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FFFF00"/>
    <a:srgbClr val="FFCCFF"/>
    <a:srgbClr val="6600CC"/>
    <a:srgbClr val="CC3399"/>
    <a:srgbClr val="FF3399"/>
    <a:srgbClr val="FF00FF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24" autoAdjust="0"/>
    <p:restoredTop sz="94660"/>
  </p:normalViewPr>
  <p:slideViewPr>
    <p:cSldViewPr snapToGrid="0">
      <p:cViewPr>
        <p:scale>
          <a:sx n="80" d="100"/>
          <a:sy n="80" d="100"/>
        </p:scale>
        <p:origin x="-185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A4626-C629-4D4E-9B4E-BAB960133A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2D285E-1807-4819-8133-30007A07EF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223A01-398C-4E05-A314-F53C521CD3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CAAF28-8365-4236-8C4B-F058BEFD7C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7E6479-9D13-4181-B6BC-24604E62303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679174-BF1B-487E-8B74-E4BB3317CC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1B5B53-7E44-4F19-BF8E-0FABF44D03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07C458-578D-45CD-A105-0747E8C6180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691B07-ADF6-4B95-A497-25A61BD92B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810449-F426-4D61-8B3A-331931A287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93882A-0D94-4AA7-8A8F-49E447C4A9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9C8EA09-04F0-4734-B794-962AA1545F7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4AE3F6E-A5E9-4DF1-979D-691992F8F70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Will it Divide by 9?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7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Say whether or not each number will divide exactly by 9.</a:t>
            </a:r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101381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8" grpId="0" animBg="1"/>
      <p:bldP spid="1013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8127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61480" name="Group 4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61478" name="AutoShape 38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79" name="Text Box 39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2344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81925" name="Group 5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81926" name="AutoShape 6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27" name="Text Box 7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9189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82954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82955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56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4615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83973" name="Group 5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83974" name="AutoShape 6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5" name="Text Box 7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9927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85002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85003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4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3831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86021" name="Group 5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86022" name="AutoShape 6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3" name="Text Box 7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1872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87050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87051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2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5463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88074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88075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6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3819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89093" name="Group 5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89094" name="AutoShape 6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5" name="Text Box 7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9081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0122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90123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4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2745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1146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91147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8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5734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2165" name="Group 5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92166" name="AutoShape 6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7" name="Text Box 7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9214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3189" name="Group 5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93190" name="AutoShape 6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1" name="Text Box 7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3654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4218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94219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0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4439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5245" name="Group 13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95246" name="AutoShape 14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7" name="Text Box 15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6327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6266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96267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8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4590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7290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97291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2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7648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8309" name="Group 5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98310" name="AutoShape 6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1" name="Text Box 7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7209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99338" name="Group 10"/>
          <p:cNvGrpSpPr>
            <a:grpSpLocks/>
          </p:cNvGrpSpPr>
          <p:nvPr/>
        </p:nvGrpSpPr>
        <p:grpSpPr bwMode="auto">
          <a:xfrm>
            <a:off x="479425" y="3205163"/>
            <a:ext cx="3135313" cy="3109912"/>
            <a:chOff x="302" y="2019"/>
            <a:chExt cx="1975" cy="1959"/>
          </a:xfrm>
        </p:grpSpPr>
        <p:sp>
          <p:nvSpPr>
            <p:cNvPr id="99339" name="AutoShape 11"/>
            <p:cNvSpPr>
              <a:spLocks noChangeArrowheads="1"/>
            </p:cNvSpPr>
            <p:nvPr/>
          </p:nvSpPr>
          <p:spPr bwMode="auto">
            <a:xfrm>
              <a:off x="302" y="2019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0" name="Text Box 12"/>
            <p:cNvSpPr txBox="1">
              <a:spLocks noChangeArrowheads="1"/>
            </p:cNvSpPr>
            <p:nvPr/>
          </p:nvSpPr>
          <p:spPr bwMode="auto">
            <a:xfrm>
              <a:off x="476" y="2535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00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00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6600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6600CC"/>
                </a:solidFill>
                <a:latin typeface="Comic Sans MS" pitchFamily="66" charset="0"/>
              </a:rPr>
              <a:t>8361</a:t>
            </a:r>
            <a:endParaRPr lang="en-US" sz="15000" b="1">
              <a:solidFill>
                <a:srgbClr val="6600CC"/>
              </a:solidFill>
              <a:latin typeface="Comic Sans MS" pitchFamily="66" charset="0"/>
            </a:endParaRPr>
          </a:p>
        </p:txBody>
      </p:sp>
      <p:grpSp>
        <p:nvGrpSpPr>
          <p:cNvPr id="100357" name="Group 5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100358" name="AutoShape 6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59" name="Text Box 7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65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2011-11-25T20:21:47Z</dcterms:modified>
</cp:coreProperties>
</file>