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885" autoAdjust="0"/>
    <p:restoredTop sz="94660"/>
  </p:normalViewPr>
  <p:slideViewPr>
    <p:cSldViewPr snapToGrid="0">
      <p:cViewPr varScale="1">
        <p:scale>
          <a:sx n="86" d="100"/>
          <a:sy n="86" d="100"/>
        </p:scale>
        <p:origin x="38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58D0F-06C2-42ED-B76A-32556DCC40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3A532B-5A33-4EFF-B932-14CE44BA46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C577ED-633A-47EF-9379-3A58E2105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08/02/2022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B7B6F-793D-4053-919E-EBFD32B30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0AC39-D64F-46F3-9F1A-CD5013DA1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596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B24E3-10DA-46ED-916B-A5B164A2E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C5BC8-531E-4B2A-8FFA-900B64BC2B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F4A46A-9F4B-4CC8-9D3F-607C46954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08/02/2022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A0F28-247A-471D-978B-BB707E87C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643D13-D0F7-4DBB-A892-EF9A4A2BE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1174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21B50-AE86-4B4F-A416-BC0BC3931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2CFFFD-0B39-45F0-B8C9-56B18C3E62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388ED7-8114-4B0D-82E9-FBC7D2EAE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08/02/2022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62FB2-405A-4E75-BDD7-3D9392C59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42BFD6-A955-4FC2-8472-0D84C440C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19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9AC08-5E95-406E-BEEB-CDE3633A4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ACD25-C1EF-4AC2-BAD2-3EC0D93DCF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9076A1-CD18-4A66-9671-9BB1B2E997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E59287-0468-4EB7-9C7A-54BFF78B0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08/02/2022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72057F-71DB-4529-9212-F248F6D72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CD58DE-AC03-4D18-A5D7-FDAF44674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937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4EEB8-996C-40B9-BA45-7A352B5DC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66F35E-A993-4F3F-80A5-7676AB73B2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138338-94B4-4D7D-8398-BB37E89778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4187DE-4170-423A-A9C2-B31575AB06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37C35-F662-4EB0-80C1-AA917B4217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C53E27-B3A9-4DE3-8314-91D049BB0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08/02/2022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C87574-30E3-4049-97E7-6EA089725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766967-F1C5-4AA0-9C5A-E49332F20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2254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6C1FE-3432-4309-A508-46CC4D141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A76C76-9CA6-456E-904C-24117AB7E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08/02/2022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DD044D-BF90-40BA-B647-C0056BD38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0B4BC-139F-458A-99D7-DDB52A2FE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253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CDFDD2-8F9F-44FF-A86A-135E207C6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08/02/2022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005397-4234-4FB1-AABE-100CA4712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3D8E90-D343-4298-9C90-C409816BB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331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CCF0B-409D-4BB1-9078-D1F8DD7E9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6412F-A411-4B90-8EFC-BE2845524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99AADD-C741-42D7-ADEC-C6C1F71D5D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0D05F-D9B5-4B17-8579-2BBEF271D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08/02/2022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FBF916-22CE-4E7B-8489-90A574D5D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F7610D-6127-44C5-98D9-BBD83E74B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130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AD546-08AE-4843-9D88-7C3E6C7B2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803E28-9C03-4928-8E66-4FF6E03599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30747E-1B2B-4662-AF76-03E601DA96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B35408-255B-40FA-8F6A-A35AD80FC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08/02/2022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52875D-B9E2-49D1-9872-031A0714B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D5C254-2C58-45D3-AB2F-3FA4B5280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778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52917-E101-4A05-87C4-7122966FC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8404B6-0FC5-4C06-B7EC-22519C2C92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AB4D5B-FEBF-40B7-AA58-864A69991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08/02/2022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C00B4-06EA-49E1-B723-142DFFC42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FD1FF0-58BD-4E7C-A731-59A4D228A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4414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46CBD2-AC7C-4E21-AE61-F5E1926652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79B913-BCE2-4260-B5F8-4D4728D228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C3225-ECF5-4375-BCCF-B3F72B5EB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08/02/2022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BD092-32A7-4F7A-86BD-C7D967513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AF97BE-10ED-4554-A3E4-3F03F54FB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286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FFF2F0-624B-4F86-9282-0D676C1D2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FEA550-B192-4864-854F-A13D49126A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BF382-8599-478D-9D88-BFEF042C30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CC1729-8208-4FFE-94C9-868871018AAC}" type="datetimeFigureOut">
              <a:rPr lang="en-GB" smtClean="0"/>
              <a:t>08/02/2022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DE118-7433-4812-AD2D-15C5D17004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CDD53-CD69-4A8E-A1E2-FB50C51263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916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7917244"/>
              </p:ext>
            </p:extLst>
          </p:nvPr>
        </p:nvGraphicFramePr>
        <p:xfrm>
          <a:off x="1000124" y="719666"/>
          <a:ext cx="10101264" cy="5390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1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256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56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Rebecca Kavanagh</dc:creator>
  <cp:lastModifiedBy>Dale Clarke</cp:lastModifiedBy>
  <cp:revision>3</cp:revision>
  <dcterms:created xsi:type="dcterms:W3CDTF">2020-09-04T09:25:07Z</dcterms:created>
  <dcterms:modified xsi:type="dcterms:W3CDTF">2022-02-08T14:50:55Z</dcterms:modified>
</cp:coreProperties>
</file>