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5"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7E0C0C-9FC4-FFE2-02B0-A617268423CD}" v="185" dt="2026-10-11T17:23:25.2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7" d="100"/>
          <a:sy n="77" d="100"/>
        </p:scale>
        <p:origin x="108" y="2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shu Ahmed (2522882)" userId="S::2522882@student.uwtsd.ac.uk::b753bed7-11e2-4721-b0a5-ce05365dbb02" providerId="AD" clId="Web-{A87E0C0C-9FC4-FFE2-02B0-A617268423CD}"/>
    <pc:docChg chg="addSld delSld modSld">
      <pc:chgData name="Heshu Ahmed (2522882)" userId="S::2522882@student.uwtsd.ac.uk::b753bed7-11e2-4721-b0a5-ce05365dbb02" providerId="AD" clId="Web-{A87E0C0C-9FC4-FFE2-02B0-A617268423CD}" dt="2026-10-11T17:23:25.283" v="193" actId="20577"/>
      <pc:docMkLst>
        <pc:docMk/>
      </pc:docMkLst>
      <pc:sldChg chg="modSp">
        <pc:chgData name="Heshu Ahmed (2522882)" userId="S::2522882@student.uwtsd.ac.uk::b753bed7-11e2-4721-b0a5-ce05365dbb02" providerId="AD" clId="Web-{A87E0C0C-9FC4-FFE2-02B0-A617268423CD}" dt="2026-10-11T16:42:00.685" v="57" actId="20577"/>
        <pc:sldMkLst>
          <pc:docMk/>
          <pc:sldMk cId="109857222" sldId="256"/>
        </pc:sldMkLst>
        <pc:spChg chg="mod">
          <ac:chgData name="Heshu Ahmed (2522882)" userId="S::2522882@student.uwtsd.ac.uk::b753bed7-11e2-4721-b0a5-ce05365dbb02" providerId="AD" clId="Web-{A87E0C0C-9FC4-FFE2-02B0-A617268423CD}" dt="2026-10-11T16:42:00.685" v="57" actId="20577"/>
          <ac:spMkLst>
            <pc:docMk/>
            <pc:sldMk cId="109857222" sldId="256"/>
            <ac:spMk id="2" creationId="{00000000-0000-0000-0000-000000000000}"/>
          </ac:spMkLst>
        </pc:spChg>
      </pc:sldChg>
      <pc:sldChg chg="modSp">
        <pc:chgData name="Heshu Ahmed (2522882)" userId="S::2522882@student.uwtsd.ac.uk::b753bed7-11e2-4721-b0a5-ce05365dbb02" providerId="AD" clId="Web-{A87E0C0C-9FC4-FFE2-02B0-A617268423CD}" dt="2026-10-11T17:20:36.152" v="181" actId="20577"/>
        <pc:sldMkLst>
          <pc:docMk/>
          <pc:sldMk cId="1816758786" sldId="257"/>
        </pc:sldMkLst>
        <pc:spChg chg="mod">
          <ac:chgData name="Heshu Ahmed (2522882)" userId="S::2522882@student.uwtsd.ac.uk::b753bed7-11e2-4721-b0a5-ce05365dbb02" providerId="AD" clId="Web-{A87E0C0C-9FC4-FFE2-02B0-A617268423CD}" dt="2026-10-11T17:20:36.152" v="181" actId="20577"/>
          <ac:spMkLst>
            <pc:docMk/>
            <pc:sldMk cId="1816758786" sldId="257"/>
            <ac:spMk id="3" creationId="{E5DC9609-B00D-8AAD-DE18-61A126F0CBBB}"/>
          </ac:spMkLst>
        </pc:spChg>
      </pc:sldChg>
      <pc:sldChg chg="modSp">
        <pc:chgData name="Heshu Ahmed (2522882)" userId="S::2522882@student.uwtsd.ac.uk::b753bed7-11e2-4721-b0a5-ce05365dbb02" providerId="AD" clId="Web-{A87E0C0C-9FC4-FFE2-02B0-A617268423CD}" dt="2026-10-11T17:14:19.984" v="178" actId="14100"/>
        <pc:sldMkLst>
          <pc:docMk/>
          <pc:sldMk cId="1453521850" sldId="258"/>
        </pc:sldMkLst>
        <pc:spChg chg="mod">
          <ac:chgData name="Heshu Ahmed (2522882)" userId="S::2522882@student.uwtsd.ac.uk::b753bed7-11e2-4721-b0a5-ce05365dbb02" providerId="AD" clId="Web-{A87E0C0C-9FC4-FFE2-02B0-A617268423CD}" dt="2026-10-11T16:46:45.632" v="74" actId="14100"/>
          <ac:spMkLst>
            <pc:docMk/>
            <pc:sldMk cId="1453521850" sldId="258"/>
            <ac:spMk id="2" creationId="{31866C20-1131-E2C3-3192-2397861AF0A6}"/>
          </ac:spMkLst>
        </pc:spChg>
        <pc:spChg chg="mod">
          <ac:chgData name="Heshu Ahmed (2522882)" userId="S::2522882@student.uwtsd.ac.uk::b753bed7-11e2-4721-b0a5-ce05365dbb02" providerId="AD" clId="Web-{A87E0C0C-9FC4-FFE2-02B0-A617268423CD}" dt="2026-10-11T17:14:19.984" v="178" actId="14100"/>
          <ac:spMkLst>
            <pc:docMk/>
            <pc:sldMk cId="1453521850" sldId="258"/>
            <ac:spMk id="3" creationId="{90DC9655-8CFB-9222-5E7E-7D216B3097C5}"/>
          </ac:spMkLst>
        </pc:spChg>
      </pc:sldChg>
      <pc:sldChg chg="modSp">
        <pc:chgData name="Heshu Ahmed (2522882)" userId="S::2522882@student.uwtsd.ac.uk::b753bed7-11e2-4721-b0a5-ce05365dbb02" providerId="AD" clId="Web-{A87E0C0C-9FC4-FFE2-02B0-A617268423CD}" dt="2026-10-11T17:22:32.594" v="183" actId="20577"/>
        <pc:sldMkLst>
          <pc:docMk/>
          <pc:sldMk cId="849401521" sldId="259"/>
        </pc:sldMkLst>
        <pc:spChg chg="mod">
          <ac:chgData name="Heshu Ahmed (2522882)" userId="S::2522882@student.uwtsd.ac.uk::b753bed7-11e2-4721-b0a5-ce05365dbb02" providerId="AD" clId="Web-{A87E0C0C-9FC4-FFE2-02B0-A617268423CD}" dt="2026-10-11T17:22:32.594" v="183" actId="20577"/>
          <ac:spMkLst>
            <pc:docMk/>
            <pc:sldMk cId="849401521" sldId="259"/>
            <ac:spMk id="3" creationId="{CC05E252-5180-4A46-118B-14C273F1EFCB}"/>
          </ac:spMkLst>
        </pc:spChg>
      </pc:sldChg>
      <pc:sldChg chg="modSp">
        <pc:chgData name="Heshu Ahmed (2522882)" userId="S::2522882@student.uwtsd.ac.uk::b753bed7-11e2-4721-b0a5-ce05365dbb02" providerId="AD" clId="Web-{A87E0C0C-9FC4-FFE2-02B0-A617268423CD}" dt="2026-10-11T17:07:58.487" v="153" actId="20577"/>
        <pc:sldMkLst>
          <pc:docMk/>
          <pc:sldMk cId="2777387408" sldId="260"/>
        </pc:sldMkLst>
        <pc:spChg chg="mod">
          <ac:chgData name="Heshu Ahmed (2522882)" userId="S::2522882@student.uwtsd.ac.uk::b753bed7-11e2-4721-b0a5-ce05365dbb02" providerId="AD" clId="Web-{A87E0C0C-9FC4-FFE2-02B0-A617268423CD}" dt="2026-10-11T17:07:58.487" v="153" actId="20577"/>
          <ac:spMkLst>
            <pc:docMk/>
            <pc:sldMk cId="2777387408" sldId="260"/>
            <ac:spMk id="27" creationId="{52E9C890-94BF-3BEA-6B22-B5D3575BAB14}"/>
          </ac:spMkLst>
        </pc:spChg>
      </pc:sldChg>
      <pc:sldChg chg="addSp delSp modSp del">
        <pc:chgData name="Heshu Ahmed (2522882)" userId="S::2522882@student.uwtsd.ac.uk::b753bed7-11e2-4721-b0a5-ce05365dbb02" providerId="AD" clId="Web-{A87E0C0C-9FC4-FFE2-02B0-A617268423CD}" dt="2026-10-11T17:03:24.212" v="125"/>
        <pc:sldMkLst>
          <pc:docMk/>
          <pc:sldMk cId="1862262583" sldId="261"/>
        </pc:sldMkLst>
        <pc:spChg chg="del mod">
          <ac:chgData name="Heshu Ahmed (2522882)" userId="S::2522882@student.uwtsd.ac.uk::b753bed7-11e2-4721-b0a5-ce05365dbb02" providerId="AD" clId="Web-{A87E0C0C-9FC4-FFE2-02B0-A617268423CD}" dt="2026-10-11T17:03:02.195" v="124"/>
          <ac:spMkLst>
            <pc:docMk/>
            <pc:sldMk cId="1862262583" sldId="261"/>
            <ac:spMk id="3" creationId="{C88BD828-A222-7E71-BC04-5CBBA2622E71}"/>
          </ac:spMkLst>
        </pc:spChg>
        <pc:graphicFrameChg chg="add mod ord modGraphic">
          <ac:chgData name="Heshu Ahmed (2522882)" userId="S::2522882@student.uwtsd.ac.uk::b753bed7-11e2-4721-b0a5-ce05365dbb02" providerId="AD" clId="Web-{A87E0C0C-9FC4-FFE2-02B0-A617268423CD}" dt="2026-10-11T17:03:02.195" v="124"/>
          <ac:graphicFrameMkLst>
            <pc:docMk/>
            <pc:sldMk cId="1862262583" sldId="261"/>
            <ac:graphicFrameMk id="4" creationId="{1C0BB2F1-FD20-EC9C-DBAB-59240AE814E4}"/>
          </ac:graphicFrameMkLst>
        </pc:graphicFrameChg>
      </pc:sldChg>
      <pc:sldChg chg="addSp modSp new mod setBg">
        <pc:chgData name="Heshu Ahmed (2522882)" userId="S::2522882@student.uwtsd.ac.uk::b753bed7-11e2-4721-b0a5-ce05365dbb02" providerId="AD" clId="Web-{A87E0C0C-9FC4-FFE2-02B0-A617268423CD}" dt="2026-10-11T17:23:25.283" v="193" actId="20577"/>
        <pc:sldMkLst>
          <pc:docMk/>
          <pc:sldMk cId="676080696" sldId="265"/>
        </pc:sldMkLst>
        <pc:spChg chg="mod">
          <ac:chgData name="Heshu Ahmed (2522882)" userId="S::2522882@student.uwtsd.ac.uk::b753bed7-11e2-4721-b0a5-ce05365dbb02" providerId="AD" clId="Web-{A87E0C0C-9FC4-FFE2-02B0-A617268423CD}" dt="2026-10-11T17:08:40.363" v="156"/>
          <ac:spMkLst>
            <pc:docMk/>
            <pc:sldMk cId="676080696" sldId="265"/>
            <ac:spMk id="2" creationId="{E4A87537-C78A-1CAF-98B5-152EE5B26078}"/>
          </ac:spMkLst>
        </pc:spChg>
        <pc:spChg chg="mod">
          <ac:chgData name="Heshu Ahmed (2522882)" userId="S::2522882@student.uwtsd.ac.uk::b753bed7-11e2-4721-b0a5-ce05365dbb02" providerId="AD" clId="Web-{A87E0C0C-9FC4-FFE2-02B0-A617268423CD}" dt="2026-10-11T17:23:25.283" v="193" actId="20577"/>
          <ac:spMkLst>
            <pc:docMk/>
            <pc:sldMk cId="676080696" sldId="265"/>
            <ac:spMk id="3" creationId="{D3F625FE-10C6-B607-60E5-395077082F9C}"/>
          </ac:spMkLst>
        </pc:spChg>
        <pc:spChg chg="add">
          <ac:chgData name="Heshu Ahmed (2522882)" userId="S::2522882@student.uwtsd.ac.uk::b753bed7-11e2-4721-b0a5-ce05365dbb02" providerId="AD" clId="Web-{A87E0C0C-9FC4-FFE2-02B0-A617268423CD}" dt="2026-10-11T17:08:40.363" v="156"/>
          <ac:spMkLst>
            <pc:docMk/>
            <pc:sldMk cId="676080696" sldId="265"/>
            <ac:spMk id="8" creationId="{DEE2AD96-B495-4E06-9291-B71706F728CB}"/>
          </ac:spMkLst>
        </pc:spChg>
        <pc:spChg chg="add">
          <ac:chgData name="Heshu Ahmed (2522882)" userId="S::2522882@student.uwtsd.ac.uk::b753bed7-11e2-4721-b0a5-ce05365dbb02" providerId="AD" clId="Web-{A87E0C0C-9FC4-FFE2-02B0-A617268423CD}" dt="2026-10-11T17:08:40.363" v="156"/>
          <ac:spMkLst>
            <pc:docMk/>
            <pc:sldMk cId="676080696" sldId="265"/>
            <ac:spMk id="10" creationId="{53CF6D67-C5A8-4ADD-9E8E-1E38CA1D3166}"/>
          </ac:spMkLst>
        </pc:spChg>
        <pc:spChg chg="add">
          <ac:chgData name="Heshu Ahmed (2522882)" userId="S::2522882@student.uwtsd.ac.uk::b753bed7-11e2-4721-b0a5-ce05365dbb02" providerId="AD" clId="Web-{A87E0C0C-9FC4-FFE2-02B0-A617268423CD}" dt="2026-10-11T17:08:40.363" v="156"/>
          <ac:spMkLst>
            <pc:docMk/>
            <pc:sldMk cId="676080696" sldId="265"/>
            <ac:spMk id="12" creationId="{86909FA0-B515-4681-B7A8-FA281D133B94}"/>
          </ac:spMkLst>
        </pc:spChg>
        <pc:spChg chg="add">
          <ac:chgData name="Heshu Ahmed (2522882)" userId="S::2522882@student.uwtsd.ac.uk::b753bed7-11e2-4721-b0a5-ce05365dbb02" providerId="AD" clId="Web-{A87E0C0C-9FC4-FFE2-02B0-A617268423CD}" dt="2026-10-11T17:08:40.363" v="156"/>
          <ac:spMkLst>
            <pc:docMk/>
            <pc:sldMk cId="676080696" sldId="265"/>
            <ac:spMk id="14" creationId="{21C9FE86-FCC3-4A31-AA1C-C882262B7FE7}"/>
          </ac:spMkLst>
        </pc:spChg>
        <pc:spChg chg="add">
          <ac:chgData name="Heshu Ahmed (2522882)" userId="S::2522882@student.uwtsd.ac.uk::b753bed7-11e2-4721-b0a5-ce05365dbb02" providerId="AD" clId="Web-{A87E0C0C-9FC4-FFE2-02B0-A617268423CD}" dt="2026-10-11T17:08:40.363" v="156"/>
          <ac:spMkLst>
            <pc:docMk/>
            <pc:sldMk cId="676080696" sldId="265"/>
            <ac:spMk id="16" creationId="{7D96243B-ECED-4B71-8E06-AE9A285EAD20}"/>
          </ac:spMkLst>
        </pc:spChg>
        <pc:spChg chg="add">
          <ac:chgData name="Heshu Ahmed (2522882)" userId="S::2522882@student.uwtsd.ac.uk::b753bed7-11e2-4721-b0a5-ce05365dbb02" providerId="AD" clId="Web-{A87E0C0C-9FC4-FFE2-02B0-A617268423CD}" dt="2026-10-11T17:08:40.363" v="156"/>
          <ac:spMkLst>
            <pc:docMk/>
            <pc:sldMk cId="676080696" sldId="265"/>
            <ac:spMk id="18" creationId="{A09989E4-EFDC-4A90-A633-E0525FB4139E}"/>
          </ac:spMkLst>
        </pc:spChg>
      </pc:sldChg>
    </pc:docChg>
  </pc:docChgLst>
  <pc:docChgLst>
    <pc:chgData name="Heshu Ahmed (2522882)" userId="S::2522882@student.uwtsd.ac.uk::b753bed7-11e2-4721-b0a5-ce05365dbb02" providerId="AD" clId="Web-{DD75ECA0-1867-D4AC-D035-BDB236FFB7F5}"/>
    <pc:docChg chg="addSld delSld modSld">
      <pc:chgData name="Heshu Ahmed (2522882)" userId="S::2522882@student.uwtsd.ac.uk::b753bed7-11e2-4721-b0a5-ce05365dbb02" providerId="AD" clId="Web-{DD75ECA0-1867-D4AC-D035-BDB236FFB7F5}" dt="2026-10-09T21:22:05.989" v="190" actId="20577"/>
      <pc:docMkLst>
        <pc:docMk/>
      </pc:docMkLst>
      <pc:sldChg chg="delSp modSp">
        <pc:chgData name="Heshu Ahmed (2522882)" userId="S::2522882@student.uwtsd.ac.uk::b753bed7-11e2-4721-b0a5-ce05365dbb02" providerId="AD" clId="Web-{DD75ECA0-1867-D4AC-D035-BDB236FFB7F5}" dt="2026-10-09T21:22:05.989" v="190" actId="20577"/>
        <pc:sldMkLst>
          <pc:docMk/>
          <pc:sldMk cId="109857222" sldId="256"/>
        </pc:sldMkLst>
        <pc:spChg chg="mod">
          <ac:chgData name="Heshu Ahmed (2522882)" userId="S::2522882@student.uwtsd.ac.uk::b753bed7-11e2-4721-b0a5-ce05365dbb02" providerId="AD" clId="Web-{DD75ECA0-1867-D4AC-D035-BDB236FFB7F5}" dt="2026-10-09T21:22:05.989" v="190" actId="20577"/>
          <ac:spMkLst>
            <pc:docMk/>
            <pc:sldMk cId="109857222" sldId="256"/>
            <ac:spMk id="2" creationId="{00000000-0000-0000-0000-000000000000}"/>
          </ac:spMkLst>
        </pc:spChg>
      </pc:sldChg>
      <pc:sldChg chg="addSp modSp new mod setBg">
        <pc:chgData name="Heshu Ahmed (2522882)" userId="S::2522882@student.uwtsd.ac.uk::b753bed7-11e2-4721-b0a5-ce05365dbb02" providerId="AD" clId="Web-{DD75ECA0-1867-D4AC-D035-BDB236FFB7F5}" dt="2026-10-09T21:12:52.679" v="113"/>
        <pc:sldMkLst>
          <pc:docMk/>
          <pc:sldMk cId="1816758786" sldId="257"/>
        </pc:sldMkLst>
        <pc:spChg chg="mod">
          <ac:chgData name="Heshu Ahmed (2522882)" userId="S::2522882@student.uwtsd.ac.uk::b753bed7-11e2-4721-b0a5-ce05365dbb02" providerId="AD" clId="Web-{DD75ECA0-1867-D4AC-D035-BDB236FFB7F5}" dt="2026-10-09T21:12:52.679" v="113"/>
          <ac:spMkLst>
            <pc:docMk/>
            <pc:sldMk cId="1816758786" sldId="257"/>
            <ac:spMk id="2" creationId="{FE78E21D-1908-D32A-4BC4-00B9F4F26CBE}"/>
          </ac:spMkLst>
        </pc:spChg>
        <pc:spChg chg="mod">
          <ac:chgData name="Heshu Ahmed (2522882)" userId="S::2522882@student.uwtsd.ac.uk::b753bed7-11e2-4721-b0a5-ce05365dbb02" providerId="AD" clId="Web-{DD75ECA0-1867-D4AC-D035-BDB236FFB7F5}" dt="2026-10-09T21:12:52.679" v="113"/>
          <ac:spMkLst>
            <pc:docMk/>
            <pc:sldMk cId="1816758786" sldId="257"/>
            <ac:spMk id="3" creationId="{E5DC9609-B00D-8AAD-DE18-61A126F0CBBB}"/>
          </ac:spMkLst>
        </pc:spChg>
        <pc:spChg chg="add">
          <ac:chgData name="Heshu Ahmed (2522882)" userId="S::2522882@student.uwtsd.ac.uk::b753bed7-11e2-4721-b0a5-ce05365dbb02" providerId="AD" clId="Web-{DD75ECA0-1867-D4AC-D035-BDB236FFB7F5}" dt="2026-10-09T21:12:52.679" v="113"/>
          <ac:spMkLst>
            <pc:docMk/>
            <pc:sldMk cId="1816758786" sldId="257"/>
            <ac:spMk id="8" creationId="{09588DA8-065E-4F6F-8EFD-43104AB2E0CF}"/>
          </ac:spMkLst>
        </pc:spChg>
        <pc:spChg chg="add">
          <ac:chgData name="Heshu Ahmed (2522882)" userId="S::2522882@student.uwtsd.ac.uk::b753bed7-11e2-4721-b0a5-ce05365dbb02" providerId="AD" clId="Web-{DD75ECA0-1867-D4AC-D035-BDB236FFB7F5}" dt="2026-10-09T21:12:52.679" v="113"/>
          <ac:spMkLst>
            <pc:docMk/>
            <pc:sldMk cId="1816758786" sldId="257"/>
            <ac:spMk id="10" creationId="{C4285719-470E-454C-AF62-8323075F1F5B}"/>
          </ac:spMkLst>
        </pc:spChg>
        <pc:spChg chg="add">
          <ac:chgData name="Heshu Ahmed (2522882)" userId="S::2522882@student.uwtsd.ac.uk::b753bed7-11e2-4721-b0a5-ce05365dbb02" providerId="AD" clId="Web-{DD75ECA0-1867-D4AC-D035-BDB236FFB7F5}" dt="2026-10-09T21:12:52.679" v="113"/>
          <ac:spMkLst>
            <pc:docMk/>
            <pc:sldMk cId="1816758786" sldId="257"/>
            <ac:spMk id="12" creationId="{CD9FE4EF-C4D8-49A0-B2FF-81D8DB7D8A24}"/>
          </ac:spMkLst>
        </pc:spChg>
        <pc:spChg chg="add">
          <ac:chgData name="Heshu Ahmed (2522882)" userId="S::2522882@student.uwtsd.ac.uk::b753bed7-11e2-4721-b0a5-ce05365dbb02" providerId="AD" clId="Web-{DD75ECA0-1867-D4AC-D035-BDB236FFB7F5}" dt="2026-10-09T21:12:52.679" v="113"/>
          <ac:spMkLst>
            <pc:docMk/>
            <pc:sldMk cId="1816758786" sldId="257"/>
            <ac:spMk id="14" creationId="{4300840D-0A0B-4512-BACA-B439D5B9C57C}"/>
          </ac:spMkLst>
        </pc:spChg>
        <pc:spChg chg="add">
          <ac:chgData name="Heshu Ahmed (2522882)" userId="S::2522882@student.uwtsd.ac.uk::b753bed7-11e2-4721-b0a5-ce05365dbb02" providerId="AD" clId="Web-{DD75ECA0-1867-D4AC-D035-BDB236FFB7F5}" dt="2026-10-09T21:12:52.679" v="113"/>
          <ac:spMkLst>
            <pc:docMk/>
            <pc:sldMk cId="1816758786" sldId="257"/>
            <ac:spMk id="16" creationId="{D2B78728-A580-49A7-84F9-6EF6F583ADE0}"/>
          </ac:spMkLst>
        </pc:spChg>
        <pc:spChg chg="add">
          <ac:chgData name="Heshu Ahmed (2522882)" userId="S::2522882@student.uwtsd.ac.uk::b753bed7-11e2-4721-b0a5-ce05365dbb02" providerId="AD" clId="Web-{DD75ECA0-1867-D4AC-D035-BDB236FFB7F5}" dt="2026-10-09T21:12:52.679" v="113"/>
          <ac:spMkLst>
            <pc:docMk/>
            <pc:sldMk cId="1816758786" sldId="257"/>
            <ac:spMk id="18" creationId="{38FAA1A1-D861-433F-88FA-1E9D6FD31D11}"/>
          </ac:spMkLst>
        </pc:spChg>
        <pc:spChg chg="add">
          <ac:chgData name="Heshu Ahmed (2522882)" userId="S::2522882@student.uwtsd.ac.uk::b753bed7-11e2-4721-b0a5-ce05365dbb02" providerId="AD" clId="Web-{DD75ECA0-1867-D4AC-D035-BDB236FFB7F5}" dt="2026-10-09T21:12:52.679" v="113"/>
          <ac:spMkLst>
            <pc:docMk/>
            <pc:sldMk cId="1816758786" sldId="257"/>
            <ac:spMk id="20" creationId="{8D71EDA1-87BF-4D5D-AB79-F346FD19278A}"/>
          </ac:spMkLst>
        </pc:spChg>
      </pc:sldChg>
      <pc:sldChg chg="addSp modSp new mod setBg">
        <pc:chgData name="Heshu Ahmed (2522882)" userId="S::2522882@student.uwtsd.ac.uk::b753bed7-11e2-4721-b0a5-ce05365dbb02" providerId="AD" clId="Web-{DD75ECA0-1867-D4AC-D035-BDB236FFB7F5}" dt="2026-10-09T21:13:00.101" v="114"/>
        <pc:sldMkLst>
          <pc:docMk/>
          <pc:sldMk cId="1453521850" sldId="258"/>
        </pc:sldMkLst>
        <pc:spChg chg="mod">
          <ac:chgData name="Heshu Ahmed (2522882)" userId="S::2522882@student.uwtsd.ac.uk::b753bed7-11e2-4721-b0a5-ce05365dbb02" providerId="AD" clId="Web-{DD75ECA0-1867-D4AC-D035-BDB236FFB7F5}" dt="2026-10-09T21:13:00.101" v="114"/>
          <ac:spMkLst>
            <pc:docMk/>
            <pc:sldMk cId="1453521850" sldId="258"/>
            <ac:spMk id="2" creationId="{31866C20-1131-E2C3-3192-2397861AF0A6}"/>
          </ac:spMkLst>
        </pc:spChg>
        <pc:spChg chg="mod">
          <ac:chgData name="Heshu Ahmed (2522882)" userId="S::2522882@student.uwtsd.ac.uk::b753bed7-11e2-4721-b0a5-ce05365dbb02" providerId="AD" clId="Web-{DD75ECA0-1867-D4AC-D035-BDB236FFB7F5}" dt="2026-10-09T21:13:00.101" v="114"/>
          <ac:spMkLst>
            <pc:docMk/>
            <pc:sldMk cId="1453521850" sldId="258"/>
            <ac:spMk id="3" creationId="{90DC9655-8CFB-9222-5E7E-7D216B3097C5}"/>
          </ac:spMkLst>
        </pc:spChg>
        <pc:picChg chg="add">
          <ac:chgData name="Heshu Ahmed (2522882)" userId="S::2522882@student.uwtsd.ac.uk::b753bed7-11e2-4721-b0a5-ce05365dbb02" providerId="AD" clId="Web-{DD75ECA0-1867-D4AC-D035-BDB236FFB7F5}" dt="2026-10-09T21:13:00.101" v="114"/>
          <ac:picMkLst>
            <pc:docMk/>
            <pc:sldMk cId="1453521850" sldId="258"/>
            <ac:picMk id="5" creationId="{C3F5E698-9790-502E-08E7-2C365DBCDB21}"/>
          </ac:picMkLst>
        </pc:picChg>
      </pc:sldChg>
      <pc:sldChg chg="addSp modSp new mod setBg">
        <pc:chgData name="Heshu Ahmed (2522882)" userId="S::2522882@student.uwtsd.ac.uk::b753bed7-11e2-4721-b0a5-ce05365dbb02" providerId="AD" clId="Web-{DD75ECA0-1867-D4AC-D035-BDB236FFB7F5}" dt="2026-10-09T21:13:13.242" v="115"/>
        <pc:sldMkLst>
          <pc:docMk/>
          <pc:sldMk cId="849401521" sldId="259"/>
        </pc:sldMkLst>
        <pc:spChg chg="mod">
          <ac:chgData name="Heshu Ahmed (2522882)" userId="S::2522882@student.uwtsd.ac.uk::b753bed7-11e2-4721-b0a5-ce05365dbb02" providerId="AD" clId="Web-{DD75ECA0-1867-D4AC-D035-BDB236FFB7F5}" dt="2026-10-09T21:13:13.242" v="115"/>
          <ac:spMkLst>
            <pc:docMk/>
            <pc:sldMk cId="849401521" sldId="259"/>
            <ac:spMk id="2" creationId="{12F4718E-6A04-0480-EC55-F4EF1CA98E90}"/>
          </ac:spMkLst>
        </pc:spChg>
        <pc:spChg chg="mod">
          <ac:chgData name="Heshu Ahmed (2522882)" userId="S::2522882@student.uwtsd.ac.uk::b753bed7-11e2-4721-b0a5-ce05365dbb02" providerId="AD" clId="Web-{DD75ECA0-1867-D4AC-D035-BDB236FFB7F5}" dt="2026-10-09T21:13:13.242" v="115"/>
          <ac:spMkLst>
            <pc:docMk/>
            <pc:sldMk cId="849401521" sldId="259"/>
            <ac:spMk id="3" creationId="{CC05E252-5180-4A46-118B-14C273F1EFCB}"/>
          </ac:spMkLst>
        </pc:spChg>
      </pc:sldChg>
      <pc:sldChg chg="addSp delSp modSp new mod setBg">
        <pc:chgData name="Heshu Ahmed (2522882)" userId="S::2522882@student.uwtsd.ac.uk::b753bed7-11e2-4721-b0a5-ce05365dbb02" providerId="AD" clId="Web-{DD75ECA0-1867-D4AC-D035-BDB236FFB7F5}" dt="2026-10-09T21:13:58.882" v="124"/>
        <pc:sldMkLst>
          <pc:docMk/>
          <pc:sldMk cId="2777387408" sldId="260"/>
        </pc:sldMkLst>
        <pc:spChg chg="mod">
          <ac:chgData name="Heshu Ahmed (2522882)" userId="S::2522882@student.uwtsd.ac.uk::b753bed7-11e2-4721-b0a5-ce05365dbb02" providerId="AD" clId="Web-{DD75ECA0-1867-D4AC-D035-BDB236FFB7F5}" dt="2026-10-09T21:13:58.882" v="124"/>
          <ac:spMkLst>
            <pc:docMk/>
            <pc:sldMk cId="2777387408" sldId="260"/>
            <ac:spMk id="2" creationId="{A1E48400-0A31-631B-76B7-3ACBDC30DB20}"/>
          </ac:spMkLst>
        </pc:spChg>
        <pc:spChg chg="add">
          <ac:chgData name="Heshu Ahmed (2522882)" userId="S::2522882@student.uwtsd.ac.uk::b753bed7-11e2-4721-b0a5-ce05365dbb02" providerId="AD" clId="Web-{DD75ECA0-1867-D4AC-D035-BDB236FFB7F5}" dt="2026-10-09T21:13:58.882" v="124"/>
          <ac:spMkLst>
            <pc:docMk/>
            <pc:sldMk cId="2777387408" sldId="260"/>
            <ac:spMk id="27" creationId="{52E9C890-94BF-3BEA-6B22-B5D3575BAB14}"/>
          </ac:spMkLst>
        </pc:spChg>
      </pc:sldChg>
      <pc:sldChg chg="addSp modSp new mod setBg">
        <pc:chgData name="Heshu Ahmed (2522882)" userId="S::2522882@student.uwtsd.ac.uk::b753bed7-11e2-4721-b0a5-ce05365dbb02" providerId="AD" clId="Web-{DD75ECA0-1867-D4AC-D035-BDB236FFB7F5}" dt="2026-10-09T21:15:01.712" v="126"/>
        <pc:sldMkLst>
          <pc:docMk/>
          <pc:sldMk cId="3063790627" sldId="262"/>
        </pc:sldMkLst>
        <pc:spChg chg="mod">
          <ac:chgData name="Heshu Ahmed (2522882)" userId="S::2522882@student.uwtsd.ac.uk::b753bed7-11e2-4721-b0a5-ce05365dbb02" providerId="AD" clId="Web-{DD75ECA0-1867-D4AC-D035-BDB236FFB7F5}" dt="2026-10-09T21:15:01.712" v="126"/>
          <ac:spMkLst>
            <pc:docMk/>
            <pc:sldMk cId="3063790627" sldId="262"/>
            <ac:spMk id="2" creationId="{421820D7-EBA9-694A-DBCE-E211AA19246D}"/>
          </ac:spMkLst>
        </pc:spChg>
        <pc:spChg chg="mod">
          <ac:chgData name="Heshu Ahmed (2522882)" userId="S::2522882@student.uwtsd.ac.uk::b753bed7-11e2-4721-b0a5-ce05365dbb02" providerId="AD" clId="Web-{DD75ECA0-1867-D4AC-D035-BDB236FFB7F5}" dt="2026-10-09T21:15:01.712" v="126"/>
          <ac:spMkLst>
            <pc:docMk/>
            <pc:sldMk cId="3063790627" sldId="262"/>
            <ac:spMk id="3" creationId="{F2A87A83-A363-0DE7-303D-860DEFC967BE}"/>
          </ac:spMkLst>
        </pc:spChg>
        <pc:picChg chg="add">
          <ac:chgData name="Heshu Ahmed (2522882)" userId="S::2522882@student.uwtsd.ac.uk::b753bed7-11e2-4721-b0a5-ce05365dbb02" providerId="AD" clId="Web-{DD75ECA0-1867-D4AC-D035-BDB236FFB7F5}" dt="2026-10-09T21:15:01.712" v="126"/>
          <ac:picMkLst>
            <pc:docMk/>
            <pc:sldMk cId="3063790627" sldId="262"/>
            <ac:picMk id="5" creationId="{0E37A813-631F-4E0D-0DBA-652D5C6B39BD}"/>
          </ac:picMkLst>
        </pc:picChg>
        <pc:cxnChg chg="add">
          <ac:chgData name="Heshu Ahmed (2522882)" userId="S::2522882@student.uwtsd.ac.uk::b753bed7-11e2-4721-b0a5-ce05365dbb02" providerId="AD" clId="Web-{DD75ECA0-1867-D4AC-D035-BDB236FFB7F5}" dt="2026-10-09T21:15:01.712" v="126"/>
          <ac:cxnSpMkLst>
            <pc:docMk/>
            <pc:sldMk cId="3063790627" sldId="262"/>
            <ac:cxnSpMk id="9" creationId="{1503BFE4-729B-D9D0-C17B-501E6AF1127A}"/>
          </ac:cxnSpMkLst>
        </pc:cxnChg>
      </pc:sldChg>
      <pc:sldChg chg="addSp modSp new mod setBg">
        <pc:chgData name="Heshu Ahmed (2522882)" userId="S::2522882@student.uwtsd.ac.uk::b753bed7-11e2-4721-b0a5-ce05365dbb02" providerId="AD" clId="Web-{DD75ECA0-1867-D4AC-D035-BDB236FFB7F5}" dt="2026-10-09T21:17:21.198" v="135" actId="20577"/>
        <pc:sldMkLst>
          <pc:docMk/>
          <pc:sldMk cId="805656879" sldId="263"/>
        </pc:sldMkLst>
        <pc:spChg chg="mod">
          <ac:chgData name="Heshu Ahmed (2522882)" userId="S::2522882@student.uwtsd.ac.uk::b753bed7-11e2-4721-b0a5-ce05365dbb02" providerId="AD" clId="Web-{DD75ECA0-1867-D4AC-D035-BDB236FFB7F5}" dt="2026-10-09T21:15:18.713" v="127"/>
          <ac:spMkLst>
            <pc:docMk/>
            <pc:sldMk cId="805656879" sldId="263"/>
            <ac:spMk id="2" creationId="{4D05B358-0958-7B3D-08A6-714026AE42F4}"/>
          </ac:spMkLst>
        </pc:spChg>
        <pc:spChg chg="mod">
          <ac:chgData name="Heshu Ahmed (2522882)" userId="S::2522882@student.uwtsd.ac.uk::b753bed7-11e2-4721-b0a5-ce05365dbb02" providerId="AD" clId="Web-{DD75ECA0-1867-D4AC-D035-BDB236FFB7F5}" dt="2026-10-09T21:17:21.198" v="135" actId="20577"/>
          <ac:spMkLst>
            <pc:docMk/>
            <pc:sldMk cId="805656879" sldId="263"/>
            <ac:spMk id="3" creationId="{249678B2-5956-F8E8-CC0C-BC2364A63959}"/>
          </ac:spMkLst>
        </pc:spChg>
        <pc:picChg chg="add">
          <ac:chgData name="Heshu Ahmed (2522882)" userId="S::2522882@student.uwtsd.ac.uk::b753bed7-11e2-4721-b0a5-ce05365dbb02" providerId="AD" clId="Web-{DD75ECA0-1867-D4AC-D035-BDB236FFB7F5}" dt="2026-10-09T21:15:18.713" v="127"/>
          <ac:picMkLst>
            <pc:docMk/>
            <pc:sldMk cId="805656879" sldId="263"/>
            <ac:picMk id="5" creationId="{50CC297B-E643-13F8-EC4B-E0F1DE45410C}"/>
          </ac:picMkLst>
        </pc:picChg>
        <pc:cxnChg chg="add">
          <ac:chgData name="Heshu Ahmed (2522882)" userId="S::2522882@student.uwtsd.ac.uk::b753bed7-11e2-4721-b0a5-ce05365dbb02" providerId="AD" clId="Web-{DD75ECA0-1867-D4AC-D035-BDB236FFB7F5}" dt="2026-10-09T21:15:18.713" v="127"/>
          <ac:cxnSpMkLst>
            <pc:docMk/>
            <pc:sldMk cId="805656879" sldId="263"/>
            <ac:cxnSpMk id="9" creationId="{1503BFE4-729B-D9D0-C17B-501E6AF1127A}"/>
          </ac:cxnSpMkLst>
        </pc:cxnChg>
      </pc:sldChg>
      <pc:sldChg chg="addSp modSp new mod setBg">
        <pc:chgData name="Heshu Ahmed (2522882)" userId="S::2522882@student.uwtsd.ac.uk::b753bed7-11e2-4721-b0a5-ce05365dbb02" providerId="AD" clId="Web-{DD75ECA0-1867-D4AC-D035-BDB236FFB7F5}" dt="2026-10-09T21:15:30.916" v="128"/>
        <pc:sldMkLst>
          <pc:docMk/>
          <pc:sldMk cId="1915904449" sldId="264"/>
        </pc:sldMkLst>
        <pc:spChg chg="mod">
          <ac:chgData name="Heshu Ahmed (2522882)" userId="S::2522882@student.uwtsd.ac.uk::b753bed7-11e2-4721-b0a5-ce05365dbb02" providerId="AD" clId="Web-{DD75ECA0-1867-D4AC-D035-BDB236FFB7F5}" dt="2026-10-09T21:15:30.916" v="128"/>
          <ac:spMkLst>
            <pc:docMk/>
            <pc:sldMk cId="1915904449" sldId="264"/>
            <ac:spMk id="2" creationId="{F77E6323-8A8B-F69D-D0C6-24E35215648A}"/>
          </ac:spMkLst>
        </pc:spChg>
        <pc:spChg chg="mod">
          <ac:chgData name="Heshu Ahmed (2522882)" userId="S::2522882@student.uwtsd.ac.uk::b753bed7-11e2-4721-b0a5-ce05365dbb02" providerId="AD" clId="Web-{DD75ECA0-1867-D4AC-D035-BDB236FFB7F5}" dt="2026-10-09T21:15:30.916" v="128"/>
          <ac:spMkLst>
            <pc:docMk/>
            <pc:sldMk cId="1915904449" sldId="264"/>
            <ac:spMk id="3" creationId="{FEA5DDDC-E3D6-9F0D-800C-27A1F7B780E9}"/>
          </ac:spMkLst>
        </pc:spChg>
        <pc:spChg chg="add">
          <ac:chgData name="Heshu Ahmed (2522882)" userId="S::2522882@student.uwtsd.ac.uk::b753bed7-11e2-4721-b0a5-ce05365dbb02" providerId="AD" clId="Web-{DD75ECA0-1867-D4AC-D035-BDB236FFB7F5}" dt="2026-10-09T21:15:30.916" v="128"/>
          <ac:spMkLst>
            <pc:docMk/>
            <pc:sldMk cId="1915904449" sldId="264"/>
            <ac:spMk id="8" creationId="{09588DA8-065E-4F6F-8EFD-43104AB2E0CF}"/>
          </ac:spMkLst>
        </pc:spChg>
        <pc:spChg chg="add">
          <ac:chgData name="Heshu Ahmed (2522882)" userId="S::2522882@student.uwtsd.ac.uk::b753bed7-11e2-4721-b0a5-ce05365dbb02" providerId="AD" clId="Web-{DD75ECA0-1867-D4AC-D035-BDB236FFB7F5}" dt="2026-10-09T21:15:30.916" v="128"/>
          <ac:spMkLst>
            <pc:docMk/>
            <pc:sldMk cId="1915904449" sldId="264"/>
            <ac:spMk id="10" creationId="{C4285719-470E-454C-AF62-8323075F1F5B}"/>
          </ac:spMkLst>
        </pc:spChg>
        <pc:spChg chg="add">
          <ac:chgData name="Heshu Ahmed (2522882)" userId="S::2522882@student.uwtsd.ac.uk::b753bed7-11e2-4721-b0a5-ce05365dbb02" providerId="AD" clId="Web-{DD75ECA0-1867-D4AC-D035-BDB236FFB7F5}" dt="2026-10-09T21:15:30.916" v="128"/>
          <ac:spMkLst>
            <pc:docMk/>
            <pc:sldMk cId="1915904449" sldId="264"/>
            <ac:spMk id="12" creationId="{CD9FE4EF-C4D8-49A0-B2FF-81D8DB7D8A24}"/>
          </ac:spMkLst>
        </pc:spChg>
        <pc:spChg chg="add">
          <ac:chgData name="Heshu Ahmed (2522882)" userId="S::2522882@student.uwtsd.ac.uk::b753bed7-11e2-4721-b0a5-ce05365dbb02" providerId="AD" clId="Web-{DD75ECA0-1867-D4AC-D035-BDB236FFB7F5}" dt="2026-10-09T21:15:30.916" v="128"/>
          <ac:spMkLst>
            <pc:docMk/>
            <pc:sldMk cId="1915904449" sldId="264"/>
            <ac:spMk id="14" creationId="{4300840D-0A0B-4512-BACA-B439D5B9C57C}"/>
          </ac:spMkLst>
        </pc:spChg>
        <pc:spChg chg="add">
          <ac:chgData name="Heshu Ahmed (2522882)" userId="S::2522882@student.uwtsd.ac.uk::b753bed7-11e2-4721-b0a5-ce05365dbb02" providerId="AD" clId="Web-{DD75ECA0-1867-D4AC-D035-BDB236FFB7F5}" dt="2026-10-09T21:15:30.916" v="128"/>
          <ac:spMkLst>
            <pc:docMk/>
            <pc:sldMk cId="1915904449" sldId="264"/>
            <ac:spMk id="16" creationId="{D2B78728-A580-49A7-84F9-6EF6F583ADE0}"/>
          </ac:spMkLst>
        </pc:spChg>
        <pc:spChg chg="add">
          <ac:chgData name="Heshu Ahmed (2522882)" userId="S::2522882@student.uwtsd.ac.uk::b753bed7-11e2-4721-b0a5-ce05365dbb02" providerId="AD" clId="Web-{DD75ECA0-1867-D4AC-D035-BDB236FFB7F5}" dt="2026-10-09T21:15:30.916" v="128"/>
          <ac:spMkLst>
            <pc:docMk/>
            <pc:sldMk cId="1915904449" sldId="264"/>
            <ac:spMk id="18" creationId="{38FAA1A1-D861-433F-88FA-1E9D6FD31D11}"/>
          </ac:spMkLst>
        </pc:spChg>
        <pc:spChg chg="add">
          <ac:chgData name="Heshu Ahmed (2522882)" userId="S::2522882@student.uwtsd.ac.uk::b753bed7-11e2-4721-b0a5-ce05365dbb02" providerId="AD" clId="Web-{DD75ECA0-1867-D4AC-D035-BDB236FFB7F5}" dt="2026-10-09T21:15:30.916" v="128"/>
          <ac:spMkLst>
            <pc:docMk/>
            <pc:sldMk cId="1915904449" sldId="264"/>
            <ac:spMk id="20" creationId="{8D71EDA1-87BF-4D5D-AB79-F346FD19278A}"/>
          </ac:spMkLst>
        </pc:spChg>
      </pc:sldChg>
    </pc:docChg>
  </pc:docChgLst>
  <pc:docChgLst>
    <pc:chgData name="Heshu Ahmed (2522882)" userId="S::2522882@student.uwtsd.ac.uk::b753bed7-11e2-4721-b0a5-ce05365dbb02" providerId="AD" clId="Web-{6FAEB8E7-68D3-4E11-7C81-789D0C017735}"/>
    <pc:docChg chg="modSld">
      <pc:chgData name="Heshu Ahmed (2522882)" userId="S::2522882@student.uwtsd.ac.uk::b753bed7-11e2-4721-b0a5-ce05365dbb02" providerId="AD" clId="Web-{6FAEB8E7-68D3-4E11-7C81-789D0C017735}" dt="2026-10-10T10:26:11.489" v="55" actId="20577"/>
      <pc:docMkLst>
        <pc:docMk/>
      </pc:docMkLst>
      <pc:sldChg chg="addSp modSp mod setBg">
        <pc:chgData name="Heshu Ahmed (2522882)" userId="S::2522882@student.uwtsd.ac.uk::b753bed7-11e2-4721-b0a5-ce05365dbb02" providerId="AD" clId="Web-{6FAEB8E7-68D3-4E11-7C81-789D0C017735}" dt="2026-10-10T10:26:11.489" v="55" actId="20577"/>
        <pc:sldMkLst>
          <pc:docMk/>
          <pc:sldMk cId="109857222" sldId="256"/>
        </pc:sldMkLst>
        <pc:spChg chg="mod">
          <ac:chgData name="Heshu Ahmed (2522882)" userId="S::2522882@student.uwtsd.ac.uk::b753bed7-11e2-4721-b0a5-ce05365dbb02" providerId="AD" clId="Web-{6FAEB8E7-68D3-4E11-7C81-789D0C017735}" dt="2026-10-10T10:26:11.489" v="55" actId="20577"/>
          <ac:spMkLst>
            <pc:docMk/>
            <pc:sldMk cId="109857222" sldId="256"/>
            <ac:spMk id="2" creationId="{00000000-0000-0000-0000-000000000000}"/>
          </ac:spMkLst>
        </pc:spChg>
        <pc:spChg chg="add">
          <ac:chgData name="Heshu Ahmed (2522882)" userId="S::2522882@student.uwtsd.ac.uk::b753bed7-11e2-4721-b0a5-ce05365dbb02" providerId="AD" clId="Web-{6FAEB8E7-68D3-4E11-7C81-789D0C017735}" dt="2026-10-10T10:23:25.561" v="39"/>
          <ac:spMkLst>
            <pc:docMk/>
            <pc:sldMk cId="109857222" sldId="256"/>
            <ac:spMk id="7" creationId="{0E30439A-8A5B-46EC-8283-9B6B031D40D0}"/>
          </ac:spMkLst>
        </pc:spChg>
        <pc:spChg chg="add">
          <ac:chgData name="Heshu Ahmed (2522882)" userId="S::2522882@student.uwtsd.ac.uk::b753bed7-11e2-4721-b0a5-ce05365dbb02" providerId="AD" clId="Web-{6FAEB8E7-68D3-4E11-7C81-789D0C017735}" dt="2026-10-10T10:23:25.561" v="39"/>
          <ac:spMkLst>
            <pc:docMk/>
            <pc:sldMk cId="109857222" sldId="256"/>
            <ac:spMk id="9" creationId="{5CEAD642-85CF-4750-8432-7C80C901F001}"/>
          </ac:spMkLst>
        </pc:spChg>
        <pc:spChg chg="add">
          <ac:chgData name="Heshu Ahmed (2522882)" userId="S::2522882@student.uwtsd.ac.uk::b753bed7-11e2-4721-b0a5-ce05365dbb02" providerId="AD" clId="Web-{6FAEB8E7-68D3-4E11-7C81-789D0C017735}" dt="2026-10-10T10:23:25.561" v="39"/>
          <ac:spMkLst>
            <pc:docMk/>
            <pc:sldMk cId="109857222" sldId="256"/>
            <ac:spMk id="11" creationId="{FA33EEAE-15D5-4119-8C1E-89D943F911EF}"/>
          </ac:spMkLst>
        </pc:spChg>
        <pc:spChg chg="add">
          <ac:chgData name="Heshu Ahmed (2522882)" userId="S::2522882@student.uwtsd.ac.uk::b753bed7-11e2-4721-b0a5-ce05365dbb02" providerId="AD" clId="Web-{6FAEB8E7-68D3-4E11-7C81-789D0C017735}" dt="2026-10-10T10:23:25.561" v="39"/>
          <ac:spMkLst>
            <pc:docMk/>
            <pc:sldMk cId="109857222" sldId="256"/>
            <ac:spMk id="13" creationId="{730D8B3B-9B80-4025-B934-26DC7D7CD231}"/>
          </ac:spMkLst>
        </pc:spChg>
        <pc:spChg chg="add">
          <ac:chgData name="Heshu Ahmed (2522882)" userId="S::2522882@student.uwtsd.ac.uk::b753bed7-11e2-4721-b0a5-ce05365dbb02" providerId="AD" clId="Web-{6FAEB8E7-68D3-4E11-7C81-789D0C017735}" dt="2026-10-10T10:23:25.561" v="39"/>
          <ac:spMkLst>
            <pc:docMk/>
            <pc:sldMk cId="109857222" sldId="256"/>
            <ac:spMk id="15" creationId="{B5A1B09C-1565-46F8-B70F-621C5EB48A09}"/>
          </ac:spMkLst>
        </pc:spChg>
        <pc:spChg chg="add">
          <ac:chgData name="Heshu Ahmed (2522882)" userId="S::2522882@student.uwtsd.ac.uk::b753bed7-11e2-4721-b0a5-ce05365dbb02" providerId="AD" clId="Web-{6FAEB8E7-68D3-4E11-7C81-789D0C017735}" dt="2026-10-10T10:23:25.561" v="39"/>
          <ac:spMkLst>
            <pc:docMk/>
            <pc:sldMk cId="109857222" sldId="256"/>
            <ac:spMk id="17" creationId="{8C516CC8-80AC-446C-A56E-9F54B7210402}"/>
          </ac:spMkLst>
        </pc:spChg>
        <pc:spChg chg="add">
          <ac:chgData name="Heshu Ahmed (2522882)" userId="S::2522882@student.uwtsd.ac.uk::b753bed7-11e2-4721-b0a5-ce05365dbb02" providerId="AD" clId="Web-{6FAEB8E7-68D3-4E11-7C81-789D0C017735}" dt="2026-10-10T10:23:25.561" v="39"/>
          <ac:spMkLst>
            <pc:docMk/>
            <pc:sldMk cId="109857222" sldId="256"/>
            <ac:spMk id="19" creationId="{53947E58-F088-49F1-A3D1-DEA690192E84}"/>
          </ac:spMkLst>
        </pc:spChg>
      </pc:sldChg>
      <pc:sldChg chg="addSp delSp modSp">
        <pc:chgData name="Heshu Ahmed (2522882)" userId="S::2522882@student.uwtsd.ac.uk::b753bed7-11e2-4721-b0a5-ce05365dbb02" providerId="AD" clId="Web-{6FAEB8E7-68D3-4E11-7C81-789D0C017735}" dt="2026-10-10T10:22:42.590" v="38" actId="14100"/>
        <pc:sldMkLst>
          <pc:docMk/>
          <pc:sldMk cId="1453521850" sldId="258"/>
        </pc:sldMkLst>
        <pc:spChg chg="mod">
          <ac:chgData name="Heshu Ahmed (2522882)" userId="S::2522882@student.uwtsd.ac.uk::b753bed7-11e2-4721-b0a5-ce05365dbb02" providerId="AD" clId="Web-{6FAEB8E7-68D3-4E11-7C81-789D0C017735}" dt="2026-10-10T10:21:58.589" v="30" actId="14100"/>
          <ac:spMkLst>
            <pc:docMk/>
            <pc:sldMk cId="1453521850" sldId="258"/>
            <ac:spMk id="2" creationId="{31866C20-1131-E2C3-3192-2397861AF0A6}"/>
          </ac:spMkLst>
        </pc:spChg>
        <pc:spChg chg="mod">
          <ac:chgData name="Heshu Ahmed (2522882)" userId="S::2522882@student.uwtsd.ac.uk::b753bed7-11e2-4721-b0a5-ce05365dbb02" providerId="AD" clId="Web-{6FAEB8E7-68D3-4E11-7C81-789D0C017735}" dt="2026-10-10T10:22:42.590" v="38" actId="14100"/>
          <ac:spMkLst>
            <pc:docMk/>
            <pc:sldMk cId="1453521850" sldId="258"/>
            <ac:spMk id="3" creationId="{90DC9655-8CFB-9222-5E7E-7D216B3097C5}"/>
          </ac:spMkLst>
        </pc:spChg>
        <pc:spChg chg="add del">
          <ac:chgData name="Heshu Ahmed (2522882)" userId="S::2522882@student.uwtsd.ac.uk::b753bed7-11e2-4721-b0a5-ce05365dbb02" providerId="AD" clId="Web-{6FAEB8E7-68D3-4E11-7C81-789D0C017735}" dt="2026-10-10T10:21:35.603" v="28"/>
          <ac:spMkLst>
            <pc:docMk/>
            <pc:sldMk cId="1453521850" sldId="258"/>
            <ac:spMk id="9" creationId="{362810D9-2C5A-477D-949C-C191895477F3}"/>
          </ac:spMkLst>
        </pc:spChg>
        <pc:spChg chg="add del">
          <ac:chgData name="Heshu Ahmed (2522882)" userId="S::2522882@student.uwtsd.ac.uk::b753bed7-11e2-4721-b0a5-ce05365dbb02" providerId="AD" clId="Web-{6FAEB8E7-68D3-4E11-7C81-789D0C017735}" dt="2026-10-10T10:21:35.603" v="28"/>
          <ac:spMkLst>
            <pc:docMk/>
            <pc:sldMk cId="1453521850" sldId="258"/>
            <ac:spMk id="11" creationId="{081E4A58-353D-44AE-B2FC-2A74E2E400F7}"/>
          </ac:spMkLst>
        </pc:spChg>
        <pc:spChg chg="add del">
          <ac:chgData name="Heshu Ahmed (2522882)" userId="S::2522882@student.uwtsd.ac.uk::b753bed7-11e2-4721-b0a5-ce05365dbb02" providerId="AD" clId="Web-{6FAEB8E7-68D3-4E11-7C81-789D0C017735}" dt="2026-10-10T10:21:26.603" v="23"/>
          <ac:spMkLst>
            <pc:docMk/>
            <pc:sldMk cId="1453521850" sldId="258"/>
            <ac:spMk id="13" creationId="{D009D6D5-DAC2-4A8B-A17A-E206B9012D09}"/>
          </ac:spMkLst>
        </pc:spChg>
        <pc:spChg chg="add del">
          <ac:chgData name="Heshu Ahmed (2522882)" userId="S::2522882@student.uwtsd.ac.uk::b753bed7-11e2-4721-b0a5-ce05365dbb02" providerId="AD" clId="Web-{6FAEB8E7-68D3-4E11-7C81-789D0C017735}" dt="2026-10-10T10:21:29.322" v="25"/>
          <ac:spMkLst>
            <pc:docMk/>
            <pc:sldMk cId="1453521850" sldId="258"/>
            <ac:spMk id="15" creationId="{04812C46-200A-4DEB-A05E-3ED6C68C2387}"/>
          </ac:spMkLst>
        </pc:spChg>
        <pc:spChg chg="add del">
          <ac:chgData name="Heshu Ahmed (2522882)" userId="S::2522882@student.uwtsd.ac.uk::b753bed7-11e2-4721-b0a5-ce05365dbb02" providerId="AD" clId="Web-{6FAEB8E7-68D3-4E11-7C81-789D0C017735}" dt="2026-10-10T10:21:20.603" v="19"/>
          <ac:spMkLst>
            <pc:docMk/>
            <pc:sldMk cId="1453521850" sldId="258"/>
            <ac:spMk id="16" creationId="{D009D6D5-DAC2-4A8B-A17A-E206B9012D09}"/>
          </ac:spMkLst>
        </pc:spChg>
        <pc:spChg chg="add del">
          <ac:chgData name="Heshu Ahmed (2522882)" userId="S::2522882@student.uwtsd.ac.uk::b753bed7-11e2-4721-b0a5-ce05365dbb02" providerId="AD" clId="Web-{6FAEB8E7-68D3-4E11-7C81-789D0C017735}" dt="2026-10-10T10:21:29.322" v="25"/>
          <ac:spMkLst>
            <pc:docMk/>
            <pc:sldMk cId="1453521850" sldId="258"/>
            <ac:spMk id="18" creationId="{D1EA859B-E555-4109-94F3-6700E046E008}"/>
          </ac:spMkLst>
        </pc:spChg>
        <pc:spChg chg="add del">
          <ac:chgData name="Heshu Ahmed (2522882)" userId="S::2522882@student.uwtsd.ac.uk::b753bed7-11e2-4721-b0a5-ce05365dbb02" providerId="AD" clId="Web-{6FAEB8E7-68D3-4E11-7C81-789D0C017735}" dt="2026-10-10T10:21:35.588" v="27"/>
          <ac:spMkLst>
            <pc:docMk/>
            <pc:sldMk cId="1453521850" sldId="258"/>
            <ac:spMk id="20" creationId="{79BB35BC-D5C2-4C8B-A22A-A71E6191913B}"/>
          </ac:spMkLst>
        </pc:spChg>
        <pc:spChg chg="add">
          <ac:chgData name="Heshu Ahmed (2522882)" userId="S::2522882@student.uwtsd.ac.uk::b753bed7-11e2-4721-b0a5-ce05365dbb02" providerId="AD" clId="Web-{6FAEB8E7-68D3-4E11-7C81-789D0C017735}" dt="2026-10-10T10:21:35.603" v="28"/>
          <ac:spMkLst>
            <pc:docMk/>
            <pc:sldMk cId="1453521850" sldId="258"/>
            <ac:spMk id="22" creationId="{2813A4FA-24A5-41ED-A534-3807D1B2F344}"/>
          </ac:spMkLst>
        </pc:spChg>
        <pc:spChg chg="add">
          <ac:chgData name="Heshu Ahmed (2522882)" userId="S::2522882@student.uwtsd.ac.uk::b753bed7-11e2-4721-b0a5-ce05365dbb02" providerId="AD" clId="Web-{6FAEB8E7-68D3-4E11-7C81-789D0C017735}" dt="2026-10-10T10:21:35.603" v="28"/>
          <ac:spMkLst>
            <pc:docMk/>
            <pc:sldMk cId="1453521850" sldId="258"/>
            <ac:spMk id="23" creationId="{12609869-9E80-471B-A487-A53288E0E791}"/>
          </ac:spMkLst>
        </pc:spChg>
        <pc:spChg chg="add">
          <ac:chgData name="Heshu Ahmed (2522882)" userId="S::2522882@student.uwtsd.ac.uk::b753bed7-11e2-4721-b0a5-ce05365dbb02" providerId="AD" clId="Web-{6FAEB8E7-68D3-4E11-7C81-789D0C017735}" dt="2026-10-10T10:21:35.603" v="28"/>
          <ac:spMkLst>
            <pc:docMk/>
            <pc:sldMk cId="1453521850" sldId="258"/>
            <ac:spMk id="24" creationId="{C3944F27-CA70-4E84-A51A-E6BF89558979}"/>
          </ac:spMkLst>
        </pc:spChg>
        <pc:spChg chg="add">
          <ac:chgData name="Heshu Ahmed (2522882)" userId="S::2522882@student.uwtsd.ac.uk::b753bed7-11e2-4721-b0a5-ce05365dbb02" providerId="AD" clId="Web-{6FAEB8E7-68D3-4E11-7C81-789D0C017735}" dt="2026-10-10T10:21:35.603" v="28"/>
          <ac:spMkLst>
            <pc:docMk/>
            <pc:sldMk cId="1453521850" sldId="258"/>
            <ac:spMk id="25" creationId="{7004738A-9D34-43E8-97D2-CA0EED4F8BE0}"/>
          </ac:spMkLst>
        </pc:spChg>
        <pc:spChg chg="add">
          <ac:chgData name="Heshu Ahmed (2522882)" userId="S::2522882@student.uwtsd.ac.uk::b753bed7-11e2-4721-b0a5-ce05365dbb02" providerId="AD" clId="Web-{6FAEB8E7-68D3-4E11-7C81-789D0C017735}" dt="2026-10-10T10:21:35.603" v="28"/>
          <ac:spMkLst>
            <pc:docMk/>
            <pc:sldMk cId="1453521850" sldId="258"/>
            <ac:spMk id="26" creationId="{B8B8D07F-F13E-443E-BA68-2D26672D76B9}"/>
          </ac:spMkLst>
        </pc:spChg>
        <pc:picChg chg="mod ord">
          <ac:chgData name="Heshu Ahmed (2522882)" userId="S::2522882@student.uwtsd.ac.uk::b753bed7-11e2-4721-b0a5-ce05365dbb02" providerId="AD" clId="Web-{6FAEB8E7-68D3-4E11-7C81-789D0C017735}" dt="2026-10-10T10:21:35.603" v="28"/>
          <ac:picMkLst>
            <pc:docMk/>
            <pc:sldMk cId="1453521850" sldId="258"/>
            <ac:picMk id="5" creationId="{C3F5E698-9790-502E-08E7-2C365DBCDB21}"/>
          </ac:picMkLst>
        </pc:picChg>
      </pc:sldChg>
      <pc:sldChg chg="addSp delSp modSp">
        <pc:chgData name="Heshu Ahmed (2522882)" userId="S::2522882@student.uwtsd.ac.uk::b753bed7-11e2-4721-b0a5-ce05365dbb02" providerId="AD" clId="Web-{6FAEB8E7-68D3-4E11-7C81-789D0C017735}" dt="2026-10-10T10:21:00.180" v="17"/>
        <pc:sldMkLst>
          <pc:docMk/>
          <pc:sldMk cId="849401521" sldId="259"/>
        </pc:sldMkLst>
        <pc:spChg chg="mod">
          <ac:chgData name="Heshu Ahmed (2522882)" userId="S::2522882@student.uwtsd.ac.uk::b753bed7-11e2-4721-b0a5-ce05365dbb02" providerId="AD" clId="Web-{6FAEB8E7-68D3-4E11-7C81-789D0C017735}" dt="2026-10-10T10:21:00.180" v="17"/>
          <ac:spMkLst>
            <pc:docMk/>
            <pc:sldMk cId="849401521" sldId="259"/>
            <ac:spMk id="2" creationId="{12F4718E-6A04-0480-EC55-F4EF1CA98E90}"/>
          </ac:spMkLst>
        </pc:spChg>
        <pc:spChg chg="mod">
          <ac:chgData name="Heshu Ahmed (2522882)" userId="S::2522882@student.uwtsd.ac.uk::b753bed7-11e2-4721-b0a5-ce05365dbb02" providerId="AD" clId="Web-{6FAEB8E7-68D3-4E11-7C81-789D0C017735}" dt="2026-10-10T10:21:00.180" v="17"/>
          <ac:spMkLst>
            <pc:docMk/>
            <pc:sldMk cId="849401521" sldId="259"/>
            <ac:spMk id="3" creationId="{CC05E252-5180-4A46-118B-14C273F1EFCB}"/>
          </ac:spMkLst>
        </pc:spChg>
        <pc:spChg chg="del">
          <ac:chgData name="Heshu Ahmed (2522882)" userId="S::2522882@student.uwtsd.ac.uk::b753bed7-11e2-4721-b0a5-ce05365dbb02" providerId="AD" clId="Web-{6FAEB8E7-68D3-4E11-7C81-789D0C017735}" dt="2026-10-10T10:21:00.180" v="17"/>
          <ac:spMkLst>
            <pc:docMk/>
            <pc:sldMk cId="849401521" sldId="259"/>
            <ac:spMk id="8" creationId="{18873D23-2DCF-4B31-A009-95721C06E8E1}"/>
          </ac:spMkLst>
        </pc:spChg>
        <pc:spChg chg="del">
          <ac:chgData name="Heshu Ahmed (2522882)" userId="S::2522882@student.uwtsd.ac.uk::b753bed7-11e2-4721-b0a5-ce05365dbb02" providerId="AD" clId="Web-{6FAEB8E7-68D3-4E11-7C81-789D0C017735}" dt="2026-10-10T10:21:00.180" v="17"/>
          <ac:spMkLst>
            <pc:docMk/>
            <pc:sldMk cId="849401521" sldId="259"/>
            <ac:spMk id="10" creationId="{C13EF075-D4EF-4929-ADBC-91B27DA19955}"/>
          </ac:spMkLst>
        </pc:spChg>
        <pc:spChg chg="add">
          <ac:chgData name="Heshu Ahmed (2522882)" userId="S::2522882@student.uwtsd.ac.uk::b753bed7-11e2-4721-b0a5-ce05365dbb02" providerId="AD" clId="Web-{6FAEB8E7-68D3-4E11-7C81-789D0C017735}" dt="2026-10-10T10:21:00.180" v="17"/>
          <ac:spMkLst>
            <pc:docMk/>
            <pc:sldMk cId="849401521" sldId="259"/>
            <ac:spMk id="21" creationId="{DEE2AD96-B495-4E06-9291-B71706F728CB}"/>
          </ac:spMkLst>
        </pc:spChg>
        <pc:spChg chg="add">
          <ac:chgData name="Heshu Ahmed (2522882)" userId="S::2522882@student.uwtsd.ac.uk::b753bed7-11e2-4721-b0a5-ce05365dbb02" providerId="AD" clId="Web-{6FAEB8E7-68D3-4E11-7C81-789D0C017735}" dt="2026-10-10T10:21:00.180" v="17"/>
          <ac:spMkLst>
            <pc:docMk/>
            <pc:sldMk cId="849401521" sldId="259"/>
            <ac:spMk id="23" creationId="{53CF6D67-C5A8-4ADD-9E8E-1E38CA1D3166}"/>
          </ac:spMkLst>
        </pc:spChg>
        <pc:spChg chg="add">
          <ac:chgData name="Heshu Ahmed (2522882)" userId="S::2522882@student.uwtsd.ac.uk::b753bed7-11e2-4721-b0a5-ce05365dbb02" providerId="AD" clId="Web-{6FAEB8E7-68D3-4E11-7C81-789D0C017735}" dt="2026-10-10T10:21:00.180" v="17"/>
          <ac:spMkLst>
            <pc:docMk/>
            <pc:sldMk cId="849401521" sldId="259"/>
            <ac:spMk id="25" creationId="{86909FA0-B515-4681-B7A8-FA281D133B94}"/>
          </ac:spMkLst>
        </pc:spChg>
        <pc:spChg chg="add">
          <ac:chgData name="Heshu Ahmed (2522882)" userId="S::2522882@student.uwtsd.ac.uk::b753bed7-11e2-4721-b0a5-ce05365dbb02" providerId="AD" clId="Web-{6FAEB8E7-68D3-4E11-7C81-789D0C017735}" dt="2026-10-10T10:21:00.180" v="17"/>
          <ac:spMkLst>
            <pc:docMk/>
            <pc:sldMk cId="849401521" sldId="259"/>
            <ac:spMk id="27" creationId="{21C9FE86-FCC3-4A31-AA1C-C882262B7FE7}"/>
          </ac:spMkLst>
        </pc:spChg>
        <pc:spChg chg="add">
          <ac:chgData name="Heshu Ahmed (2522882)" userId="S::2522882@student.uwtsd.ac.uk::b753bed7-11e2-4721-b0a5-ce05365dbb02" providerId="AD" clId="Web-{6FAEB8E7-68D3-4E11-7C81-789D0C017735}" dt="2026-10-10T10:21:00.180" v="17"/>
          <ac:spMkLst>
            <pc:docMk/>
            <pc:sldMk cId="849401521" sldId="259"/>
            <ac:spMk id="29" creationId="{7D96243B-ECED-4B71-8E06-AE9A285EAD20}"/>
          </ac:spMkLst>
        </pc:spChg>
        <pc:spChg chg="add">
          <ac:chgData name="Heshu Ahmed (2522882)" userId="S::2522882@student.uwtsd.ac.uk::b753bed7-11e2-4721-b0a5-ce05365dbb02" providerId="AD" clId="Web-{6FAEB8E7-68D3-4E11-7C81-789D0C017735}" dt="2026-10-10T10:21:00.180" v="17"/>
          <ac:spMkLst>
            <pc:docMk/>
            <pc:sldMk cId="849401521" sldId="259"/>
            <ac:spMk id="31" creationId="{A09989E4-EFDC-4A90-A633-E0525FB4139E}"/>
          </ac:spMkLst>
        </pc:spChg>
      </pc:sldChg>
      <pc:sldChg chg="addSp delSp modSp">
        <pc:chgData name="Heshu Ahmed (2522882)" userId="S::2522882@student.uwtsd.ac.uk::b753bed7-11e2-4721-b0a5-ce05365dbb02" providerId="AD" clId="Web-{6FAEB8E7-68D3-4E11-7C81-789D0C017735}" dt="2026-10-10T10:20:32.085" v="16"/>
        <pc:sldMkLst>
          <pc:docMk/>
          <pc:sldMk cId="2777387408" sldId="260"/>
        </pc:sldMkLst>
        <pc:spChg chg="mod">
          <ac:chgData name="Heshu Ahmed (2522882)" userId="S::2522882@student.uwtsd.ac.uk::b753bed7-11e2-4721-b0a5-ce05365dbb02" providerId="AD" clId="Web-{6FAEB8E7-68D3-4E11-7C81-789D0C017735}" dt="2026-10-10T10:20:32.085" v="16"/>
          <ac:spMkLst>
            <pc:docMk/>
            <pc:sldMk cId="2777387408" sldId="260"/>
            <ac:spMk id="2" creationId="{A1E48400-0A31-631B-76B7-3ACBDC30DB20}"/>
          </ac:spMkLst>
        </pc:spChg>
        <pc:spChg chg="del">
          <ac:chgData name="Heshu Ahmed (2522882)" userId="S::2522882@student.uwtsd.ac.uk::b753bed7-11e2-4721-b0a5-ce05365dbb02" providerId="AD" clId="Web-{6FAEB8E7-68D3-4E11-7C81-789D0C017735}" dt="2026-10-10T10:20:32.085" v="16"/>
          <ac:spMkLst>
            <pc:docMk/>
            <pc:sldMk cId="2777387408" sldId="260"/>
            <ac:spMk id="24" creationId="{081EA652-8C6A-4E69-BEB9-170809474553}"/>
          </ac:spMkLst>
        </pc:spChg>
        <pc:spChg chg="del">
          <ac:chgData name="Heshu Ahmed (2522882)" userId="S::2522882@student.uwtsd.ac.uk::b753bed7-11e2-4721-b0a5-ce05365dbb02" providerId="AD" clId="Web-{6FAEB8E7-68D3-4E11-7C81-789D0C017735}" dt="2026-10-10T10:20:32.085" v="16"/>
          <ac:spMkLst>
            <pc:docMk/>
            <pc:sldMk cId="2777387408" sldId="260"/>
            <ac:spMk id="25" creationId="{5298780A-33B9-4EA2-8F67-DE68AD62841B}"/>
          </ac:spMkLst>
        </pc:spChg>
        <pc:spChg chg="del">
          <ac:chgData name="Heshu Ahmed (2522882)" userId="S::2522882@student.uwtsd.ac.uk::b753bed7-11e2-4721-b0a5-ce05365dbb02" providerId="AD" clId="Web-{6FAEB8E7-68D3-4E11-7C81-789D0C017735}" dt="2026-10-10T10:20:32.085" v="16"/>
          <ac:spMkLst>
            <pc:docMk/>
            <pc:sldMk cId="2777387408" sldId="260"/>
            <ac:spMk id="26" creationId="{7F488E8B-4E1E-4402-8935-D4E6C02615C7}"/>
          </ac:spMkLst>
        </pc:spChg>
        <pc:spChg chg="mod">
          <ac:chgData name="Heshu Ahmed (2522882)" userId="S::2522882@student.uwtsd.ac.uk::b753bed7-11e2-4721-b0a5-ce05365dbb02" providerId="AD" clId="Web-{6FAEB8E7-68D3-4E11-7C81-789D0C017735}" dt="2026-10-10T10:20:32.085" v="16"/>
          <ac:spMkLst>
            <pc:docMk/>
            <pc:sldMk cId="2777387408" sldId="260"/>
            <ac:spMk id="27" creationId="{52E9C890-94BF-3BEA-6B22-B5D3575BAB14}"/>
          </ac:spMkLst>
        </pc:spChg>
        <pc:spChg chg="add">
          <ac:chgData name="Heshu Ahmed (2522882)" userId="S::2522882@student.uwtsd.ac.uk::b753bed7-11e2-4721-b0a5-ce05365dbb02" providerId="AD" clId="Web-{6FAEB8E7-68D3-4E11-7C81-789D0C017735}" dt="2026-10-10T10:20:32.085" v="16"/>
          <ac:spMkLst>
            <pc:docMk/>
            <pc:sldMk cId="2777387408" sldId="260"/>
            <ac:spMk id="32" creationId="{1B15ED52-F352-441B-82BF-E0EA34836D08}"/>
          </ac:spMkLst>
        </pc:spChg>
        <pc:spChg chg="add">
          <ac:chgData name="Heshu Ahmed (2522882)" userId="S::2522882@student.uwtsd.ac.uk::b753bed7-11e2-4721-b0a5-ce05365dbb02" providerId="AD" clId="Web-{6FAEB8E7-68D3-4E11-7C81-789D0C017735}" dt="2026-10-10T10:20:32.085" v="16"/>
          <ac:spMkLst>
            <pc:docMk/>
            <pc:sldMk cId="2777387408" sldId="260"/>
            <ac:spMk id="34" creationId="{3B2E3793-BFE6-45A2-9B7B-E18844431C99}"/>
          </ac:spMkLst>
        </pc:spChg>
        <pc:spChg chg="add">
          <ac:chgData name="Heshu Ahmed (2522882)" userId="S::2522882@student.uwtsd.ac.uk::b753bed7-11e2-4721-b0a5-ce05365dbb02" providerId="AD" clId="Web-{6FAEB8E7-68D3-4E11-7C81-789D0C017735}" dt="2026-10-10T10:20:32.085" v="16"/>
          <ac:spMkLst>
            <pc:docMk/>
            <pc:sldMk cId="2777387408" sldId="260"/>
            <ac:spMk id="36" creationId="{BC4C4868-CB8F-4AF9-9CDB-8108F2C19B67}"/>
          </ac:spMkLst>
        </pc:spChg>
        <pc:spChg chg="add">
          <ac:chgData name="Heshu Ahmed (2522882)" userId="S::2522882@student.uwtsd.ac.uk::b753bed7-11e2-4721-b0a5-ce05365dbb02" providerId="AD" clId="Web-{6FAEB8E7-68D3-4E11-7C81-789D0C017735}" dt="2026-10-10T10:20:32.085" v="16"/>
          <ac:spMkLst>
            <pc:docMk/>
            <pc:sldMk cId="2777387408" sldId="260"/>
            <ac:spMk id="38" creationId="{375E0459-6403-40CD-989D-56A4407CA12E}"/>
          </ac:spMkLst>
        </pc:spChg>
        <pc:spChg chg="add">
          <ac:chgData name="Heshu Ahmed (2522882)" userId="S::2522882@student.uwtsd.ac.uk::b753bed7-11e2-4721-b0a5-ce05365dbb02" providerId="AD" clId="Web-{6FAEB8E7-68D3-4E11-7C81-789D0C017735}" dt="2026-10-10T10:20:32.085" v="16"/>
          <ac:spMkLst>
            <pc:docMk/>
            <pc:sldMk cId="2777387408" sldId="260"/>
            <ac:spMk id="40" creationId="{53E5B1A8-3AC9-4BD1-9BBC-78CA94F2D1BA}"/>
          </ac:spMkLst>
        </pc:spChg>
      </pc:sldChg>
      <pc:sldChg chg="addSp delSp modSp">
        <pc:chgData name="Heshu Ahmed (2522882)" userId="S::2522882@student.uwtsd.ac.uk::b753bed7-11e2-4721-b0a5-ce05365dbb02" providerId="AD" clId="Web-{6FAEB8E7-68D3-4E11-7C81-789D0C017735}" dt="2026-10-10T10:20:03.381" v="15"/>
        <pc:sldMkLst>
          <pc:docMk/>
          <pc:sldMk cId="1862262583" sldId="261"/>
        </pc:sldMkLst>
        <pc:spChg chg="mod">
          <ac:chgData name="Heshu Ahmed (2522882)" userId="S::2522882@student.uwtsd.ac.uk::b753bed7-11e2-4721-b0a5-ce05365dbb02" providerId="AD" clId="Web-{6FAEB8E7-68D3-4E11-7C81-789D0C017735}" dt="2026-10-10T10:20:03.381" v="15"/>
          <ac:spMkLst>
            <pc:docMk/>
            <pc:sldMk cId="1862262583" sldId="261"/>
            <ac:spMk id="2" creationId="{E5513DC6-82DF-2304-5647-7B0E265CF342}"/>
          </ac:spMkLst>
        </pc:spChg>
        <pc:spChg chg="mod">
          <ac:chgData name="Heshu Ahmed (2522882)" userId="S::2522882@student.uwtsd.ac.uk::b753bed7-11e2-4721-b0a5-ce05365dbb02" providerId="AD" clId="Web-{6FAEB8E7-68D3-4E11-7C81-789D0C017735}" dt="2026-10-10T10:20:03.381" v="15"/>
          <ac:spMkLst>
            <pc:docMk/>
            <pc:sldMk cId="1862262583" sldId="261"/>
            <ac:spMk id="3" creationId="{C88BD828-A222-7E71-BC04-5CBBA2622E71}"/>
          </ac:spMkLst>
        </pc:spChg>
        <pc:spChg chg="del">
          <ac:chgData name="Heshu Ahmed (2522882)" userId="S::2522882@student.uwtsd.ac.uk::b753bed7-11e2-4721-b0a5-ce05365dbb02" providerId="AD" clId="Web-{6FAEB8E7-68D3-4E11-7C81-789D0C017735}" dt="2026-10-10T10:20:03.381" v="15"/>
          <ac:spMkLst>
            <pc:docMk/>
            <pc:sldMk cId="1862262583" sldId="261"/>
            <ac:spMk id="8" creationId="{3AD318CC-E2A8-4E27-9548-A047A78999B1}"/>
          </ac:spMkLst>
        </pc:spChg>
        <pc:spChg chg="del">
          <ac:chgData name="Heshu Ahmed (2522882)" userId="S::2522882@student.uwtsd.ac.uk::b753bed7-11e2-4721-b0a5-ce05365dbb02" providerId="AD" clId="Web-{6FAEB8E7-68D3-4E11-7C81-789D0C017735}" dt="2026-10-10T10:20:03.381" v="15"/>
          <ac:spMkLst>
            <pc:docMk/>
            <pc:sldMk cId="1862262583" sldId="261"/>
            <ac:spMk id="14" creationId="{2C1BBA94-3F40-40AA-8BB9-E69E25E537C1}"/>
          </ac:spMkLst>
        </pc:spChg>
        <pc:spChg chg="add">
          <ac:chgData name="Heshu Ahmed (2522882)" userId="S::2522882@student.uwtsd.ac.uk::b753bed7-11e2-4721-b0a5-ce05365dbb02" providerId="AD" clId="Web-{6FAEB8E7-68D3-4E11-7C81-789D0C017735}" dt="2026-10-10T10:20:03.381" v="15"/>
          <ac:spMkLst>
            <pc:docMk/>
            <pc:sldMk cId="1862262583" sldId="261"/>
            <ac:spMk id="19" creationId="{DEE2AD96-B495-4E06-9291-B71706F728CB}"/>
          </ac:spMkLst>
        </pc:spChg>
        <pc:spChg chg="add">
          <ac:chgData name="Heshu Ahmed (2522882)" userId="S::2522882@student.uwtsd.ac.uk::b753bed7-11e2-4721-b0a5-ce05365dbb02" providerId="AD" clId="Web-{6FAEB8E7-68D3-4E11-7C81-789D0C017735}" dt="2026-10-10T10:20:03.381" v="15"/>
          <ac:spMkLst>
            <pc:docMk/>
            <pc:sldMk cId="1862262583" sldId="261"/>
            <ac:spMk id="21" creationId="{53CF6D67-C5A8-4ADD-9E8E-1E38CA1D3166}"/>
          </ac:spMkLst>
        </pc:spChg>
        <pc:spChg chg="add">
          <ac:chgData name="Heshu Ahmed (2522882)" userId="S::2522882@student.uwtsd.ac.uk::b753bed7-11e2-4721-b0a5-ce05365dbb02" providerId="AD" clId="Web-{6FAEB8E7-68D3-4E11-7C81-789D0C017735}" dt="2026-10-10T10:20:03.381" v="15"/>
          <ac:spMkLst>
            <pc:docMk/>
            <pc:sldMk cId="1862262583" sldId="261"/>
            <ac:spMk id="23" creationId="{86909FA0-B515-4681-B7A8-FA281D133B94}"/>
          </ac:spMkLst>
        </pc:spChg>
        <pc:spChg chg="add">
          <ac:chgData name="Heshu Ahmed (2522882)" userId="S::2522882@student.uwtsd.ac.uk::b753bed7-11e2-4721-b0a5-ce05365dbb02" providerId="AD" clId="Web-{6FAEB8E7-68D3-4E11-7C81-789D0C017735}" dt="2026-10-10T10:20:03.381" v="15"/>
          <ac:spMkLst>
            <pc:docMk/>
            <pc:sldMk cId="1862262583" sldId="261"/>
            <ac:spMk id="25" creationId="{21C9FE86-FCC3-4A31-AA1C-C882262B7FE7}"/>
          </ac:spMkLst>
        </pc:spChg>
        <pc:spChg chg="add">
          <ac:chgData name="Heshu Ahmed (2522882)" userId="S::2522882@student.uwtsd.ac.uk::b753bed7-11e2-4721-b0a5-ce05365dbb02" providerId="AD" clId="Web-{6FAEB8E7-68D3-4E11-7C81-789D0C017735}" dt="2026-10-10T10:20:03.381" v="15"/>
          <ac:spMkLst>
            <pc:docMk/>
            <pc:sldMk cId="1862262583" sldId="261"/>
            <ac:spMk id="27" creationId="{7D96243B-ECED-4B71-8E06-AE9A285EAD20}"/>
          </ac:spMkLst>
        </pc:spChg>
        <pc:spChg chg="add">
          <ac:chgData name="Heshu Ahmed (2522882)" userId="S::2522882@student.uwtsd.ac.uk::b753bed7-11e2-4721-b0a5-ce05365dbb02" providerId="AD" clId="Web-{6FAEB8E7-68D3-4E11-7C81-789D0C017735}" dt="2026-10-10T10:20:03.381" v="15"/>
          <ac:spMkLst>
            <pc:docMk/>
            <pc:sldMk cId="1862262583" sldId="261"/>
            <ac:spMk id="29" creationId="{A09989E4-EFDC-4A90-A633-E0525FB4139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386865" y="818984"/>
            <a:ext cx="7863417" cy="4609254"/>
          </a:xfrm>
        </p:spPr>
        <p:txBody>
          <a:bodyPr>
            <a:normAutofit/>
          </a:bodyPr>
          <a:lstStyle/>
          <a:p>
            <a:pPr indent="-171450" algn="r">
              <a:spcBef>
                <a:spcPts val="1000"/>
              </a:spcBef>
            </a:pPr>
            <a:br>
              <a:rPr lang="en-GB" sz="2600" dirty="0">
                <a:solidFill>
                  <a:srgbClr val="FFFFFF"/>
                </a:solidFill>
              </a:rPr>
            </a:br>
            <a:br>
              <a:rPr lang="en-GB" sz="2600" dirty="0"/>
            </a:br>
            <a:r>
              <a:rPr lang="en-US" sz="2400">
                <a:solidFill>
                  <a:srgbClr val="FFFFFF"/>
                </a:solidFill>
                <a:latin typeface="Aptos"/>
              </a:rPr>
              <a:t>Modul title :Psychology in Health and Social Care </a:t>
            </a:r>
            <a:br>
              <a:rPr lang="en-GB" sz="2400" dirty="0"/>
            </a:br>
            <a:r>
              <a:rPr lang="en-GB" sz="2400">
                <a:solidFill>
                  <a:srgbClr val="FFFFFF"/>
                </a:solidFill>
              </a:rPr>
              <a:t>Student name: Heshu Ahmed</a:t>
            </a:r>
            <a:br>
              <a:rPr lang="en-GB" sz="2400" dirty="0"/>
            </a:br>
            <a:r>
              <a:rPr lang="en-GB" sz="2400" dirty="0">
                <a:solidFill>
                  <a:srgbClr val="FFFFFF"/>
                </a:solidFill>
              </a:rPr>
              <a:t>Student Number:2522882</a:t>
            </a:r>
            <a:br>
              <a:rPr lang="en-GB" sz="2400" dirty="0"/>
            </a:br>
            <a:r>
              <a:rPr lang="en-US" sz="2400" dirty="0">
                <a:solidFill>
                  <a:srgbClr val="FFFFFF"/>
                </a:solidFill>
                <a:latin typeface="Aptos"/>
              </a:rPr>
              <a:t>Module code:LCHS4010</a:t>
            </a:r>
            <a:br>
              <a:rPr lang="en-US" sz="2400" dirty="0">
                <a:latin typeface="Aptos"/>
              </a:rPr>
            </a:br>
            <a:r>
              <a:rPr lang="en-US" sz="2400" dirty="0">
                <a:solidFill>
                  <a:srgbClr val="FFFFFF"/>
                </a:solidFill>
                <a:latin typeface="Aptos"/>
              </a:rPr>
              <a:t>Lecturer name: Rizwan Nadim</a:t>
            </a:r>
            <a:endParaRPr lang="en-US" sz="2400" b="1">
              <a:solidFill>
                <a:srgbClr val="1D2125"/>
              </a:solidFill>
              <a:highlight>
                <a:srgbClr val="FFFFFF"/>
              </a:highlight>
              <a:ea typeface="+mj-lt"/>
              <a:cs typeface="+mj-lt"/>
            </a:endParaRPr>
          </a:p>
          <a:p>
            <a:pPr indent="-171450" algn="r">
              <a:spcBef>
                <a:spcPts val="1000"/>
              </a:spcBef>
            </a:pPr>
            <a:endParaRPr lang="en-US" sz="2600">
              <a:solidFill>
                <a:srgbClr val="FFFFFF"/>
              </a:solidFill>
              <a:latin typeface="Aptos"/>
            </a:endParaRPr>
          </a:p>
          <a:p>
            <a:pPr algn="r"/>
            <a:br>
              <a:rPr lang="en-US" sz="2600" dirty="0"/>
            </a:br>
            <a:endParaRPr lang="en-GB" sz="2600">
              <a:solidFill>
                <a:srgbClr val="FFFFFF"/>
              </a:solidFill>
            </a:endParaRPr>
          </a:p>
        </p:txBody>
      </p:sp>
      <p:sp>
        <p:nvSpPr>
          <p:cNvPr id="17" name="Rectangle 1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8E21D-1908-D32A-4BC4-00B9F4F26CB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Shona scenario:</a:t>
            </a:r>
          </a:p>
        </p:txBody>
      </p:sp>
      <p:sp>
        <p:nvSpPr>
          <p:cNvPr id="3" name="Content Placeholder 2">
            <a:extLst>
              <a:ext uri="{FF2B5EF4-FFF2-40B4-BE49-F238E27FC236}">
                <a16:creationId xmlns:a16="http://schemas.microsoft.com/office/drawing/2014/main" id="{E5DC9609-B00D-8AAD-DE18-61A126F0CBBB}"/>
              </a:ext>
            </a:extLst>
          </p:cNvPr>
          <p:cNvSpPr>
            <a:spLocks noGrp="1"/>
          </p:cNvSpPr>
          <p:nvPr>
            <p:ph idx="1"/>
          </p:nvPr>
        </p:nvSpPr>
        <p:spPr>
          <a:xfrm>
            <a:off x="4033882" y="16876"/>
            <a:ext cx="8151233" cy="6854386"/>
          </a:xfrm>
        </p:spPr>
        <p:txBody>
          <a:bodyPr vert="horz" lIns="91440" tIns="45720" rIns="91440" bIns="45720" rtlCol="0" anchor="ctr">
            <a:noAutofit/>
          </a:bodyPr>
          <a:lstStyle/>
          <a:p>
            <a:pPr>
              <a:lnSpc>
                <a:spcPct val="150000"/>
              </a:lnSpc>
            </a:pPr>
            <a:r>
              <a:rPr lang="en-GB" sz="2000"/>
              <a:t>Shona is a 3-year-old child who has recently started nursery. Her mum works for long periods, so Shona may find it difficult to be away from her and can become anxious when her mum leaves. She also has limited speech and finds it difficult to join in with group play.</a:t>
            </a:r>
            <a:endParaRPr lang="en-US" sz="2000"/>
          </a:p>
          <a:p>
            <a:pPr>
              <a:lnSpc>
                <a:spcPct val="150000"/>
              </a:lnSpc>
            </a:pPr>
            <a:r>
              <a:rPr lang="en-GB" sz="2000"/>
              <a:t>As a practitioner, I would support Shona by building a trusting relationship with her and helping her feel safe and settled. I would use play, simple communication and encouragement to help her gain confidence and interact with other children. I would also work closely with her mum and the nursery team to provide consistent support.</a:t>
            </a:r>
            <a:endParaRPr lang="en-GB" sz="2000" dirty="0"/>
          </a:p>
          <a:p>
            <a:pPr>
              <a:lnSpc>
                <a:spcPct val="150000"/>
              </a:lnSpc>
            </a:pPr>
            <a:r>
              <a:rPr lang="en-GB" sz="2000"/>
              <a:t>The aim is to support Shona’s emotional, social, cognitive and physical development.</a:t>
            </a:r>
            <a:r>
              <a:rPr lang="en-GB" sz="2000">
                <a:ea typeface="+mn-lt"/>
                <a:cs typeface="+mn-lt"/>
              </a:rPr>
              <a:t>(Bowlby, 1982; NICE, 2015)</a:t>
            </a:r>
            <a:r>
              <a:rPr lang="en-GB" sz="2000" dirty="0"/>
              <a:t> </a:t>
            </a:r>
          </a:p>
          <a:p>
            <a:pPr>
              <a:lnSpc>
                <a:spcPct val="150000"/>
              </a:lnSpc>
            </a:pPr>
            <a:endParaRPr lang="en-GB" sz="2000" dirty="0"/>
          </a:p>
        </p:txBody>
      </p:sp>
    </p:spTree>
    <p:extLst>
      <p:ext uri="{BB962C8B-B14F-4D97-AF65-F5344CB8AC3E}">
        <p14:creationId xmlns:p14="http://schemas.microsoft.com/office/powerpoint/2010/main" val="1816758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866C20-1131-E2C3-3192-2397861AF0A6}"/>
              </a:ext>
            </a:extLst>
          </p:cNvPr>
          <p:cNvSpPr>
            <a:spLocks noGrp="1"/>
          </p:cNvSpPr>
          <p:nvPr>
            <p:ph type="title"/>
          </p:nvPr>
        </p:nvSpPr>
        <p:spPr>
          <a:xfrm>
            <a:off x="-145" y="-1187"/>
            <a:ext cx="6460257" cy="654344"/>
          </a:xfrm>
        </p:spPr>
        <p:txBody>
          <a:bodyPr anchor="b">
            <a:normAutofit/>
          </a:bodyPr>
          <a:lstStyle/>
          <a:p>
            <a:r>
              <a:rPr lang="en-GB" sz="4000"/>
              <a:t>Bowlby’s Attachment Theory :</a:t>
            </a:r>
          </a:p>
        </p:txBody>
      </p:sp>
      <p:sp>
        <p:nvSpPr>
          <p:cNvPr id="3" name="Content Placeholder 2">
            <a:extLst>
              <a:ext uri="{FF2B5EF4-FFF2-40B4-BE49-F238E27FC236}">
                <a16:creationId xmlns:a16="http://schemas.microsoft.com/office/drawing/2014/main" id="{90DC9655-8CFB-9222-5E7E-7D216B3097C5}"/>
              </a:ext>
            </a:extLst>
          </p:cNvPr>
          <p:cNvSpPr>
            <a:spLocks noGrp="1"/>
          </p:cNvSpPr>
          <p:nvPr>
            <p:ph idx="1"/>
          </p:nvPr>
        </p:nvSpPr>
        <p:spPr>
          <a:xfrm>
            <a:off x="-1264" y="487370"/>
            <a:ext cx="7081307" cy="6559108"/>
          </a:xfrm>
        </p:spPr>
        <p:txBody>
          <a:bodyPr vert="horz" lIns="91440" tIns="45720" rIns="91440" bIns="45720" rtlCol="0" anchor="t">
            <a:noAutofit/>
          </a:bodyPr>
          <a:lstStyle/>
          <a:p>
            <a:pPr>
              <a:lnSpc>
                <a:spcPct val="150000"/>
              </a:lnSpc>
              <a:buFont typeface=""/>
              <a:buChar char="•"/>
            </a:pPr>
            <a:r>
              <a:rPr lang="en-GB" sz="1800">
                <a:ea typeface="+mn-lt"/>
                <a:cs typeface="+mn-lt"/>
              </a:rPr>
              <a:t>Bowlby’s Attachment Theory explains how children develop emotional </a:t>
            </a:r>
            <a:r>
              <a:rPr lang="en-GB" sz="1800" dirty="0">
                <a:ea typeface="+mn-lt"/>
                <a:cs typeface="+mn-lt"/>
              </a:rPr>
              <a:t>bonds with their caregivers. These bonds help children feel safe, loved and protected. When caregivers provide consistent care and comfort, children are more confident exploring their surroundings and building relationships with </a:t>
            </a:r>
            <a:r>
              <a:rPr lang="en-GB" sz="1800">
                <a:ea typeface="+mn-lt"/>
                <a:cs typeface="+mn-lt"/>
              </a:rPr>
              <a:t>others.</a:t>
            </a:r>
            <a:r>
              <a:rPr lang="en-GB" sz="1800" dirty="0">
                <a:latin typeface="Aptos"/>
                <a:ea typeface="+mn-lt"/>
                <a:cs typeface="Arial"/>
              </a:rPr>
              <a:t>  </a:t>
            </a:r>
            <a:endParaRPr lang="en-GB">
              <a:latin typeface="Aptos"/>
              <a:ea typeface="+mn-lt"/>
              <a:cs typeface="Arial"/>
            </a:endParaRPr>
          </a:p>
          <a:p>
            <a:pPr>
              <a:lnSpc>
                <a:spcPct val="150000"/>
              </a:lnSpc>
              <a:buFont typeface="Arial"/>
              <a:buChar char="•"/>
            </a:pPr>
            <a:r>
              <a:rPr lang="en-GB" sz="1800" b="1" baseline="0">
                <a:latin typeface="Aptos"/>
                <a:ea typeface="Arial"/>
                <a:cs typeface="Arial"/>
              </a:rPr>
              <a:t>Key Ideas</a:t>
            </a:r>
            <a:r>
              <a:rPr lang="en-GB" sz="1800" dirty="0">
                <a:latin typeface="Aptos"/>
                <a:ea typeface="Arial"/>
                <a:cs typeface="Arial"/>
              </a:rPr>
              <a:t>​</a:t>
            </a:r>
            <a:endParaRPr lang="en-GB"/>
          </a:p>
          <a:p>
            <a:pPr marL="228600" lvl="0" indent="-228600" rtl="0">
              <a:buFont typeface=""/>
              <a:buChar char="•"/>
            </a:pPr>
            <a:r>
              <a:rPr lang="en-GB" sz="1800" b="1" baseline="0">
                <a:latin typeface="Aptos"/>
                <a:ea typeface="Arial"/>
                <a:cs typeface="Arial"/>
              </a:rPr>
              <a:t>Secure attachment:</a:t>
            </a:r>
            <a:r>
              <a:rPr lang="en-GB" sz="1800" baseline="0">
                <a:latin typeface="Aptos"/>
                <a:ea typeface="Arial"/>
                <a:cs typeface="Arial"/>
              </a:rPr>
              <a:t> child feels safe and supported</a:t>
            </a:r>
            <a:r>
              <a:rPr lang="en-GB" sz="1800">
                <a:latin typeface="Aptos"/>
                <a:ea typeface="Arial"/>
                <a:cs typeface="Arial"/>
              </a:rPr>
              <a:t>​</a:t>
            </a:r>
          </a:p>
          <a:p>
            <a:pPr marL="228600" lvl="0" indent="-228600" rtl="0">
              <a:buFont typeface=""/>
              <a:buChar char="•"/>
            </a:pPr>
            <a:r>
              <a:rPr lang="en-GB" sz="1800" b="1" baseline="0">
                <a:latin typeface="Aptos"/>
                <a:ea typeface="Arial"/>
                <a:cs typeface="Arial"/>
              </a:rPr>
              <a:t>Separation anxiety:</a:t>
            </a:r>
            <a:r>
              <a:rPr lang="en-GB" sz="1800" baseline="0">
                <a:latin typeface="Aptos"/>
                <a:ea typeface="Arial"/>
                <a:cs typeface="Arial"/>
              </a:rPr>
              <a:t> child may become upset when away from their main adult</a:t>
            </a:r>
            <a:r>
              <a:rPr lang="en-GB" sz="1800">
                <a:latin typeface="Aptos"/>
                <a:ea typeface="Arial"/>
                <a:cs typeface="Arial"/>
              </a:rPr>
              <a:t>​</a:t>
            </a:r>
          </a:p>
          <a:p>
            <a:pPr marL="228600" lvl="0" indent="-228600" rtl="0">
              <a:buFont typeface=""/>
              <a:buChar char="•"/>
            </a:pPr>
            <a:r>
              <a:rPr lang="en-GB" sz="1800" b="1" baseline="0">
                <a:latin typeface="Aptos"/>
                <a:ea typeface="Arial"/>
                <a:cs typeface="Arial"/>
              </a:rPr>
              <a:t>Attachment figure:</a:t>
            </a:r>
            <a:r>
              <a:rPr lang="en-GB" sz="1800" baseline="0">
                <a:latin typeface="Aptos"/>
                <a:ea typeface="Arial"/>
                <a:cs typeface="Arial"/>
              </a:rPr>
              <a:t> the important adult who gives comfort and security</a:t>
            </a:r>
            <a:r>
              <a:rPr lang="en-GB" sz="1800">
                <a:latin typeface="Aptos"/>
                <a:ea typeface="Arial"/>
                <a:cs typeface="Arial"/>
              </a:rPr>
              <a:t>​</a:t>
            </a:r>
          </a:p>
          <a:p>
            <a:pPr marL="228600" lvl="0" indent="-228600" rtl="0">
              <a:buFont typeface=""/>
              <a:buChar char="•"/>
            </a:pPr>
            <a:r>
              <a:rPr lang="en-GB" sz="1800" b="1" baseline="0">
                <a:latin typeface="Aptos"/>
                <a:ea typeface="Arial"/>
                <a:cs typeface="Arial"/>
              </a:rPr>
              <a:t>Secure base:</a:t>
            </a:r>
            <a:r>
              <a:rPr lang="en-GB" sz="1800" baseline="0">
                <a:latin typeface="Aptos"/>
                <a:ea typeface="Arial"/>
                <a:cs typeface="Arial"/>
              </a:rPr>
              <a:t> feeling safe helps children explore and learn confidently</a:t>
            </a:r>
            <a:r>
              <a:rPr lang="en-GB" sz="1800">
                <a:latin typeface="Aptos"/>
                <a:ea typeface="Arial"/>
                <a:cs typeface="Arial"/>
              </a:rPr>
              <a:t>​</a:t>
            </a:r>
          </a:p>
          <a:p>
            <a:pPr marL="228600" lvl="0" indent="-228600" rtl="0">
              <a:buFont typeface=""/>
              <a:buChar char="•"/>
            </a:pPr>
            <a:r>
              <a:rPr lang="en-GB" sz="1800" b="1" baseline="0">
                <a:latin typeface="Aptos"/>
                <a:ea typeface="Arial"/>
                <a:cs typeface="Arial"/>
              </a:rPr>
              <a:t>Why it matters in Early Years</a:t>
            </a:r>
            <a:r>
              <a:rPr lang="en-GB" sz="1800">
                <a:latin typeface="Aptos"/>
                <a:ea typeface="Arial"/>
                <a:cs typeface="Arial"/>
              </a:rPr>
              <a:t>​</a:t>
            </a:r>
          </a:p>
          <a:p>
            <a:pPr marL="228600" lvl="0" indent="-228600" rtl="0">
              <a:buFont typeface=""/>
              <a:buChar char="•"/>
            </a:pPr>
            <a:r>
              <a:rPr lang="en-GB" sz="1800" baseline="0">
                <a:latin typeface="Aptos"/>
                <a:ea typeface="Arial"/>
                <a:cs typeface="Arial"/>
              </a:rPr>
              <a:t>Helps practitioners understand children’s emotional needs</a:t>
            </a:r>
            <a:r>
              <a:rPr lang="en-GB" sz="1800">
                <a:latin typeface="Aptos"/>
                <a:ea typeface="Arial"/>
                <a:cs typeface="Arial"/>
              </a:rPr>
              <a:t>​</a:t>
            </a:r>
          </a:p>
          <a:p>
            <a:pPr marL="228600" lvl="0" indent="-228600" rtl="0">
              <a:buFont typeface=""/>
              <a:buChar char="•"/>
            </a:pPr>
            <a:r>
              <a:rPr lang="en-GB" sz="1800" baseline="0">
                <a:latin typeface="Aptos"/>
                <a:ea typeface="Arial"/>
                <a:cs typeface="Arial"/>
              </a:rPr>
              <a:t>Secure relationships build confidence, social skills and learning</a:t>
            </a:r>
            <a:r>
              <a:rPr lang="en-GB" sz="1800">
                <a:latin typeface="Aptos"/>
                <a:ea typeface="Arial"/>
                <a:cs typeface="Arial"/>
              </a:rPr>
              <a:t>​</a:t>
            </a:r>
          </a:p>
          <a:p>
            <a:pPr marL="228600" lvl="0" indent="-228600" rtl="0">
              <a:buFont typeface=""/>
              <a:buChar char="•"/>
            </a:pPr>
            <a:r>
              <a:rPr lang="en-GB" sz="1800" baseline="0">
                <a:latin typeface="Aptos"/>
                <a:ea typeface="Arial"/>
                <a:cs typeface="Arial"/>
              </a:rPr>
              <a:t>Encourages warm, consistent and responsive care (Bowlby, 1988)</a:t>
            </a:r>
            <a:r>
              <a:rPr lang="en-GB" sz="1800">
                <a:latin typeface="Aptos"/>
                <a:ea typeface="Arial"/>
                <a:cs typeface="Arial"/>
              </a:rPr>
              <a:t>​</a:t>
            </a:r>
          </a:p>
          <a:p>
            <a:pPr marL="228600" lvl="0" indent="-228600" rtl="0">
              <a:buFont typeface=""/>
              <a:buChar char="•"/>
            </a:pPr>
            <a:endParaRPr lang="en-GB" sz="1800" dirty="0">
              <a:latin typeface="Arial"/>
              <a:ea typeface="Arial"/>
              <a:cs typeface="Arial"/>
            </a:endParaRPr>
          </a:p>
          <a:p>
            <a:pPr marL="228600" lvl="0" indent="-228600" rtl="0">
              <a:buFont typeface=""/>
              <a:buChar char="•"/>
            </a:pPr>
            <a:endParaRPr lang="en-GB" sz="1100">
              <a:latin typeface="Arial"/>
              <a:ea typeface="Arial"/>
              <a:cs typeface="Arial"/>
            </a:endParaRPr>
          </a:p>
          <a:p>
            <a:pPr marL="228600" lvl="0" indent="-228600" rtl="0">
              <a:buFont typeface=""/>
              <a:buChar char="•"/>
            </a:pPr>
            <a:endParaRPr lang="en-GB" sz="1100"/>
          </a:p>
        </p:txBody>
      </p:sp>
      <p:sp>
        <p:nvSpPr>
          <p:cNvPr id="25" name="Rectangle 2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C3F5E698-9790-502E-08E7-2C365DBCDB21}"/>
              </a:ext>
            </a:extLst>
          </p:cNvPr>
          <p:cNvPicPr>
            <a:picLocks noChangeAspect="1"/>
          </p:cNvPicPr>
          <p:nvPr/>
        </p:nvPicPr>
        <p:blipFill>
          <a:blip r:embed="rId2"/>
          <a:srcRect r="6250" b="6250"/>
          <a:stretch>
            <a:fillRect/>
          </a:stretch>
        </p:blipFill>
        <p:spPr>
          <a:xfrm>
            <a:off x="7075967" y="2271985"/>
            <a:ext cx="4170530" cy="2345922"/>
          </a:xfrm>
          <a:prstGeom prst="rect">
            <a:avLst/>
          </a:prstGeom>
        </p:spPr>
      </p:pic>
    </p:spTree>
    <p:extLst>
      <p:ext uri="{BB962C8B-B14F-4D97-AF65-F5344CB8AC3E}">
        <p14:creationId xmlns:p14="http://schemas.microsoft.com/office/powerpoint/2010/main" val="1453521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F4718E-6A04-0480-EC55-F4EF1CA98E90}"/>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Applying Bowlby’s Theory to Shona :</a:t>
            </a:r>
          </a:p>
        </p:txBody>
      </p:sp>
      <p:sp>
        <p:nvSpPr>
          <p:cNvPr id="3" name="Content Placeholder 2">
            <a:extLst>
              <a:ext uri="{FF2B5EF4-FFF2-40B4-BE49-F238E27FC236}">
                <a16:creationId xmlns:a16="http://schemas.microsoft.com/office/drawing/2014/main" id="{CC05E252-5180-4A46-118B-14C273F1EFCB}"/>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2000"/>
              <a:t>Shona is </a:t>
            </a:r>
            <a:r>
              <a:rPr lang="en-GB" sz="2000" b="1"/>
              <a:t>3 years old</a:t>
            </a:r>
            <a:r>
              <a:rPr lang="en-GB" sz="2000"/>
              <a:t> and has a strong attachment to her mum.</a:t>
            </a:r>
            <a:endParaRPr lang="en-US" sz="2000"/>
          </a:p>
          <a:p>
            <a:r>
              <a:rPr lang="en-GB" sz="2000"/>
              <a:t>Her mum works for long periods, so Shona may find </a:t>
            </a:r>
            <a:r>
              <a:rPr lang="en-GB" sz="2000" b="1"/>
              <a:t>separation difficult</a:t>
            </a:r>
            <a:r>
              <a:rPr lang="en-GB" sz="2000"/>
              <a:t>.</a:t>
            </a:r>
            <a:endParaRPr lang="en-US" sz="2000"/>
          </a:p>
          <a:p>
            <a:r>
              <a:rPr lang="en-GB" sz="2000"/>
              <a:t>Her anxiety when her mum leaves may show </a:t>
            </a:r>
            <a:r>
              <a:rPr lang="en-GB" sz="2000" b="1"/>
              <a:t>separation anxiety</a:t>
            </a:r>
            <a:r>
              <a:rPr lang="en-GB" sz="2000"/>
              <a:t>.</a:t>
            </a:r>
            <a:endParaRPr lang="en-US" sz="2000"/>
          </a:p>
          <a:p>
            <a:r>
              <a:rPr lang="en-GB" sz="2000"/>
              <a:t>A consistent and caring practitioner can become a </a:t>
            </a:r>
            <a:r>
              <a:rPr lang="en-GB" sz="2000" b="1"/>
              <a:t>secure base</a:t>
            </a:r>
            <a:r>
              <a:rPr lang="en-GB" sz="2000"/>
              <a:t> for Shona.</a:t>
            </a:r>
            <a:endParaRPr lang="en-US" sz="2000"/>
          </a:p>
          <a:p>
            <a:r>
              <a:rPr lang="en-GB" sz="2000"/>
              <a:t>Providing comfort, reassurance and predictable routines can help Shona feel </a:t>
            </a:r>
            <a:r>
              <a:rPr lang="en-GB" sz="2000" b="1"/>
              <a:t>safe and secure</a:t>
            </a:r>
            <a:r>
              <a:rPr lang="en-GB" sz="2000"/>
              <a:t>.</a:t>
            </a:r>
            <a:endParaRPr lang="en-US" sz="2000"/>
          </a:p>
          <a:p>
            <a:r>
              <a:rPr lang="en-GB" sz="2000"/>
              <a:t>Feeling secure can help Shona gradually develop </a:t>
            </a:r>
            <a:r>
              <a:rPr lang="en-GB" sz="2000" b="1"/>
              <a:t>confidence, communication and social skills</a:t>
            </a:r>
            <a:r>
              <a:rPr lang="en-GB" sz="2000"/>
              <a:t>. </a:t>
            </a:r>
            <a:r>
              <a:rPr lang="en-GB" sz="2000">
                <a:ea typeface="+mn-lt"/>
                <a:cs typeface="+mn-lt"/>
              </a:rPr>
              <a:t>(Bowlby, 1982; NICE, 2015)</a:t>
            </a:r>
            <a:endParaRPr lang="en-US" sz="2000"/>
          </a:p>
          <a:p>
            <a:endParaRPr lang="en-GB" sz="2000"/>
          </a:p>
        </p:txBody>
      </p:sp>
    </p:spTree>
    <p:extLst>
      <p:ext uri="{BB962C8B-B14F-4D97-AF65-F5344CB8AC3E}">
        <p14:creationId xmlns:p14="http://schemas.microsoft.com/office/powerpoint/2010/main" val="849401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E48400-0A31-631B-76B7-3ACBDC30DB20}"/>
              </a:ext>
            </a:extLst>
          </p:cNvPr>
          <p:cNvSpPr>
            <a:spLocks noGrp="1"/>
          </p:cNvSpPr>
          <p:nvPr>
            <p:ph type="title"/>
          </p:nvPr>
        </p:nvSpPr>
        <p:spPr>
          <a:xfrm>
            <a:off x="1371599" y="294538"/>
            <a:ext cx="9895951" cy="1033669"/>
          </a:xfrm>
        </p:spPr>
        <p:txBody>
          <a:bodyPr>
            <a:normAutofit/>
          </a:bodyPr>
          <a:lstStyle/>
          <a:p>
            <a:r>
              <a:rPr lang="en-GB" sz="4000">
                <a:solidFill>
                  <a:srgbClr val="FFFFFF"/>
                </a:solidFill>
                <a:ea typeface="+mj-lt"/>
                <a:cs typeface="+mj-lt"/>
              </a:rPr>
              <a:t>Practical Strategies for Supporting Shona:</a:t>
            </a:r>
            <a:endParaRPr lang="en-US" sz="4000">
              <a:solidFill>
                <a:srgbClr val="FFFFFF"/>
              </a:solidFill>
            </a:endParaRPr>
          </a:p>
        </p:txBody>
      </p:sp>
      <p:sp>
        <p:nvSpPr>
          <p:cNvPr id="27" name="Content Placeholder 2">
            <a:extLst>
              <a:ext uri="{FF2B5EF4-FFF2-40B4-BE49-F238E27FC236}">
                <a16:creationId xmlns:a16="http://schemas.microsoft.com/office/drawing/2014/main" id="{52E9C890-94BF-3BEA-6B22-B5D3575BAB14}"/>
              </a:ext>
            </a:extLst>
          </p:cNvPr>
          <p:cNvSpPr>
            <a:spLocks noGrp="1"/>
          </p:cNvSpPr>
          <p:nvPr>
            <p:ph idx="1"/>
          </p:nvPr>
        </p:nvSpPr>
        <p:spPr>
          <a:xfrm>
            <a:off x="1371599" y="2318197"/>
            <a:ext cx="9724031" cy="3683358"/>
          </a:xfrm>
        </p:spPr>
        <p:txBody>
          <a:bodyPr vert="horz" lIns="91440" tIns="45720" rIns="91440" bIns="45720" rtlCol="0" anchor="ctr">
            <a:normAutofit/>
          </a:bodyPr>
          <a:lstStyle/>
          <a:p>
            <a:pPr>
              <a:buFont typeface=""/>
              <a:buChar char="•"/>
            </a:pPr>
            <a:r>
              <a:rPr lang="en-GB" sz="1700" b="1"/>
              <a:t>Key person approach:</a:t>
            </a:r>
            <a:r>
              <a:rPr lang="en-GB" sz="1700"/>
              <a:t> A consistent practitioner can help Shona develop a trusting relationship and feel secure </a:t>
            </a:r>
            <a:r>
              <a:rPr lang="en-GB" sz="1700" b="1"/>
              <a:t>(Bowlby, 1988)</a:t>
            </a:r>
            <a:r>
              <a:rPr lang="en-GB" sz="1700"/>
              <a:t>.</a:t>
            </a:r>
            <a:endParaRPr lang="en-US" sz="1700"/>
          </a:p>
          <a:p>
            <a:pPr>
              <a:buFont typeface=""/>
              <a:buChar char="•"/>
            </a:pPr>
            <a:r>
              <a:rPr lang="en-GB" sz="1700" b="1"/>
              <a:t>Warm welcome and reassurance:</a:t>
            </a:r>
            <a:r>
              <a:rPr lang="en-GB" sz="1700"/>
              <a:t> Respond sensitively to Shona’s emotional needs and provide comfort when she is upset.</a:t>
            </a:r>
          </a:p>
          <a:p>
            <a:pPr>
              <a:buFont typeface=""/>
              <a:buChar char="•"/>
            </a:pPr>
            <a:r>
              <a:rPr lang="en-GB" sz="1700" b="1"/>
              <a:t>Consistent routines:</a:t>
            </a:r>
            <a:r>
              <a:rPr lang="en-GB" sz="1700"/>
              <a:t> Use a predictable daily routine to help Shona feel safe and know what to expect.</a:t>
            </a:r>
          </a:p>
          <a:p>
            <a:pPr>
              <a:buFont typeface=""/>
              <a:buChar char="•"/>
            </a:pPr>
            <a:r>
              <a:rPr lang="en-GB" sz="1700" b="1"/>
              <a:t>Gradual separation:</a:t>
            </a:r>
            <a:r>
              <a:rPr lang="en-GB" sz="1700"/>
              <a:t> Support Shona through short periods of separation and gradually increase the time.</a:t>
            </a:r>
          </a:p>
          <a:p>
            <a:pPr>
              <a:buFont typeface=""/>
              <a:buChar char="•"/>
            </a:pPr>
            <a:r>
              <a:rPr lang="en-GB" sz="1700" b="1"/>
              <a:t>Encourage exploration:</a:t>
            </a:r>
            <a:r>
              <a:rPr lang="en-GB" sz="1700"/>
              <a:t> Once Shona feels secure, encourage her to explore, play and interact with other children.</a:t>
            </a:r>
          </a:p>
          <a:p>
            <a:pPr>
              <a:buFont typeface=""/>
              <a:buChar char="•"/>
            </a:pPr>
            <a:r>
              <a:rPr lang="en-GB" sz="1700" b="1"/>
              <a:t>Working with mum:</a:t>
            </a:r>
            <a:r>
              <a:rPr lang="en-GB" sz="1700"/>
              <a:t> Communicate regularly with her mum to provide consistent support between home and nursery.</a:t>
            </a:r>
            <a:endParaRPr lang="en-GB" sz="1700">
              <a:latin typeface="Aptos"/>
              <a:ea typeface="Calibri"/>
              <a:cs typeface="Calibri"/>
            </a:endParaRPr>
          </a:p>
        </p:txBody>
      </p:sp>
    </p:spTree>
    <p:extLst>
      <p:ext uri="{BB962C8B-B14F-4D97-AF65-F5344CB8AC3E}">
        <p14:creationId xmlns:p14="http://schemas.microsoft.com/office/powerpoint/2010/main" val="2777387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A87537-C78A-1CAF-98B5-152EE5B26078}"/>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Nature and Nurture:</a:t>
            </a:r>
          </a:p>
        </p:txBody>
      </p:sp>
      <p:sp>
        <p:nvSpPr>
          <p:cNvPr id="3" name="Content Placeholder 2">
            <a:extLst>
              <a:ext uri="{FF2B5EF4-FFF2-40B4-BE49-F238E27FC236}">
                <a16:creationId xmlns:a16="http://schemas.microsoft.com/office/drawing/2014/main" id="{D3F625FE-10C6-B607-60E5-395077082F9C}"/>
              </a:ext>
            </a:extLst>
          </p:cNvPr>
          <p:cNvSpPr>
            <a:spLocks noGrp="1"/>
          </p:cNvSpPr>
          <p:nvPr>
            <p:ph idx="1"/>
          </p:nvPr>
        </p:nvSpPr>
        <p:spPr>
          <a:xfrm>
            <a:off x="5586175" y="3718"/>
            <a:ext cx="6606005" cy="6850486"/>
          </a:xfrm>
        </p:spPr>
        <p:txBody>
          <a:bodyPr vert="horz" lIns="91440" tIns="45720" rIns="91440" bIns="45720" rtlCol="0" anchor="ctr">
            <a:normAutofit/>
          </a:bodyPr>
          <a:lstStyle/>
          <a:p>
            <a:pPr marL="285750" indent="-285750"/>
            <a:r>
              <a:rPr lang="en-GB" sz="1700" b="1">
                <a:ea typeface="+mn-lt"/>
                <a:cs typeface="+mn-lt"/>
              </a:rPr>
              <a:t>Nature (Biological Influences)</a:t>
            </a:r>
            <a:br>
              <a:rPr lang="en-GB" sz="1700" b="1" dirty="0">
                <a:ea typeface="+mn-lt"/>
                <a:cs typeface="+mn-lt"/>
              </a:rPr>
            </a:br>
            <a:r>
              <a:rPr lang="en-GB" sz="1700" b="1">
                <a:ea typeface="+mn-lt"/>
                <a:cs typeface="+mn-lt"/>
              </a:rPr>
              <a:t> Nature refers to the biological factors that influence a child’s development, such as genes, brain development and temperament. These factors can affect how a child learns, behaves and responds to new situations. For example, Shona may naturally be shy or sensitive, which could make it harder for her to feel comfortable in a new nursery environment.</a:t>
            </a:r>
            <a:endParaRPr lang="en-GB" sz="1700"/>
          </a:p>
          <a:p>
            <a:endParaRPr lang="en-GB" sz="1700" b="1" dirty="0">
              <a:ea typeface="+mn-lt"/>
              <a:cs typeface="+mn-lt"/>
            </a:endParaRPr>
          </a:p>
          <a:p>
            <a:r>
              <a:rPr lang="en-GB" sz="1700" b="1">
                <a:ea typeface="+mn-lt"/>
                <a:cs typeface="+mn-lt"/>
              </a:rPr>
              <a:t>Nurture (Environmental Influences)</a:t>
            </a:r>
            <a:br>
              <a:rPr lang="en-GB" sz="1700" b="1" dirty="0">
                <a:ea typeface="+mn-lt"/>
                <a:cs typeface="+mn-lt"/>
              </a:rPr>
            </a:br>
            <a:r>
              <a:rPr lang="en-GB" sz="1700" b="1">
                <a:ea typeface="+mn-lt"/>
                <a:cs typeface="+mn-lt"/>
              </a:rPr>
              <a:t> Nurture refers to how a child’s surroundings and experiences influence their development. Family relationships, caregiver support, education and social interactions can affect a child’s emotions and behaviour. For example, if Shona receives comfort from a consistent nursery practitioner and encouragement to play with other children, she may gradually feel safer and become more confident.</a:t>
            </a:r>
            <a:endParaRPr lang="en-GB" sz="1700"/>
          </a:p>
          <a:p>
            <a:endParaRPr lang="en-GB" sz="1700" b="1" dirty="0">
              <a:ea typeface="+mn-lt"/>
              <a:cs typeface="+mn-lt"/>
            </a:endParaRPr>
          </a:p>
          <a:p>
            <a:r>
              <a:rPr lang="en-GB" sz="1700" b="1">
                <a:ea typeface="+mn-lt"/>
                <a:cs typeface="+mn-lt"/>
              </a:rPr>
              <a:t>How Nature and Nurture Work Together</a:t>
            </a:r>
            <a:br>
              <a:rPr lang="en-GB" sz="1700" b="1" dirty="0">
                <a:ea typeface="+mn-lt"/>
                <a:cs typeface="+mn-lt"/>
              </a:rPr>
            </a:br>
            <a:r>
              <a:rPr lang="en-GB" sz="1700" b="1">
                <a:ea typeface="+mn-lt"/>
                <a:cs typeface="+mn-lt"/>
              </a:rPr>
              <a:t> Both nature and nurture influence a child’s development. Shona’s natural temperament may affect how she responds to separation, while supportive relationships and a welcoming nursery environment can help her manage her anxiety.</a:t>
            </a:r>
            <a:endParaRPr lang="en-GB" sz="1700"/>
          </a:p>
          <a:p>
            <a:r>
              <a:rPr lang="en-GB" sz="1700">
                <a:ea typeface="+mn-lt"/>
                <a:cs typeface="+mn-lt"/>
              </a:rPr>
              <a:t>( Cassidy and Shaver, 2016)</a:t>
            </a:r>
            <a:endParaRPr lang="en-GB" sz="1700" b="1" dirty="0"/>
          </a:p>
          <a:p>
            <a:endParaRPr lang="en-GB" sz="1700" dirty="0"/>
          </a:p>
        </p:txBody>
      </p:sp>
    </p:spTree>
    <p:extLst>
      <p:ext uri="{BB962C8B-B14F-4D97-AF65-F5344CB8AC3E}">
        <p14:creationId xmlns:p14="http://schemas.microsoft.com/office/powerpoint/2010/main" val="676080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820D7-EBA9-694A-DBCE-E211AA19246D}"/>
              </a:ext>
            </a:extLst>
          </p:cNvPr>
          <p:cNvSpPr>
            <a:spLocks noGrp="1"/>
          </p:cNvSpPr>
          <p:nvPr>
            <p:ph type="title"/>
          </p:nvPr>
        </p:nvSpPr>
        <p:spPr>
          <a:xfrm>
            <a:off x="5868557" y="1138036"/>
            <a:ext cx="5444382" cy="1402470"/>
          </a:xfrm>
        </p:spPr>
        <p:txBody>
          <a:bodyPr>
            <a:normAutofit/>
          </a:bodyPr>
          <a:lstStyle/>
          <a:p>
            <a:r>
              <a:rPr lang="en-GB" sz="3200"/>
              <a:t>Critical Evaluation of Bowlby’s Attachment Theory</a:t>
            </a:r>
          </a:p>
        </p:txBody>
      </p:sp>
      <p:pic>
        <p:nvPicPr>
          <p:cNvPr id="5" name="Picture 4" descr="A hand of two adults and a kid on top of each other">
            <a:extLst>
              <a:ext uri="{FF2B5EF4-FFF2-40B4-BE49-F238E27FC236}">
                <a16:creationId xmlns:a16="http://schemas.microsoft.com/office/drawing/2014/main" id="{0E37A813-631F-4E0D-0DBA-652D5C6B39BD}"/>
              </a:ext>
            </a:extLst>
          </p:cNvPr>
          <p:cNvPicPr>
            <a:picLocks noChangeAspect="1"/>
          </p:cNvPicPr>
          <p:nvPr/>
        </p:nvPicPr>
        <p:blipFill>
          <a:blip r:embed="rId2"/>
          <a:srcRect l="28770" r="21166" b="-3"/>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A87A83-A363-0DE7-303D-860DEFC967BE}"/>
              </a:ext>
            </a:extLst>
          </p:cNvPr>
          <p:cNvSpPr>
            <a:spLocks noGrp="1"/>
          </p:cNvSpPr>
          <p:nvPr>
            <p:ph idx="1"/>
          </p:nvPr>
        </p:nvSpPr>
        <p:spPr>
          <a:xfrm>
            <a:off x="5868557" y="2551176"/>
            <a:ext cx="5444382" cy="3591207"/>
          </a:xfrm>
        </p:spPr>
        <p:txBody>
          <a:bodyPr vert="horz" lIns="91440" tIns="45720" rIns="91440" bIns="45720" rtlCol="0" anchor="t">
            <a:normAutofit/>
          </a:bodyPr>
          <a:lstStyle/>
          <a:p>
            <a:pPr>
              <a:spcBef>
                <a:spcPct val="0"/>
              </a:spcBef>
              <a:spcAft>
                <a:spcPct val="35000"/>
              </a:spcAft>
            </a:pPr>
            <a:r>
              <a:rPr lang="en-GB" sz="2000">
                <a:latin typeface="Calibri"/>
                <a:ea typeface="Calibri"/>
                <a:cs typeface="Calibri"/>
              </a:rPr>
              <a:t>Usefulness:</a:t>
            </a:r>
            <a:endParaRPr lang="en-US" sz="2000">
              <a:latin typeface="Calibri"/>
              <a:ea typeface="Calibri"/>
              <a:cs typeface="Calibri"/>
            </a:endParaRPr>
          </a:p>
          <a:p>
            <a:pPr>
              <a:spcBef>
                <a:spcPct val="0"/>
              </a:spcBef>
              <a:spcAft>
                <a:spcPct val="35000"/>
              </a:spcAft>
            </a:pPr>
            <a:r>
              <a:rPr lang="en-GB" sz="2000">
                <a:latin typeface="Calibri"/>
                <a:ea typeface="Calibri"/>
                <a:cs typeface="Calibri"/>
              </a:rPr>
              <a:t>Bowlby’s theory helps practitioners understand the importance of secure relationships in children’s emotional development (Bowlby, 1988).</a:t>
            </a:r>
            <a:endParaRPr lang="en-US" sz="2000">
              <a:latin typeface="Calibri"/>
              <a:ea typeface="Calibri"/>
              <a:cs typeface="Calibri"/>
            </a:endParaRPr>
          </a:p>
          <a:p>
            <a:pPr>
              <a:spcBef>
                <a:spcPct val="0"/>
              </a:spcBef>
              <a:spcAft>
                <a:spcPct val="35000"/>
              </a:spcAft>
            </a:pPr>
            <a:r>
              <a:rPr lang="en-GB" sz="2000">
                <a:latin typeface="Calibri"/>
                <a:ea typeface="Calibri"/>
                <a:cs typeface="Calibri"/>
              </a:rPr>
              <a:t>It supports the use of a key person, reassurance and consistent care in nursery settings.</a:t>
            </a:r>
            <a:endParaRPr lang="en-US" sz="2000">
              <a:latin typeface="Calibri"/>
              <a:ea typeface="Calibri"/>
              <a:cs typeface="Calibri"/>
            </a:endParaRPr>
          </a:p>
          <a:p>
            <a:pPr>
              <a:spcBef>
                <a:spcPct val="0"/>
              </a:spcBef>
              <a:spcAft>
                <a:spcPct val="35000"/>
              </a:spcAft>
            </a:pPr>
            <a:r>
              <a:rPr lang="en-GB" sz="2000">
                <a:latin typeface="Calibri"/>
                <a:ea typeface="Calibri"/>
                <a:cs typeface="Calibri"/>
              </a:rPr>
              <a:t>It can help practitioners recognise and respond to separation anxiety.</a:t>
            </a:r>
            <a:endParaRPr lang="en-US" sz="2000">
              <a:latin typeface="Calibri"/>
              <a:ea typeface="Calibri"/>
              <a:cs typeface="Calibri"/>
            </a:endParaRPr>
          </a:p>
          <a:p>
            <a:pPr lvl="0"/>
            <a:endParaRPr lang="en-US" sz="2000">
              <a:latin typeface="Calibri"/>
              <a:ea typeface="Calibri"/>
              <a:cs typeface="Arial"/>
            </a:endParaRPr>
          </a:p>
        </p:txBody>
      </p:sp>
    </p:spTree>
    <p:extLst>
      <p:ext uri="{BB962C8B-B14F-4D97-AF65-F5344CB8AC3E}">
        <p14:creationId xmlns:p14="http://schemas.microsoft.com/office/powerpoint/2010/main" val="3063790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5B358-0958-7B3D-08A6-714026AE42F4}"/>
              </a:ext>
            </a:extLst>
          </p:cNvPr>
          <p:cNvSpPr>
            <a:spLocks noGrp="1"/>
          </p:cNvSpPr>
          <p:nvPr>
            <p:ph type="title"/>
          </p:nvPr>
        </p:nvSpPr>
        <p:spPr>
          <a:xfrm>
            <a:off x="5868557" y="1138036"/>
            <a:ext cx="5444382" cy="1402470"/>
          </a:xfrm>
        </p:spPr>
        <p:txBody>
          <a:bodyPr>
            <a:normAutofit/>
          </a:bodyPr>
          <a:lstStyle/>
          <a:p>
            <a:r>
              <a:rPr lang="en-GB" sz="3200"/>
              <a:t>Critical Evaluation of  Bowlby’s Attachment Theory</a:t>
            </a:r>
          </a:p>
          <a:p>
            <a:endParaRPr lang="en-GB" sz="3200"/>
          </a:p>
        </p:txBody>
      </p:sp>
      <p:pic>
        <p:nvPicPr>
          <p:cNvPr id="5" name="Picture 4" descr="A hand of two adults and a kid on top of each other">
            <a:extLst>
              <a:ext uri="{FF2B5EF4-FFF2-40B4-BE49-F238E27FC236}">
                <a16:creationId xmlns:a16="http://schemas.microsoft.com/office/drawing/2014/main" id="{50CC297B-E643-13F8-EC4B-E0F1DE45410C}"/>
              </a:ext>
            </a:extLst>
          </p:cNvPr>
          <p:cNvPicPr>
            <a:picLocks noChangeAspect="1"/>
          </p:cNvPicPr>
          <p:nvPr/>
        </p:nvPicPr>
        <p:blipFill>
          <a:blip r:embed="rId2"/>
          <a:srcRect l="28770" r="21166" b="-3"/>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9678B2-5956-F8E8-CC0C-BC2364A63959}"/>
              </a:ext>
            </a:extLst>
          </p:cNvPr>
          <p:cNvSpPr>
            <a:spLocks noGrp="1"/>
          </p:cNvSpPr>
          <p:nvPr>
            <p:ph idx="1"/>
          </p:nvPr>
        </p:nvSpPr>
        <p:spPr>
          <a:xfrm>
            <a:off x="5868557" y="2551176"/>
            <a:ext cx="5444382" cy="3591207"/>
          </a:xfrm>
        </p:spPr>
        <p:txBody>
          <a:bodyPr vert="horz" lIns="91440" tIns="45720" rIns="91440" bIns="45720" rtlCol="0" anchor="t">
            <a:normAutofit fontScale="77500" lnSpcReduction="20000"/>
          </a:bodyPr>
          <a:lstStyle/>
          <a:p>
            <a:pPr marL="228600" lvl="0" indent="-228600" rtl="0">
              <a:lnSpc>
                <a:spcPct val="150000"/>
              </a:lnSpc>
              <a:buFont typeface=""/>
              <a:buChar char="•"/>
            </a:pPr>
            <a:r>
              <a:rPr lang="en-GB" sz="1800" b="1" baseline="0">
                <a:latin typeface="Aptos"/>
                <a:ea typeface="Arial"/>
                <a:cs typeface="Arial"/>
              </a:rPr>
              <a:t>Limitations:</a:t>
            </a:r>
            <a:r>
              <a:rPr lang="en-US" sz="1800">
                <a:latin typeface="Aptos"/>
                <a:ea typeface="Arial"/>
                <a:cs typeface="Arial"/>
              </a:rPr>
              <a:t>​</a:t>
            </a:r>
            <a:endParaRPr lang="en-US"/>
          </a:p>
          <a:p>
            <a:pPr marL="228600" lvl="0" indent="-228600" rtl="0">
              <a:lnSpc>
                <a:spcPct val="150000"/>
              </a:lnSpc>
              <a:buFont typeface=""/>
              <a:buChar char="•"/>
            </a:pPr>
            <a:r>
              <a:rPr lang="en-GB" sz="1800" baseline="0">
                <a:latin typeface="Aptos"/>
                <a:ea typeface="Arial"/>
                <a:cs typeface="Arial"/>
              </a:rPr>
              <a:t>Bowlby’s theory focuses strongly on attachment with a main caregiver and may not fully consider the importance of </a:t>
            </a:r>
            <a:r>
              <a:rPr lang="en-GB" sz="1800" b="1" baseline="0">
                <a:latin typeface="Aptos"/>
                <a:ea typeface="Arial"/>
                <a:cs typeface="Arial"/>
              </a:rPr>
              <a:t>social interaction and learning</a:t>
            </a:r>
            <a:r>
              <a:rPr lang="en-GB" sz="1800" baseline="0">
                <a:latin typeface="Aptos"/>
                <a:ea typeface="Arial"/>
                <a:cs typeface="Arial"/>
              </a:rPr>
              <a:t>.</a:t>
            </a:r>
            <a:r>
              <a:rPr lang="en-US" sz="1800">
                <a:latin typeface="Aptos"/>
                <a:ea typeface="Arial"/>
                <a:cs typeface="Arial"/>
              </a:rPr>
              <a:t>​</a:t>
            </a:r>
          </a:p>
          <a:p>
            <a:pPr marL="228600" lvl="0" indent="-228600" rtl="0">
              <a:lnSpc>
                <a:spcPct val="150000"/>
              </a:lnSpc>
              <a:buFont typeface=""/>
              <a:buChar char="•"/>
            </a:pPr>
            <a:r>
              <a:rPr lang="en-GB" sz="1800" b="1" baseline="0">
                <a:latin typeface="Aptos"/>
                <a:ea typeface="Arial"/>
                <a:cs typeface="Arial"/>
              </a:rPr>
              <a:t>Vygotsky’s theory</a:t>
            </a:r>
            <a:r>
              <a:rPr lang="en-GB" sz="1800" baseline="0">
                <a:latin typeface="Aptos"/>
                <a:ea typeface="Arial"/>
                <a:cs typeface="Arial"/>
              </a:rPr>
              <a:t> suggests that children also develop through interactions with adults and other children </a:t>
            </a:r>
            <a:r>
              <a:rPr lang="en-GB" sz="1800" b="1" baseline="0">
                <a:latin typeface="Aptos"/>
                <a:ea typeface="Arial"/>
                <a:cs typeface="Arial"/>
              </a:rPr>
              <a:t>(Vygotsky, 1978)</a:t>
            </a:r>
            <a:r>
              <a:rPr lang="en-GB" sz="1800" baseline="0">
                <a:latin typeface="Aptos"/>
                <a:ea typeface="Arial"/>
                <a:cs typeface="Arial"/>
              </a:rPr>
              <a:t>.</a:t>
            </a:r>
            <a:r>
              <a:rPr lang="en-US" sz="1800">
                <a:latin typeface="Aptos"/>
                <a:ea typeface="Arial"/>
                <a:cs typeface="Arial"/>
              </a:rPr>
              <a:t>​</a:t>
            </a:r>
          </a:p>
          <a:p>
            <a:pPr marL="228600" lvl="0" indent="-228600" rtl="0">
              <a:lnSpc>
                <a:spcPct val="150000"/>
              </a:lnSpc>
              <a:buFont typeface=""/>
              <a:buChar char="•"/>
            </a:pPr>
            <a:r>
              <a:rPr lang="en-GB" sz="1800" baseline="0">
                <a:latin typeface="Aptos"/>
                <a:ea typeface="Arial"/>
                <a:cs typeface="Arial"/>
              </a:rPr>
              <a:t>Therefore, attachment theory should not be used on its own when planning support, as children’s development is influenced by </a:t>
            </a:r>
            <a:r>
              <a:rPr lang="en-GB" sz="1800" b="1" baseline="0">
                <a:latin typeface="Aptos"/>
                <a:ea typeface="Arial"/>
                <a:cs typeface="Arial"/>
              </a:rPr>
              <a:t>relationships, communication and their wider environment</a:t>
            </a:r>
            <a:r>
              <a:rPr lang="en-GB" sz="1800" baseline="0">
                <a:latin typeface="Aptos"/>
                <a:ea typeface="Arial"/>
                <a:cs typeface="Arial"/>
              </a:rPr>
              <a:t>.</a:t>
            </a:r>
            <a:r>
              <a:rPr lang="en-US" sz="1800">
                <a:latin typeface="Aptos"/>
                <a:ea typeface="Arial"/>
                <a:cs typeface="Arial"/>
              </a:rPr>
              <a:t>​</a:t>
            </a:r>
            <a:endParaRPr lang="en-GB" sz="1800" b="1"/>
          </a:p>
        </p:txBody>
      </p:sp>
    </p:spTree>
    <p:extLst>
      <p:ext uri="{BB962C8B-B14F-4D97-AF65-F5344CB8AC3E}">
        <p14:creationId xmlns:p14="http://schemas.microsoft.com/office/powerpoint/2010/main" val="805656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7E6323-8A8B-F69D-D0C6-24E35215648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REFRENCES:</a:t>
            </a:r>
          </a:p>
        </p:txBody>
      </p:sp>
      <p:sp>
        <p:nvSpPr>
          <p:cNvPr id="3" name="Content Placeholder 2">
            <a:extLst>
              <a:ext uri="{FF2B5EF4-FFF2-40B4-BE49-F238E27FC236}">
                <a16:creationId xmlns:a16="http://schemas.microsoft.com/office/drawing/2014/main" id="{FEA5DDDC-E3D6-9F0D-800C-27A1F7B780E9}"/>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1300"/>
              <a:t>Ainsworth, M.D.S., Blehar, M.C., Waters, E. and Wall, S. (1978) </a:t>
            </a:r>
            <a:r>
              <a:rPr lang="en-GB" sz="1300" i="1"/>
              <a:t>Patterns of Attachment: A Psychological Study of the Strange Situation</a:t>
            </a:r>
            <a:r>
              <a:rPr lang="en-GB" sz="1300"/>
              <a:t>. Hillsdale, NJ: Lawrence Erlbaum Associates.</a:t>
            </a:r>
          </a:p>
          <a:p>
            <a:r>
              <a:rPr lang="en-GB" sz="1300"/>
              <a:t>Berk, L.E. (2018) </a:t>
            </a:r>
            <a:r>
              <a:rPr lang="en-GB" sz="1300" i="1"/>
              <a:t>Development Through the Lifespan</a:t>
            </a:r>
            <a:r>
              <a:rPr lang="en-GB" sz="1300"/>
              <a:t>. 7th edn. Boston: Pearson.</a:t>
            </a:r>
          </a:p>
          <a:p>
            <a:r>
              <a:rPr lang="en-GB" sz="1300"/>
              <a:t>Bowlby, J. (1988) </a:t>
            </a:r>
            <a:r>
              <a:rPr lang="en-GB" sz="1300" i="1"/>
              <a:t>A Secure Base: Parent-Child Attachment and Healthy Human Development</a:t>
            </a:r>
            <a:r>
              <a:rPr lang="en-GB" sz="1300"/>
              <a:t>. London: Routledge</a:t>
            </a:r>
            <a:endParaRPr lang="en-US" sz="1300"/>
          </a:p>
          <a:p>
            <a:r>
              <a:rPr lang="en-GB" sz="1300"/>
              <a:t>Bowlby, J. (1969) </a:t>
            </a:r>
            <a:r>
              <a:rPr lang="en-GB" sz="1300" i="1"/>
              <a:t>Attachment and Loss: Volume 1: Attachment</a:t>
            </a:r>
            <a:r>
              <a:rPr lang="en-GB" sz="1300"/>
              <a:t>. New York: Basic Books.</a:t>
            </a:r>
          </a:p>
          <a:p>
            <a:r>
              <a:rPr lang="en-GB" sz="1300"/>
              <a:t>Bowlby, J. (1973) </a:t>
            </a:r>
            <a:r>
              <a:rPr lang="en-GB" sz="1300" i="1"/>
              <a:t>Attachment and Loss: Volume 2: Separation, Anxiety and Anger</a:t>
            </a:r>
            <a:r>
              <a:rPr lang="en-GB" sz="1300"/>
              <a:t>. New York: Basic Books.</a:t>
            </a:r>
          </a:p>
          <a:p>
            <a:r>
              <a:rPr lang="en-GB" sz="1300"/>
              <a:t>Bronfenbrenner, U. (1979) </a:t>
            </a:r>
            <a:r>
              <a:rPr lang="en-GB" sz="1300" i="1"/>
              <a:t>The Ecology of Human Development: Experiments by Nature and Design</a:t>
            </a:r>
            <a:r>
              <a:rPr lang="en-GB" sz="1300"/>
              <a:t>. Cambridge, MA: Harvard University Press.</a:t>
            </a:r>
          </a:p>
          <a:p>
            <a:r>
              <a:rPr lang="en-GB" sz="1300"/>
              <a:t>Piaget, J. (1952) </a:t>
            </a:r>
            <a:r>
              <a:rPr lang="en-GB" sz="1300" i="1"/>
              <a:t>The Origins of Intelligence in Children</a:t>
            </a:r>
            <a:r>
              <a:rPr lang="en-GB" sz="1300"/>
              <a:t>. New York: International Universities Press.</a:t>
            </a:r>
          </a:p>
          <a:p>
            <a:r>
              <a:rPr lang="en-GB" sz="1300"/>
              <a:t>Rutter, M. (1995) ‘Clinical implications of attachment concepts: Retrospect and prospect’, </a:t>
            </a:r>
            <a:r>
              <a:rPr lang="en-GB" sz="1300" i="1"/>
              <a:t>Journal of Child Psychology and Psychiatry</a:t>
            </a:r>
            <a:r>
              <a:rPr lang="en-GB" sz="1300"/>
              <a:t>, 36(4), pp. 549–571.</a:t>
            </a:r>
          </a:p>
          <a:p>
            <a:r>
              <a:rPr lang="en-GB" sz="1300"/>
              <a:t>Santrock, J.W. (2019) </a:t>
            </a:r>
            <a:r>
              <a:rPr lang="en-GB" sz="1300" i="1"/>
              <a:t>Life-Span Development</a:t>
            </a:r>
            <a:r>
              <a:rPr lang="en-GB" sz="1300"/>
              <a:t>. 17th edn. New York: McGraw-Hill Education.</a:t>
            </a:r>
          </a:p>
          <a:p>
            <a:r>
              <a:rPr lang="en-GB" sz="1300"/>
              <a:t>Smith, P.K., Cowie, H. and Blades, M. (2015) </a:t>
            </a:r>
            <a:r>
              <a:rPr lang="en-GB" sz="1300" i="1"/>
              <a:t>Understanding Children’s Development</a:t>
            </a:r>
            <a:r>
              <a:rPr lang="en-GB" sz="1300"/>
              <a:t>. 6th edn. Chichester: Wiley-Blackwell.</a:t>
            </a:r>
          </a:p>
          <a:p>
            <a:r>
              <a:rPr lang="en-GB" sz="1300"/>
              <a:t>World Health Organization (2020) </a:t>
            </a:r>
            <a:r>
              <a:rPr lang="en-GB" sz="1300" i="1"/>
              <a:t>Improving Early Childhood Development: WHO Guideline</a:t>
            </a:r>
            <a:r>
              <a:rPr lang="en-GB" sz="1300"/>
              <a:t>. Geneva: World Health Organization.</a:t>
            </a:r>
          </a:p>
          <a:p>
            <a:endParaRPr lang="en-GB" sz="1300"/>
          </a:p>
          <a:p>
            <a:endParaRPr lang="en-GB" sz="1300"/>
          </a:p>
        </p:txBody>
      </p:sp>
    </p:spTree>
    <p:extLst>
      <p:ext uri="{BB962C8B-B14F-4D97-AF65-F5344CB8AC3E}">
        <p14:creationId xmlns:p14="http://schemas.microsoft.com/office/powerpoint/2010/main" val="19159044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9</TotalTime>
  <Words>1144</Words>
  <Application>Microsoft Office PowerPoint</Application>
  <PresentationFormat>Widescreen</PresentationFormat>
  <Paragraphs>62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Office Theme</vt:lpstr>
      <vt:lpstr>  Modul title :Psychology in Health and Social Care  Student name: Heshu Ahmed Student Number:2522882 Module code:LCHS4010 Lecturer name: Rizwan Nadim   </vt:lpstr>
      <vt:lpstr>Shona scenario:</vt:lpstr>
      <vt:lpstr>Bowlby’s Attachment Theory :</vt:lpstr>
      <vt:lpstr>Applying Bowlby’s Theory to Shona :</vt:lpstr>
      <vt:lpstr>Practical Strategies for Supporting Shona:</vt:lpstr>
      <vt:lpstr>Nature and Nurture:</vt:lpstr>
      <vt:lpstr>Critical Evaluation of Bowlby’s Attachment Theory</vt:lpstr>
      <vt:lpstr>Critical Evaluation of  Bowlby’s Attachment Theory </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Heshu Ahmed (2522882)</cp:lastModifiedBy>
  <cp:revision>299</cp:revision>
  <dcterms:created xsi:type="dcterms:W3CDTF">2026-10-09T20:27:41Z</dcterms:created>
  <dcterms:modified xsi:type="dcterms:W3CDTF">2026-10-11T17:59:16Z</dcterms:modified>
</cp:coreProperties>
</file>