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272790-5E35-4A2C-A2F9-B94B8349F8B2}" v="17" dt="2026-02-17T18:33:05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-Alin Odobescu" userId="342582175e478ab6" providerId="LiveId" clId="{27EE5D2E-D79D-4591-8C0A-2BABB137B89A}"/>
    <pc:docChg chg="undo custSel modSld">
      <pc:chgData name="Alexandru-Alin Odobescu" userId="342582175e478ab6" providerId="LiveId" clId="{27EE5D2E-D79D-4591-8C0A-2BABB137B89A}" dt="2026-02-22T08:42:21.028" v="216" actId="26606"/>
      <pc:docMkLst>
        <pc:docMk/>
      </pc:docMkLst>
      <pc:sldChg chg="addSp modSp mod setBg">
        <pc:chgData name="Alexandru-Alin Odobescu" userId="342582175e478ab6" providerId="LiveId" clId="{27EE5D2E-D79D-4591-8C0A-2BABB137B89A}" dt="2026-02-22T08:39:11.631" v="196" actId="26606"/>
        <pc:sldMkLst>
          <pc:docMk/>
          <pc:sldMk cId="1019955477" sldId="259"/>
        </pc:sldMkLst>
        <pc:spChg chg="mod">
          <ac:chgData name="Alexandru-Alin Odobescu" userId="342582175e478ab6" providerId="LiveId" clId="{27EE5D2E-D79D-4591-8C0A-2BABB137B89A}" dt="2026-02-22T08:39:11.631" v="196" actId="26606"/>
          <ac:spMkLst>
            <pc:docMk/>
            <pc:sldMk cId="1019955477" sldId="259"/>
            <ac:spMk id="2" creationId="{0A95F8DC-81CC-8D4E-12F4-78972970B942}"/>
          </ac:spMkLst>
        </pc:spChg>
        <pc:spChg chg="mod">
          <ac:chgData name="Alexandru-Alin Odobescu" userId="342582175e478ab6" providerId="LiveId" clId="{27EE5D2E-D79D-4591-8C0A-2BABB137B89A}" dt="2026-02-22T08:39:11.631" v="196" actId="26606"/>
          <ac:spMkLst>
            <pc:docMk/>
            <pc:sldMk cId="1019955477" sldId="259"/>
            <ac:spMk id="3" creationId="{BF17A9C5-A294-D06D-03B2-0CF3425F75DE}"/>
          </ac:spMkLst>
        </pc:spChg>
        <pc:spChg chg="add">
          <ac:chgData name="Alexandru-Alin Odobescu" userId="342582175e478ab6" providerId="LiveId" clId="{27EE5D2E-D79D-4591-8C0A-2BABB137B89A}" dt="2026-02-22T08:39:11.631" v="196" actId="26606"/>
          <ac:spMkLst>
            <pc:docMk/>
            <pc:sldMk cId="1019955477" sldId="259"/>
            <ac:spMk id="8" creationId="{907EF6B7-1338-4443-8C46-6A318D952DFD}"/>
          </ac:spMkLst>
        </pc:spChg>
        <pc:spChg chg="add">
          <ac:chgData name="Alexandru-Alin Odobescu" userId="342582175e478ab6" providerId="LiveId" clId="{27EE5D2E-D79D-4591-8C0A-2BABB137B89A}" dt="2026-02-22T08:39:11.631" v="196" actId="26606"/>
          <ac:spMkLst>
            <pc:docMk/>
            <pc:sldMk cId="1019955477" sldId="259"/>
            <ac:spMk id="10" creationId="{DAAE4CDD-124C-4DCF-9584-B6033B545DD5}"/>
          </ac:spMkLst>
        </pc:spChg>
        <pc:spChg chg="add">
          <ac:chgData name="Alexandru-Alin Odobescu" userId="342582175e478ab6" providerId="LiveId" clId="{27EE5D2E-D79D-4591-8C0A-2BABB137B89A}" dt="2026-02-22T08:39:11.631" v="196" actId="26606"/>
          <ac:spMkLst>
            <pc:docMk/>
            <pc:sldMk cId="1019955477" sldId="259"/>
            <ac:spMk id="12" creationId="{081E4A58-353D-44AE-B2FC-2A74E2E400F7}"/>
          </ac:spMkLst>
        </pc:spChg>
      </pc:sldChg>
      <pc:sldChg chg="addSp modSp mod setBg">
        <pc:chgData name="Alexandru-Alin Odobescu" userId="342582175e478ab6" providerId="LiveId" clId="{27EE5D2E-D79D-4591-8C0A-2BABB137B89A}" dt="2026-02-22T08:39:21.648" v="197" actId="26606"/>
        <pc:sldMkLst>
          <pc:docMk/>
          <pc:sldMk cId="1897183253" sldId="260"/>
        </pc:sldMkLst>
        <pc:spChg chg="mo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2" creationId="{F629CB66-EA3E-EA58-4AEF-C0CFACB71716}"/>
          </ac:spMkLst>
        </pc:spChg>
        <pc:spChg chg="mo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3" creationId="{76F5ABEB-80CE-118F-A1DF-4DBF2180A034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8" creationId="{1709F1D5-B0F1-4714-A239-E5B61C161915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10" creationId="{228FB460-D3FF-4440-A020-05982A09E517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12" creationId="{14847E93-7DC1-4D4B-8829-B19AA7137C50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14" creationId="{5566D6E1-03A1-4D73-A4E0-35D74D568A04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16" creationId="{9F835A99-04AC-494A-A572-AFE8413CC938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18" creationId="{7B786209-1B0B-4CA9-9BDD-F7327066A84D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20" creationId="{2D2964BB-484D-45AE-AD66-D407D0629652}"/>
          </ac:spMkLst>
        </pc:spChg>
        <pc:spChg chg="add">
          <ac:chgData name="Alexandru-Alin Odobescu" userId="342582175e478ab6" providerId="LiveId" clId="{27EE5D2E-D79D-4591-8C0A-2BABB137B89A}" dt="2026-02-22T08:39:21.648" v="197" actId="26606"/>
          <ac:spMkLst>
            <pc:docMk/>
            <pc:sldMk cId="1897183253" sldId="260"/>
            <ac:spMk id="22" creationId="{6691AC69-A76E-4DAB-B565-468B6B87ACF3}"/>
          </ac:spMkLst>
        </pc:spChg>
      </pc:sldChg>
      <pc:sldChg chg="addSp delSp modSp mod setBg">
        <pc:chgData name="Alexandru-Alin Odobescu" userId="342582175e478ab6" providerId="LiveId" clId="{27EE5D2E-D79D-4591-8C0A-2BABB137B89A}" dt="2026-02-22T08:40:00.476" v="202" actId="26606"/>
        <pc:sldMkLst>
          <pc:docMk/>
          <pc:sldMk cId="1678862512" sldId="261"/>
        </pc:sldMkLst>
        <pc:spChg chg="mod">
          <ac:chgData name="Alexandru-Alin Odobescu" userId="342582175e478ab6" providerId="LiveId" clId="{27EE5D2E-D79D-4591-8C0A-2BABB137B89A}" dt="2026-02-22T08:40:00.476" v="202" actId="26606"/>
          <ac:spMkLst>
            <pc:docMk/>
            <pc:sldMk cId="1678862512" sldId="261"/>
            <ac:spMk id="2" creationId="{FEA05228-BCB0-FCAA-5540-5E82E0D6C455}"/>
          </ac:spMkLst>
        </pc:spChg>
        <pc:spChg chg="mod">
          <ac:chgData name="Alexandru-Alin Odobescu" userId="342582175e478ab6" providerId="LiveId" clId="{27EE5D2E-D79D-4591-8C0A-2BABB137B89A}" dt="2026-02-22T08:40:00.476" v="202" actId="26606"/>
          <ac:spMkLst>
            <pc:docMk/>
            <pc:sldMk cId="1678862512" sldId="261"/>
            <ac:spMk id="3" creationId="{A16D6229-C52A-5E05-AD25-D090F9BB3E31}"/>
          </ac:spMkLst>
        </pc:spChg>
        <pc:spChg chg="add del">
          <ac:chgData name="Alexandru-Alin Odobescu" userId="342582175e478ab6" providerId="LiveId" clId="{27EE5D2E-D79D-4591-8C0A-2BABB137B89A}" dt="2026-02-22T08:40:00.476" v="201" actId="26606"/>
          <ac:spMkLst>
            <pc:docMk/>
            <pc:sldMk cId="1678862512" sldId="261"/>
            <ac:spMk id="8" creationId="{C2554CA6-288E-4202-BC52-2E5A8F0C0AED}"/>
          </ac:spMkLst>
        </pc:spChg>
        <pc:spChg chg="add del">
          <ac:chgData name="Alexandru-Alin Odobescu" userId="342582175e478ab6" providerId="LiveId" clId="{27EE5D2E-D79D-4591-8C0A-2BABB137B89A}" dt="2026-02-22T08:39:51.162" v="199" actId="26606"/>
          <ac:spMkLst>
            <pc:docMk/>
            <pc:sldMk cId="1678862512" sldId="261"/>
            <ac:spMk id="9" creationId="{B210AC1D-4063-4C6E-9528-FA9C4C0C18E6}"/>
          </ac:spMkLst>
        </pc:spChg>
        <pc:spChg chg="add del">
          <ac:chgData name="Alexandru-Alin Odobescu" userId="342582175e478ab6" providerId="LiveId" clId="{27EE5D2E-D79D-4591-8C0A-2BABB137B89A}" dt="2026-02-22T08:40:00.476" v="201" actId="26606"/>
          <ac:spMkLst>
            <pc:docMk/>
            <pc:sldMk cId="1678862512" sldId="261"/>
            <ac:spMk id="10" creationId="{B10BB131-AC8E-4A8E-A5D1-36260F720C3B}"/>
          </ac:spMkLst>
        </pc:spChg>
        <pc:spChg chg="add del">
          <ac:chgData name="Alexandru-Alin Odobescu" userId="342582175e478ab6" providerId="LiveId" clId="{27EE5D2E-D79D-4591-8C0A-2BABB137B89A}" dt="2026-02-22T08:39:51.162" v="199" actId="26606"/>
          <ac:spMkLst>
            <pc:docMk/>
            <pc:sldMk cId="1678862512" sldId="261"/>
            <ac:spMk id="11" creationId="{02F8C595-E68C-4306-AED8-DC7826A0A506}"/>
          </ac:spMkLst>
        </pc:spChg>
        <pc:spChg chg="add del">
          <ac:chgData name="Alexandru-Alin Odobescu" userId="342582175e478ab6" providerId="LiveId" clId="{27EE5D2E-D79D-4591-8C0A-2BABB137B89A}" dt="2026-02-22T08:40:00.476" v="201" actId="26606"/>
          <ac:spMkLst>
            <pc:docMk/>
            <pc:sldMk cId="1678862512" sldId="261"/>
            <ac:spMk id="12" creationId="{5B7778FC-632E-4DCA-A7CB-0D7731CCF970}"/>
          </ac:spMkLst>
        </pc:spChg>
        <pc:spChg chg="add del">
          <ac:chgData name="Alexandru-Alin Odobescu" userId="342582175e478ab6" providerId="LiveId" clId="{27EE5D2E-D79D-4591-8C0A-2BABB137B89A}" dt="2026-02-22T08:40:00.476" v="201" actId="26606"/>
          <ac:spMkLst>
            <pc:docMk/>
            <pc:sldMk cId="1678862512" sldId="261"/>
            <ac:spMk id="14" creationId="{FA23A907-97FB-4A8F-880A-DD77401C4296}"/>
          </ac:spMkLst>
        </pc:spChg>
        <pc:spChg chg="add">
          <ac:chgData name="Alexandru-Alin Odobescu" userId="342582175e478ab6" providerId="LiveId" clId="{27EE5D2E-D79D-4591-8C0A-2BABB137B89A}" dt="2026-02-22T08:40:00.476" v="202" actId="26606"/>
          <ac:spMkLst>
            <pc:docMk/>
            <pc:sldMk cId="1678862512" sldId="261"/>
            <ac:spMk id="16" creationId="{907EF6B7-1338-4443-8C46-6A318D952DFD}"/>
          </ac:spMkLst>
        </pc:spChg>
        <pc:spChg chg="add">
          <ac:chgData name="Alexandru-Alin Odobescu" userId="342582175e478ab6" providerId="LiveId" clId="{27EE5D2E-D79D-4591-8C0A-2BABB137B89A}" dt="2026-02-22T08:40:00.476" v="202" actId="26606"/>
          <ac:spMkLst>
            <pc:docMk/>
            <pc:sldMk cId="1678862512" sldId="261"/>
            <ac:spMk id="17" creationId="{DAAE4CDD-124C-4DCF-9584-B6033B545DD5}"/>
          </ac:spMkLst>
        </pc:spChg>
        <pc:spChg chg="add">
          <ac:chgData name="Alexandru-Alin Odobescu" userId="342582175e478ab6" providerId="LiveId" clId="{27EE5D2E-D79D-4591-8C0A-2BABB137B89A}" dt="2026-02-22T08:40:00.476" v="202" actId="26606"/>
          <ac:spMkLst>
            <pc:docMk/>
            <pc:sldMk cId="1678862512" sldId="261"/>
            <ac:spMk id="18" creationId="{081E4A58-353D-44AE-B2FC-2A74E2E400F7}"/>
          </ac:spMkLst>
        </pc:spChg>
        <pc:picChg chg="add del">
          <ac:chgData name="Alexandru-Alin Odobescu" userId="342582175e478ab6" providerId="LiveId" clId="{27EE5D2E-D79D-4591-8C0A-2BABB137B89A}" dt="2026-02-22T08:39:51.162" v="199" actId="26606"/>
          <ac:picMkLst>
            <pc:docMk/>
            <pc:sldMk cId="1678862512" sldId="261"/>
            <ac:picMk id="5" creationId="{473927E5-6B18-6657-63F0-BF21743208C3}"/>
          </ac:picMkLst>
        </pc:picChg>
      </pc:sldChg>
      <pc:sldChg chg="addSp modSp mod setBg">
        <pc:chgData name="Alexandru-Alin Odobescu" userId="342582175e478ab6" providerId="LiveId" clId="{27EE5D2E-D79D-4591-8C0A-2BABB137B89A}" dt="2026-02-22T08:40:07.810" v="203" actId="26606"/>
        <pc:sldMkLst>
          <pc:docMk/>
          <pc:sldMk cId="491190866" sldId="262"/>
        </pc:sldMkLst>
        <pc:spChg chg="mo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2" creationId="{A356D8BC-D693-D5D3-EAA2-84979FE1A3A5}"/>
          </ac:spMkLst>
        </pc:spChg>
        <pc:spChg chg="mo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3" creationId="{86CFCA4E-65E9-3A79-C36E-450A10C7757F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8" creationId="{E92FEB64-6EEA-4759-B4A4-BD2C1E660BA8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10" creationId="{B10BB131-AC8E-4A8E-A5D1-36260F720C3B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12" creationId="{14847E93-7DC1-4D4B-8829-B19AA7137C50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14" creationId="{5566D6E1-03A1-4D73-A4E0-35D74D568A04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16" creationId="{9F835A99-04AC-494A-A572-AFE8413CC938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18" creationId="{7B786209-1B0B-4CA9-9BDD-F7327066A84D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20" creationId="{2D2964BB-484D-45AE-AD66-D407D0629652}"/>
          </ac:spMkLst>
        </pc:spChg>
        <pc:spChg chg="add">
          <ac:chgData name="Alexandru-Alin Odobescu" userId="342582175e478ab6" providerId="LiveId" clId="{27EE5D2E-D79D-4591-8C0A-2BABB137B89A}" dt="2026-02-22T08:40:07.810" v="203" actId="26606"/>
          <ac:spMkLst>
            <pc:docMk/>
            <pc:sldMk cId="491190866" sldId="262"/>
            <ac:spMk id="22" creationId="{6691AC69-A76E-4DAB-B565-468B6B87ACF3}"/>
          </ac:spMkLst>
        </pc:spChg>
      </pc:sldChg>
      <pc:sldChg chg="addSp delSp modSp mod setBg">
        <pc:chgData name="Alexandru-Alin Odobescu" userId="342582175e478ab6" providerId="LiveId" clId="{27EE5D2E-D79D-4591-8C0A-2BABB137B89A}" dt="2026-02-22T08:40:34.361" v="206" actId="26606"/>
        <pc:sldMkLst>
          <pc:docMk/>
          <pc:sldMk cId="2286412588" sldId="263"/>
        </pc:sldMkLst>
        <pc:spChg chg="mod">
          <ac:chgData name="Alexandru-Alin Odobescu" userId="342582175e478ab6" providerId="LiveId" clId="{27EE5D2E-D79D-4591-8C0A-2BABB137B89A}" dt="2026-02-22T08:40:34.361" v="206" actId="26606"/>
          <ac:spMkLst>
            <pc:docMk/>
            <pc:sldMk cId="2286412588" sldId="263"/>
            <ac:spMk id="2" creationId="{398C1524-ECB2-C90E-1872-9D7342B67DB7}"/>
          </ac:spMkLst>
        </pc:spChg>
        <pc:spChg chg="mod">
          <ac:chgData name="Alexandru-Alin Odobescu" userId="342582175e478ab6" providerId="LiveId" clId="{27EE5D2E-D79D-4591-8C0A-2BABB137B89A}" dt="2026-02-22T08:40:34.361" v="206" actId="26606"/>
          <ac:spMkLst>
            <pc:docMk/>
            <pc:sldMk cId="2286412588" sldId="263"/>
            <ac:spMk id="3" creationId="{B5035F27-A9BF-D198-25EC-3E8197C91D55}"/>
          </ac:spMkLst>
        </pc:spChg>
        <pc:spChg chg="add del">
          <ac:chgData name="Alexandru-Alin Odobescu" userId="342582175e478ab6" providerId="LiveId" clId="{27EE5D2E-D79D-4591-8C0A-2BABB137B89A}" dt="2026-02-22T08:40:34.349" v="205" actId="26606"/>
          <ac:spMkLst>
            <pc:docMk/>
            <pc:sldMk cId="2286412588" sldId="263"/>
            <ac:spMk id="8" creationId="{AD7D4B0F-05C9-4891-9ACF-CB75D9EC779D}"/>
          </ac:spMkLst>
        </pc:spChg>
        <pc:spChg chg="add del">
          <ac:chgData name="Alexandru-Alin Odobescu" userId="342582175e478ab6" providerId="LiveId" clId="{27EE5D2E-D79D-4591-8C0A-2BABB137B89A}" dt="2026-02-22T08:40:34.349" v="205" actId="26606"/>
          <ac:spMkLst>
            <pc:docMk/>
            <pc:sldMk cId="2286412588" sldId="263"/>
            <ac:spMk id="10" creationId="{7BE24C53-14CD-41D5-8FA6-4FBCF0A1402A}"/>
          </ac:spMkLst>
        </pc:spChg>
        <pc:spChg chg="add">
          <ac:chgData name="Alexandru-Alin Odobescu" userId="342582175e478ab6" providerId="LiveId" clId="{27EE5D2E-D79D-4591-8C0A-2BABB137B89A}" dt="2026-02-22T08:40:34.361" v="206" actId="26606"/>
          <ac:spMkLst>
            <pc:docMk/>
            <pc:sldMk cId="2286412588" sldId="263"/>
            <ac:spMk id="12" creationId="{C05CBC3C-2E5A-4839-8B9B-2E5A6ADF0F58}"/>
          </ac:spMkLst>
        </pc:spChg>
        <pc:spChg chg="add">
          <ac:chgData name="Alexandru-Alin Odobescu" userId="342582175e478ab6" providerId="LiveId" clId="{27EE5D2E-D79D-4591-8C0A-2BABB137B89A}" dt="2026-02-22T08:40:34.361" v="206" actId="26606"/>
          <ac:spMkLst>
            <pc:docMk/>
            <pc:sldMk cId="2286412588" sldId="263"/>
            <ac:spMk id="13" creationId="{827FF362-FC97-4BF5-949B-D4ADFA26E457}"/>
          </ac:spMkLst>
        </pc:spChg>
      </pc:sldChg>
      <pc:sldChg chg="addSp delSp modSp mod setBg">
        <pc:chgData name="Alexandru-Alin Odobescu" userId="342582175e478ab6" providerId="LiveId" clId="{27EE5D2E-D79D-4591-8C0A-2BABB137B89A}" dt="2026-02-22T08:40:50.014" v="209" actId="26606"/>
        <pc:sldMkLst>
          <pc:docMk/>
          <pc:sldMk cId="635409337" sldId="264"/>
        </pc:sldMkLst>
        <pc:spChg chg="mod">
          <ac:chgData name="Alexandru-Alin Odobescu" userId="342582175e478ab6" providerId="LiveId" clId="{27EE5D2E-D79D-4591-8C0A-2BABB137B89A}" dt="2026-02-22T08:40:50.014" v="209" actId="26606"/>
          <ac:spMkLst>
            <pc:docMk/>
            <pc:sldMk cId="635409337" sldId="264"/>
            <ac:spMk id="2" creationId="{4571B932-3818-E740-20D6-84CC08D73666}"/>
          </ac:spMkLst>
        </pc:spChg>
        <pc:spChg chg="mod">
          <ac:chgData name="Alexandru-Alin Odobescu" userId="342582175e478ab6" providerId="LiveId" clId="{27EE5D2E-D79D-4591-8C0A-2BABB137B89A}" dt="2026-02-22T08:40:50.014" v="209" actId="26606"/>
          <ac:spMkLst>
            <pc:docMk/>
            <pc:sldMk cId="635409337" sldId="264"/>
            <ac:spMk id="3" creationId="{BEF0446C-AC0F-0E49-00D1-53448E515886}"/>
          </ac:spMkLst>
        </pc:spChg>
        <pc:spChg chg="add del">
          <ac:chgData name="Alexandru-Alin Odobescu" userId="342582175e478ab6" providerId="LiveId" clId="{27EE5D2E-D79D-4591-8C0A-2BABB137B89A}" dt="2026-02-22T08:40:50.001" v="208" actId="26606"/>
          <ac:spMkLst>
            <pc:docMk/>
            <pc:sldMk cId="635409337" sldId="264"/>
            <ac:spMk id="8" creationId="{777A147A-9ED8-46B4-8660-1B3C2AA880B5}"/>
          </ac:spMkLst>
        </pc:spChg>
        <pc:spChg chg="add del">
          <ac:chgData name="Alexandru-Alin Odobescu" userId="342582175e478ab6" providerId="LiveId" clId="{27EE5D2E-D79D-4591-8C0A-2BABB137B89A}" dt="2026-02-22T08:40:50.001" v="208" actId="26606"/>
          <ac:spMkLst>
            <pc:docMk/>
            <pc:sldMk cId="635409337" sldId="264"/>
            <ac:spMk id="10" creationId="{5D6C15A0-C087-4593-8414-2B4EC1CDC3DE}"/>
          </ac:spMkLst>
        </pc:spChg>
        <pc:spChg chg="add">
          <ac:chgData name="Alexandru-Alin Odobescu" userId="342582175e478ab6" providerId="LiveId" clId="{27EE5D2E-D79D-4591-8C0A-2BABB137B89A}" dt="2026-02-22T08:40:50.014" v="209" actId="26606"/>
          <ac:spMkLst>
            <pc:docMk/>
            <pc:sldMk cId="635409337" sldId="264"/>
            <ac:spMk id="12" creationId="{081E4A58-353D-44AE-B2FC-2A74E2E400F7}"/>
          </ac:spMkLst>
        </pc:spChg>
        <pc:spChg chg="add">
          <ac:chgData name="Alexandru-Alin Odobescu" userId="342582175e478ab6" providerId="LiveId" clId="{27EE5D2E-D79D-4591-8C0A-2BABB137B89A}" dt="2026-02-22T08:40:50.014" v="209" actId="26606"/>
          <ac:spMkLst>
            <pc:docMk/>
            <pc:sldMk cId="635409337" sldId="264"/>
            <ac:spMk id="13" creationId="{389575E1-3389-451A-A5F7-27854C25C599}"/>
          </ac:spMkLst>
        </pc:spChg>
        <pc:spChg chg="add">
          <ac:chgData name="Alexandru-Alin Odobescu" userId="342582175e478ab6" providerId="LiveId" clId="{27EE5D2E-D79D-4591-8C0A-2BABB137B89A}" dt="2026-02-22T08:40:50.014" v="209" actId="26606"/>
          <ac:spMkLst>
            <pc:docMk/>
            <pc:sldMk cId="635409337" sldId="264"/>
            <ac:spMk id="14" creationId="{A53CCC5C-D88E-40FB-B30B-23DCDBD01D37}"/>
          </ac:spMkLst>
        </pc:spChg>
      </pc:sldChg>
      <pc:sldChg chg="addSp delSp modSp mod setBg">
        <pc:chgData name="Alexandru-Alin Odobescu" userId="342582175e478ab6" providerId="LiveId" clId="{27EE5D2E-D79D-4591-8C0A-2BABB137B89A}" dt="2026-02-22T08:41:23.181" v="212" actId="26606"/>
        <pc:sldMkLst>
          <pc:docMk/>
          <pc:sldMk cId="1970767403" sldId="265"/>
        </pc:sldMkLst>
        <pc:spChg chg="mod">
          <ac:chgData name="Alexandru-Alin Odobescu" userId="342582175e478ab6" providerId="LiveId" clId="{27EE5D2E-D79D-4591-8C0A-2BABB137B89A}" dt="2026-02-22T08:41:23.181" v="212" actId="26606"/>
          <ac:spMkLst>
            <pc:docMk/>
            <pc:sldMk cId="1970767403" sldId="265"/>
            <ac:spMk id="2" creationId="{8DB4E3BC-58E2-3AA4-31AE-66C1574BE0B1}"/>
          </ac:spMkLst>
        </pc:spChg>
        <pc:spChg chg="add del mod">
          <ac:chgData name="Alexandru-Alin Odobescu" userId="342582175e478ab6" providerId="LiveId" clId="{27EE5D2E-D79D-4591-8C0A-2BABB137B89A}" dt="2026-02-22T08:41:23.181" v="212" actId="26606"/>
          <ac:spMkLst>
            <pc:docMk/>
            <pc:sldMk cId="1970767403" sldId="265"/>
            <ac:spMk id="3" creationId="{658FF160-252E-EFB0-48C2-EA5CEE4F0FD7}"/>
          </ac:spMkLst>
        </pc:spChg>
        <pc:spChg chg="add">
          <ac:chgData name="Alexandru-Alin Odobescu" userId="342582175e478ab6" providerId="LiveId" clId="{27EE5D2E-D79D-4591-8C0A-2BABB137B89A}" dt="2026-02-22T08:41:23.181" v="212" actId="26606"/>
          <ac:spMkLst>
            <pc:docMk/>
            <pc:sldMk cId="1970767403" sldId="265"/>
            <ac:spMk id="8" creationId="{7C32DF3D-3F59-481D-A237-77C31AD492C1}"/>
          </ac:spMkLst>
        </pc:spChg>
        <pc:spChg chg="add del">
          <ac:chgData name="Alexandru-Alin Odobescu" userId="342582175e478ab6" providerId="LiveId" clId="{27EE5D2E-D79D-4591-8C0A-2BABB137B89A}" dt="2026-02-22T08:41:23.175" v="211" actId="26606"/>
          <ac:spMkLst>
            <pc:docMk/>
            <pc:sldMk cId="1970767403" sldId="265"/>
            <ac:spMk id="10" creationId="{B50AB553-2A96-4A92-96F2-93548E096954}"/>
          </ac:spMkLst>
        </pc:spChg>
        <pc:spChg chg="add">
          <ac:chgData name="Alexandru-Alin Odobescu" userId="342582175e478ab6" providerId="LiveId" clId="{27EE5D2E-D79D-4591-8C0A-2BABB137B89A}" dt="2026-02-22T08:41:23.181" v="212" actId="26606"/>
          <ac:spMkLst>
            <pc:docMk/>
            <pc:sldMk cId="1970767403" sldId="265"/>
            <ac:spMk id="12" creationId="{32F02326-30C4-4095-988F-932A425AE2DA}"/>
          </ac:spMkLst>
        </pc:spChg>
        <pc:spChg chg="add">
          <ac:chgData name="Alexandru-Alin Odobescu" userId="342582175e478ab6" providerId="LiveId" clId="{27EE5D2E-D79D-4591-8C0A-2BABB137B89A}" dt="2026-02-22T08:41:23.181" v="212" actId="26606"/>
          <ac:spMkLst>
            <pc:docMk/>
            <pc:sldMk cId="1970767403" sldId="265"/>
            <ac:spMk id="13" creationId="{658FF160-252E-EFB0-48C2-EA5CEE4F0FD7}"/>
          </ac:spMkLst>
        </pc:spChg>
        <pc:graphicFrameChg chg="add del">
          <ac:chgData name="Alexandru-Alin Odobescu" userId="342582175e478ab6" providerId="LiveId" clId="{27EE5D2E-D79D-4591-8C0A-2BABB137B89A}" dt="2026-02-22T08:41:23.175" v="211" actId="26606"/>
          <ac:graphicFrameMkLst>
            <pc:docMk/>
            <pc:sldMk cId="1970767403" sldId="265"/>
            <ac:graphicFrameMk id="5" creationId="{1EFD9E05-A03D-AB2E-A051-A2B3D094E9E8}"/>
          </ac:graphicFrameMkLst>
        </pc:graphicFrameChg>
        <pc:picChg chg="add del">
          <ac:chgData name="Alexandru-Alin Odobescu" userId="342582175e478ab6" providerId="LiveId" clId="{27EE5D2E-D79D-4591-8C0A-2BABB137B89A}" dt="2026-02-22T08:41:23.175" v="211" actId="26606"/>
          <ac:picMkLst>
            <pc:docMk/>
            <pc:sldMk cId="1970767403" sldId="265"/>
            <ac:picMk id="6" creationId="{628E6853-A211-0BD9-A04A-A4ED16EF5D9A}"/>
          </ac:picMkLst>
        </pc:picChg>
      </pc:sldChg>
      <pc:sldChg chg="addSp modSp mod setBg">
        <pc:chgData name="Alexandru-Alin Odobescu" userId="342582175e478ab6" providerId="LiveId" clId="{27EE5D2E-D79D-4591-8C0A-2BABB137B89A}" dt="2026-02-22T08:41:48.265" v="213" actId="26606"/>
        <pc:sldMkLst>
          <pc:docMk/>
          <pc:sldMk cId="2973190113" sldId="266"/>
        </pc:sldMkLst>
        <pc:spChg chg="mo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2" creationId="{17E660D2-C597-1397-3C34-394C67BE1BF4}"/>
          </ac:spMkLst>
        </pc:spChg>
        <pc:spChg chg="mo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3" creationId="{90E9F1F5-2E1A-8C61-1C0C-E332908D9070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8" creationId="{F837543A-6020-4505-A233-C9DB4BF74011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10" creationId="{35B16301-FB18-48BA-A6DD-C37CAF6F9A18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12" creationId="{C3C0D90E-074A-4F52-9B11-B52BEF4BCBE5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14" creationId="{CABBD4C1-E6F8-46F6-8152-A8A97490BF4D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16" creationId="{83BA5EF5-1FE9-4BF9-83BB-269BCDDF6156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20" creationId="{88853921-7BC9-4BDE-ACAB-133C683C82D6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22" creationId="{09192968-3AE7-4470-A61C-97294BB92731}"/>
          </ac:spMkLst>
        </pc:spChg>
        <pc:spChg chg="add">
          <ac:chgData name="Alexandru-Alin Odobescu" userId="342582175e478ab6" providerId="LiveId" clId="{27EE5D2E-D79D-4591-8C0A-2BABB137B89A}" dt="2026-02-22T08:41:48.265" v="213" actId="26606"/>
          <ac:spMkLst>
            <pc:docMk/>
            <pc:sldMk cId="2973190113" sldId="266"/>
            <ac:spMk id="24" creationId="{3AB72E55-43E4-4356-BFE8-E2102CB0B505}"/>
          </ac:spMkLst>
        </pc:spChg>
      </pc:sldChg>
      <pc:sldChg chg="addSp modSp mod setBg">
        <pc:chgData name="Alexandru-Alin Odobescu" userId="342582175e478ab6" providerId="LiveId" clId="{27EE5D2E-D79D-4591-8C0A-2BABB137B89A}" dt="2026-02-22T08:41:57.952" v="215" actId="26606"/>
        <pc:sldMkLst>
          <pc:docMk/>
          <pc:sldMk cId="2378081919" sldId="267"/>
        </pc:sldMkLst>
        <pc:spChg chg="mo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2" creationId="{540DC9A0-3720-7631-68AC-4EE0CD344B22}"/>
          </ac:spMkLst>
        </pc:spChg>
        <pc:spChg chg="mo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3" creationId="{7771D017-DC1C-3A27-3DBE-88C7FA991981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8" creationId="{1709F1D5-B0F1-4714-A239-E5B61C161915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10" creationId="{228FB460-D3FF-4440-A020-05982A09E517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12" creationId="{14847E93-7DC1-4D4B-8829-B19AA7137C50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14" creationId="{5566D6E1-03A1-4D73-A4E0-35D74D568A04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16" creationId="{9F835A99-04AC-494A-A572-AFE8413CC938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18" creationId="{7B786209-1B0B-4CA9-9BDD-F7327066A84D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20" creationId="{2D2964BB-484D-45AE-AD66-D407D0629652}"/>
          </ac:spMkLst>
        </pc:spChg>
        <pc:spChg chg="add">
          <ac:chgData name="Alexandru-Alin Odobescu" userId="342582175e478ab6" providerId="LiveId" clId="{27EE5D2E-D79D-4591-8C0A-2BABB137B89A}" dt="2026-02-22T08:41:57.952" v="215" actId="26606"/>
          <ac:spMkLst>
            <pc:docMk/>
            <pc:sldMk cId="2378081919" sldId="267"/>
            <ac:spMk id="22" creationId="{6691AC69-A76E-4DAB-B565-468B6B87ACF3}"/>
          </ac:spMkLst>
        </pc:spChg>
      </pc:sldChg>
      <pc:sldChg chg="addSp modSp mod setBg">
        <pc:chgData name="Alexandru-Alin Odobescu" userId="342582175e478ab6" providerId="LiveId" clId="{27EE5D2E-D79D-4591-8C0A-2BABB137B89A}" dt="2026-02-22T08:41:52.611" v="214" actId="26606"/>
        <pc:sldMkLst>
          <pc:docMk/>
          <pc:sldMk cId="2848474208" sldId="268"/>
        </pc:sldMkLst>
        <pc:spChg chg="mod">
          <ac:chgData name="Alexandru-Alin Odobescu" userId="342582175e478ab6" providerId="LiveId" clId="{27EE5D2E-D79D-4591-8C0A-2BABB137B89A}" dt="2026-02-22T08:41:52.611" v="214" actId="26606"/>
          <ac:spMkLst>
            <pc:docMk/>
            <pc:sldMk cId="2848474208" sldId="268"/>
            <ac:spMk id="2" creationId="{752FC0FF-B302-F1C4-C0C4-A720973B950E}"/>
          </ac:spMkLst>
        </pc:spChg>
        <pc:spChg chg="mod">
          <ac:chgData name="Alexandru-Alin Odobescu" userId="342582175e478ab6" providerId="LiveId" clId="{27EE5D2E-D79D-4591-8C0A-2BABB137B89A}" dt="2026-02-22T08:41:52.611" v="214" actId="26606"/>
          <ac:spMkLst>
            <pc:docMk/>
            <pc:sldMk cId="2848474208" sldId="268"/>
            <ac:spMk id="3" creationId="{D5AB6063-2C3D-4902-8D39-4A4158A94B12}"/>
          </ac:spMkLst>
        </pc:spChg>
        <pc:spChg chg="add">
          <ac:chgData name="Alexandru-Alin Odobescu" userId="342582175e478ab6" providerId="LiveId" clId="{27EE5D2E-D79D-4591-8C0A-2BABB137B89A}" dt="2026-02-22T08:41:52.611" v="214" actId="26606"/>
          <ac:spMkLst>
            <pc:docMk/>
            <pc:sldMk cId="2848474208" sldId="268"/>
            <ac:spMk id="8" creationId="{C2554CA6-288E-4202-BC52-2E5A8F0C0AED}"/>
          </ac:spMkLst>
        </pc:spChg>
        <pc:spChg chg="add">
          <ac:chgData name="Alexandru-Alin Odobescu" userId="342582175e478ab6" providerId="LiveId" clId="{27EE5D2E-D79D-4591-8C0A-2BABB137B89A}" dt="2026-02-22T08:41:52.611" v="214" actId="26606"/>
          <ac:spMkLst>
            <pc:docMk/>
            <pc:sldMk cId="2848474208" sldId="268"/>
            <ac:spMk id="10" creationId="{B10BB131-AC8E-4A8E-A5D1-36260F720C3B}"/>
          </ac:spMkLst>
        </pc:spChg>
        <pc:spChg chg="add">
          <ac:chgData name="Alexandru-Alin Odobescu" userId="342582175e478ab6" providerId="LiveId" clId="{27EE5D2E-D79D-4591-8C0A-2BABB137B89A}" dt="2026-02-22T08:41:52.611" v="214" actId="26606"/>
          <ac:spMkLst>
            <pc:docMk/>
            <pc:sldMk cId="2848474208" sldId="268"/>
            <ac:spMk id="12" creationId="{5B7778FC-632E-4DCA-A7CB-0D7731CCF970}"/>
          </ac:spMkLst>
        </pc:spChg>
        <pc:spChg chg="add">
          <ac:chgData name="Alexandru-Alin Odobescu" userId="342582175e478ab6" providerId="LiveId" clId="{27EE5D2E-D79D-4591-8C0A-2BABB137B89A}" dt="2026-02-22T08:41:52.611" v="214" actId="26606"/>
          <ac:spMkLst>
            <pc:docMk/>
            <pc:sldMk cId="2848474208" sldId="268"/>
            <ac:spMk id="14" creationId="{FA23A907-97FB-4A8F-880A-DD77401C4296}"/>
          </ac:spMkLst>
        </pc:spChg>
      </pc:sldChg>
      <pc:sldChg chg="addSp modSp mod setBg">
        <pc:chgData name="Alexandru-Alin Odobescu" userId="342582175e478ab6" providerId="LiveId" clId="{27EE5D2E-D79D-4591-8C0A-2BABB137B89A}" dt="2026-02-22T08:42:21.028" v="216" actId="26606"/>
        <pc:sldMkLst>
          <pc:docMk/>
          <pc:sldMk cId="280970563" sldId="269"/>
        </pc:sldMkLst>
        <pc:spChg chg="mod">
          <ac:chgData name="Alexandru-Alin Odobescu" userId="342582175e478ab6" providerId="LiveId" clId="{27EE5D2E-D79D-4591-8C0A-2BABB137B89A}" dt="2026-02-22T08:42:21.028" v="216" actId="26606"/>
          <ac:spMkLst>
            <pc:docMk/>
            <pc:sldMk cId="280970563" sldId="269"/>
            <ac:spMk id="2" creationId="{B0EB777D-9906-001C-F2BE-63030C1D9B59}"/>
          </ac:spMkLst>
        </pc:spChg>
        <pc:spChg chg="mod">
          <ac:chgData name="Alexandru-Alin Odobescu" userId="342582175e478ab6" providerId="LiveId" clId="{27EE5D2E-D79D-4591-8C0A-2BABB137B89A}" dt="2026-02-22T08:42:21.028" v="216" actId="26606"/>
          <ac:spMkLst>
            <pc:docMk/>
            <pc:sldMk cId="280970563" sldId="269"/>
            <ac:spMk id="3" creationId="{5B4D616F-F677-8EE3-8829-ED0FC3C40325}"/>
          </ac:spMkLst>
        </pc:spChg>
        <pc:spChg chg="add">
          <ac:chgData name="Alexandru-Alin Odobescu" userId="342582175e478ab6" providerId="LiveId" clId="{27EE5D2E-D79D-4591-8C0A-2BABB137B89A}" dt="2026-02-22T08:42:21.028" v="216" actId="26606"/>
          <ac:spMkLst>
            <pc:docMk/>
            <pc:sldMk cId="280970563" sldId="269"/>
            <ac:spMk id="8" creationId="{100EDD19-6802-4EC3-95CE-CFFAB042CFD6}"/>
          </ac:spMkLst>
        </pc:spChg>
        <pc:spChg chg="add">
          <ac:chgData name="Alexandru-Alin Odobescu" userId="342582175e478ab6" providerId="LiveId" clId="{27EE5D2E-D79D-4591-8C0A-2BABB137B89A}" dt="2026-02-22T08:42:21.028" v="216" actId="26606"/>
          <ac:spMkLst>
            <pc:docMk/>
            <pc:sldMk cId="280970563" sldId="269"/>
            <ac:spMk id="10" creationId="{DB17E863-922E-4C26-BD64-E8FD41D28661}"/>
          </ac:spMkLst>
        </pc:spChg>
      </pc:sldChg>
      <pc:sldChg chg="addSp delSp modSp mod setBg">
        <pc:chgData name="Alexandru-Alin Odobescu" userId="342582175e478ab6" providerId="LiveId" clId="{27EE5D2E-D79D-4591-8C0A-2BABB137B89A}" dt="2026-02-22T08:39:01.876" v="195" actId="26606"/>
        <pc:sldMkLst>
          <pc:docMk/>
          <pc:sldMk cId="2931520404" sldId="270"/>
        </pc:sldMkLst>
        <pc:spChg chg="mod">
          <ac:chgData name="Alexandru-Alin Odobescu" userId="342582175e478ab6" providerId="LiveId" clId="{27EE5D2E-D79D-4591-8C0A-2BABB137B89A}" dt="2026-02-22T08:39:01.876" v="195" actId="26606"/>
          <ac:spMkLst>
            <pc:docMk/>
            <pc:sldMk cId="2931520404" sldId="270"/>
            <ac:spMk id="2" creationId="{19C15E6F-D05B-9607-659B-0508A6A079EB}"/>
          </ac:spMkLst>
        </pc:spChg>
        <pc:spChg chg="mod">
          <ac:chgData name="Alexandru-Alin Odobescu" userId="342582175e478ab6" providerId="LiveId" clId="{27EE5D2E-D79D-4591-8C0A-2BABB137B89A}" dt="2026-02-22T08:39:01.876" v="195" actId="26606"/>
          <ac:spMkLst>
            <pc:docMk/>
            <pc:sldMk cId="2931520404" sldId="270"/>
            <ac:spMk id="3" creationId="{A5F83298-B640-5A53-BAB3-A1BCA0A7F10F}"/>
          </ac:spMkLst>
        </pc:spChg>
        <pc:spChg chg="add del">
          <ac:chgData name="Alexandru-Alin Odobescu" userId="342582175e478ab6" providerId="LiveId" clId="{27EE5D2E-D79D-4591-8C0A-2BABB137B89A}" dt="2026-02-22T08:39:01.876" v="194" actId="26606"/>
          <ac:spMkLst>
            <pc:docMk/>
            <pc:sldMk cId="2931520404" sldId="270"/>
            <ac:spMk id="8" creationId="{84697CDA-BDB7-4883-B48B-1D4EDB2F0E93}"/>
          </ac:spMkLst>
        </pc:spChg>
        <pc:spChg chg="add del">
          <ac:chgData name="Alexandru-Alin Odobescu" userId="342582175e478ab6" providerId="LiveId" clId="{27EE5D2E-D79D-4591-8C0A-2BABB137B89A}" dt="2026-02-22T08:39:01.876" v="194" actId="26606"/>
          <ac:spMkLst>
            <pc:docMk/>
            <pc:sldMk cId="2931520404" sldId="270"/>
            <ac:spMk id="10" creationId="{6295B176-FA0E-4B6A-A190-5E2E82BEA57A}"/>
          </ac:spMkLst>
        </pc:spChg>
        <pc:spChg chg="add del">
          <ac:chgData name="Alexandru-Alin Odobescu" userId="342582175e478ab6" providerId="LiveId" clId="{27EE5D2E-D79D-4591-8C0A-2BABB137B89A}" dt="2026-02-22T08:39:01.876" v="194" actId="26606"/>
          <ac:spMkLst>
            <pc:docMk/>
            <pc:sldMk cId="2931520404" sldId="270"/>
            <ac:spMk id="12" creationId="{48F779DE-4744-42D6-9C74-33EC94460CCC}"/>
          </ac:spMkLst>
        </pc:spChg>
        <pc:spChg chg="add">
          <ac:chgData name="Alexandru-Alin Odobescu" userId="342582175e478ab6" providerId="LiveId" clId="{27EE5D2E-D79D-4591-8C0A-2BABB137B89A}" dt="2026-02-22T08:39:01.876" v="195" actId="26606"/>
          <ac:spMkLst>
            <pc:docMk/>
            <pc:sldMk cId="2931520404" sldId="270"/>
            <ac:spMk id="14" creationId="{FA23A907-97FB-4A8F-880A-DD77401C4296}"/>
          </ac:spMkLst>
        </pc:spChg>
        <pc:spChg chg="add">
          <ac:chgData name="Alexandru-Alin Odobescu" userId="342582175e478ab6" providerId="LiveId" clId="{27EE5D2E-D79D-4591-8C0A-2BABB137B89A}" dt="2026-02-22T08:39:01.876" v="195" actId="26606"/>
          <ac:spMkLst>
            <pc:docMk/>
            <pc:sldMk cId="2931520404" sldId="270"/>
            <ac:spMk id="15" creationId="{C2554CA6-288E-4202-BC52-2E5A8F0C0AED}"/>
          </ac:spMkLst>
        </pc:spChg>
        <pc:spChg chg="add">
          <ac:chgData name="Alexandru-Alin Odobescu" userId="342582175e478ab6" providerId="LiveId" clId="{27EE5D2E-D79D-4591-8C0A-2BABB137B89A}" dt="2026-02-22T08:39:01.876" v="195" actId="26606"/>
          <ac:spMkLst>
            <pc:docMk/>
            <pc:sldMk cId="2931520404" sldId="270"/>
            <ac:spMk id="16" creationId="{B10BB131-AC8E-4A8E-A5D1-36260F720C3B}"/>
          </ac:spMkLst>
        </pc:spChg>
        <pc:spChg chg="add">
          <ac:chgData name="Alexandru-Alin Odobescu" userId="342582175e478ab6" providerId="LiveId" clId="{27EE5D2E-D79D-4591-8C0A-2BABB137B89A}" dt="2026-02-22T08:39:01.876" v="195" actId="26606"/>
          <ac:spMkLst>
            <pc:docMk/>
            <pc:sldMk cId="2931520404" sldId="270"/>
            <ac:spMk id="17" creationId="{5B7778FC-632E-4DCA-A7CB-0D7731CCF97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30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43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9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817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567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007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344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53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37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878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06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61392F-7C15-463E-AD46-47DCF370F5D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D1DD31-D06A-4901-84B8-965E20CE8A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346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C15E6F-D05B-9607-659B-0508A6A079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Group Presentation </a:t>
            </a: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83298-B640-5A53-BAB3-A1BCA0A7F1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 err="1"/>
              <a:t>Organisation</a:t>
            </a:r>
            <a:r>
              <a:rPr lang="en-US" sz="2200" dirty="0"/>
              <a:t>: Emirates Airline (Fly Emirates)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Topic: Managerial Roles and Responsibilities Using Fayol’s Management Functions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Student: Alexandru Alin Odobescu (2332549) and </a:t>
            </a:r>
            <a:r>
              <a:rPr lang="en-US" sz="2200" dirty="0" err="1"/>
              <a:t>Stefanel</a:t>
            </a:r>
            <a:r>
              <a:rPr lang="en-US" sz="2200" dirty="0"/>
              <a:t> Cosmin </a:t>
            </a:r>
            <a:r>
              <a:rPr lang="en-US" sz="2200" dirty="0" err="1"/>
              <a:t>Ciovete</a:t>
            </a:r>
            <a:r>
              <a:rPr lang="en-US" sz="2200" dirty="0"/>
              <a:t> (2512755)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Course: Introduction to Leadership and Management (LCBB4015)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Lecture: Roopa </a:t>
            </a:r>
            <a:r>
              <a:rPr lang="en-US" sz="2200" dirty="0" err="1"/>
              <a:t>Aruvanahalli</a:t>
            </a:r>
            <a:r>
              <a:rPr lang="en-US" sz="2200" dirty="0"/>
              <a:t> Nagaraju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931520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5F8DC-81CC-8D4E-12F4-78972970B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</a:t>
            </a:r>
            <a:r>
              <a:rPr lang="en-GB" b="1">
                <a:solidFill>
                  <a:srgbClr val="FFFFFF"/>
                </a:solidFill>
              </a:rPr>
              <a:t>Table of Contents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7A9C5-A294-D06D-03B2-0CF3425F7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1. 	Introduction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2. 	Overview of Emirates Airline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3. 	Fayol’s Management Functions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• 	Planning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• 	Organising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• 	Leading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• 	Controlling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4. 	Application of Each Function in Emirates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5. 	Conclusion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6. 	References (Harvard Style)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955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9CB66-EA3E-EA58-4AEF-C0CFACB71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Introduction</a:t>
            </a:r>
            <a:r>
              <a:rPr lang="en-GB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5ABEB-80CE-118F-A1DF-4DBF2180A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This presentation explores Henri Fayol’s four core management functions and how they apply within Emirates Airline, one of the world’s largest international carriers.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It explains the roles and responsibilities of managers in a modern business environment and how these functions help Emirates achieve its strategic goals.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The presentation concludes with essential managerial skills needed in today’s dynamic global business environment.</a:t>
            </a:r>
          </a:p>
          <a:p>
            <a:endParaRPr lang="en-GB" sz="22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183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05228-BCB0-FCAA-5540-5E82E0D6C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About Emirates Airline</a:t>
            </a:r>
            <a:r>
              <a:rPr lang="en-GB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D6229-C52A-5E05-AD25-D090F9BB3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• 	</a:t>
            </a: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Founded in 1985, based in Dubai, UAE.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Operates over 150 destinations across six continents.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Known for premium service quality, innovation, and strong brand identity (“Fly Better”).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Employs over 100,000 staff, including pilots, cabin crew, engineers, and corporate teams.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Strategic goals include: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Expanding global routes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Maintaining high customer satisfaction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Ensuring operational efficiency</a:t>
            </a:r>
          </a:p>
          <a:p>
            <a:pPr>
              <a:spcAft>
                <a:spcPts val="800"/>
              </a:spcAft>
              <a:buNone/>
            </a:pPr>
            <a:r>
              <a:rPr lang="en-GB" sz="20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	Strengthening sustainability initiatives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78862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6D8BC-D693-D5D3-EAA2-84979FE1A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 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 </a:t>
            </a:r>
            <a:r>
              <a:rPr lang="en-GB" sz="4100" b="1">
                <a:solidFill>
                  <a:srgbClr val="FFFFFF"/>
                </a:solidFill>
              </a:rPr>
              <a:t>Fayol’s Management Functions 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FCA4E-65E9-3A79-C36E-450A10C77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Henri Fayol identified four key functions that managers must perform:</a:t>
            </a:r>
          </a:p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• 	Planning</a:t>
            </a:r>
          </a:p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• 	Organising</a:t>
            </a:r>
          </a:p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• 	Leading</a:t>
            </a:r>
          </a:p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• 	Controlling</a:t>
            </a:r>
          </a:p>
          <a:p>
            <a:pPr marL="0" indent="0">
              <a:buNone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These functions provide a structured approach to effective management and organisational success.</a:t>
            </a:r>
          </a:p>
          <a:p>
            <a:pPr marL="0" indent="0">
              <a:buNone/>
            </a:pPr>
            <a:endParaRPr lang="en-GB" sz="26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190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C1524-ECB2-C90E-1872-9D7342B67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 </a:t>
            </a:r>
            <a:r>
              <a:rPr lang="en-GB" sz="5400" b="1">
                <a:solidFill>
                  <a:srgbClr val="FFFFFF"/>
                </a:solidFill>
              </a:rPr>
              <a:t>Planning at Emirates</a:t>
            </a:r>
            <a:r>
              <a:rPr lang="en-GB" sz="54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35F27-A9BF-D198-25EC-3E8197C91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Definition: Setting objectives and deciding how to achieve them.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Managerial Roles at Emirates: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Route planning managers forecast demand and plan new destinations.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HR managers plan workforce needs (pilots, cabin crew, engineers).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Finance managers plan budgets for fleet expansion and fuel costs.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How it supports organisational goals: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Ensures Emirates stays competitive in global aviation.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Helps maintain profitability through efficient resource allocation.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Supports long-term growth through strategic route expansion.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	Emirates planned the introduction of the Airbus A380 to increase passenger capacity and enhance customer experience.</a:t>
            </a:r>
          </a:p>
          <a:p>
            <a:pPr marL="0" indent="0">
              <a:buNone/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286412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1B932-3818-E740-20D6-84CC08D73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Organising at Emirates</a:t>
            </a:r>
            <a:r>
              <a:rPr lang="en-GB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0446C-AC0F-0E49-00D1-53448E515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Definition: Arranging resources and tasks to achieve objectives.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Managerial Roles: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Operations managers coordinate aircraft maintenance, scheduling, and ground services.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HR managers structure teams, assign roles, and manage training programmes.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Customer service managers organise staff to ensure smooth passenger experiences.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How it supports organisational goals: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Ensures efficient operations and minimises delays.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Improves communication and workflow across departments.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Supports Emirates’ reputation for reliability and high-quality service.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• 	Organising cabin crew teams for long-haul flights to ensure compliance with safety and service standards.</a:t>
            </a: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635409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4E3BC-58E2-3AA4-31AE-66C1574BE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5400" b="1"/>
              <a:t>Leading at Emirates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58FF160-252E-EFB0-48C2-EA5CEE4F0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Definition: Motivating, guiding, and influencing employees to achieve goals.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Managerial Roles: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Team leaders motivate cabin crew to deliver exceptional service.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Senior managers communicate strategic vision and organisational values.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Training managers develop leadership and customer service skills.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supports organisational goals: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Enhances employee engagement and performance.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Strengthens Emirates’ customer service culture.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Encourages innovation and continuous improvement.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	Emirates’ leadership programmes that develop future managers and promote a strong service culture.</a:t>
            </a:r>
          </a:p>
          <a:p>
            <a:pPr marL="0" indent="0">
              <a:buNone/>
            </a:pPr>
            <a:endParaRPr lang="en-GB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767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660D2-C597-1397-3C34-394C67BE1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dirty="0"/>
              <a:t>Controlling at Emirates</a:t>
            </a:r>
            <a:r>
              <a:rPr lang="en-GB" dirty="0"/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9F1F5-2E1A-8C61-1C0C-E332908D9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Definition: Monitoring performance and taking corrective action.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Managerial Roles: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Quality control managers track service standards and safety compliance.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Finance managers monitor budgets and financial performance.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Operations managers review on-time performance and operational efficiency.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How it supports organisational goals: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Ensures safety, which is critical in aviation.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Maintains high service quality and customer satisfaction.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Helps Emirates stay profitable and competitive.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• 	Monitoring customer feedback scores and adjusting training or processes to improve service.</a:t>
            </a:r>
          </a:p>
          <a:p>
            <a:pPr marL="0" indent="0">
              <a:buNone/>
            </a:pPr>
            <a:endParaRPr lang="en-GB" sz="13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190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FC0FF-B302-F1C4-C0C4-A720973B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Essential Managerial Skills Today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B6063-2C3D-4902-8D39-4A4158A94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	Communication and interpersonal skills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	Decision-making and problem-solving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	Adaptability and resilience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	Digital literacy and data analysis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	Leadership and emotional intelligence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• 	Strategic thinking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These skills help managers navigate global competition, technological change, and customer expectations.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848474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DC9A0-3720-7631-68AC-4EE0CD344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</a:t>
            </a:r>
            <a:r>
              <a:rPr lang="en-GB" b="1">
                <a:solidFill>
                  <a:srgbClr val="FFFFFF"/>
                </a:solidFill>
              </a:rPr>
              <a:t>Conclusion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1D017-DC1C-3A27-3DBE-88C7FA991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	Fayol’s management functions remain highly relevant in modern organisations like Emirates.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	Effective planning, organising, leading, and controlling enable managers to achieve strategic goals and maintain high performance.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• 	In today’s fast-changing business environment, managers must be adaptable, technologically skilled, and strong communicators to lead successfully.</a:t>
            </a:r>
          </a:p>
          <a:p>
            <a:pPr marL="0" indent="0">
              <a:buNone/>
            </a:pPr>
            <a:endParaRPr lang="en-GB" sz="24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081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B777D-9906-001C-F2BE-63030C1D9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References</a:t>
            </a:r>
            <a:r>
              <a:rPr lang="en-GB" sz="5400"/>
              <a:t>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D616F-F677-8EE3-8829-ED0FC3C40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Emirates (2024) About us. Available at: https://www.emirates.com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Fayol, H. (1949) General and Industrial Management. London: Pitman.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Robbins, S. and Coulter, M. (2021) Management. 15th edn. Pearson.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Emirates Group (2024) Annual Report. Available at: https://www.theemiratesgroup.com 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Grant, R.M. (2021) Contemporary Strategy Analysis. 11th edn. Wiley</a:t>
            </a:r>
            <a:r>
              <a:rPr lang="en-GB" sz="2200"/>
              <a:t>.</a:t>
            </a:r>
          </a:p>
          <a:p>
            <a:pPr marL="0" indent="0">
              <a:buNone/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IATA (2024) World Air Transport Statistics. International Air Transport Association.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80970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</TotalTime>
  <Words>954</Words>
  <Application>Microsoft Office PowerPoint</Application>
  <PresentationFormat>Widescreen</PresentationFormat>
  <Paragraphs>105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Group Presentation  </vt:lpstr>
      <vt:lpstr> Table of Contents </vt:lpstr>
      <vt:lpstr> Introduction </vt:lpstr>
      <vt:lpstr>About Emirates Airline </vt:lpstr>
      <vt:lpstr>   Fayol’s Management Functions </vt:lpstr>
      <vt:lpstr> Planning at Emirates </vt:lpstr>
      <vt:lpstr>Organising at Emirates </vt:lpstr>
      <vt:lpstr>Leading at Emirates </vt:lpstr>
      <vt:lpstr>Controlling at Emirates </vt:lpstr>
      <vt:lpstr>Essential Managerial Skills Today </vt:lpstr>
      <vt:lpstr>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Alexandru-Alin Odobescu</dc:creator>
  <cp:lastModifiedBy>Alexandru-Alin Odobescu</cp:lastModifiedBy>
  <cp:revision>2</cp:revision>
  <dcterms:created xsi:type="dcterms:W3CDTF">2026-02-17T17:36:13Z</dcterms:created>
  <dcterms:modified xsi:type="dcterms:W3CDTF">2026-02-23T15:37:26Z</dcterms:modified>
</cp:coreProperties>
</file>