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6"/>
  </p:notesMasterIdLst>
  <p:sldIdLst>
    <p:sldId id="364" r:id="rId2"/>
    <p:sldId id="383" r:id="rId3"/>
    <p:sldId id="387" r:id="rId4"/>
    <p:sldId id="403" r:id="rId5"/>
    <p:sldId id="394" r:id="rId6"/>
    <p:sldId id="395" r:id="rId7"/>
    <p:sldId id="396" r:id="rId8"/>
    <p:sldId id="406" r:id="rId9"/>
    <p:sldId id="405" r:id="rId10"/>
    <p:sldId id="402" r:id="rId11"/>
    <p:sldId id="398" r:id="rId12"/>
    <p:sldId id="404" r:id="rId13"/>
    <p:sldId id="399" r:id="rId14"/>
    <p:sldId id="40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EAC1E2-D745-7A44-AB6A-A99C71A21C97}" v="2327" dt="2026-07-20T02:38:30.5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195"/>
    <p:restoredTop sz="94662"/>
  </p:normalViewPr>
  <p:slideViewPr>
    <p:cSldViewPr snapToGrid="0" showGuides="1">
      <p:cViewPr varScale="1">
        <p:scale>
          <a:sx n="68" d="100"/>
          <a:sy n="68" d="100"/>
        </p:scale>
        <p:origin x="240" y="968"/>
      </p:cViewPr>
      <p:guideLst>
        <p:guide orient="horz" pos="2160"/>
        <p:guide pos="3840"/>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enda Ancheta Divina (2514348)" userId="754b0dca-9fbe-4808-8543-4a47abb3fea2" providerId="ADAL" clId="{9967F640-04A7-5238-890B-34021867482E}"/>
    <pc:docChg chg="undo custSel addSld delSld modSld sldOrd modMainMaster">
      <pc:chgData name="Glenda Ancheta Divina (2514348)" userId="754b0dca-9fbe-4808-8543-4a47abb3fea2" providerId="ADAL" clId="{9967F640-04A7-5238-890B-34021867482E}" dt="2026-07-20T02:38:30.564" v="21293" actId="14100"/>
      <pc:docMkLst>
        <pc:docMk/>
      </pc:docMkLst>
      <pc:sldChg chg="modSp">
        <pc:chgData name="Glenda Ancheta Divina (2514348)" userId="754b0dca-9fbe-4808-8543-4a47abb3fea2" providerId="ADAL" clId="{9967F640-04A7-5238-890B-34021867482E}" dt="2026-06-30T18:38:51.161" v="2043"/>
        <pc:sldMkLst>
          <pc:docMk/>
          <pc:sldMk cId="0" sldId="364"/>
        </pc:sldMkLst>
        <pc:spChg chg="mod">
          <ac:chgData name="Glenda Ancheta Divina (2514348)" userId="754b0dca-9fbe-4808-8543-4a47abb3fea2" providerId="ADAL" clId="{9967F640-04A7-5238-890B-34021867482E}" dt="2026-06-30T18:38:51.161" v="2043"/>
          <ac:spMkLst>
            <pc:docMk/>
            <pc:sldMk cId="0" sldId="364"/>
            <ac:spMk id="4" creationId="{344A3CB8-39FD-9F8F-CD33-5E2118C6E66C}"/>
          </ac:spMkLst>
        </pc:spChg>
        <pc:spChg chg="mod">
          <ac:chgData name="Glenda Ancheta Divina (2514348)" userId="754b0dca-9fbe-4808-8543-4a47abb3fea2" providerId="ADAL" clId="{9967F640-04A7-5238-890B-34021867482E}" dt="2026-06-30T18:38:51.161" v="2043"/>
          <ac:spMkLst>
            <pc:docMk/>
            <pc:sldMk cId="0" sldId="364"/>
            <ac:spMk id="6147" creationId="{447FB185-B91D-14EC-A199-C064D51D1DD2}"/>
          </ac:spMkLst>
        </pc:spChg>
      </pc:sldChg>
      <pc:sldChg chg="addSp delSp modSp mod modClrScheme chgLayout">
        <pc:chgData name="Glenda Ancheta Divina (2514348)" userId="754b0dca-9fbe-4808-8543-4a47abb3fea2" providerId="ADAL" clId="{9967F640-04A7-5238-890B-34021867482E}" dt="2026-07-19T14:55:17.366" v="16715" actId="26606"/>
        <pc:sldMkLst>
          <pc:docMk/>
          <pc:sldMk cId="1287151132" sldId="383"/>
        </pc:sldMkLst>
        <pc:spChg chg="mod">
          <ac:chgData name="Glenda Ancheta Divina (2514348)" userId="754b0dca-9fbe-4808-8543-4a47abb3fea2" providerId="ADAL" clId="{9967F640-04A7-5238-890B-34021867482E}" dt="2026-07-19T14:23:54.751" v="16485" actId="26606"/>
          <ac:spMkLst>
            <pc:docMk/>
            <pc:sldMk cId="1287151132" sldId="383"/>
            <ac:spMk id="2" creationId="{7A5DAAE8-78AF-37D0-1EA1-6BE7641CF449}"/>
          </ac:spMkLst>
        </pc:spChg>
        <pc:spChg chg="del mod">
          <ac:chgData name="Glenda Ancheta Divina (2514348)" userId="754b0dca-9fbe-4808-8543-4a47abb3fea2" providerId="ADAL" clId="{9967F640-04A7-5238-890B-34021867482E}" dt="2026-07-19T14:23:47.327" v="16484" actId="931"/>
          <ac:spMkLst>
            <pc:docMk/>
            <pc:sldMk cId="1287151132" sldId="383"/>
            <ac:spMk id="3" creationId="{327D09FF-04AE-863D-9637-E0C72C8D8B8E}"/>
          </ac:spMkLst>
        </pc:spChg>
        <pc:spChg chg="mod">
          <ac:chgData name="Glenda Ancheta Divina (2514348)" userId="754b0dca-9fbe-4808-8543-4a47abb3fea2" providerId="ADAL" clId="{9967F640-04A7-5238-890B-34021867482E}" dt="2026-07-19T14:23:54.751" v="16485" actId="26606"/>
          <ac:spMkLst>
            <pc:docMk/>
            <pc:sldMk cId="1287151132" sldId="383"/>
            <ac:spMk id="4" creationId="{6E6D42E4-AC46-C008-2447-7CBA08E08782}"/>
          </ac:spMkLst>
        </pc:spChg>
        <pc:spChg chg="mod">
          <ac:chgData name="Glenda Ancheta Divina (2514348)" userId="754b0dca-9fbe-4808-8543-4a47abb3fea2" providerId="ADAL" clId="{9967F640-04A7-5238-890B-34021867482E}" dt="2026-07-19T14:23:54.751" v="16485" actId="26606"/>
          <ac:spMkLst>
            <pc:docMk/>
            <pc:sldMk cId="1287151132" sldId="383"/>
            <ac:spMk id="5" creationId="{E8171439-ACFD-5D74-0A8F-A1BDCC81D859}"/>
          </ac:spMkLst>
        </pc:spChg>
        <pc:spChg chg="add mod ord">
          <ac:chgData name="Glenda Ancheta Divina (2514348)" userId="754b0dca-9fbe-4808-8543-4a47abb3fea2" providerId="ADAL" clId="{9967F640-04A7-5238-890B-34021867482E}" dt="2026-07-19T14:55:17.366" v="16715" actId="26606"/>
          <ac:spMkLst>
            <pc:docMk/>
            <pc:sldMk cId="1287151132" sldId="383"/>
            <ac:spMk id="6" creationId="{39F0CDA7-3B05-D5A9-7410-2B6EEA56BC2B}"/>
          </ac:spMkLst>
        </pc:spChg>
        <pc:spChg chg="add del mod">
          <ac:chgData name="Glenda Ancheta Divina (2514348)" userId="754b0dca-9fbe-4808-8543-4a47abb3fea2" providerId="ADAL" clId="{9967F640-04A7-5238-890B-34021867482E}" dt="2026-07-19T14:54:29.853" v="16712" actId="478"/>
          <ac:spMkLst>
            <pc:docMk/>
            <pc:sldMk cId="1287151132" sldId="383"/>
            <ac:spMk id="9" creationId="{9B0D432D-2D2E-33BC-78D2-971099041084}"/>
          </ac:spMkLst>
        </pc:spChg>
        <pc:spChg chg="add del mod">
          <ac:chgData name="Glenda Ancheta Divina (2514348)" userId="754b0dca-9fbe-4808-8543-4a47abb3fea2" providerId="ADAL" clId="{9967F640-04A7-5238-890B-34021867482E}" dt="2026-07-19T14:24:32.462" v="16488"/>
          <ac:spMkLst>
            <pc:docMk/>
            <pc:sldMk cId="1287151132" sldId="383"/>
            <ac:spMk id="10" creationId="{01445A7E-9B95-502C-9EEA-64091AD81340}"/>
          </ac:spMkLst>
        </pc:spChg>
        <pc:spChg chg="add del mod">
          <ac:chgData name="Glenda Ancheta Divina (2514348)" userId="754b0dca-9fbe-4808-8543-4a47abb3fea2" providerId="ADAL" clId="{9967F640-04A7-5238-890B-34021867482E}" dt="2026-07-19T14:55:05.919" v="16714" actId="931"/>
          <ac:spMkLst>
            <pc:docMk/>
            <pc:sldMk cId="1287151132" sldId="383"/>
            <ac:spMk id="11" creationId="{87D8F84E-D962-E965-5550-CD7426A98E80}"/>
          </ac:spMkLst>
        </pc:spChg>
        <pc:picChg chg="add del mod">
          <ac:chgData name="Glenda Ancheta Divina (2514348)" userId="754b0dca-9fbe-4808-8543-4a47abb3fea2" providerId="ADAL" clId="{9967F640-04A7-5238-890B-34021867482E}" dt="2026-07-19T14:55:02.950" v="16713" actId="478"/>
          <ac:picMkLst>
            <pc:docMk/>
            <pc:sldMk cId="1287151132" sldId="383"/>
            <ac:picMk id="8" creationId="{AA06190F-AE64-5ACC-80A1-BD26EFDEA80C}"/>
          </ac:picMkLst>
        </pc:picChg>
        <pc:picChg chg="add mod ord">
          <ac:chgData name="Glenda Ancheta Divina (2514348)" userId="754b0dca-9fbe-4808-8543-4a47abb3fea2" providerId="ADAL" clId="{9967F640-04A7-5238-890B-34021867482E}" dt="2026-07-19T14:55:17.366" v="16715" actId="26606"/>
          <ac:picMkLst>
            <pc:docMk/>
            <pc:sldMk cId="1287151132" sldId="383"/>
            <ac:picMk id="13" creationId="{4898CC4D-5ED6-5D4F-75E0-69C79246AFC2}"/>
          </ac:picMkLst>
        </pc:picChg>
      </pc:sldChg>
      <pc:sldChg chg="addSp delSp modSp mod modClrScheme modAnim chgLayout">
        <pc:chgData name="Glenda Ancheta Divina (2514348)" userId="754b0dca-9fbe-4808-8543-4a47abb3fea2" providerId="ADAL" clId="{9967F640-04A7-5238-890B-34021867482E}" dt="2026-07-20T02:38:30.564" v="21293" actId="14100"/>
        <pc:sldMkLst>
          <pc:docMk/>
          <pc:sldMk cId="0" sldId="387"/>
        </pc:sldMkLst>
        <pc:spChg chg="mod ord">
          <ac:chgData name="Glenda Ancheta Divina (2514348)" userId="754b0dca-9fbe-4808-8543-4a47abb3fea2" providerId="ADAL" clId="{9967F640-04A7-5238-890B-34021867482E}" dt="2026-07-20T02:38:30.564" v="21293" actId="14100"/>
          <ac:spMkLst>
            <pc:docMk/>
            <pc:sldMk cId="0" sldId="387"/>
            <ac:spMk id="2" creationId="{A2FCF950-4012-15F0-B279-1361A6BD7D3F}"/>
          </ac:spMkLst>
        </pc:spChg>
        <pc:spChg chg="add del mod">
          <ac:chgData name="Glenda Ancheta Divina (2514348)" userId="754b0dca-9fbe-4808-8543-4a47abb3fea2" providerId="ADAL" clId="{9967F640-04A7-5238-890B-34021867482E}" dt="2026-07-20T00:47:33.931" v="18979" actId="478"/>
          <ac:spMkLst>
            <pc:docMk/>
            <pc:sldMk cId="0" sldId="387"/>
            <ac:spMk id="3" creationId="{5CC4BAAC-67BA-35EE-EE31-69FECD297DA2}"/>
          </ac:spMkLst>
        </pc:spChg>
        <pc:spChg chg="mod">
          <ac:chgData name="Glenda Ancheta Divina (2514348)" userId="754b0dca-9fbe-4808-8543-4a47abb3fea2" providerId="ADAL" clId="{9967F640-04A7-5238-890B-34021867482E}" dt="2026-07-15T14:13:15.729" v="8123" actId="26606"/>
          <ac:spMkLst>
            <pc:docMk/>
            <pc:sldMk cId="0" sldId="387"/>
            <ac:spMk id="4" creationId="{E9C891E3-BFF6-8AE0-6C9D-F65AD1EC6373}"/>
          </ac:spMkLst>
        </pc:spChg>
        <pc:spChg chg="add del mod">
          <ac:chgData name="Glenda Ancheta Divina (2514348)" userId="754b0dca-9fbe-4808-8543-4a47abb3fea2" providerId="ADAL" clId="{9967F640-04A7-5238-890B-34021867482E}" dt="2026-07-19T12:53:57.888" v="15592" actId="478"/>
          <ac:spMkLst>
            <pc:docMk/>
            <pc:sldMk cId="0" sldId="387"/>
            <ac:spMk id="7" creationId="{F75624ED-C96F-3606-1F8B-CF88774FFCCB}"/>
          </ac:spMkLst>
        </pc:spChg>
        <pc:spChg chg="add mod">
          <ac:chgData name="Glenda Ancheta Divina (2514348)" userId="754b0dca-9fbe-4808-8543-4a47abb3fea2" providerId="ADAL" clId="{9967F640-04A7-5238-890B-34021867482E}" dt="2026-07-20T02:37:43.147" v="21290" actId="26606"/>
          <ac:spMkLst>
            <pc:docMk/>
            <pc:sldMk cId="0" sldId="387"/>
            <ac:spMk id="8" creationId="{57D39EEC-082A-F79D-B8EF-CAB932D1AFA8}"/>
          </ac:spMkLst>
        </pc:spChg>
        <pc:spChg chg="mod">
          <ac:chgData name="Glenda Ancheta Divina (2514348)" userId="754b0dca-9fbe-4808-8543-4a47abb3fea2" providerId="ADAL" clId="{9967F640-04A7-5238-890B-34021867482E}" dt="2026-07-20T02:37:43.147" v="21290" actId="26606"/>
          <ac:spMkLst>
            <pc:docMk/>
            <pc:sldMk cId="0" sldId="387"/>
            <ac:spMk id="18434" creationId="{6E993329-62CA-9A49-62A4-7E50E4557350}"/>
          </ac:spMkLst>
        </pc:spChg>
        <pc:spChg chg="mod">
          <ac:chgData name="Glenda Ancheta Divina (2514348)" userId="754b0dca-9fbe-4808-8543-4a47abb3fea2" providerId="ADAL" clId="{9967F640-04A7-5238-890B-34021867482E}" dt="2026-07-15T14:13:15.729" v="8123" actId="26606"/>
          <ac:spMkLst>
            <pc:docMk/>
            <pc:sldMk cId="0" sldId="387"/>
            <ac:spMk id="18436" creationId="{207505A2-3DCF-366C-F28C-EBE3358EDADC}"/>
          </ac:spMkLst>
        </pc:spChg>
        <pc:picChg chg="add del mod ord">
          <ac:chgData name="Glenda Ancheta Divina (2514348)" userId="754b0dca-9fbe-4808-8543-4a47abb3fea2" providerId="ADAL" clId="{9967F640-04A7-5238-890B-34021867482E}" dt="2026-07-20T02:36:26.726" v="21288" actId="478"/>
          <ac:picMkLst>
            <pc:docMk/>
            <pc:sldMk cId="0" sldId="387"/>
            <ac:picMk id="6" creationId="{6D817346-D929-0A9B-8E4D-131FEF76E901}"/>
          </ac:picMkLst>
        </pc:picChg>
        <pc:picChg chg="add mod ord">
          <ac:chgData name="Glenda Ancheta Divina (2514348)" userId="754b0dca-9fbe-4808-8543-4a47abb3fea2" providerId="ADAL" clId="{9967F640-04A7-5238-890B-34021867482E}" dt="2026-07-20T02:37:43.147" v="21290" actId="26606"/>
          <ac:picMkLst>
            <pc:docMk/>
            <pc:sldMk cId="0" sldId="387"/>
            <ac:picMk id="7" creationId="{34564C94-BEC4-F540-431E-D7EF4807C21D}"/>
          </ac:picMkLst>
        </pc:picChg>
      </pc:sldChg>
      <pc:sldChg chg="addSp delSp modSp mod">
        <pc:chgData name="Glenda Ancheta Divina (2514348)" userId="754b0dca-9fbe-4808-8543-4a47abb3fea2" providerId="ADAL" clId="{9967F640-04A7-5238-890B-34021867482E}" dt="2026-07-19T13:47:28.730" v="16387" actId="20577"/>
        <pc:sldMkLst>
          <pc:docMk/>
          <pc:sldMk cId="0" sldId="394"/>
        </pc:sldMkLst>
        <pc:spChg chg="mod">
          <ac:chgData name="Glenda Ancheta Divina (2514348)" userId="754b0dca-9fbe-4808-8543-4a47abb3fea2" providerId="ADAL" clId="{9967F640-04A7-5238-890B-34021867482E}" dt="2026-06-30T18:38:51.161" v="2043"/>
          <ac:spMkLst>
            <pc:docMk/>
            <pc:sldMk cId="0" sldId="394"/>
            <ac:spMk id="4" creationId="{6B9032B6-384C-9F9E-8665-A5655B1A5781}"/>
          </ac:spMkLst>
        </pc:spChg>
        <pc:spChg chg="mod">
          <ac:chgData name="Glenda Ancheta Divina (2514348)" userId="754b0dca-9fbe-4808-8543-4a47abb3fea2" providerId="ADAL" clId="{9967F640-04A7-5238-890B-34021867482E}" dt="2026-07-19T13:47:28.730" v="16387" actId="20577"/>
          <ac:spMkLst>
            <pc:docMk/>
            <pc:sldMk cId="0" sldId="394"/>
            <ac:spMk id="5" creationId="{028FA0CD-6774-EDEB-7901-7CC84D67FB82}"/>
          </ac:spMkLst>
        </pc:spChg>
        <pc:spChg chg="add mod">
          <ac:chgData name="Glenda Ancheta Divina (2514348)" userId="754b0dca-9fbe-4808-8543-4a47abb3fea2" providerId="ADAL" clId="{9967F640-04A7-5238-890B-34021867482E}" dt="2026-07-19T13:47:13.669" v="16375" actId="1076"/>
          <ac:spMkLst>
            <pc:docMk/>
            <pc:sldMk cId="0" sldId="394"/>
            <ac:spMk id="9" creationId="{66A9210D-BCC0-5090-56D3-9F0723FDCF60}"/>
          </ac:spMkLst>
        </pc:spChg>
        <pc:spChg chg="mod">
          <ac:chgData name="Glenda Ancheta Divina (2514348)" userId="754b0dca-9fbe-4808-8543-4a47abb3fea2" providerId="ADAL" clId="{9967F640-04A7-5238-890B-34021867482E}" dt="2026-07-11T12:50:19.498" v="5260" actId="14100"/>
          <ac:spMkLst>
            <pc:docMk/>
            <pc:sldMk cId="0" sldId="394"/>
            <ac:spMk id="9218" creationId="{1C5FB738-49DC-34AE-A0B2-E0926CAB7A9B}"/>
          </ac:spMkLst>
        </pc:spChg>
        <pc:spChg chg="mod">
          <ac:chgData name="Glenda Ancheta Divina (2514348)" userId="754b0dca-9fbe-4808-8543-4a47abb3fea2" providerId="ADAL" clId="{9967F640-04A7-5238-890B-34021867482E}" dt="2026-06-30T18:38:51.161" v="2043"/>
          <ac:spMkLst>
            <pc:docMk/>
            <pc:sldMk cId="0" sldId="394"/>
            <ac:spMk id="9221" creationId="{79782756-9629-FD18-7F1C-3F6526AE18DD}"/>
          </ac:spMkLst>
        </pc:spChg>
      </pc:sldChg>
      <pc:sldChg chg="addSp delSp modSp mod">
        <pc:chgData name="Glenda Ancheta Divina (2514348)" userId="754b0dca-9fbe-4808-8543-4a47abb3fea2" providerId="ADAL" clId="{9967F640-04A7-5238-890B-34021867482E}" dt="2026-07-20T02:05:26.620" v="21073" actId="20577"/>
        <pc:sldMkLst>
          <pc:docMk/>
          <pc:sldMk cId="0" sldId="395"/>
        </pc:sldMkLst>
        <pc:spChg chg="mod">
          <ac:chgData name="Glenda Ancheta Divina (2514348)" userId="754b0dca-9fbe-4808-8543-4a47abb3fea2" providerId="ADAL" clId="{9967F640-04A7-5238-890B-34021867482E}" dt="2026-07-19T14:53:13.615" v="16710" actId="1076"/>
          <ac:spMkLst>
            <pc:docMk/>
            <pc:sldMk cId="0" sldId="395"/>
            <ac:spMk id="2" creationId="{1FE8F138-5F23-B989-7BFD-71F5C33065F6}"/>
          </ac:spMkLst>
        </pc:spChg>
        <pc:spChg chg="add del mod">
          <ac:chgData name="Glenda Ancheta Divina (2514348)" userId="754b0dca-9fbe-4808-8543-4a47abb3fea2" providerId="ADAL" clId="{9967F640-04A7-5238-890B-34021867482E}" dt="2026-07-19T13:00:43.797" v="15624" actId="478"/>
          <ac:spMkLst>
            <pc:docMk/>
            <pc:sldMk cId="0" sldId="395"/>
            <ac:spMk id="3" creationId="{AB355C51-B9D9-CD04-65AF-40334239DAA8}"/>
          </ac:spMkLst>
        </pc:spChg>
        <pc:spChg chg="mod">
          <ac:chgData name="Glenda Ancheta Divina (2514348)" userId="754b0dca-9fbe-4808-8543-4a47abb3fea2" providerId="ADAL" clId="{9967F640-04A7-5238-890B-34021867482E}" dt="2026-06-30T18:38:51.161" v="2043"/>
          <ac:spMkLst>
            <pc:docMk/>
            <pc:sldMk cId="0" sldId="395"/>
            <ac:spMk id="4" creationId="{EE708A69-4880-E756-CF1A-621EA0BA900A}"/>
          </ac:spMkLst>
        </pc:spChg>
        <pc:spChg chg="add mod">
          <ac:chgData name="Glenda Ancheta Divina (2514348)" userId="754b0dca-9fbe-4808-8543-4a47abb3fea2" providerId="ADAL" clId="{9967F640-04A7-5238-890B-34021867482E}" dt="2026-07-20T01:50:52.799" v="20756" actId="2711"/>
          <ac:spMkLst>
            <pc:docMk/>
            <pc:sldMk cId="0" sldId="395"/>
            <ac:spMk id="8" creationId="{5358695C-F95A-AAF8-6A74-0C7AC31ABF3A}"/>
          </ac:spMkLst>
        </pc:spChg>
        <pc:spChg chg="add mod">
          <ac:chgData name="Glenda Ancheta Divina (2514348)" userId="754b0dca-9fbe-4808-8543-4a47abb3fea2" providerId="ADAL" clId="{9967F640-04A7-5238-890B-34021867482E}" dt="2026-07-19T14:53:08.298" v="16709" actId="1076"/>
          <ac:spMkLst>
            <pc:docMk/>
            <pc:sldMk cId="0" sldId="395"/>
            <ac:spMk id="9" creationId="{C6AC6BB7-13EF-CC07-96F8-46D0C38F6B96}"/>
          </ac:spMkLst>
        </pc:spChg>
        <pc:spChg chg="mod">
          <ac:chgData name="Glenda Ancheta Divina (2514348)" userId="754b0dca-9fbe-4808-8543-4a47abb3fea2" providerId="ADAL" clId="{9967F640-04A7-5238-890B-34021867482E}" dt="2026-07-19T14:51:30.730" v="16670" actId="1076"/>
          <ac:spMkLst>
            <pc:docMk/>
            <pc:sldMk cId="0" sldId="395"/>
            <ac:spMk id="10" creationId="{E32E3400-4CF7-D76F-91E6-1E97593C4D9A}"/>
          </ac:spMkLst>
        </pc:spChg>
        <pc:spChg chg="add del mod">
          <ac:chgData name="Glenda Ancheta Divina (2514348)" userId="754b0dca-9fbe-4808-8543-4a47abb3fea2" providerId="ADAL" clId="{9967F640-04A7-5238-890B-34021867482E}" dt="2026-07-20T02:00:40.502" v="20803" actId="478"/>
          <ac:spMkLst>
            <pc:docMk/>
            <pc:sldMk cId="0" sldId="395"/>
            <ac:spMk id="11" creationId="{A453499A-086A-620E-E756-613B00D498AA}"/>
          </ac:spMkLst>
        </pc:spChg>
        <pc:spChg chg="add mod">
          <ac:chgData name="Glenda Ancheta Divina (2514348)" userId="754b0dca-9fbe-4808-8543-4a47abb3fea2" providerId="ADAL" clId="{9967F640-04A7-5238-890B-34021867482E}" dt="2026-07-20T02:05:26.620" v="21073" actId="20577"/>
          <ac:spMkLst>
            <pc:docMk/>
            <pc:sldMk cId="0" sldId="395"/>
            <ac:spMk id="12" creationId="{4B604739-6A49-1A64-11CF-7B0813489EF5}"/>
          </ac:spMkLst>
        </pc:spChg>
        <pc:spChg chg="add del mod">
          <ac:chgData name="Glenda Ancheta Divina (2514348)" userId="754b0dca-9fbe-4808-8543-4a47abb3fea2" providerId="ADAL" clId="{9967F640-04A7-5238-890B-34021867482E}" dt="2026-07-19T23:16:33.010" v="17776" actId="20577"/>
          <ac:spMkLst>
            <pc:docMk/>
            <pc:sldMk cId="0" sldId="395"/>
            <ac:spMk id="15" creationId="{10B3A823-D514-39D4-0104-A58B34F7EECC}"/>
          </ac:spMkLst>
        </pc:spChg>
        <pc:spChg chg="mod">
          <ac:chgData name="Glenda Ancheta Divina (2514348)" userId="754b0dca-9fbe-4808-8543-4a47abb3fea2" providerId="ADAL" clId="{9967F640-04A7-5238-890B-34021867482E}" dt="2026-06-30T18:38:51.161" v="2043"/>
          <ac:spMkLst>
            <pc:docMk/>
            <pc:sldMk cId="0" sldId="395"/>
            <ac:spMk id="11269" creationId="{7A954980-4467-DBA0-058E-E82D5CD11E0E}"/>
          </ac:spMkLst>
        </pc:spChg>
        <pc:picChg chg="add del mod">
          <ac:chgData name="Glenda Ancheta Divina (2514348)" userId="754b0dca-9fbe-4808-8543-4a47abb3fea2" providerId="ADAL" clId="{9967F640-04A7-5238-890B-34021867482E}" dt="2026-07-19T13:43:12.685" v="16359" actId="478"/>
          <ac:picMkLst>
            <pc:docMk/>
            <pc:sldMk cId="0" sldId="395"/>
            <ac:picMk id="20" creationId="{791F62DD-1148-692E-03B0-B6DF236340B1}"/>
          </ac:picMkLst>
        </pc:picChg>
      </pc:sldChg>
      <pc:sldChg chg="addSp delSp modSp mod modClrScheme chgLayout">
        <pc:chgData name="Glenda Ancheta Divina (2514348)" userId="754b0dca-9fbe-4808-8543-4a47abb3fea2" providerId="ADAL" clId="{9967F640-04A7-5238-890B-34021867482E}" dt="2026-07-20T02:18:09.219" v="21215" actId="2711"/>
        <pc:sldMkLst>
          <pc:docMk/>
          <pc:sldMk cId="1663974967" sldId="396"/>
        </pc:sldMkLst>
        <pc:spChg chg="mod">
          <ac:chgData name="Glenda Ancheta Divina (2514348)" userId="754b0dca-9fbe-4808-8543-4a47abb3fea2" providerId="ADAL" clId="{9967F640-04A7-5238-890B-34021867482E}" dt="2026-07-19T23:37:01.242" v="18197" actId="20577"/>
          <ac:spMkLst>
            <pc:docMk/>
            <pc:sldMk cId="1663974967" sldId="396"/>
            <ac:spMk id="2" creationId="{F7A33847-0493-6DAA-A30C-328C54DCD8B6}"/>
          </ac:spMkLst>
        </pc:spChg>
        <pc:spChg chg="mod">
          <ac:chgData name="Glenda Ancheta Divina (2514348)" userId="754b0dca-9fbe-4808-8543-4a47abb3fea2" providerId="ADAL" clId="{9967F640-04A7-5238-890B-34021867482E}" dt="2026-07-20T02:18:09.219" v="21215" actId="2711"/>
          <ac:spMkLst>
            <pc:docMk/>
            <pc:sldMk cId="1663974967" sldId="396"/>
            <ac:spMk id="3" creationId="{857BFAFA-1A27-74B0-A7A9-13BBFEBEE86C}"/>
          </ac:spMkLst>
        </pc:spChg>
        <pc:spChg chg="mod">
          <ac:chgData name="Glenda Ancheta Divina (2514348)" userId="754b0dca-9fbe-4808-8543-4a47abb3fea2" providerId="ADAL" clId="{9967F640-04A7-5238-890B-34021867482E}" dt="2026-07-19T14:16:10.971" v="16434" actId="26606"/>
          <ac:spMkLst>
            <pc:docMk/>
            <pc:sldMk cId="1663974967" sldId="396"/>
            <ac:spMk id="4" creationId="{394D8B0A-6FA0-E26A-E62C-349A3F6B6F73}"/>
          </ac:spMkLst>
        </pc:spChg>
        <pc:spChg chg="mod">
          <ac:chgData name="Glenda Ancheta Divina (2514348)" userId="754b0dca-9fbe-4808-8543-4a47abb3fea2" providerId="ADAL" clId="{9967F640-04A7-5238-890B-34021867482E}" dt="2026-07-19T14:16:10.971" v="16434" actId="26606"/>
          <ac:spMkLst>
            <pc:docMk/>
            <pc:sldMk cId="1663974967" sldId="396"/>
            <ac:spMk id="5" creationId="{2D480500-54FD-83EA-2C4B-B1193A4970F2}"/>
          </ac:spMkLst>
        </pc:spChg>
        <pc:spChg chg="add del mod">
          <ac:chgData name="Glenda Ancheta Divina (2514348)" userId="754b0dca-9fbe-4808-8543-4a47abb3fea2" providerId="ADAL" clId="{9967F640-04A7-5238-890B-34021867482E}" dt="2026-07-19T14:13:33.639" v="16426" actId="478"/>
          <ac:spMkLst>
            <pc:docMk/>
            <pc:sldMk cId="1663974967" sldId="396"/>
            <ac:spMk id="6" creationId="{FAB25809-89F6-63D6-D79C-E8B1D71E8DA1}"/>
          </ac:spMkLst>
        </pc:spChg>
        <pc:spChg chg="add del mod">
          <ac:chgData name="Glenda Ancheta Divina (2514348)" userId="754b0dca-9fbe-4808-8543-4a47abb3fea2" providerId="ADAL" clId="{9967F640-04A7-5238-890B-34021867482E}" dt="2026-07-19T14:14:39.911" v="16428" actId="478"/>
          <ac:spMkLst>
            <pc:docMk/>
            <pc:sldMk cId="1663974967" sldId="396"/>
            <ac:spMk id="9" creationId="{A08A58C2-4EB6-2FC6-FF29-1F124221E2A5}"/>
          </ac:spMkLst>
        </pc:spChg>
        <pc:spChg chg="add del mod">
          <ac:chgData name="Glenda Ancheta Divina (2514348)" userId="754b0dca-9fbe-4808-8543-4a47abb3fea2" providerId="ADAL" clId="{9967F640-04A7-5238-890B-34021867482E}" dt="2026-07-19T14:20:13.945" v="16473"/>
          <ac:spMkLst>
            <pc:docMk/>
            <pc:sldMk cId="1663974967" sldId="396"/>
            <ac:spMk id="12" creationId="{83CA1B85-FED0-498B-733E-EDAEBB8AD6B2}"/>
          </ac:spMkLst>
        </pc:spChg>
        <pc:picChg chg="add del mod">
          <ac:chgData name="Glenda Ancheta Divina (2514348)" userId="754b0dca-9fbe-4808-8543-4a47abb3fea2" providerId="ADAL" clId="{9967F640-04A7-5238-890B-34021867482E}" dt="2026-07-19T14:14:39.911" v="16428" actId="478"/>
          <ac:picMkLst>
            <pc:docMk/>
            <pc:sldMk cId="1663974967" sldId="396"/>
            <ac:picMk id="8" creationId="{45F35D9B-8067-3159-66CC-C5A6862871E7}"/>
          </ac:picMkLst>
        </pc:picChg>
        <pc:picChg chg="add del mod ord">
          <ac:chgData name="Glenda Ancheta Divina (2514348)" userId="754b0dca-9fbe-4808-8543-4a47abb3fea2" providerId="ADAL" clId="{9967F640-04A7-5238-890B-34021867482E}" dt="2026-07-19T23:18:45.635" v="17777" actId="478"/>
          <ac:picMkLst>
            <pc:docMk/>
            <pc:sldMk cId="1663974967" sldId="396"/>
            <ac:picMk id="11" creationId="{FB6FB990-604F-E973-8860-09631B986BFA}"/>
          </ac:picMkLst>
        </pc:picChg>
      </pc:sldChg>
      <pc:sldChg chg="addSp delSp modSp mod">
        <pc:chgData name="Glenda Ancheta Divina (2514348)" userId="754b0dca-9fbe-4808-8543-4a47abb3fea2" providerId="ADAL" clId="{9967F640-04A7-5238-890B-34021867482E}" dt="2026-07-20T00:17:55.532" v="18613" actId="255"/>
        <pc:sldMkLst>
          <pc:docMk/>
          <pc:sldMk cId="0" sldId="398"/>
        </pc:sldMkLst>
        <pc:spChg chg="add mod">
          <ac:chgData name="Glenda Ancheta Divina (2514348)" userId="754b0dca-9fbe-4808-8543-4a47abb3fea2" providerId="ADAL" clId="{9967F640-04A7-5238-890B-34021867482E}" dt="2026-07-20T00:16:32.711" v="18605" actId="1076"/>
          <ac:spMkLst>
            <pc:docMk/>
            <pc:sldMk cId="0" sldId="398"/>
            <ac:spMk id="2" creationId="{D7C7DEAC-B300-FCE0-0C5A-02C40C834675}"/>
          </ac:spMkLst>
        </pc:spChg>
        <pc:spChg chg="mod">
          <ac:chgData name="Glenda Ancheta Divina (2514348)" userId="754b0dca-9fbe-4808-8543-4a47abb3fea2" providerId="ADAL" clId="{9967F640-04A7-5238-890B-34021867482E}" dt="2026-06-30T18:38:51.161" v="2043"/>
          <ac:spMkLst>
            <pc:docMk/>
            <pc:sldMk cId="0" sldId="398"/>
            <ac:spMk id="4" creationId="{54C78844-55BE-72BC-2BDC-95FC6762D9C7}"/>
          </ac:spMkLst>
        </pc:spChg>
        <pc:spChg chg="mod">
          <ac:chgData name="Glenda Ancheta Divina (2514348)" userId="754b0dca-9fbe-4808-8543-4a47abb3fea2" providerId="ADAL" clId="{9967F640-04A7-5238-890B-34021867482E}" dt="2026-07-19T12:58:25.160" v="15619" actId="14100"/>
          <ac:spMkLst>
            <pc:docMk/>
            <pc:sldMk cId="0" sldId="398"/>
            <ac:spMk id="12290" creationId="{0BAAAF84-50A1-E0F8-EF89-8F44E2FA1ACC}"/>
          </ac:spMkLst>
        </pc:spChg>
        <pc:spChg chg="mod">
          <ac:chgData name="Glenda Ancheta Divina (2514348)" userId="754b0dca-9fbe-4808-8543-4a47abb3fea2" providerId="ADAL" clId="{9967F640-04A7-5238-890B-34021867482E}" dt="2026-07-20T00:17:55.532" v="18613" actId="255"/>
          <ac:spMkLst>
            <pc:docMk/>
            <pc:sldMk cId="0" sldId="398"/>
            <ac:spMk id="12291" creationId="{DA8DF68F-34C4-285F-B4A1-B6E08AE08A8B}"/>
          </ac:spMkLst>
        </pc:spChg>
        <pc:spChg chg="mod">
          <ac:chgData name="Glenda Ancheta Divina (2514348)" userId="754b0dca-9fbe-4808-8543-4a47abb3fea2" providerId="ADAL" clId="{9967F640-04A7-5238-890B-34021867482E}" dt="2026-06-30T18:38:51.161" v="2043"/>
          <ac:spMkLst>
            <pc:docMk/>
            <pc:sldMk cId="0" sldId="398"/>
            <ac:spMk id="12293" creationId="{A34A8D67-C446-5B89-B913-CA27928CE4F6}"/>
          </ac:spMkLst>
        </pc:spChg>
      </pc:sldChg>
      <pc:sldChg chg="modSp mod">
        <pc:chgData name="Glenda Ancheta Divina (2514348)" userId="754b0dca-9fbe-4808-8543-4a47abb3fea2" providerId="ADAL" clId="{9967F640-04A7-5238-890B-34021867482E}" dt="2026-07-20T01:38:17.950" v="20198" actId="255"/>
        <pc:sldMkLst>
          <pc:docMk/>
          <pc:sldMk cId="0" sldId="399"/>
        </pc:sldMkLst>
        <pc:spChg chg="mod">
          <ac:chgData name="Glenda Ancheta Divina (2514348)" userId="754b0dca-9fbe-4808-8543-4a47abb3fea2" providerId="ADAL" clId="{9967F640-04A7-5238-890B-34021867482E}" dt="2026-06-30T18:38:51.161" v="2043"/>
          <ac:spMkLst>
            <pc:docMk/>
            <pc:sldMk cId="0" sldId="399"/>
            <ac:spMk id="4" creationId="{54C78844-55BE-72BC-2BDC-95FC6762D9C7}"/>
          </ac:spMkLst>
        </pc:spChg>
        <pc:spChg chg="mod">
          <ac:chgData name="Glenda Ancheta Divina (2514348)" userId="754b0dca-9fbe-4808-8543-4a47abb3fea2" providerId="ADAL" clId="{9967F640-04A7-5238-890B-34021867482E}" dt="2026-07-19T12:59:01.259" v="15622" actId="255"/>
          <ac:spMkLst>
            <pc:docMk/>
            <pc:sldMk cId="0" sldId="399"/>
            <ac:spMk id="12290" creationId="{0BAAAF84-50A1-E0F8-EF89-8F44E2FA1ACC}"/>
          </ac:spMkLst>
        </pc:spChg>
        <pc:spChg chg="mod">
          <ac:chgData name="Glenda Ancheta Divina (2514348)" userId="754b0dca-9fbe-4808-8543-4a47abb3fea2" providerId="ADAL" clId="{9967F640-04A7-5238-890B-34021867482E}" dt="2026-07-20T01:38:17.950" v="20198" actId="255"/>
          <ac:spMkLst>
            <pc:docMk/>
            <pc:sldMk cId="0" sldId="399"/>
            <ac:spMk id="12291" creationId="{DA8DF68F-34C4-285F-B4A1-B6E08AE08A8B}"/>
          </ac:spMkLst>
        </pc:spChg>
        <pc:spChg chg="mod">
          <ac:chgData name="Glenda Ancheta Divina (2514348)" userId="754b0dca-9fbe-4808-8543-4a47abb3fea2" providerId="ADAL" clId="{9967F640-04A7-5238-890B-34021867482E}" dt="2026-06-30T18:38:51.161" v="2043"/>
          <ac:spMkLst>
            <pc:docMk/>
            <pc:sldMk cId="0" sldId="399"/>
            <ac:spMk id="12293" creationId="{A34A8D67-C446-5B89-B913-CA27928CE4F6}"/>
          </ac:spMkLst>
        </pc:spChg>
      </pc:sldChg>
      <pc:sldChg chg="addSp delSp modSp mod">
        <pc:chgData name="Glenda Ancheta Divina (2514348)" userId="754b0dca-9fbe-4808-8543-4a47abb3fea2" providerId="ADAL" clId="{9967F640-04A7-5238-890B-34021867482E}" dt="2026-07-20T02:16:24.992" v="21200" actId="255"/>
        <pc:sldMkLst>
          <pc:docMk/>
          <pc:sldMk cId="0" sldId="400"/>
        </pc:sldMkLst>
        <pc:spChg chg="add mod">
          <ac:chgData name="Glenda Ancheta Divina (2514348)" userId="754b0dca-9fbe-4808-8543-4a47abb3fea2" providerId="ADAL" clId="{9967F640-04A7-5238-890B-34021867482E}" dt="2026-07-20T02:16:24.992" v="21200" actId="255"/>
          <ac:spMkLst>
            <pc:docMk/>
            <pc:sldMk cId="0" sldId="400"/>
            <ac:spMk id="2" creationId="{985C7D20-D0E4-5954-65EF-ACCB3CF45577}"/>
          </ac:spMkLst>
        </pc:spChg>
        <pc:spChg chg="add del mod">
          <ac:chgData name="Glenda Ancheta Divina (2514348)" userId="754b0dca-9fbe-4808-8543-4a47abb3fea2" providerId="ADAL" clId="{9967F640-04A7-5238-890B-34021867482E}" dt="2026-07-20T01:07:18.862" v="19423"/>
          <ac:spMkLst>
            <pc:docMk/>
            <pc:sldMk cId="0" sldId="400"/>
            <ac:spMk id="3" creationId="{9C6B41B7-3717-F4D7-54A6-11994BBDE2BD}"/>
          </ac:spMkLst>
        </pc:spChg>
        <pc:spChg chg="mod">
          <ac:chgData name="Glenda Ancheta Divina (2514348)" userId="754b0dca-9fbe-4808-8543-4a47abb3fea2" providerId="ADAL" clId="{9967F640-04A7-5238-890B-34021867482E}" dt="2026-06-30T18:38:51.161" v="2043"/>
          <ac:spMkLst>
            <pc:docMk/>
            <pc:sldMk cId="0" sldId="400"/>
            <ac:spMk id="4" creationId="{AFC3E97E-07F8-3EC8-79F6-C49008163BE6}"/>
          </ac:spMkLst>
        </pc:spChg>
        <pc:spChg chg="mod">
          <ac:chgData name="Glenda Ancheta Divina (2514348)" userId="754b0dca-9fbe-4808-8543-4a47abb3fea2" providerId="ADAL" clId="{9967F640-04A7-5238-890B-34021867482E}" dt="2026-07-20T01:07:27.835" v="19424" actId="255"/>
          <ac:spMkLst>
            <pc:docMk/>
            <pc:sldMk cId="0" sldId="400"/>
            <ac:spMk id="13314" creationId="{3D80977B-0105-4BDE-DF54-D9B0E773C891}"/>
          </ac:spMkLst>
        </pc:spChg>
        <pc:spChg chg="mod">
          <ac:chgData name="Glenda Ancheta Divina (2514348)" userId="754b0dca-9fbe-4808-8543-4a47abb3fea2" providerId="ADAL" clId="{9967F640-04A7-5238-890B-34021867482E}" dt="2026-06-30T18:38:51.161" v="2043"/>
          <ac:spMkLst>
            <pc:docMk/>
            <pc:sldMk cId="0" sldId="400"/>
            <ac:spMk id="13317" creationId="{4E364E1B-18CF-2A13-11D6-BBEA13EB09D9}"/>
          </ac:spMkLst>
        </pc:spChg>
      </pc:sldChg>
      <pc:sldChg chg="addSp delSp modSp del mod">
        <pc:chgData name="Glenda Ancheta Divina (2514348)" userId="754b0dca-9fbe-4808-8543-4a47abb3fea2" providerId="ADAL" clId="{9967F640-04A7-5238-890B-34021867482E}" dt="2026-07-19T13:01:44.556" v="15629" actId="2696"/>
        <pc:sldMkLst>
          <pc:docMk/>
          <pc:sldMk cId="0" sldId="401"/>
        </pc:sldMkLst>
        <pc:spChg chg="add mod">
          <ac:chgData name="Glenda Ancheta Divina (2514348)" userId="754b0dca-9fbe-4808-8543-4a47abb3fea2" providerId="ADAL" clId="{9967F640-04A7-5238-890B-34021867482E}" dt="2026-07-19T13:01:40.416" v="15628" actId="20577"/>
          <ac:spMkLst>
            <pc:docMk/>
            <pc:sldMk cId="0" sldId="401"/>
            <ac:spMk id="2" creationId="{7B01C652-E1EF-A240-4DAF-992F41A84B14}"/>
          </ac:spMkLst>
        </pc:spChg>
        <pc:spChg chg="del mod">
          <ac:chgData name="Glenda Ancheta Divina (2514348)" userId="754b0dca-9fbe-4808-8543-4a47abb3fea2" providerId="ADAL" clId="{9967F640-04A7-5238-890B-34021867482E}" dt="2026-07-19T13:01:33.148" v="15625" actId="478"/>
          <ac:spMkLst>
            <pc:docMk/>
            <pc:sldMk cId="0" sldId="401"/>
            <ac:spMk id="24579" creationId="{9DA94A0E-9E48-D7D8-5E7E-B16D6C64C35A}"/>
          </ac:spMkLst>
        </pc:spChg>
      </pc:sldChg>
      <pc:sldChg chg="modSp mod">
        <pc:chgData name="Glenda Ancheta Divina (2514348)" userId="754b0dca-9fbe-4808-8543-4a47abb3fea2" providerId="ADAL" clId="{9967F640-04A7-5238-890B-34021867482E}" dt="2026-07-20T01:49:16.938" v="20755" actId="255"/>
        <pc:sldMkLst>
          <pc:docMk/>
          <pc:sldMk cId="1557286457" sldId="402"/>
        </pc:sldMkLst>
        <pc:spChg chg="mod">
          <ac:chgData name="Glenda Ancheta Divina (2514348)" userId="754b0dca-9fbe-4808-8543-4a47abb3fea2" providerId="ADAL" clId="{9967F640-04A7-5238-890B-34021867482E}" dt="2026-06-30T18:38:51.161" v="2043"/>
          <ac:spMkLst>
            <pc:docMk/>
            <pc:sldMk cId="1557286457" sldId="402"/>
            <ac:spMk id="2" creationId="{C2E158EF-D71F-2BDF-B057-3B59AB77B65C}"/>
          </ac:spMkLst>
        </pc:spChg>
        <pc:spChg chg="mod">
          <ac:chgData name="Glenda Ancheta Divina (2514348)" userId="754b0dca-9fbe-4808-8543-4a47abb3fea2" providerId="ADAL" clId="{9967F640-04A7-5238-890B-34021867482E}" dt="2026-07-20T01:49:16.938" v="20755" actId="255"/>
          <ac:spMkLst>
            <pc:docMk/>
            <pc:sldMk cId="1557286457" sldId="402"/>
            <ac:spMk id="3" creationId="{D269A12E-089F-65A6-1AAB-F01DB5F08F07}"/>
          </ac:spMkLst>
        </pc:spChg>
        <pc:spChg chg="mod">
          <ac:chgData name="Glenda Ancheta Divina (2514348)" userId="754b0dca-9fbe-4808-8543-4a47abb3fea2" providerId="ADAL" clId="{9967F640-04A7-5238-890B-34021867482E}" dt="2026-06-30T18:38:51.161" v="2043"/>
          <ac:spMkLst>
            <pc:docMk/>
            <pc:sldMk cId="1557286457" sldId="402"/>
            <ac:spMk id="4" creationId="{43505478-C626-3663-665D-AC19DC80AA4E}"/>
          </ac:spMkLst>
        </pc:spChg>
        <pc:spChg chg="mod">
          <ac:chgData name="Glenda Ancheta Divina (2514348)" userId="754b0dca-9fbe-4808-8543-4a47abb3fea2" providerId="ADAL" clId="{9967F640-04A7-5238-890B-34021867482E}" dt="2026-06-30T18:38:51.161" v="2043"/>
          <ac:spMkLst>
            <pc:docMk/>
            <pc:sldMk cId="1557286457" sldId="402"/>
            <ac:spMk id="5" creationId="{C64B2B4C-291A-E39F-7662-184F83BAF735}"/>
          </ac:spMkLst>
        </pc:spChg>
      </pc:sldChg>
      <pc:sldChg chg="addSp delSp modSp new mod">
        <pc:chgData name="Glenda Ancheta Divina (2514348)" userId="754b0dca-9fbe-4808-8543-4a47abb3fea2" providerId="ADAL" clId="{9967F640-04A7-5238-890B-34021867482E}" dt="2026-07-20T01:52:24.931" v="20758" actId="255"/>
        <pc:sldMkLst>
          <pc:docMk/>
          <pc:sldMk cId="180675297" sldId="403"/>
        </pc:sldMkLst>
        <pc:spChg chg="del">
          <ac:chgData name="Glenda Ancheta Divina (2514348)" userId="754b0dca-9fbe-4808-8543-4a47abb3fea2" providerId="ADAL" clId="{9967F640-04A7-5238-890B-34021867482E}" dt="2026-07-19T12:56:06.601" v="15602" actId="478"/>
          <ac:spMkLst>
            <pc:docMk/>
            <pc:sldMk cId="180675297" sldId="403"/>
            <ac:spMk id="2" creationId="{ED71E67E-14EF-677B-3EB8-B28DC64AB416}"/>
          </ac:spMkLst>
        </pc:spChg>
        <pc:spChg chg="del">
          <ac:chgData name="Glenda Ancheta Divina (2514348)" userId="754b0dca-9fbe-4808-8543-4a47abb3fea2" providerId="ADAL" clId="{9967F640-04A7-5238-890B-34021867482E}" dt="2026-07-19T12:56:01.399" v="15600" actId="478"/>
          <ac:spMkLst>
            <pc:docMk/>
            <pc:sldMk cId="180675297" sldId="403"/>
            <ac:spMk id="3" creationId="{7F2C8A9C-14FF-875E-1ED3-4DEC79860524}"/>
          </ac:spMkLst>
        </pc:spChg>
        <pc:spChg chg="del">
          <ac:chgData name="Glenda Ancheta Divina (2514348)" userId="754b0dca-9fbe-4808-8543-4a47abb3fea2" providerId="ADAL" clId="{9967F640-04A7-5238-890B-34021867482E}" dt="2026-07-19T12:56:04.153" v="15601" actId="478"/>
          <ac:spMkLst>
            <pc:docMk/>
            <pc:sldMk cId="180675297" sldId="403"/>
            <ac:spMk id="4" creationId="{57032A5F-A52B-93CB-F5DC-CEFA1B7A575E}"/>
          </ac:spMkLst>
        </pc:spChg>
        <pc:spChg chg="add mod">
          <ac:chgData name="Glenda Ancheta Divina (2514348)" userId="754b0dca-9fbe-4808-8543-4a47abb3fea2" providerId="ADAL" clId="{9967F640-04A7-5238-890B-34021867482E}" dt="2026-07-20T01:52:24.931" v="20758" actId="255"/>
          <ac:spMkLst>
            <pc:docMk/>
            <pc:sldMk cId="180675297" sldId="403"/>
            <ac:spMk id="7" creationId="{5BE6089A-50EE-20EF-4F7D-3028B674C678}"/>
          </ac:spMkLst>
        </pc:spChg>
        <pc:spChg chg="add mod">
          <ac:chgData name="Glenda Ancheta Divina (2514348)" userId="754b0dca-9fbe-4808-8543-4a47abb3fea2" providerId="ADAL" clId="{9967F640-04A7-5238-890B-34021867482E}" dt="2026-07-19T13:30:32.196" v="16066" actId="20577"/>
          <ac:spMkLst>
            <pc:docMk/>
            <pc:sldMk cId="180675297" sldId="403"/>
            <ac:spMk id="8" creationId="{F125D100-69EC-FE08-2713-1F8570872434}"/>
          </ac:spMkLst>
        </pc:spChg>
      </pc:sldChg>
      <pc:sldChg chg="addSp delSp modSp new mod">
        <pc:chgData name="Glenda Ancheta Divina (2514348)" userId="754b0dca-9fbe-4808-8543-4a47abb3fea2" providerId="ADAL" clId="{9967F640-04A7-5238-890B-34021867482E}" dt="2026-07-20T01:38:37.751" v="20199" actId="255"/>
        <pc:sldMkLst>
          <pc:docMk/>
          <pc:sldMk cId="3136968773" sldId="404"/>
        </pc:sldMkLst>
        <pc:spChg chg="add mod">
          <ac:chgData name="Glenda Ancheta Divina (2514348)" userId="754b0dca-9fbe-4808-8543-4a47abb3fea2" providerId="ADAL" clId="{9967F640-04A7-5238-890B-34021867482E}" dt="2026-07-19T13:04:38.825" v="15638" actId="767"/>
          <ac:spMkLst>
            <pc:docMk/>
            <pc:sldMk cId="3136968773" sldId="404"/>
            <ac:spMk id="4" creationId="{AB8997E4-9676-9C30-AA6D-9F53AFBBB1E6}"/>
          </ac:spMkLst>
        </pc:spChg>
        <pc:spChg chg="add del mod">
          <ac:chgData name="Glenda Ancheta Divina (2514348)" userId="754b0dca-9fbe-4808-8543-4a47abb3fea2" providerId="ADAL" clId="{9967F640-04A7-5238-890B-34021867482E}" dt="2026-07-19T13:05:08.551" v="15641"/>
          <ac:spMkLst>
            <pc:docMk/>
            <pc:sldMk cId="3136968773" sldId="404"/>
            <ac:spMk id="5" creationId="{55F25F4B-CF44-A381-9492-4D1FE07685A8}"/>
          </ac:spMkLst>
        </pc:spChg>
        <pc:spChg chg="add del mod">
          <ac:chgData name="Glenda Ancheta Divina (2514348)" userId="754b0dca-9fbe-4808-8543-4a47abb3fea2" providerId="ADAL" clId="{9967F640-04A7-5238-890B-34021867482E}" dt="2026-07-19T13:06:05.608" v="15652" actId="767"/>
          <ac:spMkLst>
            <pc:docMk/>
            <pc:sldMk cId="3136968773" sldId="404"/>
            <ac:spMk id="6" creationId="{2A11D42B-03F0-02E8-5BDC-EBFE7EBDD462}"/>
          </ac:spMkLst>
        </pc:spChg>
        <pc:spChg chg="add del mod">
          <ac:chgData name="Glenda Ancheta Divina (2514348)" userId="754b0dca-9fbe-4808-8543-4a47abb3fea2" providerId="ADAL" clId="{9967F640-04A7-5238-890B-34021867482E}" dt="2026-07-19T13:06:03.253" v="15651" actId="767"/>
          <ac:spMkLst>
            <pc:docMk/>
            <pc:sldMk cId="3136968773" sldId="404"/>
            <ac:spMk id="7" creationId="{3BED00C2-D478-610C-F671-E368B533646B}"/>
          </ac:spMkLst>
        </pc:spChg>
        <pc:spChg chg="add mod">
          <ac:chgData name="Glenda Ancheta Divina (2514348)" userId="754b0dca-9fbe-4808-8543-4a47abb3fea2" providerId="ADAL" clId="{9967F640-04A7-5238-890B-34021867482E}" dt="2026-07-20T01:38:37.751" v="20199" actId="255"/>
          <ac:spMkLst>
            <pc:docMk/>
            <pc:sldMk cId="3136968773" sldId="404"/>
            <ac:spMk id="8" creationId="{16B5324D-09F7-9869-F006-FCCE435B52AC}"/>
          </ac:spMkLst>
        </pc:spChg>
      </pc:sldChg>
      <pc:sldChg chg="addSp delSp modSp new mod">
        <pc:chgData name="Glenda Ancheta Divina (2514348)" userId="754b0dca-9fbe-4808-8543-4a47abb3fea2" providerId="ADAL" clId="{9967F640-04A7-5238-890B-34021867482E}" dt="2026-07-20T02:17:32.183" v="21214" actId="20577"/>
        <pc:sldMkLst>
          <pc:docMk/>
          <pc:sldMk cId="1121335368" sldId="405"/>
        </pc:sldMkLst>
        <pc:spChg chg="add mod">
          <ac:chgData name="Glenda Ancheta Divina (2514348)" userId="754b0dca-9fbe-4808-8543-4a47abb3fea2" providerId="ADAL" clId="{9967F640-04A7-5238-890B-34021867482E}" dt="2026-07-20T02:17:32.183" v="21214" actId="20577"/>
          <ac:spMkLst>
            <pc:docMk/>
            <pc:sldMk cId="1121335368" sldId="405"/>
            <ac:spMk id="4" creationId="{FC1122AF-5C4E-4079-EE5B-C804A481019F}"/>
          </ac:spMkLst>
        </pc:spChg>
        <pc:spChg chg="add del mod">
          <ac:chgData name="Glenda Ancheta Divina (2514348)" userId="754b0dca-9fbe-4808-8543-4a47abb3fea2" providerId="ADAL" clId="{9967F640-04A7-5238-890B-34021867482E}" dt="2026-07-19T23:52:44.581" v="18399"/>
          <ac:spMkLst>
            <pc:docMk/>
            <pc:sldMk cId="1121335368" sldId="405"/>
            <ac:spMk id="5" creationId="{49333D9D-BA7B-60A7-4E45-420DAB4E59BE}"/>
          </ac:spMkLst>
        </pc:spChg>
      </pc:sldChg>
      <pc:sldChg chg="modSp new del">
        <pc:chgData name="Glenda Ancheta Divina (2514348)" userId="754b0dca-9fbe-4808-8543-4a47abb3fea2" providerId="ADAL" clId="{9967F640-04A7-5238-890B-34021867482E}" dt="2026-07-19T14:11:48.403" v="16416" actId="2696"/>
        <pc:sldMkLst>
          <pc:docMk/>
          <pc:sldMk cId="1237411422" sldId="406"/>
        </pc:sldMkLst>
        <pc:spChg chg="mod">
          <ac:chgData name="Glenda Ancheta Divina (2514348)" userId="754b0dca-9fbe-4808-8543-4a47abb3fea2" providerId="ADAL" clId="{9967F640-04A7-5238-890B-34021867482E}" dt="2026-07-19T14:11:21.937" v="16413" actId="20577"/>
          <ac:spMkLst>
            <pc:docMk/>
            <pc:sldMk cId="1237411422" sldId="406"/>
            <ac:spMk id="3" creationId="{1BF8C472-920F-AF03-75AF-774AAF257718}"/>
          </ac:spMkLst>
        </pc:spChg>
      </pc:sldChg>
      <pc:sldChg chg="new del ord">
        <pc:chgData name="Glenda Ancheta Divina (2514348)" userId="754b0dca-9fbe-4808-8543-4a47abb3fea2" providerId="ADAL" clId="{9967F640-04A7-5238-890B-34021867482E}" dt="2026-07-19T14:30:30.155" v="16645" actId="2696"/>
        <pc:sldMkLst>
          <pc:docMk/>
          <pc:sldMk cId="1923427731" sldId="406"/>
        </pc:sldMkLst>
      </pc:sldChg>
      <pc:sldChg chg="addSp delSp modSp new mod modClrScheme chgLayout">
        <pc:chgData name="Glenda Ancheta Divina (2514348)" userId="754b0dca-9fbe-4808-8543-4a47abb3fea2" providerId="ADAL" clId="{9967F640-04A7-5238-890B-34021867482E}" dt="2026-07-20T02:35:10.097" v="21287" actId="14100"/>
        <pc:sldMkLst>
          <pc:docMk/>
          <pc:sldMk cId="1971970828" sldId="406"/>
        </pc:sldMkLst>
        <pc:spChg chg="mod">
          <ac:chgData name="Glenda Ancheta Divina (2514348)" userId="754b0dca-9fbe-4808-8543-4a47abb3fea2" providerId="ADAL" clId="{9967F640-04A7-5238-890B-34021867482E}" dt="2026-07-19T15:22:48.782" v="16729" actId="26606"/>
          <ac:spMkLst>
            <pc:docMk/>
            <pc:sldMk cId="1971970828" sldId="406"/>
            <ac:spMk id="2" creationId="{230D37A4-5463-D3D5-C662-AA6DD8648B47}"/>
          </ac:spMkLst>
        </pc:spChg>
        <pc:spChg chg="mod">
          <ac:chgData name="Glenda Ancheta Divina (2514348)" userId="754b0dca-9fbe-4808-8543-4a47abb3fea2" providerId="ADAL" clId="{9967F640-04A7-5238-890B-34021867482E}" dt="2026-07-19T15:22:48.782" v="16729" actId="26606"/>
          <ac:spMkLst>
            <pc:docMk/>
            <pc:sldMk cId="1971970828" sldId="406"/>
            <ac:spMk id="3" creationId="{3CCBB00A-DFCD-D801-330E-8DA6EA5BF7D1}"/>
          </ac:spMkLst>
        </pc:spChg>
        <pc:spChg chg="add mod">
          <ac:chgData name="Glenda Ancheta Divina (2514348)" userId="754b0dca-9fbe-4808-8543-4a47abb3fea2" providerId="ADAL" clId="{9967F640-04A7-5238-890B-34021867482E}" dt="2026-07-19T15:28:37.528" v="16754" actId="1076"/>
          <ac:spMkLst>
            <pc:docMk/>
            <pc:sldMk cId="1971970828" sldId="406"/>
            <ac:spMk id="8" creationId="{516AF8DA-873F-8765-9C4F-5C143860C2E4}"/>
          </ac:spMkLst>
        </pc:spChg>
        <pc:spChg chg="add mod">
          <ac:chgData name="Glenda Ancheta Divina (2514348)" userId="754b0dca-9fbe-4808-8543-4a47abb3fea2" providerId="ADAL" clId="{9967F640-04A7-5238-890B-34021867482E}" dt="2026-07-20T02:35:04.297" v="21286" actId="1076"/>
          <ac:spMkLst>
            <pc:docMk/>
            <pc:sldMk cId="1971970828" sldId="406"/>
            <ac:spMk id="9" creationId="{270D1D98-5F3E-4388-4E9C-30EADBF026FE}"/>
          </ac:spMkLst>
        </pc:spChg>
        <pc:spChg chg="add del mod">
          <ac:chgData name="Glenda Ancheta Divina (2514348)" userId="754b0dca-9fbe-4808-8543-4a47abb3fea2" providerId="ADAL" clId="{9967F640-04A7-5238-890B-34021867482E}" dt="2026-07-19T15:22:48.782" v="16729" actId="26606"/>
          <ac:spMkLst>
            <pc:docMk/>
            <pc:sldMk cId="1971970828" sldId="406"/>
            <ac:spMk id="10" creationId="{D7C3B0B7-1BD9-26ED-9F88-94C460652928}"/>
          </ac:spMkLst>
        </pc:spChg>
        <pc:spChg chg="add del mod">
          <ac:chgData name="Glenda Ancheta Divina (2514348)" userId="754b0dca-9fbe-4808-8543-4a47abb3fea2" providerId="ADAL" clId="{9967F640-04A7-5238-890B-34021867482E}" dt="2026-07-20T02:33:07.189" v="21219" actId="478"/>
          <ac:spMkLst>
            <pc:docMk/>
            <pc:sldMk cId="1971970828" sldId="406"/>
            <ac:spMk id="13" creationId="{33EC5C76-EA29-5A50-609B-7CA88CBB6ED4}"/>
          </ac:spMkLst>
        </pc:spChg>
        <pc:spChg chg="add del mod">
          <ac:chgData name="Glenda Ancheta Divina (2514348)" userId="754b0dca-9fbe-4808-8543-4a47abb3fea2" providerId="ADAL" clId="{9967F640-04A7-5238-890B-34021867482E}" dt="2026-07-20T02:33:20.347" v="21221" actId="478"/>
          <ac:spMkLst>
            <pc:docMk/>
            <pc:sldMk cId="1971970828" sldId="406"/>
            <ac:spMk id="16" creationId="{2460527E-F489-E6FF-1805-7D74201E7FA6}"/>
          </ac:spMkLst>
        </pc:spChg>
        <pc:spChg chg="add del mod">
          <ac:chgData name="Glenda Ancheta Divina (2514348)" userId="754b0dca-9fbe-4808-8543-4a47abb3fea2" providerId="ADAL" clId="{9967F640-04A7-5238-890B-34021867482E}" dt="2026-07-20T02:33:50.128" v="21279" actId="478"/>
          <ac:spMkLst>
            <pc:docMk/>
            <pc:sldMk cId="1971970828" sldId="406"/>
            <ac:spMk id="19" creationId="{9E0C4DE4-0B7C-CCB4-E803-49DAF9F7B63D}"/>
          </ac:spMkLst>
        </pc:spChg>
        <pc:picChg chg="add mod ord">
          <ac:chgData name="Glenda Ancheta Divina (2514348)" userId="754b0dca-9fbe-4808-8543-4a47abb3fea2" providerId="ADAL" clId="{9967F640-04A7-5238-890B-34021867482E}" dt="2026-07-19T15:22:48.782" v="16729" actId="26606"/>
          <ac:picMkLst>
            <pc:docMk/>
            <pc:sldMk cId="1971970828" sldId="406"/>
            <ac:picMk id="5" creationId="{95808C8B-EE5D-AD5D-A922-6DF08F6ED85F}"/>
          </ac:picMkLst>
        </pc:picChg>
        <pc:picChg chg="add del mod">
          <ac:chgData name="Glenda Ancheta Divina (2514348)" userId="754b0dca-9fbe-4808-8543-4a47abb3fea2" providerId="ADAL" clId="{9967F640-04A7-5238-890B-34021867482E}" dt="2026-07-20T02:29:09.947" v="21216" actId="478"/>
          <ac:picMkLst>
            <pc:docMk/>
            <pc:sldMk cId="1971970828" sldId="406"/>
            <ac:picMk id="7" creationId="{16087DF1-8F47-80A4-DBA4-575FB335E67F}"/>
          </ac:picMkLst>
        </pc:picChg>
        <pc:picChg chg="add del mod">
          <ac:chgData name="Glenda Ancheta Divina (2514348)" userId="754b0dca-9fbe-4808-8543-4a47abb3fea2" providerId="ADAL" clId="{9967F640-04A7-5238-890B-34021867482E}" dt="2026-07-20T02:33:07.189" v="21219" actId="478"/>
          <ac:picMkLst>
            <pc:docMk/>
            <pc:sldMk cId="1971970828" sldId="406"/>
            <ac:picMk id="12" creationId="{281A4EE1-DEEF-C26D-4D84-8F6C5A315129}"/>
          </ac:picMkLst>
        </pc:picChg>
        <pc:picChg chg="add del mod">
          <ac:chgData name="Glenda Ancheta Divina (2514348)" userId="754b0dca-9fbe-4808-8543-4a47abb3fea2" providerId="ADAL" clId="{9967F640-04A7-5238-890B-34021867482E}" dt="2026-07-20T02:33:20.347" v="21221" actId="478"/>
          <ac:picMkLst>
            <pc:docMk/>
            <pc:sldMk cId="1971970828" sldId="406"/>
            <ac:picMk id="15" creationId="{82168063-5966-2F20-3478-CAB3C211DD54}"/>
          </ac:picMkLst>
        </pc:picChg>
        <pc:picChg chg="add mod">
          <ac:chgData name="Glenda Ancheta Divina (2514348)" userId="754b0dca-9fbe-4808-8543-4a47abb3fea2" providerId="ADAL" clId="{9967F640-04A7-5238-890B-34021867482E}" dt="2026-07-20T02:35:10.097" v="21287" actId="14100"/>
          <ac:picMkLst>
            <pc:docMk/>
            <pc:sldMk cId="1971970828" sldId="406"/>
            <ac:picMk id="18" creationId="{0DEFEFC0-514A-CAD2-C6DA-88AB0BCAF3C4}"/>
          </ac:picMkLst>
        </pc:picChg>
      </pc:sldChg>
      <pc:sldChg chg="new del">
        <pc:chgData name="Glenda Ancheta Divina (2514348)" userId="754b0dca-9fbe-4808-8543-4a47abb3fea2" providerId="ADAL" clId="{9967F640-04A7-5238-890B-34021867482E}" dt="2026-07-19T15:19:56.778" v="16723" actId="2696"/>
        <pc:sldMkLst>
          <pc:docMk/>
          <pc:sldMk cId="2452026273" sldId="406"/>
        </pc:sldMkLst>
      </pc:sldChg>
      <pc:sldChg chg="new del">
        <pc:chgData name="Glenda Ancheta Divina (2514348)" userId="754b0dca-9fbe-4808-8543-4a47abb3fea2" providerId="ADAL" clId="{9967F640-04A7-5238-890B-34021867482E}" dt="2026-07-19T15:20:08.461" v="16725" actId="2696"/>
        <pc:sldMkLst>
          <pc:docMk/>
          <pc:sldMk cId="3831785540" sldId="406"/>
        </pc:sldMkLst>
      </pc:sldChg>
      <pc:sldChg chg="new del">
        <pc:chgData name="Glenda Ancheta Divina (2514348)" userId="754b0dca-9fbe-4808-8543-4a47abb3fea2" providerId="ADAL" clId="{9967F640-04A7-5238-890B-34021867482E}" dt="2026-07-19T14:11:42.080" v="16415" actId="2696"/>
        <pc:sldMkLst>
          <pc:docMk/>
          <pc:sldMk cId="275719300" sldId="40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662387-6F69-D646-887B-DBA78BBD1F30}" type="datetimeFigureOut">
              <a:rPr lang="en-US" smtClean="0"/>
              <a:t>7/19/26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954D83-7E7A-CA4B-A899-7E29E008DE31}" type="slidenum">
              <a:rPr lang="en-US" smtClean="0"/>
              <a:t>‹#›</a:t>
            </a:fld>
            <a:endParaRPr lang="en-US"/>
          </a:p>
        </p:txBody>
      </p:sp>
    </p:spTree>
    <p:extLst>
      <p:ext uri="{BB962C8B-B14F-4D97-AF65-F5344CB8AC3E}">
        <p14:creationId xmlns:p14="http://schemas.microsoft.com/office/powerpoint/2010/main" val="34001575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0954D83-7E7A-CA4B-A899-7E29E008DE31}" type="slidenum">
              <a:rPr lang="en-US" smtClean="0"/>
              <a:t>7</a:t>
            </a:fld>
            <a:endParaRPr lang="en-US"/>
          </a:p>
        </p:txBody>
      </p:sp>
    </p:spTree>
    <p:extLst>
      <p:ext uri="{BB962C8B-B14F-4D97-AF65-F5344CB8AC3E}">
        <p14:creationId xmlns:p14="http://schemas.microsoft.com/office/powerpoint/2010/main" val="3499430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0954D83-7E7A-CA4B-A899-7E29E008DE31}" type="slidenum">
              <a:rPr lang="en-US" smtClean="0"/>
              <a:t>14</a:t>
            </a:fld>
            <a:endParaRPr lang="en-US"/>
          </a:p>
        </p:txBody>
      </p:sp>
    </p:spTree>
    <p:extLst>
      <p:ext uri="{BB962C8B-B14F-4D97-AF65-F5344CB8AC3E}">
        <p14:creationId xmlns:p14="http://schemas.microsoft.com/office/powerpoint/2010/main" val="26548231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19/07/2026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19/07/2026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19/07/2026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rawpixel.com/search/robot%20head?page=1&amp;path=_topics&amp;sort=curated"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courses.lumenlearning.com/suny-principlesmanagement/chapter/attitudes-that-affect-job-performance/" TargetMode="External"/><Relationship Id="rId2" Type="http://schemas.openxmlformats.org/officeDocument/2006/relationships/image" Target="../media/image4.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rudai23.blogspot.com/p/thing-9-reflective-practice.html" TargetMode="External"/><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nmc.org.uk/standards/cod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Glenda Ancheta Divina</a:t>
            </a:r>
          </a:p>
          <a:p>
            <a:r>
              <a:rPr lang="en-GB" altLang="en-US" u="sng" dirty="0"/>
              <a:t>Student ID: 2514348</a:t>
            </a:r>
            <a:endParaRPr lang="en-GB" altLang="en-US" b="1" i="1" dirty="0"/>
          </a:p>
          <a:p>
            <a:r>
              <a:rPr lang="en-GB" altLang="en-US" u="sng" dirty="0"/>
              <a:t>Lecturer’s Name</a:t>
            </a:r>
            <a:r>
              <a:rPr lang="en-GB" altLang="en-US" b="1" i="1" dirty="0"/>
              <a:t>: Soban Sadiq</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r>
              <a:rPr lang="en-GB" b="1" dirty="0"/>
              <a:t>Acknowledge use of AI</a:t>
            </a:r>
          </a:p>
        </p:txBody>
      </p:sp>
      <p:pic>
        <p:nvPicPr>
          <p:cNvPr id="13" name="Content Placeholder 12" descr="Robot Head Images | Free Photos, PNG Stickers, Wallpapers &amp; Backgrounds ...">
            <a:extLst>
              <a:ext uri="{FF2B5EF4-FFF2-40B4-BE49-F238E27FC236}">
                <a16:creationId xmlns:a16="http://schemas.microsoft.com/office/drawing/2014/main" id="{4898CC4D-5ED6-5D4F-75E0-69C79246AFC2}"/>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rcRect t="17156" r="1" b="16914"/>
          <a:stretch>
            <a:fillRect/>
          </a:stretch>
        </p:blipFill>
        <p:spPr>
          <a:xfrm>
            <a:off x="609600" y="1600201"/>
            <a:ext cx="5384800" cy="3989040"/>
          </a:xfrm>
          <a:noFill/>
        </p:spPr>
      </p:pic>
      <p:sp>
        <p:nvSpPr>
          <p:cNvPr id="6" name="TextBox 5">
            <a:extLst>
              <a:ext uri="{FF2B5EF4-FFF2-40B4-BE49-F238E27FC236}">
                <a16:creationId xmlns:a16="http://schemas.microsoft.com/office/drawing/2014/main" id="{39F0CDA7-3B05-D5A9-7410-2B6EEA56BC2B}"/>
              </a:ext>
            </a:extLst>
          </p:cNvPr>
          <p:cNvSpPr txBox="1"/>
          <p:nvPr/>
        </p:nvSpPr>
        <p:spPr bwMode="auto">
          <a:xfrm>
            <a:off x="6197600" y="1600201"/>
            <a:ext cx="5384800" cy="3989040"/>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marL="342900" indent="-342900" eaLnBrk="0" fontAlgn="base" hangingPunct="0">
              <a:lnSpc>
                <a:spcPct val="90000"/>
              </a:lnSpc>
              <a:spcBef>
                <a:spcPct val="20000"/>
              </a:spcBef>
              <a:spcAft>
                <a:spcPct val="0"/>
              </a:spcAft>
              <a:buFont typeface="Arial" panose="020B0604020202020204" pitchFamily="34" charset="0"/>
              <a:buChar char="•"/>
            </a:pPr>
            <a:r>
              <a:rPr lang="en-US" sz="2600"/>
              <a:t>I have used Microsoft Copilot to support idea development, structure, phrasing, and to </a:t>
            </a:r>
          </a:p>
          <a:p>
            <a:pPr marL="342900" indent="-342900" eaLnBrk="0" fontAlgn="base" hangingPunct="0">
              <a:lnSpc>
                <a:spcPct val="90000"/>
              </a:lnSpc>
              <a:spcBef>
                <a:spcPct val="20000"/>
              </a:spcBef>
              <a:spcAft>
                <a:spcPct val="0"/>
              </a:spcAft>
              <a:buFont typeface="Arial" panose="020B0604020202020204" pitchFamily="34" charset="0"/>
              <a:buChar char="•"/>
            </a:pPr>
            <a:r>
              <a:rPr lang="en-US" sz="2600"/>
              <a:t>check spelling in this presentation. All content has been reviewed, edited, and verified by me</a:t>
            </a:r>
          </a:p>
          <a:p>
            <a:pPr marL="342900" indent="-342900" eaLnBrk="0" fontAlgn="base" hangingPunct="0">
              <a:lnSpc>
                <a:spcPct val="90000"/>
              </a:lnSpc>
              <a:spcBef>
                <a:spcPct val="20000"/>
              </a:spcBef>
              <a:spcAft>
                <a:spcPct val="0"/>
              </a:spcAft>
              <a:buFont typeface="Arial" panose="020B0604020202020204" pitchFamily="34" charset="0"/>
              <a:buChar char="•"/>
            </a:pPr>
            <a:r>
              <a:rPr lang="en-US" sz="2600"/>
              <a:t>to ensure accuracy and alignment with academic standards. </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30226994-B490-4403-8CE4-43D4FD570BBD}" type="datetime1">
              <a:rPr lang="en-GB" altLang="en-US" sz="900" kern="1200">
                <a:latin typeface="+mn-lt"/>
                <a:ea typeface="+mn-ea"/>
                <a:cs typeface="+mn-cs"/>
              </a:rPr>
              <a:pPr>
                <a:lnSpc>
                  <a:spcPct val="90000"/>
                </a:lnSpc>
                <a:spcAft>
                  <a:spcPts val="600"/>
                </a:spcAft>
                <a:defRPr/>
              </a:pPr>
              <a:t>19/07/2026</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1"/>
          </p:nvPr>
        </p:nvSpPr>
        <p:spPr>
          <a:xfrm>
            <a:off x="10608733" y="6381751"/>
            <a:ext cx="973667" cy="339725"/>
          </a:xfrm>
        </p:spPr>
        <p:txBody>
          <a:bodyPr vert="horz" wrap="square" lIns="91440" tIns="45720" rIns="91440" bIns="45720" numCol="1" anchor="ctr" anchorCtr="0" compatLnSpc="1">
            <a:prstTxWarp prst="textNoShape">
              <a:avLst/>
            </a:prstTxWarp>
            <a:normAutofit/>
          </a:bodyPr>
          <a:lstStyle/>
          <a:p>
            <a:pPr>
              <a:spcAft>
                <a:spcPts val="600"/>
              </a:spcAft>
              <a:defRPr/>
            </a:pPr>
            <a:fld id="{9AFB928A-D6AD-4F2A-B2DD-923741E90643}" type="slidenum">
              <a:rPr lang="en-GB" altLang="en-US" kern="1200">
                <a:latin typeface="Myriad Pro"/>
                <a:ea typeface="+mn-ea"/>
                <a:cs typeface="+mn-cs"/>
              </a:rPr>
              <a:pPr>
                <a:spcAft>
                  <a:spcPts val="600"/>
                </a:spcAft>
                <a:defRPr/>
              </a:pPr>
              <a:t>2</a:t>
            </a:fld>
            <a:endParaRPr lang="en-GB" altLang="en-US" kern="1200">
              <a:latin typeface="Myriad Pro"/>
              <a:ea typeface="+mn-ea"/>
              <a:cs typeface="+mn-cs"/>
            </a:endParaRPr>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609600" y="274638"/>
            <a:ext cx="10972800" cy="1143000"/>
          </a:xfrm>
        </p:spPr>
        <p:txBody>
          <a:bodyPr wrap="square" anchor="ctr">
            <a:normAutofit/>
          </a:bodyPr>
          <a:lstStyle/>
          <a:p>
            <a:r>
              <a:rPr lang="en-GB" altLang="en-US" b="1"/>
              <a:t>Introduction</a:t>
            </a:r>
            <a:endParaRPr lang="en-US" altLang="en-US" b="1"/>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sz="half" idx="1"/>
          </p:nvPr>
        </p:nvSpPr>
        <p:spPr>
          <a:xfrm>
            <a:off x="334433" y="1276350"/>
            <a:ext cx="5659967" cy="4312891"/>
          </a:xfrm>
        </p:spPr>
        <p:txBody>
          <a:bodyPr wrap="square" anchor="t">
            <a:noAutofit/>
          </a:bodyPr>
          <a:lstStyle/>
          <a:p>
            <a:pPr marL="0" indent="0">
              <a:lnSpc>
                <a:spcPct val="90000"/>
              </a:lnSpc>
              <a:buNone/>
              <a:defRPr/>
            </a:pPr>
            <a:r>
              <a:rPr lang="en-GB" sz="1800" dirty="0"/>
              <a:t>My name is Glenda Ancheta Divina, with student ID 2514348.</a:t>
            </a:r>
          </a:p>
          <a:p>
            <a:pPr marL="0" indent="0">
              <a:lnSpc>
                <a:spcPct val="90000"/>
              </a:lnSpc>
              <a:buNone/>
              <a:defRPr/>
            </a:pPr>
            <a:endParaRPr lang="en-GB" sz="1800" dirty="0"/>
          </a:p>
          <a:p>
            <a:pPr marL="0" indent="0">
              <a:lnSpc>
                <a:spcPct val="90000"/>
              </a:lnSpc>
              <a:buNone/>
              <a:defRPr/>
            </a:pPr>
            <a:r>
              <a:rPr lang="en-GB" sz="1800" dirty="0"/>
              <a:t>“Today I will explain why communication is an important professional skill in health and social care, how I developed it, and how it improves patient care”.</a:t>
            </a:r>
          </a:p>
          <a:p>
            <a:pPr marL="0" indent="0">
              <a:lnSpc>
                <a:spcPct val="90000"/>
              </a:lnSpc>
              <a:buNone/>
              <a:defRPr/>
            </a:pPr>
            <a:endParaRPr lang="en-GB" sz="1800" dirty="0"/>
          </a:p>
          <a:p>
            <a:pPr marL="0" indent="0">
              <a:lnSpc>
                <a:spcPct val="90000"/>
              </a:lnSpc>
              <a:buNone/>
              <a:defRPr/>
            </a:pPr>
            <a:r>
              <a:rPr lang="en-GB" sz="1800" b="1" dirty="0"/>
              <a:t>Communication as a Professional Skill in Health and Social Care</a:t>
            </a:r>
          </a:p>
          <a:p>
            <a:pPr marL="0" indent="0">
              <a:lnSpc>
                <a:spcPct val="90000"/>
              </a:lnSpc>
              <a:buNone/>
              <a:defRPr/>
            </a:pPr>
            <a:r>
              <a:rPr lang="en-GB" sz="1800" b="1" dirty="0"/>
              <a:t>What is Communication?</a:t>
            </a:r>
          </a:p>
          <a:p>
            <a:pPr>
              <a:lnSpc>
                <a:spcPct val="90000"/>
              </a:lnSpc>
              <a:defRPr/>
            </a:pPr>
            <a:r>
              <a:rPr lang="en-GB" sz="1800" dirty="0"/>
              <a:t> Communication is the process of exchanging information, ideas, and feelings between individuals through verbal , non-verbal, or written methods (Arnold and Boggs, 2020).</a:t>
            </a:r>
          </a:p>
        </p:txBody>
      </p:sp>
      <p:pic>
        <p:nvPicPr>
          <p:cNvPr id="7" name="Picture 6" descr="Attitudes that Affect Job Performance | Principles of Management">
            <a:extLst>
              <a:ext uri="{FF2B5EF4-FFF2-40B4-BE49-F238E27FC236}">
                <a16:creationId xmlns:a16="http://schemas.microsoft.com/office/drawing/2014/main" id="{34564C94-BEC4-F540-431E-D7EF4807C21D}"/>
              </a:ext>
            </a:extLst>
          </p:cNvPr>
          <p:cNvPicPr>
            <a:picLocks noChangeAspect="1"/>
          </p:cNvPicPr>
          <p:nvPr/>
        </p:nvPicPr>
        <p:blipFill>
          <a:blip r:embed="rId2">
            <a:extLst>
              <a:ext uri="{837473B0-CC2E-450A-ABE3-18F120FF3D39}">
                <a1611:picAttrSrcUrl xmlns:a1611="http://schemas.microsoft.com/office/drawing/2016/11/main" r:id="rId3"/>
              </a:ext>
            </a:extLst>
          </a:blip>
          <a:srcRect l="3350" r="6542" b="-2"/>
          <a:stretch>
            <a:fillRect/>
          </a:stretch>
        </p:blipFill>
        <p:spPr>
          <a:xfrm>
            <a:off x="6197600" y="1600201"/>
            <a:ext cx="5384800" cy="3989040"/>
          </a:xfrm>
          <a:prstGeom prst="rect">
            <a:avLst/>
          </a:prstGeom>
          <a:noFill/>
        </p:spPr>
      </p:pic>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C9D1F96-3DE6-40B6-9DCF-E50C656CAE8D}" type="datetime1">
              <a:rPr lang="en-GB" altLang="en-US" sz="900" smtClean="0"/>
              <a:pPr>
                <a:lnSpc>
                  <a:spcPct val="90000"/>
                </a:lnSpc>
                <a:spcAft>
                  <a:spcPts val="600"/>
                </a:spcAft>
                <a:defRPr/>
              </a:pPr>
              <a:t>19/07/2026</a:t>
            </a:fld>
            <a:endParaRPr lang="en-GB" altLang="en-US" sz="900"/>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09D677E-A245-6143-BFA3-B4B2737C38D0}" type="slidenum">
              <a:rPr lang="en-GB" altLang="en-US" sz="1200">
                <a:solidFill>
                  <a:srgbClr val="898989"/>
                </a:solidFill>
              </a:rPr>
              <a:pPr>
                <a:spcBef>
                  <a:spcPct val="0"/>
                </a:spcBef>
                <a:spcAft>
                  <a:spcPts val="600"/>
                </a:spcAft>
                <a:buFontTx/>
                <a:buNone/>
              </a:pPr>
              <a:t>3</a:t>
            </a:fld>
            <a:endParaRPr lang="en-GB" altLang="en-US" sz="1200">
              <a:solidFill>
                <a:srgbClr val="898989"/>
              </a:solidFill>
            </a:endParaRPr>
          </a:p>
        </p:txBody>
      </p:sp>
      <p:sp>
        <p:nvSpPr>
          <p:cNvPr id="8" name="TextBox 7">
            <a:extLst>
              <a:ext uri="{FF2B5EF4-FFF2-40B4-BE49-F238E27FC236}">
                <a16:creationId xmlns:a16="http://schemas.microsoft.com/office/drawing/2014/main" id="{57D39EEC-082A-F79D-B8EF-CAB932D1AFA8}"/>
              </a:ext>
            </a:extLst>
          </p:cNvPr>
          <p:cNvSpPr txBox="1"/>
          <p:nvPr/>
        </p:nvSpPr>
        <p:spPr>
          <a:xfrm>
            <a:off x="9209636" y="5389186"/>
            <a:ext cx="237276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courses.lumenlearning.com/suny-principlesmanagement/chapter/attitudes-that-affect-job-performanc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AE594D17-6E33-4E90-0E28-E1C7141E1CC1}"/>
              </a:ext>
            </a:extLst>
          </p:cNvPr>
          <p:cNvSpPr>
            <a:spLocks noGrp="1"/>
          </p:cNvSpPr>
          <p:nvPr>
            <p:ph type="dt" sz="half" idx="10"/>
          </p:nvPr>
        </p:nvSpPr>
        <p:spPr/>
        <p:txBody>
          <a:bodyPr/>
          <a:lstStyle/>
          <a:p>
            <a:pPr>
              <a:defRPr/>
            </a:pPr>
            <a:fld id="{742C5CC8-B2EB-4FCA-9C2F-BDABBC953608}" type="datetime1">
              <a:rPr lang="en-GB" altLang="en-US" smtClean="0"/>
              <a:pPr>
                <a:defRPr/>
              </a:pPr>
              <a:t>19/07/2026</a:t>
            </a:fld>
            <a:endParaRPr lang="en-GB" altLang="en-US"/>
          </a:p>
        </p:txBody>
      </p:sp>
      <p:sp>
        <p:nvSpPr>
          <p:cNvPr id="6" name="Slide Number Placeholder 5">
            <a:extLst>
              <a:ext uri="{FF2B5EF4-FFF2-40B4-BE49-F238E27FC236}">
                <a16:creationId xmlns:a16="http://schemas.microsoft.com/office/drawing/2014/main" id="{DA83135E-7CEB-E2BC-EE3A-F6887FADCC19}"/>
              </a:ext>
            </a:extLst>
          </p:cNvPr>
          <p:cNvSpPr>
            <a:spLocks noGrp="1"/>
          </p:cNvSpPr>
          <p:nvPr>
            <p:ph type="sldNum" sz="quarter" idx="11"/>
          </p:nvPr>
        </p:nvSpPr>
        <p:spPr/>
        <p:txBody>
          <a:bodyPr/>
          <a:lstStyle/>
          <a:p>
            <a:pPr>
              <a:defRPr/>
            </a:pPr>
            <a:fld id="{3DA9162A-D4C6-4BE6-80AC-343E718106D9}" type="slidenum">
              <a:rPr lang="en-GB" altLang="en-US" smtClean="0"/>
              <a:pPr>
                <a:defRPr/>
              </a:pPr>
              <a:t>4</a:t>
            </a:fld>
            <a:endParaRPr lang="en-GB" altLang="en-US"/>
          </a:p>
        </p:txBody>
      </p:sp>
      <p:sp>
        <p:nvSpPr>
          <p:cNvPr id="7" name="TextBox 6">
            <a:extLst>
              <a:ext uri="{FF2B5EF4-FFF2-40B4-BE49-F238E27FC236}">
                <a16:creationId xmlns:a16="http://schemas.microsoft.com/office/drawing/2014/main" id="{5BE6089A-50EE-20EF-4F7D-3028B674C678}"/>
              </a:ext>
            </a:extLst>
          </p:cNvPr>
          <p:cNvSpPr txBox="1"/>
          <p:nvPr/>
        </p:nvSpPr>
        <p:spPr>
          <a:xfrm>
            <a:off x="654908" y="556054"/>
            <a:ext cx="10058400" cy="3728265"/>
          </a:xfrm>
          <a:prstGeom prst="rect">
            <a:avLst/>
          </a:prstGeom>
          <a:noFill/>
        </p:spPr>
        <p:txBody>
          <a:bodyPr wrap="square" rtlCol="0">
            <a:spAutoFit/>
          </a:bodyPr>
          <a:lstStyle/>
          <a:p>
            <a:pPr>
              <a:lnSpc>
                <a:spcPct val="150000"/>
              </a:lnSpc>
              <a:defRPr/>
            </a:pPr>
            <a:endParaRPr lang="en-GB" sz="2000" dirty="0"/>
          </a:p>
          <a:p>
            <a:pPr marL="285750" indent="-285750">
              <a:lnSpc>
                <a:spcPct val="150000"/>
              </a:lnSpc>
              <a:buFont typeface="Arial" panose="020B0604020202020204" pitchFamily="34" charset="0"/>
              <a:buChar char="•"/>
              <a:defRPr/>
            </a:pPr>
            <a:r>
              <a:rPr lang="en-GB" sz="2000" dirty="0"/>
              <a:t>In health and social care, effective communication is essential for providing safe, person-centred care and maintaining professional relationships (NMC, 2018).</a:t>
            </a:r>
          </a:p>
          <a:p>
            <a:pPr>
              <a:lnSpc>
                <a:spcPct val="150000"/>
              </a:lnSpc>
              <a:defRPr/>
            </a:pPr>
            <a:endParaRPr lang="en-GB" sz="2000" dirty="0"/>
          </a:p>
          <a:p>
            <a:pPr>
              <a:lnSpc>
                <a:spcPct val="150000"/>
              </a:lnSpc>
              <a:defRPr/>
            </a:pPr>
            <a:endParaRPr lang="en-GB" sz="2000" dirty="0"/>
          </a:p>
          <a:p>
            <a:pPr>
              <a:lnSpc>
                <a:spcPct val="150000"/>
              </a:lnSpc>
              <a:defRPr/>
            </a:pPr>
            <a:r>
              <a:rPr lang="en-GB" sz="2000" dirty="0"/>
              <a:t>Communication is more than talking . It also includes listening, body language and writing accurate records. In health and social care, communication builds trust, supports</a:t>
            </a:r>
          </a:p>
          <a:p>
            <a:pPr>
              <a:lnSpc>
                <a:spcPct val="150000"/>
              </a:lnSpc>
              <a:defRPr/>
            </a:pPr>
            <a:r>
              <a:rPr lang="en-GB" sz="2000" dirty="0"/>
              <a:t>person-centred care and helps professionals work together.</a:t>
            </a:r>
            <a:endParaRPr lang="en-US" sz="2000" dirty="0"/>
          </a:p>
        </p:txBody>
      </p:sp>
      <p:sp>
        <p:nvSpPr>
          <p:cNvPr id="8" name="TextBox 7">
            <a:extLst>
              <a:ext uri="{FF2B5EF4-FFF2-40B4-BE49-F238E27FC236}">
                <a16:creationId xmlns:a16="http://schemas.microsoft.com/office/drawing/2014/main" id="{F125D100-69EC-FE08-2713-1F8570872434}"/>
              </a:ext>
            </a:extLst>
          </p:cNvPr>
          <p:cNvSpPr txBox="1"/>
          <p:nvPr/>
        </p:nvSpPr>
        <p:spPr>
          <a:xfrm>
            <a:off x="9561726" y="5296494"/>
            <a:ext cx="1533840" cy="261610"/>
          </a:xfrm>
          <a:prstGeom prst="rect">
            <a:avLst/>
          </a:prstGeom>
          <a:noFill/>
        </p:spPr>
        <p:txBody>
          <a:bodyPr wrap="square" rtlCol="0">
            <a:spAutoFit/>
          </a:bodyPr>
          <a:lstStyle/>
          <a:p>
            <a:r>
              <a:rPr lang="en-US" sz="1100" dirty="0"/>
              <a:t>(NMC, 2018)</a:t>
            </a:r>
          </a:p>
        </p:txBody>
      </p:sp>
    </p:spTree>
    <p:extLst>
      <p:ext uri="{BB962C8B-B14F-4D97-AF65-F5344CB8AC3E}">
        <p14:creationId xmlns:p14="http://schemas.microsoft.com/office/powerpoint/2010/main" val="180675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638993"/>
          </a:xfrm>
        </p:spPr>
        <p:txBody>
          <a:bodyPr/>
          <a:lstStyle/>
          <a:p>
            <a:r>
              <a:rPr lang="en-GB" sz="2800" b="1" dirty="0"/>
              <a:t>What is your chosen skill?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149901" y="460744"/>
            <a:ext cx="8748584" cy="3831818"/>
          </a:xfrm>
          <a:prstGeom prst="rect">
            <a:avLst/>
          </a:prstGeom>
          <a:noFill/>
        </p:spPr>
        <p:txBody>
          <a:bodyPr wrap="square">
            <a:spAutoFit/>
          </a:bodyPr>
          <a:lstStyle/>
          <a:p>
            <a:pPr lvl="1"/>
            <a:r>
              <a:rPr lang="en-GB" sz="2000" b="1" dirty="0">
                <a:latin typeface="Aptos" panose="020B0004020202020204" pitchFamily="34" charset="0"/>
              </a:rPr>
              <a:t>How I Developed This Skill</a:t>
            </a:r>
            <a:endParaRPr lang="en-GB" b="1" dirty="0">
              <a:latin typeface="Aptos" panose="020B0004020202020204" pitchFamily="34" charset="0"/>
            </a:endParaRPr>
          </a:p>
          <a:p>
            <a:pPr lvl="1"/>
            <a:endParaRPr lang="en-GB" dirty="0"/>
          </a:p>
          <a:p>
            <a:pPr marL="742950" lvl="1" indent="-285750">
              <a:buFont typeface="Arial" panose="020B0604020202020204" pitchFamily="34" charset="0"/>
              <a:buChar char="•"/>
            </a:pPr>
            <a:r>
              <a:rPr lang="en-GB" dirty="0"/>
              <a:t>University group work</a:t>
            </a:r>
          </a:p>
          <a:p>
            <a:pPr marL="800100" lvl="1" indent="-342900">
              <a:lnSpc>
                <a:spcPct val="150000"/>
              </a:lnSpc>
              <a:buFont typeface="Arial" panose="020B0604020202020204" pitchFamily="34" charset="0"/>
              <a:buChar char="•"/>
            </a:pPr>
            <a:r>
              <a:rPr lang="en-GB" dirty="0"/>
              <a:t>Practical experiences and placements</a:t>
            </a:r>
          </a:p>
          <a:p>
            <a:pPr marL="800100" lvl="1" indent="-342900">
              <a:lnSpc>
                <a:spcPct val="150000"/>
              </a:lnSpc>
              <a:buFont typeface="Arial" panose="020B0604020202020204" pitchFamily="34" charset="0"/>
              <a:buChar char="•"/>
            </a:pPr>
            <a:r>
              <a:rPr lang="en-GB" dirty="0"/>
              <a:t>Working collaboratively with other</a:t>
            </a:r>
          </a:p>
          <a:p>
            <a:pPr marL="800100" lvl="1" indent="-342900">
              <a:lnSpc>
                <a:spcPct val="150000"/>
              </a:lnSpc>
              <a:buFont typeface="Arial" panose="020B0604020202020204" pitchFamily="34" charset="0"/>
              <a:buChar char="•"/>
            </a:pPr>
            <a:r>
              <a:rPr lang="en-GB" dirty="0"/>
              <a:t>Speaking with service users</a:t>
            </a:r>
          </a:p>
          <a:p>
            <a:pPr marL="800100" lvl="1" indent="-342900">
              <a:lnSpc>
                <a:spcPct val="150000"/>
              </a:lnSpc>
              <a:buFont typeface="Arial" panose="020B0604020202020204" pitchFamily="34" charset="0"/>
              <a:buChar char="•"/>
            </a:pPr>
            <a:r>
              <a:rPr lang="en-GB" dirty="0"/>
              <a:t>Reflecting on feedback</a:t>
            </a:r>
          </a:p>
          <a:p>
            <a:pPr marL="800100" lvl="1" indent="-342900">
              <a:lnSpc>
                <a:spcPct val="150000"/>
              </a:lnSpc>
              <a:buFont typeface="Arial" panose="020B0604020202020204" pitchFamily="34" charset="0"/>
              <a:buChar char="•"/>
            </a:pPr>
            <a:endParaRPr lang="en-GB" dirty="0"/>
          </a:p>
          <a:p>
            <a:pPr lvl="1"/>
            <a:r>
              <a:rPr lang="en-GB" dirty="0"/>
              <a:t> Communication improves through regular practice and reflection.</a:t>
            </a:r>
          </a:p>
          <a:p>
            <a:pPr lvl="1"/>
            <a:r>
              <a:rPr lang="en-GB" sz="1400" dirty="0"/>
              <a:t>                                                                                                                                          (Gibbs,1988)</a:t>
            </a:r>
          </a:p>
          <a:p>
            <a:pPr lvl="1"/>
            <a:endParaRPr lang="en-GB" sz="1000" dirty="0">
              <a:latin typeface="Aptos" panose="020B0004020202020204" pitchFamily="34" charset="0"/>
            </a:endParaRPr>
          </a:p>
          <a:p>
            <a:pPr lvl="1"/>
            <a:endParaRPr lang="en-GB" sz="1000" dirty="0">
              <a:latin typeface="Aptos" panose="020B0004020202020204" pitchFamily="34" charset="0"/>
            </a:endParaRPr>
          </a:p>
        </p:txBody>
      </p:sp>
      <p:sp>
        <p:nvSpPr>
          <p:cNvPr id="9" name="TextBox 8">
            <a:extLst>
              <a:ext uri="{FF2B5EF4-FFF2-40B4-BE49-F238E27FC236}">
                <a16:creationId xmlns:a16="http://schemas.microsoft.com/office/drawing/2014/main" id="{66A9210D-BCC0-5090-56D3-9F0723FDCF60}"/>
              </a:ext>
            </a:extLst>
          </p:cNvPr>
          <p:cNvSpPr txBox="1"/>
          <p:nvPr/>
        </p:nvSpPr>
        <p:spPr>
          <a:xfrm>
            <a:off x="0" y="4109712"/>
            <a:ext cx="11872210" cy="1298882"/>
          </a:xfrm>
          <a:prstGeom prst="rect">
            <a:avLst/>
          </a:prstGeom>
          <a:noFill/>
        </p:spPr>
        <p:txBody>
          <a:bodyPr wrap="square" rtlCol="0">
            <a:spAutoFit/>
          </a:bodyPr>
          <a:lstStyle/>
          <a:p>
            <a:pPr>
              <a:lnSpc>
                <a:spcPct val="150000"/>
              </a:lnSpc>
            </a:pPr>
            <a:r>
              <a:rPr lang="en-US" dirty="0">
                <a:latin typeface="Aptos" panose="020B0004020202020204" pitchFamily="34" charset="0"/>
              </a:rPr>
              <a:t>“I have developed communication through both university learning and placement experiences.</a:t>
            </a:r>
          </a:p>
          <a:p>
            <a:pPr>
              <a:lnSpc>
                <a:spcPct val="150000"/>
              </a:lnSpc>
            </a:pPr>
            <a:r>
              <a:rPr lang="en-US" dirty="0">
                <a:latin typeface="Aptos" panose="020B0004020202020204" pitchFamily="34" charset="0"/>
              </a:rPr>
              <a:t> Presentations have improved my confidence, while placement has help me adapt communication to different </a:t>
            </a:r>
          </a:p>
          <a:p>
            <a:pPr>
              <a:lnSpc>
                <a:spcPct val="150000"/>
              </a:lnSpc>
            </a:pPr>
            <a:r>
              <a:rPr lang="en-US" dirty="0">
                <a:latin typeface="Aptos" panose="020B0004020202020204" pitchFamily="34" charset="0"/>
              </a:rPr>
              <a:t>People. Reflection using Gibbs Reflective Cycle has helped me identify strengths and areas for improvement.”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6</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3096869" y="270190"/>
            <a:ext cx="5998260" cy="588233"/>
          </a:xfrm>
        </p:spPr>
        <p:txBody>
          <a:bodyPr/>
          <a:lstStyle/>
          <a:p>
            <a:r>
              <a:rPr lang="en-GB" sz="1800" b="1" dirty="0"/>
              <a:t>Importance of </a:t>
            </a:r>
            <a:r>
              <a:rPr lang="en-GB" sz="1800" b="1" i="1" dirty="0"/>
              <a:t>Communication</a:t>
            </a:r>
            <a:r>
              <a:rPr lang="en-GB" sz="1800" b="1" dirty="0"/>
              <a:t> in professional practice</a:t>
            </a:r>
          </a:p>
        </p:txBody>
      </p:sp>
      <p:sp>
        <p:nvSpPr>
          <p:cNvPr id="10" name="TextBox 9">
            <a:extLst>
              <a:ext uri="{FF2B5EF4-FFF2-40B4-BE49-F238E27FC236}">
                <a16:creationId xmlns:a16="http://schemas.microsoft.com/office/drawing/2014/main" id="{E32E3400-4CF7-D76F-91E6-1E97593C4D9A}"/>
              </a:ext>
            </a:extLst>
          </p:cNvPr>
          <p:cNvSpPr txBox="1"/>
          <p:nvPr/>
        </p:nvSpPr>
        <p:spPr>
          <a:xfrm>
            <a:off x="232856" y="1063498"/>
            <a:ext cx="4008125" cy="2597058"/>
          </a:xfrm>
          <a:prstGeom prst="rect">
            <a:avLst/>
          </a:prstGeom>
          <a:noFill/>
        </p:spPr>
        <p:txBody>
          <a:bodyPr wrap="square">
            <a:spAutoFit/>
          </a:bodyPr>
          <a:lstStyle/>
          <a:p>
            <a:r>
              <a:rPr lang="en-GB" sz="1600" b="1" dirty="0"/>
              <a:t>Why is Communication Important?</a:t>
            </a:r>
          </a:p>
          <a:p>
            <a:endParaRPr lang="en-GB" sz="1100" dirty="0"/>
          </a:p>
          <a:p>
            <a:pPr marL="342900" indent="-342900">
              <a:lnSpc>
                <a:spcPct val="150000"/>
              </a:lnSpc>
              <a:buFont typeface="Arial" panose="020B0604020202020204" pitchFamily="34" charset="0"/>
              <a:buChar char="•"/>
            </a:pPr>
            <a:r>
              <a:rPr lang="en-GB" sz="1600" dirty="0"/>
              <a:t>Promotes safe and effective care</a:t>
            </a:r>
          </a:p>
          <a:p>
            <a:pPr marL="342900" indent="-342900">
              <a:lnSpc>
                <a:spcPct val="150000"/>
              </a:lnSpc>
              <a:buFont typeface="Arial" panose="020B0604020202020204" pitchFamily="34" charset="0"/>
              <a:buChar char="•"/>
            </a:pPr>
            <a:r>
              <a:rPr lang="en-GB" sz="1600" dirty="0"/>
              <a:t>Builds trusting relationships</a:t>
            </a:r>
          </a:p>
          <a:p>
            <a:pPr marL="342900" indent="-342900">
              <a:lnSpc>
                <a:spcPct val="150000"/>
              </a:lnSpc>
              <a:buFont typeface="Arial" panose="020B0604020202020204" pitchFamily="34" charset="0"/>
              <a:buChar char="•"/>
            </a:pPr>
            <a:r>
              <a:rPr lang="en-GB" sz="1600" dirty="0"/>
              <a:t>Improve teamwork</a:t>
            </a:r>
          </a:p>
          <a:p>
            <a:pPr marL="342900" indent="-342900">
              <a:lnSpc>
                <a:spcPct val="150000"/>
              </a:lnSpc>
              <a:buFont typeface="Arial" panose="020B0604020202020204" pitchFamily="34" charset="0"/>
              <a:buChar char="•"/>
            </a:pPr>
            <a:r>
              <a:rPr lang="en-GB" sz="1600" dirty="0"/>
              <a:t>Support person-centred care</a:t>
            </a:r>
          </a:p>
          <a:p>
            <a:pPr marL="342900" indent="-342900">
              <a:lnSpc>
                <a:spcPct val="150000"/>
              </a:lnSpc>
              <a:buFont typeface="Arial" panose="020B0604020202020204" pitchFamily="34" charset="0"/>
              <a:buChar char="•"/>
            </a:pPr>
            <a:r>
              <a:rPr lang="en-GB" sz="1600" dirty="0"/>
              <a:t>Reduces errors and misunderstanding</a:t>
            </a:r>
          </a:p>
          <a:p>
            <a:pPr marL="342900" indent="-342900">
              <a:lnSpc>
                <a:spcPct val="150000"/>
              </a:lnSpc>
              <a:buFont typeface="Arial" panose="020B0604020202020204" pitchFamily="34" charset="0"/>
              <a:buChar char="•"/>
            </a:pPr>
            <a:endParaRPr lang="en-GB" sz="1100" dirty="0"/>
          </a:p>
        </p:txBody>
      </p:sp>
      <p:sp>
        <p:nvSpPr>
          <p:cNvPr id="8" name="TextBox 7">
            <a:extLst>
              <a:ext uri="{FF2B5EF4-FFF2-40B4-BE49-F238E27FC236}">
                <a16:creationId xmlns:a16="http://schemas.microsoft.com/office/drawing/2014/main" id="{5358695C-F95A-AAF8-6A74-0C7AC31ABF3A}"/>
              </a:ext>
            </a:extLst>
          </p:cNvPr>
          <p:cNvSpPr txBox="1"/>
          <p:nvPr/>
        </p:nvSpPr>
        <p:spPr>
          <a:xfrm>
            <a:off x="7003207" y="1074110"/>
            <a:ext cx="2298611" cy="1287917"/>
          </a:xfrm>
          <a:prstGeom prst="rect">
            <a:avLst/>
          </a:prstGeom>
          <a:noFill/>
        </p:spPr>
        <p:txBody>
          <a:bodyPr wrap="square" rtlCol="0">
            <a:spAutoFit/>
          </a:bodyPr>
          <a:lstStyle/>
          <a:p>
            <a:r>
              <a:rPr lang="en-US" sz="1600" b="1" dirty="0"/>
              <a:t>Staff</a:t>
            </a:r>
          </a:p>
          <a:p>
            <a:pPr marL="285750" indent="-285750">
              <a:buFont typeface="Arial" panose="020B0604020202020204" pitchFamily="34" charset="0"/>
              <a:buChar char="•"/>
            </a:pPr>
            <a:r>
              <a:rPr lang="en-US" sz="1600" dirty="0"/>
              <a:t>Better teamwork</a:t>
            </a:r>
          </a:p>
          <a:p>
            <a:pPr marL="285750" indent="-285750">
              <a:lnSpc>
                <a:spcPct val="150000"/>
              </a:lnSpc>
              <a:buFont typeface="Arial" panose="020B0604020202020204" pitchFamily="34" charset="0"/>
              <a:buChar char="•"/>
            </a:pPr>
            <a:r>
              <a:rPr lang="en-US" sz="1600" dirty="0"/>
              <a:t>Clear handovers</a:t>
            </a:r>
          </a:p>
          <a:p>
            <a:pPr marL="285750" indent="-285750">
              <a:lnSpc>
                <a:spcPct val="150000"/>
              </a:lnSpc>
              <a:buFont typeface="Arial" panose="020B0604020202020204" pitchFamily="34" charset="0"/>
              <a:buChar char="•"/>
            </a:pPr>
            <a:r>
              <a:rPr lang="en-US" sz="1600" dirty="0"/>
              <a:t>Fewer mistakes</a:t>
            </a:r>
          </a:p>
        </p:txBody>
      </p:sp>
      <p:sp>
        <p:nvSpPr>
          <p:cNvPr id="9" name="TextBox 8">
            <a:extLst>
              <a:ext uri="{FF2B5EF4-FFF2-40B4-BE49-F238E27FC236}">
                <a16:creationId xmlns:a16="http://schemas.microsoft.com/office/drawing/2014/main" id="{C6AC6BB7-13EF-CC07-96F8-46D0C38F6B96}"/>
              </a:ext>
            </a:extLst>
          </p:cNvPr>
          <p:cNvSpPr txBox="1"/>
          <p:nvPr/>
        </p:nvSpPr>
        <p:spPr>
          <a:xfrm flipH="1">
            <a:off x="9406090" y="1673189"/>
            <a:ext cx="3284230" cy="1523815"/>
          </a:xfrm>
          <a:prstGeom prst="rect">
            <a:avLst/>
          </a:prstGeom>
          <a:noFill/>
        </p:spPr>
        <p:txBody>
          <a:bodyPr wrap="square" rtlCol="0">
            <a:spAutoFit/>
          </a:bodyPr>
          <a:lstStyle/>
          <a:p>
            <a:pPr>
              <a:lnSpc>
                <a:spcPct val="150000"/>
              </a:lnSpc>
            </a:pPr>
            <a:r>
              <a:rPr lang="en-US" sz="1600" b="1" dirty="0">
                <a:latin typeface="Aptos" panose="020B0004020202020204" pitchFamily="34" charset="0"/>
              </a:rPr>
              <a:t>Organization</a:t>
            </a:r>
          </a:p>
          <a:p>
            <a:pPr marL="285750" indent="-285750">
              <a:lnSpc>
                <a:spcPct val="150000"/>
              </a:lnSpc>
              <a:buFont typeface="Arial" panose="020B0604020202020204" pitchFamily="34" charset="0"/>
              <a:buChar char="•"/>
            </a:pPr>
            <a:r>
              <a:rPr lang="en-US" sz="1600" dirty="0"/>
              <a:t>Better quality care </a:t>
            </a:r>
          </a:p>
          <a:p>
            <a:pPr marL="285750" indent="-285750">
              <a:lnSpc>
                <a:spcPct val="150000"/>
              </a:lnSpc>
              <a:buFont typeface="Arial" panose="020B0604020202020204" pitchFamily="34" charset="0"/>
              <a:buChar char="•"/>
            </a:pPr>
            <a:r>
              <a:rPr lang="en-US" sz="1600" dirty="0"/>
              <a:t>Higher quality satisfaction</a:t>
            </a:r>
          </a:p>
          <a:p>
            <a:pPr marL="285750" indent="-285750">
              <a:lnSpc>
                <a:spcPct val="150000"/>
              </a:lnSpc>
              <a:buFont typeface="Arial" panose="020B0604020202020204" pitchFamily="34" charset="0"/>
              <a:buChar char="•"/>
            </a:pPr>
            <a:r>
              <a:rPr lang="en-US" sz="1600" dirty="0"/>
              <a:t>Improved safety</a:t>
            </a:r>
          </a:p>
        </p:txBody>
      </p:sp>
      <p:sp>
        <p:nvSpPr>
          <p:cNvPr id="12" name="TextBox 11">
            <a:extLst>
              <a:ext uri="{FF2B5EF4-FFF2-40B4-BE49-F238E27FC236}">
                <a16:creationId xmlns:a16="http://schemas.microsoft.com/office/drawing/2014/main" id="{4B604739-6A49-1A64-11CF-7B0813489EF5}"/>
              </a:ext>
            </a:extLst>
          </p:cNvPr>
          <p:cNvSpPr txBox="1"/>
          <p:nvPr/>
        </p:nvSpPr>
        <p:spPr>
          <a:xfrm>
            <a:off x="0" y="3681702"/>
            <a:ext cx="12191999" cy="1996893"/>
          </a:xfrm>
          <a:prstGeom prst="rect">
            <a:avLst/>
          </a:prstGeom>
          <a:noFill/>
        </p:spPr>
        <p:txBody>
          <a:bodyPr wrap="square" rtlCol="0">
            <a:spAutoFit/>
          </a:bodyPr>
          <a:lstStyle/>
          <a:p>
            <a:pPr>
              <a:lnSpc>
                <a:spcPct val="150000"/>
              </a:lnSpc>
            </a:pPr>
            <a:r>
              <a:rPr lang="en-US" dirty="0">
                <a:cs typeface="Arial" panose="020B0604020202020204" pitchFamily="34" charset="0"/>
              </a:rPr>
              <a:t>Communication is essential because it helps healthcare professionals provide safe and person </a:t>
            </a:r>
            <a:r>
              <a:rPr lang="en-US" dirty="0" err="1">
                <a:cs typeface="Arial" panose="020B0604020202020204" pitchFamily="34" charset="0"/>
              </a:rPr>
              <a:t>centred</a:t>
            </a:r>
            <a:r>
              <a:rPr lang="en-US" dirty="0">
                <a:cs typeface="Arial" panose="020B0604020202020204" pitchFamily="34" charset="0"/>
              </a:rPr>
              <a:t>-care.</a:t>
            </a:r>
          </a:p>
          <a:p>
            <a:pPr>
              <a:lnSpc>
                <a:spcPct val="150000"/>
              </a:lnSpc>
            </a:pPr>
            <a:r>
              <a:rPr lang="en-US" dirty="0">
                <a:cs typeface="Arial" panose="020B0604020202020204" pitchFamily="34" charset="0"/>
              </a:rPr>
              <a:t>Good communication allows patient to understand their treatment and feel involved in decisions. It also improves </a:t>
            </a:r>
          </a:p>
          <a:p>
            <a:pPr>
              <a:lnSpc>
                <a:spcPct val="150000"/>
              </a:lnSpc>
            </a:pPr>
            <a:r>
              <a:rPr lang="en-US" dirty="0">
                <a:cs typeface="Arial" panose="020B0604020202020204" pitchFamily="34" charset="0"/>
              </a:rPr>
              <a:t>teamwork between professionals and reduces the risk of mistakes, especially during handovers.</a:t>
            </a:r>
          </a:p>
          <a:p>
            <a:pPr>
              <a:lnSpc>
                <a:spcPct val="150000"/>
              </a:lnSpc>
            </a:pPr>
            <a:r>
              <a:rPr lang="en-US" dirty="0">
                <a:cs typeface="Arial" panose="020B0604020202020204" pitchFamily="34" charset="0"/>
              </a:rPr>
              <a:t>Poor communication can lead to misunderstandings, delayed care and reduced patient safety.        </a:t>
            </a:r>
          </a:p>
          <a:p>
            <a:pPr>
              <a:lnSpc>
                <a:spcPct val="150000"/>
              </a:lnSpc>
            </a:pPr>
            <a:r>
              <a:rPr lang="en-US" sz="1200" dirty="0">
                <a:cs typeface="Arial" panose="020B0604020202020204" pitchFamily="34" charset="0"/>
              </a:rPr>
              <a:t>                                                                                                                                                                                                                                 (NMC 2018; NHS England 2020) </a:t>
            </a:r>
          </a:p>
        </p:txBody>
      </p:sp>
      <p:sp>
        <p:nvSpPr>
          <p:cNvPr id="15" name="TextBox 14">
            <a:extLst>
              <a:ext uri="{FF2B5EF4-FFF2-40B4-BE49-F238E27FC236}">
                <a16:creationId xmlns:a16="http://schemas.microsoft.com/office/drawing/2014/main" id="{10B3A823-D514-39D4-0104-A58B34F7EECC}"/>
              </a:ext>
            </a:extLst>
          </p:cNvPr>
          <p:cNvSpPr txBox="1"/>
          <p:nvPr/>
        </p:nvSpPr>
        <p:spPr>
          <a:xfrm>
            <a:off x="4144388" y="1455237"/>
            <a:ext cx="3028013" cy="1646926"/>
          </a:xfrm>
          <a:prstGeom prst="rect">
            <a:avLst/>
          </a:prstGeom>
          <a:noFill/>
        </p:spPr>
        <p:txBody>
          <a:bodyPr wrap="square" rtlCol="0">
            <a:spAutoFit/>
          </a:bodyPr>
          <a:lstStyle/>
          <a:p>
            <a:r>
              <a:rPr lang="en-US" sz="1600" dirty="0"/>
              <a:t>                                       </a:t>
            </a:r>
            <a:r>
              <a:rPr lang="en-US" sz="1600" b="1" dirty="0"/>
              <a:t>Benefits: Service Users</a:t>
            </a:r>
          </a:p>
          <a:p>
            <a:pPr marL="285750" indent="-285750">
              <a:lnSpc>
                <a:spcPct val="150000"/>
              </a:lnSpc>
              <a:buFont typeface="Arial" panose="020B0604020202020204" pitchFamily="34" charset="0"/>
              <a:buChar char="•"/>
            </a:pPr>
            <a:r>
              <a:rPr lang="en-US" sz="1600" dirty="0"/>
              <a:t>Feel respected</a:t>
            </a:r>
          </a:p>
          <a:p>
            <a:pPr marL="285750" indent="-285750">
              <a:lnSpc>
                <a:spcPct val="150000"/>
              </a:lnSpc>
              <a:buFont typeface="Arial" panose="020B0604020202020204" pitchFamily="34" charset="0"/>
              <a:buChar char="•"/>
            </a:pPr>
            <a:r>
              <a:rPr lang="en-US" sz="1600" dirty="0"/>
              <a:t>Better understanding of care</a:t>
            </a:r>
          </a:p>
          <a:p>
            <a:pPr marL="285750" indent="-285750">
              <a:lnSpc>
                <a:spcPct val="150000"/>
              </a:lnSpc>
              <a:buFont typeface="Arial" panose="020B0604020202020204" pitchFamily="34" charset="0"/>
              <a:buChar char="•"/>
            </a:pPr>
            <a:r>
              <a:rPr lang="en-US" sz="1600" dirty="0"/>
              <a:t>Increased confidence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dirty="0"/>
              <a:t>Model or framework linked to Communication</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sz="half" idx="2"/>
          </p:nvPr>
        </p:nvSpPr>
        <p:spPr>
          <a:xfrm>
            <a:off x="914400" y="1248508"/>
            <a:ext cx="10668000" cy="4501661"/>
          </a:xfrm>
        </p:spPr>
        <p:txBody>
          <a:bodyPr wrap="square" anchor="t">
            <a:normAutofit/>
          </a:bodyPr>
          <a:lstStyle/>
          <a:p>
            <a:pPr marL="0" indent="0">
              <a:lnSpc>
                <a:spcPct val="150000"/>
              </a:lnSpc>
              <a:buNone/>
            </a:pPr>
            <a:r>
              <a:rPr lang="en-GB" sz="2400" b="1" dirty="0">
                <a:latin typeface="Arial" panose="020B0604020202020204" pitchFamily="34" charset="0"/>
                <a:cs typeface="Arial" panose="020B0604020202020204" pitchFamily="34" charset="0"/>
              </a:rPr>
              <a:t>Communication Framework: Gibbs’ Reflective Cycle (1988)</a:t>
            </a:r>
          </a:p>
          <a:p>
            <a:pPr marL="0" indent="0">
              <a:lnSpc>
                <a:spcPct val="150000"/>
              </a:lnSpc>
              <a:buNone/>
            </a:pPr>
            <a:endParaRPr lang="en-GB" sz="1800" b="1" dirty="0">
              <a:latin typeface="Arial" panose="020B0604020202020204" pitchFamily="34" charset="0"/>
              <a:cs typeface="Arial" panose="020B0604020202020204" pitchFamily="34" charset="0"/>
            </a:endParaRPr>
          </a:p>
          <a:p>
            <a:pPr>
              <a:lnSpc>
                <a:spcPct val="150000"/>
              </a:lnSpc>
            </a:pPr>
            <a:r>
              <a:rPr lang="en-GB" sz="2000" dirty="0">
                <a:latin typeface="Aptos" panose="020B0004020202020204" pitchFamily="34" charset="0"/>
                <a:cs typeface="Arial" panose="020B0604020202020204" pitchFamily="34" charset="0"/>
              </a:rPr>
              <a:t>Gibbs’ Reflective Cycle supports effective communication by encouraging healthcare professionals to reflect on their interactions. It helps identify what went well, what could be improved, and how communication can be adapted to improve future patient care (Gibbs, 1988).</a:t>
            </a:r>
          </a:p>
          <a:p>
            <a:pPr marL="0" indent="0">
              <a:lnSpc>
                <a:spcPct val="90000"/>
              </a:lnSpc>
              <a:buNone/>
            </a:pPr>
            <a:endParaRPr lang="en-GB" sz="1500" dirty="0"/>
          </a:p>
          <a:p>
            <a:pPr marL="0" indent="0">
              <a:lnSpc>
                <a:spcPct val="90000"/>
              </a:lnSpc>
              <a:buNone/>
            </a:pPr>
            <a:r>
              <a:rPr lang="en-GB" sz="1500" b="1" dirty="0"/>
              <a:t> </a:t>
            </a:r>
          </a:p>
          <a:p>
            <a:pPr marL="0" indent="0">
              <a:lnSpc>
                <a:spcPct val="90000"/>
              </a:lnSpc>
              <a:buNone/>
            </a:pPr>
            <a:endParaRPr lang="en-GB" sz="1500" b="1" dirty="0"/>
          </a:p>
          <a:p>
            <a:pPr marL="0" indent="0">
              <a:lnSpc>
                <a:spcPct val="90000"/>
              </a:lnSpc>
              <a:buNone/>
            </a:pPr>
            <a:r>
              <a:rPr lang="en-GB" sz="1500" dirty="0"/>
              <a:t>                                                                                                                                           </a:t>
            </a:r>
          </a:p>
          <a:p>
            <a:pPr marL="0" indent="0">
              <a:lnSpc>
                <a:spcPct val="90000"/>
              </a:lnSpc>
              <a:buNone/>
            </a:pPr>
            <a:r>
              <a:rPr lang="en-GB" sz="1500" dirty="0"/>
              <a:t>                                                                                                      </a:t>
            </a:r>
            <a:endParaRPr lang="en-GB" sz="16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0D37A4-5463-D3D5-C662-AA6DD8648B47}"/>
              </a:ext>
            </a:extLst>
          </p:cNvPr>
          <p:cNvSpPr>
            <a:spLocks noGrp="1"/>
          </p:cNvSpPr>
          <p:nvPr>
            <p:ph type="dt" sz="half" idx="10"/>
          </p:nvPr>
        </p:nvSpPr>
        <p:spPr/>
        <p:txBody>
          <a:bodyPr/>
          <a:lstStyle/>
          <a:p>
            <a:pPr>
              <a:defRPr/>
            </a:pPr>
            <a:fld id="{5E23D760-A5D6-4408-9293-3816AB405458}" type="datetime1">
              <a:rPr lang="en-GB" altLang="en-US" smtClean="0"/>
              <a:pPr>
                <a:defRPr/>
              </a:pPr>
              <a:t>19/07/2026</a:t>
            </a:fld>
            <a:endParaRPr lang="en-GB" altLang="en-US"/>
          </a:p>
        </p:txBody>
      </p:sp>
      <p:sp>
        <p:nvSpPr>
          <p:cNvPr id="3" name="Slide Number Placeholder 2">
            <a:extLst>
              <a:ext uri="{FF2B5EF4-FFF2-40B4-BE49-F238E27FC236}">
                <a16:creationId xmlns:a16="http://schemas.microsoft.com/office/drawing/2014/main" id="{3CCBB00A-DFCD-D801-330E-8DA6EA5BF7D1}"/>
              </a:ext>
            </a:extLst>
          </p:cNvPr>
          <p:cNvSpPr>
            <a:spLocks noGrp="1"/>
          </p:cNvSpPr>
          <p:nvPr>
            <p:ph type="sldNum" sz="quarter" idx="11"/>
          </p:nvPr>
        </p:nvSpPr>
        <p:spPr/>
        <p:txBody>
          <a:bodyPr/>
          <a:lstStyle/>
          <a:p>
            <a:pPr>
              <a:defRPr/>
            </a:pPr>
            <a:fld id="{1627DB7A-9E6D-4CCE-BDBB-D06183803CCF}" type="slidenum">
              <a:rPr lang="en-GB" altLang="en-US" smtClean="0"/>
              <a:pPr>
                <a:defRPr/>
              </a:pPr>
              <a:t>8</a:t>
            </a:fld>
            <a:endParaRPr lang="en-GB" altLang="en-US"/>
          </a:p>
        </p:txBody>
      </p:sp>
      <p:sp>
        <p:nvSpPr>
          <p:cNvPr id="8" name="TextBox 7">
            <a:extLst>
              <a:ext uri="{FF2B5EF4-FFF2-40B4-BE49-F238E27FC236}">
                <a16:creationId xmlns:a16="http://schemas.microsoft.com/office/drawing/2014/main" id="{516AF8DA-873F-8765-9C4F-5C143860C2E4}"/>
              </a:ext>
            </a:extLst>
          </p:cNvPr>
          <p:cNvSpPr txBox="1"/>
          <p:nvPr/>
        </p:nvSpPr>
        <p:spPr>
          <a:xfrm>
            <a:off x="871053" y="381655"/>
            <a:ext cx="2201244" cy="523220"/>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Key Stages</a:t>
            </a:r>
            <a:r>
              <a:rPr lang="en-US" b="1" dirty="0">
                <a:latin typeface="Arial" panose="020B0604020202020204" pitchFamily="34" charset="0"/>
                <a:cs typeface="Arial" panose="020B0604020202020204" pitchFamily="34" charset="0"/>
              </a:rPr>
              <a:t>:</a:t>
            </a:r>
          </a:p>
        </p:txBody>
      </p:sp>
      <p:sp>
        <p:nvSpPr>
          <p:cNvPr id="9" name="TextBox 8">
            <a:extLst>
              <a:ext uri="{FF2B5EF4-FFF2-40B4-BE49-F238E27FC236}">
                <a16:creationId xmlns:a16="http://schemas.microsoft.com/office/drawing/2014/main" id="{270D1D98-5F3E-4388-4E9C-30EADBF026FE}"/>
              </a:ext>
            </a:extLst>
          </p:cNvPr>
          <p:cNvSpPr txBox="1"/>
          <p:nvPr/>
        </p:nvSpPr>
        <p:spPr>
          <a:xfrm>
            <a:off x="4743450" y="904875"/>
            <a:ext cx="7448550" cy="4565032"/>
          </a:xfrm>
          <a:prstGeom prst="rect">
            <a:avLst/>
          </a:prstGeom>
          <a:noFill/>
        </p:spPr>
        <p:txBody>
          <a:bodyPr wrap="square" rtlCol="0">
            <a:spAutoFit/>
          </a:bodyPr>
          <a:lstStyle/>
          <a:p>
            <a:pPr>
              <a:lnSpc>
                <a:spcPct val="150000"/>
              </a:lnSpc>
            </a:pPr>
            <a:endParaRPr lang="en-US" dirty="0">
              <a:cs typeface="Arial" panose="020B0604020202020204" pitchFamily="34" charset="0"/>
            </a:endParaRPr>
          </a:p>
          <a:p>
            <a:pPr>
              <a:lnSpc>
                <a:spcPct val="150000"/>
              </a:lnSpc>
            </a:pPr>
            <a:r>
              <a:rPr lang="en-US" sz="2000" b="1" dirty="0">
                <a:cs typeface="Arial" panose="020B0604020202020204" pitchFamily="34" charset="0"/>
              </a:rPr>
              <a:t>The six stages are:</a:t>
            </a:r>
          </a:p>
          <a:p>
            <a:pPr marL="285750" indent="-285750">
              <a:lnSpc>
                <a:spcPct val="150000"/>
              </a:lnSpc>
              <a:buFont typeface="Arial" panose="020B0604020202020204" pitchFamily="34" charset="0"/>
              <a:buChar char="•"/>
            </a:pPr>
            <a:r>
              <a:rPr lang="en-US" sz="2000" b="1" dirty="0">
                <a:cs typeface="Arial" panose="020B0604020202020204" pitchFamily="34" charset="0"/>
              </a:rPr>
              <a:t>Description</a:t>
            </a:r>
            <a:r>
              <a:rPr lang="en-US" sz="2000" dirty="0">
                <a:cs typeface="Arial" panose="020B0604020202020204" pitchFamily="34" charset="0"/>
              </a:rPr>
              <a:t>- What happened?</a:t>
            </a:r>
          </a:p>
          <a:p>
            <a:pPr marL="285750" indent="-285750">
              <a:lnSpc>
                <a:spcPct val="150000"/>
              </a:lnSpc>
              <a:buFont typeface="Arial" panose="020B0604020202020204" pitchFamily="34" charset="0"/>
              <a:buChar char="•"/>
            </a:pPr>
            <a:r>
              <a:rPr lang="en-US" sz="2000" b="1" dirty="0">
                <a:cs typeface="Arial" panose="020B0604020202020204" pitchFamily="34" charset="0"/>
              </a:rPr>
              <a:t>Feelings</a:t>
            </a:r>
            <a:r>
              <a:rPr lang="en-US" sz="2000" dirty="0">
                <a:cs typeface="Arial" panose="020B0604020202020204" pitchFamily="34" charset="0"/>
              </a:rPr>
              <a:t>- What were you thinking and feeling?</a:t>
            </a:r>
          </a:p>
          <a:p>
            <a:pPr marL="285750" indent="-285750">
              <a:lnSpc>
                <a:spcPct val="150000"/>
              </a:lnSpc>
              <a:buFont typeface="Arial" panose="020B0604020202020204" pitchFamily="34" charset="0"/>
              <a:buChar char="•"/>
            </a:pPr>
            <a:r>
              <a:rPr lang="en-US" sz="2000" b="1" dirty="0">
                <a:cs typeface="Arial" panose="020B0604020202020204" pitchFamily="34" charset="0"/>
              </a:rPr>
              <a:t>Evaluation</a:t>
            </a:r>
            <a:r>
              <a:rPr lang="en-US" sz="2000" dirty="0">
                <a:cs typeface="Arial" panose="020B0604020202020204" pitchFamily="34" charset="0"/>
              </a:rPr>
              <a:t>- What went well and what could have been better?</a:t>
            </a:r>
          </a:p>
          <a:p>
            <a:pPr marL="285750" indent="-285750">
              <a:lnSpc>
                <a:spcPct val="150000"/>
              </a:lnSpc>
              <a:buFont typeface="Arial" panose="020B0604020202020204" pitchFamily="34" charset="0"/>
              <a:buChar char="•"/>
            </a:pPr>
            <a:r>
              <a:rPr lang="en-US" sz="2000" b="1" dirty="0">
                <a:cs typeface="Arial" panose="020B0604020202020204" pitchFamily="34" charset="0"/>
              </a:rPr>
              <a:t>Analysis</a:t>
            </a:r>
            <a:r>
              <a:rPr lang="en-US" sz="2000" dirty="0">
                <a:cs typeface="Arial" panose="020B0604020202020204" pitchFamily="34" charset="0"/>
              </a:rPr>
              <a:t>- Why did it happen?</a:t>
            </a:r>
          </a:p>
          <a:p>
            <a:pPr marL="285750" indent="-285750">
              <a:lnSpc>
                <a:spcPct val="150000"/>
              </a:lnSpc>
              <a:buFont typeface="Arial" panose="020B0604020202020204" pitchFamily="34" charset="0"/>
              <a:buChar char="•"/>
            </a:pPr>
            <a:r>
              <a:rPr lang="en-US" sz="2000" b="1" dirty="0">
                <a:cs typeface="Arial" panose="020B0604020202020204" pitchFamily="34" charset="0"/>
              </a:rPr>
              <a:t>Conclusion</a:t>
            </a:r>
            <a:r>
              <a:rPr lang="en-US" sz="2000" dirty="0">
                <a:cs typeface="Arial" panose="020B0604020202020204" pitchFamily="34" charset="0"/>
              </a:rPr>
              <a:t>- What have you learned?</a:t>
            </a:r>
          </a:p>
          <a:p>
            <a:pPr marL="285750" indent="-285750">
              <a:lnSpc>
                <a:spcPct val="150000"/>
              </a:lnSpc>
              <a:buFont typeface="Arial" panose="020B0604020202020204" pitchFamily="34" charset="0"/>
              <a:buChar char="•"/>
            </a:pPr>
            <a:r>
              <a:rPr lang="en-US" sz="2000" b="1" dirty="0">
                <a:cs typeface="Arial" panose="020B0604020202020204" pitchFamily="34" charset="0"/>
              </a:rPr>
              <a:t>Action Plan- </a:t>
            </a:r>
            <a:r>
              <a:rPr lang="en-US" sz="2000" dirty="0">
                <a:cs typeface="Arial" panose="020B0604020202020204" pitchFamily="34" charset="0"/>
              </a:rPr>
              <a:t>What will you do next time?</a:t>
            </a:r>
          </a:p>
          <a:p>
            <a:pPr>
              <a:lnSpc>
                <a:spcPct val="150000"/>
              </a:lnSpc>
            </a:pPr>
            <a:endParaRPr lang="en-US" dirty="0">
              <a:cs typeface="Arial" panose="020B0604020202020204" pitchFamily="34" charset="0"/>
            </a:endParaRPr>
          </a:p>
        </p:txBody>
      </p:sp>
      <p:pic>
        <p:nvPicPr>
          <p:cNvPr id="18" name="Picture 17" descr="Rudai 23: 23 Things for Information Skills: Thing 9: Reflective Practice">
            <a:extLst>
              <a:ext uri="{FF2B5EF4-FFF2-40B4-BE49-F238E27FC236}">
                <a16:creationId xmlns:a16="http://schemas.microsoft.com/office/drawing/2014/main" id="{0DEFEFC0-514A-CAD2-C6DA-88AB0BCAF3C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904875"/>
            <a:ext cx="4743450" cy="4841255"/>
          </a:xfrm>
          <a:prstGeom prst="rect">
            <a:avLst/>
          </a:prstGeom>
        </p:spPr>
      </p:pic>
    </p:spTree>
    <p:extLst>
      <p:ext uri="{BB962C8B-B14F-4D97-AF65-F5344CB8AC3E}">
        <p14:creationId xmlns:p14="http://schemas.microsoft.com/office/powerpoint/2010/main" val="1971970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94DB9A-0969-2DC8-90DB-F14054818900}"/>
              </a:ext>
            </a:extLst>
          </p:cNvPr>
          <p:cNvSpPr>
            <a:spLocks noGrp="1"/>
          </p:cNvSpPr>
          <p:nvPr>
            <p:ph type="dt" sz="half" idx="10"/>
          </p:nvPr>
        </p:nvSpPr>
        <p:spPr/>
        <p:txBody>
          <a:bodyPr/>
          <a:lstStyle/>
          <a:p>
            <a:pPr>
              <a:defRPr/>
            </a:pPr>
            <a:fld id="{5E23D760-A5D6-4408-9293-3816AB405458}" type="datetime1">
              <a:rPr lang="en-GB" altLang="en-US" smtClean="0"/>
              <a:pPr>
                <a:defRPr/>
              </a:pPr>
              <a:t>19/07/2026</a:t>
            </a:fld>
            <a:endParaRPr lang="en-GB" altLang="en-US"/>
          </a:p>
        </p:txBody>
      </p:sp>
      <p:sp>
        <p:nvSpPr>
          <p:cNvPr id="3" name="Slide Number Placeholder 2">
            <a:extLst>
              <a:ext uri="{FF2B5EF4-FFF2-40B4-BE49-F238E27FC236}">
                <a16:creationId xmlns:a16="http://schemas.microsoft.com/office/drawing/2014/main" id="{D26E916D-A8AA-CDAF-6ADF-D814960C6C39}"/>
              </a:ext>
            </a:extLst>
          </p:cNvPr>
          <p:cNvSpPr>
            <a:spLocks noGrp="1"/>
          </p:cNvSpPr>
          <p:nvPr>
            <p:ph type="sldNum" sz="quarter" idx="11"/>
          </p:nvPr>
        </p:nvSpPr>
        <p:spPr/>
        <p:txBody>
          <a:bodyPr/>
          <a:lstStyle/>
          <a:p>
            <a:pPr>
              <a:defRPr/>
            </a:pPr>
            <a:fld id="{1627DB7A-9E6D-4CCE-BDBB-D06183803CCF}" type="slidenum">
              <a:rPr lang="en-GB" altLang="en-US" smtClean="0"/>
              <a:pPr>
                <a:defRPr/>
              </a:pPr>
              <a:t>9</a:t>
            </a:fld>
            <a:endParaRPr lang="en-GB" altLang="en-US"/>
          </a:p>
        </p:txBody>
      </p:sp>
      <p:sp>
        <p:nvSpPr>
          <p:cNvPr id="4" name="TextBox 3">
            <a:extLst>
              <a:ext uri="{FF2B5EF4-FFF2-40B4-BE49-F238E27FC236}">
                <a16:creationId xmlns:a16="http://schemas.microsoft.com/office/drawing/2014/main" id="{FC1122AF-5C4E-4079-EE5B-C804A481019F}"/>
              </a:ext>
            </a:extLst>
          </p:cNvPr>
          <p:cNvSpPr txBox="1"/>
          <p:nvPr/>
        </p:nvSpPr>
        <p:spPr>
          <a:xfrm>
            <a:off x="630195" y="1099751"/>
            <a:ext cx="10775091" cy="3416320"/>
          </a:xfrm>
          <a:prstGeom prst="rect">
            <a:avLst/>
          </a:prstGeom>
          <a:noFill/>
        </p:spPr>
        <p:txBody>
          <a:bodyPr wrap="square" rtlCol="0">
            <a:spAutoFit/>
          </a:bodyPr>
          <a:lstStyle/>
          <a:p>
            <a:r>
              <a:rPr lang="en-GB" sz="2400" b="1" dirty="0">
                <a:latin typeface="Aptos" panose="020B0004020202020204" pitchFamily="34" charset="0"/>
              </a:rPr>
              <a:t>How does it support communication in practice?</a:t>
            </a:r>
          </a:p>
          <a:p>
            <a:endParaRPr lang="en-GB" sz="2400" b="1" dirty="0">
              <a:latin typeface="Aptos" panose="020B0004020202020204" pitchFamily="34" charset="0"/>
            </a:endParaRPr>
          </a:p>
          <a:p>
            <a:pPr>
              <a:lnSpc>
                <a:spcPct val="150000"/>
              </a:lnSpc>
            </a:pPr>
            <a:r>
              <a:rPr lang="en-GB" sz="2000" dirty="0">
                <a:latin typeface="Aptos" panose="020B0004020202020204" pitchFamily="34" charset="0"/>
              </a:rPr>
              <a:t>“The model I chose is Gibbs’ Reflective Cycle, developed in 1988. It encourages healthcare professionals to reflect on their  communication after an interaction. By thinking  about what went well, what could have been improved, and what they would do differently next time, practitioners can continuously develop their  communication skills and provide safer, more person-centred care”.                                                                                                                                                                                          </a:t>
            </a:r>
          </a:p>
          <a:p>
            <a:endParaRPr lang="en-US" dirty="0">
              <a:latin typeface="Aptos" panose="020B0004020202020204" pitchFamily="34" charset="0"/>
            </a:endParaRPr>
          </a:p>
        </p:txBody>
      </p:sp>
    </p:spTree>
    <p:extLst>
      <p:ext uri="{BB962C8B-B14F-4D97-AF65-F5344CB8AC3E}">
        <p14:creationId xmlns:p14="http://schemas.microsoft.com/office/powerpoint/2010/main" val="1121335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774826" y="764704"/>
            <a:ext cx="8600757" cy="4968552"/>
          </a:xfrm>
        </p:spPr>
        <p:txBody>
          <a:bodyPr/>
          <a:lstStyle/>
          <a:p>
            <a:pPr marL="0" indent="0">
              <a:buNone/>
            </a:pPr>
            <a:r>
              <a:rPr lang="en-GB" sz="2000" dirty="0"/>
              <a:t>During my placement on a hospital ward, I cared for a patient who was anxious before a procedure.</a:t>
            </a:r>
          </a:p>
          <a:p>
            <a:pPr marL="0" indent="0">
              <a:buNone/>
            </a:pPr>
            <a:endParaRPr lang="en-GB" sz="2000" dirty="0"/>
          </a:p>
          <a:p>
            <a:pPr marL="0" indent="0">
              <a:buNone/>
            </a:pPr>
            <a:r>
              <a:rPr lang="en-GB" sz="2000" dirty="0"/>
              <a:t>I used active listening, reassurance, and clear communication to explain the procedure in simple terms.</a:t>
            </a:r>
          </a:p>
          <a:p>
            <a:pPr marL="0" indent="0">
              <a:buNone/>
            </a:pPr>
            <a:endParaRPr lang="en-GB" sz="2000" dirty="0"/>
          </a:p>
          <a:p>
            <a:pPr marL="0" indent="0">
              <a:buNone/>
            </a:pPr>
            <a:r>
              <a:rPr lang="en-GB" sz="2000" dirty="0"/>
              <a:t>I maintained eye contact, spoke in a calm tone, and checked the patient’s understanding throughout the conversation.</a:t>
            </a:r>
          </a:p>
          <a:p>
            <a:pPr marL="0" indent="0">
              <a:buNone/>
            </a:pPr>
            <a:endParaRPr lang="en-GB" sz="2000" dirty="0"/>
          </a:p>
          <a:p>
            <a:pPr marL="0" indent="0">
              <a:buNone/>
            </a:pPr>
            <a:r>
              <a:rPr lang="en-GB" sz="2000" dirty="0"/>
              <a:t>As a result, the patient felt supported, their anxiety reduced, and they were able to give informed consent.</a:t>
            </a:r>
          </a:p>
          <a:p>
            <a:pPr marL="0" indent="0">
              <a:buNone/>
            </a:pPr>
            <a:endParaRPr lang="en-GB" sz="2000" dirty="0"/>
          </a:p>
          <a:p>
            <a:pPr marL="0" indent="0">
              <a:buNone/>
            </a:pPr>
            <a:r>
              <a:rPr lang="en-GB" sz="2000" dirty="0"/>
              <a:t>This experience demonstrated how effective communication improves patient experience and promotes patient safety.</a:t>
            </a:r>
          </a:p>
          <a:p>
            <a:pPr marL="0" indent="0">
              <a:buNone/>
            </a:pPr>
            <a:endParaRPr lang="en-GB" sz="20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10</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868589" y="310651"/>
            <a:ext cx="8486373" cy="579036"/>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06841" y="737287"/>
            <a:ext cx="11485444" cy="4699527"/>
          </a:xfrm>
        </p:spPr>
        <p:txBody>
          <a:bodyPr/>
          <a:lstStyle/>
          <a:p>
            <a:r>
              <a:rPr lang="en-GB" sz="2000" b="1" dirty="0"/>
              <a:t>Employability: </a:t>
            </a:r>
          </a:p>
          <a:p>
            <a:pPr marL="0" indent="0">
              <a:buNone/>
            </a:pPr>
            <a:r>
              <a:rPr lang="en-GB" sz="2000" b="1" dirty="0"/>
              <a:t>              </a:t>
            </a:r>
            <a:r>
              <a:rPr lang="en-GB" sz="2000" dirty="0"/>
              <a:t>Strong communication is valued across all health and social care roles.</a:t>
            </a:r>
          </a:p>
          <a:p>
            <a:pPr marL="0" indent="0">
              <a:buNone/>
            </a:pPr>
            <a:endParaRPr lang="en-GB" sz="2000" dirty="0"/>
          </a:p>
          <a:p>
            <a:r>
              <a:rPr lang="en-GB" sz="2000" b="1" dirty="0"/>
              <a:t>Future role:</a:t>
            </a:r>
          </a:p>
          <a:p>
            <a:pPr marL="0" indent="0">
              <a:buNone/>
            </a:pPr>
            <a:r>
              <a:rPr lang="en-GB" sz="2000" dirty="0"/>
              <a:t>           As a mental health nurse, it will help me build therapeutic relationships and advocate for service    users.</a:t>
            </a:r>
          </a:p>
          <a:p>
            <a:pPr marL="0" indent="0">
              <a:buNone/>
            </a:pPr>
            <a:endParaRPr lang="en-GB" sz="2000" dirty="0"/>
          </a:p>
          <a:p>
            <a:r>
              <a:rPr lang="en-GB" sz="2000" b="1" dirty="0"/>
              <a:t>Reflection:</a:t>
            </a:r>
          </a:p>
          <a:p>
            <a:pPr marL="0" indent="0">
              <a:buNone/>
            </a:pPr>
            <a:r>
              <a:rPr lang="en-GB" sz="2000" dirty="0"/>
              <a:t>In the future, I will continue practising to become  more    confident.</a:t>
            </a:r>
          </a:p>
          <a:p>
            <a:pPr marL="0" indent="0">
              <a:buNone/>
            </a:pPr>
            <a:endParaRPr lang="en-GB" sz="2000" dirty="0"/>
          </a:p>
          <a:p>
            <a:pPr marL="0" indent="0">
              <a:buNone/>
            </a:pPr>
            <a:r>
              <a:rPr lang="en-GB" sz="2000" dirty="0"/>
              <a:t>Communication is an essential skill because it improves teamwork, patient safety and quality care.</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11</a:t>
            </a:fld>
            <a:endParaRPr lang="en-GB" altLang="en-US" sz="900">
              <a:solidFill>
                <a:srgbClr val="898989"/>
              </a:solidFill>
            </a:endParaRPr>
          </a:p>
        </p:txBody>
      </p:sp>
      <p:sp>
        <p:nvSpPr>
          <p:cNvPr id="2" name="TextBox 1">
            <a:extLst>
              <a:ext uri="{FF2B5EF4-FFF2-40B4-BE49-F238E27FC236}">
                <a16:creationId xmlns:a16="http://schemas.microsoft.com/office/drawing/2014/main" id="{D7C7DEAC-B300-FCE0-0C5A-02C40C834675}"/>
              </a:ext>
            </a:extLst>
          </p:cNvPr>
          <p:cNvSpPr txBox="1"/>
          <p:nvPr/>
        </p:nvSpPr>
        <p:spPr>
          <a:xfrm>
            <a:off x="9225181" y="4895850"/>
            <a:ext cx="2767104" cy="369332"/>
          </a:xfrm>
          <a:prstGeom prst="rect">
            <a:avLst/>
          </a:prstGeom>
          <a:noFill/>
        </p:spPr>
        <p:txBody>
          <a:bodyPr wrap="none" rtlCol="0">
            <a:spAutoFit/>
          </a:bodyPr>
          <a:lstStyle/>
          <a:p>
            <a:r>
              <a:rPr lang="en-US" dirty="0"/>
              <a:t>(Gibbs, 1988; NMC, 2018)</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157F79-810F-424B-5CFD-758B4DDAFF6C}"/>
              </a:ext>
            </a:extLst>
          </p:cNvPr>
          <p:cNvSpPr>
            <a:spLocks noGrp="1"/>
          </p:cNvSpPr>
          <p:nvPr>
            <p:ph type="dt" sz="half" idx="10"/>
          </p:nvPr>
        </p:nvSpPr>
        <p:spPr/>
        <p:txBody>
          <a:bodyPr/>
          <a:lstStyle/>
          <a:p>
            <a:pPr>
              <a:defRPr/>
            </a:pPr>
            <a:fld id="{5E23D760-A5D6-4408-9293-3816AB405458}" type="datetime1">
              <a:rPr lang="en-GB" altLang="en-US" smtClean="0"/>
              <a:pPr>
                <a:defRPr/>
              </a:pPr>
              <a:t>19/07/2026</a:t>
            </a:fld>
            <a:endParaRPr lang="en-GB" altLang="en-US"/>
          </a:p>
        </p:txBody>
      </p:sp>
      <p:sp>
        <p:nvSpPr>
          <p:cNvPr id="3" name="Slide Number Placeholder 2">
            <a:extLst>
              <a:ext uri="{FF2B5EF4-FFF2-40B4-BE49-F238E27FC236}">
                <a16:creationId xmlns:a16="http://schemas.microsoft.com/office/drawing/2014/main" id="{F9BAC04C-FA6A-10EC-C885-340D578F8544}"/>
              </a:ext>
            </a:extLst>
          </p:cNvPr>
          <p:cNvSpPr>
            <a:spLocks noGrp="1"/>
          </p:cNvSpPr>
          <p:nvPr>
            <p:ph type="sldNum" sz="quarter" idx="11"/>
          </p:nvPr>
        </p:nvSpPr>
        <p:spPr/>
        <p:txBody>
          <a:bodyPr/>
          <a:lstStyle/>
          <a:p>
            <a:pPr>
              <a:defRPr/>
            </a:pPr>
            <a:fld id="{1627DB7A-9E6D-4CCE-BDBB-D06183803CCF}" type="slidenum">
              <a:rPr lang="en-GB" altLang="en-US" smtClean="0"/>
              <a:pPr>
                <a:defRPr/>
              </a:pPr>
              <a:t>12</a:t>
            </a:fld>
            <a:endParaRPr lang="en-GB" altLang="en-US"/>
          </a:p>
        </p:txBody>
      </p:sp>
      <p:sp>
        <p:nvSpPr>
          <p:cNvPr id="8" name="TextBox 7">
            <a:extLst>
              <a:ext uri="{FF2B5EF4-FFF2-40B4-BE49-F238E27FC236}">
                <a16:creationId xmlns:a16="http://schemas.microsoft.com/office/drawing/2014/main" id="{16B5324D-09F7-9869-F006-FCCE435B52AC}"/>
              </a:ext>
            </a:extLst>
          </p:cNvPr>
          <p:cNvSpPr txBox="1"/>
          <p:nvPr/>
        </p:nvSpPr>
        <p:spPr>
          <a:xfrm>
            <a:off x="1087395" y="963827"/>
            <a:ext cx="9316994" cy="3226204"/>
          </a:xfrm>
          <a:prstGeom prst="rect">
            <a:avLst/>
          </a:prstGeom>
          <a:noFill/>
        </p:spPr>
        <p:txBody>
          <a:bodyPr wrap="square" rtlCol="0">
            <a:spAutoFit/>
          </a:bodyPr>
          <a:lstStyle/>
          <a:p>
            <a:pPr>
              <a:lnSpc>
                <a:spcPct val="150000"/>
              </a:lnSpc>
            </a:pPr>
            <a:r>
              <a:rPr lang="en-GB" altLang="en-US" sz="2000" dirty="0">
                <a:latin typeface="Aptos" panose="020B0004020202020204" pitchFamily="34" charset="0"/>
              </a:rPr>
              <a:t>Strong communication skills enhance employability and are vital for my future role in health and social care. As a mental health nurse,  communication will help me build therapeutic relationships and advocate for service users. It’s one of my strengths, but assertiveness and confidence in multidisciplinary meetings. This links to learning outcomes such as readiness for practice, personal development, and career planning.</a:t>
            </a:r>
          </a:p>
          <a:p>
            <a:pPr>
              <a:lnSpc>
                <a:spcPct val="150000"/>
              </a:lnSpc>
            </a:pPr>
            <a:endParaRPr lang="en-US" dirty="0"/>
          </a:p>
        </p:txBody>
      </p:sp>
    </p:spTree>
    <p:extLst>
      <p:ext uri="{BB962C8B-B14F-4D97-AF65-F5344CB8AC3E}">
        <p14:creationId xmlns:p14="http://schemas.microsoft.com/office/powerpoint/2010/main" val="31369687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sz="3200" b="1" dirty="0"/>
              <a:t>Conclusion</a:t>
            </a:r>
            <a:endParaRPr lang="en-GB" altLang="en-US" sz="3200"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3009900" y="2057401"/>
            <a:ext cx="6172200" cy="2937272"/>
          </a:xfrm>
        </p:spPr>
        <p:txBody>
          <a:bodyPr/>
          <a:lstStyle/>
          <a:p>
            <a:pPr marL="0" indent="0" algn="just">
              <a:lnSpc>
                <a:spcPct val="150000"/>
              </a:lnSpc>
              <a:buNone/>
            </a:pPr>
            <a:r>
              <a:rPr lang="en-GB" altLang="en-US" sz="1800" dirty="0">
                <a:latin typeface="Aptos" panose="020B0004020202020204" pitchFamily="34" charset="0"/>
              </a:rPr>
              <a:t>In summary, communication is the foundation of safe, </a:t>
            </a:r>
            <a:r>
              <a:rPr lang="en-GB" altLang="en-US" sz="2000" dirty="0">
                <a:latin typeface="Aptos" panose="020B0004020202020204" pitchFamily="34" charset="0"/>
              </a:rPr>
              <a:t>compassionate</a:t>
            </a:r>
            <a:r>
              <a:rPr lang="en-GB" altLang="en-US" sz="1800" dirty="0">
                <a:latin typeface="Aptos" panose="020B0004020202020204" pitchFamily="34" charset="0"/>
              </a:rPr>
              <a:t>, and effective care. It benefits service users, staff, and organisations, and it’s a skill I’ll continue to strengthen throughout my career.</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13</a:t>
            </a:fld>
            <a:endParaRPr lang="en-GB" altLang="en-US" sz="900">
              <a:solidFill>
                <a:srgbClr val="898989"/>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1866901" y="274638"/>
            <a:ext cx="7410450" cy="620712"/>
          </a:xfrm>
        </p:spPr>
        <p:txBody>
          <a:bodyPr/>
          <a:lstStyle/>
          <a:p>
            <a:r>
              <a:rPr lang="en-GB" altLang="en-US" sz="3600" b="1" dirty="0">
                <a:solidFill>
                  <a:srgbClr val="000000"/>
                </a:solidFill>
              </a:rPr>
              <a:t>References List</a:t>
            </a:r>
            <a:endParaRPr lang="en-GB" altLang="en-US" sz="3600" dirty="0">
              <a:solidFill>
                <a:srgbClr val="FF0000"/>
              </a:solidFill>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14</a:t>
            </a:fld>
            <a:endParaRPr lang="en-GB" altLang="en-US" sz="900">
              <a:solidFill>
                <a:srgbClr val="898989"/>
              </a:solidFill>
            </a:endParaRPr>
          </a:p>
        </p:txBody>
      </p:sp>
      <p:sp>
        <p:nvSpPr>
          <p:cNvPr id="2" name="TextBox 1">
            <a:extLst>
              <a:ext uri="{FF2B5EF4-FFF2-40B4-BE49-F238E27FC236}">
                <a16:creationId xmlns:a16="http://schemas.microsoft.com/office/drawing/2014/main" id="{985C7D20-D0E4-5954-65EF-ACCB3CF45577}"/>
              </a:ext>
            </a:extLst>
          </p:cNvPr>
          <p:cNvSpPr txBox="1"/>
          <p:nvPr/>
        </p:nvSpPr>
        <p:spPr>
          <a:xfrm>
            <a:off x="1111770" y="1061244"/>
            <a:ext cx="9968459" cy="4401205"/>
          </a:xfrm>
          <a:prstGeom prst="rect">
            <a:avLst/>
          </a:prstGeom>
          <a:noFill/>
        </p:spPr>
        <p:txBody>
          <a:bodyPr wrap="square" rtlCol="0">
            <a:spAutoFit/>
          </a:bodyPr>
          <a:lstStyle/>
          <a:p>
            <a:endParaRPr lang="en-US" sz="2000" dirty="0">
              <a:latin typeface="Aptos" panose="020B0004020202020204" pitchFamily="34" charset="0"/>
            </a:endParaRPr>
          </a:p>
          <a:p>
            <a:r>
              <a:rPr lang="en-US" sz="2000" dirty="0">
                <a:latin typeface="Aptos" panose="020B0004020202020204" pitchFamily="34" charset="0"/>
              </a:rPr>
              <a:t>Arnold, E.C and Boggs, K.U. (2020)</a:t>
            </a:r>
            <a:r>
              <a:rPr lang="en-US" sz="2000" i="1" dirty="0">
                <a:latin typeface="Aptos" panose="020B0004020202020204" pitchFamily="34" charset="0"/>
              </a:rPr>
              <a:t> Interpersonal Relationships: Professional Communication Skills for Nurses. </a:t>
            </a:r>
            <a:r>
              <a:rPr lang="en-US" sz="2000" dirty="0">
                <a:latin typeface="Aptos" panose="020B0004020202020204" pitchFamily="34" charset="0"/>
              </a:rPr>
              <a:t>8</a:t>
            </a:r>
            <a:r>
              <a:rPr lang="en-US" sz="2000" baseline="30000" dirty="0">
                <a:latin typeface="Aptos" panose="020B0004020202020204" pitchFamily="34" charset="0"/>
              </a:rPr>
              <a:t>th</a:t>
            </a:r>
            <a:r>
              <a:rPr lang="en-US" sz="2000" dirty="0">
                <a:latin typeface="Aptos" panose="020B0004020202020204" pitchFamily="34" charset="0"/>
              </a:rPr>
              <a:t> </a:t>
            </a:r>
            <a:r>
              <a:rPr lang="en-US" sz="2000" dirty="0" err="1">
                <a:latin typeface="Aptos" panose="020B0004020202020204" pitchFamily="34" charset="0"/>
              </a:rPr>
              <a:t>edn</a:t>
            </a:r>
            <a:r>
              <a:rPr lang="en-US" sz="2000" dirty="0">
                <a:latin typeface="Aptos" panose="020B0004020202020204" pitchFamily="34" charset="0"/>
              </a:rPr>
              <a:t>. St. Louis, MO: Elsevier.</a:t>
            </a:r>
          </a:p>
          <a:p>
            <a:endParaRPr lang="en-US" sz="2000" dirty="0">
              <a:latin typeface="Aptos" panose="020B0004020202020204" pitchFamily="34" charset="0"/>
            </a:endParaRPr>
          </a:p>
          <a:p>
            <a:endParaRPr lang="en-US" sz="2000" dirty="0">
              <a:latin typeface="Aptos" panose="020B0004020202020204" pitchFamily="34" charset="0"/>
            </a:endParaRPr>
          </a:p>
          <a:p>
            <a:r>
              <a:rPr lang="en-US" sz="2000" dirty="0">
                <a:latin typeface="Aptos" panose="020B0004020202020204" pitchFamily="34" charset="0"/>
              </a:rPr>
              <a:t>Gibbs, G. (1988) Learning by doing: </a:t>
            </a:r>
            <a:r>
              <a:rPr lang="en-US" sz="2000" i="1" dirty="0">
                <a:latin typeface="Aptos" panose="020B0004020202020204" pitchFamily="34" charset="0"/>
              </a:rPr>
              <a:t>A guide to Teaching and Learning Methods</a:t>
            </a:r>
            <a:r>
              <a:rPr lang="en-US" sz="2000" dirty="0">
                <a:latin typeface="Aptos" panose="020B0004020202020204" pitchFamily="34" charset="0"/>
              </a:rPr>
              <a:t>.</a:t>
            </a:r>
          </a:p>
          <a:p>
            <a:r>
              <a:rPr lang="en-US" sz="2000" dirty="0">
                <a:latin typeface="Aptos" panose="020B0004020202020204" pitchFamily="34" charset="0"/>
              </a:rPr>
              <a:t>Oxford: Oxford Polytechnic.</a:t>
            </a:r>
          </a:p>
          <a:p>
            <a:endParaRPr lang="en-US" sz="2000" dirty="0">
              <a:latin typeface="Aptos" panose="020B0004020202020204" pitchFamily="34" charset="0"/>
            </a:endParaRPr>
          </a:p>
          <a:p>
            <a:r>
              <a:rPr lang="en-US" sz="2000" dirty="0">
                <a:latin typeface="Aptos" panose="020B0004020202020204" pitchFamily="34" charset="0"/>
              </a:rPr>
              <a:t>NHS England (2020) </a:t>
            </a:r>
            <a:r>
              <a:rPr lang="en-US" sz="2000" i="1" dirty="0">
                <a:latin typeface="Aptos" panose="020B0004020202020204" pitchFamily="34" charset="0"/>
              </a:rPr>
              <a:t>The NHS Patient Safety Strategy: Safer culture, safer systems, safer patients. </a:t>
            </a:r>
            <a:r>
              <a:rPr lang="en-US" sz="2000" dirty="0">
                <a:latin typeface="Aptos" panose="020B0004020202020204" pitchFamily="34" charset="0"/>
              </a:rPr>
              <a:t>London: NHS England. </a:t>
            </a:r>
          </a:p>
          <a:p>
            <a:endParaRPr lang="en-US" sz="2000" dirty="0">
              <a:latin typeface="Aptos" panose="020B0004020202020204" pitchFamily="34" charset="0"/>
            </a:endParaRPr>
          </a:p>
          <a:p>
            <a:r>
              <a:rPr lang="en-US" sz="2000" dirty="0">
                <a:latin typeface="Aptos" panose="020B0004020202020204" pitchFamily="34" charset="0"/>
              </a:rPr>
              <a:t>Nursing and Midwifery Council (NMC) (2018) </a:t>
            </a:r>
            <a:r>
              <a:rPr lang="en-US" sz="2000" i="1" dirty="0">
                <a:latin typeface="Aptos" panose="020B0004020202020204" pitchFamily="34" charset="0"/>
              </a:rPr>
              <a:t>The Code: Professional Standards of Practice and </a:t>
            </a:r>
            <a:r>
              <a:rPr lang="en-US" sz="2000" i="1" dirty="0" err="1">
                <a:latin typeface="Aptos" panose="020B0004020202020204" pitchFamily="34" charset="0"/>
              </a:rPr>
              <a:t>Behaviour</a:t>
            </a:r>
            <a:r>
              <a:rPr lang="en-US" sz="2000" i="1" dirty="0">
                <a:latin typeface="Aptos" panose="020B0004020202020204" pitchFamily="34" charset="0"/>
              </a:rPr>
              <a:t> for Nurses, Midwives and Nursing Associates. </a:t>
            </a:r>
            <a:r>
              <a:rPr lang="en-US" sz="2000" dirty="0">
                <a:latin typeface="Aptos" panose="020B0004020202020204" pitchFamily="34" charset="0"/>
              </a:rPr>
              <a:t>London: NMC. Available at: </a:t>
            </a:r>
            <a:r>
              <a:rPr lang="en-US" sz="2000" dirty="0">
                <a:latin typeface="Aptos" panose="020B0004020202020204" pitchFamily="34" charset="0"/>
                <a:hlinkClick r:id="rId3"/>
              </a:rPr>
              <a:t>https://www.nmc.org.uk/standards/code/</a:t>
            </a:r>
            <a:r>
              <a:rPr lang="en-US" sz="2000" dirty="0">
                <a:latin typeface="Aptos" panose="020B0004020202020204" pitchFamily="34" charset="0"/>
              </a:rPr>
              <a:t>  (Accessed: 2 July 2026).</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10094</TotalTime>
  <Words>1119</Words>
  <Application>Microsoft Macintosh PowerPoint</Application>
  <PresentationFormat>Widescreen</PresentationFormat>
  <Paragraphs>152</Paragraphs>
  <Slides>14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Arial</vt:lpstr>
      <vt:lpstr>Myriad Pro</vt:lpstr>
      <vt:lpstr>20140311PresentationUWTSDTemplate</vt:lpstr>
      <vt:lpstr>PowerPoint Presentation</vt:lpstr>
      <vt:lpstr>Acknowledge use of AI</vt:lpstr>
      <vt:lpstr>Introduction</vt:lpstr>
      <vt:lpstr>PowerPoint Presentation</vt:lpstr>
      <vt:lpstr>What is your chosen skill? </vt:lpstr>
      <vt:lpstr>Importance of Communication in professional practice</vt:lpstr>
      <vt:lpstr>Model or framework linked to Communication</vt:lpstr>
      <vt:lpstr>PowerPoint Presentation</vt:lpstr>
      <vt:lpstr>PowerPoint Presentation</vt:lpstr>
      <vt:lpstr>Applying this skill in practice </vt:lpstr>
      <vt:lpstr>How does this skill support my future career </vt:lpstr>
      <vt:lpstr>PowerPoint Presentation</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Glenda Ancheta Divina (2514348)</cp:lastModifiedBy>
  <cp:revision>26</cp:revision>
  <dcterms:created xsi:type="dcterms:W3CDTF">2025-02-21T18:28:54Z</dcterms:created>
  <dcterms:modified xsi:type="dcterms:W3CDTF">2026-07-20T09:18:04Z</dcterms:modified>
</cp:coreProperties>
</file>