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2/23/2022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467851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2/23/2022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35866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795129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02772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2/23/2022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234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2/23/2022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077814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2/23/2022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398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9971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2/23/2022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12630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55954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2/23/2022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0387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2/23/2022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501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9A57D-9C2A-4E88-98E0-A6C421A9D8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</a:t>
            </a:r>
            <a:r>
              <a:rPr lang="en-GB" b="1" i="0" dirty="0" err="1">
                <a:latin typeface="Arial" panose="020B0604020202020204" pitchFamily="34" charset="0"/>
                <a:cs typeface="Arial" panose="020B0604020202020204" pitchFamily="34" charset="0"/>
              </a:rPr>
              <a:t>Tarjeta</a:t>
            </a:r>
            <a:r>
              <a:rPr lang="en-GB" b="1" i="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b="1" i="0" dirty="0" err="1">
                <a:latin typeface="Arial" panose="020B0604020202020204" pitchFamily="34" charset="0"/>
                <a:cs typeface="Arial" panose="020B0604020202020204" pitchFamily="34" charset="0"/>
              </a:rPr>
              <a:t>visita</a:t>
            </a:r>
            <a:r>
              <a:rPr lang="en-GB" b="1" i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C7D73-EE74-46D0-8155-9F4C65BB84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s-ES" b="0" i="0" dirty="0">
              <a:solidFill>
                <a:srgbClr val="000000"/>
              </a:solidFill>
              <a:effectLst/>
              <a:latin typeface="Roboto" panose="020B0604020202020204" pitchFamily="2" charset="0"/>
            </a:endParaRPr>
          </a:p>
          <a:p>
            <a:endParaRPr lang="es-ES" dirty="0">
              <a:solidFill>
                <a:srgbClr val="000000"/>
              </a:solidFill>
              <a:latin typeface="Roboto" panose="020B0604020202020204" pitchFamily="2" charset="0"/>
            </a:endParaRPr>
          </a:p>
          <a:p>
            <a:endParaRPr lang="es-ES" b="0" i="0" dirty="0">
              <a:solidFill>
                <a:srgbClr val="000000"/>
              </a:solidFill>
              <a:effectLst/>
              <a:latin typeface="Roboto" panose="020B0604020202020204" pitchFamily="2" charset="0"/>
            </a:endParaRPr>
          </a:p>
          <a:p>
            <a:r>
              <a:rPr lang="es-ES" b="0" i="0" dirty="0">
                <a:solidFill>
                  <a:srgbClr val="000000"/>
                </a:solidFill>
                <a:effectLst/>
                <a:latin typeface="Roboto" panose="020B0604020202020204" pitchFamily="2" charset="0"/>
              </a:rPr>
              <a:t>Nombre: Alexandra Madalina Patrascu</a:t>
            </a:r>
          </a:p>
          <a:p>
            <a:r>
              <a:rPr lang="es-ES" b="0" i="0" dirty="0">
                <a:solidFill>
                  <a:srgbClr val="000000"/>
                </a:solidFill>
                <a:effectLst/>
                <a:latin typeface="Roboto" panose="020B0604020202020204" pitchFamily="2" charset="0"/>
              </a:rPr>
              <a:t>Módulo:  Idiomas Extranjeros y Conciencia Cultural BMIH5003 (</a:t>
            </a:r>
            <a:r>
              <a:rPr lang="en-GB" dirty="0" err="1">
                <a:solidFill>
                  <a:srgbClr val="000000"/>
                </a:solidFill>
                <a:latin typeface="Roboto" panose="02000000000000000000" pitchFamily="2" charset="0"/>
              </a:rPr>
              <a:t>E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spañol</a:t>
            </a:r>
            <a:r>
              <a:rPr lang="en-GB" b="0" i="0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)</a:t>
            </a:r>
          </a:p>
          <a:p>
            <a:r>
              <a:rPr lang="es-ES" dirty="0">
                <a:solidFill>
                  <a:srgbClr val="000000"/>
                </a:solidFill>
                <a:latin typeface="Roboto" panose="020B0604020202020204" pitchFamily="2" charset="0"/>
              </a:rPr>
              <a:t>N</a:t>
            </a:r>
            <a:r>
              <a:rPr lang="es-ES" b="0" i="0" dirty="0">
                <a:solidFill>
                  <a:srgbClr val="000000"/>
                </a:solidFill>
                <a:effectLst/>
                <a:latin typeface="Roboto" panose="020B0604020202020204" pitchFamily="2" charset="0"/>
              </a:rPr>
              <a:t>úmero de estudiante: 2019192</a:t>
            </a:r>
          </a:p>
          <a:p>
            <a:r>
              <a:rPr lang="es-ES">
                <a:solidFill>
                  <a:srgbClr val="000000"/>
                </a:solidFill>
                <a:latin typeface="Roboto" panose="020B0604020202020204" pitchFamily="2" charset="0"/>
              </a:rPr>
              <a:t>Tutora: Rodrigo Aguilera</a:t>
            </a:r>
            <a:endParaRPr lang="es-ES" b="0" i="0" dirty="0">
              <a:solidFill>
                <a:srgbClr val="000000"/>
              </a:solidFill>
              <a:effectLst/>
              <a:latin typeface="Roboto" panose="020B0604020202020204" pitchFamily="2" charset="0"/>
            </a:endParaRPr>
          </a:p>
          <a:p>
            <a:endParaRPr lang="es-ES" b="0" i="0" dirty="0">
              <a:solidFill>
                <a:srgbClr val="000000"/>
              </a:solidFill>
              <a:effectLst/>
              <a:latin typeface="Roboto" panose="020B0604020202020204" pitchFamily="2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670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3C5D7B6-6829-4A7E-BA0B-79D0FF9642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752" y="1781363"/>
            <a:ext cx="7831506" cy="4222561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-7671"/>
            <a:ext cx="3426372" cy="1018905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 flipV="1">
            <a:off x="1942487" y="401784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9740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15376750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29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Avenir Next LT Pro</vt:lpstr>
      <vt:lpstr>Avenir Next LT Pro Light</vt:lpstr>
      <vt:lpstr>Georgia Pro Semibold</vt:lpstr>
      <vt:lpstr>Roboto</vt:lpstr>
      <vt:lpstr>RocaVTI</vt:lpstr>
      <vt:lpstr>                           Tarjeta de visita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Tarjeta de visita </dc:title>
  <dc:creator>alexandra patrascu</dc:creator>
  <cp:lastModifiedBy>alexandra patrascu</cp:lastModifiedBy>
  <cp:revision>2</cp:revision>
  <dcterms:created xsi:type="dcterms:W3CDTF">2022-02-22T22:55:57Z</dcterms:created>
  <dcterms:modified xsi:type="dcterms:W3CDTF">2022-02-23T00:31:15Z</dcterms:modified>
</cp:coreProperties>
</file>