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6" r:id="rId2"/>
    <p:sldId id="265" r:id="rId3"/>
    <p:sldId id="257" r:id="rId4"/>
    <p:sldId id="260" r:id="rId5"/>
    <p:sldId id="262" r:id="rId6"/>
    <p:sldId id="264" r:id="rId7"/>
    <p:sldId id="258" r:id="rId8"/>
    <p:sldId id="259" r:id="rId9"/>
    <p:sldId id="266" r:id="rId10"/>
    <p:sldId id="267"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456595-4796-917C-3226-7263F3FA7549}" v="893" dt="2024-02-01T17:23:15.198"/>
    <p1510:client id="{6F231385-B33B-C89D-5B59-6D3E8610C9BB}" v="154" dt="2024-02-01T11:36:25.222"/>
    <p1510:client id="{D1FF183D-869A-214A-A990-506FBCB99B4D}" v="1020" dt="2024-02-02T12:35:48.842"/>
    <p1510:client id="{F19CC0BA-7872-B6EF-8F4F-7C9919479854}" v="37" dt="2024-02-01T13:32:56.7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vey Robinson (2204920)" userId="S::2204920@student.uwtsd.ac.uk::4283433a-867b-4374-b0f3-fab2b954c026" providerId="AD" clId="Web-{32456595-4796-917C-3226-7263F3FA7549}"/>
    <pc:docChg chg="addSld delSld modSld">
      <pc:chgData name="Harvey Robinson (2204920)" userId="S::2204920@student.uwtsd.ac.uk::4283433a-867b-4374-b0f3-fab2b954c026" providerId="AD" clId="Web-{32456595-4796-917C-3226-7263F3FA7549}" dt="2024-02-01T17:23:15.198" v="889"/>
      <pc:docMkLst>
        <pc:docMk/>
      </pc:docMkLst>
      <pc:sldChg chg="modSp">
        <pc:chgData name="Harvey Robinson (2204920)" userId="S::2204920@student.uwtsd.ac.uk::4283433a-867b-4374-b0f3-fab2b954c026" providerId="AD" clId="Web-{32456595-4796-917C-3226-7263F3FA7549}" dt="2024-02-01T15:52:23.637" v="199" actId="20577"/>
        <pc:sldMkLst>
          <pc:docMk/>
          <pc:sldMk cId="3190917722" sldId="257"/>
        </pc:sldMkLst>
        <pc:spChg chg="mod">
          <ac:chgData name="Harvey Robinson (2204920)" userId="S::2204920@student.uwtsd.ac.uk::4283433a-867b-4374-b0f3-fab2b954c026" providerId="AD" clId="Web-{32456595-4796-917C-3226-7263F3FA7549}" dt="2024-02-01T15:52:23.637" v="199" actId="20577"/>
          <ac:spMkLst>
            <pc:docMk/>
            <pc:sldMk cId="3190917722" sldId="257"/>
            <ac:spMk id="6" creationId="{7E9A4EDA-E554-B883-35BE-9DF40429BB6A}"/>
          </ac:spMkLst>
        </pc:spChg>
        <pc:spChg chg="mod">
          <ac:chgData name="Harvey Robinson (2204920)" userId="S::2204920@student.uwtsd.ac.uk::4283433a-867b-4374-b0f3-fab2b954c026" providerId="AD" clId="Web-{32456595-4796-917C-3226-7263F3FA7549}" dt="2024-02-01T13:50:05.337" v="90" actId="1076"/>
          <ac:spMkLst>
            <pc:docMk/>
            <pc:sldMk cId="3190917722" sldId="257"/>
            <ac:spMk id="7" creationId="{BD0A98A1-518E-19BD-FCED-AECFF7BF7472}"/>
          </ac:spMkLst>
        </pc:spChg>
      </pc:sldChg>
      <pc:sldChg chg="addSp delSp modSp new mod setBg">
        <pc:chgData name="Harvey Robinson (2204920)" userId="S::2204920@student.uwtsd.ac.uk::4283433a-867b-4374-b0f3-fab2b954c026" providerId="AD" clId="Web-{32456595-4796-917C-3226-7263F3FA7549}" dt="2024-02-01T17:23:15.198" v="889"/>
        <pc:sldMkLst>
          <pc:docMk/>
          <pc:sldMk cId="3949476158" sldId="258"/>
        </pc:sldMkLst>
        <pc:spChg chg="del">
          <ac:chgData name="Harvey Robinson (2204920)" userId="S::2204920@student.uwtsd.ac.uk::4283433a-867b-4374-b0f3-fab2b954c026" providerId="AD" clId="Web-{32456595-4796-917C-3226-7263F3FA7549}" dt="2024-02-01T13:46:27.840" v="65"/>
          <ac:spMkLst>
            <pc:docMk/>
            <pc:sldMk cId="3949476158" sldId="258"/>
            <ac:spMk id="2" creationId="{EA923D07-1C2A-AD86-BFED-A2774653A951}"/>
          </ac:spMkLst>
        </pc:spChg>
        <pc:spChg chg="del">
          <ac:chgData name="Harvey Robinson (2204920)" userId="S::2204920@student.uwtsd.ac.uk::4283433a-867b-4374-b0f3-fab2b954c026" providerId="AD" clId="Web-{32456595-4796-917C-3226-7263F3FA7549}" dt="2024-02-01T13:46:13.417" v="63"/>
          <ac:spMkLst>
            <pc:docMk/>
            <pc:sldMk cId="3949476158" sldId="258"/>
            <ac:spMk id="3" creationId="{45808A99-19CD-2E67-3C29-CA72A6AF51B0}"/>
          </ac:spMkLst>
        </pc:spChg>
        <pc:spChg chg="add mod">
          <ac:chgData name="Harvey Robinson (2204920)" userId="S::2204920@student.uwtsd.ac.uk::4283433a-867b-4374-b0f3-fab2b954c026" providerId="AD" clId="Web-{32456595-4796-917C-3226-7263F3FA7549}" dt="2024-02-01T13:49:59.870" v="89" actId="1076"/>
          <ac:spMkLst>
            <pc:docMk/>
            <pc:sldMk cId="3949476158" sldId="258"/>
            <ac:spMk id="5" creationId="{EAE09909-AE7D-936B-11A9-DADC48BAF0DD}"/>
          </ac:spMkLst>
        </pc:spChg>
        <pc:spChg chg="add del">
          <ac:chgData name="Harvey Robinson (2204920)" userId="S::2204920@student.uwtsd.ac.uk::4283433a-867b-4374-b0f3-fab2b954c026" providerId="AD" clId="Web-{32456595-4796-917C-3226-7263F3FA7549}" dt="2024-02-01T13:46:38.528" v="68"/>
          <ac:spMkLst>
            <pc:docMk/>
            <pc:sldMk cId="3949476158" sldId="258"/>
            <ac:spMk id="9" creationId="{EBC95D3F-C52F-4F07-95D4-836E1078E555}"/>
          </ac:spMkLst>
        </pc:spChg>
        <pc:spChg chg="add mod">
          <ac:chgData name="Harvey Robinson (2204920)" userId="S::2204920@student.uwtsd.ac.uk::4283433a-867b-4374-b0f3-fab2b954c026" providerId="AD" clId="Web-{32456595-4796-917C-3226-7263F3FA7549}" dt="2024-02-01T16:46:51.510" v="884" actId="20577"/>
          <ac:spMkLst>
            <pc:docMk/>
            <pc:sldMk cId="3949476158" sldId="258"/>
            <ac:spMk id="13" creationId="{90BFB881-3CD1-F0B5-438E-38AB5EA842FC}"/>
          </ac:spMkLst>
        </pc:spChg>
        <pc:spChg chg="add">
          <ac:chgData name="Harvey Robinson (2204920)" userId="S::2204920@student.uwtsd.ac.uk::4283433a-867b-4374-b0f3-fab2b954c026" providerId="AD" clId="Web-{32456595-4796-917C-3226-7263F3FA7549}" dt="2024-02-01T13:46:38.528" v="68"/>
          <ac:spMkLst>
            <pc:docMk/>
            <pc:sldMk cId="3949476158" sldId="258"/>
            <ac:spMk id="16" creationId="{192E4E9A-E992-419C-B03A-5686FEC1DB47}"/>
          </ac:spMkLst>
        </pc:spChg>
        <pc:picChg chg="add del mod ord">
          <ac:chgData name="Harvey Robinson (2204920)" userId="S::2204920@student.uwtsd.ac.uk::4283433a-867b-4374-b0f3-fab2b954c026" providerId="AD" clId="Web-{32456595-4796-917C-3226-7263F3FA7549}" dt="2024-02-01T17:23:15.198" v="889"/>
          <ac:picMkLst>
            <pc:docMk/>
            <pc:sldMk cId="3949476158" sldId="258"/>
            <ac:picMk id="2" creationId="{EAB494AB-57D8-80D0-70F8-5AA144570583}"/>
          </ac:picMkLst>
        </pc:picChg>
        <pc:picChg chg="add mod ord">
          <ac:chgData name="Harvey Robinson (2204920)" userId="S::2204920@student.uwtsd.ac.uk::4283433a-867b-4374-b0f3-fab2b954c026" providerId="AD" clId="Web-{32456595-4796-917C-3226-7263F3FA7549}" dt="2024-02-01T13:46:38.528" v="68"/>
          <ac:picMkLst>
            <pc:docMk/>
            <pc:sldMk cId="3949476158" sldId="258"/>
            <ac:picMk id="4" creationId="{508F881B-193A-CA07-EECC-7DE2ACCE40A4}"/>
          </ac:picMkLst>
        </pc:picChg>
        <pc:cxnChg chg="add">
          <ac:chgData name="Harvey Robinson (2204920)" userId="S::2204920@student.uwtsd.ac.uk::4283433a-867b-4374-b0f3-fab2b954c026" providerId="AD" clId="Web-{32456595-4796-917C-3226-7263F3FA7549}" dt="2024-02-01T13:46:38.528" v="68"/>
          <ac:cxnSpMkLst>
            <pc:docMk/>
            <pc:sldMk cId="3949476158" sldId="258"/>
            <ac:cxnSpMk id="18" creationId="{B32E796E-8D19-4926-B7B8-653B01939010}"/>
          </ac:cxnSpMkLst>
        </pc:cxnChg>
      </pc:sldChg>
      <pc:sldChg chg="new">
        <pc:chgData name="Harvey Robinson (2204920)" userId="S::2204920@student.uwtsd.ac.uk::4283433a-867b-4374-b0f3-fab2b954c026" providerId="AD" clId="Web-{32456595-4796-917C-3226-7263F3FA7549}" dt="2024-02-01T14:55:06.769" v="91"/>
        <pc:sldMkLst>
          <pc:docMk/>
          <pc:sldMk cId="4231155421" sldId="259"/>
        </pc:sldMkLst>
      </pc:sldChg>
      <pc:sldChg chg="addSp delSp modSp new mod setBg">
        <pc:chgData name="Harvey Robinson (2204920)" userId="S::2204920@student.uwtsd.ac.uk::4283433a-867b-4374-b0f3-fab2b954c026" providerId="AD" clId="Web-{32456595-4796-917C-3226-7263F3FA7549}" dt="2024-02-01T16:37:58.011" v="700" actId="20577"/>
        <pc:sldMkLst>
          <pc:docMk/>
          <pc:sldMk cId="1391500510" sldId="260"/>
        </pc:sldMkLst>
        <pc:spChg chg="mod">
          <ac:chgData name="Harvey Robinson (2204920)" userId="S::2204920@student.uwtsd.ac.uk::4283433a-867b-4374-b0f3-fab2b954c026" providerId="AD" clId="Web-{32456595-4796-917C-3226-7263F3FA7549}" dt="2024-02-01T15:22:46.713" v="108" actId="14100"/>
          <ac:spMkLst>
            <pc:docMk/>
            <pc:sldMk cId="1391500510" sldId="260"/>
            <ac:spMk id="2" creationId="{BFE68EED-7328-ABAD-40E9-70F0E69DA27B}"/>
          </ac:spMkLst>
        </pc:spChg>
        <pc:spChg chg="del">
          <ac:chgData name="Harvey Robinson (2204920)" userId="S::2204920@student.uwtsd.ac.uk::4283433a-867b-4374-b0f3-fab2b954c026" providerId="AD" clId="Web-{32456595-4796-917C-3226-7263F3FA7549}" dt="2024-02-01T15:21:56.805" v="97"/>
          <ac:spMkLst>
            <pc:docMk/>
            <pc:sldMk cId="1391500510" sldId="260"/>
            <ac:spMk id="3" creationId="{B033084B-FE40-CB09-41FE-4712AEB1497F}"/>
          </ac:spMkLst>
        </pc:spChg>
        <pc:spChg chg="add mod">
          <ac:chgData name="Harvey Robinson (2204920)" userId="S::2204920@student.uwtsd.ac.uk::4283433a-867b-4374-b0f3-fab2b954c026" providerId="AD" clId="Web-{32456595-4796-917C-3226-7263F3FA7549}" dt="2024-02-01T16:37:58.011" v="700" actId="20577"/>
          <ac:spMkLst>
            <pc:docMk/>
            <pc:sldMk cId="1391500510" sldId="260"/>
            <ac:spMk id="8" creationId="{B7609481-8D98-9CBE-0DFB-D2130745531B}"/>
          </ac:spMkLst>
        </pc:spChg>
        <pc:spChg chg="add">
          <ac:chgData name="Harvey Robinson (2204920)" userId="S::2204920@student.uwtsd.ac.uk::4283433a-867b-4374-b0f3-fab2b954c026" providerId="AD" clId="Web-{32456595-4796-917C-3226-7263F3FA7549}" dt="2024-02-01T15:22:12.212" v="98"/>
          <ac:spMkLst>
            <pc:docMk/>
            <pc:sldMk cId="1391500510" sldId="260"/>
            <ac:spMk id="11" creationId="{192E4E9A-E992-419C-B03A-5686FEC1DB47}"/>
          </ac:spMkLst>
        </pc:spChg>
        <pc:picChg chg="add mod ord">
          <ac:chgData name="Harvey Robinson (2204920)" userId="S::2204920@student.uwtsd.ac.uk::4283433a-867b-4374-b0f3-fab2b954c026" providerId="AD" clId="Web-{32456595-4796-917C-3226-7263F3FA7549}" dt="2024-02-01T15:41:08.665" v="118" actId="14100"/>
          <ac:picMkLst>
            <pc:docMk/>
            <pc:sldMk cId="1391500510" sldId="260"/>
            <ac:picMk id="4" creationId="{AA5285C9-FA2E-3361-D111-C2F2F1C7BDFA}"/>
          </ac:picMkLst>
        </pc:picChg>
        <pc:cxnChg chg="add">
          <ac:chgData name="Harvey Robinson (2204920)" userId="S::2204920@student.uwtsd.ac.uk::4283433a-867b-4374-b0f3-fab2b954c026" providerId="AD" clId="Web-{32456595-4796-917C-3226-7263F3FA7549}" dt="2024-02-01T15:22:12.212" v="98"/>
          <ac:cxnSpMkLst>
            <pc:docMk/>
            <pc:sldMk cId="1391500510" sldId="260"/>
            <ac:cxnSpMk id="13" creationId="{B32E796E-8D19-4926-B7B8-653B01939010}"/>
          </ac:cxnSpMkLst>
        </pc:cxnChg>
      </pc:sldChg>
      <pc:sldChg chg="new del">
        <pc:chgData name="Harvey Robinson (2204920)" userId="S::2204920@student.uwtsd.ac.uk::4283433a-867b-4374-b0f3-fab2b954c026" providerId="AD" clId="Web-{32456595-4796-917C-3226-7263F3FA7549}" dt="2024-02-01T16:13:19.954" v="268"/>
        <pc:sldMkLst>
          <pc:docMk/>
          <pc:sldMk cId="4235167248" sldId="261"/>
        </pc:sldMkLst>
      </pc:sldChg>
      <pc:sldChg chg="modSp add replId">
        <pc:chgData name="Harvey Robinson (2204920)" userId="S::2204920@student.uwtsd.ac.uk::4283433a-867b-4374-b0f3-fab2b954c026" providerId="AD" clId="Web-{32456595-4796-917C-3226-7263F3FA7549}" dt="2024-02-01T16:26:55.352" v="670" actId="14100"/>
        <pc:sldMkLst>
          <pc:docMk/>
          <pc:sldMk cId="1344120547" sldId="262"/>
        </pc:sldMkLst>
        <pc:spChg chg="mod">
          <ac:chgData name="Harvey Robinson (2204920)" userId="S::2204920@student.uwtsd.ac.uk::4283433a-867b-4374-b0f3-fab2b954c026" providerId="AD" clId="Web-{32456595-4796-917C-3226-7263F3FA7549}" dt="2024-02-01T16:26:55.352" v="670" actId="14100"/>
          <ac:spMkLst>
            <pc:docMk/>
            <pc:sldMk cId="1344120547" sldId="262"/>
            <ac:spMk id="8" creationId="{898C7BF0-1716-29C4-61D8-13773746D257}"/>
          </ac:spMkLst>
        </pc:spChg>
        <pc:picChg chg="mod">
          <ac:chgData name="Harvey Robinson (2204920)" userId="S::2204920@student.uwtsd.ac.uk::4283433a-867b-4374-b0f3-fab2b954c026" providerId="AD" clId="Web-{32456595-4796-917C-3226-7263F3FA7549}" dt="2024-02-01T16:26:45.664" v="668" actId="1076"/>
          <ac:picMkLst>
            <pc:docMk/>
            <pc:sldMk cId="1344120547" sldId="262"/>
            <ac:picMk id="4" creationId="{9B00D6F2-4057-AACA-C58E-13EE9782AB38}"/>
          </ac:picMkLst>
        </pc:picChg>
      </pc:sldChg>
      <pc:sldChg chg="new del">
        <pc:chgData name="Harvey Robinson (2204920)" userId="S::2204920@student.uwtsd.ac.uk::4283433a-867b-4374-b0f3-fab2b954c026" providerId="AD" clId="Web-{32456595-4796-917C-3226-7263F3FA7549}" dt="2024-02-01T16:28:45.933" v="696"/>
        <pc:sldMkLst>
          <pc:docMk/>
          <pc:sldMk cId="3226209975" sldId="263"/>
        </pc:sldMkLst>
      </pc:sldChg>
      <pc:sldChg chg="modSp add replId">
        <pc:chgData name="Harvey Robinson (2204920)" userId="S::2204920@student.uwtsd.ac.uk::4283433a-867b-4374-b0f3-fab2b954c026" providerId="AD" clId="Web-{32456595-4796-917C-3226-7263F3FA7549}" dt="2024-02-01T16:28:33.292" v="695" actId="20577"/>
        <pc:sldMkLst>
          <pc:docMk/>
          <pc:sldMk cId="193995700" sldId="264"/>
        </pc:sldMkLst>
        <pc:spChg chg="mod">
          <ac:chgData name="Harvey Robinson (2204920)" userId="S::2204920@student.uwtsd.ac.uk::4283433a-867b-4374-b0f3-fab2b954c026" providerId="AD" clId="Web-{32456595-4796-917C-3226-7263F3FA7549}" dt="2024-02-01T16:28:33.292" v="695" actId="20577"/>
          <ac:spMkLst>
            <pc:docMk/>
            <pc:sldMk cId="193995700" sldId="264"/>
            <ac:spMk id="8" creationId="{E3F6DE17-11F1-7426-1F68-8206FC49F2B0}"/>
          </ac:spMkLst>
        </pc:spChg>
      </pc:sldChg>
      <pc:sldChg chg="new">
        <pc:chgData name="Harvey Robinson (2204920)" userId="S::2204920@student.uwtsd.ac.uk::4283433a-867b-4374-b0f3-fab2b954c026" providerId="AD" clId="Web-{32456595-4796-917C-3226-7263F3FA7549}" dt="2024-02-01T16:47:19.714" v="885"/>
        <pc:sldMkLst>
          <pc:docMk/>
          <pc:sldMk cId="1534953467" sldId="265"/>
        </pc:sldMkLst>
      </pc:sldChg>
    </pc:docChg>
  </pc:docChgLst>
  <pc:docChgLst>
    <pc:chgData name="Harvey Robinson (2204920)" userId="S::2204920@student.uwtsd.ac.uk::4283433a-867b-4374-b0f3-fab2b954c026" providerId="AD" clId="Web-{D1FF183D-869A-214A-A990-506FBCB99B4D}"/>
    <pc:docChg chg="addSld delSld modSld">
      <pc:chgData name="Harvey Robinson (2204920)" userId="S::2204920@student.uwtsd.ac.uk::4283433a-867b-4374-b0f3-fab2b954c026" providerId="AD" clId="Web-{D1FF183D-869A-214A-A990-506FBCB99B4D}" dt="2024-02-02T12:35:46.576" v="1024" actId="20577"/>
      <pc:docMkLst>
        <pc:docMk/>
      </pc:docMkLst>
      <pc:sldChg chg="addSp delSp modSp mod setBg">
        <pc:chgData name="Harvey Robinson (2204920)" userId="S::2204920@student.uwtsd.ac.uk::4283433a-867b-4374-b0f3-fab2b954c026" providerId="AD" clId="Web-{D1FF183D-869A-214A-A990-506FBCB99B4D}" dt="2024-02-02T10:56:00.180" v="454" actId="20577"/>
        <pc:sldMkLst>
          <pc:docMk/>
          <pc:sldMk cId="4231155421" sldId="259"/>
        </pc:sldMkLst>
        <pc:spChg chg="mod">
          <ac:chgData name="Harvey Robinson (2204920)" userId="S::2204920@student.uwtsd.ac.uk::4283433a-867b-4374-b0f3-fab2b954c026" providerId="AD" clId="Web-{D1FF183D-869A-214A-A990-506FBCB99B4D}" dt="2024-02-02T10:31:40.555" v="323" actId="20577"/>
          <ac:spMkLst>
            <pc:docMk/>
            <pc:sldMk cId="4231155421" sldId="259"/>
            <ac:spMk id="2" creationId="{0CB696ED-19A7-CEA8-B458-9EEB10976342}"/>
          </ac:spMkLst>
        </pc:spChg>
        <pc:spChg chg="del">
          <ac:chgData name="Harvey Robinson (2204920)" userId="S::2204920@student.uwtsd.ac.uk::4283433a-867b-4374-b0f3-fab2b954c026" providerId="AD" clId="Web-{D1FF183D-869A-214A-A990-506FBCB99B4D}" dt="2024-02-02T10:26:47.971" v="310"/>
          <ac:spMkLst>
            <pc:docMk/>
            <pc:sldMk cId="4231155421" sldId="259"/>
            <ac:spMk id="3" creationId="{3F1204E9-24E8-57A9-1E4D-C69AFED11531}"/>
          </ac:spMkLst>
        </pc:spChg>
        <pc:spChg chg="add mod">
          <ac:chgData name="Harvey Robinson (2204920)" userId="S::2204920@student.uwtsd.ac.uk::4283433a-867b-4374-b0f3-fab2b954c026" providerId="AD" clId="Web-{D1FF183D-869A-214A-A990-506FBCB99B4D}" dt="2024-02-02T10:56:00.180" v="454" actId="20577"/>
          <ac:spMkLst>
            <pc:docMk/>
            <pc:sldMk cId="4231155421" sldId="259"/>
            <ac:spMk id="8" creationId="{0C4EAB8A-FA0B-CA75-9CB0-FB75B9CFB85D}"/>
          </ac:spMkLst>
        </pc:spChg>
        <pc:spChg chg="add del">
          <ac:chgData name="Harvey Robinson (2204920)" userId="S::2204920@student.uwtsd.ac.uk::4283433a-867b-4374-b0f3-fab2b954c026" providerId="AD" clId="Web-{D1FF183D-869A-214A-A990-506FBCB99B4D}" dt="2024-02-02T10:29:54.318" v="312"/>
          <ac:spMkLst>
            <pc:docMk/>
            <pc:sldMk cId="4231155421" sldId="259"/>
            <ac:spMk id="11" creationId="{B9144F9C-6F12-451D-9954-9A30E8436D43}"/>
          </ac:spMkLst>
        </pc:spChg>
        <pc:spChg chg="add">
          <ac:chgData name="Harvey Robinson (2204920)" userId="S::2204920@student.uwtsd.ac.uk::4283433a-867b-4374-b0f3-fab2b954c026" providerId="AD" clId="Web-{D1FF183D-869A-214A-A990-506FBCB99B4D}" dt="2024-02-02T10:29:54.318" v="312"/>
          <ac:spMkLst>
            <pc:docMk/>
            <pc:sldMk cId="4231155421" sldId="259"/>
            <ac:spMk id="18" creationId="{DE99AC95-9FC1-42BD-A490-2EDBABE7C240}"/>
          </ac:spMkLst>
        </pc:spChg>
        <pc:picChg chg="add mod ord">
          <ac:chgData name="Harvey Robinson (2204920)" userId="S::2204920@student.uwtsd.ac.uk::4283433a-867b-4374-b0f3-fab2b954c026" providerId="AD" clId="Web-{D1FF183D-869A-214A-A990-506FBCB99B4D}" dt="2024-02-02T10:30:11.397" v="315" actId="1076"/>
          <ac:picMkLst>
            <pc:docMk/>
            <pc:sldMk cId="4231155421" sldId="259"/>
            <ac:picMk id="4" creationId="{E4CB12AC-BA5A-5F91-2F40-87071361828F}"/>
          </ac:picMkLst>
        </pc:picChg>
        <pc:cxnChg chg="add del">
          <ac:chgData name="Harvey Robinson (2204920)" userId="S::2204920@student.uwtsd.ac.uk::4283433a-867b-4374-b0f3-fab2b954c026" providerId="AD" clId="Web-{D1FF183D-869A-214A-A990-506FBCB99B4D}" dt="2024-02-02T10:29:54.318" v="312"/>
          <ac:cxnSpMkLst>
            <pc:docMk/>
            <pc:sldMk cId="4231155421" sldId="259"/>
            <ac:cxnSpMk id="13" creationId="{B32E796E-8D19-4926-B7B8-653B01939010}"/>
          </ac:cxnSpMkLst>
        </pc:cxnChg>
        <pc:cxnChg chg="add">
          <ac:chgData name="Harvey Robinson (2204920)" userId="S::2204920@student.uwtsd.ac.uk::4283433a-867b-4374-b0f3-fab2b954c026" providerId="AD" clId="Web-{D1FF183D-869A-214A-A990-506FBCB99B4D}" dt="2024-02-02T10:29:54.318" v="312"/>
          <ac:cxnSpMkLst>
            <pc:docMk/>
            <pc:sldMk cId="4231155421" sldId="259"/>
            <ac:cxnSpMk id="20" creationId="{B32E796E-8D19-4926-B7B8-653B01939010}"/>
          </ac:cxnSpMkLst>
        </pc:cxnChg>
      </pc:sldChg>
      <pc:sldChg chg="modSp">
        <pc:chgData name="Harvey Robinson (2204920)" userId="S::2204920@student.uwtsd.ac.uk::4283433a-867b-4374-b0f3-fab2b954c026" providerId="AD" clId="Web-{D1FF183D-869A-214A-A990-506FBCB99B4D}" dt="2024-02-02T12:32:15.805" v="855" actId="14100"/>
        <pc:sldMkLst>
          <pc:docMk/>
          <pc:sldMk cId="1391500510" sldId="260"/>
        </pc:sldMkLst>
        <pc:spChg chg="mod">
          <ac:chgData name="Harvey Robinson (2204920)" userId="S::2204920@student.uwtsd.ac.uk::4283433a-867b-4374-b0f3-fab2b954c026" providerId="AD" clId="Web-{D1FF183D-869A-214A-A990-506FBCB99B4D}" dt="2024-02-02T12:32:09.071" v="854" actId="20577"/>
          <ac:spMkLst>
            <pc:docMk/>
            <pc:sldMk cId="1391500510" sldId="260"/>
            <ac:spMk id="8" creationId="{B7609481-8D98-9CBE-0DFB-D2130745531B}"/>
          </ac:spMkLst>
        </pc:spChg>
        <pc:picChg chg="mod">
          <ac:chgData name="Harvey Robinson (2204920)" userId="S::2204920@student.uwtsd.ac.uk::4283433a-867b-4374-b0f3-fab2b954c026" providerId="AD" clId="Web-{D1FF183D-869A-214A-A990-506FBCB99B4D}" dt="2024-02-02T12:32:15.805" v="855" actId="14100"/>
          <ac:picMkLst>
            <pc:docMk/>
            <pc:sldMk cId="1391500510" sldId="260"/>
            <ac:picMk id="4" creationId="{AA5285C9-FA2E-3361-D111-C2F2F1C7BDFA}"/>
          </ac:picMkLst>
        </pc:picChg>
      </pc:sldChg>
      <pc:sldChg chg="modSp">
        <pc:chgData name="Harvey Robinson (2204920)" userId="S::2204920@student.uwtsd.ac.uk::4283433a-867b-4374-b0f3-fab2b954c026" providerId="AD" clId="Web-{D1FF183D-869A-214A-A990-506FBCB99B4D}" dt="2024-02-02T10:02:35.126" v="59" actId="20577"/>
        <pc:sldMkLst>
          <pc:docMk/>
          <pc:sldMk cId="193995700" sldId="264"/>
        </pc:sldMkLst>
        <pc:spChg chg="mod">
          <ac:chgData name="Harvey Robinson (2204920)" userId="S::2204920@student.uwtsd.ac.uk::4283433a-867b-4374-b0f3-fab2b954c026" providerId="AD" clId="Web-{D1FF183D-869A-214A-A990-506FBCB99B4D}" dt="2024-02-02T10:02:35.126" v="59" actId="20577"/>
          <ac:spMkLst>
            <pc:docMk/>
            <pc:sldMk cId="193995700" sldId="264"/>
            <ac:spMk id="8" creationId="{E3F6DE17-11F1-7426-1F68-8206FC49F2B0}"/>
          </ac:spMkLst>
        </pc:spChg>
      </pc:sldChg>
      <pc:sldChg chg="addSp delSp modSp mod setBg">
        <pc:chgData name="Harvey Robinson (2204920)" userId="S::2204920@student.uwtsd.ac.uk::4283433a-867b-4374-b0f3-fab2b954c026" providerId="AD" clId="Web-{D1FF183D-869A-214A-A990-506FBCB99B4D}" dt="2024-02-02T10:17:07.129" v="309" actId="20577"/>
        <pc:sldMkLst>
          <pc:docMk/>
          <pc:sldMk cId="1534953467" sldId="265"/>
        </pc:sldMkLst>
        <pc:spChg chg="mod">
          <ac:chgData name="Harvey Robinson (2204920)" userId="S::2204920@student.uwtsd.ac.uk::4283433a-867b-4374-b0f3-fab2b954c026" providerId="AD" clId="Web-{D1FF183D-869A-214A-A990-506FBCB99B4D}" dt="2024-02-02T10:03:07.783" v="70" actId="20577"/>
          <ac:spMkLst>
            <pc:docMk/>
            <pc:sldMk cId="1534953467" sldId="265"/>
            <ac:spMk id="2" creationId="{07AE7692-F26E-13CC-73FC-2263F9C17546}"/>
          </ac:spMkLst>
        </pc:spChg>
        <pc:spChg chg="del">
          <ac:chgData name="Harvey Robinson (2204920)" userId="S::2204920@student.uwtsd.ac.uk::4283433a-867b-4374-b0f3-fab2b954c026" providerId="AD" clId="Web-{D1FF183D-869A-214A-A990-506FBCB99B4D}" dt="2024-02-02T09:59:33.872" v="0"/>
          <ac:spMkLst>
            <pc:docMk/>
            <pc:sldMk cId="1534953467" sldId="265"/>
            <ac:spMk id="3" creationId="{8AC53C4A-B842-5924-CA80-DE1B48888E14}"/>
          </ac:spMkLst>
        </pc:spChg>
        <pc:spChg chg="add del">
          <ac:chgData name="Harvey Robinson (2204920)" userId="S::2204920@student.uwtsd.ac.uk::4283433a-867b-4374-b0f3-fab2b954c026" providerId="AD" clId="Web-{D1FF183D-869A-214A-A990-506FBCB99B4D}" dt="2024-02-02T09:59:52.075" v="2"/>
          <ac:spMkLst>
            <pc:docMk/>
            <pc:sldMk cId="1534953467" sldId="265"/>
            <ac:spMk id="8" creationId="{BE3DA071-C480-00EF-0BC4-A81E57572F5D}"/>
          </ac:spMkLst>
        </pc:spChg>
        <pc:spChg chg="add del">
          <ac:chgData name="Harvey Robinson (2204920)" userId="S::2204920@student.uwtsd.ac.uk::4283433a-867b-4374-b0f3-fab2b954c026" providerId="AD" clId="Web-{D1FF183D-869A-214A-A990-506FBCB99B4D}" dt="2024-02-02T09:59:52.075" v="2"/>
          <ac:spMkLst>
            <pc:docMk/>
            <pc:sldMk cId="1534953467" sldId="265"/>
            <ac:spMk id="11" creationId="{96C43541-2260-450F-94FF-322B705D7BD8}"/>
          </ac:spMkLst>
        </pc:spChg>
        <pc:spChg chg="add">
          <ac:chgData name="Harvey Robinson (2204920)" userId="S::2204920@student.uwtsd.ac.uk::4283433a-867b-4374-b0f3-fab2b954c026" providerId="AD" clId="Web-{D1FF183D-869A-214A-A990-506FBCB99B4D}" dt="2024-02-02T09:59:52.091" v="3"/>
          <ac:spMkLst>
            <pc:docMk/>
            <pc:sldMk cId="1534953467" sldId="265"/>
            <ac:spMk id="15" creationId="{31425D08-6505-4F53-9B03-D2F2893634F7}"/>
          </ac:spMkLst>
        </pc:spChg>
        <pc:spChg chg="add mod">
          <ac:chgData name="Harvey Robinson (2204920)" userId="S::2204920@student.uwtsd.ac.uk::4283433a-867b-4374-b0f3-fab2b954c026" providerId="AD" clId="Web-{D1FF183D-869A-214A-A990-506FBCB99B4D}" dt="2024-02-02T10:17:07.129" v="309" actId="20577"/>
          <ac:spMkLst>
            <pc:docMk/>
            <pc:sldMk cId="1534953467" sldId="265"/>
            <ac:spMk id="17" creationId="{2402437B-2F6D-3783-A82C-82322A0733C2}"/>
          </ac:spMkLst>
        </pc:spChg>
        <pc:picChg chg="add mod ord">
          <ac:chgData name="Harvey Robinson (2204920)" userId="S::2204920@student.uwtsd.ac.uk::4283433a-867b-4374-b0f3-fab2b954c026" providerId="AD" clId="Web-{D1FF183D-869A-214A-A990-506FBCB99B4D}" dt="2024-02-02T10:00:02.419" v="5" actId="14100"/>
          <ac:picMkLst>
            <pc:docMk/>
            <pc:sldMk cId="1534953467" sldId="265"/>
            <ac:picMk id="4" creationId="{0C86B2CC-A880-FD4D-EEF6-553A1ED3045A}"/>
          </ac:picMkLst>
        </pc:picChg>
        <pc:cxnChg chg="add del">
          <ac:chgData name="Harvey Robinson (2204920)" userId="S::2204920@student.uwtsd.ac.uk::4283433a-867b-4374-b0f3-fab2b954c026" providerId="AD" clId="Web-{D1FF183D-869A-214A-A990-506FBCB99B4D}" dt="2024-02-02T09:59:52.075" v="2"/>
          <ac:cxnSpMkLst>
            <pc:docMk/>
            <pc:sldMk cId="1534953467" sldId="265"/>
            <ac:cxnSpMk id="13" creationId="{B32E796E-8D19-4926-B7B8-653B01939010}"/>
          </ac:cxnSpMkLst>
        </pc:cxnChg>
        <pc:cxnChg chg="add">
          <ac:chgData name="Harvey Robinson (2204920)" userId="S::2204920@student.uwtsd.ac.uk::4283433a-867b-4374-b0f3-fab2b954c026" providerId="AD" clId="Web-{D1FF183D-869A-214A-A990-506FBCB99B4D}" dt="2024-02-02T09:59:52.091" v="3"/>
          <ac:cxnSpMkLst>
            <pc:docMk/>
            <pc:sldMk cId="1534953467" sldId="265"/>
            <ac:cxnSpMk id="16" creationId="{B32E796E-8D19-4926-B7B8-653B01939010}"/>
          </ac:cxnSpMkLst>
        </pc:cxnChg>
      </pc:sldChg>
      <pc:sldChg chg="addSp delSp modSp new mod setBg">
        <pc:chgData name="Harvey Robinson (2204920)" userId="S::2204920@student.uwtsd.ac.uk::4283433a-867b-4374-b0f3-fab2b954c026" providerId="AD" clId="Web-{D1FF183D-869A-214A-A990-506FBCB99B4D}" dt="2024-02-02T11:49:40.572" v="793" actId="20577"/>
        <pc:sldMkLst>
          <pc:docMk/>
          <pc:sldMk cId="2214436" sldId="266"/>
        </pc:sldMkLst>
        <pc:spChg chg="mod">
          <ac:chgData name="Harvey Robinson (2204920)" userId="S::2204920@student.uwtsd.ac.uk::4283433a-867b-4374-b0f3-fab2b954c026" providerId="AD" clId="Web-{D1FF183D-869A-214A-A990-506FBCB99B4D}" dt="2024-02-02T11:02:28.954" v="472" actId="20577"/>
          <ac:spMkLst>
            <pc:docMk/>
            <pc:sldMk cId="2214436" sldId="266"/>
            <ac:spMk id="2" creationId="{88C8F084-BF61-6DBA-7EF3-142FC5AC6E56}"/>
          </ac:spMkLst>
        </pc:spChg>
        <pc:spChg chg="del">
          <ac:chgData name="Harvey Robinson (2204920)" userId="S::2204920@student.uwtsd.ac.uk::4283433a-867b-4374-b0f3-fab2b954c026" providerId="AD" clId="Web-{D1FF183D-869A-214A-A990-506FBCB99B4D}" dt="2024-02-02T11:01:45.734" v="461"/>
          <ac:spMkLst>
            <pc:docMk/>
            <pc:sldMk cId="2214436" sldId="266"/>
            <ac:spMk id="3" creationId="{64BE13B5-8DC5-98CF-73EE-B0CBE16D7549}"/>
          </ac:spMkLst>
        </pc:spChg>
        <pc:spChg chg="add mod">
          <ac:chgData name="Harvey Robinson (2204920)" userId="S::2204920@student.uwtsd.ac.uk::4283433a-867b-4374-b0f3-fab2b954c026" providerId="AD" clId="Web-{D1FF183D-869A-214A-A990-506FBCB99B4D}" dt="2024-02-02T11:49:40.572" v="793" actId="20577"/>
          <ac:spMkLst>
            <pc:docMk/>
            <pc:sldMk cId="2214436" sldId="266"/>
            <ac:spMk id="8" creationId="{DAA985B7-1CE5-73F4-4BF4-2B8DB3705B37}"/>
          </ac:spMkLst>
        </pc:spChg>
        <pc:spChg chg="add">
          <ac:chgData name="Harvey Robinson (2204920)" userId="S::2204920@student.uwtsd.ac.uk::4283433a-867b-4374-b0f3-fab2b954c026" providerId="AD" clId="Web-{D1FF183D-869A-214A-A990-506FBCB99B4D}" dt="2024-02-02T11:01:50.610" v="462"/>
          <ac:spMkLst>
            <pc:docMk/>
            <pc:sldMk cId="2214436" sldId="266"/>
            <ac:spMk id="11" creationId="{192E4E9A-E992-419C-B03A-5686FEC1DB47}"/>
          </ac:spMkLst>
        </pc:spChg>
        <pc:picChg chg="add mod ord">
          <ac:chgData name="Harvey Robinson (2204920)" userId="S::2204920@student.uwtsd.ac.uk::4283433a-867b-4374-b0f3-fab2b954c026" providerId="AD" clId="Web-{D1FF183D-869A-214A-A990-506FBCB99B4D}" dt="2024-02-02T11:02:49.330" v="476" actId="1076"/>
          <ac:picMkLst>
            <pc:docMk/>
            <pc:sldMk cId="2214436" sldId="266"/>
            <ac:picMk id="4" creationId="{8CAC3533-7980-CC22-2AC2-B039A2ADA22A}"/>
          </ac:picMkLst>
        </pc:picChg>
        <pc:cxnChg chg="add">
          <ac:chgData name="Harvey Robinson (2204920)" userId="S::2204920@student.uwtsd.ac.uk::4283433a-867b-4374-b0f3-fab2b954c026" providerId="AD" clId="Web-{D1FF183D-869A-214A-A990-506FBCB99B4D}" dt="2024-02-02T11:01:50.610" v="462"/>
          <ac:cxnSpMkLst>
            <pc:docMk/>
            <pc:sldMk cId="2214436" sldId="266"/>
            <ac:cxnSpMk id="13" creationId="{B32E796E-8D19-4926-B7B8-653B01939010}"/>
          </ac:cxnSpMkLst>
        </pc:cxnChg>
      </pc:sldChg>
      <pc:sldChg chg="modSp new del">
        <pc:chgData name="Harvey Robinson (2204920)" userId="S::2204920@student.uwtsd.ac.uk::4283433a-867b-4374-b0f3-fab2b954c026" providerId="AD" clId="Web-{D1FF183D-869A-214A-A990-506FBCB99B4D}" dt="2024-02-02T12:32:42.415" v="863"/>
        <pc:sldMkLst>
          <pc:docMk/>
          <pc:sldMk cId="2024187612" sldId="267"/>
        </pc:sldMkLst>
        <pc:spChg chg="mod">
          <ac:chgData name="Harvey Robinson (2204920)" userId="S::2204920@student.uwtsd.ac.uk::4283433a-867b-4374-b0f3-fab2b954c026" providerId="AD" clId="Web-{D1FF183D-869A-214A-A990-506FBCB99B4D}" dt="2024-02-02T12:11:32.478" v="802" actId="20577"/>
          <ac:spMkLst>
            <pc:docMk/>
            <pc:sldMk cId="2024187612" sldId="267"/>
            <ac:spMk id="2" creationId="{98AE6F7E-0A90-3096-9497-5F44B7B4C7CB}"/>
          </ac:spMkLst>
        </pc:spChg>
        <pc:spChg chg="mod">
          <ac:chgData name="Harvey Robinson (2204920)" userId="S::2204920@student.uwtsd.ac.uk::4283433a-867b-4374-b0f3-fab2b954c026" providerId="AD" clId="Web-{D1FF183D-869A-214A-A990-506FBCB99B4D}" dt="2024-02-02T12:32:38.259" v="862" actId="20577"/>
          <ac:spMkLst>
            <pc:docMk/>
            <pc:sldMk cId="2024187612" sldId="267"/>
            <ac:spMk id="3" creationId="{F724F933-DBAF-21F6-A1AF-7C107A7A3957}"/>
          </ac:spMkLst>
        </pc:spChg>
      </pc:sldChg>
      <pc:sldChg chg="modSp new">
        <pc:chgData name="Harvey Robinson (2204920)" userId="S::2204920@student.uwtsd.ac.uk::4283433a-867b-4374-b0f3-fab2b954c026" providerId="AD" clId="Web-{D1FF183D-869A-214A-A990-506FBCB99B4D}" dt="2024-02-02T12:35:46.576" v="1024" actId="20577"/>
        <pc:sldMkLst>
          <pc:docMk/>
          <pc:sldMk cId="2817616090" sldId="267"/>
        </pc:sldMkLst>
        <pc:spChg chg="mod">
          <ac:chgData name="Harvey Robinson (2204920)" userId="S::2204920@student.uwtsd.ac.uk::4283433a-867b-4374-b0f3-fab2b954c026" providerId="AD" clId="Web-{D1FF183D-869A-214A-A990-506FBCB99B4D}" dt="2024-02-02T12:32:59.994" v="869" actId="20577"/>
          <ac:spMkLst>
            <pc:docMk/>
            <pc:sldMk cId="2817616090" sldId="267"/>
            <ac:spMk id="2" creationId="{CAD52FDF-6560-7A29-8BB6-F49B3E5FD069}"/>
          </ac:spMkLst>
        </pc:spChg>
        <pc:spChg chg="mod">
          <ac:chgData name="Harvey Robinson (2204920)" userId="S::2204920@student.uwtsd.ac.uk::4283433a-867b-4374-b0f3-fab2b954c026" providerId="AD" clId="Web-{D1FF183D-869A-214A-A990-506FBCB99B4D}" dt="2024-02-02T12:35:46.576" v="1024" actId="20577"/>
          <ac:spMkLst>
            <pc:docMk/>
            <pc:sldMk cId="2817616090" sldId="267"/>
            <ac:spMk id="3" creationId="{8FD2C7E6-A714-8DE9-E029-50076205752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Friday, February 2, 2024</a:t>
            </a:fld>
            <a:endParaRPr lang="en-US"/>
          </a:p>
        </p:txBody>
      </p:sp>
    </p:spTree>
    <p:extLst>
      <p:ext uri="{BB962C8B-B14F-4D97-AF65-F5344CB8AC3E}">
        <p14:creationId xmlns:p14="http://schemas.microsoft.com/office/powerpoint/2010/main" val="17282588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Friday, February 2, 2024</a:t>
            </a:fld>
            <a:endParaRPr lang="en-US"/>
          </a:p>
        </p:txBody>
      </p:sp>
    </p:spTree>
    <p:extLst>
      <p:ext uri="{BB962C8B-B14F-4D97-AF65-F5344CB8AC3E}">
        <p14:creationId xmlns:p14="http://schemas.microsoft.com/office/powerpoint/2010/main" val="38526083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Friday, February 2, 2024</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62974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Friday, February 2, 2024</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666203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Friday, February 2, 2024</a:t>
            </a:fld>
            <a:endParaRPr lang="en-US"/>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2743533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Friday, February 2, 2024</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788812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Friday, February 2, 2024</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232291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Friday, February 2, 2024</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542340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Friday, February 2, 2024</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058514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Friday, February 2, 2024</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9829786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Friday, February 2, 2024</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4004303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Friday, February 2, 2024</a:t>
            </a:fld>
            <a:endParaRPr lang="en-US"/>
          </a:p>
        </p:txBody>
      </p:sp>
    </p:spTree>
    <p:extLst>
      <p:ext uri="{BB962C8B-B14F-4D97-AF65-F5344CB8AC3E}">
        <p14:creationId xmlns:p14="http://schemas.microsoft.com/office/powerpoint/2010/main" val="3472441160"/>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43" r:id="rId6"/>
    <p:sldLayoutId id="2147483739" r:id="rId7"/>
    <p:sldLayoutId id="2147483740" r:id="rId8"/>
    <p:sldLayoutId id="2147483741" r:id="rId9"/>
    <p:sldLayoutId id="2147483742" r:id="rId10"/>
    <p:sldLayoutId id="2147483744" r:id="rId11"/>
  </p:sldLayoutIdLst>
  <p:hf sldNum="0" hdr="0" ftr="0" dt="0"/>
  <p:txStyles>
    <p:titleStyle>
      <a:lvl1pPr algn="l" defTabSz="914400" rtl="0" eaLnBrk="1" latinLnBrk="0" hangingPunct="1">
        <a:lnSpc>
          <a:spcPct val="90000"/>
        </a:lnSpc>
        <a:spcBef>
          <a:spcPct val="0"/>
        </a:spcBef>
        <a:buNone/>
        <a:defRPr sz="3200" i="1" kern="1200">
          <a:solidFill>
            <a:schemeClr val="tx2"/>
          </a:solidFill>
          <a:latin typeface="+mj-lt"/>
          <a:ea typeface="+mj-ea"/>
          <a:cs typeface="+mj-cs"/>
        </a:defRPr>
      </a:lvl1pPr>
    </p:titleStyle>
    <p:bodyStyle>
      <a:lvl1pPr marL="450000" indent="-448056" algn="l" defTabSz="914400" rtl="0" eaLnBrk="1" latinLnBrk="0" hangingPunct="1">
        <a:lnSpc>
          <a:spcPct val="140000"/>
        </a:lnSpc>
        <a:spcBef>
          <a:spcPts val="1000"/>
        </a:spcBef>
        <a:buFont typeface="Calibri Light" panose="020F0302020204030204" pitchFamily="34" charset="0"/>
        <a:buChar char="→"/>
        <a:defRPr sz="1800" kern="1200">
          <a:solidFill>
            <a:schemeClr val="tx2">
              <a:alpha val="55000"/>
            </a:schemeClr>
          </a:solidFill>
          <a:latin typeface="+mn-lt"/>
          <a:ea typeface="+mn-ea"/>
          <a:cs typeface="+mn-cs"/>
        </a:defRPr>
      </a:lvl1pPr>
      <a:lvl2pPr marL="9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2pPr>
      <a:lvl3pPr marL="13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3pPr>
      <a:lvl4pPr marL="18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4pPr>
      <a:lvl5pPr marL="22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8C448D53-ACA1-4CA4-B08A-09FB0780C7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11900" y="448056"/>
            <a:ext cx="5428996" cy="3401568"/>
          </a:xfrm>
        </p:spPr>
        <p:txBody>
          <a:bodyPr>
            <a:normAutofit/>
          </a:bodyPr>
          <a:lstStyle/>
          <a:p>
            <a:r>
              <a:rPr lang="en-GB" sz="7200">
                <a:latin typeface="MS Mincho"/>
                <a:ea typeface="MS Mincho"/>
                <a:cs typeface="Calibri Light"/>
              </a:rPr>
              <a:t>KIERKEGAARD</a:t>
            </a:r>
            <a:endParaRPr lang="en-GB" sz="8800">
              <a:latin typeface="MS Mincho"/>
              <a:ea typeface="MS Mincho"/>
            </a:endParaRPr>
          </a:p>
        </p:txBody>
      </p:sp>
      <p:sp>
        <p:nvSpPr>
          <p:cNvPr id="3" name="Subtitle 2"/>
          <p:cNvSpPr>
            <a:spLocks noGrp="1"/>
          </p:cNvSpPr>
          <p:nvPr>
            <p:ph type="subTitle" idx="1"/>
          </p:nvPr>
        </p:nvSpPr>
        <p:spPr>
          <a:xfrm>
            <a:off x="6311900" y="4471416"/>
            <a:ext cx="5428996" cy="1481328"/>
          </a:xfrm>
        </p:spPr>
        <p:txBody>
          <a:bodyPr vert="horz" lIns="91440" tIns="45720" rIns="91440" bIns="45720" rtlCol="0" anchor="t">
            <a:normAutofit/>
          </a:bodyPr>
          <a:lstStyle/>
          <a:p>
            <a:r>
              <a:rPr lang="en-GB" sz="2800">
                <a:solidFill>
                  <a:srgbClr val="FF0000">
                    <a:alpha val="55000"/>
                  </a:srgbClr>
                </a:solidFill>
                <a:latin typeface="Corbel"/>
                <a:cs typeface="Calibri"/>
              </a:rPr>
              <a:t>Faith and Subjectivity</a:t>
            </a:r>
            <a:endParaRPr lang="en-GB" sz="2800">
              <a:solidFill>
                <a:srgbClr val="FF0000">
                  <a:alpha val="55000"/>
                </a:srgbClr>
              </a:solidFill>
              <a:latin typeface="Corbel"/>
            </a:endParaRPr>
          </a:p>
        </p:txBody>
      </p:sp>
      <p:pic>
        <p:nvPicPr>
          <p:cNvPr id="4" name="Picture 3" descr="Fireplace GIF - Fireplace - Discover &amp; Share GIFs | Fire animation ...">
            <a:extLst>
              <a:ext uri="{FF2B5EF4-FFF2-40B4-BE49-F238E27FC236}">
                <a16:creationId xmlns:a16="http://schemas.microsoft.com/office/drawing/2014/main" id="{0ED0B3E8-E9EF-95C2-8B16-DA5AB2E45FD2}"/>
              </a:ext>
            </a:extLst>
          </p:cNvPr>
          <p:cNvPicPr>
            <a:picLocks noChangeAspect="1"/>
          </p:cNvPicPr>
          <p:nvPr/>
        </p:nvPicPr>
        <p:blipFill>
          <a:blip r:embed="rId2"/>
          <a:stretch>
            <a:fillRect/>
          </a:stretch>
        </p:blipFill>
        <p:spPr>
          <a:xfrm>
            <a:off x="451104" y="1202145"/>
            <a:ext cx="5422576" cy="4039710"/>
          </a:xfrm>
          <a:prstGeom prst="rect">
            <a:avLst/>
          </a:prstGeom>
        </p:spPr>
      </p:pic>
      <p:cxnSp>
        <p:nvCxnSpPr>
          <p:cNvPr id="44" name="Straight Connector 43">
            <a:extLst>
              <a:ext uri="{FF2B5EF4-FFF2-40B4-BE49-F238E27FC236}">
                <a16:creationId xmlns:a16="http://schemas.microsoft.com/office/drawing/2014/main" id="{3B5719CE-F76F-4313-9A48-ADF79E67BB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8321" y="4122000"/>
            <a:ext cx="5447091"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1425D08-6505-4F53-9B03-D2F289363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AE7692-F26E-13CC-73FC-2263F9C17546}"/>
              </a:ext>
            </a:extLst>
          </p:cNvPr>
          <p:cNvSpPr>
            <a:spLocks noGrp="1"/>
          </p:cNvSpPr>
          <p:nvPr>
            <p:ph type="title"/>
          </p:nvPr>
        </p:nvSpPr>
        <p:spPr>
          <a:xfrm>
            <a:off x="448056" y="388800"/>
            <a:ext cx="5432044" cy="860400"/>
          </a:xfrm>
        </p:spPr>
        <p:txBody>
          <a:bodyPr anchor="b">
            <a:normAutofit/>
          </a:bodyPr>
          <a:lstStyle/>
          <a:p>
            <a:r>
              <a:rPr lang="en-GB" sz="2800" dirty="0">
                <a:solidFill>
                  <a:srgbClr val="8C0000"/>
                </a:solidFill>
                <a:ea typeface="Source Sans Pro Light"/>
              </a:rPr>
              <a:t>Background to his ideas</a:t>
            </a:r>
          </a:p>
        </p:txBody>
      </p:sp>
      <p:cxnSp>
        <p:nvCxnSpPr>
          <p:cNvPr id="16" name="Straight Connector 15">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7" name="Content Placeholder 7">
            <a:extLst>
              <a:ext uri="{FF2B5EF4-FFF2-40B4-BE49-F238E27FC236}">
                <a16:creationId xmlns:a16="http://schemas.microsoft.com/office/drawing/2014/main" id="{2402437B-2F6D-3783-A82C-82322A0733C2}"/>
              </a:ext>
            </a:extLst>
          </p:cNvPr>
          <p:cNvSpPr>
            <a:spLocks noGrp="1"/>
          </p:cNvSpPr>
          <p:nvPr>
            <p:ph idx="1"/>
          </p:nvPr>
        </p:nvSpPr>
        <p:spPr>
          <a:xfrm>
            <a:off x="448056" y="1944000"/>
            <a:ext cx="5432044" cy="4006800"/>
          </a:xfrm>
        </p:spPr>
        <p:txBody>
          <a:bodyPr vert="horz" wrap="square" lIns="0" tIns="0" rIns="91440" bIns="0" rtlCol="0" anchor="t">
            <a:normAutofit fontScale="92500" lnSpcReduction="20000"/>
          </a:bodyPr>
          <a:lstStyle/>
          <a:p>
            <a:pPr marL="449580" indent="-447675"/>
            <a:r>
              <a:rPr lang="en-US" dirty="0">
                <a:solidFill>
                  <a:srgbClr val="FFFFFF">
                    <a:alpha val="55000"/>
                  </a:srgbClr>
                </a:solidFill>
                <a:ea typeface="Source Sans Pro"/>
              </a:rPr>
              <a:t>Kierkegaard's ideas came off the cusp of the enlightenment period which ended at the end of the 18th century, while Kierkegaard's works were published early to mid-19th century</a:t>
            </a:r>
          </a:p>
          <a:p>
            <a:pPr marL="449580" indent="-447675"/>
            <a:r>
              <a:rPr lang="en-US" dirty="0">
                <a:solidFill>
                  <a:srgbClr val="FFFFFF">
                    <a:alpha val="55000"/>
                  </a:srgbClr>
                </a:solidFill>
                <a:ea typeface="Source Sans Pro"/>
              </a:rPr>
              <a:t>The enlightenment is often thought of as a period that went against the church in favor of more scientific ideas. People were still religious obviously, but researched the facts more than they had previously</a:t>
            </a:r>
          </a:p>
          <a:p>
            <a:pPr marL="449580" indent="-447675"/>
            <a:r>
              <a:rPr lang="en-US" dirty="0">
                <a:solidFill>
                  <a:srgbClr val="FFFFFF">
                    <a:alpha val="55000"/>
                  </a:srgbClr>
                </a:solidFill>
                <a:ea typeface="Source Sans Pro"/>
              </a:rPr>
              <a:t>Kierkegaard's theories oppose this way of thinking in favor of a more blind devotion. Kierkegaard puts this blind devotion in a positive light, often criticizing scientists' way of thinking throughout his work</a:t>
            </a:r>
          </a:p>
          <a:p>
            <a:pPr marL="449580" indent="-447675"/>
            <a:endParaRPr lang="en-US" dirty="0">
              <a:solidFill>
                <a:srgbClr val="FFFFFF">
                  <a:alpha val="55000"/>
                </a:srgbClr>
              </a:solidFill>
              <a:ea typeface="Source Sans Pro"/>
            </a:endParaRPr>
          </a:p>
        </p:txBody>
      </p:sp>
      <p:pic>
        <p:nvPicPr>
          <p:cNvPr id="4" name="Content Placeholder 3" descr="Glowing Lightbulb Against Black Background Stock Photo - Download Image ...">
            <a:extLst>
              <a:ext uri="{FF2B5EF4-FFF2-40B4-BE49-F238E27FC236}">
                <a16:creationId xmlns:a16="http://schemas.microsoft.com/office/drawing/2014/main" id="{0C86B2CC-A880-FD4D-EEF6-553A1ED3045A}"/>
              </a:ext>
            </a:extLst>
          </p:cNvPr>
          <p:cNvPicPr>
            <a:picLocks noChangeAspect="1"/>
          </p:cNvPicPr>
          <p:nvPr/>
        </p:nvPicPr>
        <p:blipFill rotWithShape="1">
          <a:blip r:embed="rId2"/>
          <a:srcRect r="34306" b="1"/>
          <a:stretch/>
        </p:blipFill>
        <p:spPr>
          <a:xfrm>
            <a:off x="6307308" y="615"/>
            <a:ext cx="5734356" cy="5801076"/>
          </a:xfrm>
          <a:prstGeom prst="rect">
            <a:avLst/>
          </a:prstGeom>
        </p:spPr>
      </p:pic>
    </p:spTree>
    <p:extLst>
      <p:ext uri="{BB962C8B-B14F-4D97-AF65-F5344CB8AC3E}">
        <p14:creationId xmlns:p14="http://schemas.microsoft.com/office/powerpoint/2010/main" val="15349534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192E4E9A-E992-419C-B03A-5686FEC1DB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BD0A98A1-518E-19BD-FCED-AECFF7BF7472}"/>
              </a:ext>
            </a:extLst>
          </p:cNvPr>
          <p:cNvSpPr txBox="1"/>
          <p:nvPr/>
        </p:nvSpPr>
        <p:spPr>
          <a:xfrm>
            <a:off x="448056" y="441963"/>
            <a:ext cx="11300532" cy="986400"/>
          </a:xfrm>
          <a:prstGeom prst="rect">
            <a:avLst/>
          </a:prstGeom>
        </p:spPr>
        <p:txBody>
          <a:bodyPr rot="0" spcFirstLastPara="0" vertOverflow="overflow" horzOverflow="overflow" vert="horz" wrap="square" lIns="0" tIns="0" rIns="0" bIns="0" numCol="1" spcCol="0" rtlCol="0" fromWordArt="0" anchor="b" anchorCtr="0" forceAA="0" compatLnSpc="1">
            <a:prstTxWarp prst="textNoShape">
              <a:avLst/>
            </a:prstTxWarp>
            <a:normAutofit/>
          </a:bodyPr>
          <a:lstStyle/>
          <a:p>
            <a:pPr>
              <a:spcBef>
                <a:spcPct val="0"/>
              </a:spcBef>
              <a:spcAft>
                <a:spcPts val="600"/>
              </a:spcAft>
            </a:pPr>
            <a:r>
              <a:rPr lang="en-US" sz="2800" i="1">
                <a:solidFill>
                  <a:srgbClr val="8C0000"/>
                </a:solidFill>
                <a:latin typeface="+mj-lt"/>
                <a:ea typeface="+mj-ea"/>
                <a:cs typeface="+mj-cs"/>
              </a:rPr>
              <a:t>Subjectivity</a:t>
            </a:r>
          </a:p>
        </p:txBody>
      </p:sp>
      <p:cxnSp>
        <p:nvCxnSpPr>
          <p:cNvPr id="40" name="Straight Connector 39">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Content Placeholder 4" descr="Kierkegaard and Chesterton – Use and Misuse of the Media – Australian ...">
            <a:extLst>
              <a:ext uri="{FF2B5EF4-FFF2-40B4-BE49-F238E27FC236}">
                <a16:creationId xmlns:a16="http://schemas.microsoft.com/office/drawing/2014/main" id="{6CF905A5-21BB-11E0-9FFC-5FD136048CD6}"/>
              </a:ext>
            </a:extLst>
          </p:cNvPr>
          <p:cNvPicPr>
            <a:picLocks noGrp="1" noChangeAspect="1"/>
          </p:cNvPicPr>
          <p:nvPr>
            <p:ph idx="1"/>
          </p:nvPr>
        </p:nvPicPr>
        <p:blipFill rotWithShape="1">
          <a:blip r:embed="rId2"/>
          <a:srcRect r="3824" b="-2"/>
          <a:stretch/>
        </p:blipFill>
        <p:spPr>
          <a:xfrm>
            <a:off x="449999" y="2059200"/>
            <a:ext cx="7374789" cy="3891600"/>
          </a:xfrm>
          <a:prstGeom prst="rect">
            <a:avLst/>
          </a:prstGeom>
        </p:spPr>
      </p:pic>
      <p:sp>
        <p:nvSpPr>
          <p:cNvPr id="6" name="TextBox 5">
            <a:extLst>
              <a:ext uri="{FF2B5EF4-FFF2-40B4-BE49-F238E27FC236}">
                <a16:creationId xmlns:a16="http://schemas.microsoft.com/office/drawing/2014/main" id="{7E9A4EDA-E554-B883-35BE-9DF40429BB6A}"/>
              </a:ext>
            </a:extLst>
          </p:cNvPr>
          <p:cNvSpPr txBox="1"/>
          <p:nvPr/>
        </p:nvSpPr>
        <p:spPr>
          <a:xfrm>
            <a:off x="7990774" y="1846535"/>
            <a:ext cx="4066142" cy="4104265"/>
          </a:xfrm>
          <a:prstGeom prst="rect">
            <a:avLst/>
          </a:prstGeom>
        </p:spPr>
        <p:txBody>
          <a:bodyPr rot="0" spcFirstLastPara="0" vertOverflow="overflow" horzOverflow="overflow" vert="horz" wrap="square" lIns="0" tIns="0" rIns="91440" bIns="0" numCol="1" spcCol="0" rtlCol="0" fromWordArt="0" anchor="t" anchorCtr="0" forceAA="0" compatLnSpc="1">
            <a:prstTxWarp prst="textNoShape">
              <a:avLst/>
            </a:prstTxWarp>
            <a:normAutofit lnSpcReduction="10000"/>
          </a:bodyPr>
          <a:lstStyle/>
          <a:p>
            <a:pPr indent="-447675">
              <a:lnSpc>
                <a:spcPct val="140000"/>
              </a:lnSpc>
              <a:spcAft>
                <a:spcPts val="600"/>
              </a:spcAft>
              <a:buFont typeface="Calibri Light" panose="020F0302020204030204" pitchFamily="34" charset="0"/>
              <a:buChar char="→"/>
            </a:pPr>
            <a:r>
              <a:rPr lang="en-US">
                <a:solidFill>
                  <a:schemeClr val="tx2">
                    <a:alpha val="55000"/>
                  </a:schemeClr>
                </a:solidFill>
              </a:rPr>
              <a:t>Kierkegaard argues that "all essential decisiveness is rooted in subjectivity"</a:t>
            </a:r>
            <a:endParaRPr lang="en-US">
              <a:solidFill>
                <a:schemeClr val="tx2">
                  <a:alpha val="55000"/>
                </a:schemeClr>
              </a:solidFill>
              <a:ea typeface="Source Sans Pro"/>
            </a:endParaRPr>
          </a:p>
          <a:p>
            <a:pPr indent="-447675">
              <a:lnSpc>
                <a:spcPct val="140000"/>
              </a:lnSpc>
              <a:spcAft>
                <a:spcPts val="600"/>
              </a:spcAft>
              <a:buFont typeface="Calibri Light" panose="020F0302020204030204" pitchFamily="34" charset="0"/>
              <a:buChar char="→"/>
            </a:pPr>
            <a:r>
              <a:rPr lang="en-US">
                <a:solidFill>
                  <a:schemeClr val="tx2">
                    <a:alpha val="55000"/>
                  </a:schemeClr>
                </a:solidFill>
                <a:ea typeface="Source Sans Pro"/>
              </a:rPr>
              <a:t>This places much more emphasis on the faith and one's belief in something rather than an objective fact</a:t>
            </a:r>
          </a:p>
          <a:p>
            <a:pPr indent="-447675">
              <a:lnSpc>
                <a:spcPct val="140000"/>
              </a:lnSpc>
              <a:spcAft>
                <a:spcPts val="600"/>
              </a:spcAft>
              <a:buFont typeface="Calibri Light" panose="020F0302020204030204" pitchFamily="34" charset="0"/>
              <a:buChar char="→"/>
            </a:pPr>
            <a:r>
              <a:rPr lang="en-US">
                <a:solidFill>
                  <a:schemeClr val="tx2">
                    <a:alpha val="55000"/>
                  </a:schemeClr>
                </a:solidFill>
                <a:ea typeface="Source Sans Pro"/>
              </a:rPr>
              <a:t>"Certainty and passion do not go             together"</a:t>
            </a:r>
          </a:p>
          <a:p>
            <a:pPr indent="-447675">
              <a:lnSpc>
                <a:spcPct val="140000"/>
              </a:lnSpc>
              <a:spcAft>
                <a:spcPts val="600"/>
              </a:spcAft>
              <a:buFont typeface="Calibri Light" panose="020F0302020204030204" pitchFamily="34" charset="0"/>
              <a:buChar char="→"/>
            </a:pPr>
            <a:r>
              <a:rPr lang="en-US">
                <a:solidFill>
                  <a:schemeClr val="tx2">
                    <a:alpha val="55000"/>
                  </a:schemeClr>
                </a:solidFill>
                <a:ea typeface="Source Sans Pro"/>
              </a:rPr>
              <a:t>He argues that the not knowing is what creates passion for beliefs</a:t>
            </a:r>
          </a:p>
          <a:p>
            <a:pPr indent="-447675">
              <a:lnSpc>
                <a:spcPct val="140000"/>
              </a:lnSpc>
              <a:spcAft>
                <a:spcPts val="600"/>
              </a:spcAft>
              <a:buFont typeface="Calibri Light" panose="020F0302020204030204" pitchFamily="34" charset="0"/>
              <a:buChar char="→"/>
            </a:pPr>
            <a:endParaRPr lang="en-US">
              <a:solidFill>
                <a:schemeClr val="tx2">
                  <a:alpha val="55000"/>
                </a:schemeClr>
              </a:solidFill>
              <a:ea typeface="Source Sans Pro"/>
            </a:endParaRPr>
          </a:p>
          <a:p>
            <a:pPr indent="-447675">
              <a:lnSpc>
                <a:spcPct val="140000"/>
              </a:lnSpc>
              <a:spcAft>
                <a:spcPts val="600"/>
              </a:spcAft>
              <a:buFont typeface="Calibri Light" panose="020F0302020204030204" pitchFamily="34" charset="0"/>
              <a:buChar char="→"/>
            </a:pPr>
            <a:endParaRPr lang="en-US">
              <a:solidFill>
                <a:srgbClr val="FFFFFF">
                  <a:alpha val="55000"/>
                </a:srgbClr>
              </a:solidFill>
              <a:ea typeface="Source Sans Pro"/>
            </a:endParaRPr>
          </a:p>
        </p:txBody>
      </p:sp>
    </p:spTree>
    <p:extLst>
      <p:ext uri="{BB962C8B-B14F-4D97-AF65-F5344CB8AC3E}">
        <p14:creationId xmlns:p14="http://schemas.microsoft.com/office/powerpoint/2010/main" val="31909177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92E4E9A-E992-419C-B03A-5686FEC1DB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E68EED-7328-ABAD-40E9-70F0E69DA27B}"/>
              </a:ext>
            </a:extLst>
          </p:cNvPr>
          <p:cNvSpPr>
            <a:spLocks noGrp="1"/>
          </p:cNvSpPr>
          <p:nvPr>
            <p:ph type="title"/>
          </p:nvPr>
        </p:nvSpPr>
        <p:spPr>
          <a:xfrm>
            <a:off x="448056" y="858404"/>
            <a:ext cx="11300532" cy="516796"/>
          </a:xfrm>
        </p:spPr>
        <p:txBody>
          <a:bodyPr anchor="b">
            <a:normAutofit/>
          </a:bodyPr>
          <a:lstStyle/>
          <a:p>
            <a:r>
              <a:rPr lang="en-GB" sz="2800">
                <a:solidFill>
                  <a:srgbClr val="8C0000"/>
                </a:solidFill>
                <a:ea typeface="Source Sans Pro Light"/>
              </a:rPr>
              <a:t>Religion</a:t>
            </a:r>
          </a:p>
        </p:txBody>
      </p:sp>
      <p:cxnSp>
        <p:nvCxnSpPr>
          <p:cNvPr id="13" name="Straight Connector 12">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Content Placeholder 3" descr="Pin on 01 Christian messages">
            <a:extLst>
              <a:ext uri="{FF2B5EF4-FFF2-40B4-BE49-F238E27FC236}">
                <a16:creationId xmlns:a16="http://schemas.microsoft.com/office/drawing/2014/main" id="{AA5285C9-FA2E-3361-D111-C2F2F1C7BDFA}"/>
              </a:ext>
            </a:extLst>
          </p:cNvPr>
          <p:cNvPicPr>
            <a:picLocks noChangeAspect="1"/>
          </p:cNvPicPr>
          <p:nvPr/>
        </p:nvPicPr>
        <p:blipFill rotWithShape="1">
          <a:blip r:embed="rId2"/>
          <a:srcRect t="7808" b="26231"/>
          <a:stretch/>
        </p:blipFill>
        <p:spPr>
          <a:xfrm>
            <a:off x="5679262" y="2612639"/>
            <a:ext cx="6100474" cy="4241928"/>
          </a:xfrm>
          <a:prstGeom prst="rect">
            <a:avLst/>
          </a:prstGeom>
        </p:spPr>
      </p:pic>
      <p:sp>
        <p:nvSpPr>
          <p:cNvPr id="8" name="Content Placeholder 7">
            <a:extLst>
              <a:ext uri="{FF2B5EF4-FFF2-40B4-BE49-F238E27FC236}">
                <a16:creationId xmlns:a16="http://schemas.microsoft.com/office/drawing/2014/main" id="{B7609481-8D98-9CBE-0DFB-D2130745531B}"/>
              </a:ext>
            </a:extLst>
          </p:cNvPr>
          <p:cNvSpPr>
            <a:spLocks noGrp="1"/>
          </p:cNvSpPr>
          <p:nvPr>
            <p:ph idx="1"/>
          </p:nvPr>
        </p:nvSpPr>
        <p:spPr>
          <a:xfrm>
            <a:off x="529127" y="1767929"/>
            <a:ext cx="5029432" cy="5090501"/>
          </a:xfrm>
        </p:spPr>
        <p:txBody>
          <a:bodyPr vert="horz" wrap="square" lIns="0" tIns="0" rIns="91440" bIns="0" rtlCol="0" anchor="t">
            <a:noAutofit/>
          </a:bodyPr>
          <a:lstStyle/>
          <a:p>
            <a:pPr marL="449580" indent="-447675"/>
            <a:r>
              <a:rPr lang="en-US" sz="1400" dirty="0">
                <a:solidFill>
                  <a:srgbClr val="FFFFFF">
                    <a:alpha val="55000"/>
                  </a:srgbClr>
                </a:solidFill>
                <a:ea typeface="Source Sans Pro"/>
              </a:rPr>
              <a:t>Kierkegaard's personal example of this is his faith</a:t>
            </a:r>
          </a:p>
          <a:p>
            <a:pPr marL="449580" indent="-447675"/>
            <a:r>
              <a:rPr lang="en-US" sz="1400" dirty="0">
                <a:solidFill>
                  <a:srgbClr val="FFFFFF">
                    <a:alpha val="55000"/>
                  </a:srgbClr>
                </a:solidFill>
                <a:ea typeface="Source Sans Pro"/>
              </a:rPr>
              <a:t>He argues that "if passion is eliminated, faith no longer exists"</a:t>
            </a:r>
          </a:p>
          <a:p>
            <a:pPr marL="449580" indent="-447675"/>
            <a:r>
              <a:rPr lang="en-US" sz="1400" dirty="0">
                <a:solidFill>
                  <a:srgbClr val="FFFFFF">
                    <a:alpha val="55000"/>
                  </a:srgbClr>
                </a:solidFill>
                <a:ea typeface="Source Sans Pro"/>
              </a:rPr>
              <a:t>He applies this to his own faith stating that "Christianity is spirit, spirit is inwardness, inwardness is subjectivity, subjectivity is essential passion"</a:t>
            </a:r>
          </a:p>
          <a:p>
            <a:pPr marL="449580" indent="-447675"/>
            <a:r>
              <a:rPr lang="en-US" sz="1400" dirty="0">
                <a:solidFill>
                  <a:srgbClr val="FFFFFF">
                    <a:alpha val="55000"/>
                  </a:srgbClr>
                </a:solidFill>
                <a:latin typeface="Source Sans Pro"/>
                <a:ea typeface="Source Sans Pro"/>
                <a:cs typeface="Arial"/>
              </a:rPr>
              <a:t>In the case of Christianity, Kierkegaard argues that this essential passion comes from "interest in one's eternal happiness" as religious beliefs often coincide with the idea of ascending into heaven, thus achieving this happiness through subjective thought</a:t>
            </a:r>
          </a:p>
          <a:p>
            <a:pPr marL="449580" indent="-447675"/>
            <a:r>
              <a:rPr lang="en-US" sz="1400" dirty="0">
                <a:solidFill>
                  <a:srgbClr val="FFFFFF">
                    <a:alpha val="55000"/>
                  </a:srgbClr>
                </a:solidFill>
                <a:ea typeface="Source Sans Pro"/>
                <a:cs typeface="Arial"/>
              </a:rPr>
              <a:t>He argues that a believer and a non-believer can still agree on the objective 'essence' of what Christianity is even of their subjective viewpoints differ</a:t>
            </a:r>
          </a:p>
          <a:p>
            <a:pPr marL="449580" indent="-447675"/>
            <a:endParaRPr lang="en-US">
              <a:solidFill>
                <a:srgbClr val="FFFFFF">
                  <a:alpha val="55000"/>
                </a:srgbClr>
              </a:solidFill>
              <a:ea typeface="Source Sans Pro"/>
            </a:endParaRPr>
          </a:p>
          <a:p>
            <a:pPr marL="449580" indent="-447675"/>
            <a:endParaRPr lang="en-US" dirty="0">
              <a:solidFill>
                <a:srgbClr val="FFFFFF">
                  <a:alpha val="55000"/>
                </a:srgbClr>
              </a:solidFill>
              <a:ea typeface="Source Sans Pro"/>
            </a:endParaRPr>
          </a:p>
          <a:p>
            <a:pPr marL="449580" indent="-447675"/>
            <a:endParaRPr lang="en-US" sz="1600">
              <a:solidFill>
                <a:srgbClr val="FFFFFF">
                  <a:alpha val="55000"/>
                </a:srgbClr>
              </a:solidFill>
              <a:ea typeface="Source Sans Pro"/>
            </a:endParaRPr>
          </a:p>
        </p:txBody>
      </p:sp>
    </p:spTree>
    <p:extLst>
      <p:ext uri="{BB962C8B-B14F-4D97-AF65-F5344CB8AC3E}">
        <p14:creationId xmlns:p14="http://schemas.microsoft.com/office/powerpoint/2010/main" val="13915005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240B0BA7-C75A-48AA-98A3-3BB6F607AFC3}"/>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FDE9865-8929-2E84-55E6-38BE4EA98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106B09-EE0C-4B02-0306-E6F89DD64AA7}"/>
              </a:ext>
            </a:extLst>
          </p:cNvPr>
          <p:cNvSpPr>
            <a:spLocks noGrp="1"/>
          </p:cNvSpPr>
          <p:nvPr>
            <p:ph type="title"/>
          </p:nvPr>
        </p:nvSpPr>
        <p:spPr>
          <a:xfrm>
            <a:off x="448056" y="858404"/>
            <a:ext cx="11300532" cy="516796"/>
          </a:xfrm>
        </p:spPr>
        <p:txBody>
          <a:bodyPr anchor="b">
            <a:normAutofit/>
          </a:bodyPr>
          <a:lstStyle/>
          <a:p>
            <a:r>
              <a:rPr lang="en-GB" sz="2800">
                <a:solidFill>
                  <a:srgbClr val="8C0000"/>
                </a:solidFill>
                <a:ea typeface="Source Sans Pro Light"/>
              </a:rPr>
              <a:t>Religion</a:t>
            </a:r>
          </a:p>
        </p:txBody>
      </p:sp>
      <p:cxnSp>
        <p:nvCxnSpPr>
          <p:cNvPr id="13" name="Straight Connector 12">
            <a:extLst>
              <a:ext uri="{FF2B5EF4-FFF2-40B4-BE49-F238E27FC236}">
                <a16:creationId xmlns:a16="http://schemas.microsoft.com/office/drawing/2014/main" id="{EF4B8308-8CB4-A727-88A7-823DC1AC3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Content Placeholder 3" descr="Pin on 01 Christian messages">
            <a:extLst>
              <a:ext uri="{FF2B5EF4-FFF2-40B4-BE49-F238E27FC236}">
                <a16:creationId xmlns:a16="http://schemas.microsoft.com/office/drawing/2014/main" id="{9B00D6F2-4057-AACA-C58E-13EE9782AB38}"/>
              </a:ext>
            </a:extLst>
          </p:cNvPr>
          <p:cNvPicPr>
            <a:picLocks noChangeAspect="1"/>
          </p:cNvPicPr>
          <p:nvPr/>
        </p:nvPicPr>
        <p:blipFill rotWithShape="1">
          <a:blip r:embed="rId2"/>
          <a:srcRect t="7808" b="26231"/>
          <a:stretch/>
        </p:blipFill>
        <p:spPr>
          <a:xfrm>
            <a:off x="61727" y="2541755"/>
            <a:ext cx="6906776" cy="4241928"/>
          </a:xfrm>
          <a:prstGeom prst="rect">
            <a:avLst/>
          </a:prstGeom>
        </p:spPr>
      </p:pic>
      <p:sp>
        <p:nvSpPr>
          <p:cNvPr id="8" name="Content Placeholder 7">
            <a:extLst>
              <a:ext uri="{FF2B5EF4-FFF2-40B4-BE49-F238E27FC236}">
                <a16:creationId xmlns:a16="http://schemas.microsoft.com/office/drawing/2014/main" id="{898C7BF0-1716-29C4-61D8-13773746D257}"/>
              </a:ext>
            </a:extLst>
          </p:cNvPr>
          <p:cNvSpPr>
            <a:spLocks noGrp="1"/>
          </p:cNvSpPr>
          <p:nvPr>
            <p:ph idx="1"/>
          </p:nvPr>
        </p:nvSpPr>
        <p:spPr>
          <a:xfrm>
            <a:off x="7325104" y="1945138"/>
            <a:ext cx="4426921" cy="5028478"/>
          </a:xfrm>
        </p:spPr>
        <p:txBody>
          <a:bodyPr vert="horz" wrap="square" lIns="0" tIns="0" rIns="91440" bIns="0" rtlCol="0" anchor="t">
            <a:normAutofit/>
          </a:bodyPr>
          <a:lstStyle/>
          <a:p>
            <a:pPr marL="449580" indent="-447675"/>
            <a:r>
              <a:rPr lang="en-US" sz="1600">
                <a:solidFill>
                  <a:srgbClr val="FFFFFF">
                    <a:alpha val="55000"/>
                  </a:srgbClr>
                </a:solidFill>
                <a:ea typeface="Source Sans Pro"/>
              </a:rPr>
              <a:t>He argues that "as soon as subjectivity is eliminated, and passion eliminated from subjectivity" that there is "in general no decision at all"</a:t>
            </a:r>
          </a:p>
          <a:p>
            <a:pPr marL="449580" indent="-447675"/>
            <a:r>
              <a:rPr lang="en-US" sz="1600">
                <a:solidFill>
                  <a:srgbClr val="FFFFFF">
                    <a:alpha val="55000"/>
                  </a:srgbClr>
                </a:solidFill>
                <a:ea typeface="Source Sans Pro"/>
              </a:rPr>
              <a:t>Here Kierkegaard claims that, without the passion stemming from subjective opinions, we wouldn't reach any conclusions whatsoever. </a:t>
            </a:r>
          </a:p>
          <a:p>
            <a:pPr marL="449580" indent="-447675"/>
            <a:r>
              <a:rPr lang="en-US" sz="1600">
                <a:solidFill>
                  <a:srgbClr val="FFFFFF">
                    <a:alpha val="55000"/>
                  </a:srgbClr>
                </a:solidFill>
                <a:ea typeface="Source Sans Pro"/>
              </a:rPr>
              <a:t>In this case, without passion for Christ and the desire to ascend to heaven, these subjective religious views would be eliminated altogether</a:t>
            </a:r>
          </a:p>
        </p:txBody>
      </p:sp>
    </p:spTree>
    <p:extLst>
      <p:ext uri="{BB962C8B-B14F-4D97-AF65-F5344CB8AC3E}">
        <p14:creationId xmlns:p14="http://schemas.microsoft.com/office/powerpoint/2010/main" val="13441205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BFF0F3D5-4E48-0E1F-6436-7493B94FE6AD}"/>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FCFC4EB-46A4-3B93-1159-864D612632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D40162-AFE6-58C4-F8F3-E577B534D997}"/>
              </a:ext>
            </a:extLst>
          </p:cNvPr>
          <p:cNvSpPr>
            <a:spLocks noGrp="1"/>
          </p:cNvSpPr>
          <p:nvPr>
            <p:ph type="title"/>
          </p:nvPr>
        </p:nvSpPr>
        <p:spPr>
          <a:xfrm>
            <a:off x="448056" y="858404"/>
            <a:ext cx="11300532" cy="516796"/>
          </a:xfrm>
        </p:spPr>
        <p:txBody>
          <a:bodyPr anchor="b">
            <a:normAutofit/>
          </a:bodyPr>
          <a:lstStyle/>
          <a:p>
            <a:r>
              <a:rPr lang="en-GB" sz="2800">
                <a:solidFill>
                  <a:srgbClr val="8C0000"/>
                </a:solidFill>
                <a:ea typeface="Source Sans Pro Light"/>
              </a:rPr>
              <a:t>Religion</a:t>
            </a:r>
          </a:p>
        </p:txBody>
      </p:sp>
      <p:cxnSp>
        <p:nvCxnSpPr>
          <p:cNvPr id="13" name="Straight Connector 12">
            <a:extLst>
              <a:ext uri="{FF2B5EF4-FFF2-40B4-BE49-F238E27FC236}">
                <a16:creationId xmlns:a16="http://schemas.microsoft.com/office/drawing/2014/main" id="{7D11E963-6613-771B-FA97-561EC04113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Content Placeholder 3" descr="Pin on 01 Christian messages">
            <a:extLst>
              <a:ext uri="{FF2B5EF4-FFF2-40B4-BE49-F238E27FC236}">
                <a16:creationId xmlns:a16="http://schemas.microsoft.com/office/drawing/2014/main" id="{836BB334-7373-96FF-22F5-595F0A52C299}"/>
              </a:ext>
            </a:extLst>
          </p:cNvPr>
          <p:cNvPicPr>
            <a:picLocks noChangeAspect="1"/>
          </p:cNvPicPr>
          <p:nvPr/>
        </p:nvPicPr>
        <p:blipFill rotWithShape="1">
          <a:blip r:embed="rId2"/>
          <a:srcRect t="7808" b="26231"/>
          <a:stretch/>
        </p:blipFill>
        <p:spPr>
          <a:xfrm>
            <a:off x="4872960" y="2612639"/>
            <a:ext cx="6906776" cy="4241928"/>
          </a:xfrm>
          <a:prstGeom prst="rect">
            <a:avLst/>
          </a:prstGeom>
        </p:spPr>
      </p:pic>
      <p:sp>
        <p:nvSpPr>
          <p:cNvPr id="8" name="Content Placeholder 7">
            <a:extLst>
              <a:ext uri="{FF2B5EF4-FFF2-40B4-BE49-F238E27FC236}">
                <a16:creationId xmlns:a16="http://schemas.microsoft.com/office/drawing/2014/main" id="{E3F6DE17-11F1-7426-1F68-8206FC49F2B0}"/>
              </a:ext>
            </a:extLst>
          </p:cNvPr>
          <p:cNvSpPr>
            <a:spLocks noGrp="1"/>
          </p:cNvSpPr>
          <p:nvPr>
            <p:ph idx="1"/>
          </p:nvPr>
        </p:nvSpPr>
        <p:spPr>
          <a:xfrm>
            <a:off x="520267" y="1785649"/>
            <a:ext cx="3939596" cy="5028478"/>
          </a:xfrm>
        </p:spPr>
        <p:txBody>
          <a:bodyPr vert="horz" wrap="square" lIns="0" tIns="0" rIns="91440" bIns="0" rtlCol="0" anchor="t">
            <a:normAutofit fontScale="85000" lnSpcReduction="20000"/>
          </a:bodyPr>
          <a:lstStyle/>
          <a:p>
            <a:pPr marL="449580" indent="-447675"/>
            <a:r>
              <a:rPr lang="en-US" sz="1600" dirty="0">
                <a:solidFill>
                  <a:srgbClr val="FFFFFF">
                    <a:alpha val="55000"/>
                  </a:srgbClr>
                </a:solidFill>
                <a:ea typeface="Source Sans Pro"/>
              </a:rPr>
              <a:t>Further arguing this case, Kierkegaard presents the problem of two men, one objectively investigating the issue of immortality, and another who "embraces an uncertainty with the passion of the infinite."</a:t>
            </a:r>
          </a:p>
          <a:p>
            <a:pPr marL="449580" indent="-447675"/>
            <a:r>
              <a:rPr lang="en-US" sz="1600" dirty="0">
                <a:solidFill>
                  <a:srgbClr val="FFFFFF">
                    <a:alpha val="55000"/>
                  </a:srgbClr>
                </a:solidFill>
                <a:ea typeface="Source Sans Pro"/>
              </a:rPr>
              <a:t>In this case, it is of course the passionate man with his subjective views who has "greater certainty" on the matter</a:t>
            </a:r>
          </a:p>
          <a:p>
            <a:pPr marL="449580" indent="-447675"/>
            <a:r>
              <a:rPr lang="en-US" sz="1600" dirty="0">
                <a:solidFill>
                  <a:srgbClr val="FFFFFF">
                    <a:alpha val="55000"/>
                  </a:srgbClr>
                </a:solidFill>
                <a:ea typeface="Source Sans Pro"/>
              </a:rPr>
              <a:t>Kierkegaard argues that this subjectivity houses the certainty on the matter, where the scientist will never be truly certain as he has no faith</a:t>
            </a:r>
          </a:p>
          <a:p>
            <a:pPr marL="449580" indent="-447675"/>
            <a:r>
              <a:rPr lang="en-US" sz="1600" dirty="0">
                <a:solidFill>
                  <a:srgbClr val="FFFFFF">
                    <a:alpha val="55000"/>
                  </a:srgbClr>
                </a:solidFill>
                <a:ea typeface="Source Sans Pro"/>
              </a:rPr>
              <a:t>This is a flawed argument, however, as just because someone has a greater certainty on a matter doesn't make it any more true or false than any differing opinion</a:t>
            </a:r>
          </a:p>
          <a:p>
            <a:pPr marL="449580" indent="-447675"/>
            <a:endParaRPr lang="en-US">
              <a:solidFill>
                <a:srgbClr val="FFFFFF">
                  <a:alpha val="55000"/>
                </a:srgbClr>
              </a:solidFill>
              <a:ea typeface="Source Sans Pro"/>
            </a:endParaRPr>
          </a:p>
        </p:txBody>
      </p:sp>
    </p:spTree>
    <p:extLst>
      <p:ext uri="{BB962C8B-B14F-4D97-AF65-F5344CB8AC3E}">
        <p14:creationId xmlns:p14="http://schemas.microsoft.com/office/powerpoint/2010/main" val="1939957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92E4E9A-E992-419C-B03A-5686FEC1DB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Content Placeholder 3" descr="I took a massive 8k picture of the moon last week. Try zooming in on ...">
            <a:extLst>
              <a:ext uri="{FF2B5EF4-FFF2-40B4-BE49-F238E27FC236}">
                <a16:creationId xmlns:a16="http://schemas.microsoft.com/office/drawing/2014/main" id="{508F881B-193A-CA07-EECC-7DE2ACCE40A4}"/>
              </a:ext>
            </a:extLst>
          </p:cNvPr>
          <p:cNvPicPr>
            <a:picLocks noChangeAspect="1"/>
          </p:cNvPicPr>
          <p:nvPr/>
        </p:nvPicPr>
        <p:blipFill rotWithShape="1">
          <a:blip r:embed="rId2"/>
          <a:srcRect b="6189"/>
          <a:stretch/>
        </p:blipFill>
        <p:spPr>
          <a:xfrm>
            <a:off x="449999" y="2059200"/>
            <a:ext cx="7374789" cy="3891600"/>
          </a:xfrm>
          <a:prstGeom prst="rect">
            <a:avLst/>
          </a:prstGeom>
        </p:spPr>
      </p:pic>
      <p:sp>
        <p:nvSpPr>
          <p:cNvPr id="13" name="Content Placeholder 12">
            <a:extLst>
              <a:ext uri="{FF2B5EF4-FFF2-40B4-BE49-F238E27FC236}">
                <a16:creationId xmlns:a16="http://schemas.microsoft.com/office/drawing/2014/main" id="{90BFB881-3CD1-F0B5-438E-38AB5EA842FC}"/>
              </a:ext>
            </a:extLst>
          </p:cNvPr>
          <p:cNvSpPr>
            <a:spLocks noGrp="1"/>
          </p:cNvSpPr>
          <p:nvPr>
            <p:ph idx="1"/>
          </p:nvPr>
        </p:nvSpPr>
        <p:spPr>
          <a:xfrm>
            <a:off x="8256588" y="1944000"/>
            <a:ext cx="3631979" cy="4006800"/>
          </a:xfrm>
        </p:spPr>
        <p:txBody>
          <a:bodyPr vert="horz" wrap="square" lIns="0" tIns="0" rIns="91440" bIns="0" rtlCol="0" anchor="t">
            <a:normAutofit fontScale="77500" lnSpcReduction="20000"/>
          </a:bodyPr>
          <a:lstStyle/>
          <a:p>
            <a:pPr marL="449580" indent="-447675"/>
            <a:r>
              <a:rPr lang="en-US">
                <a:solidFill>
                  <a:srgbClr val="FFFFFF">
                    <a:alpha val="55000"/>
                  </a:srgbClr>
                </a:solidFill>
                <a:ea typeface="Source Sans Pro"/>
              </a:rPr>
              <a:t>Kierkegaard is essentially arguing that no passion comes out of what we view as an objective fact but rather people are only passionate about personal opinions</a:t>
            </a:r>
            <a:endParaRPr lang="en-US"/>
          </a:p>
          <a:p>
            <a:pPr marL="449580" indent="-447675"/>
            <a:r>
              <a:rPr lang="en-US">
                <a:solidFill>
                  <a:srgbClr val="FFFFFF">
                    <a:alpha val="55000"/>
                  </a:srgbClr>
                </a:solidFill>
                <a:ea typeface="Source Sans Pro"/>
              </a:rPr>
              <a:t>A modern example of this is the moon landing in 1969 where, even to this day, despite being what some would call an objective fact, remains divisive among scholars and the public alike</a:t>
            </a:r>
          </a:p>
          <a:p>
            <a:pPr marL="449580" indent="-447675"/>
            <a:r>
              <a:rPr lang="en-US">
                <a:solidFill>
                  <a:srgbClr val="FFFFFF">
                    <a:alpha val="55000"/>
                  </a:srgbClr>
                </a:solidFill>
                <a:ea typeface="Source Sans Pro"/>
              </a:rPr>
              <a:t>Just because a moon landing denier, however, has a lot of passion, doesn't make him any more or less right than a believer</a:t>
            </a:r>
          </a:p>
        </p:txBody>
      </p:sp>
      <p:sp>
        <p:nvSpPr>
          <p:cNvPr id="5" name="TextBox 4">
            <a:extLst>
              <a:ext uri="{FF2B5EF4-FFF2-40B4-BE49-F238E27FC236}">
                <a16:creationId xmlns:a16="http://schemas.microsoft.com/office/drawing/2014/main" id="{EAE09909-AE7D-936B-11A9-DADC48BAF0DD}"/>
              </a:ext>
            </a:extLst>
          </p:cNvPr>
          <p:cNvSpPr txBox="1"/>
          <p:nvPr/>
        </p:nvSpPr>
        <p:spPr>
          <a:xfrm>
            <a:off x="449611" y="908084"/>
            <a:ext cx="63499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i="1">
                <a:solidFill>
                  <a:srgbClr val="8C0000"/>
                </a:solidFill>
                <a:latin typeface="Source Sans Pro Light"/>
                <a:ea typeface="Source Sans Pro"/>
              </a:rPr>
              <a:t>Passion behind subjectivity</a:t>
            </a:r>
            <a:endParaRPr lang="en-GB" sz="2800" i="1">
              <a:solidFill>
                <a:srgbClr val="8C0000"/>
              </a:solidFill>
              <a:latin typeface="Source Sans Pro Light"/>
            </a:endParaRPr>
          </a:p>
        </p:txBody>
      </p:sp>
    </p:spTree>
    <p:extLst>
      <p:ext uri="{BB962C8B-B14F-4D97-AF65-F5344CB8AC3E}">
        <p14:creationId xmlns:p14="http://schemas.microsoft.com/office/powerpoint/2010/main" val="39494761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E99AC95-9FC1-42BD-A490-2EDBABE7C2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B696ED-19A7-CEA8-B458-9EEB10976342}"/>
              </a:ext>
            </a:extLst>
          </p:cNvPr>
          <p:cNvSpPr>
            <a:spLocks noGrp="1"/>
          </p:cNvSpPr>
          <p:nvPr>
            <p:ph type="title"/>
          </p:nvPr>
        </p:nvSpPr>
        <p:spPr>
          <a:xfrm>
            <a:off x="448056" y="388800"/>
            <a:ext cx="7380000" cy="860400"/>
          </a:xfrm>
        </p:spPr>
        <p:txBody>
          <a:bodyPr anchor="b">
            <a:normAutofit/>
          </a:bodyPr>
          <a:lstStyle/>
          <a:p>
            <a:r>
              <a:rPr lang="en-GB" sz="2800" dirty="0">
                <a:solidFill>
                  <a:srgbClr val="8C0000"/>
                </a:solidFill>
                <a:ea typeface="Source Sans Pro Light"/>
              </a:rPr>
              <a:t>'How' not 'What'</a:t>
            </a:r>
            <a:endParaRPr lang="en-GB" dirty="0">
              <a:solidFill>
                <a:srgbClr val="8C0000"/>
              </a:solidFill>
              <a:ea typeface="Source Sans Pro Light"/>
            </a:endParaRPr>
          </a:p>
        </p:txBody>
      </p:sp>
      <p:cxnSp>
        <p:nvCxnSpPr>
          <p:cNvPr id="20" name="Straight Connector 19">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73836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C4EAB8A-FA0B-CA75-9CB0-FB75B9CFB85D}"/>
              </a:ext>
            </a:extLst>
          </p:cNvPr>
          <p:cNvSpPr>
            <a:spLocks noGrp="1"/>
          </p:cNvSpPr>
          <p:nvPr>
            <p:ph idx="1"/>
          </p:nvPr>
        </p:nvSpPr>
        <p:spPr>
          <a:xfrm>
            <a:off x="448056" y="1944000"/>
            <a:ext cx="7380000" cy="4006800"/>
          </a:xfrm>
        </p:spPr>
        <p:txBody>
          <a:bodyPr vert="horz" wrap="square" lIns="0" tIns="0" rIns="91440" bIns="0" rtlCol="0" anchor="t">
            <a:normAutofit/>
          </a:bodyPr>
          <a:lstStyle/>
          <a:p>
            <a:pPr marL="449580" indent="-447675"/>
            <a:r>
              <a:rPr lang="en-US" dirty="0">
                <a:solidFill>
                  <a:srgbClr val="FFFFFF">
                    <a:alpha val="55000"/>
                  </a:srgbClr>
                </a:solidFill>
                <a:ea typeface="Source Sans Pro"/>
              </a:rPr>
              <a:t>Kierkegaard puts emphasis on the 'how' someone believes what they believe in order for it to be true to them</a:t>
            </a:r>
          </a:p>
          <a:p>
            <a:pPr marL="449580" indent="-447675"/>
            <a:r>
              <a:rPr lang="en-US" dirty="0">
                <a:solidFill>
                  <a:srgbClr val="FFFFFF">
                    <a:alpha val="55000"/>
                  </a:srgbClr>
                </a:solidFill>
                <a:ea typeface="Source Sans Pro"/>
              </a:rPr>
              <a:t>'Truth becomes untruth, in this or that person's mouth'</a:t>
            </a:r>
          </a:p>
          <a:p>
            <a:pPr marL="449580" indent="-447675"/>
            <a:r>
              <a:rPr lang="en-US" dirty="0">
                <a:solidFill>
                  <a:srgbClr val="FFFFFF">
                    <a:alpha val="55000"/>
                  </a:srgbClr>
                </a:solidFill>
                <a:ea typeface="Source Sans Pro"/>
              </a:rPr>
              <a:t>The 'how' isn't the way in which the person says something or their expression but instead that person's personal relationship with the content they are speaking about</a:t>
            </a:r>
          </a:p>
          <a:p>
            <a:pPr marL="449580" indent="-447675"/>
            <a:r>
              <a:rPr lang="en-US" dirty="0">
                <a:solidFill>
                  <a:srgbClr val="FFFFFF">
                    <a:alpha val="55000"/>
                  </a:srgbClr>
                </a:solidFill>
                <a:ea typeface="Source Sans Pro"/>
              </a:rPr>
              <a:t>This comes from their own personal upbringing and social status among other factors as to how or why someone might want to believe something to be true, creating the 'how'</a:t>
            </a:r>
          </a:p>
          <a:p>
            <a:pPr marL="449580" indent="-447675"/>
            <a:endParaRPr lang="en-US" dirty="0">
              <a:solidFill>
                <a:srgbClr val="FFFFFF">
                  <a:alpha val="55000"/>
                </a:srgbClr>
              </a:solidFill>
              <a:ea typeface="Source Sans Pro"/>
            </a:endParaRPr>
          </a:p>
          <a:p>
            <a:pPr marL="449580" indent="-447675"/>
            <a:endParaRPr lang="en-US" dirty="0">
              <a:solidFill>
                <a:srgbClr val="FFFFFF">
                  <a:alpha val="55000"/>
                </a:srgbClr>
              </a:solidFill>
              <a:ea typeface="Source Sans Pro"/>
            </a:endParaRPr>
          </a:p>
        </p:txBody>
      </p:sp>
      <p:pic>
        <p:nvPicPr>
          <p:cNvPr id="4" name="Content Placeholder 3" descr="EFF: Facebook, Instagram Lack Transparency on Government-Ordered ...">
            <a:extLst>
              <a:ext uri="{FF2B5EF4-FFF2-40B4-BE49-F238E27FC236}">
                <a16:creationId xmlns:a16="http://schemas.microsoft.com/office/drawing/2014/main" id="{E4CB12AC-BA5A-5F91-2F40-87071361828F}"/>
              </a:ext>
            </a:extLst>
          </p:cNvPr>
          <p:cNvPicPr>
            <a:picLocks noChangeAspect="1"/>
          </p:cNvPicPr>
          <p:nvPr/>
        </p:nvPicPr>
        <p:blipFill rotWithShape="1">
          <a:blip r:embed="rId2"/>
          <a:srcRect l="7554" r="8688"/>
          <a:stretch/>
        </p:blipFill>
        <p:spPr>
          <a:xfrm>
            <a:off x="8031896" y="1608062"/>
            <a:ext cx="4107461" cy="3064874"/>
          </a:xfrm>
          <a:prstGeom prst="rect">
            <a:avLst/>
          </a:prstGeom>
        </p:spPr>
      </p:pic>
    </p:spTree>
    <p:extLst>
      <p:ext uri="{BB962C8B-B14F-4D97-AF65-F5344CB8AC3E}">
        <p14:creationId xmlns:p14="http://schemas.microsoft.com/office/powerpoint/2010/main" val="4231155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92E4E9A-E992-419C-B03A-5686FEC1DB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C8F084-BF61-6DBA-7EF3-142FC5AC6E56}"/>
              </a:ext>
            </a:extLst>
          </p:cNvPr>
          <p:cNvSpPr>
            <a:spLocks noGrp="1"/>
          </p:cNvSpPr>
          <p:nvPr>
            <p:ph type="title"/>
          </p:nvPr>
        </p:nvSpPr>
        <p:spPr>
          <a:xfrm>
            <a:off x="448056" y="388800"/>
            <a:ext cx="11300532" cy="986400"/>
          </a:xfrm>
        </p:spPr>
        <p:txBody>
          <a:bodyPr anchor="b">
            <a:normAutofit/>
          </a:bodyPr>
          <a:lstStyle/>
          <a:p>
            <a:r>
              <a:rPr lang="en-GB" sz="2800" dirty="0">
                <a:solidFill>
                  <a:srgbClr val="8C0000"/>
                </a:solidFill>
                <a:ea typeface="Source Sans Pro Light"/>
              </a:rPr>
              <a:t>Problematic areas</a:t>
            </a:r>
            <a:r>
              <a:rPr lang="en-GB" sz="6400" dirty="0">
                <a:ea typeface="Source Sans Pro Light"/>
              </a:rPr>
              <a:t> </a:t>
            </a:r>
            <a:endParaRPr lang="en-GB" sz="6400" dirty="0"/>
          </a:p>
        </p:txBody>
      </p:sp>
      <p:cxnSp>
        <p:nvCxnSpPr>
          <p:cNvPr id="13" name="Straight Connector 12">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Content Placeholder 3" descr="Ich bin fertig! - YouTube">
            <a:extLst>
              <a:ext uri="{FF2B5EF4-FFF2-40B4-BE49-F238E27FC236}">
                <a16:creationId xmlns:a16="http://schemas.microsoft.com/office/drawing/2014/main" id="{8CAC3533-7980-CC22-2AC2-B039A2ADA22A}"/>
              </a:ext>
            </a:extLst>
          </p:cNvPr>
          <p:cNvPicPr>
            <a:picLocks noChangeAspect="1"/>
          </p:cNvPicPr>
          <p:nvPr/>
        </p:nvPicPr>
        <p:blipFill rotWithShape="1">
          <a:blip r:embed="rId2"/>
          <a:srcRect t="1126" b="5063"/>
          <a:stretch/>
        </p:blipFill>
        <p:spPr>
          <a:xfrm>
            <a:off x="434777" y="2371360"/>
            <a:ext cx="4795486" cy="2931490"/>
          </a:xfrm>
          <a:prstGeom prst="rect">
            <a:avLst/>
          </a:prstGeom>
        </p:spPr>
      </p:pic>
      <p:sp>
        <p:nvSpPr>
          <p:cNvPr id="8" name="Content Placeholder 7">
            <a:extLst>
              <a:ext uri="{FF2B5EF4-FFF2-40B4-BE49-F238E27FC236}">
                <a16:creationId xmlns:a16="http://schemas.microsoft.com/office/drawing/2014/main" id="{DAA985B7-1CE5-73F4-4BF4-2B8DB3705B37}"/>
              </a:ext>
            </a:extLst>
          </p:cNvPr>
          <p:cNvSpPr>
            <a:spLocks noGrp="1"/>
          </p:cNvSpPr>
          <p:nvPr>
            <p:ph idx="1"/>
          </p:nvPr>
        </p:nvSpPr>
        <p:spPr>
          <a:xfrm>
            <a:off x="5584136" y="1784512"/>
            <a:ext cx="6163573" cy="4006800"/>
          </a:xfrm>
        </p:spPr>
        <p:txBody>
          <a:bodyPr vert="horz" wrap="square" lIns="0" tIns="0" rIns="91440" bIns="0" rtlCol="0" anchor="t">
            <a:normAutofit fontScale="70000" lnSpcReduction="20000"/>
          </a:bodyPr>
          <a:lstStyle/>
          <a:p>
            <a:pPr marL="449580" indent="-447675"/>
            <a:r>
              <a:rPr lang="en-US" dirty="0">
                <a:solidFill>
                  <a:srgbClr val="FFFFFF">
                    <a:alpha val="55000"/>
                  </a:srgbClr>
                </a:solidFill>
                <a:ea typeface="Source Sans Pro"/>
              </a:rPr>
              <a:t>Kierkegaard presents this 'inward how' as 'passion of the infinite' and states the 'passion of the infinite is the truth'</a:t>
            </a:r>
          </a:p>
          <a:p>
            <a:pPr marL="449580" indent="-447675"/>
            <a:r>
              <a:rPr lang="en-US" dirty="0">
                <a:solidFill>
                  <a:srgbClr val="FFFFFF">
                    <a:alpha val="55000"/>
                  </a:srgbClr>
                </a:solidFill>
                <a:ea typeface="Source Sans Pro"/>
              </a:rPr>
              <a:t>He views such passion of the infinite as 'precisely subjectivity' thus arriving at the conclusion that 'subjectivity becomes the truth' as there is no objective 'infinite decisiveness'</a:t>
            </a:r>
          </a:p>
          <a:p>
            <a:pPr marL="449580" indent="-447675"/>
            <a:r>
              <a:rPr lang="en-US" dirty="0">
                <a:solidFill>
                  <a:srgbClr val="FFFFFF">
                    <a:alpha val="55000"/>
                  </a:srgbClr>
                </a:solidFill>
                <a:ea typeface="Source Sans Pro"/>
              </a:rPr>
              <a:t>Due to this lack of an objective decisiveness, Kierkegaard argues to 'annul the difference between good and evil' together with the 'infinite difference between the true and the false'</a:t>
            </a:r>
          </a:p>
          <a:p>
            <a:pPr marL="449580" indent="-447675"/>
            <a:r>
              <a:rPr lang="en-US" dirty="0">
                <a:solidFill>
                  <a:srgbClr val="FFFFFF">
                    <a:alpha val="55000"/>
                  </a:srgbClr>
                </a:solidFill>
                <a:ea typeface="Source Sans Pro"/>
              </a:rPr>
              <a:t>He essentially argues that the only thing objective is the uncertainty and that when that uncertainty is combined with the passion of the infinite creates the truth</a:t>
            </a:r>
          </a:p>
          <a:p>
            <a:pPr marL="449580" indent="-447675"/>
            <a:r>
              <a:rPr lang="en-US" dirty="0">
                <a:solidFill>
                  <a:srgbClr val="FFFFFF">
                    <a:alpha val="55000"/>
                  </a:srgbClr>
                </a:solidFill>
                <a:ea typeface="Source Sans Pro"/>
              </a:rPr>
              <a:t>This logic can be very problematic, however, as implying that subjectivity becomes truth based on the passion for an idea can lead to very harmful ways of thinking in the modern world</a:t>
            </a:r>
          </a:p>
          <a:p>
            <a:pPr marL="449580" indent="-447675"/>
            <a:endParaRPr lang="en-US" dirty="0">
              <a:solidFill>
                <a:srgbClr val="FFFFFF">
                  <a:alpha val="55000"/>
                </a:srgbClr>
              </a:solidFill>
              <a:ea typeface="Source Sans Pro"/>
            </a:endParaRPr>
          </a:p>
        </p:txBody>
      </p:sp>
    </p:spTree>
    <p:extLst>
      <p:ext uri="{BB962C8B-B14F-4D97-AF65-F5344CB8AC3E}">
        <p14:creationId xmlns:p14="http://schemas.microsoft.com/office/powerpoint/2010/main" val="22144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52FDF-6560-7A29-8BB6-F49B3E5FD069}"/>
              </a:ext>
            </a:extLst>
          </p:cNvPr>
          <p:cNvSpPr>
            <a:spLocks noGrp="1"/>
          </p:cNvSpPr>
          <p:nvPr>
            <p:ph type="title"/>
          </p:nvPr>
        </p:nvSpPr>
        <p:spPr/>
        <p:txBody>
          <a:bodyPr>
            <a:normAutofit/>
          </a:bodyPr>
          <a:lstStyle/>
          <a:p>
            <a:r>
              <a:rPr lang="en-GB" sz="2800" dirty="0">
                <a:solidFill>
                  <a:srgbClr val="8C0000"/>
                </a:solidFill>
                <a:ea typeface="Source Sans Pro Light"/>
              </a:rPr>
              <a:t>Conclusions</a:t>
            </a:r>
            <a:endParaRPr lang="en-GB" sz="2800" dirty="0">
              <a:solidFill>
                <a:srgbClr val="8C0000"/>
              </a:solidFill>
            </a:endParaRPr>
          </a:p>
        </p:txBody>
      </p:sp>
      <p:sp>
        <p:nvSpPr>
          <p:cNvPr id="3" name="Content Placeholder 2">
            <a:extLst>
              <a:ext uri="{FF2B5EF4-FFF2-40B4-BE49-F238E27FC236}">
                <a16:creationId xmlns:a16="http://schemas.microsoft.com/office/drawing/2014/main" id="{8FD2C7E6-A714-8DE9-E029-500762057522}"/>
              </a:ext>
            </a:extLst>
          </p:cNvPr>
          <p:cNvSpPr>
            <a:spLocks noGrp="1"/>
          </p:cNvSpPr>
          <p:nvPr>
            <p:ph idx="1"/>
          </p:nvPr>
        </p:nvSpPr>
        <p:spPr/>
        <p:txBody>
          <a:bodyPr vert="horz" wrap="square" lIns="0" tIns="0" rIns="91440" bIns="0" rtlCol="0" anchor="t">
            <a:normAutofit/>
          </a:bodyPr>
          <a:lstStyle/>
          <a:p>
            <a:pPr marL="449580" indent="-447675"/>
            <a:r>
              <a:rPr lang="en-GB" dirty="0">
                <a:solidFill>
                  <a:srgbClr val="FFFFFF">
                    <a:alpha val="55000"/>
                  </a:srgbClr>
                </a:solidFill>
                <a:ea typeface="Source Sans Pro"/>
              </a:rPr>
              <a:t>Overall, I mostly disagree with Kierkegaard's views on the essence of truth being subjectivity as just because something is subjectively true for one person shouldn't matter as we should focus mainly on discovering the objective truth</a:t>
            </a:r>
          </a:p>
          <a:p>
            <a:pPr marL="449580" indent="-447675"/>
            <a:r>
              <a:rPr lang="en-GB" dirty="0">
                <a:solidFill>
                  <a:srgbClr val="FFFFFF">
                    <a:alpha val="55000"/>
                  </a:srgbClr>
                </a:solidFill>
                <a:ea typeface="Source Sans Pro"/>
              </a:rPr>
              <a:t>The viewpoint that something is true for one person if they believe it to be so due to their own passion for it to be true can lead to a lot of delusion</a:t>
            </a:r>
          </a:p>
        </p:txBody>
      </p:sp>
    </p:spTree>
    <p:extLst>
      <p:ext uri="{BB962C8B-B14F-4D97-AF65-F5344CB8AC3E}">
        <p14:creationId xmlns:p14="http://schemas.microsoft.com/office/powerpoint/2010/main" val="2817616090"/>
      </p:ext>
    </p:extLst>
  </p:cSld>
  <p:clrMapOvr>
    <a:masterClrMapping/>
  </p:clrMapOvr>
</p:sld>
</file>

<file path=ppt/theme/theme1.xml><?xml version="1.0" encoding="utf-8"?>
<a:theme xmlns:a="http://schemas.openxmlformats.org/drawingml/2006/main" name="ThinLineVTI">
  <a:themeElements>
    <a:clrScheme name="ThinLines Color Scheme">
      <a:dk1>
        <a:sysClr val="windowText" lastClr="000000"/>
      </a:dk1>
      <a:lt1>
        <a:sysClr val="window" lastClr="FFFFFF"/>
      </a:lt1>
      <a:dk2>
        <a:srgbClr val="000000"/>
      </a:dk2>
      <a:lt2>
        <a:srgbClr val="FFFFFF"/>
      </a:lt2>
      <a:accent1>
        <a:srgbClr val="00BAC8"/>
      </a:accent1>
      <a:accent2>
        <a:srgbClr val="794DFF"/>
      </a:accent2>
      <a:accent3>
        <a:srgbClr val="00D17D"/>
      </a:accent3>
      <a:accent4>
        <a:srgbClr val="404040"/>
      </a:accent4>
      <a:accent5>
        <a:srgbClr val="FE5D21"/>
      </a:accent5>
      <a:accent6>
        <a:srgbClr val="B3B3B3"/>
      </a:accent6>
      <a:hlink>
        <a:srgbClr val="3E8FF1"/>
      </a:hlink>
      <a:folHlink>
        <a:srgbClr val="939393"/>
      </a:folHlink>
    </a:clrScheme>
    <a:fontScheme name="Custom 3">
      <a:majorFont>
        <a:latin typeface="Source Sans Pro Light"/>
        <a:ea typeface=""/>
        <a:cs typeface=""/>
      </a:majorFont>
      <a:minorFont>
        <a:latin typeface="Source Sans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ThinLineVTI</vt:lpstr>
      <vt:lpstr>KIERKEGAARD</vt:lpstr>
      <vt:lpstr>Background to his ideas</vt:lpstr>
      <vt:lpstr>PowerPoint Presentation</vt:lpstr>
      <vt:lpstr>Religion</vt:lpstr>
      <vt:lpstr>Religion</vt:lpstr>
      <vt:lpstr>Religion</vt:lpstr>
      <vt:lpstr>PowerPoint Presentation</vt:lpstr>
      <vt:lpstr>'How' not 'What'</vt:lpstr>
      <vt:lpstr>Problematic areas </vt:lpstr>
      <vt:lpstr>Conclusions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222</cp:revision>
  <dcterms:created xsi:type="dcterms:W3CDTF">2024-02-01T10:59:20Z</dcterms:created>
  <dcterms:modified xsi:type="dcterms:W3CDTF">2024-02-02T12:35:55Z</dcterms:modified>
</cp:coreProperties>
</file>