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58CD-0B16-4B80-94AF-52480929C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1E0E94-93CA-41EA-9C9F-A51016743A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05F36-95AA-4767-BF5C-C5D8C66DC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8FA25-A1F5-400E-AB07-0C969ACCC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DBB6D-A968-4ECF-94BA-ABE0177D0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630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E04E1-AFD3-4FFA-8156-38AB51350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249A2-24B4-4D99-AAE6-A38BC5EF4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11DF8-03B8-47F4-B1A5-0F7ECAAA9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7C455-BE0F-40EB-8085-B2CF09212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EDB5E-539D-4948-8262-1237A79B7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73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E26F7-F3FC-44CD-900D-E15455FB0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BD826C-3453-43CF-BD46-FD94507EE4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3068A-A478-46B4-BCEB-2C96B207C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87C-D656-433D-B7E6-5838FA6B3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6A1FE-C881-4D17-A768-2A17477D1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03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44C69-9446-4107-B5D9-756B4D9D4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57D2B-3DC1-4447-AE05-83676329C6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25A7B-478A-46C9-A6CB-EBDF61BBE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7C80D-EF42-43B8-B021-50C603F49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68E37-CDCF-4AAE-B2D9-6D07620AF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918B26-3E36-47B5-B069-E9B34A6E2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27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80E08-B0C3-491A-9893-4172207F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1CC41-1C2B-40C7-9155-7766257F57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89223B-DC46-40C3-8916-AAEFC7805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D7C4A9-BACE-4902-8974-795E87AE5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DD05DC-2191-44E0-9540-A1EA19E40A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19357F-2B23-4663-8C4C-3E9FB3F7F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63CD0A-ED60-4F37-9009-C153FC469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25A931-9DAD-46D5-8694-667DA2952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30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B9D4D-FA7F-4900-9262-321FAD044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E34AB1-9ED6-4669-B7BC-F79A678DA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9E8122-183B-4896-AE52-CA5ACEE54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FDAA9-C13A-4D64-A726-1ECE75103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179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D74EFA-3E51-4816-B75F-94575A486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0C9610-F3E3-4B0A-8F9B-9044D5061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824342-CD79-45A9-A984-33DA35728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9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B9F6-4DAC-40F7-BB99-178C57977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47E16-3F46-45C4-A9AF-15E96E255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40CA42-095F-4802-889C-89A7408AB9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F7855D-F68D-4636-897E-52C721CC8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12C5B6-4F43-467C-94FC-4C509B6CB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480480-6A27-4947-A0DB-A2CD320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3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2C7F-3045-4DA4-A1CB-66AF7A6AF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422DCB-8C20-41F9-8B9F-19B0044F58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C36865-080A-42D7-B411-DF4B34182E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14F7A-9125-4790-9FD0-7AA9E1298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1249BB-9B2A-45CF-BB9F-6D1C7888A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762C3A-E053-41A0-8349-DA42407D6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40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8452-5F48-49E3-95DF-BAE663F0E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B3C304-5362-4C2A-8031-31034CA408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BFECD-83D7-488F-9A46-AC9CF8981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48468-1C53-4BFD-BCCB-DB2F53B50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5877D-994F-4D90-B27A-1C054857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07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531946-03A2-4078-BA9F-475B12CE5D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9BA8C8-C3B0-41E3-8EE8-CB5C57CEDC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84F94-747F-473C-927D-5A60531A8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B51C8-3418-4571-8686-71AF039CB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6062D-5B52-4355-B418-3C5D8C938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143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BC377C-DC71-40DD-9C05-0A51176D2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CFF2C-0BAD-4D43-8026-7B30EA0FF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46D2E-7DEF-4B19-B5FF-239848588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4BB5A-94A4-402A-B1EB-923517ACC29E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9C8EB-4D72-4716-9E5A-C3F9E4688E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F723-FD63-4D5A-9FE5-B2AE8354D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F0533-B68B-4D42-B234-F1443869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04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006600"/>
            </a:gs>
            <a:gs pos="96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0FFBC-0AF7-4165-9A70-EF5FE9F74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3662" y="5118754"/>
            <a:ext cx="8584676" cy="1044301"/>
          </a:xfrm>
        </p:spPr>
        <p:txBody>
          <a:bodyPr anchor="t">
            <a:normAutofit fontScale="90000"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Yasemin Sapan-1809336</a:t>
            </a:r>
            <a:br>
              <a:rPr lang="en-GB" sz="4000" b="1" dirty="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contribution to sustainability</a:t>
            </a:r>
            <a:br>
              <a:rPr lang="en-GB" sz="4000" b="1" dirty="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 dirty="0">
              <a:solidFill>
                <a:srgbClr val="00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F993D-8C73-4E67-8896-30943C40CD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1236" y="206018"/>
            <a:ext cx="7630276" cy="462284"/>
          </a:xfrm>
        </p:spPr>
        <p:txBody>
          <a:bodyPr anchor="b">
            <a:noAutofit/>
          </a:bodyPr>
          <a:lstStyle/>
          <a:p>
            <a:r>
              <a:rPr lang="en-GB" sz="1400" b="1" cap="all" dirty="0">
                <a:latin typeface="Arial" panose="020B0604020202020204" pitchFamily="34" charset="0"/>
                <a:cs typeface="Arial" panose="020B0604020202020204" pitchFamily="34" charset="0"/>
              </a:rPr>
              <a:t>'MY PASSIONATE BELIEF IS THAT BUSINESS CAN BE FUN, IT CAN BE CONDUCTED WITH LOVE AND A POWERFUL FORCE FOR GOOD.' – ANITA RODDICK</a:t>
            </a:r>
          </a:p>
        </p:txBody>
      </p:sp>
      <p:sp>
        <p:nvSpPr>
          <p:cNvPr id="1032" name="Oval 74">
            <a:extLst>
              <a:ext uri="{FF2B5EF4-FFF2-40B4-BE49-F238E27FC236}">
                <a16:creationId xmlns:a16="http://schemas.microsoft.com/office/drawing/2014/main" id="{0C45045A-6083-4B3E-956A-675823375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44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C:\Users\User\AppData\Local\Microsoft\Windows\INetCache\Content.MSO\7F9AD407.tmp">
            <a:extLst>
              <a:ext uri="{FF2B5EF4-FFF2-40B4-BE49-F238E27FC236}">
                <a16:creationId xmlns:a16="http://schemas.microsoft.com/office/drawing/2014/main" id="{8B5DC162-5C14-45CD-8017-E5B2D1B4B73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21" r="20378" b="-2"/>
          <a:stretch/>
        </p:blipFill>
        <p:spPr bwMode="auto">
          <a:xfrm>
            <a:off x="895336" y="997486"/>
            <a:ext cx="2971800" cy="2971800"/>
          </a:xfrm>
          <a:custGeom>
            <a:avLst/>
            <a:gdLst>
              <a:gd name="connsiteX0" fmla="*/ 1485900 w 2971800"/>
              <a:gd name="connsiteY0" fmla="*/ 0 h 2971800"/>
              <a:gd name="connsiteX1" fmla="*/ 2971800 w 2971800"/>
              <a:gd name="connsiteY1" fmla="*/ 1485900 h 2971800"/>
              <a:gd name="connsiteX2" fmla="*/ 1485900 w 2971800"/>
              <a:gd name="connsiteY2" fmla="*/ 2971800 h 2971800"/>
              <a:gd name="connsiteX3" fmla="*/ 0 w 2971800"/>
              <a:gd name="connsiteY3" fmla="*/ 1485900 h 2971800"/>
              <a:gd name="connsiteX4" fmla="*/ 1485900 w 2971800"/>
              <a:gd name="connsiteY4" fmla="*/ 0 h 297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</p:spPr>
      </p:pic>
      <p:sp>
        <p:nvSpPr>
          <p:cNvPr id="1033" name="Oval 76">
            <a:extLst>
              <a:ext uri="{FF2B5EF4-FFF2-40B4-BE49-F238E27FC236}">
                <a16:creationId xmlns:a16="http://schemas.microsoft.com/office/drawing/2014/main" id="{42875DDC-0225-45F8-B745-78688F2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5509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Image result for leaping bunny logo">
            <a:extLst>
              <a:ext uri="{FF2B5EF4-FFF2-40B4-BE49-F238E27FC236}">
                <a16:creationId xmlns:a16="http://schemas.microsoft.com/office/drawing/2014/main" id="{15DDC416-9204-4C35-B9C6-FF5C89E582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610101" y="997486"/>
            <a:ext cx="2971800" cy="2971800"/>
          </a:xfrm>
          <a:custGeom>
            <a:avLst/>
            <a:gdLst>
              <a:gd name="connsiteX0" fmla="*/ 1485900 w 2971800"/>
              <a:gd name="connsiteY0" fmla="*/ 0 h 2971800"/>
              <a:gd name="connsiteX1" fmla="*/ 2971800 w 2971800"/>
              <a:gd name="connsiteY1" fmla="*/ 1485900 h 2971800"/>
              <a:gd name="connsiteX2" fmla="*/ 1485900 w 2971800"/>
              <a:gd name="connsiteY2" fmla="*/ 2971800 h 2971800"/>
              <a:gd name="connsiteX3" fmla="*/ 0 w 2971800"/>
              <a:gd name="connsiteY3" fmla="*/ 1485900 h 2971800"/>
              <a:gd name="connsiteX4" fmla="*/ 1485900 w 2971800"/>
              <a:gd name="connsiteY4" fmla="*/ 0 h 297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Oval 78">
            <a:extLst>
              <a:ext uri="{FF2B5EF4-FFF2-40B4-BE49-F238E27FC236}">
                <a16:creationId xmlns:a16="http://schemas.microsoft.com/office/drawing/2014/main" id="{12617755-D451-4BAF-9B55-518297BF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273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Image result for enrich not exploit">
            <a:extLst>
              <a:ext uri="{FF2B5EF4-FFF2-40B4-BE49-F238E27FC236}">
                <a16:creationId xmlns:a16="http://schemas.microsoft.com/office/drawing/2014/main" id="{3109E3D5-A717-434C-86C6-5691C27CED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1" r="20539"/>
          <a:stretch/>
        </p:blipFill>
        <p:spPr bwMode="auto">
          <a:xfrm>
            <a:off x="8324865" y="997486"/>
            <a:ext cx="2971800" cy="2971800"/>
          </a:xfrm>
          <a:custGeom>
            <a:avLst/>
            <a:gdLst>
              <a:gd name="connsiteX0" fmla="*/ 1485900 w 2971800"/>
              <a:gd name="connsiteY0" fmla="*/ 0 h 2971800"/>
              <a:gd name="connsiteX1" fmla="*/ 2971800 w 2971800"/>
              <a:gd name="connsiteY1" fmla="*/ 1485900 h 2971800"/>
              <a:gd name="connsiteX2" fmla="*/ 1485900 w 2971800"/>
              <a:gd name="connsiteY2" fmla="*/ 2971800 h 2971800"/>
              <a:gd name="connsiteX3" fmla="*/ 0 w 2971800"/>
              <a:gd name="connsiteY3" fmla="*/ 1485900 h 2971800"/>
              <a:gd name="connsiteX4" fmla="*/ 1485900 w 2971800"/>
              <a:gd name="connsiteY4" fmla="*/ 0 h 297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749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28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Yasemin Sapan-1809336 A contribution to sustainability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Yasemin Sapan-1809336</dc:title>
  <dc:creator>Yaz Sapan</dc:creator>
  <cp:lastModifiedBy>Yaz Sapan</cp:lastModifiedBy>
  <cp:revision>3</cp:revision>
  <dcterms:created xsi:type="dcterms:W3CDTF">2019-12-16T23:31:08Z</dcterms:created>
  <dcterms:modified xsi:type="dcterms:W3CDTF">2019-12-16T23:47:04Z</dcterms:modified>
</cp:coreProperties>
</file>