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C07199C-3899-49A9-B465-2C83FDBE76F6}" v="55" dt="2026-03-14T19:30:12.9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hmed Ahmed (2436755)" userId="96eabeee-c6a3-48e5-b3fa-8977821bf2b2" providerId="ADAL" clId="{E51D4FA1-025A-40E3-8A7D-E86610951351}"/>
    <pc:docChg chg="undo custSel addSld modSld sldOrd addMainMaster delMainMaster">
      <pc:chgData name="Ahmed Ahmed (2436755)" userId="96eabeee-c6a3-48e5-b3fa-8977821bf2b2" providerId="ADAL" clId="{E51D4FA1-025A-40E3-8A7D-E86610951351}" dt="2026-03-14T19:39:21.383" v="1669" actId="20577"/>
      <pc:docMkLst>
        <pc:docMk/>
      </pc:docMkLst>
      <pc:sldChg chg="addSp delSp modSp mod setBg modClrScheme chgLayout">
        <pc:chgData name="Ahmed Ahmed (2436755)" userId="96eabeee-c6a3-48e5-b3fa-8977821bf2b2" providerId="ADAL" clId="{E51D4FA1-025A-40E3-8A7D-E86610951351}" dt="2026-03-14T17:12:42.761" v="77" actId="20577"/>
        <pc:sldMkLst>
          <pc:docMk/>
          <pc:sldMk cId="2677887433" sldId="256"/>
        </pc:sldMkLst>
        <pc:spChg chg="mod">
          <ac:chgData name="Ahmed Ahmed (2436755)" userId="96eabeee-c6a3-48e5-b3fa-8977821bf2b2" providerId="ADAL" clId="{E51D4FA1-025A-40E3-8A7D-E86610951351}" dt="2026-03-14T17:12:42.761" v="77" actId="20577"/>
          <ac:spMkLst>
            <pc:docMk/>
            <pc:sldMk cId="2677887433" sldId="256"/>
            <ac:spMk id="2" creationId="{3F4F145B-B979-586C-FDFF-69292D657561}"/>
          </ac:spMkLst>
        </pc:spChg>
        <pc:spChg chg="mod ord">
          <ac:chgData name="Ahmed Ahmed (2436755)" userId="96eabeee-c6a3-48e5-b3fa-8977821bf2b2" providerId="ADAL" clId="{E51D4FA1-025A-40E3-8A7D-E86610951351}" dt="2026-03-14T17:07:31.266" v="29" actId="5793"/>
          <ac:spMkLst>
            <pc:docMk/>
            <pc:sldMk cId="2677887433" sldId="256"/>
            <ac:spMk id="3" creationId="{0B0B2E79-2C26-9B9B-D252-87E1520A04E1}"/>
          </ac:spMkLst>
        </pc:spChg>
        <pc:spChg chg="add del">
          <ac:chgData name="Ahmed Ahmed (2436755)" userId="96eabeee-c6a3-48e5-b3fa-8977821bf2b2" providerId="ADAL" clId="{E51D4FA1-025A-40E3-8A7D-E86610951351}" dt="2026-03-14T17:07:19.642" v="27" actId="26606"/>
          <ac:spMkLst>
            <pc:docMk/>
            <pc:sldMk cId="2677887433" sldId="256"/>
            <ac:spMk id="13" creationId="{E49D7415-2F11-44C2-B6AA-13A25B6814B9}"/>
          </ac:spMkLst>
        </pc:spChg>
        <pc:spChg chg="add">
          <ac:chgData name="Ahmed Ahmed (2436755)" userId="96eabeee-c6a3-48e5-b3fa-8977821bf2b2" providerId="ADAL" clId="{E51D4FA1-025A-40E3-8A7D-E86610951351}" dt="2026-03-14T17:07:19.642" v="27" actId="26606"/>
          <ac:spMkLst>
            <pc:docMk/>
            <pc:sldMk cId="2677887433" sldId="256"/>
            <ac:spMk id="20" creationId="{774A975B-A886-5202-0489-6965514A0D14}"/>
          </ac:spMkLst>
        </pc:spChg>
        <pc:spChg chg="add">
          <ac:chgData name="Ahmed Ahmed (2436755)" userId="96eabeee-c6a3-48e5-b3fa-8977821bf2b2" providerId="ADAL" clId="{E51D4FA1-025A-40E3-8A7D-E86610951351}" dt="2026-03-14T17:07:19.642" v="27" actId="26606"/>
          <ac:spMkLst>
            <pc:docMk/>
            <pc:sldMk cId="2677887433" sldId="256"/>
            <ac:spMk id="22" creationId="{0EC38958-9A69-239A-BA79-2AEC73345F4B}"/>
          </ac:spMkLst>
        </pc:spChg>
        <pc:spChg chg="add">
          <ac:chgData name="Ahmed Ahmed (2436755)" userId="96eabeee-c6a3-48e5-b3fa-8977821bf2b2" providerId="ADAL" clId="{E51D4FA1-025A-40E3-8A7D-E86610951351}" dt="2026-03-14T17:07:19.642" v="27" actId="26606"/>
          <ac:spMkLst>
            <pc:docMk/>
            <pc:sldMk cId="2677887433" sldId="256"/>
            <ac:spMk id="24" creationId="{6EC109E5-0396-8968-4F42-DFEC280363B6}"/>
          </ac:spMkLst>
        </pc:spChg>
        <pc:picChg chg="add del">
          <ac:chgData name="Ahmed Ahmed (2436755)" userId="96eabeee-c6a3-48e5-b3fa-8977821bf2b2" providerId="ADAL" clId="{E51D4FA1-025A-40E3-8A7D-E86610951351}" dt="2026-03-14T17:07:11.598" v="26" actId="478"/>
          <ac:picMkLst>
            <pc:docMk/>
            <pc:sldMk cId="2677887433" sldId="256"/>
            <ac:picMk id="4" creationId="{78DAE942-FB19-7C05-2E9B-18509B9BDE16}"/>
          </ac:picMkLst>
        </pc:picChg>
        <pc:picChg chg="add mod">
          <ac:chgData name="Ahmed Ahmed (2436755)" userId="96eabeee-c6a3-48e5-b3fa-8977821bf2b2" providerId="ADAL" clId="{E51D4FA1-025A-40E3-8A7D-E86610951351}" dt="2026-03-14T17:07:19.642" v="27" actId="26606"/>
          <ac:picMkLst>
            <pc:docMk/>
            <pc:sldMk cId="2677887433" sldId="256"/>
            <ac:picMk id="6" creationId="{00AEDF1F-3966-C579-25B0-7E6770FFC7DA}"/>
          </ac:picMkLst>
        </pc:picChg>
        <pc:cxnChg chg="add del">
          <ac:chgData name="Ahmed Ahmed (2436755)" userId="96eabeee-c6a3-48e5-b3fa-8977821bf2b2" providerId="ADAL" clId="{E51D4FA1-025A-40E3-8A7D-E86610951351}" dt="2026-03-14T17:07:19.642" v="27" actId="26606"/>
          <ac:cxnSpMkLst>
            <pc:docMk/>
            <pc:sldMk cId="2677887433" sldId="256"/>
            <ac:cxnSpMk id="9" creationId="{F64F9B95-9045-48D2-B9F3-2927E98F54AA}"/>
          </ac:cxnSpMkLst>
        </pc:cxnChg>
        <pc:cxnChg chg="add del">
          <ac:chgData name="Ahmed Ahmed (2436755)" userId="96eabeee-c6a3-48e5-b3fa-8977821bf2b2" providerId="ADAL" clId="{E51D4FA1-025A-40E3-8A7D-E86610951351}" dt="2026-03-14T17:07:19.642" v="27" actId="26606"/>
          <ac:cxnSpMkLst>
            <pc:docMk/>
            <pc:sldMk cId="2677887433" sldId="256"/>
            <ac:cxnSpMk id="11" creationId="{085AA86F-6A4D-4BCB-A045-D992CDC2959B}"/>
          </ac:cxnSpMkLst>
        </pc:cxnChg>
        <pc:cxnChg chg="add del">
          <ac:chgData name="Ahmed Ahmed (2436755)" userId="96eabeee-c6a3-48e5-b3fa-8977821bf2b2" providerId="ADAL" clId="{E51D4FA1-025A-40E3-8A7D-E86610951351}" dt="2026-03-14T17:07:19.642" v="27" actId="26606"/>
          <ac:cxnSpMkLst>
            <pc:docMk/>
            <pc:sldMk cId="2677887433" sldId="256"/>
            <ac:cxnSpMk id="15" creationId="{F2B951FD-94F7-E138-3EC2-A66A551D9137}"/>
          </ac:cxnSpMkLst>
        </pc:cxnChg>
      </pc:sldChg>
      <pc:sldChg chg="addSp delSp modSp add mod">
        <pc:chgData name="Ahmed Ahmed (2436755)" userId="96eabeee-c6a3-48e5-b3fa-8977821bf2b2" providerId="ADAL" clId="{E51D4FA1-025A-40E3-8A7D-E86610951351}" dt="2026-03-14T17:26:33.461" v="191" actId="113"/>
        <pc:sldMkLst>
          <pc:docMk/>
          <pc:sldMk cId="426235519" sldId="257"/>
        </pc:sldMkLst>
        <pc:spChg chg="mod">
          <ac:chgData name="Ahmed Ahmed (2436755)" userId="96eabeee-c6a3-48e5-b3fa-8977821bf2b2" providerId="ADAL" clId="{E51D4FA1-025A-40E3-8A7D-E86610951351}" dt="2026-03-14T17:25:23.056" v="184" actId="26606"/>
          <ac:spMkLst>
            <pc:docMk/>
            <pc:sldMk cId="426235519" sldId="257"/>
            <ac:spMk id="2" creationId="{F5B31C00-8DFD-81ED-87EA-DF6F84FAD8A2}"/>
          </ac:spMkLst>
        </pc:spChg>
        <pc:spChg chg="mod ord">
          <ac:chgData name="Ahmed Ahmed (2436755)" userId="96eabeee-c6a3-48e5-b3fa-8977821bf2b2" providerId="ADAL" clId="{E51D4FA1-025A-40E3-8A7D-E86610951351}" dt="2026-03-14T17:26:33.461" v="191" actId="113"/>
          <ac:spMkLst>
            <pc:docMk/>
            <pc:sldMk cId="426235519" sldId="257"/>
            <ac:spMk id="3" creationId="{46F1C0C8-5AFD-17F5-EC85-5A39368F8011}"/>
          </ac:spMkLst>
        </pc:spChg>
        <pc:spChg chg="add del">
          <ac:chgData name="Ahmed Ahmed (2436755)" userId="96eabeee-c6a3-48e5-b3fa-8977821bf2b2" providerId="ADAL" clId="{E51D4FA1-025A-40E3-8A7D-E86610951351}" dt="2026-03-14T17:09:41.432" v="32" actId="22"/>
          <ac:spMkLst>
            <pc:docMk/>
            <pc:sldMk cId="426235519" sldId="257"/>
            <ac:spMk id="5" creationId="{9FB8DB6F-4F88-5C0E-5D6D-4F9BC1F94C0F}"/>
          </ac:spMkLst>
        </pc:spChg>
        <pc:spChg chg="add mod">
          <ac:chgData name="Ahmed Ahmed (2436755)" userId="96eabeee-c6a3-48e5-b3fa-8977821bf2b2" providerId="ADAL" clId="{E51D4FA1-025A-40E3-8A7D-E86610951351}" dt="2026-03-14T17:25:23.056" v="184" actId="26606"/>
          <ac:spMkLst>
            <pc:docMk/>
            <pc:sldMk cId="426235519" sldId="257"/>
            <ac:spMk id="9" creationId="{C22ABD73-9AD5-8F84-DAA9-82AB6081FFAA}"/>
          </ac:spMkLst>
        </pc:spChg>
        <pc:spChg chg="del">
          <ac:chgData name="Ahmed Ahmed (2436755)" userId="96eabeee-c6a3-48e5-b3fa-8977821bf2b2" providerId="ADAL" clId="{E51D4FA1-025A-40E3-8A7D-E86610951351}" dt="2026-03-14T17:25:23.056" v="184" actId="26606"/>
          <ac:spMkLst>
            <pc:docMk/>
            <pc:sldMk cId="426235519" sldId="257"/>
            <ac:spMk id="20" creationId="{4FD4CC55-7EBB-C4E3-FF45-925B45AAEEDF}"/>
          </ac:spMkLst>
        </pc:spChg>
        <pc:spChg chg="del">
          <ac:chgData name="Ahmed Ahmed (2436755)" userId="96eabeee-c6a3-48e5-b3fa-8977821bf2b2" providerId="ADAL" clId="{E51D4FA1-025A-40E3-8A7D-E86610951351}" dt="2026-03-14T17:25:23.056" v="184" actId="26606"/>
          <ac:spMkLst>
            <pc:docMk/>
            <pc:sldMk cId="426235519" sldId="257"/>
            <ac:spMk id="22" creationId="{8F8C2DEB-E028-A908-50EE-587B27F91C60}"/>
          </ac:spMkLst>
        </pc:spChg>
        <pc:spChg chg="del">
          <ac:chgData name="Ahmed Ahmed (2436755)" userId="96eabeee-c6a3-48e5-b3fa-8977821bf2b2" providerId="ADAL" clId="{E51D4FA1-025A-40E3-8A7D-E86610951351}" dt="2026-03-14T17:25:23.056" v="184" actId="26606"/>
          <ac:spMkLst>
            <pc:docMk/>
            <pc:sldMk cId="426235519" sldId="257"/>
            <ac:spMk id="24" creationId="{C4BE7D9E-AE25-79D7-6A1D-AAC1589F4C10}"/>
          </ac:spMkLst>
        </pc:spChg>
        <pc:spChg chg="add">
          <ac:chgData name="Ahmed Ahmed (2436755)" userId="96eabeee-c6a3-48e5-b3fa-8977821bf2b2" providerId="ADAL" clId="{E51D4FA1-025A-40E3-8A7D-E86610951351}" dt="2026-03-14T17:25:23.056" v="184" actId="26606"/>
          <ac:spMkLst>
            <pc:docMk/>
            <pc:sldMk cId="426235519" sldId="257"/>
            <ac:spMk id="29" creationId="{774A975B-A886-5202-0489-6965514A0D14}"/>
          </ac:spMkLst>
        </pc:spChg>
        <pc:spChg chg="add">
          <ac:chgData name="Ahmed Ahmed (2436755)" userId="96eabeee-c6a3-48e5-b3fa-8977821bf2b2" providerId="ADAL" clId="{E51D4FA1-025A-40E3-8A7D-E86610951351}" dt="2026-03-14T17:25:23.056" v="184" actId="26606"/>
          <ac:spMkLst>
            <pc:docMk/>
            <pc:sldMk cId="426235519" sldId="257"/>
            <ac:spMk id="31" creationId="{9E10BDB4-64F2-477D-A03B-9F8352D5E02E}"/>
          </ac:spMkLst>
        </pc:spChg>
        <pc:spChg chg="add">
          <ac:chgData name="Ahmed Ahmed (2436755)" userId="96eabeee-c6a3-48e5-b3fa-8977821bf2b2" providerId="ADAL" clId="{E51D4FA1-025A-40E3-8A7D-E86610951351}" dt="2026-03-14T17:25:23.056" v="184" actId="26606"/>
          <ac:spMkLst>
            <pc:docMk/>
            <pc:sldMk cId="426235519" sldId="257"/>
            <ac:spMk id="33" creationId="{B3367C65-B72C-202E-98A7-9B20F8F2F526}"/>
          </ac:spMkLst>
        </pc:spChg>
        <pc:spChg chg="add">
          <ac:chgData name="Ahmed Ahmed (2436755)" userId="96eabeee-c6a3-48e5-b3fa-8977821bf2b2" providerId="ADAL" clId="{E51D4FA1-025A-40E3-8A7D-E86610951351}" dt="2026-03-14T17:25:23.056" v="184" actId="26606"/>
          <ac:spMkLst>
            <pc:docMk/>
            <pc:sldMk cId="426235519" sldId="257"/>
            <ac:spMk id="35" creationId="{AE558C32-DE71-E6B3-A032-D3EA9CB0FC2E}"/>
          </ac:spMkLst>
        </pc:spChg>
        <pc:picChg chg="del">
          <ac:chgData name="Ahmed Ahmed (2436755)" userId="96eabeee-c6a3-48e5-b3fa-8977821bf2b2" providerId="ADAL" clId="{E51D4FA1-025A-40E3-8A7D-E86610951351}" dt="2026-03-14T17:25:19.737" v="183" actId="478"/>
          <ac:picMkLst>
            <pc:docMk/>
            <pc:sldMk cId="426235519" sldId="257"/>
            <ac:picMk id="6" creationId="{EF2E5C0C-F712-CE0C-CDA8-95A959319263}"/>
          </ac:picMkLst>
        </pc:picChg>
        <pc:picChg chg="add mod">
          <ac:chgData name="Ahmed Ahmed (2436755)" userId="96eabeee-c6a3-48e5-b3fa-8977821bf2b2" providerId="ADAL" clId="{E51D4FA1-025A-40E3-8A7D-E86610951351}" dt="2026-03-14T17:25:15.255" v="182" actId="1076"/>
          <ac:picMkLst>
            <pc:docMk/>
            <pc:sldMk cId="426235519" sldId="257"/>
            <ac:picMk id="8" creationId="{9A9958E5-8457-3F84-B5B8-E7FF08841447}"/>
          </ac:picMkLst>
        </pc:picChg>
      </pc:sldChg>
      <pc:sldChg chg="addSp delSp modSp add mod ord">
        <pc:chgData name="Ahmed Ahmed (2436755)" userId="96eabeee-c6a3-48e5-b3fa-8977821bf2b2" providerId="ADAL" clId="{E51D4FA1-025A-40E3-8A7D-E86610951351}" dt="2026-03-14T17:40:33.360" v="326" actId="2711"/>
        <pc:sldMkLst>
          <pc:docMk/>
          <pc:sldMk cId="3055789941" sldId="258"/>
        </pc:sldMkLst>
        <pc:spChg chg="mod">
          <ac:chgData name="Ahmed Ahmed (2436755)" userId="96eabeee-c6a3-48e5-b3fa-8977821bf2b2" providerId="ADAL" clId="{E51D4FA1-025A-40E3-8A7D-E86610951351}" dt="2026-03-14T17:40:23.689" v="324" actId="26606"/>
          <ac:spMkLst>
            <pc:docMk/>
            <pc:sldMk cId="3055789941" sldId="258"/>
            <ac:spMk id="2" creationId="{3E3D8720-3C52-F0A7-4C2C-54AA87831DA5}"/>
          </ac:spMkLst>
        </pc:spChg>
        <pc:spChg chg="mod ord">
          <ac:chgData name="Ahmed Ahmed (2436755)" userId="96eabeee-c6a3-48e5-b3fa-8977821bf2b2" providerId="ADAL" clId="{E51D4FA1-025A-40E3-8A7D-E86610951351}" dt="2026-03-14T17:40:33.360" v="326" actId="2711"/>
          <ac:spMkLst>
            <pc:docMk/>
            <pc:sldMk cId="3055789941" sldId="258"/>
            <ac:spMk id="3" creationId="{1D715E03-8540-6EAE-152C-C8C9F88C985C}"/>
          </ac:spMkLst>
        </pc:spChg>
        <pc:spChg chg="del">
          <ac:chgData name="Ahmed Ahmed (2436755)" userId="96eabeee-c6a3-48e5-b3fa-8977821bf2b2" providerId="ADAL" clId="{E51D4FA1-025A-40E3-8A7D-E86610951351}" dt="2026-03-14T17:40:23.689" v="324" actId="26606"/>
          <ac:spMkLst>
            <pc:docMk/>
            <pc:sldMk cId="3055789941" sldId="258"/>
            <ac:spMk id="20" creationId="{56FEA133-515E-43A2-0CE1-AC9607DF3CF7}"/>
          </ac:spMkLst>
        </pc:spChg>
        <pc:spChg chg="del">
          <ac:chgData name="Ahmed Ahmed (2436755)" userId="96eabeee-c6a3-48e5-b3fa-8977821bf2b2" providerId="ADAL" clId="{E51D4FA1-025A-40E3-8A7D-E86610951351}" dt="2026-03-14T17:40:23.689" v="324" actId="26606"/>
          <ac:spMkLst>
            <pc:docMk/>
            <pc:sldMk cId="3055789941" sldId="258"/>
            <ac:spMk id="22" creationId="{5B211453-496E-3EBF-94A6-0EC6665994BA}"/>
          </ac:spMkLst>
        </pc:spChg>
        <pc:spChg chg="del">
          <ac:chgData name="Ahmed Ahmed (2436755)" userId="96eabeee-c6a3-48e5-b3fa-8977821bf2b2" providerId="ADAL" clId="{E51D4FA1-025A-40E3-8A7D-E86610951351}" dt="2026-03-14T17:40:23.689" v="324" actId="26606"/>
          <ac:spMkLst>
            <pc:docMk/>
            <pc:sldMk cId="3055789941" sldId="258"/>
            <ac:spMk id="24" creationId="{F6569CE7-BEAF-438C-5480-C87A57E44768}"/>
          </ac:spMkLst>
        </pc:spChg>
        <pc:spChg chg="add">
          <ac:chgData name="Ahmed Ahmed (2436755)" userId="96eabeee-c6a3-48e5-b3fa-8977821bf2b2" providerId="ADAL" clId="{E51D4FA1-025A-40E3-8A7D-E86610951351}" dt="2026-03-14T17:40:23.689" v="324" actId="26606"/>
          <ac:spMkLst>
            <pc:docMk/>
            <pc:sldMk cId="3055789941" sldId="258"/>
            <ac:spMk id="29" creationId="{774A975B-A886-5202-0489-6965514A0D14}"/>
          </ac:spMkLst>
        </pc:spChg>
        <pc:spChg chg="add">
          <ac:chgData name="Ahmed Ahmed (2436755)" userId="96eabeee-c6a3-48e5-b3fa-8977821bf2b2" providerId="ADAL" clId="{E51D4FA1-025A-40E3-8A7D-E86610951351}" dt="2026-03-14T17:40:23.689" v="324" actId="26606"/>
          <ac:spMkLst>
            <pc:docMk/>
            <pc:sldMk cId="3055789941" sldId="258"/>
            <ac:spMk id="31" creationId="{9E10BDB4-64F2-477D-A03B-9F8352D5E02E}"/>
          </ac:spMkLst>
        </pc:spChg>
        <pc:spChg chg="add">
          <ac:chgData name="Ahmed Ahmed (2436755)" userId="96eabeee-c6a3-48e5-b3fa-8977821bf2b2" providerId="ADAL" clId="{E51D4FA1-025A-40E3-8A7D-E86610951351}" dt="2026-03-14T17:40:23.689" v="324" actId="26606"/>
          <ac:spMkLst>
            <pc:docMk/>
            <pc:sldMk cId="3055789941" sldId="258"/>
            <ac:spMk id="33" creationId="{887F59F2-5FBC-40CD-AD35-376AECE49EA6}"/>
          </ac:spMkLst>
        </pc:spChg>
        <pc:spChg chg="add">
          <ac:chgData name="Ahmed Ahmed (2436755)" userId="96eabeee-c6a3-48e5-b3fa-8977821bf2b2" providerId="ADAL" clId="{E51D4FA1-025A-40E3-8A7D-E86610951351}" dt="2026-03-14T17:40:23.689" v="324" actId="26606"/>
          <ac:spMkLst>
            <pc:docMk/>
            <pc:sldMk cId="3055789941" sldId="258"/>
            <ac:spMk id="35" creationId="{7271C494-8107-3D61-D611-4FBC7C22A2B8}"/>
          </ac:spMkLst>
        </pc:spChg>
        <pc:picChg chg="add mod">
          <ac:chgData name="Ahmed Ahmed (2436755)" userId="96eabeee-c6a3-48e5-b3fa-8977821bf2b2" providerId="ADAL" clId="{E51D4FA1-025A-40E3-8A7D-E86610951351}" dt="2026-03-14T17:40:23.689" v="324" actId="26606"/>
          <ac:picMkLst>
            <pc:docMk/>
            <pc:sldMk cId="3055789941" sldId="258"/>
            <ac:picMk id="5" creationId="{5BD83F23-9170-A3E3-98B8-3CB568FB3CC0}"/>
          </ac:picMkLst>
        </pc:picChg>
        <pc:picChg chg="del">
          <ac:chgData name="Ahmed Ahmed (2436755)" userId="96eabeee-c6a3-48e5-b3fa-8977821bf2b2" providerId="ADAL" clId="{E51D4FA1-025A-40E3-8A7D-E86610951351}" dt="2026-03-14T17:40:16.999" v="323" actId="478"/>
          <ac:picMkLst>
            <pc:docMk/>
            <pc:sldMk cId="3055789941" sldId="258"/>
            <ac:picMk id="6" creationId="{4D5CBF7D-AB8D-B943-40A1-E37097710ED7}"/>
          </ac:picMkLst>
        </pc:picChg>
      </pc:sldChg>
      <pc:sldChg chg="addSp delSp modSp add mod ord">
        <pc:chgData name="Ahmed Ahmed (2436755)" userId="96eabeee-c6a3-48e5-b3fa-8977821bf2b2" providerId="ADAL" clId="{E51D4FA1-025A-40E3-8A7D-E86610951351}" dt="2026-03-14T19:36:22.421" v="1664" actId="113"/>
        <pc:sldMkLst>
          <pc:docMk/>
          <pc:sldMk cId="1063835186" sldId="259"/>
        </pc:sldMkLst>
        <pc:spChg chg="mod">
          <ac:chgData name="Ahmed Ahmed (2436755)" userId="96eabeee-c6a3-48e5-b3fa-8977821bf2b2" providerId="ADAL" clId="{E51D4FA1-025A-40E3-8A7D-E86610951351}" dt="2026-03-14T17:57:15.168" v="509" actId="26606"/>
          <ac:spMkLst>
            <pc:docMk/>
            <pc:sldMk cId="1063835186" sldId="259"/>
            <ac:spMk id="2" creationId="{7DAC7081-6580-1B08-891F-978772C5EE2B}"/>
          </ac:spMkLst>
        </pc:spChg>
        <pc:spChg chg="mod ord">
          <ac:chgData name="Ahmed Ahmed (2436755)" userId="96eabeee-c6a3-48e5-b3fa-8977821bf2b2" providerId="ADAL" clId="{E51D4FA1-025A-40E3-8A7D-E86610951351}" dt="2026-03-14T19:36:22.421" v="1664" actId="113"/>
          <ac:spMkLst>
            <pc:docMk/>
            <pc:sldMk cId="1063835186" sldId="259"/>
            <ac:spMk id="3" creationId="{2A676B86-361E-710A-C69A-3CF9D81EDE4B}"/>
          </ac:spMkLst>
        </pc:spChg>
        <pc:spChg chg="del">
          <ac:chgData name="Ahmed Ahmed (2436755)" userId="96eabeee-c6a3-48e5-b3fa-8977821bf2b2" providerId="ADAL" clId="{E51D4FA1-025A-40E3-8A7D-E86610951351}" dt="2026-03-14T17:49:41.331" v="408" actId="26606"/>
          <ac:spMkLst>
            <pc:docMk/>
            <pc:sldMk cId="1063835186" sldId="259"/>
            <ac:spMk id="20" creationId="{D2221440-98D6-D6AB-0215-F032B87C25D5}"/>
          </ac:spMkLst>
        </pc:spChg>
        <pc:spChg chg="del">
          <ac:chgData name="Ahmed Ahmed (2436755)" userId="96eabeee-c6a3-48e5-b3fa-8977821bf2b2" providerId="ADAL" clId="{E51D4FA1-025A-40E3-8A7D-E86610951351}" dt="2026-03-14T17:49:41.331" v="408" actId="26606"/>
          <ac:spMkLst>
            <pc:docMk/>
            <pc:sldMk cId="1063835186" sldId="259"/>
            <ac:spMk id="22" creationId="{3D6EEEC2-0795-6DAB-95D2-24DE419D0559}"/>
          </ac:spMkLst>
        </pc:spChg>
        <pc:spChg chg="del">
          <ac:chgData name="Ahmed Ahmed (2436755)" userId="96eabeee-c6a3-48e5-b3fa-8977821bf2b2" providerId="ADAL" clId="{E51D4FA1-025A-40E3-8A7D-E86610951351}" dt="2026-03-14T17:49:41.331" v="408" actId="26606"/>
          <ac:spMkLst>
            <pc:docMk/>
            <pc:sldMk cId="1063835186" sldId="259"/>
            <ac:spMk id="24" creationId="{32705793-73ED-8545-0B98-265CDF4EC3BC}"/>
          </ac:spMkLst>
        </pc:spChg>
        <pc:spChg chg="add del">
          <ac:chgData name="Ahmed Ahmed (2436755)" userId="96eabeee-c6a3-48e5-b3fa-8977821bf2b2" providerId="ADAL" clId="{E51D4FA1-025A-40E3-8A7D-E86610951351}" dt="2026-03-14T17:57:15.168" v="509" actId="26606"/>
          <ac:spMkLst>
            <pc:docMk/>
            <pc:sldMk cId="1063835186" sldId="259"/>
            <ac:spMk id="29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6-03-14T17:57:15.168" v="509" actId="26606"/>
          <ac:spMkLst>
            <pc:docMk/>
            <pc:sldMk cId="1063835186" sldId="259"/>
            <ac:spMk id="31" creationId="{9E10BDB4-64F2-477D-A03B-9F8352D5E02E}"/>
          </ac:spMkLst>
        </pc:spChg>
        <pc:spChg chg="add del">
          <ac:chgData name="Ahmed Ahmed (2436755)" userId="96eabeee-c6a3-48e5-b3fa-8977821bf2b2" providerId="ADAL" clId="{E51D4FA1-025A-40E3-8A7D-E86610951351}" dt="2026-03-14T17:57:15.168" v="509" actId="26606"/>
          <ac:spMkLst>
            <pc:docMk/>
            <pc:sldMk cId="1063835186" sldId="259"/>
            <ac:spMk id="33" creationId="{887F59F2-5FBC-40CD-AD35-376AECE49EA6}"/>
          </ac:spMkLst>
        </pc:spChg>
        <pc:spChg chg="add del">
          <ac:chgData name="Ahmed Ahmed (2436755)" userId="96eabeee-c6a3-48e5-b3fa-8977821bf2b2" providerId="ADAL" clId="{E51D4FA1-025A-40E3-8A7D-E86610951351}" dt="2026-03-14T17:57:15.168" v="509" actId="26606"/>
          <ac:spMkLst>
            <pc:docMk/>
            <pc:sldMk cId="1063835186" sldId="259"/>
            <ac:spMk id="35" creationId="{759AF1ED-B4DF-4FC4-0966-1A758E6CA912}"/>
          </ac:spMkLst>
        </pc:spChg>
        <pc:spChg chg="add del">
          <ac:chgData name="Ahmed Ahmed (2436755)" userId="96eabeee-c6a3-48e5-b3fa-8977821bf2b2" providerId="ADAL" clId="{E51D4FA1-025A-40E3-8A7D-E86610951351}" dt="2026-03-14T17:57:15.168" v="509" actId="26606"/>
          <ac:spMkLst>
            <pc:docMk/>
            <pc:sldMk cId="1063835186" sldId="259"/>
            <ac:spMk id="40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6-03-14T17:57:15.168" v="509" actId="26606"/>
          <ac:spMkLst>
            <pc:docMk/>
            <pc:sldMk cId="1063835186" sldId="259"/>
            <ac:spMk id="42" creationId="{4C32CD27-7027-AB2B-38F1-71C08EB84030}"/>
          </ac:spMkLst>
        </pc:spChg>
        <pc:spChg chg="add del">
          <ac:chgData name="Ahmed Ahmed (2436755)" userId="96eabeee-c6a3-48e5-b3fa-8977821bf2b2" providerId="ADAL" clId="{E51D4FA1-025A-40E3-8A7D-E86610951351}" dt="2026-03-14T17:57:15.168" v="509" actId="26606"/>
          <ac:spMkLst>
            <pc:docMk/>
            <pc:sldMk cId="1063835186" sldId="259"/>
            <ac:spMk id="44" creationId="{C6DD38CD-CFFE-4ABA-3DC8-01ED90559EBE}"/>
          </ac:spMkLst>
        </pc:spChg>
        <pc:picChg chg="add mod">
          <ac:chgData name="Ahmed Ahmed (2436755)" userId="96eabeee-c6a3-48e5-b3fa-8977821bf2b2" providerId="ADAL" clId="{E51D4FA1-025A-40E3-8A7D-E86610951351}" dt="2026-03-14T17:57:15.168" v="509" actId="26606"/>
          <ac:picMkLst>
            <pc:docMk/>
            <pc:sldMk cId="1063835186" sldId="259"/>
            <ac:picMk id="5" creationId="{093F9637-126C-B451-B82B-BDF3462A9731}"/>
          </ac:picMkLst>
        </pc:picChg>
        <pc:picChg chg="del">
          <ac:chgData name="Ahmed Ahmed (2436755)" userId="96eabeee-c6a3-48e5-b3fa-8977821bf2b2" providerId="ADAL" clId="{E51D4FA1-025A-40E3-8A7D-E86610951351}" dt="2026-03-14T17:44:35.822" v="347" actId="478"/>
          <ac:picMkLst>
            <pc:docMk/>
            <pc:sldMk cId="1063835186" sldId="259"/>
            <ac:picMk id="6" creationId="{DDC77EA6-C7B6-3624-E28E-BD67B5007C13}"/>
          </ac:picMkLst>
        </pc:picChg>
      </pc:sldChg>
      <pc:sldChg chg="addSp delSp modSp add mod">
        <pc:chgData name="Ahmed Ahmed (2436755)" userId="96eabeee-c6a3-48e5-b3fa-8977821bf2b2" providerId="ADAL" clId="{E51D4FA1-025A-40E3-8A7D-E86610951351}" dt="2026-03-14T19:36:49.541" v="1667" actId="313"/>
        <pc:sldMkLst>
          <pc:docMk/>
          <pc:sldMk cId="3865583938" sldId="260"/>
        </pc:sldMkLst>
        <pc:spChg chg="mod">
          <ac:chgData name="Ahmed Ahmed (2436755)" userId="96eabeee-c6a3-48e5-b3fa-8977821bf2b2" providerId="ADAL" clId="{E51D4FA1-025A-40E3-8A7D-E86610951351}" dt="2026-03-14T18:09:39.918" v="605" actId="14100"/>
          <ac:spMkLst>
            <pc:docMk/>
            <pc:sldMk cId="3865583938" sldId="260"/>
            <ac:spMk id="2" creationId="{A25FD5F9-FDEF-1AA7-1FFD-5271BAA463E8}"/>
          </ac:spMkLst>
        </pc:spChg>
        <pc:spChg chg="mod ord">
          <ac:chgData name="Ahmed Ahmed (2436755)" userId="96eabeee-c6a3-48e5-b3fa-8977821bf2b2" providerId="ADAL" clId="{E51D4FA1-025A-40E3-8A7D-E86610951351}" dt="2026-03-14T19:36:49.541" v="1667" actId="313"/>
          <ac:spMkLst>
            <pc:docMk/>
            <pc:sldMk cId="3865583938" sldId="260"/>
            <ac:spMk id="3" creationId="{0FD012DB-9840-2484-C95C-3E2C6B01C396}"/>
          </ac:spMkLst>
        </pc:spChg>
        <pc:spChg chg="del">
          <ac:chgData name="Ahmed Ahmed (2436755)" userId="96eabeee-c6a3-48e5-b3fa-8977821bf2b2" providerId="ADAL" clId="{E51D4FA1-025A-40E3-8A7D-E86610951351}" dt="2026-03-14T18:09:11.966" v="600" actId="26606"/>
          <ac:spMkLst>
            <pc:docMk/>
            <pc:sldMk cId="3865583938" sldId="260"/>
            <ac:spMk id="29" creationId="{5FC22D42-6FA5-E81E-6F0A-99FC1C50E1B3}"/>
          </ac:spMkLst>
        </pc:spChg>
        <pc:spChg chg="del">
          <ac:chgData name="Ahmed Ahmed (2436755)" userId="96eabeee-c6a3-48e5-b3fa-8977821bf2b2" providerId="ADAL" clId="{E51D4FA1-025A-40E3-8A7D-E86610951351}" dt="2026-03-14T18:09:11.966" v="600" actId="26606"/>
          <ac:spMkLst>
            <pc:docMk/>
            <pc:sldMk cId="3865583938" sldId="260"/>
            <ac:spMk id="31" creationId="{D2BDFAC2-EEBE-F2CA-0D7F-5026384816C9}"/>
          </ac:spMkLst>
        </pc:spChg>
        <pc:spChg chg="del">
          <ac:chgData name="Ahmed Ahmed (2436755)" userId="96eabeee-c6a3-48e5-b3fa-8977821bf2b2" providerId="ADAL" clId="{E51D4FA1-025A-40E3-8A7D-E86610951351}" dt="2026-03-14T18:09:11.966" v="600" actId="26606"/>
          <ac:spMkLst>
            <pc:docMk/>
            <pc:sldMk cId="3865583938" sldId="260"/>
            <ac:spMk id="33" creationId="{E1E08F22-D487-B510-4FF2-B7E7F4FB173A}"/>
          </ac:spMkLst>
        </pc:spChg>
        <pc:spChg chg="del">
          <ac:chgData name="Ahmed Ahmed (2436755)" userId="96eabeee-c6a3-48e5-b3fa-8977821bf2b2" providerId="ADAL" clId="{E51D4FA1-025A-40E3-8A7D-E86610951351}" dt="2026-03-14T18:09:11.966" v="600" actId="26606"/>
          <ac:spMkLst>
            <pc:docMk/>
            <pc:sldMk cId="3865583938" sldId="260"/>
            <ac:spMk id="35" creationId="{7798CDA2-3573-1728-D34E-9A89764490F8}"/>
          </ac:spMkLst>
        </pc:spChg>
        <pc:spChg chg="add">
          <ac:chgData name="Ahmed Ahmed (2436755)" userId="96eabeee-c6a3-48e5-b3fa-8977821bf2b2" providerId="ADAL" clId="{E51D4FA1-025A-40E3-8A7D-E86610951351}" dt="2026-03-14T18:09:11.966" v="600" actId="26606"/>
          <ac:spMkLst>
            <pc:docMk/>
            <pc:sldMk cId="3865583938" sldId="260"/>
            <ac:spMk id="40" creationId="{774A975B-A886-5202-0489-6965514A0D14}"/>
          </ac:spMkLst>
        </pc:spChg>
        <pc:spChg chg="add">
          <ac:chgData name="Ahmed Ahmed (2436755)" userId="96eabeee-c6a3-48e5-b3fa-8977821bf2b2" providerId="ADAL" clId="{E51D4FA1-025A-40E3-8A7D-E86610951351}" dt="2026-03-14T18:09:11.966" v="600" actId="26606"/>
          <ac:spMkLst>
            <pc:docMk/>
            <pc:sldMk cId="3865583938" sldId="260"/>
            <ac:spMk id="42" creationId="{9E10BDB4-64F2-477D-A03B-9F8352D5E02E}"/>
          </ac:spMkLst>
        </pc:spChg>
        <pc:spChg chg="add">
          <ac:chgData name="Ahmed Ahmed (2436755)" userId="96eabeee-c6a3-48e5-b3fa-8977821bf2b2" providerId="ADAL" clId="{E51D4FA1-025A-40E3-8A7D-E86610951351}" dt="2026-03-14T18:09:11.966" v="600" actId="26606"/>
          <ac:spMkLst>
            <pc:docMk/>
            <pc:sldMk cId="3865583938" sldId="260"/>
            <ac:spMk id="44" creationId="{887F59F2-5FBC-40CD-AD35-376AECE49EA6}"/>
          </ac:spMkLst>
        </pc:spChg>
        <pc:spChg chg="add">
          <ac:chgData name="Ahmed Ahmed (2436755)" userId="96eabeee-c6a3-48e5-b3fa-8977821bf2b2" providerId="ADAL" clId="{E51D4FA1-025A-40E3-8A7D-E86610951351}" dt="2026-03-14T18:09:11.966" v="600" actId="26606"/>
          <ac:spMkLst>
            <pc:docMk/>
            <pc:sldMk cId="3865583938" sldId="260"/>
            <ac:spMk id="46" creationId="{7271C494-8107-3D61-D611-4FBC7C22A2B8}"/>
          </ac:spMkLst>
        </pc:spChg>
        <pc:picChg chg="del">
          <ac:chgData name="Ahmed Ahmed (2436755)" userId="96eabeee-c6a3-48e5-b3fa-8977821bf2b2" providerId="ADAL" clId="{E51D4FA1-025A-40E3-8A7D-E86610951351}" dt="2026-03-14T17:59:13.197" v="524" actId="478"/>
          <ac:picMkLst>
            <pc:docMk/>
            <pc:sldMk cId="3865583938" sldId="260"/>
            <ac:picMk id="5" creationId="{854705E8-5FDE-38B3-5DD6-6797F4CA41AC}"/>
          </ac:picMkLst>
        </pc:picChg>
        <pc:picChg chg="add mod">
          <ac:chgData name="Ahmed Ahmed (2436755)" userId="96eabeee-c6a3-48e5-b3fa-8977821bf2b2" providerId="ADAL" clId="{E51D4FA1-025A-40E3-8A7D-E86610951351}" dt="2026-03-14T18:09:37.180" v="604" actId="14100"/>
          <ac:picMkLst>
            <pc:docMk/>
            <pc:sldMk cId="3865583938" sldId="260"/>
            <ac:picMk id="6" creationId="{FCED4F37-AF4C-3D95-F57A-05B7E39B4CC8}"/>
          </ac:picMkLst>
        </pc:picChg>
      </pc:sldChg>
      <pc:sldChg chg="addSp delSp modSp add mod">
        <pc:chgData name="Ahmed Ahmed (2436755)" userId="96eabeee-c6a3-48e5-b3fa-8977821bf2b2" providerId="ADAL" clId="{E51D4FA1-025A-40E3-8A7D-E86610951351}" dt="2026-03-14T18:19:01.048" v="764" actId="14100"/>
        <pc:sldMkLst>
          <pc:docMk/>
          <pc:sldMk cId="1227755550" sldId="261"/>
        </pc:sldMkLst>
        <pc:spChg chg="mod">
          <ac:chgData name="Ahmed Ahmed (2436755)" userId="96eabeee-c6a3-48e5-b3fa-8977821bf2b2" providerId="ADAL" clId="{E51D4FA1-025A-40E3-8A7D-E86610951351}" dt="2026-03-14T18:18:35.822" v="761" actId="26606"/>
          <ac:spMkLst>
            <pc:docMk/>
            <pc:sldMk cId="1227755550" sldId="261"/>
            <ac:spMk id="2" creationId="{7C385AAA-EDA1-C480-56F9-6B476CC09D56}"/>
          </ac:spMkLst>
        </pc:spChg>
        <pc:spChg chg="mod ord">
          <ac:chgData name="Ahmed Ahmed (2436755)" userId="96eabeee-c6a3-48e5-b3fa-8977821bf2b2" providerId="ADAL" clId="{E51D4FA1-025A-40E3-8A7D-E86610951351}" dt="2026-03-14T18:19:01.048" v="764" actId="14100"/>
          <ac:spMkLst>
            <pc:docMk/>
            <pc:sldMk cId="1227755550" sldId="261"/>
            <ac:spMk id="3" creationId="{75E8D8E7-1A57-5663-9FC6-CBBBB8BF9DF2}"/>
          </ac:spMkLst>
        </pc:spChg>
        <pc:spChg chg="add">
          <ac:chgData name="Ahmed Ahmed (2436755)" userId="96eabeee-c6a3-48e5-b3fa-8977821bf2b2" providerId="ADAL" clId="{E51D4FA1-025A-40E3-8A7D-E86610951351}" dt="2026-03-14T18:16:03.854" v="663"/>
          <ac:spMkLst>
            <pc:docMk/>
            <pc:sldMk cId="1227755550" sldId="261"/>
            <ac:spMk id="9" creationId="{56E56175-7E75-CD15-AF13-DE9062532A77}"/>
          </ac:spMkLst>
        </pc:spChg>
        <pc:spChg chg="add">
          <ac:chgData name="Ahmed Ahmed (2436755)" userId="96eabeee-c6a3-48e5-b3fa-8977821bf2b2" providerId="ADAL" clId="{E51D4FA1-025A-40E3-8A7D-E86610951351}" dt="2026-03-14T18:16:18.869" v="664"/>
          <ac:spMkLst>
            <pc:docMk/>
            <pc:sldMk cId="1227755550" sldId="261"/>
            <ac:spMk id="10" creationId="{1852464C-B8AA-C56A-156F-3BAC75CF12F7}"/>
          </ac:spMkLst>
        </pc:spChg>
        <pc:spChg chg="del">
          <ac:chgData name="Ahmed Ahmed (2436755)" userId="96eabeee-c6a3-48e5-b3fa-8977821bf2b2" providerId="ADAL" clId="{E51D4FA1-025A-40E3-8A7D-E86610951351}" dt="2026-03-14T18:18:35.822" v="761" actId="26606"/>
          <ac:spMkLst>
            <pc:docMk/>
            <pc:sldMk cId="1227755550" sldId="261"/>
            <ac:spMk id="40" creationId="{9ABA35D1-F65D-8DA9-2509-A1E4CDDAC8EE}"/>
          </ac:spMkLst>
        </pc:spChg>
        <pc:spChg chg="del">
          <ac:chgData name="Ahmed Ahmed (2436755)" userId="96eabeee-c6a3-48e5-b3fa-8977821bf2b2" providerId="ADAL" clId="{E51D4FA1-025A-40E3-8A7D-E86610951351}" dt="2026-03-14T18:18:35.822" v="761" actId="26606"/>
          <ac:spMkLst>
            <pc:docMk/>
            <pc:sldMk cId="1227755550" sldId="261"/>
            <ac:spMk id="42" creationId="{0DBC4C70-B0B2-90F0-7F52-4CFF15BCBD70}"/>
          </ac:spMkLst>
        </pc:spChg>
        <pc:spChg chg="del">
          <ac:chgData name="Ahmed Ahmed (2436755)" userId="96eabeee-c6a3-48e5-b3fa-8977821bf2b2" providerId="ADAL" clId="{E51D4FA1-025A-40E3-8A7D-E86610951351}" dt="2026-03-14T18:18:35.822" v="761" actId="26606"/>
          <ac:spMkLst>
            <pc:docMk/>
            <pc:sldMk cId="1227755550" sldId="261"/>
            <ac:spMk id="44" creationId="{129F18E9-712E-D8DE-D803-F46028F59F5C}"/>
          </ac:spMkLst>
        </pc:spChg>
        <pc:spChg chg="del">
          <ac:chgData name="Ahmed Ahmed (2436755)" userId="96eabeee-c6a3-48e5-b3fa-8977821bf2b2" providerId="ADAL" clId="{E51D4FA1-025A-40E3-8A7D-E86610951351}" dt="2026-03-14T18:18:35.822" v="761" actId="26606"/>
          <ac:spMkLst>
            <pc:docMk/>
            <pc:sldMk cId="1227755550" sldId="261"/>
            <ac:spMk id="46" creationId="{3F4DAE1C-CF94-6F41-022C-AD48366B4C49}"/>
          </ac:spMkLst>
        </pc:spChg>
        <pc:spChg chg="add">
          <ac:chgData name="Ahmed Ahmed (2436755)" userId="96eabeee-c6a3-48e5-b3fa-8977821bf2b2" providerId="ADAL" clId="{E51D4FA1-025A-40E3-8A7D-E86610951351}" dt="2026-03-14T18:18:35.822" v="761" actId="26606"/>
          <ac:spMkLst>
            <pc:docMk/>
            <pc:sldMk cId="1227755550" sldId="261"/>
            <ac:spMk id="51" creationId="{774A975B-A886-5202-0489-6965514A0D14}"/>
          </ac:spMkLst>
        </pc:spChg>
        <pc:spChg chg="add">
          <ac:chgData name="Ahmed Ahmed (2436755)" userId="96eabeee-c6a3-48e5-b3fa-8977821bf2b2" providerId="ADAL" clId="{E51D4FA1-025A-40E3-8A7D-E86610951351}" dt="2026-03-14T18:18:35.822" v="761" actId="26606"/>
          <ac:spMkLst>
            <pc:docMk/>
            <pc:sldMk cId="1227755550" sldId="261"/>
            <ac:spMk id="53" creationId="{83AC883F-69DD-D349-B469-8CDE2139FADB}"/>
          </ac:spMkLst>
        </pc:spChg>
        <pc:spChg chg="add">
          <ac:chgData name="Ahmed Ahmed (2436755)" userId="96eabeee-c6a3-48e5-b3fa-8977821bf2b2" providerId="ADAL" clId="{E51D4FA1-025A-40E3-8A7D-E86610951351}" dt="2026-03-14T18:18:35.822" v="761" actId="26606"/>
          <ac:spMkLst>
            <pc:docMk/>
            <pc:sldMk cId="1227755550" sldId="261"/>
            <ac:spMk id="55" creationId="{5B0749EA-BE79-9EB1-B769-385489D43E86}"/>
          </ac:spMkLst>
        </pc:spChg>
        <pc:spChg chg="add">
          <ac:chgData name="Ahmed Ahmed (2436755)" userId="96eabeee-c6a3-48e5-b3fa-8977821bf2b2" providerId="ADAL" clId="{E51D4FA1-025A-40E3-8A7D-E86610951351}" dt="2026-03-14T18:18:35.822" v="761" actId="26606"/>
          <ac:spMkLst>
            <pc:docMk/>
            <pc:sldMk cId="1227755550" sldId="261"/>
            <ac:spMk id="57" creationId="{1E5913DE-5FC3-6E84-57B7-19B2096A529C}"/>
          </ac:spMkLst>
        </pc:spChg>
        <pc:picChg chg="add del mod">
          <ac:chgData name="Ahmed Ahmed (2436755)" userId="96eabeee-c6a3-48e5-b3fa-8977821bf2b2" providerId="ADAL" clId="{E51D4FA1-025A-40E3-8A7D-E86610951351}" dt="2026-03-14T18:11:32.347" v="616" actId="478"/>
          <ac:picMkLst>
            <pc:docMk/>
            <pc:sldMk cId="1227755550" sldId="261"/>
            <ac:picMk id="5" creationId="{4A9A5B5A-B702-79EF-23E5-B5E5FD2D1ED9}"/>
          </ac:picMkLst>
        </pc:picChg>
        <pc:picChg chg="del">
          <ac:chgData name="Ahmed Ahmed (2436755)" userId="96eabeee-c6a3-48e5-b3fa-8977821bf2b2" providerId="ADAL" clId="{E51D4FA1-025A-40E3-8A7D-E86610951351}" dt="2026-03-14T18:11:49.842" v="618" actId="478"/>
          <ac:picMkLst>
            <pc:docMk/>
            <pc:sldMk cId="1227755550" sldId="261"/>
            <ac:picMk id="6" creationId="{4970E7ED-2548-CCFB-B367-2AE7ACC445BF}"/>
          </ac:picMkLst>
        </pc:picChg>
        <pc:picChg chg="add mod">
          <ac:chgData name="Ahmed Ahmed (2436755)" userId="96eabeee-c6a3-48e5-b3fa-8977821bf2b2" providerId="ADAL" clId="{E51D4FA1-025A-40E3-8A7D-E86610951351}" dt="2026-03-14T18:11:52.422" v="619" actId="1076"/>
          <ac:picMkLst>
            <pc:docMk/>
            <pc:sldMk cId="1227755550" sldId="261"/>
            <ac:picMk id="8" creationId="{30C882E6-1863-B9AD-D712-A92026CD0CE5}"/>
          </ac:picMkLst>
        </pc:picChg>
      </pc:sldChg>
      <pc:sldChg chg="addSp delSp modSp add mod ord">
        <pc:chgData name="Ahmed Ahmed (2436755)" userId="96eabeee-c6a3-48e5-b3fa-8977821bf2b2" providerId="ADAL" clId="{E51D4FA1-025A-40E3-8A7D-E86610951351}" dt="2026-03-14T19:36:12.708" v="1663" actId="12"/>
        <pc:sldMkLst>
          <pc:docMk/>
          <pc:sldMk cId="2831798532" sldId="262"/>
        </pc:sldMkLst>
        <pc:spChg chg="mod">
          <ac:chgData name="Ahmed Ahmed (2436755)" userId="96eabeee-c6a3-48e5-b3fa-8977821bf2b2" providerId="ADAL" clId="{E51D4FA1-025A-40E3-8A7D-E86610951351}" dt="2026-03-14T18:24:32.632" v="846" actId="27636"/>
          <ac:spMkLst>
            <pc:docMk/>
            <pc:sldMk cId="2831798532" sldId="262"/>
            <ac:spMk id="2" creationId="{CE91D999-6F7E-CF66-9F91-A1C717B1D09F}"/>
          </ac:spMkLst>
        </pc:spChg>
        <pc:spChg chg="mod ord">
          <ac:chgData name="Ahmed Ahmed (2436755)" userId="96eabeee-c6a3-48e5-b3fa-8977821bf2b2" providerId="ADAL" clId="{E51D4FA1-025A-40E3-8A7D-E86610951351}" dt="2026-03-14T19:36:12.708" v="1663" actId="12"/>
          <ac:spMkLst>
            <pc:docMk/>
            <pc:sldMk cId="2831798532" sldId="262"/>
            <ac:spMk id="3" creationId="{D9F9720D-1B2A-C162-2DD4-9F0D43CD4BE6}"/>
          </ac:spMkLst>
        </pc:spChg>
        <pc:spChg chg="del">
          <ac:chgData name="Ahmed Ahmed (2436755)" userId="96eabeee-c6a3-48e5-b3fa-8977821bf2b2" providerId="ADAL" clId="{E51D4FA1-025A-40E3-8A7D-E86610951351}" dt="2026-03-14T18:24:19.988" v="842" actId="26606"/>
          <ac:spMkLst>
            <pc:docMk/>
            <pc:sldMk cId="2831798532" sldId="262"/>
            <ac:spMk id="40" creationId="{CB181AF4-1538-2E7F-FE06-4835DD200A6C}"/>
          </ac:spMkLst>
        </pc:spChg>
        <pc:spChg chg="del">
          <ac:chgData name="Ahmed Ahmed (2436755)" userId="96eabeee-c6a3-48e5-b3fa-8977821bf2b2" providerId="ADAL" clId="{E51D4FA1-025A-40E3-8A7D-E86610951351}" dt="2026-03-14T18:24:19.988" v="842" actId="26606"/>
          <ac:spMkLst>
            <pc:docMk/>
            <pc:sldMk cId="2831798532" sldId="262"/>
            <ac:spMk id="42" creationId="{C897B915-E66E-8487-9286-4F3A28F38705}"/>
          </ac:spMkLst>
        </pc:spChg>
        <pc:spChg chg="del">
          <ac:chgData name="Ahmed Ahmed (2436755)" userId="96eabeee-c6a3-48e5-b3fa-8977821bf2b2" providerId="ADAL" clId="{E51D4FA1-025A-40E3-8A7D-E86610951351}" dt="2026-03-14T18:24:19.988" v="842" actId="26606"/>
          <ac:spMkLst>
            <pc:docMk/>
            <pc:sldMk cId="2831798532" sldId="262"/>
            <ac:spMk id="44" creationId="{910C1B1C-B416-6251-86A0-24336ED16BDA}"/>
          </ac:spMkLst>
        </pc:spChg>
        <pc:spChg chg="del">
          <ac:chgData name="Ahmed Ahmed (2436755)" userId="96eabeee-c6a3-48e5-b3fa-8977821bf2b2" providerId="ADAL" clId="{E51D4FA1-025A-40E3-8A7D-E86610951351}" dt="2026-03-14T18:24:19.988" v="842" actId="26606"/>
          <ac:spMkLst>
            <pc:docMk/>
            <pc:sldMk cId="2831798532" sldId="262"/>
            <ac:spMk id="46" creationId="{0D0AD9F1-4003-59BC-1572-D31C218EB992}"/>
          </ac:spMkLst>
        </pc:spChg>
        <pc:spChg chg="add">
          <ac:chgData name="Ahmed Ahmed (2436755)" userId="96eabeee-c6a3-48e5-b3fa-8977821bf2b2" providerId="ADAL" clId="{E51D4FA1-025A-40E3-8A7D-E86610951351}" dt="2026-03-14T18:24:19.988" v="842" actId="26606"/>
          <ac:spMkLst>
            <pc:docMk/>
            <pc:sldMk cId="2831798532" sldId="262"/>
            <ac:spMk id="51" creationId="{774A975B-A886-5202-0489-6965514A0D14}"/>
          </ac:spMkLst>
        </pc:spChg>
        <pc:spChg chg="add">
          <ac:chgData name="Ahmed Ahmed (2436755)" userId="96eabeee-c6a3-48e5-b3fa-8977821bf2b2" providerId="ADAL" clId="{E51D4FA1-025A-40E3-8A7D-E86610951351}" dt="2026-03-14T18:24:19.988" v="842" actId="26606"/>
          <ac:spMkLst>
            <pc:docMk/>
            <pc:sldMk cId="2831798532" sldId="262"/>
            <ac:spMk id="53" creationId="{9E10BDB4-64F2-477D-A03B-9F8352D5E02E}"/>
          </ac:spMkLst>
        </pc:spChg>
        <pc:spChg chg="add">
          <ac:chgData name="Ahmed Ahmed (2436755)" userId="96eabeee-c6a3-48e5-b3fa-8977821bf2b2" providerId="ADAL" clId="{E51D4FA1-025A-40E3-8A7D-E86610951351}" dt="2026-03-14T18:24:19.988" v="842" actId="26606"/>
          <ac:spMkLst>
            <pc:docMk/>
            <pc:sldMk cId="2831798532" sldId="262"/>
            <ac:spMk id="55" creationId="{887F59F2-5FBC-40CD-AD35-376AECE49EA6}"/>
          </ac:spMkLst>
        </pc:spChg>
        <pc:spChg chg="add">
          <ac:chgData name="Ahmed Ahmed (2436755)" userId="96eabeee-c6a3-48e5-b3fa-8977821bf2b2" providerId="ADAL" clId="{E51D4FA1-025A-40E3-8A7D-E86610951351}" dt="2026-03-14T18:24:19.988" v="842" actId="26606"/>
          <ac:spMkLst>
            <pc:docMk/>
            <pc:sldMk cId="2831798532" sldId="262"/>
            <ac:spMk id="57" creationId="{7271C494-8107-3D61-D611-4FBC7C22A2B8}"/>
          </ac:spMkLst>
        </pc:spChg>
        <pc:picChg chg="add mod">
          <ac:chgData name="Ahmed Ahmed (2436755)" userId="96eabeee-c6a3-48e5-b3fa-8977821bf2b2" providerId="ADAL" clId="{E51D4FA1-025A-40E3-8A7D-E86610951351}" dt="2026-03-14T18:24:29.920" v="844" actId="14100"/>
          <ac:picMkLst>
            <pc:docMk/>
            <pc:sldMk cId="2831798532" sldId="262"/>
            <ac:picMk id="5" creationId="{39F5046E-118E-2848-3A72-118A3785893F}"/>
          </ac:picMkLst>
        </pc:picChg>
        <pc:picChg chg="del">
          <ac:chgData name="Ahmed Ahmed (2436755)" userId="96eabeee-c6a3-48e5-b3fa-8977821bf2b2" providerId="ADAL" clId="{E51D4FA1-025A-40E3-8A7D-E86610951351}" dt="2026-03-14T18:20:58.388" v="778" actId="478"/>
          <ac:picMkLst>
            <pc:docMk/>
            <pc:sldMk cId="2831798532" sldId="262"/>
            <ac:picMk id="6" creationId="{F203F42A-A0F4-2C73-5377-881DD91BCF40}"/>
          </ac:picMkLst>
        </pc:picChg>
      </pc:sldChg>
      <pc:sldChg chg="addSp delSp modSp add mod ord">
        <pc:chgData name="Ahmed Ahmed (2436755)" userId="96eabeee-c6a3-48e5-b3fa-8977821bf2b2" providerId="ADAL" clId="{E51D4FA1-025A-40E3-8A7D-E86610951351}" dt="2026-03-14T18:52:31.765" v="1275" actId="20577"/>
        <pc:sldMkLst>
          <pc:docMk/>
          <pc:sldMk cId="2308757056" sldId="263"/>
        </pc:sldMkLst>
        <pc:spChg chg="mod">
          <ac:chgData name="Ahmed Ahmed (2436755)" userId="96eabeee-c6a3-48e5-b3fa-8977821bf2b2" providerId="ADAL" clId="{E51D4FA1-025A-40E3-8A7D-E86610951351}" dt="2026-03-14T18:34:03.459" v="935" actId="26606"/>
          <ac:spMkLst>
            <pc:docMk/>
            <pc:sldMk cId="2308757056" sldId="263"/>
            <ac:spMk id="2" creationId="{313B95DE-215D-4468-F25C-97028403A112}"/>
          </ac:spMkLst>
        </pc:spChg>
        <pc:spChg chg="mod ord">
          <ac:chgData name="Ahmed Ahmed (2436755)" userId="96eabeee-c6a3-48e5-b3fa-8977821bf2b2" providerId="ADAL" clId="{E51D4FA1-025A-40E3-8A7D-E86610951351}" dt="2026-03-14T18:52:31.765" v="1275" actId="20577"/>
          <ac:spMkLst>
            <pc:docMk/>
            <pc:sldMk cId="2308757056" sldId="263"/>
            <ac:spMk id="3" creationId="{1D51B16A-32A7-DFEF-E002-58B5BC848CDA}"/>
          </ac:spMkLst>
        </pc:spChg>
        <pc:spChg chg="del">
          <ac:chgData name="Ahmed Ahmed (2436755)" userId="96eabeee-c6a3-48e5-b3fa-8977821bf2b2" providerId="ADAL" clId="{E51D4FA1-025A-40E3-8A7D-E86610951351}" dt="2026-03-14T18:34:03.459" v="935" actId="26606"/>
          <ac:spMkLst>
            <pc:docMk/>
            <pc:sldMk cId="2308757056" sldId="263"/>
            <ac:spMk id="29" creationId="{E6787F1E-8B98-8BC5-84D8-A2311C1AD4B7}"/>
          </ac:spMkLst>
        </pc:spChg>
        <pc:spChg chg="del">
          <ac:chgData name="Ahmed Ahmed (2436755)" userId="96eabeee-c6a3-48e5-b3fa-8977821bf2b2" providerId="ADAL" clId="{E51D4FA1-025A-40E3-8A7D-E86610951351}" dt="2026-03-14T18:34:03.459" v="935" actId="26606"/>
          <ac:spMkLst>
            <pc:docMk/>
            <pc:sldMk cId="2308757056" sldId="263"/>
            <ac:spMk id="31" creationId="{1A96D352-F47A-B8D7-49C0-A6C397A6540B}"/>
          </ac:spMkLst>
        </pc:spChg>
        <pc:spChg chg="del">
          <ac:chgData name="Ahmed Ahmed (2436755)" userId="96eabeee-c6a3-48e5-b3fa-8977821bf2b2" providerId="ADAL" clId="{E51D4FA1-025A-40E3-8A7D-E86610951351}" dt="2026-03-14T18:34:03.459" v="935" actId="26606"/>
          <ac:spMkLst>
            <pc:docMk/>
            <pc:sldMk cId="2308757056" sldId="263"/>
            <ac:spMk id="33" creationId="{5A958572-A903-709C-AEE7-D15F08EB5299}"/>
          </ac:spMkLst>
        </pc:spChg>
        <pc:spChg chg="del">
          <ac:chgData name="Ahmed Ahmed (2436755)" userId="96eabeee-c6a3-48e5-b3fa-8977821bf2b2" providerId="ADAL" clId="{E51D4FA1-025A-40E3-8A7D-E86610951351}" dt="2026-03-14T18:34:03.459" v="935" actId="26606"/>
          <ac:spMkLst>
            <pc:docMk/>
            <pc:sldMk cId="2308757056" sldId="263"/>
            <ac:spMk id="35" creationId="{346BF662-AA5E-9678-52EB-15392C899265}"/>
          </ac:spMkLst>
        </pc:spChg>
        <pc:spChg chg="add">
          <ac:chgData name="Ahmed Ahmed (2436755)" userId="96eabeee-c6a3-48e5-b3fa-8977821bf2b2" providerId="ADAL" clId="{E51D4FA1-025A-40E3-8A7D-E86610951351}" dt="2026-03-14T18:34:03.459" v="935" actId="26606"/>
          <ac:spMkLst>
            <pc:docMk/>
            <pc:sldMk cId="2308757056" sldId="263"/>
            <ac:spMk id="40" creationId="{774A975B-A886-5202-0489-6965514A0D14}"/>
          </ac:spMkLst>
        </pc:spChg>
        <pc:spChg chg="add">
          <ac:chgData name="Ahmed Ahmed (2436755)" userId="96eabeee-c6a3-48e5-b3fa-8977821bf2b2" providerId="ADAL" clId="{E51D4FA1-025A-40E3-8A7D-E86610951351}" dt="2026-03-14T18:34:03.459" v="935" actId="26606"/>
          <ac:spMkLst>
            <pc:docMk/>
            <pc:sldMk cId="2308757056" sldId="263"/>
            <ac:spMk id="42" creationId="{83AC883F-69DD-D349-B469-8CDE2139FADB}"/>
          </ac:spMkLst>
        </pc:spChg>
        <pc:spChg chg="add">
          <ac:chgData name="Ahmed Ahmed (2436755)" userId="96eabeee-c6a3-48e5-b3fa-8977821bf2b2" providerId="ADAL" clId="{E51D4FA1-025A-40E3-8A7D-E86610951351}" dt="2026-03-14T18:34:03.459" v="935" actId="26606"/>
          <ac:spMkLst>
            <pc:docMk/>
            <pc:sldMk cId="2308757056" sldId="263"/>
            <ac:spMk id="44" creationId="{5B0749EA-BE79-9EB1-B769-385489D43E86}"/>
          </ac:spMkLst>
        </pc:spChg>
        <pc:spChg chg="add">
          <ac:chgData name="Ahmed Ahmed (2436755)" userId="96eabeee-c6a3-48e5-b3fa-8977821bf2b2" providerId="ADAL" clId="{E51D4FA1-025A-40E3-8A7D-E86610951351}" dt="2026-03-14T18:34:03.459" v="935" actId="26606"/>
          <ac:spMkLst>
            <pc:docMk/>
            <pc:sldMk cId="2308757056" sldId="263"/>
            <ac:spMk id="46" creationId="{1E5913DE-5FC3-6E84-57B7-19B2096A529C}"/>
          </ac:spMkLst>
        </pc:spChg>
        <pc:picChg chg="del">
          <ac:chgData name="Ahmed Ahmed (2436755)" userId="96eabeee-c6a3-48e5-b3fa-8977821bf2b2" providerId="ADAL" clId="{E51D4FA1-025A-40E3-8A7D-E86610951351}" dt="2026-03-14T18:33:59.825" v="934" actId="478"/>
          <ac:picMkLst>
            <pc:docMk/>
            <pc:sldMk cId="2308757056" sldId="263"/>
            <ac:picMk id="5" creationId="{BB4120CC-99D4-2BF7-5066-9DB825521549}"/>
          </ac:picMkLst>
        </pc:picChg>
        <pc:picChg chg="add mod">
          <ac:chgData name="Ahmed Ahmed (2436755)" userId="96eabeee-c6a3-48e5-b3fa-8977821bf2b2" providerId="ADAL" clId="{E51D4FA1-025A-40E3-8A7D-E86610951351}" dt="2026-03-14T18:33:58.003" v="933" actId="931"/>
          <ac:picMkLst>
            <pc:docMk/>
            <pc:sldMk cId="2308757056" sldId="263"/>
            <ac:picMk id="6" creationId="{3008A7C4-AE93-DE05-B9B6-ABBA7D793AFA}"/>
          </ac:picMkLst>
        </pc:picChg>
      </pc:sldChg>
      <pc:sldChg chg="addSp delSp modSp add mod ord">
        <pc:chgData name="Ahmed Ahmed (2436755)" userId="96eabeee-c6a3-48e5-b3fa-8977821bf2b2" providerId="ADAL" clId="{E51D4FA1-025A-40E3-8A7D-E86610951351}" dt="2026-03-14T19:39:21.383" v="1669" actId="20577"/>
        <pc:sldMkLst>
          <pc:docMk/>
          <pc:sldMk cId="415568232" sldId="264"/>
        </pc:sldMkLst>
        <pc:spChg chg="mod">
          <ac:chgData name="Ahmed Ahmed (2436755)" userId="96eabeee-c6a3-48e5-b3fa-8977821bf2b2" providerId="ADAL" clId="{E51D4FA1-025A-40E3-8A7D-E86610951351}" dt="2026-03-14T18:50:48.226" v="1238" actId="26606"/>
          <ac:spMkLst>
            <pc:docMk/>
            <pc:sldMk cId="415568232" sldId="264"/>
            <ac:spMk id="2" creationId="{92626FDA-9FDF-F423-4350-1D22D92DAB50}"/>
          </ac:spMkLst>
        </pc:spChg>
        <pc:spChg chg="mod ord">
          <ac:chgData name="Ahmed Ahmed (2436755)" userId="96eabeee-c6a3-48e5-b3fa-8977821bf2b2" providerId="ADAL" clId="{E51D4FA1-025A-40E3-8A7D-E86610951351}" dt="2026-03-14T19:39:21.383" v="1669" actId="20577"/>
          <ac:spMkLst>
            <pc:docMk/>
            <pc:sldMk cId="415568232" sldId="264"/>
            <ac:spMk id="3" creationId="{D7990101-F0F3-C6BB-5654-ECD897F79615}"/>
          </ac:spMkLst>
        </pc:spChg>
        <pc:spChg chg="del">
          <ac:chgData name="Ahmed Ahmed (2436755)" userId="96eabeee-c6a3-48e5-b3fa-8977821bf2b2" providerId="ADAL" clId="{E51D4FA1-025A-40E3-8A7D-E86610951351}" dt="2026-03-14T18:50:48.226" v="1238" actId="26606"/>
          <ac:spMkLst>
            <pc:docMk/>
            <pc:sldMk cId="415568232" sldId="264"/>
            <ac:spMk id="29" creationId="{69D33C1C-E6E2-4D8A-BE23-495BD0DCBE36}"/>
          </ac:spMkLst>
        </pc:spChg>
        <pc:spChg chg="del">
          <ac:chgData name="Ahmed Ahmed (2436755)" userId="96eabeee-c6a3-48e5-b3fa-8977821bf2b2" providerId="ADAL" clId="{E51D4FA1-025A-40E3-8A7D-E86610951351}" dt="2026-03-14T18:50:48.226" v="1238" actId="26606"/>
          <ac:spMkLst>
            <pc:docMk/>
            <pc:sldMk cId="415568232" sldId="264"/>
            <ac:spMk id="31" creationId="{C3E882D2-A26D-18EB-D787-13AF1E754C37}"/>
          </ac:spMkLst>
        </pc:spChg>
        <pc:spChg chg="del">
          <ac:chgData name="Ahmed Ahmed (2436755)" userId="96eabeee-c6a3-48e5-b3fa-8977821bf2b2" providerId="ADAL" clId="{E51D4FA1-025A-40E3-8A7D-E86610951351}" dt="2026-03-14T18:50:48.226" v="1238" actId="26606"/>
          <ac:spMkLst>
            <pc:docMk/>
            <pc:sldMk cId="415568232" sldId="264"/>
            <ac:spMk id="33" creationId="{276C3EF4-45DF-C337-0215-D38C13C40ED4}"/>
          </ac:spMkLst>
        </pc:spChg>
        <pc:spChg chg="del">
          <ac:chgData name="Ahmed Ahmed (2436755)" userId="96eabeee-c6a3-48e5-b3fa-8977821bf2b2" providerId="ADAL" clId="{E51D4FA1-025A-40E3-8A7D-E86610951351}" dt="2026-03-14T18:50:48.226" v="1238" actId="26606"/>
          <ac:spMkLst>
            <pc:docMk/>
            <pc:sldMk cId="415568232" sldId="264"/>
            <ac:spMk id="35" creationId="{A32A65DD-B935-AB25-1E40-E1DCB241E000}"/>
          </ac:spMkLst>
        </pc:spChg>
        <pc:spChg chg="add">
          <ac:chgData name="Ahmed Ahmed (2436755)" userId="96eabeee-c6a3-48e5-b3fa-8977821bf2b2" providerId="ADAL" clId="{E51D4FA1-025A-40E3-8A7D-E86610951351}" dt="2026-03-14T18:50:48.226" v="1238" actId="26606"/>
          <ac:spMkLst>
            <pc:docMk/>
            <pc:sldMk cId="415568232" sldId="264"/>
            <ac:spMk id="40" creationId="{774A975B-A886-5202-0489-6965514A0D14}"/>
          </ac:spMkLst>
        </pc:spChg>
        <pc:spChg chg="add">
          <ac:chgData name="Ahmed Ahmed (2436755)" userId="96eabeee-c6a3-48e5-b3fa-8977821bf2b2" providerId="ADAL" clId="{E51D4FA1-025A-40E3-8A7D-E86610951351}" dt="2026-03-14T18:50:48.226" v="1238" actId="26606"/>
          <ac:spMkLst>
            <pc:docMk/>
            <pc:sldMk cId="415568232" sldId="264"/>
            <ac:spMk id="42" creationId="{9E10BDB4-64F2-477D-A03B-9F8352D5E02E}"/>
          </ac:spMkLst>
        </pc:spChg>
        <pc:spChg chg="add">
          <ac:chgData name="Ahmed Ahmed (2436755)" userId="96eabeee-c6a3-48e5-b3fa-8977821bf2b2" providerId="ADAL" clId="{E51D4FA1-025A-40E3-8A7D-E86610951351}" dt="2026-03-14T18:50:48.226" v="1238" actId="26606"/>
          <ac:spMkLst>
            <pc:docMk/>
            <pc:sldMk cId="415568232" sldId="264"/>
            <ac:spMk id="44" creationId="{887F59F2-5FBC-40CD-AD35-376AECE49EA6}"/>
          </ac:spMkLst>
        </pc:spChg>
        <pc:picChg chg="del">
          <ac:chgData name="Ahmed Ahmed (2436755)" userId="96eabeee-c6a3-48e5-b3fa-8977821bf2b2" providerId="ADAL" clId="{E51D4FA1-025A-40E3-8A7D-E86610951351}" dt="2026-03-14T18:41:49.024" v="970" actId="478"/>
          <ac:picMkLst>
            <pc:docMk/>
            <pc:sldMk cId="415568232" sldId="264"/>
            <ac:picMk id="5" creationId="{057DE6C3-6A1A-26FE-0743-6EECCBC4ADA1}"/>
          </ac:picMkLst>
        </pc:picChg>
        <pc:picChg chg="add mod modCrop">
          <ac:chgData name="Ahmed Ahmed (2436755)" userId="96eabeee-c6a3-48e5-b3fa-8977821bf2b2" providerId="ADAL" clId="{E51D4FA1-025A-40E3-8A7D-E86610951351}" dt="2026-03-14T18:50:48.226" v="1238" actId="26606"/>
          <ac:picMkLst>
            <pc:docMk/>
            <pc:sldMk cId="415568232" sldId="264"/>
            <ac:picMk id="6" creationId="{8436FFED-B604-F85D-2078-F14869D9BC72}"/>
          </ac:picMkLst>
        </pc:picChg>
      </pc:sldChg>
      <pc:sldChg chg="addSp delSp modSp add mod ord">
        <pc:chgData name="Ahmed Ahmed (2436755)" userId="96eabeee-c6a3-48e5-b3fa-8977821bf2b2" providerId="ADAL" clId="{E51D4FA1-025A-40E3-8A7D-E86610951351}" dt="2026-03-14T19:18:01.363" v="1528"/>
        <pc:sldMkLst>
          <pc:docMk/>
          <pc:sldMk cId="2187293236" sldId="265"/>
        </pc:sldMkLst>
        <pc:spChg chg="mod">
          <ac:chgData name="Ahmed Ahmed (2436755)" userId="96eabeee-c6a3-48e5-b3fa-8977821bf2b2" providerId="ADAL" clId="{E51D4FA1-025A-40E3-8A7D-E86610951351}" dt="2026-03-14T19:06:25.112" v="1371" actId="26606"/>
          <ac:spMkLst>
            <pc:docMk/>
            <pc:sldMk cId="2187293236" sldId="265"/>
            <ac:spMk id="2" creationId="{EA0987FE-78AA-BDEA-3779-DB2D6728DA69}"/>
          </ac:spMkLst>
        </pc:spChg>
        <pc:spChg chg="mod ord">
          <ac:chgData name="Ahmed Ahmed (2436755)" userId="96eabeee-c6a3-48e5-b3fa-8977821bf2b2" providerId="ADAL" clId="{E51D4FA1-025A-40E3-8A7D-E86610951351}" dt="2026-03-14T19:06:44.432" v="1375" actId="5793"/>
          <ac:spMkLst>
            <pc:docMk/>
            <pc:sldMk cId="2187293236" sldId="265"/>
            <ac:spMk id="3" creationId="{946B67BD-8522-335F-123B-49E40FD04A79}"/>
          </ac:spMkLst>
        </pc:spChg>
        <pc:spChg chg="add mod">
          <ac:chgData name="Ahmed Ahmed (2436755)" userId="96eabeee-c6a3-48e5-b3fa-8977821bf2b2" providerId="ADAL" clId="{E51D4FA1-025A-40E3-8A7D-E86610951351}" dt="2026-03-14T19:05:22.668" v="1354" actId="571"/>
          <ac:spMkLst>
            <pc:docMk/>
            <pc:sldMk cId="2187293236" sldId="265"/>
            <ac:spMk id="7" creationId="{3E64B173-8597-8A82-E28F-EEC9B135627D}"/>
          </ac:spMkLst>
        </pc:spChg>
        <pc:spChg chg="del">
          <ac:chgData name="Ahmed Ahmed (2436755)" userId="96eabeee-c6a3-48e5-b3fa-8977821bf2b2" providerId="ADAL" clId="{E51D4FA1-025A-40E3-8A7D-E86610951351}" dt="2026-03-14T19:06:25.112" v="1371" actId="26606"/>
          <ac:spMkLst>
            <pc:docMk/>
            <pc:sldMk cId="2187293236" sldId="265"/>
            <ac:spMk id="29" creationId="{E6B226A3-D1D4-CE80-68DF-CB29325E5662}"/>
          </ac:spMkLst>
        </pc:spChg>
        <pc:spChg chg="del">
          <ac:chgData name="Ahmed Ahmed (2436755)" userId="96eabeee-c6a3-48e5-b3fa-8977821bf2b2" providerId="ADAL" clId="{E51D4FA1-025A-40E3-8A7D-E86610951351}" dt="2026-03-14T19:06:25.112" v="1371" actId="26606"/>
          <ac:spMkLst>
            <pc:docMk/>
            <pc:sldMk cId="2187293236" sldId="265"/>
            <ac:spMk id="31" creationId="{1819DD5F-BB3F-EA79-D9A8-C5C57C3D6683}"/>
          </ac:spMkLst>
        </pc:spChg>
        <pc:spChg chg="del">
          <ac:chgData name="Ahmed Ahmed (2436755)" userId="96eabeee-c6a3-48e5-b3fa-8977821bf2b2" providerId="ADAL" clId="{E51D4FA1-025A-40E3-8A7D-E86610951351}" dt="2026-03-14T19:06:25.112" v="1371" actId="26606"/>
          <ac:spMkLst>
            <pc:docMk/>
            <pc:sldMk cId="2187293236" sldId="265"/>
            <ac:spMk id="33" creationId="{6BFEA60D-DB6E-CA26-E980-CFF03071C1B7}"/>
          </ac:spMkLst>
        </pc:spChg>
        <pc:spChg chg="del">
          <ac:chgData name="Ahmed Ahmed (2436755)" userId="96eabeee-c6a3-48e5-b3fa-8977821bf2b2" providerId="ADAL" clId="{E51D4FA1-025A-40E3-8A7D-E86610951351}" dt="2026-03-14T19:06:25.112" v="1371" actId="26606"/>
          <ac:spMkLst>
            <pc:docMk/>
            <pc:sldMk cId="2187293236" sldId="265"/>
            <ac:spMk id="35" creationId="{6F5BB850-8DB7-2369-E5D4-599EABDAA0CB}"/>
          </ac:spMkLst>
        </pc:spChg>
        <pc:spChg chg="add">
          <ac:chgData name="Ahmed Ahmed (2436755)" userId="96eabeee-c6a3-48e5-b3fa-8977821bf2b2" providerId="ADAL" clId="{E51D4FA1-025A-40E3-8A7D-E86610951351}" dt="2026-03-14T19:06:25.112" v="1371" actId="26606"/>
          <ac:spMkLst>
            <pc:docMk/>
            <pc:sldMk cId="2187293236" sldId="265"/>
            <ac:spMk id="40" creationId="{774A975B-A886-5202-0489-6965514A0D14}"/>
          </ac:spMkLst>
        </pc:spChg>
        <pc:spChg chg="add">
          <ac:chgData name="Ahmed Ahmed (2436755)" userId="96eabeee-c6a3-48e5-b3fa-8977821bf2b2" providerId="ADAL" clId="{E51D4FA1-025A-40E3-8A7D-E86610951351}" dt="2026-03-14T19:06:25.112" v="1371" actId="26606"/>
          <ac:spMkLst>
            <pc:docMk/>
            <pc:sldMk cId="2187293236" sldId="265"/>
            <ac:spMk id="42" creationId="{83AC883F-69DD-D349-B469-8CDE2139FADB}"/>
          </ac:spMkLst>
        </pc:spChg>
        <pc:spChg chg="add">
          <ac:chgData name="Ahmed Ahmed (2436755)" userId="96eabeee-c6a3-48e5-b3fa-8977821bf2b2" providerId="ADAL" clId="{E51D4FA1-025A-40E3-8A7D-E86610951351}" dt="2026-03-14T19:06:25.112" v="1371" actId="26606"/>
          <ac:spMkLst>
            <pc:docMk/>
            <pc:sldMk cId="2187293236" sldId="265"/>
            <ac:spMk id="44" creationId="{5B0749EA-BE79-9EB1-B769-385489D43E86}"/>
          </ac:spMkLst>
        </pc:spChg>
        <pc:spChg chg="add">
          <ac:chgData name="Ahmed Ahmed (2436755)" userId="96eabeee-c6a3-48e5-b3fa-8977821bf2b2" providerId="ADAL" clId="{E51D4FA1-025A-40E3-8A7D-E86610951351}" dt="2026-03-14T19:06:25.112" v="1371" actId="26606"/>
          <ac:spMkLst>
            <pc:docMk/>
            <pc:sldMk cId="2187293236" sldId="265"/>
            <ac:spMk id="46" creationId="{1E5913DE-5FC3-6E84-57B7-19B2096A529C}"/>
          </ac:spMkLst>
        </pc:spChg>
        <pc:picChg chg="del">
          <ac:chgData name="Ahmed Ahmed (2436755)" userId="96eabeee-c6a3-48e5-b3fa-8977821bf2b2" providerId="ADAL" clId="{E51D4FA1-025A-40E3-8A7D-E86610951351}" dt="2026-03-14T19:00:49.791" v="1280" actId="478"/>
          <ac:picMkLst>
            <pc:docMk/>
            <pc:sldMk cId="2187293236" sldId="265"/>
            <ac:picMk id="5" creationId="{B138E2DC-FFBF-5DF6-8746-09197197010D}"/>
          </ac:picMkLst>
        </pc:picChg>
        <pc:picChg chg="add mod">
          <ac:chgData name="Ahmed Ahmed (2436755)" userId="96eabeee-c6a3-48e5-b3fa-8977821bf2b2" providerId="ADAL" clId="{E51D4FA1-025A-40E3-8A7D-E86610951351}" dt="2026-03-14T19:01:53.888" v="1289" actId="14100"/>
          <ac:picMkLst>
            <pc:docMk/>
            <pc:sldMk cId="2187293236" sldId="265"/>
            <ac:picMk id="6" creationId="{4D792BEA-ADDC-E272-680D-42676D78BAE1}"/>
          </ac:picMkLst>
        </pc:picChg>
      </pc:sldChg>
      <pc:sldChg chg="addSp delSp modSp add mod delDesignElem chgLayout">
        <pc:chgData name="Ahmed Ahmed (2436755)" userId="96eabeee-c6a3-48e5-b3fa-8977821bf2b2" providerId="ADAL" clId="{E51D4FA1-025A-40E3-8A7D-E86610951351}" dt="2026-03-14T19:20:28.436" v="1531" actId="6264"/>
        <pc:sldMkLst>
          <pc:docMk/>
          <pc:sldMk cId="3216186250" sldId="266"/>
        </pc:sldMkLst>
        <pc:spChg chg="mod ord">
          <ac:chgData name="Ahmed Ahmed (2436755)" userId="96eabeee-c6a3-48e5-b3fa-8977821bf2b2" providerId="ADAL" clId="{E51D4FA1-025A-40E3-8A7D-E86610951351}" dt="2026-03-14T19:20:28.436" v="1531" actId="6264"/>
          <ac:spMkLst>
            <pc:docMk/>
            <pc:sldMk cId="3216186250" sldId="266"/>
            <ac:spMk id="2" creationId="{648B37C3-2D64-269A-F8FA-480A40EE574F}"/>
          </ac:spMkLst>
        </pc:spChg>
        <pc:spChg chg="mod ord">
          <ac:chgData name="Ahmed Ahmed (2436755)" userId="96eabeee-c6a3-48e5-b3fa-8977821bf2b2" providerId="ADAL" clId="{E51D4FA1-025A-40E3-8A7D-E86610951351}" dt="2026-03-14T19:20:28.436" v="1531" actId="6264"/>
          <ac:spMkLst>
            <pc:docMk/>
            <pc:sldMk cId="3216186250" sldId="266"/>
            <ac:spMk id="3" creationId="{6E4E1667-73FA-9B37-7879-030B0A911BCA}"/>
          </ac:spMkLst>
        </pc:spChg>
        <pc:spChg chg="add mod">
          <ac:chgData name="Ahmed Ahmed (2436755)" userId="96eabeee-c6a3-48e5-b3fa-8977821bf2b2" providerId="ADAL" clId="{E51D4FA1-025A-40E3-8A7D-E86610951351}" dt="2026-03-14T19:17:16.244" v="1520" actId="26606"/>
          <ac:spMkLst>
            <pc:docMk/>
            <pc:sldMk cId="3216186250" sldId="266"/>
            <ac:spMk id="7" creationId="{1281D16F-0B94-73AA-68BC-03CAA7397828}"/>
          </ac:spMkLst>
        </pc:spChg>
        <pc:spChg chg="add del mod">
          <ac:chgData name="Ahmed Ahmed (2436755)" userId="96eabeee-c6a3-48e5-b3fa-8977821bf2b2" providerId="ADAL" clId="{E51D4FA1-025A-40E3-8A7D-E86610951351}" dt="2026-03-14T19:20:28.436" v="1531" actId="6264"/>
          <ac:spMkLst>
            <pc:docMk/>
            <pc:sldMk cId="3216186250" sldId="266"/>
            <ac:spMk id="8" creationId="{90C273F9-0293-A020-A614-5D3277A98DE2}"/>
          </ac:spMkLst>
        </pc:spChg>
        <pc:spChg chg="add del mod">
          <ac:chgData name="Ahmed Ahmed (2436755)" userId="96eabeee-c6a3-48e5-b3fa-8977821bf2b2" providerId="ADAL" clId="{E51D4FA1-025A-40E3-8A7D-E86610951351}" dt="2026-03-14T19:20:28.436" v="1531" actId="6264"/>
          <ac:spMkLst>
            <pc:docMk/>
            <pc:sldMk cId="3216186250" sldId="266"/>
            <ac:spMk id="9" creationId="{C69D1A0A-5606-27D6-78ED-0D3AA63A450E}"/>
          </ac:spMkLst>
        </pc:spChg>
        <pc:spChg chg="del">
          <ac:chgData name="Ahmed Ahmed (2436755)" userId="96eabeee-c6a3-48e5-b3fa-8977821bf2b2" providerId="ADAL" clId="{E51D4FA1-025A-40E3-8A7D-E86610951351}" dt="2026-03-14T19:17:16.244" v="1520" actId="26606"/>
          <ac:spMkLst>
            <pc:docMk/>
            <pc:sldMk cId="3216186250" sldId="266"/>
            <ac:spMk id="40" creationId="{B297A8E5-CD8B-2784-A1A0-48CBCD475BAB}"/>
          </ac:spMkLst>
        </pc:spChg>
        <pc:spChg chg="del">
          <ac:chgData name="Ahmed Ahmed (2436755)" userId="96eabeee-c6a3-48e5-b3fa-8977821bf2b2" providerId="ADAL" clId="{E51D4FA1-025A-40E3-8A7D-E86610951351}" dt="2026-03-14T19:17:16.244" v="1520" actId="26606"/>
          <ac:spMkLst>
            <pc:docMk/>
            <pc:sldMk cId="3216186250" sldId="266"/>
            <ac:spMk id="42" creationId="{5A896305-0B68-64F1-2A30-EF42BED46CC2}"/>
          </ac:spMkLst>
        </pc:spChg>
        <pc:spChg chg="del">
          <ac:chgData name="Ahmed Ahmed (2436755)" userId="96eabeee-c6a3-48e5-b3fa-8977821bf2b2" providerId="ADAL" clId="{E51D4FA1-025A-40E3-8A7D-E86610951351}" dt="2026-03-14T19:17:16.244" v="1520" actId="26606"/>
          <ac:spMkLst>
            <pc:docMk/>
            <pc:sldMk cId="3216186250" sldId="266"/>
            <ac:spMk id="44" creationId="{A6667A79-8B0F-5718-1E83-B156D5D65CC7}"/>
          </ac:spMkLst>
        </pc:spChg>
        <pc:spChg chg="add del">
          <ac:chgData name="Ahmed Ahmed (2436755)" userId="96eabeee-c6a3-48e5-b3fa-8977821bf2b2" providerId="ADAL" clId="{E51D4FA1-025A-40E3-8A7D-E86610951351}" dt="2026-03-14T19:20:28.436" v="1531" actId="6264"/>
          <ac:spMkLst>
            <pc:docMk/>
            <pc:sldMk cId="3216186250" sldId="266"/>
            <ac:spMk id="49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6-03-14T19:20:28.436" v="1531" actId="6264"/>
          <ac:spMkLst>
            <pc:docMk/>
            <pc:sldMk cId="3216186250" sldId="266"/>
            <ac:spMk id="51" creationId="{AD1BDCCC-E676-2A7E-BE11-2B8C23DB287F}"/>
          </ac:spMkLst>
        </pc:spChg>
        <pc:spChg chg="add del">
          <ac:chgData name="Ahmed Ahmed (2436755)" userId="96eabeee-c6a3-48e5-b3fa-8977821bf2b2" providerId="ADAL" clId="{E51D4FA1-025A-40E3-8A7D-E86610951351}" dt="2026-03-14T19:20:28.436" v="1531" actId="6264"/>
          <ac:spMkLst>
            <pc:docMk/>
            <pc:sldMk cId="3216186250" sldId="266"/>
            <ac:spMk id="53" creationId="{781C97B1-8A09-6383-8C65-A3B73577816A}"/>
          </ac:spMkLst>
        </pc:spChg>
        <pc:picChg chg="add mod">
          <ac:chgData name="Ahmed Ahmed (2436755)" userId="96eabeee-c6a3-48e5-b3fa-8977821bf2b2" providerId="ADAL" clId="{E51D4FA1-025A-40E3-8A7D-E86610951351}" dt="2026-03-14T19:17:16.244" v="1520" actId="26606"/>
          <ac:picMkLst>
            <pc:docMk/>
            <pc:sldMk cId="3216186250" sldId="266"/>
            <ac:picMk id="5" creationId="{5CB1E24B-D28C-FF80-20D9-8A9411A3E256}"/>
          </ac:picMkLst>
        </pc:picChg>
        <pc:picChg chg="del">
          <ac:chgData name="Ahmed Ahmed (2436755)" userId="96eabeee-c6a3-48e5-b3fa-8977821bf2b2" providerId="ADAL" clId="{E51D4FA1-025A-40E3-8A7D-E86610951351}" dt="2026-03-14T19:10:08.310" v="1382" actId="478"/>
          <ac:picMkLst>
            <pc:docMk/>
            <pc:sldMk cId="3216186250" sldId="266"/>
            <ac:picMk id="6" creationId="{8EC89F34-94DB-9884-D054-65C5FEF01ABC}"/>
          </ac:picMkLst>
        </pc:picChg>
      </pc:sldChg>
      <pc:sldChg chg="addSp delSp modSp add mod">
        <pc:chgData name="Ahmed Ahmed (2436755)" userId="96eabeee-c6a3-48e5-b3fa-8977821bf2b2" providerId="ADAL" clId="{E51D4FA1-025A-40E3-8A7D-E86610951351}" dt="2026-03-14T19:28:23.622" v="1633" actId="27636"/>
        <pc:sldMkLst>
          <pc:docMk/>
          <pc:sldMk cId="3605306329" sldId="267"/>
        </pc:sldMkLst>
        <pc:spChg chg="mod">
          <ac:chgData name="Ahmed Ahmed (2436755)" userId="96eabeee-c6a3-48e5-b3fa-8977821bf2b2" providerId="ADAL" clId="{E51D4FA1-025A-40E3-8A7D-E86610951351}" dt="2026-03-14T19:27:57.135" v="1625" actId="26606"/>
          <ac:spMkLst>
            <pc:docMk/>
            <pc:sldMk cId="3605306329" sldId="267"/>
            <ac:spMk id="2" creationId="{49ADB3FF-7B29-374C-9A2C-90CB40101F1F}"/>
          </ac:spMkLst>
        </pc:spChg>
        <pc:spChg chg="mod ord">
          <ac:chgData name="Ahmed Ahmed (2436755)" userId="96eabeee-c6a3-48e5-b3fa-8977821bf2b2" providerId="ADAL" clId="{E51D4FA1-025A-40E3-8A7D-E86610951351}" dt="2026-03-14T19:28:23.622" v="1633" actId="27636"/>
          <ac:spMkLst>
            <pc:docMk/>
            <pc:sldMk cId="3605306329" sldId="267"/>
            <ac:spMk id="3" creationId="{2E9891E9-E91E-A2BC-EEC2-EC7FF837ACAD}"/>
          </ac:spMkLst>
        </pc:spChg>
        <pc:spChg chg="del">
          <ac:chgData name="Ahmed Ahmed (2436755)" userId="96eabeee-c6a3-48e5-b3fa-8977821bf2b2" providerId="ADAL" clId="{E51D4FA1-025A-40E3-8A7D-E86610951351}" dt="2026-03-14T19:22:38.396" v="1543" actId="478"/>
          <ac:spMkLst>
            <pc:docMk/>
            <pc:sldMk cId="3605306329" sldId="267"/>
            <ac:spMk id="7" creationId="{E9382311-E4E3-008B-2338-7F563ABB07A7}"/>
          </ac:spMkLst>
        </pc:spChg>
        <pc:spChg chg="add mod">
          <ac:chgData name="Ahmed Ahmed (2436755)" userId="96eabeee-c6a3-48e5-b3fa-8977821bf2b2" providerId="ADAL" clId="{E51D4FA1-025A-40E3-8A7D-E86610951351}" dt="2026-03-14T19:27:57.135" v="1625" actId="26606"/>
          <ac:spMkLst>
            <pc:docMk/>
            <pc:sldMk cId="3605306329" sldId="267"/>
            <ac:spMk id="8" creationId="{D5142B2B-27A8-0FC8-39FB-42D45A17BFCA}"/>
          </ac:spMkLst>
        </pc:spChg>
        <pc:spChg chg="del">
          <ac:chgData name="Ahmed Ahmed (2436755)" userId="96eabeee-c6a3-48e5-b3fa-8977821bf2b2" providerId="ADAL" clId="{E51D4FA1-025A-40E3-8A7D-E86610951351}" dt="2026-03-14T19:22:40.992" v="1544" actId="26606"/>
          <ac:spMkLst>
            <pc:docMk/>
            <pc:sldMk cId="3605306329" sldId="267"/>
            <ac:spMk id="49" creationId="{DF144595-0D4A-A55E-D9EA-7C0CF41A2230}"/>
          </ac:spMkLst>
        </pc:spChg>
        <pc:spChg chg="del">
          <ac:chgData name="Ahmed Ahmed (2436755)" userId="96eabeee-c6a3-48e5-b3fa-8977821bf2b2" providerId="ADAL" clId="{E51D4FA1-025A-40E3-8A7D-E86610951351}" dt="2026-03-14T19:22:40.992" v="1544" actId="26606"/>
          <ac:spMkLst>
            <pc:docMk/>
            <pc:sldMk cId="3605306329" sldId="267"/>
            <ac:spMk id="51" creationId="{369A0C38-71B7-8618-E9B5-FDF26B241FAE}"/>
          </ac:spMkLst>
        </pc:spChg>
        <pc:spChg chg="del">
          <ac:chgData name="Ahmed Ahmed (2436755)" userId="96eabeee-c6a3-48e5-b3fa-8977821bf2b2" providerId="ADAL" clId="{E51D4FA1-025A-40E3-8A7D-E86610951351}" dt="2026-03-14T19:22:40.992" v="1544" actId="26606"/>
          <ac:spMkLst>
            <pc:docMk/>
            <pc:sldMk cId="3605306329" sldId="267"/>
            <ac:spMk id="53" creationId="{ED4593A1-2459-3FDA-44FC-FBEC17A32785}"/>
          </ac:spMkLst>
        </pc:spChg>
        <pc:spChg chg="add del">
          <ac:chgData name="Ahmed Ahmed (2436755)" userId="96eabeee-c6a3-48e5-b3fa-8977821bf2b2" providerId="ADAL" clId="{E51D4FA1-025A-40E3-8A7D-E86610951351}" dt="2026-03-14T19:27:57.135" v="1625" actId="26606"/>
          <ac:spMkLst>
            <pc:docMk/>
            <pc:sldMk cId="3605306329" sldId="267"/>
            <ac:spMk id="58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6-03-14T19:27:57.135" v="1625" actId="26606"/>
          <ac:spMkLst>
            <pc:docMk/>
            <pc:sldMk cId="3605306329" sldId="267"/>
            <ac:spMk id="60" creationId="{AD1BDCCC-E676-2A7E-BE11-2B8C23DB287F}"/>
          </ac:spMkLst>
        </pc:spChg>
        <pc:spChg chg="add del">
          <ac:chgData name="Ahmed Ahmed (2436755)" userId="96eabeee-c6a3-48e5-b3fa-8977821bf2b2" providerId="ADAL" clId="{E51D4FA1-025A-40E3-8A7D-E86610951351}" dt="2026-03-14T19:27:57.135" v="1625" actId="26606"/>
          <ac:spMkLst>
            <pc:docMk/>
            <pc:sldMk cId="3605306329" sldId="267"/>
            <ac:spMk id="62" creationId="{781C97B1-8A09-6383-8C65-A3B73577816A}"/>
          </ac:spMkLst>
        </pc:spChg>
        <pc:spChg chg="add del">
          <ac:chgData name="Ahmed Ahmed (2436755)" userId="96eabeee-c6a3-48e5-b3fa-8977821bf2b2" providerId="ADAL" clId="{E51D4FA1-025A-40E3-8A7D-E86610951351}" dt="2026-03-14T19:27:57.135" v="1625" actId="26606"/>
          <ac:spMkLst>
            <pc:docMk/>
            <pc:sldMk cId="3605306329" sldId="267"/>
            <ac:spMk id="67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6-03-14T19:27:57.135" v="1625" actId="26606"/>
          <ac:spMkLst>
            <pc:docMk/>
            <pc:sldMk cId="3605306329" sldId="267"/>
            <ac:spMk id="69" creationId="{83AC883F-69DD-D349-B469-8CDE2139FADB}"/>
          </ac:spMkLst>
        </pc:spChg>
        <pc:spChg chg="add del">
          <ac:chgData name="Ahmed Ahmed (2436755)" userId="96eabeee-c6a3-48e5-b3fa-8977821bf2b2" providerId="ADAL" clId="{E51D4FA1-025A-40E3-8A7D-E86610951351}" dt="2026-03-14T19:27:57.135" v="1625" actId="26606"/>
          <ac:spMkLst>
            <pc:docMk/>
            <pc:sldMk cId="3605306329" sldId="267"/>
            <ac:spMk id="71" creationId="{5B0749EA-BE79-9EB1-B769-385489D43E86}"/>
          </ac:spMkLst>
        </pc:spChg>
        <pc:spChg chg="add del">
          <ac:chgData name="Ahmed Ahmed (2436755)" userId="96eabeee-c6a3-48e5-b3fa-8977821bf2b2" providerId="ADAL" clId="{E51D4FA1-025A-40E3-8A7D-E86610951351}" dt="2026-03-14T19:27:57.135" v="1625" actId="26606"/>
          <ac:spMkLst>
            <pc:docMk/>
            <pc:sldMk cId="3605306329" sldId="267"/>
            <ac:spMk id="73" creationId="{1E5913DE-5FC3-6E84-57B7-19B2096A529C}"/>
          </ac:spMkLst>
        </pc:spChg>
        <pc:picChg chg="del">
          <ac:chgData name="Ahmed Ahmed (2436755)" userId="96eabeee-c6a3-48e5-b3fa-8977821bf2b2" providerId="ADAL" clId="{E51D4FA1-025A-40E3-8A7D-E86610951351}" dt="2026-03-14T19:22:38.396" v="1543" actId="478"/>
          <ac:picMkLst>
            <pc:docMk/>
            <pc:sldMk cId="3605306329" sldId="267"/>
            <ac:picMk id="5" creationId="{6267EAE1-A5CB-7B7C-759F-3F67EBB528E0}"/>
          </ac:picMkLst>
        </pc:picChg>
        <pc:picChg chg="add mod">
          <ac:chgData name="Ahmed Ahmed (2436755)" userId="96eabeee-c6a3-48e5-b3fa-8977821bf2b2" providerId="ADAL" clId="{E51D4FA1-025A-40E3-8A7D-E86610951351}" dt="2026-03-14T19:22:40.992" v="1544" actId="26606"/>
          <ac:picMkLst>
            <pc:docMk/>
            <pc:sldMk cId="3605306329" sldId="267"/>
            <ac:picMk id="6" creationId="{E68AC586-23F9-B955-E3E8-AE2A6BB1F085}"/>
          </ac:picMkLst>
        </pc:picChg>
      </pc:sldChg>
      <pc:sldChg chg="addSp delSp modSp add mod">
        <pc:chgData name="Ahmed Ahmed (2436755)" userId="96eabeee-c6a3-48e5-b3fa-8977821bf2b2" providerId="ADAL" clId="{E51D4FA1-025A-40E3-8A7D-E86610951351}" dt="2026-03-14T19:30:33.871" v="1662" actId="26606"/>
        <pc:sldMkLst>
          <pc:docMk/>
          <pc:sldMk cId="4252411280" sldId="268"/>
        </pc:sldMkLst>
        <pc:spChg chg="mod">
          <ac:chgData name="Ahmed Ahmed (2436755)" userId="96eabeee-c6a3-48e5-b3fa-8977821bf2b2" providerId="ADAL" clId="{E51D4FA1-025A-40E3-8A7D-E86610951351}" dt="2026-03-14T19:30:33.871" v="1662" actId="26606"/>
          <ac:spMkLst>
            <pc:docMk/>
            <pc:sldMk cId="4252411280" sldId="268"/>
            <ac:spMk id="2" creationId="{7ED126F6-37DB-0A90-6C32-C0D17E93D8AB}"/>
          </ac:spMkLst>
        </pc:spChg>
        <pc:spChg chg="mod ord">
          <ac:chgData name="Ahmed Ahmed (2436755)" userId="96eabeee-c6a3-48e5-b3fa-8977821bf2b2" providerId="ADAL" clId="{E51D4FA1-025A-40E3-8A7D-E86610951351}" dt="2026-03-14T19:30:33.871" v="1662" actId="26606"/>
          <ac:spMkLst>
            <pc:docMk/>
            <pc:sldMk cId="4252411280" sldId="268"/>
            <ac:spMk id="3" creationId="{EB9A5593-8F2A-B667-7A14-AECD97F25214}"/>
          </ac:spMkLst>
        </pc:spChg>
        <pc:spChg chg="add mod">
          <ac:chgData name="Ahmed Ahmed (2436755)" userId="96eabeee-c6a3-48e5-b3fa-8977821bf2b2" providerId="ADAL" clId="{E51D4FA1-025A-40E3-8A7D-E86610951351}" dt="2026-03-14T19:30:33.871" v="1662" actId="26606"/>
          <ac:spMkLst>
            <pc:docMk/>
            <pc:sldMk cId="4252411280" sldId="268"/>
            <ac:spMk id="7" creationId="{A1CF7773-B63C-89EB-FABC-38E87E4DAE7B}"/>
          </ac:spMkLst>
        </pc:spChg>
        <pc:spChg chg="del">
          <ac:chgData name="Ahmed Ahmed (2436755)" userId="96eabeee-c6a3-48e5-b3fa-8977821bf2b2" providerId="ADAL" clId="{E51D4FA1-025A-40E3-8A7D-E86610951351}" dt="2026-03-14T19:29:47.127" v="1659" actId="478"/>
          <ac:spMkLst>
            <pc:docMk/>
            <pc:sldMk cId="4252411280" sldId="268"/>
            <ac:spMk id="8" creationId="{BED94239-C035-DFC7-FF14-BEEB8F4CC604}"/>
          </ac:spMkLst>
        </pc:spChg>
        <pc:spChg chg="del">
          <ac:chgData name="Ahmed Ahmed (2436755)" userId="96eabeee-c6a3-48e5-b3fa-8977821bf2b2" providerId="ADAL" clId="{E51D4FA1-025A-40E3-8A7D-E86610951351}" dt="2026-03-14T19:29:48.989" v="1660" actId="26606"/>
          <ac:spMkLst>
            <pc:docMk/>
            <pc:sldMk cId="4252411280" sldId="268"/>
            <ac:spMk id="58" creationId="{DEC93DF1-7C24-E840-2B9F-33B375FEB44F}"/>
          </ac:spMkLst>
        </pc:spChg>
        <pc:spChg chg="del">
          <ac:chgData name="Ahmed Ahmed (2436755)" userId="96eabeee-c6a3-48e5-b3fa-8977821bf2b2" providerId="ADAL" clId="{E51D4FA1-025A-40E3-8A7D-E86610951351}" dt="2026-03-14T19:29:48.989" v="1660" actId="26606"/>
          <ac:spMkLst>
            <pc:docMk/>
            <pc:sldMk cId="4252411280" sldId="268"/>
            <ac:spMk id="60" creationId="{69C8B634-BDD9-1F63-447C-CFF7D11F92F2}"/>
          </ac:spMkLst>
        </pc:spChg>
        <pc:spChg chg="del">
          <ac:chgData name="Ahmed Ahmed (2436755)" userId="96eabeee-c6a3-48e5-b3fa-8977821bf2b2" providerId="ADAL" clId="{E51D4FA1-025A-40E3-8A7D-E86610951351}" dt="2026-03-14T19:29:48.989" v="1660" actId="26606"/>
          <ac:spMkLst>
            <pc:docMk/>
            <pc:sldMk cId="4252411280" sldId="268"/>
            <ac:spMk id="62" creationId="{D7426D25-88F6-EA60-259F-5E2F62661E64}"/>
          </ac:spMkLst>
        </pc:spChg>
        <pc:spChg chg="add del">
          <ac:chgData name="Ahmed Ahmed (2436755)" userId="96eabeee-c6a3-48e5-b3fa-8977821bf2b2" providerId="ADAL" clId="{E51D4FA1-025A-40E3-8A7D-E86610951351}" dt="2026-03-14T19:30:33.871" v="1662" actId="26606"/>
          <ac:spMkLst>
            <pc:docMk/>
            <pc:sldMk cId="4252411280" sldId="268"/>
            <ac:spMk id="67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6-03-14T19:30:33.871" v="1662" actId="26606"/>
          <ac:spMkLst>
            <pc:docMk/>
            <pc:sldMk cId="4252411280" sldId="268"/>
            <ac:spMk id="69" creationId="{83AC883F-69DD-D349-B469-8CDE2139FADB}"/>
          </ac:spMkLst>
        </pc:spChg>
        <pc:spChg chg="add del">
          <ac:chgData name="Ahmed Ahmed (2436755)" userId="96eabeee-c6a3-48e5-b3fa-8977821bf2b2" providerId="ADAL" clId="{E51D4FA1-025A-40E3-8A7D-E86610951351}" dt="2026-03-14T19:30:33.871" v="1662" actId="26606"/>
          <ac:spMkLst>
            <pc:docMk/>
            <pc:sldMk cId="4252411280" sldId="268"/>
            <ac:spMk id="71" creationId="{5B0749EA-BE79-9EB1-B769-385489D43E86}"/>
          </ac:spMkLst>
        </pc:spChg>
        <pc:spChg chg="add del">
          <ac:chgData name="Ahmed Ahmed (2436755)" userId="96eabeee-c6a3-48e5-b3fa-8977821bf2b2" providerId="ADAL" clId="{E51D4FA1-025A-40E3-8A7D-E86610951351}" dt="2026-03-14T19:30:33.871" v="1662" actId="26606"/>
          <ac:spMkLst>
            <pc:docMk/>
            <pc:sldMk cId="4252411280" sldId="268"/>
            <ac:spMk id="73" creationId="{1E5913DE-5FC3-6E84-57B7-19B2096A529C}"/>
          </ac:spMkLst>
        </pc:spChg>
        <pc:spChg chg="add">
          <ac:chgData name="Ahmed Ahmed (2436755)" userId="96eabeee-c6a3-48e5-b3fa-8977821bf2b2" providerId="ADAL" clId="{E51D4FA1-025A-40E3-8A7D-E86610951351}" dt="2026-03-14T19:30:33.871" v="1662" actId="26606"/>
          <ac:spMkLst>
            <pc:docMk/>
            <pc:sldMk cId="4252411280" sldId="268"/>
            <ac:spMk id="78" creationId="{FAF3766F-DEF3-4802-BB0D-7A18EDD9704F}"/>
          </ac:spMkLst>
        </pc:spChg>
        <pc:spChg chg="add">
          <ac:chgData name="Ahmed Ahmed (2436755)" userId="96eabeee-c6a3-48e5-b3fa-8977821bf2b2" providerId="ADAL" clId="{E51D4FA1-025A-40E3-8A7D-E86610951351}" dt="2026-03-14T19:30:33.871" v="1662" actId="26606"/>
          <ac:spMkLst>
            <pc:docMk/>
            <pc:sldMk cId="4252411280" sldId="268"/>
            <ac:spMk id="80" creationId="{81F0C179-4DBF-6AB9-CD0B-9224A0C885A4}"/>
          </ac:spMkLst>
        </pc:spChg>
        <pc:picChg chg="add mod ord">
          <ac:chgData name="Ahmed Ahmed (2436755)" userId="96eabeee-c6a3-48e5-b3fa-8977821bf2b2" providerId="ADAL" clId="{E51D4FA1-025A-40E3-8A7D-E86610951351}" dt="2026-03-14T19:30:33.871" v="1662" actId="26606"/>
          <ac:picMkLst>
            <pc:docMk/>
            <pc:sldMk cId="4252411280" sldId="268"/>
            <ac:picMk id="5" creationId="{658AA51E-1F69-CFB4-F300-C0C4EF8AB55C}"/>
          </ac:picMkLst>
        </pc:picChg>
        <pc:picChg chg="del">
          <ac:chgData name="Ahmed Ahmed (2436755)" userId="96eabeee-c6a3-48e5-b3fa-8977821bf2b2" providerId="ADAL" clId="{E51D4FA1-025A-40E3-8A7D-E86610951351}" dt="2026-03-14T19:29:47.127" v="1659" actId="478"/>
          <ac:picMkLst>
            <pc:docMk/>
            <pc:sldMk cId="4252411280" sldId="268"/>
            <ac:picMk id="6" creationId="{310A7648-5401-177C-5DA8-D3F2954BF717}"/>
          </ac:picMkLst>
        </pc:picChg>
      </pc:sldChg>
      <pc:sldMasterChg chg="del delSldLayout">
        <pc:chgData name="Ahmed Ahmed (2436755)" userId="96eabeee-c6a3-48e5-b3fa-8977821bf2b2" providerId="ADAL" clId="{E51D4FA1-025A-40E3-8A7D-E86610951351}" dt="2026-03-14T17:05:41.722" v="22" actId="26606"/>
        <pc:sldMasterMkLst>
          <pc:docMk/>
          <pc:sldMasterMk cId="4031135372" sldId="2147483648"/>
        </pc:sldMasterMkLst>
        <pc:sldLayoutChg chg="del">
          <pc:chgData name="Ahmed Ahmed (2436755)" userId="96eabeee-c6a3-48e5-b3fa-8977821bf2b2" providerId="ADAL" clId="{E51D4FA1-025A-40E3-8A7D-E86610951351}" dt="2026-03-14T17:05:41.722" v="22" actId="26606"/>
          <pc:sldLayoutMkLst>
            <pc:docMk/>
            <pc:sldMasterMk cId="4031135372" sldId="2147483648"/>
            <pc:sldLayoutMk cId="1824054057" sldId="2147483649"/>
          </pc:sldLayoutMkLst>
        </pc:sldLayoutChg>
        <pc:sldLayoutChg chg="del">
          <pc:chgData name="Ahmed Ahmed (2436755)" userId="96eabeee-c6a3-48e5-b3fa-8977821bf2b2" providerId="ADAL" clId="{E51D4FA1-025A-40E3-8A7D-E86610951351}" dt="2026-03-14T17:05:41.722" v="22" actId="26606"/>
          <pc:sldLayoutMkLst>
            <pc:docMk/>
            <pc:sldMasterMk cId="4031135372" sldId="2147483648"/>
            <pc:sldLayoutMk cId="1283956628" sldId="2147483650"/>
          </pc:sldLayoutMkLst>
        </pc:sldLayoutChg>
        <pc:sldLayoutChg chg="del">
          <pc:chgData name="Ahmed Ahmed (2436755)" userId="96eabeee-c6a3-48e5-b3fa-8977821bf2b2" providerId="ADAL" clId="{E51D4FA1-025A-40E3-8A7D-E86610951351}" dt="2026-03-14T17:05:41.722" v="22" actId="26606"/>
          <pc:sldLayoutMkLst>
            <pc:docMk/>
            <pc:sldMasterMk cId="4031135372" sldId="2147483648"/>
            <pc:sldLayoutMk cId="3452747159" sldId="2147483651"/>
          </pc:sldLayoutMkLst>
        </pc:sldLayoutChg>
        <pc:sldLayoutChg chg="del">
          <pc:chgData name="Ahmed Ahmed (2436755)" userId="96eabeee-c6a3-48e5-b3fa-8977821bf2b2" providerId="ADAL" clId="{E51D4FA1-025A-40E3-8A7D-E86610951351}" dt="2026-03-14T17:05:41.722" v="22" actId="26606"/>
          <pc:sldLayoutMkLst>
            <pc:docMk/>
            <pc:sldMasterMk cId="4031135372" sldId="2147483648"/>
            <pc:sldLayoutMk cId="2093223586" sldId="2147483652"/>
          </pc:sldLayoutMkLst>
        </pc:sldLayoutChg>
        <pc:sldLayoutChg chg="del">
          <pc:chgData name="Ahmed Ahmed (2436755)" userId="96eabeee-c6a3-48e5-b3fa-8977821bf2b2" providerId="ADAL" clId="{E51D4FA1-025A-40E3-8A7D-E86610951351}" dt="2026-03-14T17:05:41.722" v="22" actId="26606"/>
          <pc:sldLayoutMkLst>
            <pc:docMk/>
            <pc:sldMasterMk cId="4031135372" sldId="2147483648"/>
            <pc:sldLayoutMk cId="500962447" sldId="2147483653"/>
          </pc:sldLayoutMkLst>
        </pc:sldLayoutChg>
        <pc:sldLayoutChg chg="del">
          <pc:chgData name="Ahmed Ahmed (2436755)" userId="96eabeee-c6a3-48e5-b3fa-8977821bf2b2" providerId="ADAL" clId="{E51D4FA1-025A-40E3-8A7D-E86610951351}" dt="2026-03-14T17:05:41.722" v="22" actId="26606"/>
          <pc:sldLayoutMkLst>
            <pc:docMk/>
            <pc:sldMasterMk cId="4031135372" sldId="2147483648"/>
            <pc:sldLayoutMk cId="1603638917" sldId="2147483654"/>
          </pc:sldLayoutMkLst>
        </pc:sldLayoutChg>
        <pc:sldLayoutChg chg="del">
          <pc:chgData name="Ahmed Ahmed (2436755)" userId="96eabeee-c6a3-48e5-b3fa-8977821bf2b2" providerId="ADAL" clId="{E51D4FA1-025A-40E3-8A7D-E86610951351}" dt="2026-03-14T17:05:41.722" v="22" actId="26606"/>
          <pc:sldLayoutMkLst>
            <pc:docMk/>
            <pc:sldMasterMk cId="4031135372" sldId="2147483648"/>
            <pc:sldLayoutMk cId="1733201987" sldId="2147483655"/>
          </pc:sldLayoutMkLst>
        </pc:sldLayoutChg>
        <pc:sldLayoutChg chg="del">
          <pc:chgData name="Ahmed Ahmed (2436755)" userId="96eabeee-c6a3-48e5-b3fa-8977821bf2b2" providerId="ADAL" clId="{E51D4FA1-025A-40E3-8A7D-E86610951351}" dt="2026-03-14T17:05:41.722" v="22" actId="26606"/>
          <pc:sldLayoutMkLst>
            <pc:docMk/>
            <pc:sldMasterMk cId="4031135372" sldId="2147483648"/>
            <pc:sldLayoutMk cId="2422335824" sldId="2147483656"/>
          </pc:sldLayoutMkLst>
        </pc:sldLayoutChg>
        <pc:sldLayoutChg chg="del">
          <pc:chgData name="Ahmed Ahmed (2436755)" userId="96eabeee-c6a3-48e5-b3fa-8977821bf2b2" providerId="ADAL" clId="{E51D4FA1-025A-40E3-8A7D-E86610951351}" dt="2026-03-14T17:05:41.722" v="22" actId="26606"/>
          <pc:sldLayoutMkLst>
            <pc:docMk/>
            <pc:sldMasterMk cId="4031135372" sldId="2147483648"/>
            <pc:sldLayoutMk cId="3957722" sldId="2147483657"/>
          </pc:sldLayoutMkLst>
        </pc:sldLayoutChg>
        <pc:sldLayoutChg chg="del">
          <pc:chgData name="Ahmed Ahmed (2436755)" userId="96eabeee-c6a3-48e5-b3fa-8977821bf2b2" providerId="ADAL" clId="{E51D4FA1-025A-40E3-8A7D-E86610951351}" dt="2026-03-14T17:05:41.722" v="22" actId="26606"/>
          <pc:sldLayoutMkLst>
            <pc:docMk/>
            <pc:sldMasterMk cId="4031135372" sldId="2147483648"/>
            <pc:sldLayoutMk cId="509201921" sldId="2147483658"/>
          </pc:sldLayoutMkLst>
        </pc:sldLayoutChg>
        <pc:sldLayoutChg chg="del">
          <pc:chgData name="Ahmed Ahmed (2436755)" userId="96eabeee-c6a3-48e5-b3fa-8977821bf2b2" providerId="ADAL" clId="{E51D4FA1-025A-40E3-8A7D-E86610951351}" dt="2026-03-14T17:05:41.722" v="22" actId="26606"/>
          <pc:sldLayoutMkLst>
            <pc:docMk/>
            <pc:sldMasterMk cId="4031135372" sldId="2147483648"/>
            <pc:sldLayoutMk cId="1579552507" sldId="2147483659"/>
          </pc:sldLayoutMkLst>
        </pc:sldLayoutChg>
      </pc:sldMasterChg>
      <pc:sldMasterChg chg="add del addSldLayout delSldLayout">
        <pc:chgData name="Ahmed Ahmed (2436755)" userId="96eabeee-c6a3-48e5-b3fa-8977821bf2b2" providerId="ADAL" clId="{E51D4FA1-025A-40E3-8A7D-E86610951351}" dt="2026-03-14T17:07:19.642" v="27" actId="26606"/>
        <pc:sldMasterMkLst>
          <pc:docMk/>
          <pc:sldMasterMk cId="2459755777" sldId="2147483673"/>
        </pc:sldMasterMkLst>
        <pc:sldLayoutChg chg="add del">
          <pc:chgData name="Ahmed Ahmed (2436755)" userId="96eabeee-c6a3-48e5-b3fa-8977821bf2b2" providerId="ADAL" clId="{E51D4FA1-025A-40E3-8A7D-E86610951351}" dt="2026-03-14T17:07:19.642" v="27" actId="26606"/>
          <pc:sldLayoutMkLst>
            <pc:docMk/>
            <pc:sldMasterMk cId="2459755777" sldId="2147483673"/>
            <pc:sldLayoutMk cId="3612555328" sldId="2147483662"/>
          </pc:sldLayoutMkLst>
        </pc:sldLayoutChg>
        <pc:sldLayoutChg chg="add del">
          <pc:chgData name="Ahmed Ahmed (2436755)" userId="96eabeee-c6a3-48e5-b3fa-8977821bf2b2" providerId="ADAL" clId="{E51D4FA1-025A-40E3-8A7D-E86610951351}" dt="2026-03-14T17:07:19.642" v="27" actId="26606"/>
          <pc:sldLayoutMkLst>
            <pc:docMk/>
            <pc:sldMasterMk cId="2459755777" sldId="2147483673"/>
            <pc:sldLayoutMk cId="1446358351" sldId="2147483663"/>
          </pc:sldLayoutMkLst>
        </pc:sldLayoutChg>
        <pc:sldLayoutChg chg="add del">
          <pc:chgData name="Ahmed Ahmed (2436755)" userId="96eabeee-c6a3-48e5-b3fa-8977821bf2b2" providerId="ADAL" clId="{E51D4FA1-025A-40E3-8A7D-E86610951351}" dt="2026-03-14T17:07:19.642" v="27" actId="26606"/>
          <pc:sldLayoutMkLst>
            <pc:docMk/>
            <pc:sldMasterMk cId="2459755777" sldId="2147483673"/>
            <pc:sldLayoutMk cId="1852828506" sldId="2147483664"/>
          </pc:sldLayoutMkLst>
        </pc:sldLayoutChg>
        <pc:sldLayoutChg chg="add del">
          <pc:chgData name="Ahmed Ahmed (2436755)" userId="96eabeee-c6a3-48e5-b3fa-8977821bf2b2" providerId="ADAL" clId="{E51D4FA1-025A-40E3-8A7D-E86610951351}" dt="2026-03-14T17:07:19.642" v="27" actId="26606"/>
          <pc:sldLayoutMkLst>
            <pc:docMk/>
            <pc:sldMasterMk cId="2459755777" sldId="2147483673"/>
            <pc:sldLayoutMk cId="2591028085" sldId="2147483665"/>
          </pc:sldLayoutMkLst>
        </pc:sldLayoutChg>
        <pc:sldLayoutChg chg="add del">
          <pc:chgData name="Ahmed Ahmed (2436755)" userId="96eabeee-c6a3-48e5-b3fa-8977821bf2b2" providerId="ADAL" clId="{E51D4FA1-025A-40E3-8A7D-E86610951351}" dt="2026-03-14T17:07:19.642" v="27" actId="26606"/>
          <pc:sldLayoutMkLst>
            <pc:docMk/>
            <pc:sldMasterMk cId="2459755777" sldId="2147483673"/>
            <pc:sldLayoutMk cId="2988735786" sldId="2147483666"/>
          </pc:sldLayoutMkLst>
        </pc:sldLayoutChg>
        <pc:sldLayoutChg chg="add del">
          <pc:chgData name="Ahmed Ahmed (2436755)" userId="96eabeee-c6a3-48e5-b3fa-8977821bf2b2" providerId="ADAL" clId="{E51D4FA1-025A-40E3-8A7D-E86610951351}" dt="2026-03-14T17:07:19.642" v="27" actId="26606"/>
          <pc:sldLayoutMkLst>
            <pc:docMk/>
            <pc:sldMasterMk cId="2459755777" sldId="2147483673"/>
            <pc:sldLayoutMk cId="3983036209" sldId="2147483667"/>
          </pc:sldLayoutMkLst>
        </pc:sldLayoutChg>
        <pc:sldLayoutChg chg="add del">
          <pc:chgData name="Ahmed Ahmed (2436755)" userId="96eabeee-c6a3-48e5-b3fa-8977821bf2b2" providerId="ADAL" clId="{E51D4FA1-025A-40E3-8A7D-E86610951351}" dt="2026-03-14T17:07:19.642" v="27" actId="26606"/>
          <pc:sldLayoutMkLst>
            <pc:docMk/>
            <pc:sldMasterMk cId="2459755777" sldId="2147483673"/>
            <pc:sldLayoutMk cId="2796021878" sldId="2147483668"/>
          </pc:sldLayoutMkLst>
        </pc:sldLayoutChg>
        <pc:sldLayoutChg chg="add del">
          <pc:chgData name="Ahmed Ahmed (2436755)" userId="96eabeee-c6a3-48e5-b3fa-8977821bf2b2" providerId="ADAL" clId="{E51D4FA1-025A-40E3-8A7D-E86610951351}" dt="2026-03-14T17:07:19.642" v="27" actId="26606"/>
          <pc:sldLayoutMkLst>
            <pc:docMk/>
            <pc:sldMasterMk cId="2459755777" sldId="2147483673"/>
            <pc:sldLayoutMk cId="3472422360" sldId="2147483669"/>
          </pc:sldLayoutMkLst>
        </pc:sldLayoutChg>
        <pc:sldLayoutChg chg="add del">
          <pc:chgData name="Ahmed Ahmed (2436755)" userId="96eabeee-c6a3-48e5-b3fa-8977821bf2b2" providerId="ADAL" clId="{E51D4FA1-025A-40E3-8A7D-E86610951351}" dt="2026-03-14T17:07:19.642" v="27" actId="26606"/>
          <pc:sldLayoutMkLst>
            <pc:docMk/>
            <pc:sldMasterMk cId="2459755777" sldId="2147483673"/>
            <pc:sldLayoutMk cId="1523870957" sldId="2147483670"/>
          </pc:sldLayoutMkLst>
        </pc:sldLayoutChg>
        <pc:sldLayoutChg chg="add del">
          <pc:chgData name="Ahmed Ahmed (2436755)" userId="96eabeee-c6a3-48e5-b3fa-8977821bf2b2" providerId="ADAL" clId="{E51D4FA1-025A-40E3-8A7D-E86610951351}" dt="2026-03-14T17:07:19.642" v="27" actId="26606"/>
          <pc:sldLayoutMkLst>
            <pc:docMk/>
            <pc:sldMasterMk cId="2459755777" sldId="2147483673"/>
            <pc:sldLayoutMk cId="1495157149" sldId="2147483671"/>
          </pc:sldLayoutMkLst>
        </pc:sldLayoutChg>
        <pc:sldLayoutChg chg="add del">
          <pc:chgData name="Ahmed Ahmed (2436755)" userId="96eabeee-c6a3-48e5-b3fa-8977821bf2b2" providerId="ADAL" clId="{E51D4FA1-025A-40E3-8A7D-E86610951351}" dt="2026-03-14T17:07:19.642" v="27" actId="26606"/>
          <pc:sldLayoutMkLst>
            <pc:docMk/>
            <pc:sldMasterMk cId="2459755777" sldId="2147483673"/>
            <pc:sldLayoutMk cId="1373345565" sldId="2147483672"/>
          </pc:sldLayoutMkLst>
        </pc:sldLayoutChg>
      </pc:sldMasterChg>
      <pc:sldMasterChg chg="add addSldLayout">
        <pc:chgData name="Ahmed Ahmed (2436755)" userId="96eabeee-c6a3-48e5-b3fa-8977821bf2b2" providerId="ADAL" clId="{E51D4FA1-025A-40E3-8A7D-E86610951351}" dt="2026-03-14T17:07:19.642" v="27" actId="26606"/>
        <pc:sldMasterMkLst>
          <pc:docMk/>
          <pc:sldMasterMk cId="1955643764" sldId="2147483674"/>
        </pc:sldMasterMkLst>
        <pc:sldLayoutChg chg="add">
          <pc:chgData name="Ahmed Ahmed (2436755)" userId="96eabeee-c6a3-48e5-b3fa-8977821bf2b2" providerId="ADAL" clId="{E51D4FA1-025A-40E3-8A7D-E86610951351}" dt="2026-03-14T17:07:19.642" v="27" actId="26606"/>
          <pc:sldLayoutMkLst>
            <pc:docMk/>
            <pc:sldMasterMk cId="1955643764" sldId="2147483674"/>
            <pc:sldLayoutMk cId="707207790" sldId="2147483675"/>
          </pc:sldLayoutMkLst>
        </pc:sldLayoutChg>
        <pc:sldLayoutChg chg="add">
          <pc:chgData name="Ahmed Ahmed (2436755)" userId="96eabeee-c6a3-48e5-b3fa-8977821bf2b2" providerId="ADAL" clId="{E51D4FA1-025A-40E3-8A7D-E86610951351}" dt="2026-03-14T17:07:19.642" v="27" actId="26606"/>
          <pc:sldLayoutMkLst>
            <pc:docMk/>
            <pc:sldMasterMk cId="1955643764" sldId="2147483674"/>
            <pc:sldLayoutMk cId="245817957" sldId="2147483676"/>
          </pc:sldLayoutMkLst>
        </pc:sldLayoutChg>
        <pc:sldLayoutChg chg="add">
          <pc:chgData name="Ahmed Ahmed (2436755)" userId="96eabeee-c6a3-48e5-b3fa-8977821bf2b2" providerId="ADAL" clId="{E51D4FA1-025A-40E3-8A7D-E86610951351}" dt="2026-03-14T17:07:19.642" v="27" actId="26606"/>
          <pc:sldLayoutMkLst>
            <pc:docMk/>
            <pc:sldMasterMk cId="1955643764" sldId="2147483674"/>
            <pc:sldLayoutMk cId="4057144529" sldId="2147483677"/>
          </pc:sldLayoutMkLst>
        </pc:sldLayoutChg>
        <pc:sldLayoutChg chg="add">
          <pc:chgData name="Ahmed Ahmed (2436755)" userId="96eabeee-c6a3-48e5-b3fa-8977821bf2b2" providerId="ADAL" clId="{E51D4FA1-025A-40E3-8A7D-E86610951351}" dt="2026-03-14T17:07:19.642" v="27" actId="26606"/>
          <pc:sldLayoutMkLst>
            <pc:docMk/>
            <pc:sldMasterMk cId="1955643764" sldId="2147483674"/>
            <pc:sldLayoutMk cId="2916486438" sldId="2147483678"/>
          </pc:sldLayoutMkLst>
        </pc:sldLayoutChg>
        <pc:sldLayoutChg chg="add">
          <pc:chgData name="Ahmed Ahmed (2436755)" userId="96eabeee-c6a3-48e5-b3fa-8977821bf2b2" providerId="ADAL" clId="{E51D4FA1-025A-40E3-8A7D-E86610951351}" dt="2026-03-14T17:07:19.642" v="27" actId="26606"/>
          <pc:sldLayoutMkLst>
            <pc:docMk/>
            <pc:sldMasterMk cId="1955643764" sldId="2147483674"/>
            <pc:sldLayoutMk cId="2972619752" sldId="2147483679"/>
          </pc:sldLayoutMkLst>
        </pc:sldLayoutChg>
        <pc:sldLayoutChg chg="add">
          <pc:chgData name="Ahmed Ahmed (2436755)" userId="96eabeee-c6a3-48e5-b3fa-8977821bf2b2" providerId="ADAL" clId="{E51D4FA1-025A-40E3-8A7D-E86610951351}" dt="2026-03-14T17:07:19.642" v="27" actId="26606"/>
          <pc:sldLayoutMkLst>
            <pc:docMk/>
            <pc:sldMasterMk cId="1955643764" sldId="2147483674"/>
            <pc:sldLayoutMk cId="618364671" sldId="2147483680"/>
          </pc:sldLayoutMkLst>
        </pc:sldLayoutChg>
        <pc:sldLayoutChg chg="add">
          <pc:chgData name="Ahmed Ahmed (2436755)" userId="96eabeee-c6a3-48e5-b3fa-8977821bf2b2" providerId="ADAL" clId="{E51D4FA1-025A-40E3-8A7D-E86610951351}" dt="2026-03-14T17:07:19.642" v="27" actId="26606"/>
          <pc:sldLayoutMkLst>
            <pc:docMk/>
            <pc:sldMasterMk cId="1955643764" sldId="2147483674"/>
            <pc:sldLayoutMk cId="3715669692" sldId="2147483681"/>
          </pc:sldLayoutMkLst>
        </pc:sldLayoutChg>
        <pc:sldLayoutChg chg="add">
          <pc:chgData name="Ahmed Ahmed (2436755)" userId="96eabeee-c6a3-48e5-b3fa-8977821bf2b2" providerId="ADAL" clId="{E51D4FA1-025A-40E3-8A7D-E86610951351}" dt="2026-03-14T17:07:19.642" v="27" actId="26606"/>
          <pc:sldLayoutMkLst>
            <pc:docMk/>
            <pc:sldMasterMk cId="1955643764" sldId="2147483674"/>
            <pc:sldLayoutMk cId="4276220294" sldId="2147483682"/>
          </pc:sldLayoutMkLst>
        </pc:sldLayoutChg>
        <pc:sldLayoutChg chg="add">
          <pc:chgData name="Ahmed Ahmed (2436755)" userId="96eabeee-c6a3-48e5-b3fa-8977821bf2b2" providerId="ADAL" clId="{E51D4FA1-025A-40E3-8A7D-E86610951351}" dt="2026-03-14T17:07:19.642" v="27" actId="26606"/>
          <pc:sldLayoutMkLst>
            <pc:docMk/>
            <pc:sldMasterMk cId="1955643764" sldId="2147483674"/>
            <pc:sldLayoutMk cId="928639401" sldId="2147483683"/>
          </pc:sldLayoutMkLst>
        </pc:sldLayoutChg>
        <pc:sldLayoutChg chg="add">
          <pc:chgData name="Ahmed Ahmed (2436755)" userId="96eabeee-c6a3-48e5-b3fa-8977821bf2b2" providerId="ADAL" clId="{E51D4FA1-025A-40E3-8A7D-E86610951351}" dt="2026-03-14T17:07:19.642" v="27" actId="26606"/>
          <pc:sldLayoutMkLst>
            <pc:docMk/>
            <pc:sldMasterMk cId="1955643764" sldId="2147483674"/>
            <pc:sldLayoutMk cId="1909583975" sldId="2147483684"/>
          </pc:sldLayoutMkLst>
        </pc:sldLayoutChg>
        <pc:sldLayoutChg chg="add">
          <pc:chgData name="Ahmed Ahmed (2436755)" userId="96eabeee-c6a3-48e5-b3fa-8977821bf2b2" providerId="ADAL" clId="{E51D4FA1-025A-40E3-8A7D-E86610951351}" dt="2026-03-14T17:07:19.642" v="27" actId="26606"/>
          <pc:sldLayoutMkLst>
            <pc:docMk/>
            <pc:sldMasterMk cId="1955643764" sldId="2147483674"/>
            <pc:sldLayoutMk cId="174154972" sldId="214748368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72077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179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144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64864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26197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3646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669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220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639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5839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549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643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highway-signs/s/survey.htm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70335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tarunagoel.blogspot.com/2018/06/alignment-and-authenticity-in-learning.html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r/reference.html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euxvideoinfoparents.fr/devenir-streamer-youtube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nd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EC38958-9A69-239A-BA79-2AEC73345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4F145B-B979-586C-FDFF-69292D6575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53912" y="978408"/>
            <a:ext cx="5513832" cy="1993392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From Data to Dream:</a:t>
            </a:r>
            <a:b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Trusted Wheels</a:t>
            </a:r>
            <a:b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4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0AEDF1F-3966-C579-25B0-7E6770FFC7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373" y="508090"/>
            <a:ext cx="3896810" cy="5837919"/>
          </a:xfrm>
          <a:prstGeom prst="rect">
            <a:avLst/>
          </a:pr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6EC109E5-0396-8968-4F42-DFEC28036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58484" y="508090"/>
            <a:ext cx="5513832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0B2E79-2C26-9B9B-D252-87E1520A04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53912" y="2578608"/>
            <a:ext cx="5513832" cy="376732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dirty="0"/>
              <a:t>How Market Research Helped Build Our Brand</a:t>
            </a:r>
            <a:endParaRPr lang="en-US" dirty="0"/>
          </a:p>
          <a:p>
            <a:r>
              <a:rPr lang="en-US" b="1" dirty="0"/>
              <a:t>Student Name:</a:t>
            </a:r>
            <a:r>
              <a:rPr lang="en-US" dirty="0"/>
              <a:t> Ahmed Ahmed</a:t>
            </a:r>
            <a:br>
              <a:rPr lang="en-US" dirty="0"/>
            </a:br>
            <a:r>
              <a:rPr lang="en-US" b="1" dirty="0"/>
              <a:t>Student Number:</a:t>
            </a:r>
            <a:r>
              <a:rPr lang="en-US" dirty="0"/>
              <a:t> 2436755</a:t>
            </a:r>
            <a:br>
              <a:rPr lang="en-US" dirty="0"/>
            </a:br>
            <a:r>
              <a:rPr lang="en-US" b="1" dirty="0"/>
              <a:t>Module:</a:t>
            </a:r>
            <a:r>
              <a:rPr lang="en-US" dirty="0"/>
              <a:t> BMSW4008</a:t>
            </a:r>
            <a:br>
              <a:rPr lang="en-US" dirty="0"/>
            </a:br>
            <a:r>
              <a:rPr lang="en-US" b="1" dirty="0"/>
              <a:t>Lecture:</a:t>
            </a:r>
            <a:r>
              <a:rPr lang="en-US" dirty="0"/>
              <a:t> Dr. Gareth Hughes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78874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17CB7E5-FDA6-C9A9-283B-3B13D398FF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B31C00-8DFD-81ED-87EA-DF6F84FAD8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5020056" cy="16642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 Will Talk About Today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3367C65-B72C-202E-98A7-9B20F8F2F5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7" y="508090"/>
            <a:ext cx="502005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E558C32-DE71-E6B3-A032-D3EA9CB0F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6463" y="611650"/>
            <a:ext cx="5504688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A9958E5-8457-3F84-B5B8-E7FF088414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926" r="-3" b="-3"/>
          <a:stretch>
            <a:fillRect/>
          </a:stretch>
        </p:blipFill>
        <p:spPr>
          <a:xfrm>
            <a:off x="517867" y="2834640"/>
            <a:ext cx="5020056" cy="3511296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46F1C0C8-5AFD-17F5-EC85-5A39368F80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63056" y="978408"/>
            <a:ext cx="5504688" cy="536752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Today I will explain:</a:t>
            </a:r>
          </a:p>
          <a:p>
            <a:r>
              <a:rPr lang="en-US" dirty="0"/>
              <a:t> </a:t>
            </a:r>
          </a:p>
          <a:p>
            <a:r>
              <a:rPr lang="en-US" dirty="0"/>
              <a:t>1.  </a:t>
            </a:r>
            <a:r>
              <a:rPr lang="en-US" b="1" dirty="0"/>
              <a:t>The Questionnaire: </a:t>
            </a:r>
            <a:r>
              <a:rPr lang="en-US" dirty="0"/>
              <a:t>What questions I asked car buyers in Swansea.</a:t>
            </a:r>
          </a:p>
          <a:p>
            <a:r>
              <a:rPr lang="en-US" dirty="0"/>
              <a:t>2.  </a:t>
            </a:r>
            <a:r>
              <a:rPr lang="en-US" b="1" dirty="0"/>
              <a:t>The Answers: </a:t>
            </a:r>
            <a:r>
              <a:rPr lang="en-US" dirty="0"/>
              <a:t>What I learned from the questionnaire.</a:t>
            </a:r>
          </a:p>
          <a:p>
            <a:r>
              <a:rPr lang="en-US" dirty="0"/>
              <a:t>3.  </a:t>
            </a:r>
            <a:r>
              <a:rPr lang="en-US" b="1" dirty="0"/>
              <a:t>The Products: </a:t>
            </a:r>
            <a:r>
              <a:rPr lang="en-US" dirty="0"/>
              <a:t>How I used the answers to build a website, card, and a video.</a:t>
            </a:r>
          </a:p>
          <a:p>
            <a:r>
              <a:rPr lang="en-US" dirty="0"/>
              <a:t> </a:t>
            </a:r>
          </a:p>
          <a:p>
            <a:r>
              <a:rPr lang="en-US" b="1" dirty="0"/>
              <a:t>The point is to show that study can help businesses make better decisions.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22ABD73-9AD5-8F84-DAA9-82AB6081FFAA}"/>
              </a:ext>
            </a:extLst>
          </p:cNvPr>
          <p:cNvSpPr txBox="1"/>
          <p:nvPr/>
        </p:nvSpPr>
        <p:spPr>
          <a:xfrm>
            <a:off x="3089817" y="6145881"/>
            <a:ext cx="244810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picpedia.org/highway-signs/s/survey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355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E677FE-4E71-71EC-4CB0-2372CA42F9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3D8720-3C52-F0A7-4C2C-54AA87831D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6300216" cy="132588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My Plan - Three Simple Steps</a:t>
            </a:r>
            <a:br>
              <a:rPr lang="en-US" sz="3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4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271C494-8107-3D61-D611-4FBC7C22A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3612" y="611650"/>
            <a:ext cx="416052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D83F23-9170-A3E3-98B8-3CB568FB3C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7867" y="2702485"/>
            <a:ext cx="6281928" cy="3643518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1D715E03-8540-6EAE-152C-C8C9F88C98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07224" y="1088136"/>
            <a:ext cx="4160520" cy="525780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700" b="1" i="0" dirty="0">
                <a:latin typeface="Arial" panose="020B0604020202020204" pitchFamily="34" charset="0"/>
                <a:cs typeface="Arial" panose="020B0604020202020204" pitchFamily="34" charset="0"/>
              </a:rPr>
              <a:t>Step 1:ASK</a:t>
            </a:r>
          </a:p>
          <a:p>
            <a:pPr>
              <a:lnSpc>
                <a:spcPct val="100000"/>
              </a:lnSpc>
            </a:pPr>
            <a:r>
              <a:rPr lang="en-US" sz="1700" i="0" dirty="0">
                <a:latin typeface="Arial" panose="020B0604020202020204" pitchFamily="34" charset="0"/>
                <a:cs typeface="Arial" panose="020B0604020202020204" pitchFamily="34" charset="0"/>
              </a:rPr>
              <a:t>I made a questionnaire to ask people what they want when buying a second-hand car. </a:t>
            </a:r>
          </a:p>
          <a:p>
            <a:pPr>
              <a:lnSpc>
                <a:spcPct val="100000"/>
              </a:lnSpc>
            </a:pPr>
            <a:r>
              <a:rPr lang="en-US" sz="1700" b="1" i="0" dirty="0">
                <a:latin typeface="Arial" panose="020B0604020202020204" pitchFamily="34" charset="0"/>
                <a:cs typeface="Arial" panose="020B0604020202020204" pitchFamily="34" charset="0"/>
              </a:rPr>
              <a:t>Step 2 :LOOK</a:t>
            </a:r>
          </a:p>
          <a:p>
            <a:pPr>
              <a:lnSpc>
                <a:spcPct val="100000"/>
              </a:lnSpc>
            </a:pPr>
            <a:r>
              <a:rPr lang="en-US" sz="1700" i="0" dirty="0">
                <a:latin typeface="Arial" panose="020B0604020202020204" pitchFamily="34" charset="0"/>
                <a:cs typeface="Arial" panose="020B0604020202020204" pitchFamily="34" charset="0"/>
              </a:rPr>
              <a:t>I looked at all the answers to find important facts.</a:t>
            </a:r>
          </a:p>
          <a:p>
            <a:pPr>
              <a:lnSpc>
                <a:spcPct val="100000"/>
              </a:lnSpc>
            </a:pPr>
            <a:r>
              <a:rPr lang="en-US" sz="1700" i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700" b="1" i="0" dirty="0">
                <a:latin typeface="Arial" panose="020B0604020202020204" pitchFamily="34" charset="0"/>
                <a:cs typeface="Arial" panose="020B0604020202020204" pitchFamily="34" charset="0"/>
              </a:rPr>
              <a:t>Step 3 :CREATE</a:t>
            </a:r>
          </a:p>
          <a:p>
            <a:pPr>
              <a:lnSpc>
                <a:spcPct val="100000"/>
              </a:lnSpc>
            </a:pPr>
            <a:r>
              <a:rPr lang="en-US" sz="1700" i="0" dirty="0">
                <a:latin typeface="Arial" panose="020B0604020202020204" pitchFamily="34" charset="0"/>
                <a:cs typeface="Arial" panose="020B0604020202020204" pitchFamily="34" charset="0"/>
              </a:rPr>
              <a:t> I built a website, made flyer, and created a video based on the facts. </a:t>
            </a:r>
          </a:p>
          <a:p>
            <a:pPr>
              <a:lnSpc>
                <a:spcPct val="100000"/>
              </a:lnSpc>
            </a:pPr>
            <a:r>
              <a:rPr lang="en-US" sz="1700" i="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0000"/>
              </a:lnSpc>
            </a:pPr>
            <a:r>
              <a:rPr lang="en-US" sz="1700" b="1" i="0" dirty="0">
                <a:latin typeface="Arial" panose="020B0604020202020204" pitchFamily="34" charset="0"/>
                <a:cs typeface="Arial" panose="020B0604020202020204" pitchFamily="34" charset="0"/>
              </a:rPr>
              <a:t>Why?</a:t>
            </a:r>
          </a:p>
          <a:p>
            <a:pPr>
              <a:lnSpc>
                <a:spcPct val="100000"/>
              </a:lnSpc>
            </a:pPr>
            <a:r>
              <a:rPr lang="en-US" sz="1700" i="0" dirty="0">
                <a:latin typeface="Arial" panose="020B0604020202020204" pitchFamily="34" charset="0"/>
                <a:cs typeface="Arial" panose="020B0604020202020204" pitchFamily="34" charset="0"/>
              </a:rPr>
              <a:t>Kotler and Keller (2016) say that the first step to good marketing is getting to know your customers.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30557899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6B5CC34-B4AA-013D-152B-88B1E810AE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AC7081-6580-1B08-891F-978772C5EE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4672584" cy="178308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Finding 1 - Our Customers Have Bought Secondhand Cars Before</a:t>
            </a:r>
            <a:br>
              <a:rPr lang="en-US" sz="2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8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467258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59AF1ED-B4DF-4FC4-0966-1A758E6CA9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35582" y="611650"/>
            <a:ext cx="583387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93F9637-126C-B451-B82B-BDF3462A97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867" y="4757327"/>
            <a:ext cx="4672584" cy="1588677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2A676B86-361E-710A-C69A-3CF9D81EDE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3016" y="1033272"/>
            <a:ext cx="5833872" cy="568321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The Question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: "Have you ever bought a used car?"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0000"/>
              </a:lnSpc>
            </a:pPr>
            <a:r>
              <a:rPr lang="en-US" sz="1500" b="1" i="0" dirty="0">
                <a:latin typeface="Arial" panose="020B0604020202020204" pitchFamily="34" charset="0"/>
                <a:cs typeface="Arial" panose="020B0604020202020204" pitchFamily="34" charset="0"/>
              </a:rPr>
              <a:t>The Answer: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- 10 people said “Yes”(83%)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- 1 person said “No”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- 1 person said “Prefer not to say”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0000"/>
              </a:lnSpc>
            </a:pPr>
            <a:r>
              <a:rPr lang="en-US" sz="1500" b="1" i="0" dirty="0">
                <a:latin typeface="Arial" panose="020B0604020202020204" pitchFamily="34" charset="0"/>
                <a:cs typeface="Arial" panose="020B0604020202020204" pitchFamily="34" charset="0"/>
              </a:rPr>
              <a:t>What This Means: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Many of our customers have bought cars before. These people are clever and know what to look for.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0000"/>
              </a:lnSpc>
            </a:pPr>
            <a:r>
              <a:rPr lang="en-US" sz="1500" b="1" i="0" dirty="0">
                <a:latin typeface="Arial" panose="020B0604020202020204" pitchFamily="34" charset="0"/>
                <a:cs typeface="Arial" panose="020B0604020202020204" pitchFamily="34" charset="0"/>
              </a:rPr>
              <a:t>What This Tells Us: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We can’t use pushy ways to make sales. These clients want honesty. Prabhala and Bose (2025) found that trust is very important when people buy cars.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10638351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52738B7-7D6E-794F-BBA6-A06DCD7EF2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5FD5F9-FDEF-1AA7-1FFD-5271BAA463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6064649" cy="132588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Finding 2 - Car Condition is the Most Important Thing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7271C494-8107-3D61-D611-4FBC7C22A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3612" y="611650"/>
            <a:ext cx="416052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CED4F37-AF4C-3D95-F57A-05B7E39B4C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867" y="4115921"/>
            <a:ext cx="5937362" cy="2230083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0FD012DB-9840-2484-C95C-3E2C6B01C3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07065" y="1088135"/>
            <a:ext cx="4560679" cy="5421521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US" sz="1400" b="1" i="0" dirty="0">
                <a:latin typeface="Arial" panose="020B0604020202020204" pitchFamily="34" charset="0"/>
                <a:cs typeface="Arial" panose="020B0604020202020204" pitchFamily="34" charset="0"/>
              </a:rPr>
              <a:t>The Question: </a:t>
            </a:r>
            <a:r>
              <a:rPr lang="en-US" sz="1400" i="0" dirty="0">
                <a:latin typeface="Arial" panose="020B0604020202020204" pitchFamily="34" charset="0"/>
                <a:cs typeface="Arial" panose="020B0604020202020204" pitchFamily="34" charset="0"/>
              </a:rPr>
              <a:t>"What is the most important thing when you buy a used car?"</a:t>
            </a:r>
          </a:p>
          <a:p>
            <a:pPr>
              <a:lnSpc>
                <a:spcPct val="100000"/>
              </a:lnSpc>
            </a:pPr>
            <a:r>
              <a:rPr lang="en-US" sz="1400" i="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0000"/>
              </a:lnSpc>
            </a:pPr>
            <a:r>
              <a:rPr lang="en-US" sz="1400" b="1" i="0" dirty="0">
                <a:latin typeface="Arial" panose="020B0604020202020204" pitchFamily="34" charset="0"/>
                <a:cs typeface="Arial" panose="020B0604020202020204" pitchFamily="34" charset="0"/>
              </a:rPr>
              <a:t>The Answers:</a:t>
            </a:r>
          </a:p>
          <a:p>
            <a:pPr>
              <a:lnSpc>
                <a:spcPct val="100000"/>
              </a:lnSpc>
            </a:pPr>
            <a:endParaRPr lang="en-US" sz="140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1400" i="0" dirty="0">
                <a:latin typeface="Arial" panose="020B0604020202020204" pitchFamily="34" charset="0"/>
                <a:cs typeface="Arial" panose="020B0604020202020204" pitchFamily="34" charset="0"/>
              </a:rPr>
              <a:t>Good condition - 11 people</a:t>
            </a:r>
          </a:p>
          <a:p>
            <a:pPr>
              <a:lnSpc>
                <a:spcPct val="100000"/>
              </a:lnSpc>
            </a:pPr>
            <a:r>
              <a:rPr lang="en-US" sz="1400" i="0" dirty="0">
                <a:latin typeface="Arial" panose="020B0604020202020204" pitchFamily="34" charset="0"/>
                <a:cs typeface="Arial" panose="020B0604020202020204" pitchFamily="34" charset="0"/>
              </a:rPr>
              <a:t>Warranty - 5 people</a:t>
            </a:r>
          </a:p>
          <a:p>
            <a:pPr>
              <a:lnSpc>
                <a:spcPct val="100000"/>
              </a:lnSpc>
            </a:pPr>
            <a:r>
              <a:rPr lang="en-US" sz="1400" i="0" dirty="0">
                <a:latin typeface="Arial" panose="020B0604020202020204" pitchFamily="34" charset="0"/>
                <a:cs typeface="Arial" panose="020B0604020202020204" pitchFamily="34" charset="0"/>
              </a:rPr>
              <a:t>Low Price - 3 people</a:t>
            </a:r>
          </a:p>
          <a:p>
            <a:pPr>
              <a:lnSpc>
                <a:spcPct val="100000"/>
              </a:lnSpc>
            </a:pPr>
            <a:r>
              <a:rPr lang="en-US" sz="1400" i="0" dirty="0">
                <a:latin typeface="Arial" panose="020B0604020202020204" pitchFamily="34" charset="0"/>
                <a:cs typeface="Arial" panose="020B0604020202020204" pitchFamily="34" charset="0"/>
              </a:rPr>
              <a:t>Trusting the seller - 3 people</a:t>
            </a:r>
          </a:p>
          <a:p>
            <a:pPr>
              <a:lnSpc>
                <a:spcPct val="100000"/>
              </a:lnSpc>
            </a:pPr>
            <a:r>
              <a:rPr lang="en-US" sz="1400" i="0" dirty="0">
                <a:latin typeface="Arial" panose="020B0604020202020204" pitchFamily="34" charset="0"/>
                <a:cs typeface="Arial" panose="020B0604020202020204" pitchFamily="34" charset="0"/>
              </a:rPr>
              <a:t>Finance - 2 people</a:t>
            </a:r>
          </a:p>
          <a:p>
            <a:pPr>
              <a:lnSpc>
                <a:spcPct val="100000"/>
              </a:lnSpc>
            </a:pPr>
            <a:r>
              <a:rPr lang="en-US" sz="1400" i="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0000"/>
              </a:lnSpc>
            </a:pPr>
            <a:r>
              <a:rPr lang="en-US" sz="1400" b="1" i="0" dirty="0">
                <a:latin typeface="Arial" panose="020B0604020202020204" pitchFamily="34" charset="0"/>
                <a:cs typeface="Arial" panose="020B0604020202020204" pitchFamily="34" charset="0"/>
              </a:rPr>
              <a:t>What This Means: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Good-condition cars are important. Seller confidence and guarantee are also important. This characteristic suggests car buyers want to feel protected.</a:t>
            </a:r>
          </a:p>
          <a:p>
            <a:pPr>
              <a:lnSpc>
                <a:spcPct val="100000"/>
              </a:lnSpc>
            </a:pPr>
            <a:r>
              <a:rPr lang="en-US" sz="1400" b="1" i="0" dirty="0">
                <a:latin typeface="Arial" panose="020B0604020202020204" pitchFamily="34" charset="0"/>
                <a:cs typeface="Arial" panose="020B0604020202020204" pitchFamily="34" charset="0"/>
              </a:rPr>
              <a:t>Why This Matters: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Akerlof (1970) described the "Market for Lemons“. Buyer's fear buying a faulty car since the seller knows more about it. This show is real, says our survey.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8655839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1F372B9-3583-2417-ACC9-FC2B640A76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Freeform: Shape 50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83AC883F-69DD-D349-B469-8CDE2139F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385AAA-EDA1-C480-56F9-6B476CC09D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4032504" cy="21214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Finding 3 - What Price Do People Want to Pay?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B0749EA-BE79-9EB1-B769-385489D43E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03336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1E5913DE-5FC3-6E84-57B7-19B2096A5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76630" y="612648"/>
            <a:ext cx="659282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0C882E6-1863-B9AD-D712-A92026CD0C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869" y="5055601"/>
            <a:ext cx="4032504" cy="1290401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75E8D8E7-1A57-5663-9FC6-CBBBB8BF9D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74920" y="1033272"/>
            <a:ext cx="6592824" cy="543284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500" b="1" i="0" dirty="0">
                <a:latin typeface="Arial" panose="020B0604020202020204" pitchFamily="34" charset="0"/>
                <a:cs typeface="Arial" panose="020B0604020202020204" pitchFamily="34" charset="0"/>
              </a:rPr>
              <a:t>The Question: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"What is a fair price for a used car in good condition?"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0000"/>
              </a:lnSpc>
            </a:pPr>
            <a:r>
              <a:rPr lang="en-US" sz="1500" b="1" i="0" dirty="0">
                <a:latin typeface="Arial" panose="020B0604020202020204" pitchFamily="34" charset="0"/>
                <a:cs typeface="Arial" panose="020B0604020202020204" pitchFamily="34" charset="0"/>
              </a:rPr>
              <a:t>The Answers: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£3,000 to £7,000 - 7 people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£10,000 to £15,000 - 3 people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£7,000 to £10,000 - 2 people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0000"/>
              </a:lnSpc>
            </a:pPr>
            <a:r>
              <a:rPr lang="en-US" sz="1500" b="1" i="0" dirty="0">
                <a:latin typeface="Arial" panose="020B0604020202020204" pitchFamily="34" charset="0"/>
                <a:cs typeface="Arial" panose="020B0604020202020204" pitchFamily="34" charset="0"/>
              </a:rPr>
              <a:t>What This Means: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Most people want to pay between £3,000 and £7,000. This is our main customer group. There is also a smaller group who want to pay more, between £10,000 and £15,000.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0000"/>
              </a:lnSpc>
            </a:pPr>
            <a:r>
              <a:rPr lang="en-US" sz="1500" b="1" i="0" dirty="0">
                <a:latin typeface="Arial" panose="020B0604020202020204" pitchFamily="34" charset="0"/>
                <a:cs typeface="Arial" panose="020B0604020202020204" pitchFamily="34" charset="0"/>
              </a:rPr>
              <a:t>What This Tells Us: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It’s time for us to get more cheap cars. This helps us get as many buyers as possible.</a:t>
            </a:r>
          </a:p>
        </p:txBody>
      </p:sp>
    </p:spTree>
    <p:extLst>
      <p:ext uri="{BB962C8B-B14F-4D97-AF65-F5344CB8AC3E}">
        <p14:creationId xmlns:p14="http://schemas.microsoft.com/office/powerpoint/2010/main" val="12277555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3501C87-BDC3-876A-8360-25B4D9AF03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Freeform: Shape 50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91D999-6F7E-CF66-9F91-A1C717B1D0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5846935" cy="132588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Finding 4 - What Fuel Type Do People Prefer?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7271C494-8107-3D61-D611-4FBC7C22A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3612" y="611650"/>
            <a:ext cx="416052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F5046E-118E-2848-3A72-118A378589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867" y="4115921"/>
            <a:ext cx="5001190" cy="2230083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D9F9720D-1B2A-C162-2DD4-9F0D43CD4B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68143" y="1088136"/>
            <a:ext cx="5299601" cy="5257800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US" sz="1500" b="1" i="0" dirty="0">
                <a:latin typeface="Arial" panose="020B0604020202020204" pitchFamily="34" charset="0"/>
                <a:cs typeface="Arial" panose="020B0604020202020204" pitchFamily="34" charset="0"/>
              </a:rPr>
              <a:t>The Question: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"Which fuel type do you prefer?"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0000"/>
              </a:lnSpc>
            </a:pPr>
            <a:r>
              <a:rPr lang="en-US" sz="1500" b="1" i="0" dirty="0">
                <a:latin typeface="Arial" panose="020B0604020202020204" pitchFamily="34" charset="0"/>
                <a:cs typeface="Arial" panose="020B0604020202020204" pitchFamily="34" charset="0"/>
              </a:rPr>
              <a:t>The Answers: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Petrol - 10 people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Diesel - 10 people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Hybrid - 8 people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Electric - 6 people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No preference - 2 people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0000"/>
              </a:lnSpc>
            </a:pPr>
            <a:r>
              <a:rPr lang="en-US" sz="1500" b="1" i="0" dirty="0">
                <a:latin typeface="Arial" panose="020B0604020202020204" pitchFamily="34" charset="0"/>
                <a:cs typeface="Arial" panose="020B0604020202020204" pitchFamily="34" charset="0"/>
              </a:rPr>
              <a:t>What This Means: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Petrol and Diesel are still popular. But Hybrid cars are also very popular (8 people). Electric cars are less popular but still wanted by some people.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0000"/>
              </a:lnSpc>
            </a:pPr>
            <a:r>
              <a:rPr lang="en-US" sz="1500" b="1" i="0" dirty="0">
                <a:latin typeface="Arial" panose="020B0604020202020204" pitchFamily="34" charset="0"/>
                <a:cs typeface="Arial" panose="020B0604020202020204" pitchFamily="34" charset="0"/>
              </a:rPr>
              <a:t>What This Tells Us: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We need to stock a good number of Hybrid cars. Auto Trader (2026) says people worry about hybrid and electric car batteries. So, we must check the batteries and promise they are good.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8317985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835E93E-AE8C-F6F3-BF0F-FEB02B151F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83AC883F-69DD-D349-B469-8CDE2139F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3B95DE-215D-4468-F25C-97028403A1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4032504" cy="212140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How We Used the Facts - Our Business Idea</a:t>
            </a:r>
            <a:br>
              <a:rPr lang="en-US" sz="2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8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5B0749EA-BE79-9EB1-B769-385489D43E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03336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1E5913DE-5FC3-6E84-57B7-19B2096A5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76630" y="612648"/>
            <a:ext cx="659282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008A7C4-AE93-DE05-B9B6-ABBA7D793A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869" y="4096937"/>
            <a:ext cx="4032504" cy="2249065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1D51B16A-32A7-DFEF-E002-58B5BC848C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83778" y="849147"/>
            <a:ext cx="6592824" cy="5986707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US" sz="1800" i="0" dirty="0">
                <a:latin typeface="Arial" panose="020B0604020202020204" pitchFamily="34" charset="0"/>
                <a:cs typeface="Arial" panose="020B0604020202020204" pitchFamily="34" charset="0"/>
              </a:rPr>
              <a:t>The survey told us what customers want. Here is how we built our business around their needs:</a:t>
            </a:r>
          </a:p>
          <a:p>
            <a:pPr>
              <a:lnSpc>
                <a:spcPct val="100000"/>
              </a:lnSpc>
            </a:pPr>
            <a:r>
              <a:rPr lang="en-US" sz="1800" i="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0000"/>
              </a:lnSpc>
            </a:pPr>
            <a:r>
              <a:rPr lang="en-US" sz="1800" b="1" i="0" dirty="0">
                <a:latin typeface="Arial" panose="020B0604020202020204" pitchFamily="34" charset="0"/>
                <a:cs typeface="Arial" panose="020B0604020202020204" pitchFamily="34" charset="0"/>
              </a:rPr>
              <a:t>What Customer Want      /       What We Offer </a:t>
            </a:r>
          </a:p>
          <a:p>
            <a:pPr>
              <a:lnSpc>
                <a:spcPct val="100000"/>
              </a:lnSpc>
            </a:pPr>
            <a:endParaRPr lang="en-US" sz="1800" b="1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1800" b="1" i="0" dirty="0">
                <a:latin typeface="Arial" panose="020B0604020202020204" pitchFamily="34" charset="0"/>
                <a:cs typeface="Arial" panose="020B0604020202020204" pitchFamily="34" charset="0"/>
              </a:rPr>
              <a:t>Good condition   </a:t>
            </a:r>
            <a:r>
              <a:rPr lang="en-US" sz="1800" i="0" dirty="0">
                <a:latin typeface="Arial" panose="020B0604020202020204" pitchFamily="34" charset="0"/>
                <a:cs typeface="Arial" panose="020B0604020202020204" pitchFamily="34" charset="0"/>
              </a:rPr>
              <a:t>"Quality Pre-Owned Vehicles"  We check every car carefully. </a:t>
            </a:r>
          </a:p>
          <a:p>
            <a:pPr>
              <a:lnSpc>
                <a:spcPct val="100000"/>
              </a:lnSpc>
            </a:pPr>
            <a:endParaRPr lang="en-US" sz="180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1800" b="1" i="0" dirty="0">
                <a:latin typeface="Arial" panose="020B0604020202020204" pitchFamily="34" charset="0"/>
                <a:cs typeface="Arial" panose="020B0604020202020204" pitchFamily="34" charset="0"/>
              </a:rPr>
              <a:t>Trust </a:t>
            </a:r>
            <a:r>
              <a:rPr lang="en-US" sz="1800" i="0" dirty="0">
                <a:latin typeface="Arial" panose="020B0604020202020204" pitchFamily="34" charset="0"/>
                <a:cs typeface="Arial" panose="020B0604020202020204" pitchFamily="34" charset="0"/>
              </a:rPr>
              <a:t>   Our name is "Trusted Wheels". We promise to be honest. </a:t>
            </a:r>
          </a:p>
          <a:p>
            <a:pPr>
              <a:lnSpc>
                <a:spcPct val="100000"/>
              </a:lnSpc>
            </a:pPr>
            <a:endParaRPr lang="en-US" sz="180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1800" b="1" i="0" dirty="0">
                <a:latin typeface="Arial" panose="020B0604020202020204" pitchFamily="34" charset="0"/>
                <a:cs typeface="Arial" panose="020B0604020202020204" pitchFamily="34" charset="0"/>
              </a:rPr>
              <a:t>Warranty</a:t>
            </a:r>
            <a:r>
              <a:rPr lang="en-US" sz="1800" i="0" dirty="0">
                <a:latin typeface="Arial" panose="020B0604020202020204" pitchFamily="34" charset="0"/>
                <a:cs typeface="Arial" panose="020B0604020202020204" pitchFamily="34" charset="0"/>
              </a:rPr>
              <a:t>   We offer a "12-MONTH WARRANTY" on all cars. </a:t>
            </a:r>
          </a:p>
          <a:p>
            <a:pPr>
              <a:lnSpc>
                <a:spcPct val="100000"/>
              </a:lnSpc>
            </a:pPr>
            <a:endParaRPr lang="en-US" sz="180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1800" b="1" i="0" dirty="0">
                <a:latin typeface="Arial" panose="020B0604020202020204" pitchFamily="34" charset="0"/>
                <a:cs typeface="Arial" panose="020B0604020202020204" pitchFamily="34" charset="0"/>
              </a:rPr>
              <a:t>Fair price   </a:t>
            </a:r>
            <a:r>
              <a:rPr lang="en-US" sz="1800" i="0" dirty="0">
                <a:latin typeface="Arial" panose="020B0604020202020204" pitchFamily="34" charset="0"/>
                <a:cs typeface="Arial" panose="020B0604020202020204" pitchFamily="34" charset="0"/>
              </a:rPr>
              <a:t>We stock many cars between £3,000 and £7,000. </a:t>
            </a:r>
          </a:p>
          <a:p>
            <a:pPr>
              <a:lnSpc>
                <a:spcPct val="100000"/>
              </a:lnSpc>
            </a:pPr>
            <a:endParaRPr lang="en-US" sz="180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1800" b="1" i="0" dirty="0">
                <a:latin typeface="Arial" panose="020B0604020202020204" pitchFamily="34" charset="0"/>
                <a:cs typeface="Arial" panose="020B0604020202020204" pitchFamily="34" charset="0"/>
              </a:rPr>
              <a:t>Hybrid cars  </a:t>
            </a:r>
            <a:r>
              <a:rPr lang="en-US" sz="1800" i="0" dirty="0">
                <a:latin typeface="Arial" panose="020B0604020202020204" pitchFamily="34" charset="0"/>
                <a:cs typeface="Arial" panose="020B0604020202020204" pitchFamily="34" charset="0"/>
              </a:rPr>
              <a:t>We have a good choice of hybrid cars with battery health checks. </a:t>
            </a:r>
          </a:p>
          <a:p>
            <a:pPr>
              <a:lnSpc>
                <a:spcPct val="100000"/>
              </a:lnSpc>
            </a:pPr>
            <a:r>
              <a:rPr lang="en-US" sz="1800" i="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3087570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5C0DFD8-0D90-8474-941D-647437D804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626FDA-9FDF-F423-4350-1D22D92DAB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6300216" cy="132588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How We Used the Facts - Our Marketing Plan</a:t>
            </a:r>
            <a:br>
              <a:rPr lang="en-US" sz="2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8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436FFED-B604-F85D-2078-F14869D9BC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575"/>
          <a:stretch>
            <a:fillRect/>
          </a:stretch>
        </p:blipFill>
        <p:spPr>
          <a:xfrm>
            <a:off x="517866" y="2429691"/>
            <a:ext cx="6281929" cy="3916313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D7990101-F0F3-C6BB-5654-ECD897F796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5016" y="508090"/>
            <a:ext cx="4920343" cy="660762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800" b="1" i="0" dirty="0">
                <a:latin typeface="Arial" panose="020B0604020202020204" pitchFamily="34" charset="0"/>
                <a:cs typeface="Arial" panose="020B0604020202020204" pitchFamily="34" charset="0"/>
              </a:rPr>
              <a:t>The Fact:</a:t>
            </a:r>
          </a:p>
          <a:p>
            <a:pPr>
              <a:lnSpc>
                <a:spcPct val="100000"/>
              </a:lnSpc>
            </a:pPr>
            <a:r>
              <a:rPr lang="en-US" sz="1800" i="0" dirty="0">
                <a:latin typeface="Arial" panose="020B0604020202020204" pitchFamily="34" charset="0"/>
                <a:cs typeface="Arial" panose="020B0604020202020204" pitchFamily="34" charset="0"/>
              </a:rPr>
              <a:t>Our customers live in Swansea. They use Google to find a car dealer they can trust. Zhao, Liu, and Zhu (2025) found that what people see online affects whether they buy a car in person.</a:t>
            </a:r>
          </a:p>
          <a:p>
            <a:pPr>
              <a:lnSpc>
                <a:spcPct val="100000"/>
              </a:lnSpc>
            </a:pPr>
            <a:r>
              <a:rPr lang="en-US" sz="1800" i="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0000"/>
              </a:lnSpc>
            </a:pPr>
            <a:r>
              <a:rPr lang="en-US" sz="1800" b="1" i="0" dirty="0">
                <a:latin typeface="Arial" panose="020B0604020202020204" pitchFamily="34" charset="0"/>
                <a:cs typeface="Arial" panose="020B0604020202020204" pitchFamily="34" charset="0"/>
              </a:rPr>
              <a:t>Our Plan: Local SEO</a:t>
            </a:r>
          </a:p>
          <a:p>
            <a:pPr>
              <a:lnSpc>
                <a:spcPct val="100000"/>
              </a:lnSpc>
            </a:pPr>
            <a:r>
              <a:rPr lang="en-US" sz="1800" i="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0000"/>
              </a:lnSpc>
            </a:pPr>
            <a:r>
              <a:rPr lang="en-US" sz="1800" i="0" dirty="0">
                <a:latin typeface="Arial" panose="020B0604020202020204" pitchFamily="34" charset="0"/>
                <a:cs typeface="Arial" panose="020B0604020202020204" pitchFamily="34" charset="0"/>
              </a:rPr>
              <a:t>Making sure people in Swansea can locate us on Google is </a:t>
            </a:r>
            <a:r>
              <a:rPr lang="en-US" sz="1800" i="0">
                <a:latin typeface="Arial" panose="020B0604020202020204" pitchFamily="34" charset="0"/>
                <a:cs typeface="Arial" panose="020B0604020202020204" pitchFamily="34" charset="0"/>
              </a:rPr>
              <a:t>what Local </a:t>
            </a:r>
            <a:r>
              <a:rPr lang="en-US" sz="1800" i="0" dirty="0">
                <a:latin typeface="Arial" panose="020B0604020202020204" pitchFamily="34" charset="0"/>
                <a:cs typeface="Arial" panose="020B0604020202020204" pitchFamily="34" charset="0"/>
              </a:rPr>
              <a:t>SEO means. In 2019, Chaffey and Ellis-Chadwick said that this step is an important part of digital marketing.</a:t>
            </a:r>
          </a:p>
          <a:p>
            <a:pPr>
              <a:lnSpc>
                <a:spcPct val="100000"/>
              </a:lnSpc>
            </a:pPr>
            <a:r>
              <a:rPr lang="en-US" sz="1800" i="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0000"/>
              </a:lnSpc>
            </a:pPr>
            <a:r>
              <a:rPr lang="en-US" sz="1800" b="1" i="0" dirty="0">
                <a:latin typeface="Arial" panose="020B0604020202020204" pitchFamily="34" charset="0"/>
                <a:cs typeface="Arial" panose="020B0604020202020204" pitchFamily="34" charset="0"/>
              </a:rPr>
              <a:t>What We Will Do:</a:t>
            </a:r>
          </a:p>
          <a:p>
            <a:pPr>
              <a:lnSpc>
                <a:spcPct val="100000"/>
              </a:lnSpc>
            </a:pPr>
            <a:r>
              <a:rPr lang="en-US" sz="1800" i="0" dirty="0">
                <a:latin typeface="Arial" panose="020B0604020202020204" pitchFamily="34" charset="0"/>
                <a:cs typeface="Arial" panose="020B0604020202020204" pitchFamily="34" charset="0"/>
              </a:rPr>
              <a:t>1.  Google Business Profile</a:t>
            </a:r>
          </a:p>
          <a:p>
            <a:pPr>
              <a:lnSpc>
                <a:spcPct val="100000"/>
              </a:lnSpc>
            </a:pPr>
            <a:r>
              <a:rPr lang="en-US" sz="1800" i="0" dirty="0">
                <a:latin typeface="Arial" panose="020B0604020202020204" pitchFamily="34" charset="0"/>
                <a:cs typeface="Arial" panose="020B0604020202020204" pitchFamily="34" charset="0"/>
              </a:rPr>
              <a:t>2.  Autotrader ,eBay, Instagram, Facebook Market profiles</a:t>
            </a:r>
          </a:p>
          <a:p>
            <a:pPr>
              <a:lnSpc>
                <a:spcPct val="100000"/>
              </a:lnSpc>
            </a:pPr>
            <a:r>
              <a:rPr lang="en-US" sz="1800" i="0" dirty="0">
                <a:latin typeface="Arial" panose="020B0604020202020204" pitchFamily="34" charset="0"/>
                <a:cs typeface="Arial" panose="020B0604020202020204" pitchFamily="34" charset="0"/>
              </a:rPr>
              <a:t>3.  Business Card and Flyer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4155682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25EE687-A787-0090-F405-82D27F3A57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83AC883F-69DD-D349-B469-8CDE2139F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987FE-78AA-BDEA-3779-DB2D6728DA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4032504" cy="212140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How We Used the Facts - Our Video Ad</a:t>
            </a:r>
            <a:br>
              <a:rPr lang="en-US" sz="37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7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5B0749EA-BE79-9EB1-B769-385489D43E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03336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1E5913DE-5FC3-6E84-57B7-19B2096A5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76630" y="612648"/>
            <a:ext cx="659282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D792BEA-ADDC-E272-680D-42676D78BA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869" y="3684551"/>
            <a:ext cx="4032504" cy="2661451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946B67BD-8522-335F-123B-49E40FD04A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74920" y="1033272"/>
            <a:ext cx="6592824" cy="531266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500" b="1" i="0" dirty="0">
                <a:latin typeface="Arial" panose="020B0604020202020204" pitchFamily="34" charset="0"/>
                <a:cs typeface="Arial" panose="020B0604020202020204" pitchFamily="34" charset="0"/>
              </a:rPr>
              <a:t>The Fact:</a:t>
            </a:r>
          </a:p>
          <a:p>
            <a:pPr>
              <a:lnSpc>
                <a:spcPct val="100000"/>
              </a:lnSpc>
            </a:pPr>
            <a:r>
              <a:rPr lang="en-US" sz="1500" i="0" dirty="0">
                <a:latin typeface="Arial" panose="020B0604020202020204" pitchFamily="34" charset="0"/>
                <a:cs typeface="Arial" panose="020B0604020202020204" pitchFamily="34" charset="0"/>
              </a:rPr>
              <a:t>Customers are scared to buying a bad car. They want to feel safe and confident.</a:t>
            </a:r>
          </a:p>
          <a:p>
            <a:pPr>
              <a:lnSpc>
                <a:spcPct val="100000"/>
              </a:lnSpc>
            </a:pPr>
            <a:r>
              <a:rPr lang="en-US" sz="1500" i="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0000"/>
              </a:lnSpc>
            </a:pPr>
            <a:r>
              <a:rPr lang="en-US" sz="1500" b="1" i="0" dirty="0">
                <a:latin typeface="Arial" panose="020B0604020202020204" pitchFamily="34" charset="0"/>
                <a:cs typeface="Arial" panose="020B0604020202020204" pitchFamily="34" charset="0"/>
              </a:rPr>
              <a:t>Our Video Goal:</a:t>
            </a:r>
          </a:p>
          <a:p>
            <a:pPr>
              <a:lnSpc>
                <a:spcPct val="100000"/>
              </a:lnSpc>
            </a:pPr>
            <a:r>
              <a:rPr lang="en-US" sz="1500" i="0" dirty="0">
                <a:latin typeface="Arial" panose="020B0604020202020204" pitchFamily="34" charset="0"/>
                <a:cs typeface="Arial" panose="020B0604020202020204" pitchFamily="34" charset="0"/>
              </a:rPr>
              <a:t>Build “trust” in the first few seconds.</a:t>
            </a:r>
          </a:p>
          <a:p>
            <a:pPr>
              <a:lnSpc>
                <a:spcPct val="100000"/>
              </a:lnSpc>
            </a:pPr>
            <a:r>
              <a:rPr lang="en-US" sz="1500" i="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0000"/>
              </a:lnSpc>
            </a:pPr>
            <a:r>
              <a:rPr lang="en-US" sz="1500" b="1" i="0" dirty="0">
                <a:latin typeface="Arial" panose="020B0604020202020204" pitchFamily="34" charset="0"/>
                <a:cs typeface="Arial" panose="020B0604020202020204" pitchFamily="34" charset="0"/>
              </a:rPr>
              <a:t>What We Show in the Video:</a:t>
            </a:r>
          </a:p>
          <a:p>
            <a:pPr marL="4000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i="0" dirty="0">
                <a:latin typeface="Arial" panose="020B0604020202020204" pitchFamily="34" charset="0"/>
                <a:cs typeface="Arial" panose="020B0604020202020204" pitchFamily="34" charset="0"/>
              </a:rPr>
              <a:t>Clear text on the screen showing "12-Month Warranty“ and "Quality Checked" .</a:t>
            </a:r>
          </a:p>
          <a:p>
            <a:pPr marL="4000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i="0" dirty="0">
                <a:latin typeface="Arial" panose="020B0604020202020204" pitchFamily="34" charset="0"/>
                <a:cs typeface="Arial" panose="020B0604020202020204" pitchFamily="34" charset="0"/>
              </a:rPr>
              <a:t>Friendly and honest tone. No pushy sales talk.</a:t>
            </a:r>
          </a:p>
          <a:p>
            <a:pPr>
              <a:lnSpc>
                <a:spcPct val="100000"/>
              </a:lnSpc>
            </a:pPr>
            <a:r>
              <a:rPr lang="en-US" sz="1500" i="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0000"/>
              </a:lnSpc>
            </a:pPr>
            <a:r>
              <a:rPr lang="en-US" sz="1500" b="1" i="0" dirty="0">
                <a:latin typeface="Arial" panose="020B0604020202020204" pitchFamily="34" charset="0"/>
                <a:cs typeface="Arial" panose="020B0604020202020204" pitchFamily="34" charset="0"/>
              </a:rPr>
              <a:t>Why This Works:</a:t>
            </a:r>
          </a:p>
          <a:p>
            <a:pPr>
              <a:lnSpc>
                <a:spcPct val="100000"/>
              </a:lnSpc>
            </a:pPr>
            <a:r>
              <a:rPr lang="en-US" sz="1500" i="0" dirty="0">
                <a:latin typeface="Arial" panose="020B0604020202020204" pitchFamily="34" charset="0"/>
                <a:cs typeface="Arial" panose="020B0604020202020204" pitchFamily="34" charset="0"/>
              </a:rPr>
              <a:t>Ennew, Waite, and Waite (2017) say that customers value trust above everything else in-service businesses. Our video shows we are a business they can trust.</a:t>
            </a:r>
          </a:p>
          <a:p>
            <a:pPr>
              <a:lnSpc>
                <a:spcPct val="100000"/>
              </a:lnSpc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21872932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47D9B27-94AD-1D3F-62C0-BD4E4F9154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8B37C3-2D64-269A-F8FA-480A40EE57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4352544" cy="21488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 Learned and What I Need Next</a:t>
            </a:r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B1E24B-D28C-FF80-20D9-8A9411A3E2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17" b="-1"/>
          <a:stretch>
            <a:fillRect/>
          </a:stretch>
        </p:blipFill>
        <p:spPr>
          <a:xfrm>
            <a:off x="517869" y="3428999"/>
            <a:ext cx="4356135" cy="2917009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6E4E1667-73FA-9B37-7879-030B0A911B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4688" y="978408"/>
            <a:ext cx="6163056" cy="539496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US" sz="1500" b="1" i="0" dirty="0">
                <a:latin typeface="Arial" panose="020B0604020202020204" pitchFamily="34" charset="0"/>
                <a:cs typeface="Arial" panose="020B0604020202020204" pitchFamily="34" charset="0"/>
              </a:rPr>
              <a:t>What I Learned: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1.  Listen to customers. What they say in surveys should guide business choices (Kotler &amp; Keller, 2016).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2.  Everything is connected. The survey answers told us what to put on the website, in the card, and in the video.</a:t>
            </a:r>
          </a:p>
          <a:p>
            <a:pPr>
              <a:lnSpc>
                <a:spcPct val="10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0000"/>
              </a:lnSpc>
            </a:pPr>
            <a:r>
              <a:rPr lang="en-US" sz="1500" b="1" i="0" dirty="0">
                <a:latin typeface="Arial" panose="020B0604020202020204" pitchFamily="34" charset="0"/>
                <a:cs typeface="Arial" panose="020B0604020202020204" pitchFamily="34" charset="0"/>
              </a:rPr>
              <a:t>New Skills I Learned:</a:t>
            </a:r>
          </a:p>
          <a:p>
            <a:pPr marL="4000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 How to make a questionary and understand the answers.</a:t>
            </a:r>
          </a:p>
          <a:p>
            <a:pPr marL="4000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How to use “Canva” and “Shopify” to make a website, card, and a video.</a:t>
            </a:r>
          </a:p>
          <a:p>
            <a:pPr marL="4000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How to use research to make better business choices.</a:t>
            </a:r>
          </a:p>
          <a:p>
            <a:pPr marL="114300">
              <a:lnSpc>
                <a:spcPct val="100000"/>
              </a:lnSpc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1500" b="1" i="0" dirty="0">
                <a:latin typeface="Arial" panose="020B0604020202020204" pitchFamily="34" charset="0"/>
                <a:cs typeface="Arial" panose="020B0604020202020204" pitchFamily="34" charset="0"/>
              </a:rPr>
              <a:t>Skills I Need to Learn Next:</a:t>
            </a:r>
          </a:p>
          <a:p>
            <a:pPr marL="4000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I need to learn more about “Excel”. Kirsten, van Hoepen, and du Toit (2025) say Excel is very important for students who want jobs.</a:t>
            </a:r>
          </a:p>
          <a:p>
            <a:pPr marL="4000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I want to learn “Google Analytics”. This helps see if people are visiting my website and watching my video.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281D16F-0B94-73AA-68BC-03CAA7397828}"/>
              </a:ext>
            </a:extLst>
          </p:cNvPr>
          <p:cNvSpPr txBox="1"/>
          <p:nvPr/>
        </p:nvSpPr>
        <p:spPr>
          <a:xfrm>
            <a:off x="2267201" y="6145953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tarunagoel.blogspot.com/2018/06/alignment-and-authenticity-in-learning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61862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BDA8EC-1950-1F86-B467-D8C9D4B193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ADB3FF-7B29-374C-9A2C-90CB40101F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4352544" cy="21488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References:</a:t>
            </a:r>
            <a:endParaRPr lang="en-US" sz="44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68AC586-23F9-B955-E3E8-AE2A6BB1F0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12" r="-3" b="-3"/>
          <a:stretch>
            <a:fillRect/>
          </a:stretch>
        </p:blipFill>
        <p:spPr>
          <a:xfrm>
            <a:off x="517869" y="3428999"/>
            <a:ext cx="4356135" cy="2917009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2E9891E9-E91E-A2BC-EEC2-EC7FF837AC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4688" y="892628"/>
            <a:ext cx="6163056" cy="5480739"/>
          </a:xfrm>
        </p:spPr>
        <p:txBody>
          <a:bodyPr vert="horz" lIns="91440" tIns="45720" rIns="91440" bIns="45720" rtlCol="0">
            <a:normAutofit fontScale="47500" lnSpcReduction="20000"/>
          </a:bodyPr>
          <a:lstStyle/>
          <a:p>
            <a:pPr>
              <a:lnSpc>
                <a:spcPct val="170000"/>
              </a:lnSpc>
            </a:pPr>
            <a:r>
              <a:rPr lang="en-GB" i="0" dirty="0">
                <a:latin typeface="Arial" panose="020B0604020202020204" pitchFamily="34" charset="0"/>
                <a:cs typeface="Arial" panose="020B0604020202020204" pitchFamily="34" charset="0"/>
              </a:rPr>
              <a:t>Akerlof, G.A. (1970) 'The Market for "Lemons": Quality Uncertainty and the Market Mechanism’, “The Quarterly Journal of Economics”, 84(3), pp. 488-500.</a:t>
            </a:r>
          </a:p>
          <a:p>
            <a:pPr>
              <a:lnSpc>
                <a:spcPct val="170000"/>
              </a:lnSpc>
            </a:pPr>
            <a:r>
              <a:rPr lang="en-GB" i="0" dirty="0">
                <a:latin typeface="Arial" panose="020B0604020202020204" pitchFamily="34" charset="0"/>
                <a:cs typeface="Arial" panose="020B0604020202020204" pitchFamily="34" charset="0"/>
              </a:rPr>
              <a:t> Auto Trader (2026) “2026 Used Car Market Report”. Manchester: Auto Trader Limited.</a:t>
            </a:r>
          </a:p>
          <a:p>
            <a:pPr>
              <a:lnSpc>
                <a:spcPct val="170000"/>
              </a:lnSpc>
            </a:pPr>
            <a:r>
              <a:rPr lang="en-GB" i="0" dirty="0">
                <a:latin typeface="Arial" panose="020B0604020202020204" pitchFamily="34" charset="0"/>
                <a:cs typeface="Arial" panose="020B0604020202020204" pitchFamily="34" charset="0"/>
              </a:rPr>
              <a:t>Chaffey, D. and Ellis-Chadwick, F. (2019) “Digital Marketing: Strategy, Implementation and Practice”. 7th edn. Harlow: Pearson.</a:t>
            </a:r>
          </a:p>
          <a:p>
            <a:pPr>
              <a:lnSpc>
                <a:spcPct val="170000"/>
              </a:lnSpc>
            </a:pPr>
            <a:r>
              <a:rPr lang="en-GB" i="0" dirty="0">
                <a:latin typeface="Arial" panose="020B0604020202020204" pitchFamily="34" charset="0"/>
                <a:cs typeface="Arial" panose="020B0604020202020204" pitchFamily="34" charset="0"/>
              </a:rPr>
              <a:t> Ennew, C., Waite, N. and Waite, R. (2017) “Financial Services Marketing: An International Guide to Principles and Practice”. 2nd edn. Abingdon: Routledge.</a:t>
            </a:r>
          </a:p>
          <a:p>
            <a:pPr>
              <a:lnSpc>
                <a:spcPct val="170000"/>
              </a:lnSpc>
            </a:pPr>
            <a:r>
              <a:rPr lang="en-GB" i="0" dirty="0">
                <a:latin typeface="Arial" panose="020B0604020202020204" pitchFamily="34" charset="0"/>
                <a:cs typeface="Arial" panose="020B0604020202020204" pitchFamily="34" charset="0"/>
              </a:rPr>
              <a:t> Kirsten, E., van Hoepen, R. and du Toit, E. (2025) 'Can MS Excel help finance students to excel? A study in student work readiness’, “South African Journal of Higher Education”, 39(3).</a:t>
            </a:r>
          </a:p>
          <a:p>
            <a:pPr>
              <a:lnSpc>
                <a:spcPct val="170000"/>
              </a:lnSpc>
            </a:pPr>
            <a:r>
              <a:rPr lang="en-GB" i="0" dirty="0">
                <a:latin typeface="Arial" panose="020B0604020202020204" pitchFamily="34" charset="0"/>
                <a:cs typeface="Arial" panose="020B0604020202020204" pitchFamily="34" charset="0"/>
              </a:rPr>
              <a:t> Kotler, P. and Keller, K.L. (2016) “Marketing Management”.15th edn. Harlow: Pearson Education.</a:t>
            </a:r>
          </a:p>
          <a:p>
            <a:pPr>
              <a:lnSpc>
                <a:spcPct val="170000"/>
              </a:lnSpc>
            </a:pPr>
            <a:r>
              <a:rPr lang="en-GB" i="0" dirty="0">
                <a:latin typeface="Arial" panose="020B0604020202020204" pitchFamily="34" charset="0"/>
                <a:cs typeface="Arial" panose="020B0604020202020204" pitchFamily="34" charset="0"/>
              </a:rPr>
              <a:t>Prabhala, M. and Bose, I. (2025) 'Look Before you Leap! The Impact of Trust, Uncertainty, and Topics of Reviews on Search and Sales of Cars’, “Information Systems Frontiers”, 27(4), pp. 1739-1757.</a:t>
            </a:r>
          </a:p>
          <a:p>
            <a:pPr>
              <a:lnSpc>
                <a:spcPct val="170000"/>
              </a:lnSpc>
            </a:pPr>
            <a:r>
              <a:rPr lang="en-GB" i="0" dirty="0">
                <a:latin typeface="Arial" panose="020B0604020202020204" pitchFamily="34" charset="0"/>
                <a:cs typeface="Arial" panose="020B0604020202020204" pitchFamily="34" charset="0"/>
              </a:rPr>
              <a:t> Zhao, L., Liu, C. and Zhu, Y. (2025) 'The impact of online marketing communication on offline sales: Evidence from a new energy vehicle brand’, “Journal of Business Research”, 189.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5142B2B-27A8-0FC8-39FB-42D45A17BFCA}"/>
              </a:ext>
            </a:extLst>
          </p:cNvPr>
          <p:cNvSpPr txBox="1"/>
          <p:nvPr/>
        </p:nvSpPr>
        <p:spPr>
          <a:xfrm>
            <a:off x="2425898" y="6145953"/>
            <a:ext cx="244810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picpedia.org/chalkboard/r/reference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53063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707FDD4-11B5-DC34-EE89-4F629DA496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FAF3766F-DEF3-4802-BB0D-7A18EDD9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D126F6-37DB-0A90-6C32-C0D17E93D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68" y="841283"/>
            <a:ext cx="3465681" cy="29164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Video Link: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9A5593-8F2A-B667-7A14-AECD97F252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68" y="4078794"/>
            <a:ext cx="3465681" cy="190084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500" b="1" dirty="0"/>
              <a:t>https://www.canva.com/design/DAHDwcPtLDo/UEPOz3tLHppyGgGUZ9G2Qw/watch?utm_content=DAHDwcPtLDo&amp;utm_campaign=designshare&amp;utm_medium=link2&amp;utm_source=uniquelinks&amp;utlId=h282b1e8bb7</a:t>
            </a:r>
            <a:endParaRPr lang="en-GB" sz="1500" dirty="0"/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8AA51E-1F69-CFB4-F300-C0C4EF8AB5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362996" y="938336"/>
            <a:ext cx="7311136" cy="4880183"/>
          </a:xfrm>
          <a:prstGeom prst="rect">
            <a:avLst/>
          </a:prstGeom>
        </p:spPr>
      </p:pic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81F0C179-4DBF-6AB9-CD0B-9224A0C88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6300216"/>
            <a:ext cx="11165482" cy="45719"/>
          </a:xfrm>
          <a:custGeom>
            <a:avLst/>
            <a:gdLst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5021183 w 11165482"/>
              <a:gd name="connsiteY2" fmla="*/ 0 h 45719"/>
              <a:gd name="connsiteX3" fmla="*/ 6144299 w 11165482"/>
              <a:gd name="connsiteY3" fmla="*/ 0 h 45719"/>
              <a:gd name="connsiteX4" fmla="*/ 8715708 w 11165482"/>
              <a:gd name="connsiteY4" fmla="*/ 0 h 45719"/>
              <a:gd name="connsiteX5" fmla="*/ 11165482 w 11165482"/>
              <a:gd name="connsiteY5" fmla="*/ 0 h 45719"/>
              <a:gd name="connsiteX6" fmla="*/ 11165482 w 11165482"/>
              <a:gd name="connsiteY6" fmla="*/ 45719 h 45719"/>
              <a:gd name="connsiteX7" fmla="*/ 8715708 w 11165482"/>
              <a:gd name="connsiteY7" fmla="*/ 45719 h 45719"/>
              <a:gd name="connsiteX8" fmla="*/ 6144299 w 11165482"/>
              <a:gd name="connsiteY8" fmla="*/ 45719 h 45719"/>
              <a:gd name="connsiteX9" fmla="*/ 5021183 w 11165482"/>
              <a:gd name="connsiteY9" fmla="*/ 45719 h 45719"/>
              <a:gd name="connsiteX10" fmla="*/ 3694525 w 11165482"/>
              <a:gd name="connsiteY10" fmla="*/ 45719 h 45719"/>
              <a:gd name="connsiteX11" fmla="*/ 0 w 11165482"/>
              <a:gd name="connsiteY11" fmla="*/ 45719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3694525 w 11165482"/>
              <a:gd name="connsiteY9" fmla="*/ 45719 h 45719"/>
              <a:gd name="connsiteX10" fmla="*/ 0 w 11165482"/>
              <a:gd name="connsiteY10" fmla="*/ 45719 h 45719"/>
              <a:gd name="connsiteX11" fmla="*/ 0 w 11165482"/>
              <a:gd name="connsiteY11" fmla="*/ 0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0 w 11165482"/>
              <a:gd name="connsiteY9" fmla="*/ 45719 h 45719"/>
              <a:gd name="connsiteX10" fmla="*/ 0 w 11165482"/>
              <a:gd name="connsiteY10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6144299 w 11165482"/>
              <a:gd name="connsiteY6" fmla="*/ 45719 h 45719"/>
              <a:gd name="connsiteX7" fmla="*/ 5021183 w 11165482"/>
              <a:gd name="connsiteY7" fmla="*/ 45719 h 45719"/>
              <a:gd name="connsiteX8" fmla="*/ 0 w 11165482"/>
              <a:gd name="connsiteY8" fmla="*/ 45719 h 45719"/>
              <a:gd name="connsiteX9" fmla="*/ 0 w 11165482"/>
              <a:gd name="connsiteY9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5021183 w 11165482"/>
              <a:gd name="connsiteY6" fmla="*/ 45719 h 45719"/>
              <a:gd name="connsiteX7" fmla="*/ 0 w 11165482"/>
              <a:gd name="connsiteY7" fmla="*/ 45719 h 45719"/>
              <a:gd name="connsiteX8" fmla="*/ 0 w 11165482"/>
              <a:gd name="connsiteY8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5021183 w 11165482"/>
              <a:gd name="connsiteY5" fmla="*/ 45719 h 45719"/>
              <a:gd name="connsiteX6" fmla="*/ 0 w 11165482"/>
              <a:gd name="connsiteY6" fmla="*/ 45719 h 45719"/>
              <a:gd name="connsiteX7" fmla="*/ 0 w 11165482"/>
              <a:gd name="connsiteY7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0 w 11165482"/>
              <a:gd name="connsiteY5" fmla="*/ 45719 h 45719"/>
              <a:gd name="connsiteX6" fmla="*/ 0 w 11165482"/>
              <a:gd name="connsiteY6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0 w 11165482"/>
              <a:gd name="connsiteY4" fmla="*/ 45719 h 45719"/>
              <a:gd name="connsiteX5" fmla="*/ 0 w 11165482"/>
              <a:gd name="connsiteY5" fmla="*/ 0 h 45719"/>
              <a:gd name="connsiteX0" fmla="*/ 0 w 11165482"/>
              <a:gd name="connsiteY0" fmla="*/ 0 h 45719"/>
              <a:gd name="connsiteX1" fmla="*/ 11165482 w 11165482"/>
              <a:gd name="connsiteY1" fmla="*/ 0 h 45719"/>
              <a:gd name="connsiteX2" fmla="*/ 11165482 w 11165482"/>
              <a:gd name="connsiteY2" fmla="*/ 45719 h 45719"/>
              <a:gd name="connsiteX3" fmla="*/ 0 w 11165482"/>
              <a:gd name="connsiteY3" fmla="*/ 45719 h 45719"/>
              <a:gd name="connsiteX4" fmla="*/ 0 w 11165482"/>
              <a:gd name="connsiteY4" fmla="*/ 0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65482" h="45719">
                <a:moveTo>
                  <a:pt x="0" y="0"/>
                </a:moveTo>
                <a:lnTo>
                  <a:pt x="11165482" y="0"/>
                </a:lnTo>
                <a:lnTo>
                  <a:pt x="11165482" y="45719"/>
                </a:lnTo>
                <a:lnTo>
                  <a:pt x="0" y="45719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CF7773-B63C-89EB-FABC-38E87E4DAE7B}"/>
              </a:ext>
            </a:extLst>
          </p:cNvPr>
          <p:cNvSpPr txBox="1"/>
          <p:nvPr/>
        </p:nvSpPr>
        <p:spPr>
          <a:xfrm>
            <a:off x="9046490" y="5618464"/>
            <a:ext cx="26276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jeuxvideoinfoparents.fr/devenir-streamer-youtub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2411280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5" ma:contentTypeDescription="Create a new document." ma:contentTypeScope="" ma:versionID="97c3699dd3afceff13738d133044d6ee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2eb7d4bc0dd31e69a405de4c296ec50a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Props1.xml><?xml version="1.0" encoding="utf-8"?>
<ds:datastoreItem xmlns:ds="http://schemas.openxmlformats.org/officeDocument/2006/customXml" ds:itemID="{2E4F35FA-D560-4FFA-8A0C-6C56200A82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3407335-9894-47AA-B4A4-8C40DE3C41D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99915DF-9268-43DA-A6BA-5F87E8EC4BF7}">
  <ds:schemaRefs>
    <ds:schemaRef ds:uri="http://www.w3.org/XML/1998/namespace"/>
    <ds:schemaRef ds:uri="http://schemas.microsoft.com/office/2006/documentManagement/types"/>
    <ds:schemaRef ds:uri="http://purl.org/dc/elements/1.1/"/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schemas.microsoft.com/office/infopath/2007/PartnerControls"/>
    <ds:schemaRef ds:uri="f799553d-1ac0-48da-9ae3-fe400ced9c3b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1576</Words>
  <Application>Microsoft Office PowerPoint</Application>
  <PresentationFormat>Widescreen</PresentationFormat>
  <Paragraphs>146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Bierstadt</vt:lpstr>
      <vt:lpstr>GestaltVTI</vt:lpstr>
      <vt:lpstr>From Data to Dream: Trusted Wheels </vt:lpstr>
      <vt:lpstr>What I Will Talk About Today</vt:lpstr>
      <vt:lpstr>My Plan - Three Simple Steps </vt:lpstr>
      <vt:lpstr>Finding 1 - Our Customers Have Bought Secondhand Cars Before </vt:lpstr>
      <vt:lpstr>Finding 2 - Car Condition is the Most Important Thing</vt:lpstr>
      <vt:lpstr>Finding 3 - What Price Do People Want to Pay?</vt:lpstr>
      <vt:lpstr>Finding 4 - What Fuel Type Do People Prefer?</vt:lpstr>
      <vt:lpstr>How We Used the Facts - Our Business Idea  </vt:lpstr>
      <vt:lpstr>How We Used the Facts - Our Marketing Plan </vt:lpstr>
      <vt:lpstr>How We Used the Facts - Our Video Ad </vt:lpstr>
      <vt:lpstr>What I Learned and What I Need Next</vt:lpstr>
      <vt:lpstr>References:</vt:lpstr>
      <vt:lpstr>Video Link: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Ahmed Ahmed (2436755)</dc:creator>
  <cp:lastModifiedBy>Ahmed Ahmed (2436755)</cp:lastModifiedBy>
  <cp:revision>1</cp:revision>
  <dcterms:created xsi:type="dcterms:W3CDTF">2026-03-14T17:01:34Z</dcterms:created>
  <dcterms:modified xsi:type="dcterms:W3CDTF">2026-03-14T19:39:29Z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