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9" r:id="rId4"/>
    <p:sldId id="261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3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36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9672E6A3-DB0B-49E1-BDFF-DD2E23D7F14D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28BF3C40-3F7E-4D18-AD48-A347063A44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37910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2E6A3-DB0B-49E1-BDFF-DD2E23D7F14D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F3C40-3F7E-4D18-AD48-A347063A44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2561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2E6A3-DB0B-49E1-BDFF-DD2E23D7F14D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F3C40-3F7E-4D18-AD48-A347063A44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75760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2E6A3-DB0B-49E1-BDFF-DD2E23D7F14D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F3C40-3F7E-4D18-AD48-A347063A44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04513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2E6A3-DB0B-49E1-BDFF-DD2E23D7F14D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F3C40-3F7E-4D18-AD48-A347063A44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59915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2E6A3-DB0B-49E1-BDFF-DD2E23D7F14D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F3C40-3F7E-4D18-AD48-A347063A44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51454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2E6A3-DB0B-49E1-BDFF-DD2E23D7F14D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F3C40-3F7E-4D18-AD48-A347063A44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81241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2E6A3-DB0B-49E1-BDFF-DD2E23D7F14D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F3C40-3F7E-4D18-AD48-A347063A44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52644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2E6A3-DB0B-49E1-BDFF-DD2E23D7F14D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F3C40-3F7E-4D18-AD48-A347063A44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12081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2E6A3-DB0B-49E1-BDFF-DD2E23D7F14D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F3C40-3F7E-4D18-AD48-A347063A44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97229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2E6A3-DB0B-49E1-BDFF-DD2E23D7F14D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F3C40-3F7E-4D18-AD48-A347063A44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7573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2E6A3-DB0B-49E1-BDFF-DD2E23D7F14D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F3C40-3F7E-4D18-AD48-A347063A44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48870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2E6A3-DB0B-49E1-BDFF-DD2E23D7F14D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F3C40-3F7E-4D18-AD48-A347063A44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52496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2E6A3-DB0B-49E1-BDFF-DD2E23D7F14D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F3C40-3F7E-4D18-AD48-A347063A44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62405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2E6A3-DB0B-49E1-BDFF-DD2E23D7F14D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F3C40-3F7E-4D18-AD48-A347063A44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47967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9672E6A3-DB0B-49E1-BDFF-DD2E23D7F14D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F3C40-3F7E-4D18-AD48-A347063A44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68114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9672E6A3-DB0B-49E1-BDFF-DD2E23D7F14D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F3C40-3F7E-4D18-AD48-A347063A44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52604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9672E6A3-DB0B-49E1-BDFF-DD2E23D7F14D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28BF3C40-3F7E-4D18-AD48-A347063A44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64524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EEB58A-0880-34D6-80FE-FCE4E3918E0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Hashes and encryption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DA7AD30-3BEF-1534-1198-73C83063F9A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Group e</a:t>
            </a:r>
          </a:p>
        </p:txBody>
      </p:sp>
    </p:spTree>
    <p:extLst>
      <p:ext uri="{BB962C8B-B14F-4D97-AF65-F5344CB8AC3E}">
        <p14:creationId xmlns:p14="http://schemas.microsoft.com/office/powerpoint/2010/main" val="6499118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040EF4-2DDE-F3DB-AABE-FD63076E89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Cryptographic key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F7CDA0-29F5-7D69-6D30-691513B7C8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It is a string of random or mathematically generated characters used in a cryptographic algorithm to encrypt or decrypt something</a:t>
            </a:r>
          </a:p>
          <a:p>
            <a:r>
              <a:rPr lang="en-GB" dirty="0"/>
              <a:t>Used in encryption, to encrypt plaintext</a:t>
            </a:r>
          </a:p>
          <a:p>
            <a:r>
              <a:rPr lang="en-GB" dirty="0"/>
              <a:t>Used in decryption, to decrypt ciphered text</a:t>
            </a:r>
          </a:p>
          <a:p>
            <a:r>
              <a:rPr lang="en-GB" dirty="0"/>
              <a:t>The formal name of cryptographic key is key</a:t>
            </a:r>
          </a:p>
        </p:txBody>
      </p:sp>
    </p:spTree>
    <p:extLst>
      <p:ext uri="{BB962C8B-B14F-4D97-AF65-F5344CB8AC3E}">
        <p14:creationId xmlns:p14="http://schemas.microsoft.com/office/powerpoint/2010/main" val="20214221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1BCAA2-81F2-0992-B448-4A4DD5BE0C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Hash functions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315B4E-A3FC-DBAE-8580-E78280E70A2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What is it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A832269-89A8-50D9-7612-4AB5FB967E63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It is a complicated maths function that return a fixed length string of characters regardless of the input</a:t>
            </a:r>
          </a:p>
          <a:p>
            <a:r>
              <a:rPr lang="en-GB" dirty="0"/>
              <a:t>The output will always be the same if the input stays the same</a:t>
            </a:r>
          </a:p>
          <a:p>
            <a:r>
              <a:rPr lang="en-GB" dirty="0"/>
              <a:t>It is collision-free, meaning no two inputs have the same output</a:t>
            </a:r>
          </a:p>
          <a:p>
            <a:r>
              <a:rPr lang="en-GB" dirty="0"/>
              <a:t>The values returned by a hash function are used to index a fixed-size table called a hash table.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0D9FE2F-548D-A4B4-3150-684A49925B7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dirty="0"/>
              <a:t>What is it used for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56882F5-F9C0-73C3-AFAC-461EB53AFA17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Data integrity</a:t>
            </a:r>
          </a:p>
          <a:p>
            <a:r>
              <a:rPr lang="en-GB" dirty="0"/>
              <a:t>Digital signatures generation and verification</a:t>
            </a:r>
          </a:p>
          <a:p>
            <a:r>
              <a:rPr lang="en-GB" dirty="0"/>
              <a:t>Verifying file and message integrity</a:t>
            </a:r>
          </a:p>
          <a:p>
            <a:r>
              <a:rPr lang="en-GB" dirty="0"/>
              <a:t>Securely storing passwords</a:t>
            </a:r>
          </a:p>
          <a:p>
            <a:r>
              <a:rPr lang="en-GB" dirty="0"/>
              <a:t>Password verification</a:t>
            </a:r>
          </a:p>
        </p:txBody>
      </p:sp>
    </p:spTree>
    <p:extLst>
      <p:ext uri="{BB962C8B-B14F-4D97-AF65-F5344CB8AC3E}">
        <p14:creationId xmlns:p14="http://schemas.microsoft.com/office/powerpoint/2010/main" val="22626285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D7A219-BC96-5DE4-D17D-A8DC08C23A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“out of band”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2287E6-09C8-F548-DAE1-D9DD61D303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4" y="2603499"/>
            <a:ext cx="8825659" cy="3738577"/>
          </a:xfrm>
        </p:spPr>
        <p:txBody>
          <a:bodyPr>
            <a:normAutofit/>
          </a:bodyPr>
          <a:lstStyle/>
          <a:p>
            <a:r>
              <a:rPr lang="en-GB" dirty="0"/>
              <a:t>Symmetric encryption relies on using the same key for encryption and decryption</a:t>
            </a:r>
          </a:p>
          <a:p>
            <a:r>
              <a:rPr lang="en-GB" dirty="0"/>
              <a:t>“out of band” means exchanging information through either a separate more secure channel or a different method entirely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sz="2000" dirty="0"/>
              <a:t>The Importance:</a:t>
            </a:r>
            <a:endParaRPr lang="en-GB" dirty="0"/>
          </a:p>
          <a:p>
            <a:r>
              <a:rPr lang="en-GB" dirty="0"/>
              <a:t>It Prevents the key from being intercepted or eavesdropped</a:t>
            </a:r>
          </a:p>
          <a:p>
            <a:r>
              <a:rPr lang="en-GB" dirty="0"/>
              <a:t>Enhances security by passing the key through a different or secure channel </a:t>
            </a:r>
          </a:p>
          <a:p>
            <a:r>
              <a:rPr lang="en-GB" dirty="0"/>
              <a:t>Ensures the key remains confidential and secure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230515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56</TotalTime>
  <Words>207</Words>
  <Application>Microsoft Office PowerPoint</Application>
  <PresentationFormat>Widescreen</PresentationFormat>
  <Paragraphs>27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Century Gothic</vt:lpstr>
      <vt:lpstr>Wingdings 3</vt:lpstr>
      <vt:lpstr>Ion Boardroom</vt:lpstr>
      <vt:lpstr>Hashes and encryption</vt:lpstr>
      <vt:lpstr>Cryptographic key</vt:lpstr>
      <vt:lpstr>Hash functions</vt:lpstr>
      <vt:lpstr>“out of band”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Hashes and encryption</dc:title>
  <dc:creator>farley staines</dc:creator>
  <cp:lastModifiedBy>Farley Staines (2204098)</cp:lastModifiedBy>
  <cp:revision>11</cp:revision>
  <dcterms:created xsi:type="dcterms:W3CDTF">2023-10-26T15:29:25Z</dcterms:created>
  <dcterms:modified xsi:type="dcterms:W3CDTF">2023-10-27T08:49:03Z</dcterms:modified>
</cp:coreProperties>
</file>