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2A7999-E7FC-094D-1CF0-CE156691FE23}" v="872" dt="2026-03-21T04:51:01.9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alin-George Coman (2516439)" userId="S::2516439@student.uwtsd.ac.uk::54a1d0f3-2726-4aa5-9a7d-32f00d49402a" providerId="AD" clId="Web-{EA2A7999-E7FC-094D-1CF0-CE156691FE23}"/>
    <pc:docChg chg="addSld modSld addMainMaster delMainMaster">
      <pc:chgData name="Madalin-George Coman (2516439)" userId="S::2516439@student.uwtsd.ac.uk::54a1d0f3-2726-4aa5-9a7d-32f00d49402a" providerId="AD" clId="Web-{EA2A7999-E7FC-094D-1CF0-CE156691FE23}" dt="2026-03-21T04:51:05.868" v="2327"/>
      <pc:docMkLst>
        <pc:docMk/>
      </pc:docMkLst>
      <pc:sldChg chg="addSp delSp modSp mod setBg modClrScheme setClrOvrMap chgLayout">
        <pc:chgData name="Madalin-George Coman (2516439)" userId="S::2516439@student.uwtsd.ac.uk::54a1d0f3-2726-4aa5-9a7d-32f00d49402a" providerId="AD" clId="Web-{EA2A7999-E7FC-094D-1CF0-CE156691FE23}" dt="2026-03-21T04:04:43.781" v="66" actId="14100"/>
        <pc:sldMkLst>
          <pc:docMk/>
          <pc:sldMk cId="109857222" sldId="256"/>
        </pc:sldMkLst>
        <pc:spChg chg="mod">
          <ac:chgData name="Madalin-George Coman (2516439)" userId="S::2516439@student.uwtsd.ac.uk::54a1d0f3-2726-4aa5-9a7d-32f00d49402a" providerId="AD" clId="Web-{EA2A7999-E7FC-094D-1CF0-CE156691FE23}" dt="2026-03-21T04:04:27.640" v="6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dalin-George Coman (2516439)" userId="S::2516439@student.uwtsd.ac.uk::54a1d0f3-2726-4aa5-9a7d-32f00d49402a" providerId="AD" clId="Web-{EA2A7999-E7FC-094D-1CF0-CE156691FE23}" dt="2026-03-21T04:04:43.781" v="66" actId="1410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dalin-George Coman (2516439)" userId="S::2516439@student.uwtsd.ac.uk::54a1d0f3-2726-4aa5-9a7d-32f00d49402a" providerId="AD" clId="Web-{EA2A7999-E7FC-094D-1CF0-CE156691FE23}" dt="2026-03-21T04:04:12.561" v="57"/>
          <ac:spMkLst>
            <pc:docMk/>
            <pc:sldMk cId="109857222" sldId="256"/>
            <ac:spMk id="9" creationId="{E20BB609-EF92-42DB-836C-0699A590B5CF}"/>
          </ac:spMkLst>
        </pc:spChg>
        <pc:spChg chg="add del">
          <ac:chgData name="Madalin-George Coman (2516439)" userId="S::2516439@student.uwtsd.ac.uk::54a1d0f3-2726-4aa5-9a7d-32f00d49402a" providerId="AD" clId="Web-{EA2A7999-E7FC-094D-1CF0-CE156691FE23}" dt="2026-03-21T04:04:12.561" v="57"/>
          <ac:spMkLst>
            <pc:docMk/>
            <pc:sldMk cId="109857222" sldId="256"/>
            <ac:spMk id="11" creationId="{67B3E2DB-180D-4752-BBB6-987822D6BC7D}"/>
          </ac:spMkLst>
        </pc:spChg>
        <pc:spChg chg="add del">
          <ac:chgData name="Madalin-George Coman (2516439)" userId="S::2516439@student.uwtsd.ac.uk::54a1d0f3-2726-4aa5-9a7d-32f00d49402a" providerId="AD" clId="Web-{EA2A7999-E7FC-094D-1CF0-CE156691FE23}" dt="2026-03-21T04:04:12.561" v="57"/>
          <ac:spMkLst>
            <pc:docMk/>
            <pc:sldMk cId="109857222" sldId="256"/>
            <ac:spMk id="13" creationId="{B2C335F7-F61C-4EB4-80F2-4B1438FE66BB}"/>
          </ac:spMkLst>
        </pc:spChg>
        <pc:spChg chg="add del">
          <ac:chgData name="Madalin-George Coman (2516439)" userId="S::2516439@student.uwtsd.ac.uk::54a1d0f3-2726-4aa5-9a7d-32f00d49402a" providerId="AD" clId="Web-{EA2A7999-E7FC-094D-1CF0-CE156691FE23}" dt="2026-03-21T04:04:23.984" v="59"/>
          <ac:spMkLst>
            <pc:docMk/>
            <pc:sldMk cId="109857222" sldId="256"/>
            <ac:spMk id="17" creationId="{406BD704-01C2-4341-B99A-116CC7EC56EF}"/>
          </ac:spMkLst>
        </pc:spChg>
        <pc:spChg chg="add del">
          <ac:chgData name="Madalin-George Coman (2516439)" userId="S::2516439@student.uwtsd.ac.uk::54a1d0f3-2726-4aa5-9a7d-32f00d49402a" providerId="AD" clId="Web-{EA2A7999-E7FC-094D-1CF0-CE156691FE23}" dt="2026-03-21T04:04:23.984" v="59"/>
          <ac:spMkLst>
            <pc:docMk/>
            <pc:sldMk cId="109857222" sldId="256"/>
            <ac:spMk id="19" creationId="{0225C01B-A296-4FAA-AA46-794F27DF6934}"/>
          </ac:spMkLst>
        </pc:spChg>
        <pc:spChg chg="add">
          <ac:chgData name="Madalin-George Coman (2516439)" userId="S::2516439@student.uwtsd.ac.uk::54a1d0f3-2726-4aa5-9a7d-32f00d49402a" providerId="AD" clId="Web-{EA2A7999-E7FC-094D-1CF0-CE156691FE23}" dt="2026-03-21T04:04:24.109" v="60"/>
          <ac:spMkLst>
            <pc:docMk/>
            <pc:sldMk cId="109857222" sldId="256"/>
            <ac:spMk id="21" creationId="{CFD1D2CD-954D-4C4D-B505-05EAD159B230}"/>
          </ac:spMkLst>
        </pc:spChg>
        <pc:picChg chg="add del">
          <ac:chgData name="Madalin-George Coman (2516439)" userId="S::2516439@student.uwtsd.ac.uk::54a1d0f3-2726-4aa5-9a7d-32f00d49402a" providerId="AD" clId="Web-{EA2A7999-E7FC-094D-1CF0-CE156691FE23}" dt="2026-03-21T04:04:12.561" v="57"/>
          <ac:picMkLst>
            <pc:docMk/>
            <pc:sldMk cId="109857222" sldId="256"/>
            <ac:picMk id="4" creationId="{29B40FB5-7813-E60E-9988-5387E177AE0D}"/>
          </ac:picMkLst>
        </pc:picChg>
        <pc:picChg chg="add del">
          <ac:chgData name="Madalin-George Coman (2516439)" userId="S::2516439@student.uwtsd.ac.uk::54a1d0f3-2726-4aa5-9a7d-32f00d49402a" providerId="AD" clId="Web-{EA2A7999-E7FC-094D-1CF0-CE156691FE23}" dt="2026-03-21T04:04:23.984" v="59"/>
          <ac:picMkLst>
            <pc:docMk/>
            <pc:sldMk cId="109857222" sldId="256"/>
            <ac:picMk id="18" creationId="{B96E3D18-B140-A172-6972-35890C71AC8E}"/>
          </ac:picMkLst>
        </pc:picChg>
        <pc:picChg chg="add">
          <ac:chgData name="Madalin-George Coman (2516439)" userId="S::2516439@student.uwtsd.ac.uk::54a1d0f3-2726-4aa5-9a7d-32f00d49402a" providerId="AD" clId="Web-{EA2A7999-E7FC-094D-1CF0-CE156691FE23}" dt="2026-03-21T04:04:24.109" v="60"/>
          <ac:picMkLst>
            <pc:docMk/>
            <pc:sldMk cId="109857222" sldId="256"/>
            <ac:picMk id="23" creationId="{ED4B82F4-10C6-38D1-2744-5B7DB59E74BD}"/>
          </ac:picMkLst>
        </pc:picChg>
        <pc:cxnChg chg="add del">
          <ac:chgData name="Madalin-George Coman (2516439)" userId="S::2516439@student.uwtsd.ac.uk::54a1d0f3-2726-4aa5-9a7d-32f00d49402a" providerId="AD" clId="Web-{EA2A7999-E7FC-094D-1CF0-CE156691FE23}" dt="2026-03-21T04:04:23.984" v="59"/>
          <ac:cxnSpMkLst>
            <pc:docMk/>
            <pc:sldMk cId="109857222" sldId="256"/>
            <ac:cxnSpMk id="15" creationId="{62713E66-598D-4B8A-9D2A-67C7AF46EF11}"/>
          </ac:cxnSpMkLst>
        </pc:cxnChg>
        <pc:cxnChg chg="add del">
          <ac:chgData name="Madalin-George Coman (2516439)" userId="S::2516439@student.uwtsd.ac.uk::54a1d0f3-2726-4aa5-9a7d-32f00d49402a" providerId="AD" clId="Web-{EA2A7999-E7FC-094D-1CF0-CE156691FE23}" dt="2026-03-21T04:04:23.984" v="59"/>
          <ac:cxnSpMkLst>
            <pc:docMk/>
            <pc:sldMk cId="109857222" sldId="256"/>
            <ac:cxnSpMk id="16" creationId="{118E06E4-607B-144B-382B-AD3D06B1EE8C}"/>
          </ac:cxnSpMkLst>
        </pc:cxnChg>
        <pc:cxnChg chg="add">
          <ac:chgData name="Madalin-George Coman (2516439)" userId="S::2516439@student.uwtsd.ac.uk::54a1d0f3-2726-4aa5-9a7d-32f00d49402a" providerId="AD" clId="Web-{EA2A7999-E7FC-094D-1CF0-CE156691FE23}" dt="2026-03-21T04:04:24.109" v="60"/>
          <ac:cxnSpMkLst>
            <pc:docMk/>
            <pc:sldMk cId="109857222" sldId="256"/>
            <ac:cxnSpMk id="22" creationId="{D132AEA7-A24A-45A9-BF8F-D0AFF34DF68C}"/>
          </ac:cxnSpMkLst>
        </pc:cxnChg>
      </pc:sldChg>
      <pc:sldChg chg="addSp delSp modSp new mod setBg modNotes">
        <pc:chgData name="Madalin-George Coman (2516439)" userId="S::2516439@student.uwtsd.ac.uk::54a1d0f3-2726-4aa5-9a7d-32f00d49402a" providerId="AD" clId="Web-{EA2A7999-E7FC-094D-1CF0-CE156691FE23}" dt="2026-03-21T04:50:22.803" v="2320"/>
        <pc:sldMkLst>
          <pc:docMk/>
          <pc:sldMk cId="4274412428" sldId="257"/>
        </pc:sldMkLst>
        <pc:spChg chg="mod">
          <ac:chgData name="Madalin-George Coman (2516439)" userId="S::2516439@student.uwtsd.ac.uk::54a1d0f3-2726-4aa5-9a7d-32f00d49402a" providerId="AD" clId="Web-{EA2A7999-E7FC-094D-1CF0-CE156691FE23}" dt="2026-03-21T04:50:22.803" v="2320"/>
          <ac:spMkLst>
            <pc:docMk/>
            <pc:sldMk cId="4274412428" sldId="257"/>
            <ac:spMk id="2" creationId="{DB4F37BD-1DD4-1280-E0F6-A6C5A3CE2B6C}"/>
          </ac:spMkLst>
        </pc:spChg>
        <pc:spChg chg="mod">
          <ac:chgData name="Madalin-George Coman (2516439)" userId="S::2516439@student.uwtsd.ac.uk::54a1d0f3-2726-4aa5-9a7d-32f00d49402a" providerId="AD" clId="Web-{EA2A7999-E7FC-094D-1CF0-CE156691FE23}" dt="2026-03-21T04:50:22.803" v="2320"/>
          <ac:spMkLst>
            <pc:docMk/>
            <pc:sldMk cId="4274412428" sldId="257"/>
            <ac:spMk id="3" creationId="{50024FAE-E9B0-D198-C7DE-16746124F8DD}"/>
          </ac:spMkLst>
        </pc:spChg>
        <pc:spChg chg="add">
          <ac:chgData name="Madalin-George Coman (2516439)" userId="S::2516439@student.uwtsd.ac.uk::54a1d0f3-2726-4aa5-9a7d-32f00d49402a" providerId="AD" clId="Web-{EA2A7999-E7FC-094D-1CF0-CE156691FE23}" dt="2026-03-21T04:50:22.803" v="2320"/>
          <ac:spMkLst>
            <pc:docMk/>
            <pc:sldMk cId="4274412428" sldId="257"/>
            <ac:spMk id="9" creationId="{744CAA32-F237-419C-A2DD-43C28D920D3C}"/>
          </ac:spMkLst>
        </pc:spChg>
        <pc:spChg chg="add del">
          <ac:chgData name="Madalin-George Coman (2516439)" userId="S::2516439@student.uwtsd.ac.uk::54a1d0f3-2726-4aa5-9a7d-32f00d49402a" providerId="AD" clId="Web-{EA2A7999-E7FC-094D-1CF0-CE156691FE23}" dt="2026-03-21T04:50:22.788" v="2319"/>
          <ac:spMkLst>
            <pc:docMk/>
            <pc:sldMk cId="4274412428" sldId="257"/>
            <ac:spMk id="10" creationId="{744CAA32-F237-419C-A2DD-43C28D920D3C}"/>
          </ac:spMkLst>
        </pc:spChg>
        <pc:picChg chg="add">
          <ac:chgData name="Madalin-George Coman (2516439)" userId="S::2516439@student.uwtsd.ac.uk::54a1d0f3-2726-4aa5-9a7d-32f00d49402a" providerId="AD" clId="Web-{EA2A7999-E7FC-094D-1CF0-CE156691FE23}" dt="2026-03-21T04:50:22.803" v="2320"/>
          <ac:picMkLst>
            <pc:docMk/>
            <pc:sldMk cId="4274412428" sldId="257"/>
            <ac:picMk id="5" creationId="{6A916840-EBCD-C7DB-92FB-A7F9854885D5}"/>
          </ac:picMkLst>
        </pc:picChg>
        <pc:picChg chg="add del">
          <ac:chgData name="Madalin-George Coman (2516439)" userId="S::2516439@student.uwtsd.ac.uk::54a1d0f3-2726-4aa5-9a7d-32f00d49402a" providerId="AD" clId="Web-{EA2A7999-E7FC-094D-1CF0-CE156691FE23}" dt="2026-03-21T04:50:22.788" v="2319"/>
          <ac:picMkLst>
            <pc:docMk/>
            <pc:sldMk cId="4274412428" sldId="257"/>
            <ac:picMk id="7" creationId="{779D52DF-3888-B64F-E766-EEFF944381B3}"/>
          </ac:picMkLst>
        </pc:picChg>
        <pc:cxnChg chg="add">
          <ac:chgData name="Madalin-George Coman (2516439)" userId="S::2516439@student.uwtsd.ac.uk::54a1d0f3-2726-4aa5-9a7d-32f00d49402a" providerId="AD" clId="Web-{EA2A7999-E7FC-094D-1CF0-CE156691FE23}" dt="2026-03-21T04:50:22.803" v="2320"/>
          <ac:cxnSpMkLst>
            <pc:docMk/>
            <pc:sldMk cId="4274412428" sldId="257"/>
            <ac:cxnSpMk id="11" creationId="{691422F5-4221-4812-AFD9-5479C6D60AD9}"/>
          </ac:cxnSpMkLst>
        </pc:cxnChg>
        <pc:cxnChg chg="add del">
          <ac:chgData name="Madalin-George Coman (2516439)" userId="S::2516439@student.uwtsd.ac.uk::54a1d0f3-2726-4aa5-9a7d-32f00d49402a" providerId="AD" clId="Web-{EA2A7999-E7FC-094D-1CF0-CE156691FE23}" dt="2026-03-21T04:50:22.788" v="2319"/>
          <ac:cxnSpMkLst>
            <pc:docMk/>
            <pc:sldMk cId="4274412428" sldId="257"/>
            <ac:cxnSpMk id="12" creationId="{753FE100-D0AB-4AE2-824B-60CFA31EC6A2}"/>
          </ac:cxnSpMkLst>
        </pc:cxnChg>
      </pc:sldChg>
      <pc:sldChg chg="addSp delSp modSp new mod setBg modNotes">
        <pc:chgData name="Madalin-George Coman (2516439)" userId="S::2516439@student.uwtsd.ac.uk::54a1d0f3-2726-4aa5-9a7d-32f00d49402a" providerId="AD" clId="Web-{EA2A7999-E7FC-094D-1CF0-CE156691FE23}" dt="2026-03-21T04:50:28.335" v="2321"/>
        <pc:sldMkLst>
          <pc:docMk/>
          <pc:sldMk cId="104720535" sldId="258"/>
        </pc:sldMkLst>
        <pc:spChg chg="mod">
          <ac:chgData name="Madalin-George Coman (2516439)" userId="S::2516439@student.uwtsd.ac.uk::54a1d0f3-2726-4aa5-9a7d-32f00d49402a" providerId="AD" clId="Web-{EA2A7999-E7FC-094D-1CF0-CE156691FE23}" dt="2026-03-21T04:50:28.335" v="2321"/>
          <ac:spMkLst>
            <pc:docMk/>
            <pc:sldMk cId="104720535" sldId="258"/>
            <ac:spMk id="2" creationId="{8E8E9CEC-2EE5-C989-054D-DD9AE962E84A}"/>
          </ac:spMkLst>
        </pc:spChg>
        <pc:spChg chg="del mod">
          <ac:chgData name="Madalin-George Coman (2516439)" userId="S::2516439@student.uwtsd.ac.uk::54a1d0f3-2726-4aa5-9a7d-32f00d49402a" providerId="AD" clId="Web-{EA2A7999-E7FC-094D-1CF0-CE156691FE23}" dt="2026-03-21T04:50:28.335" v="2321"/>
          <ac:spMkLst>
            <pc:docMk/>
            <pc:sldMk cId="104720535" sldId="258"/>
            <ac:spMk id="3" creationId="{14DA1DB5-77A2-0942-93DE-B5CACA6E518E}"/>
          </ac:spMkLst>
        </pc:spChg>
        <pc:spChg chg="add">
          <ac:chgData name="Madalin-George Coman (2516439)" userId="S::2516439@student.uwtsd.ac.uk::54a1d0f3-2726-4aa5-9a7d-32f00d49402a" providerId="AD" clId="Web-{EA2A7999-E7FC-094D-1CF0-CE156691FE23}" dt="2026-03-21T04:50:28.335" v="2321"/>
          <ac:spMkLst>
            <pc:docMk/>
            <pc:sldMk cId="104720535" sldId="258"/>
            <ac:spMk id="9" creationId="{063F27BC-7079-4FF7-8F7C-ABC82FA3C247}"/>
          </ac:spMkLst>
        </pc:spChg>
        <pc:graphicFrameChg chg="add">
          <ac:chgData name="Madalin-George Coman (2516439)" userId="S::2516439@student.uwtsd.ac.uk::54a1d0f3-2726-4aa5-9a7d-32f00d49402a" providerId="AD" clId="Web-{EA2A7999-E7FC-094D-1CF0-CE156691FE23}" dt="2026-03-21T04:50:28.335" v="2321"/>
          <ac:graphicFrameMkLst>
            <pc:docMk/>
            <pc:sldMk cId="104720535" sldId="258"/>
            <ac:graphicFrameMk id="5" creationId="{7EC0C299-AB76-D4D5-8945-5BCBE4D29C36}"/>
          </ac:graphicFrameMkLst>
        </pc:graphicFrameChg>
        <pc:cxnChg chg="add">
          <ac:chgData name="Madalin-George Coman (2516439)" userId="S::2516439@student.uwtsd.ac.uk::54a1d0f3-2726-4aa5-9a7d-32f00d49402a" providerId="AD" clId="Web-{EA2A7999-E7FC-094D-1CF0-CE156691FE23}" dt="2026-03-21T04:50:28.335" v="2321"/>
          <ac:cxnSpMkLst>
            <pc:docMk/>
            <pc:sldMk cId="104720535" sldId="258"/>
            <ac:cxnSpMk id="11" creationId="{40BBF191-9CC8-4313-B1CA-8DF1A53AE4F9}"/>
          </ac:cxnSpMkLst>
        </pc:cxnChg>
      </pc:sldChg>
      <pc:sldChg chg="addSp delSp modSp new mod setBg modNotes">
        <pc:chgData name="Madalin-George Coman (2516439)" userId="S::2516439@student.uwtsd.ac.uk::54a1d0f3-2726-4aa5-9a7d-32f00d49402a" providerId="AD" clId="Web-{EA2A7999-E7FC-094D-1CF0-CE156691FE23}" dt="2026-03-21T04:50:34.335" v="2322"/>
        <pc:sldMkLst>
          <pc:docMk/>
          <pc:sldMk cId="1589035827" sldId="259"/>
        </pc:sldMkLst>
        <pc:spChg chg="mod">
          <ac:chgData name="Madalin-George Coman (2516439)" userId="S::2516439@student.uwtsd.ac.uk::54a1d0f3-2726-4aa5-9a7d-32f00d49402a" providerId="AD" clId="Web-{EA2A7999-E7FC-094D-1CF0-CE156691FE23}" dt="2026-03-21T04:50:34.335" v="2322"/>
          <ac:spMkLst>
            <pc:docMk/>
            <pc:sldMk cId="1589035827" sldId="259"/>
            <ac:spMk id="2" creationId="{9209E388-217D-593C-9729-39570C4D1B69}"/>
          </ac:spMkLst>
        </pc:spChg>
        <pc:spChg chg="del mod">
          <ac:chgData name="Madalin-George Coman (2516439)" userId="S::2516439@student.uwtsd.ac.uk::54a1d0f3-2726-4aa5-9a7d-32f00d49402a" providerId="AD" clId="Web-{EA2A7999-E7FC-094D-1CF0-CE156691FE23}" dt="2026-03-21T04:50:34.335" v="2322"/>
          <ac:spMkLst>
            <pc:docMk/>
            <pc:sldMk cId="1589035827" sldId="259"/>
            <ac:spMk id="3" creationId="{2CEE08EA-1DD9-C36A-EC2F-74362E425EDD}"/>
          </ac:spMkLst>
        </pc:spChg>
        <pc:spChg chg="add">
          <ac:chgData name="Madalin-George Coman (2516439)" userId="S::2516439@student.uwtsd.ac.uk::54a1d0f3-2726-4aa5-9a7d-32f00d49402a" providerId="AD" clId="Web-{EA2A7999-E7FC-094D-1CF0-CE156691FE23}" dt="2026-03-21T04:50:34.335" v="2322"/>
          <ac:spMkLst>
            <pc:docMk/>
            <pc:sldMk cId="1589035827" sldId="259"/>
            <ac:spMk id="9" creationId="{A637580D-1176-4083-A9A1-BD8ED08996EC}"/>
          </ac:spMkLst>
        </pc:spChg>
        <pc:graphicFrameChg chg="add">
          <ac:chgData name="Madalin-George Coman (2516439)" userId="S::2516439@student.uwtsd.ac.uk::54a1d0f3-2726-4aa5-9a7d-32f00d49402a" providerId="AD" clId="Web-{EA2A7999-E7FC-094D-1CF0-CE156691FE23}" dt="2026-03-21T04:50:34.335" v="2322"/>
          <ac:graphicFrameMkLst>
            <pc:docMk/>
            <pc:sldMk cId="1589035827" sldId="259"/>
            <ac:graphicFrameMk id="5" creationId="{015B3FDF-4841-D449-A0ED-5353F6D109CC}"/>
          </ac:graphicFrameMkLst>
        </pc:graphicFrameChg>
        <pc:cxnChg chg="add">
          <ac:chgData name="Madalin-George Coman (2516439)" userId="S::2516439@student.uwtsd.ac.uk::54a1d0f3-2726-4aa5-9a7d-32f00d49402a" providerId="AD" clId="Web-{EA2A7999-E7FC-094D-1CF0-CE156691FE23}" dt="2026-03-21T04:50:34.335" v="2322"/>
          <ac:cxnSpMkLst>
            <pc:docMk/>
            <pc:sldMk cId="1589035827" sldId="259"/>
            <ac:cxnSpMk id="11" creationId="{B9C96FDC-E4C2-7D8A-44BA-572E7CD9E899}"/>
          </ac:cxnSpMkLst>
        </pc:cxnChg>
      </pc:sldChg>
      <pc:sldChg chg="addSp delSp modSp new mod setBg">
        <pc:chgData name="Madalin-George Coman (2516439)" userId="S::2516439@student.uwtsd.ac.uk::54a1d0f3-2726-4aa5-9a7d-32f00d49402a" providerId="AD" clId="Web-{EA2A7999-E7FC-094D-1CF0-CE156691FE23}" dt="2026-03-21T04:50:43.008" v="2325"/>
        <pc:sldMkLst>
          <pc:docMk/>
          <pc:sldMk cId="1250698504" sldId="260"/>
        </pc:sldMkLst>
        <pc:spChg chg="mod">
          <ac:chgData name="Madalin-George Coman (2516439)" userId="S::2516439@student.uwtsd.ac.uk::54a1d0f3-2726-4aa5-9a7d-32f00d49402a" providerId="AD" clId="Web-{EA2A7999-E7FC-094D-1CF0-CE156691FE23}" dt="2026-03-21T04:50:43.008" v="2325"/>
          <ac:spMkLst>
            <pc:docMk/>
            <pc:sldMk cId="1250698504" sldId="260"/>
            <ac:spMk id="2" creationId="{51559C75-E93E-2C76-F268-D7BADCD7E4BB}"/>
          </ac:spMkLst>
        </pc:spChg>
        <pc:spChg chg="del mod">
          <ac:chgData name="Madalin-George Coman (2516439)" userId="S::2516439@student.uwtsd.ac.uk::54a1d0f3-2726-4aa5-9a7d-32f00d49402a" providerId="AD" clId="Web-{EA2A7999-E7FC-094D-1CF0-CE156691FE23}" dt="2026-03-21T04:50:43.008" v="2325"/>
          <ac:spMkLst>
            <pc:docMk/>
            <pc:sldMk cId="1250698504" sldId="260"/>
            <ac:spMk id="3" creationId="{659781C1-EEC6-DE8C-CA93-124060D81F72}"/>
          </ac:spMkLst>
        </pc:spChg>
        <pc:spChg chg="add del">
          <ac:chgData name="Madalin-George Coman (2516439)" userId="S::2516439@student.uwtsd.ac.uk::54a1d0f3-2726-4aa5-9a7d-32f00d49402a" providerId="AD" clId="Web-{EA2A7999-E7FC-094D-1CF0-CE156691FE23}" dt="2026-03-21T04:50:42.961" v="2324"/>
          <ac:spMkLst>
            <pc:docMk/>
            <pc:sldMk cId="1250698504" sldId="260"/>
            <ac:spMk id="9" creationId="{744CAA32-F237-419C-A2DD-43C28D920D3C}"/>
          </ac:spMkLst>
        </pc:spChg>
        <pc:spChg chg="add">
          <ac:chgData name="Madalin-George Coman (2516439)" userId="S::2516439@student.uwtsd.ac.uk::54a1d0f3-2726-4aa5-9a7d-32f00d49402a" providerId="AD" clId="Web-{EA2A7999-E7FC-094D-1CF0-CE156691FE23}" dt="2026-03-21T04:50:43.008" v="2325"/>
          <ac:spMkLst>
            <pc:docMk/>
            <pc:sldMk cId="1250698504" sldId="260"/>
            <ac:spMk id="13" creationId="{DBDA151C-5770-45E4-AAFF-59E7F403866D}"/>
          </ac:spMkLst>
        </pc:spChg>
        <pc:graphicFrameChg chg="add">
          <ac:chgData name="Madalin-George Coman (2516439)" userId="S::2516439@student.uwtsd.ac.uk::54a1d0f3-2726-4aa5-9a7d-32f00d49402a" providerId="AD" clId="Web-{EA2A7999-E7FC-094D-1CF0-CE156691FE23}" dt="2026-03-21T04:50:43.008" v="2325"/>
          <ac:graphicFrameMkLst>
            <pc:docMk/>
            <pc:sldMk cId="1250698504" sldId="260"/>
            <ac:graphicFrameMk id="15" creationId="{12AD1A11-417F-EFEE-3411-71B2ADFDCAFC}"/>
          </ac:graphicFrameMkLst>
        </pc:graphicFrameChg>
        <pc:picChg chg="add del">
          <ac:chgData name="Madalin-George Coman (2516439)" userId="S::2516439@student.uwtsd.ac.uk::54a1d0f3-2726-4aa5-9a7d-32f00d49402a" providerId="AD" clId="Web-{EA2A7999-E7FC-094D-1CF0-CE156691FE23}" dt="2026-03-21T04:50:42.961" v="2324"/>
          <ac:picMkLst>
            <pc:docMk/>
            <pc:sldMk cId="1250698504" sldId="260"/>
            <ac:picMk id="5" creationId="{9F5F4BBA-CD91-B254-A878-024BA537A914}"/>
          </ac:picMkLst>
        </pc:picChg>
        <pc:cxnChg chg="add del">
          <ac:chgData name="Madalin-George Coman (2516439)" userId="S::2516439@student.uwtsd.ac.uk::54a1d0f3-2726-4aa5-9a7d-32f00d49402a" providerId="AD" clId="Web-{EA2A7999-E7FC-094D-1CF0-CE156691FE23}" dt="2026-03-21T04:50:42.961" v="2324"/>
          <ac:cxnSpMkLst>
            <pc:docMk/>
            <pc:sldMk cId="1250698504" sldId="260"/>
            <ac:cxnSpMk id="11" creationId="{753FE100-D0AB-4AE2-824B-60CFA31EC6A2}"/>
          </ac:cxnSpMkLst>
        </pc:cxnChg>
        <pc:cxnChg chg="add">
          <ac:chgData name="Madalin-George Coman (2516439)" userId="S::2516439@student.uwtsd.ac.uk::54a1d0f3-2726-4aa5-9a7d-32f00d49402a" providerId="AD" clId="Web-{EA2A7999-E7FC-094D-1CF0-CE156691FE23}" dt="2026-03-21T04:50:43.008" v="2325"/>
          <ac:cxnSpMkLst>
            <pc:docMk/>
            <pc:sldMk cId="1250698504" sldId="260"/>
            <ac:cxnSpMk id="14" creationId="{05ADA91C-AD52-A530-A898-AD6E69874598}"/>
          </ac:cxnSpMkLst>
        </pc:cxnChg>
      </pc:sldChg>
      <pc:sldChg chg="addSp delSp modSp new mod setBg modNotes">
        <pc:chgData name="Madalin-George Coman (2516439)" userId="S::2516439@student.uwtsd.ac.uk::54a1d0f3-2726-4aa5-9a7d-32f00d49402a" providerId="AD" clId="Web-{EA2A7999-E7FC-094D-1CF0-CE156691FE23}" dt="2026-03-21T04:50:51.883" v="2326"/>
        <pc:sldMkLst>
          <pc:docMk/>
          <pc:sldMk cId="2213884135" sldId="261"/>
        </pc:sldMkLst>
        <pc:spChg chg="mod">
          <ac:chgData name="Madalin-George Coman (2516439)" userId="S::2516439@student.uwtsd.ac.uk::54a1d0f3-2726-4aa5-9a7d-32f00d49402a" providerId="AD" clId="Web-{EA2A7999-E7FC-094D-1CF0-CE156691FE23}" dt="2026-03-21T04:50:51.883" v="2326"/>
          <ac:spMkLst>
            <pc:docMk/>
            <pc:sldMk cId="2213884135" sldId="261"/>
            <ac:spMk id="2" creationId="{480F1213-B92E-9157-EEDE-FFF84DD623AE}"/>
          </ac:spMkLst>
        </pc:spChg>
        <pc:spChg chg="del mod">
          <ac:chgData name="Madalin-George Coman (2516439)" userId="S::2516439@student.uwtsd.ac.uk::54a1d0f3-2726-4aa5-9a7d-32f00d49402a" providerId="AD" clId="Web-{EA2A7999-E7FC-094D-1CF0-CE156691FE23}" dt="2026-03-21T04:50:51.883" v="2326"/>
          <ac:spMkLst>
            <pc:docMk/>
            <pc:sldMk cId="2213884135" sldId="261"/>
            <ac:spMk id="3" creationId="{513FFA68-32AA-E5C7-4287-4A4052B9F1B5}"/>
          </ac:spMkLst>
        </pc:spChg>
        <pc:spChg chg="add">
          <ac:chgData name="Madalin-George Coman (2516439)" userId="S::2516439@student.uwtsd.ac.uk::54a1d0f3-2726-4aa5-9a7d-32f00d49402a" providerId="AD" clId="Web-{EA2A7999-E7FC-094D-1CF0-CE156691FE23}" dt="2026-03-21T04:50:51.883" v="2326"/>
          <ac:spMkLst>
            <pc:docMk/>
            <pc:sldMk cId="2213884135" sldId="261"/>
            <ac:spMk id="9" creationId="{DBDA151C-5770-45E4-AAFF-59E7F403866D}"/>
          </ac:spMkLst>
        </pc:spChg>
        <pc:graphicFrameChg chg="add">
          <ac:chgData name="Madalin-George Coman (2516439)" userId="S::2516439@student.uwtsd.ac.uk::54a1d0f3-2726-4aa5-9a7d-32f00d49402a" providerId="AD" clId="Web-{EA2A7999-E7FC-094D-1CF0-CE156691FE23}" dt="2026-03-21T04:50:51.883" v="2326"/>
          <ac:graphicFrameMkLst>
            <pc:docMk/>
            <pc:sldMk cId="2213884135" sldId="261"/>
            <ac:graphicFrameMk id="5" creationId="{1641C0C0-D79E-FB0C-BB46-E4463C070D72}"/>
          </ac:graphicFrameMkLst>
        </pc:graphicFrameChg>
        <pc:cxnChg chg="add">
          <ac:chgData name="Madalin-George Coman (2516439)" userId="S::2516439@student.uwtsd.ac.uk::54a1d0f3-2726-4aa5-9a7d-32f00d49402a" providerId="AD" clId="Web-{EA2A7999-E7FC-094D-1CF0-CE156691FE23}" dt="2026-03-21T04:50:51.883" v="2326"/>
          <ac:cxnSpMkLst>
            <pc:docMk/>
            <pc:sldMk cId="2213884135" sldId="261"/>
            <ac:cxnSpMk id="11" creationId="{05ADA91C-AD52-A530-A898-AD6E69874598}"/>
          </ac:cxnSpMkLst>
        </pc:cxnChg>
      </pc:sldChg>
      <pc:sldChg chg="addSp delSp modSp new mod setBg">
        <pc:chgData name="Madalin-George Coman (2516439)" userId="S::2516439@student.uwtsd.ac.uk::54a1d0f3-2726-4aa5-9a7d-32f00d49402a" providerId="AD" clId="Web-{EA2A7999-E7FC-094D-1CF0-CE156691FE23}" dt="2026-03-21T04:44:42.187" v="1917"/>
        <pc:sldMkLst>
          <pc:docMk/>
          <pc:sldMk cId="767782879" sldId="262"/>
        </pc:sldMkLst>
        <pc:spChg chg="mod">
          <ac:chgData name="Madalin-George Coman (2516439)" userId="S::2516439@student.uwtsd.ac.uk::54a1d0f3-2726-4aa5-9a7d-32f00d49402a" providerId="AD" clId="Web-{EA2A7999-E7FC-094D-1CF0-CE156691FE23}" dt="2026-03-21T04:44:42.187" v="1917"/>
          <ac:spMkLst>
            <pc:docMk/>
            <pc:sldMk cId="767782879" sldId="262"/>
            <ac:spMk id="2" creationId="{43640C1D-AC2F-D2E0-4DF9-F42641A83E32}"/>
          </ac:spMkLst>
        </pc:spChg>
        <pc:spChg chg="del">
          <ac:chgData name="Madalin-George Coman (2516439)" userId="S::2516439@student.uwtsd.ac.uk::54a1d0f3-2726-4aa5-9a7d-32f00d49402a" providerId="AD" clId="Web-{EA2A7999-E7FC-094D-1CF0-CE156691FE23}" dt="2026-03-21T04:34:23.224" v="1891"/>
          <ac:spMkLst>
            <pc:docMk/>
            <pc:sldMk cId="767782879" sldId="262"/>
            <ac:spMk id="3" creationId="{B66A1654-8B0E-130E-2C8F-F00DC5E3376C}"/>
          </ac:spMkLst>
        </pc:spChg>
        <pc:spChg chg="add del mod">
          <ac:chgData name="Madalin-George Coman (2516439)" userId="S::2516439@student.uwtsd.ac.uk::54a1d0f3-2726-4aa5-9a7d-32f00d49402a" providerId="AD" clId="Web-{EA2A7999-E7FC-094D-1CF0-CE156691FE23}" dt="2026-03-21T04:35:55.250" v="1902"/>
          <ac:spMkLst>
            <pc:docMk/>
            <pc:sldMk cId="767782879" sldId="262"/>
            <ac:spMk id="6" creationId="{E174E9BE-2F6A-B4B7-00AE-F8BE9B69AB31}"/>
          </ac:spMkLst>
        </pc:spChg>
        <pc:spChg chg="add del mod">
          <ac:chgData name="Madalin-George Coman (2516439)" userId="S::2516439@student.uwtsd.ac.uk::54a1d0f3-2726-4aa5-9a7d-32f00d49402a" providerId="AD" clId="Web-{EA2A7999-E7FC-094D-1CF0-CE156691FE23}" dt="2026-03-21T04:44:26.452" v="1910"/>
          <ac:spMkLst>
            <pc:docMk/>
            <pc:sldMk cId="767782879" sldId="262"/>
            <ac:spMk id="9" creationId="{893CD544-8473-8607-41A1-0796B6D0F0D9}"/>
          </ac:spMkLst>
        </pc:spChg>
        <pc:spChg chg="add">
          <ac:chgData name="Madalin-George Coman (2516439)" userId="S::2516439@student.uwtsd.ac.uk::54a1d0f3-2726-4aa5-9a7d-32f00d49402a" providerId="AD" clId="Web-{EA2A7999-E7FC-094D-1CF0-CE156691FE23}" dt="2026-03-21T04:44:42.187" v="1917"/>
          <ac:spMkLst>
            <pc:docMk/>
            <pc:sldMk cId="767782879" sldId="262"/>
            <ac:spMk id="14" creationId="{B78C1FFE-F040-7885-22F8-6839173BA656}"/>
          </ac:spMkLst>
        </pc:spChg>
        <pc:spChg chg="add">
          <ac:chgData name="Madalin-George Coman (2516439)" userId="S::2516439@student.uwtsd.ac.uk::54a1d0f3-2726-4aa5-9a7d-32f00d49402a" providerId="AD" clId="Web-{EA2A7999-E7FC-094D-1CF0-CE156691FE23}" dt="2026-03-21T04:44:42.187" v="1917"/>
          <ac:spMkLst>
            <pc:docMk/>
            <pc:sldMk cId="767782879" sldId="262"/>
            <ac:spMk id="17" creationId="{744CAA32-F237-419C-A2DD-43C28D920D3C}"/>
          </ac:spMkLst>
        </pc:spChg>
        <pc:picChg chg="add del mod ord">
          <ac:chgData name="Madalin-George Coman (2516439)" userId="S::2516439@student.uwtsd.ac.uk::54a1d0f3-2726-4aa5-9a7d-32f00d49402a" providerId="AD" clId="Web-{EA2A7999-E7FC-094D-1CF0-CE156691FE23}" dt="2026-03-21T04:34:25.224" v="1892"/>
          <ac:picMkLst>
            <pc:docMk/>
            <pc:sldMk cId="767782879" sldId="262"/>
            <ac:picMk id="4" creationId="{50D28C3E-657C-7D04-9DEC-AD77836FC629}"/>
          </ac:picMkLst>
        </pc:picChg>
        <pc:picChg chg="add del mod ord">
          <ac:chgData name="Madalin-George Coman (2516439)" userId="S::2516439@student.uwtsd.ac.uk::54a1d0f3-2726-4aa5-9a7d-32f00d49402a" providerId="AD" clId="Web-{EA2A7999-E7FC-094D-1CF0-CE156691FE23}" dt="2026-03-21T04:36:10.297" v="1909"/>
          <ac:picMkLst>
            <pc:docMk/>
            <pc:sldMk cId="767782879" sldId="262"/>
            <ac:picMk id="7" creationId="{DFDB0ECF-C0AC-143F-D3EA-8E848AEED828}"/>
          </ac:picMkLst>
        </pc:picChg>
        <pc:picChg chg="add mod ord">
          <ac:chgData name="Madalin-George Coman (2516439)" userId="S::2516439@student.uwtsd.ac.uk::54a1d0f3-2726-4aa5-9a7d-32f00d49402a" providerId="AD" clId="Web-{EA2A7999-E7FC-094D-1CF0-CE156691FE23}" dt="2026-03-21T04:44:42.187" v="1917"/>
          <ac:picMkLst>
            <pc:docMk/>
            <pc:sldMk cId="767782879" sldId="262"/>
            <ac:picMk id="10" creationId="{E975CCB2-7803-3F69-7D8C-89EFC5ED2493}"/>
          </ac:picMkLst>
        </pc:picChg>
        <pc:cxnChg chg="add">
          <ac:chgData name="Madalin-George Coman (2516439)" userId="S::2516439@student.uwtsd.ac.uk::54a1d0f3-2726-4aa5-9a7d-32f00d49402a" providerId="AD" clId="Web-{EA2A7999-E7FC-094D-1CF0-CE156691FE23}" dt="2026-03-21T04:44:42.187" v="1917"/>
          <ac:cxnSpMkLst>
            <pc:docMk/>
            <pc:sldMk cId="767782879" sldId="262"/>
            <ac:cxnSpMk id="19" creationId="{02C7985C-B0C3-CC50-E86A-B5EBA40E01DF}"/>
          </ac:cxnSpMkLst>
        </pc:cxnChg>
      </pc:sldChg>
      <pc:sldChg chg="addSp delSp modSp new mod setBg modNotes">
        <pc:chgData name="Madalin-George Coman (2516439)" userId="S::2516439@student.uwtsd.ac.uk::54a1d0f3-2726-4aa5-9a7d-32f00d49402a" providerId="AD" clId="Web-{EA2A7999-E7FC-094D-1CF0-CE156691FE23}" dt="2026-03-21T04:51:05.868" v="2327"/>
        <pc:sldMkLst>
          <pc:docMk/>
          <pc:sldMk cId="3310339060" sldId="263"/>
        </pc:sldMkLst>
        <pc:spChg chg="mod">
          <ac:chgData name="Madalin-George Coman (2516439)" userId="S::2516439@student.uwtsd.ac.uk::54a1d0f3-2726-4aa5-9a7d-32f00d49402a" providerId="AD" clId="Web-{EA2A7999-E7FC-094D-1CF0-CE156691FE23}" dt="2026-03-21T04:51:05.868" v="2327"/>
          <ac:spMkLst>
            <pc:docMk/>
            <pc:sldMk cId="3310339060" sldId="263"/>
            <ac:spMk id="2" creationId="{0229DDCF-C809-42D4-0203-094A731E6C54}"/>
          </ac:spMkLst>
        </pc:spChg>
        <pc:spChg chg="del mod">
          <ac:chgData name="Madalin-George Coman (2516439)" userId="S::2516439@student.uwtsd.ac.uk::54a1d0f3-2726-4aa5-9a7d-32f00d49402a" providerId="AD" clId="Web-{EA2A7999-E7FC-094D-1CF0-CE156691FE23}" dt="2026-03-21T04:51:05.868" v="2327"/>
          <ac:spMkLst>
            <pc:docMk/>
            <pc:sldMk cId="3310339060" sldId="263"/>
            <ac:spMk id="3" creationId="{2A2C54E6-E301-3E99-720D-AC06F49EEEFE}"/>
          </ac:spMkLst>
        </pc:spChg>
        <pc:spChg chg="add">
          <ac:chgData name="Madalin-George Coman (2516439)" userId="S::2516439@student.uwtsd.ac.uk::54a1d0f3-2726-4aa5-9a7d-32f00d49402a" providerId="AD" clId="Web-{EA2A7999-E7FC-094D-1CF0-CE156691FE23}" dt="2026-03-21T04:51:05.868" v="2327"/>
          <ac:spMkLst>
            <pc:docMk/>
            <pc:sldMk cId="3310339060" sldId="263"/>
            <ac:spMk id="9" creationId="{DBDA151C-5770-45E4-AAFF-59E7F403866D}"/>
          </ac:spMkLst>
        </pc:spChg>
        <pc:graphicFrameChg chg="add">
          <ac:chgData name="Madalin-George Coman (2516439)" userId="S::2516439@student.uwtsd.ac.uk::54a1d0f3-2726-4aa5-9a7d-32f00d49402a" providerId="AD" clId="Web-{EA2A7999-E7FC-094D-1CF0-CE156691FE23}" dt="2026-03-21T04:51:05.868" v="2327"/>
          <ac:graphicFrameMkLst>
            <pc:docMk/>
            <pc:sldMk cId="3310339060" sldId="263"/>
            <ac:graphicFrameMk id="5" creationId="{F0D2818A-9F84-ADFF-9B8E-31A45E2CBCAD}"/>
          </ac:graphicFrameMkLst>
        </pc:graphicFrameChg>
        <pc:cxnChg chg="add">
          <ac:chgData name="Madalin-George Coman (2516439)" userId="S::2516439@student.uwtsd.ac.uk::54a1d0f3-2726-4aa5-9a7d-32f00d49402a" providerId="AD" clId="Web-{EA2A7999-E7FC-094D-1CF0-CE156691FE23}" dt="2026-03-21T04:51:05.868" v="2327"/>
          <ac:cxnSpMkLst>
            <pc:docMk/>
            <pc:sldMk cId="3310339060" sldId="263"/>
            <ac:cxnSpMk id="11" creationId="{05ADA91C-AD52-A530-A898-AD6E69874598}"/>
          </ac:cxnSpMkLst>
        </pc:cxnChg>
      </pc:sldChg>
      <pc:sldMasterChg chg="add del addSldLayout delSldLayout">
        <pc:chgData name="Madalin-George Coman (2516439)" userId="S::2516439@student.uwtsd.ac.uk::54a1d0f3-2726-4aa5-9a7d-32f00d49402a" providerId="AD" clId="Web-{EA2A7999-E7FC-094D-1CF0-CE156691FE23}" dt="2026-03-21T04:04:24.109" v="60"/>
        <pc:sldMasterMkLst>
          <pc:docMk/>
          <pc:sldMasterMk cId="2460954070" sldId="2147483660"/>
        </pc:sldMasterMkLst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adalin-George Coman (2516439)" userId="S::2516439@student.uwtsd.ac.uk::54a1d0f3-2726-4aa5-9a7d-32f00d49402a" providerId="AD" clId="Web-{EA2A7999-E7FC-094D-1CF0-CE156691FE23}" dt="2026-03-21T04:04:12.561" v="57"/>
        <pc:sldMasterMkLst>
          <pc:docMk/>
          <pc:sldMasterMk cId="2629244709" sldId="2147483672"/>
        </pc:sldMasterMkLst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3240407466" sldId="2147483673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1097554721" sldId="2147483674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837672229" sldId="2147483675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465150796" sldId="2147483676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3794017237" sldId="2147483677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3555705000" sldId="2147483678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1956877250" sldId="2147483679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4150510007" sldId="2147483680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3807819934" sldId="2147483681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82607274" sldId="2147483682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12.561" v="57"/>
          <pc:sldLayoutMkLst>
            <pc:docMk/>
            <pc:sldMasterMk cId="2629244709" sldId="2147483672"/>
            <pc:sldLayoutMk cId="701267809" sldId="2147483683"/>
          </pc:sldLayoutMkLst>
        </pc:sldLayoutChg>
      </pc:sldMasterChg>
      <pc:sldMasterChg chg="add addSldLayout">
        <pc:chgData name="Madalin-George Coman (2516439)" userId="S::2516439@student.uwtsd.ac.uk::54a1d0f3-2726-4aa5-9a7d-32f00d49402a" providerId="AD" clId="Web-{EA2A7999-E7FC-094D-1CF0-CE156691FE23}" dt="2026-03-21T04:04:24.109" v="60"/>
        <pc:sldMasterMkLst>
          <pc:docMk/>
          <pc:sldMasterMk cId="3444603832" sldId="2147483672"/>
        </pc:sldMasterMkLst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187204512" sldId="2147483673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1624944463" sldId="2147483674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4117937735" sldId="2147483675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4225137627" sldId="2147483676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371859841" sldId="2147483677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1447897919" sldId="2147483678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1204416815" sldId="2147483679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2140560251" sldId="2147483680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1412949087" sldId="2147483681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3240567336" sldId="2147483682"/>
          </pc:sldLayoutMkLst>
        </pc:sldLayoutChg>
        <pc:sldLayoutChg chg="add">
          <pc:chgData name="Madalin-George Coman (2516439)" userId="S::2516439@student.uwtsd.ac.uk::54a1d0f3-2726-4aa5-9a7d-32f00d49402a" providerId="AD" clId="Web-{EA2A7999-E7FC-094D-1CF0-CE156691FE23}" dt="2026-03-21T04:04:24.109" v="60"/>
          <pc:sldLayoutMkLst>
            <pc:docMk/>
            <pc:sldMasterMk cId="3444603832" sldId="2147483672"/>
            <pc:sldLayoutMk cId="365956941" sldId="2147483683"/>
          </pc:sldLayoutMkLst>
        </pc:sldLayoutChg>
      </pc:sldMasterChg>
      <pc:sldMasterChg chg="add del addSldLayout delSldLayout">
        <pc:chgData name="Madalin-George Coman (2516439)" userId="S::2516439@student.uwtsd.ac.uk::54a1d0f3-2726-4aa5-9a7d-32f00d49402a" providerId="AD" clId="Web-{EA2A7999-E7FC-094D-1CF0-CE156691FE23}" dt="2026-03-21T04:04:23.984" v="59"/>
        <pc:sldMasterMkLst>
          <pc:docMk/>
          <pc:sldMasterMk cId="1998629030" sldId="2147483695"/>
        </pc:sldMasterMkLst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186751318" sldId="2147483684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2875231172" sldId="2147483685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2783854011" sldId="2147483686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996254487" sldId="2147483687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3621412577" sldId="2147483688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3374274913" sldId="2147483689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714582638" sldId="2147483690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733298021" sldId="2147483691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3544224128" sldId="2147483692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3712500180" sldId="2147483693"/>
          </pc:sldLayoutMkLst>
        </pc:sldLayoutChg>
        <pc:sldLayoutChg chg="add del">
          <pc:chgData name="Madalin-George Coman (2516439)" userId="S::2516439@student.uwtsd.ac.uk::54a1d0f3-2726-4aa5-9a7d-32f00d49402a" providerId="AD" clId="Web-{EA2A7999-E7FC-094D-1CF0-CE156691FE23}" dt="2026-03-21T04:04:23.984" v="59"/>
          <pc:sldLayoutMkLst>
            <pc:docMk/>
            <pc:sldMasterMk cId="1998629030" sldId="2147483695"/>
            <pc:sldLayoutMk cId="2958806287" sldId="2147483694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F76247-98A7-45B8-81C2-BBC49AD40B8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1DB1F27-D6D4-47B3-BDD8-B4AEBD46333B}">
      <dgm:prSet/>
      <dgm:spPr/>
      <dgm:t>
        <a:bodyPr/>
        <a:lstStyle/>
        <a:p>
          <a:r>
            <a:rPr lang="en-US"/>
            <a:t>They have their Flower Shop in Norwich </a:t>
          </a:r>
        </a:p>
      </dgm:t>
    </dgm:pt>
    <dgm:pt modelId="{1FE523F8-1200-4E74-858F-7F28C40480E6}" type="parTrans" cxnId="{9A6F7239-1D30-4B40-A37B-079F0C396921}">
      <dgm:prSet/>
      <dgm:spPr/>
      <dgm:t>
        <a:bodyPr/>
        <a:lstStyle/>
        <a:p>
          <a:endParaRPr lang="en-US"/>
        </a:p>
      </dgm:t>
    </dgm:pt>
    <dgm:pt modelId="{E0B24AF3-4B76-414B-94BE-5BD5F1A6AA47}" type="sibTrans" cxnId="{9A6F7239-1D30-4B40-A37B-079F0C396921}">
      <dgm:prSet/>
      <dgm:spPr/>
      <dgm:t>
        <a:bodyPr/>
        <a:lstStyle/>
        <a:p>
          <a:endParaRPr lang="en-US"/>
        </a:p>
      </dgm:t>
    </dgm:pt>
    <dgm:pt modelId="{AB052248-7553-4CD6-A518-79A273844DD7}">
      <dgm:prSet/>
      <dgm:spPr/>
      <dgm:t>
        <a:bodyPr/>
        <a:lstStyle/>
        <a:p>
          <a:r>
            <a:rPr lang="en-US"/>
            <a:t>It started in 2016</a:t>
          </a:r>
        </a:p>
      </dgm:t>
    </dgm:pt>
    <dgm:pt modelId="{AADE4DB1-B652-410F-989F-DAF8B78ACF59}" type="parTrans" cxnId="{DD884949-CEF1-44F1-9008-555D36AE327E}">
      <dgm:prSet/>
      <dgm:spPr/>
      <dgm:t>
        <a:bodyPr/>
        <a:lstStyle/>
        <a:p>
          <a:endParaRPr lang="en-US"/>
        </a:p>
      </dgm:t>
    </dgm:pt>
    <dgm:pt modelId="{13621F4D-BEF1-4DA8-AAE3-CF1D261DD812}" type="sibTrans" cxnId="{DD884949-CEF1-44F1-9008-555D36AE327E}">
      <dgm:prSet/>
      <dgm:spPr/>
      <dgm:t>
        <a:bodyPr/>
        <a:lstStyle/>
        <a:p>
          <a:endParaRPr lang="en-US"/>
        </a:p>
      </dgm:t>
    </dgm:pt>
    <dgm:pt modelId="{8C3B88BB-8381-49D2-8388-8938D6910C5D}">
      <dgm:prSet/>
      <dgm:spPr/>
      <dgm:t>
        <a:bodyPr/>
        <a:lstStyle/>
        <a:p>
          <a:r>
            <a:rPr lang="en-US"/>
            <a:t>They are known for: </a:t>
          </a:r>
        </a:p>
      </dgm:t>
    </dgm:pt>
    <dgm:pt modelId="{318C34F0-BD75-4AD9-894A-2C699FB77799}" type="parTrans" cxnId="{981253FD-D0C2-4D55-A6E2-991345994921}">
      <dgm:prSet/>
      <dgm:spPr/>
      <dgm:t>
        <a:bodyPr/>
        <a:lstStyle/>
        <a:p>
          <a:endParaRPr lang="en-US"/>
        </a:p>
      </dgm:t>
    </dgm:pt>
    <dgm:pt modelId="{76DF8C20-227C-4E3D-B0DA-38267FCCA129}" type="sibTrans" cxnId="{981253FD-D0C2-4D55-A6E2-991345994921}">
      <dgm:prSet/>
      <dgm:spPr/>
      <dgm:t>
        <a:bodyPr/>
        <a:lstStyle/>
        <a:p>
          <a:endParaRPr lang="en-US"/>
        </a:p>
      </dgm:t>
    </dgm:pt>
    <dgm:pt modelId="{95D58118-59D4-4BF0-B45F-B462503C33BB}">
      <dgm:prSet/>
      <dgm:spPr/>
      <dgm:t>
        <a:bodyPr/>
        <a:lstStyle/>
        <a:p>
          <a:r>
            <a:rPr lang="en-US"/>
            <a:t>Unique Flowers </a:t>
          </a:r>
        </a:p>
      </dgm:t>
    </dgm:pt>
    <dgm:pt modelId="{A983780C-32D3-411E-943A-C539D53DB24A}" type="parTrans" cxnId="{93FF44AA-5A34-4022-BC41-CD474AC22965}">
      <dgm:prSet/>
      <dgm:spPr/>
      <dgm:t>
        <a:bodyPr/>
        <a:lstStyle/>
        <a:p>
          <a:endParaRPr lang="en-US"/>
        </a:p>
      </dgm:t>
    </dgm:pt>
    <dgm:pt modelId="{DC111E17-DD62-4489-A0CF-63951896B6DA}" type="sibTrans" cxnId="{93FF44AA-5A34-4022-BC41-CD474AC22965}">
      <dgm:prSet/>
      <dgm:spPr/>
      <dgm:t>
        <a:bodyPr/>
        <a:lstStyle/>
        <a:p>
          <a:endParaRPr lang="en-US"/>
        </a:p>
      </dgm:t>
    </dgm:pt>
    <dgm:pt modelId="{A8258D9C-A411-46DB-A58F-9F3CA5209665}">
      <dgm:prSet/>
      <dgm:spPr/>
      <dgm:t>
        <a:bodyPr/>
        <a:lstStyle/>
        <a:p>
          <a:r>
            <a:rPr lang="en-US"/>
            <a:t>Eco-Friendly Packaging</a:t>
          </a:r>
        </a:p>
      </dgm:t>
    </dgm:pt>
    <dgm:pt modelId="{D7F1E6A8-FA66-419E-A165-1DDCE00EF8E8}" type="parTrans" cxnId="{401F6E54-316F-44FF-AC0D-25E705DA957C}">
      <dgm:prSet/>
      <dgm:spPr/>
      <dgm:t>
        <a:bodyPr/>
        <a:lstStyle/>
        <a:p>
          <a:endParaRPr lang="en-US"/>
        </a:p>
      </dgm:t>
    </dgm:pt>
    <dgm:pt modelId="{0DD0AE37-315E-4B20-B1F9-5117ACE7CD64}" type="sibTrans" cxnId="{401F6E54-316F-44FF-AC0D-25E705DA957C}">
      <dgm:prSet/>
      <dgm:spPr/>
      <dgm:t>
        <a:bodyPr/>
        <a:lstStyle/>
        <a:p>
          <a:endParaRPr lang="en-US"/>
        </a:p>
      </dgm:t>
    </dgm:pt>
    <dgm:pt modelId="{50B60C70-76FE-4761-AB6E-E3D2E553C902}">
      <dgm:prSet/>
      <dgm:spPr/>
      <dgm:t>
        <a:bodyPr/>
        <a:lstStyle/>
        <a:p>
          <a:r>
            <a:rPr lang="en-US"/>
            <a:t>Friendly Service</a:t>
          </a:r>
        </a:p>
      </dgm:t>
    </dgm:pt>
    <dgm:pt modelId="{BB095317-E7A4-4930-B87F-FE5D00247E12}" type="parTrans" cxnId="{4C1798C5-FB32-4A9C-B44B-01008C561164}">
      <dgm:prSet/>
      <dgm:spPr/>
      <dgm:t>
        <a:bodyPr/>
        <a:lstStyle/>
        <a:p>
          <a:endParaRPr lang="en-US"/>
        </a:p>
      </dgm:t>
    </dgm:pt>
    <dgm:pt modelId="{9605422C-421F-49A5-B56F-CCAB21DB45C2}" type="sibTrans" cxnId="{4C1798C5-FB32-4A9C-B44B-01008C561164}">
      <dgm:prSet/>
      <dgm:spPr/>
      <dgm:t>
        <a:bodyPr/>
        <a:lstStyle/>
        <a:p>
          <a:endParaRPr lang="en-US"/>
        </a:p>
      </dgm:t>
    </dgm:pt>
    <dgm:pt modelId="{C1E0E3F3-F83C-446C-99C0-95BBDE9B0995}" type="pres">
      <dgm:prSet presAssocID="{1DF76247-98A7-45B8-81C2-BBC49AD40B85}" presName="linear" presStyleCnt="0">
        <dgm:presLayoutVars>
          <dgm:animLvl val="lvl"/>
          <dgm:resizeHandles val="exact"/>
        </dgm:presLayoutVars>
      </dgm:prSet>
      <dgm:spPr/>
    </dgm:pt>
    <dgm:pt modelId="{B7D7BC0F-9D87-4839-849E-338B802166D3}" type="pres">
      <dgm:prSet presAssocID="{E1DB1F27-D6D4-47B3-BDD8-B4AEBD46333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4A8EF13-4E4E-4D0C-A5A4-50A7D9F2842C}" type="pres">
      <dgm:prSet presAssocID="{E0B24AF3-4B76-414B-94BE-5BD5F1A6AA47}" presName="spacer" presStyleCnt="0"/>
      <dgm:spPr/>
    </dgm:pt>
    <dgm:pt modelId="{A02F95B0-8770-4825-869F-946D99E6F219}" type="pres">
      <dgm:prSet presAssocID="{AB052248-7553-4CD6-A518-79A273844DD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E37F973-E23F-4E90-9DBB-4BD254C164DE}" type="pres">
      <dgm:prSet presAssocID="{13621F4D-BEF1-4DA8-AAE3-CF1D261DD812}" presName="spacer" presStyleCnt="0"/>
      <dgm:spPr/>
    </dgm:pt>
    <dgm:pt modelId="{8D50CA1B-AF29-4826-92CA-CA775C1FDADB}" type="pres">
      <dgm:prSet presAssocID="{8C3B88BB-8381-49D2-8388-8938D6910C5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226518C-8B48-48D9-8A6E-0659EA469123}" type="pres">
      <dgm:prSet presAssocID="{76DF8C20-227C-4E3D-B0DA-38267FCCA129}" presName="spacer" presStyleCnt="0"/>
      <dgm:spPr/>
    </dgm:pt>
    <dgm:pt modelId="{01EC97E3-526E-46A0-85BB-1B4F21EAB3B5}" type="pres">
      <dgm:prSet presAssocID="{95D58118-59D4-4BF0-B45F-B462503C33B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8CB272A-5A7B-405F-81BD-FEE60C750599}" type="pres">
      <dgm:prSet presAssocID="{DC111E17-DD62-4489-A0CF-63951896B6DA}" presName="spacer" presStyleCnt="0"/>
      <dgm:spPr/>
    </dgm:pt>
    <dgm:pt modelId="{135DD8CE-D25B-4721-BFBD-C4B38ECD1BA0}" type="pres">
      <dgm:prSet presAssocID="{A8258D9C-A411-46DB-A58F-9F3CA520966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266EF7C-CA64-47D5-83CD-C9BD0E7C5096}" type="pres">
      <dgm:prSet presAssocID="{0DD0AE37-315E-4B20-B1F9-5117ACE7CD64}" presName="spacer" presStyleCnt="0"/>
      <dgm:spPr/>
    </dgm:pt>
    <dgm:pt modelId="{2A787C13-5ED1-44EE-8438-6D851D01643C}" type="pres">
      <dgm:prSet presAssocID="{50B60C70-76FE-4761-AB6E-E3D2E553C90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9E97806-B1D2-4E88-BA31-87F8E0451FD9}" type="presOf" srcId="{E1DB1F27-D6D4-47B3-BDD8-B4AEBD46333B}" destId="{B7D7BC0F-9D87-4839-849E-338B802166D3}" srcOrd="0" destOrd="0" presId="urn:microsoft.com/office/officeart/2005/8/layout/vList2"/>
    <dgm:cxn modelId="{C9618631-E88F-4761-B75E-1F2C430CDAB4}" type="presOf" srcId="{8C3B88BB-8381-49D2-8388-8938D6910C5D}" destId="{8D50CA1B-AF29-4826-92CA-CA775C1FDADB}" srcOrd="0" destOrd="0" presId="urn:microsoft.com/office/officeart/2005/8/layout/vList2"/>
    <dgm:cxn modelId="{F3A7D438-B557-4F44-9F27-4F76569D4DC0}" type="presOf" srcId="{50B60C70-76FE-4761-AB6E-E3D2E553C902}" destId="{2A787C13-5ED1-44EE-8438-6D851D01643C}" srcOrd="0" destOrd="0" presId="urn:microsoft.com/office/officeart/2005/8/layout/vList2"/>
    <dgm:cxn modelId="{9A6F7239-1D30-4B40-A37B-079F0C396921}" srcId="{1DF76247-98A7-45B8-81C2-BBC49AD40B85}" destId="{E1DB1F27-D6D4-47B3-BDD8-B4AEBD46333B}" srcOrd="0" destOrd="0" parTransId="{1FE523F8-1200-4E74-858F-7F28C40480E6}" sibTransId="{E0B24AF3-4B76-414B-94BE-5BD5F1A6AA47}"/>
    <dgm:cxn modelId="{DD884949-CEF1-44F1-9008-555D36AE327E}" srcId="{1DF76247-98A7-45B8-81C2-BBC49AD40B85}" destId="{AB052248-7553-4CD6-A518-79A273844DD7}" srcOrd="1" destOrd="0" parTransId="{AADE4DB1-B652-410F-989F-DAF8B78ACF59}" sibTransId="{13621F4D-BEF1-4DA8-AAE3-CF1D261DD812}"/>
    <dgm:cxn modelId="{4675724B-3BF2-461D-8C98-B1B0FF1B1E21}" type="presOf" srcId="{95D58118-59D4-4BF0-B45F-B462503C33BB}" destId="{01EC97E3-526E-46A0-85BB-1B4F21EAB3B5}" srcOrd="0" destOrd="0" presId="urn:microsoft.com/office/officeart/2005/8/layout/vList2"/>
    <dgm:cxn modelId="{AD198971-5230-42B4-882F-2811DF5BAEBB}" type="presOf" srcId="{AB052248-7553-4CD6-A518-79A273844DD7}" destId="{A02F95B0-8770-4825-869F-946D99E6F219}" srcOrd="0" destOrd="0" presId="urn:microsoft.com/office/officeart/2005/8/layout/vList2"/>
    <dgm:cxn modelId="{401F6E54-316F-44FF-AC0D-25E705DA957C}" srcId="{1DF76247-98A7-45B8-81C2-BBC49AD40B85}" destId="{A8258D9C-A411-46DB-A58F-9F3CA5209665}" srcOrd="4" destOrd="0" parTransId="{D7F1E6A8-FA66-419E-A165-1DDCE00EF8E8}" sibTransId="{0DD0AE37-315E-4B20-B1F9-5117ACE7CD64}"/>
    <dgm:cxn modelId="{43322AA3-3243-410A-A2C5-52EBC812D1A4}" type="presOf" srcId="{A8258D9C-A411-46DB-A58F-9F3CA5209665}" destId="{135DD8CE-D25B-4721-BFBD-C4B38ECD1BA0}" srcOrd="0" destOrd="0" presId="urn:microsoft.com/office/officeart/2005/8/layout/vList2"/>
    <dgm:cxn modelId="{93FF44AA-5A34-4022-BC41-CD474AC22965}" srcId="{1DF76247-98A7-45B8-81C2-BBC49AD40B85}" destId="{95D58118-59D4-4BF0-B45F-B462503C33BB}" srcOrd="3" destOrd="0" parTransId="{A983780C-32D3-411E-943A-C539D53DB24A}" sibTransId="{DC111E17-DD62-4489-A0CF-63951896B6DA}"/>
    <dgm:cxn modelId="{4C1798C5-FB32-4A9C-B44B-01008C561164}" srcId="{1DF76247-98A7-45B8-81C2-BBC49AD40B85}" destId="{50B60C70-76FE-4761-AB6E-E3D2E553C902}" srcOrd="5" destOrd="0" parTransId="{BB095317-E7A4-4930-B87F-FE5D00247E12}" sibTransId="{9605422C-421F-49A5-B56F-CCAB21DB45C2}"/>
    <dgm:cxn modelId="{1403C6D3-BCAC-4E50-9000-A7977F7A8369}" type="presOf" srcId="{1DF76247-98A7-45B8-81C2-BBC49AD40B85}" destId="{C1E0E3F3-F83C-446C-99C0-95BBDE9B0995}" srcOrd="0" destOrd="0" presId="urn:microsoft.com/office/officeart/2005/8/layout/vList2"/>
    <dgm:cxn modelId="{981253FD-D0C2-4D55-A6E2-991345994921}" srcId="{1DF76247-98A7-45B8-81C2-BBC49AD40B85}" destId="{8C3B88BB-8381-49D2-8388-8938D6910C5D}" srcOrd="2" destOrd="0" parTransId="{318C34F0-BD75-4AD9-894A-2C699FB77799}" sibTransId="{76DF8C20-227C-4E3D-B0DA-38267FCCA129}"/>
    <dgm:cxn modelId="{1BD66D21-3EBB-441A-94C9-BAF0F8D98A5F}" type="presParOf" srcId="{C1E0E3F3-F83C-446C-99C0-95BBDE9B0995}" destId="{B7D7BC0F-9D87-4839-849E-338B802166D3}" srcOrd="0" destOrd="0" presId="urn:microsoft.com/office/officeart/2005/8/layout/vList2"/>
    <dgm:cxn modelId="{4519D9F7-65BB-4CC2-8AB1-B15AB642DAC8}" type="presParOf" srcId="{C1E0E3F3-F83C-446C-99C0-95BBDE9B0995}" destId="{74A8EF13-4E4E-4D0C-A5A4-50A7D9F2842C}" srcOrd="1" destOrd="0" presId="urn:microsoft.com/office/officeart/2005/8/layout/vList2"/>
    <dgm:cxn modelId="{8A8C7CB1-85AB-43F7-A958-959ACC9E08AC}" type="presParOf" srcId="{C1E0E3F3-F83C-446C-99C0-95BBDE9B0995}" destId="{A02F95B0-8770-4825-869F-946D99E6F219}" srcOrd="2" destOrd="0" presId="urn:microsoft.com/office/officeart/2005/8/layout/vList2"/>
    <dgm:cxn modelId="{984561EB-1D09-4EAB-9AC5-C15A29DB3A1D}" type="presParOf" srcId="{C1E0E3F3-F83C-446C-99C0-95BBDE9B0995}" destId="{BE37F973-E23F-4E90-9DBB-4BD254C164DE}" srcOrd="3" destOrd="0" presId="urn:microsoft.com/office/officeart/2005/8/layout/vList2"/>
    <dgm:cxn modelId="{B1CF2AF4-73E6-4007-A915-B43017A64EF9}" type="presParOf" srcId="{C1E0E3F3-F83C-446C-99C0-95BBDE9B0995}" destId="{8D50CA1B-AF29-4826-92CA-CA775C1FDADB}" srcOrd="4" destOrd="0" presId="urn:microsoft.com/office/officeart/2005/8/layout/vList2"/>
    <dgm:cxn modelId="{DC3CD420-6126-4F41-A813-06937EE07DD9}" type="presParOf" srcId="{C1E0E3F3-F83C-446C-99C0-95BBDE9B0995}" destId="{D226518C-8B48-48D9-8A6E-0659EA469123}" srcOrd="5" destOrd="0" presId="urn:microsoft.com/office/officeart/2005/8/layout/vList2"/>
    <dgm:cxn modelId="{5361343A-490F-42A2-A820-3BB379ACE24E}" type="presParOf" srcId="{C1E0E3F3-F83C-446C-99C0-95BBDE9B0995}" destId="{01EC97E3-526E-46A0-85BB-1B4F21EAB3B5}" srcOrd="6" destOrd="0" presId="urn:microsoft.com/office/officeart/2005/8/layout/vList2"/>
    <dgm:cxn modelId="{5763F67D-A79A-450F-9201-5B64AE5F2EB8}" type="presParOf" srcId="{C1E0E3F3-F83C-446C-99C0-95BBDE9B0995}" destId="{F8CB272A-5A7B-405F-81BD-FEE60C750599}" srcOrd="7" destOrd="0" presId="urn:microsoft.com/office/officeart/2005/8/layout/vList2"/>
    <dgm:cxn modelId="{1F5D5160-31CB-416B-9F08-6810A26C4A47}" type="presParOf" srcId="{C1E0E3F3-F83C-446C-99C0-95BBDE9B0995}" destId="{135DD8CE-D25B-4721-BFBD-C4B38ECD1BA0}" srcOrd="8" destOrd="0" presId="urn:microsoft.com/office/officeart/2005/8/layout/vList2"/>
    <dgm:cxn modelId="{F6BBFC71-CC66-407F-BCFC-0681FDA0896D}" type="presParOf" srcId="{C1E0E3F3-F83C-446C-99C0-95BBDE9B0995}" destId="{A266EF7C-CA64-47D5-83CD-C9BD0E7C5096}" srcOrd="9" destOrd="0" presId="urn:microsoft.com/office/officeart/2005/8/layout/vList2"/>
    <dgm:cxn modelId="{54BABDBA-E524-442B-8B2A-33E227E22628}" type="presParOf" srcId="{C1E0E3F3-F83C-446C-99C0-95BBDE9B0995}" destId="{2A787C13-5ED1-44EE-8438-6D851D01643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07D6F1-A7F7-40FE-A341-8049D5A6810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E065003-C34D-4DC2-84A7-076FFF6233FA}">
      <dgm:prSet/>
      <dgm:spPr/>
      <dgm:t>
        <a:bodyPr/>
        <a:lstStyle/>
        <a:p>
          <a:pPr>
            <a:defRPr cap="all"/>
          </a:pPr>
          <a:r>
            <a:rPr lang="en-US"/>
            <a:t>Sales down by 30% </a:t>
          </a:r>
        </a:p>
      </dgm:t>
    </dgm:pt>
    <dgm:pt modelId="{3B2568CE-333C-49A6-9A83-29F20926FF46}" type="parTrans" cxnId="{22B57BA6-B13A-4BB5-8475-D9FB7DC6756E}">
      <dgm:prSet/>
      <dgm:spPr/>
      <dgm:t>
        <a:bodyPr/>
        <a:lstStyle/>
        <a:p>
          <a:endParaRPr lang="en-US"/>
        </a:p>
      </dgm:t>
    </dgm:pt>
    <dgm:pt modelId="{B06D0F9B-9C36-4277-BA81-9394EFF4B4E5}" type="sibTrans" cxnId="{22B57BA6-B13A-4BB5-8475-D9FB7DC6756E}">
      <dgm:prSet/>
      <dgm:spPr/>
      <dgm:t>
        <a:bodyPr/>
        <a:lstStyle/>
        <a:p>
          <a:endParaRPr lang="en-US"/>
        </a:p>
      </dgm:t>
    </dgm:pt>
    <dgm:pt modelId="{5890D01C-1D7E-4326-94F8-F84D06F10D8D}">
      <dgm:prSet/>
      <dgm:spPr/>
      <dgm:t>
        <a:bodyPr/>
        <a:lstStyle/>
        <a:p>
          <a:pPr>
            <a:defRPr cap="all"/>
          </a:pPr>
          <a:r>
            <a:rPr lang="en-US"/>
            <a:t>Fewer People visiting the Shop </a:t>
          </a:r>
        </a:p>
      </dgm:t>
    </dgm:pt>
    <dgm:pt modelId="{1D792137-2A36-4244-9BDB-E914DCE278E8}" type="parTrans" cxnId="{F92E35F2-5740-42E0-BADB-A94D5841B0D0}">
      <dgm:prSet/>
      <dgm:spPr/>
      <dgm:t>
        <a:bodyPr/>
        <a:lstStyle/>
        <a:p>
          <a:endParaRPr lang="en-US"/>
        </a:p>
      </dgm:t>
    </dgm:pt>
    <dgm:pt modelId="{DFB4C668-0551-4647-81E4-88428B770CEA}" type="sibTrans" cxnId="{F92E35F2-5740-42E0-BADB-A94D5841B0D0}">
      <dgm:prSet/>
      <dgm:spPr/>
      <dgm:t>
        <a:bodyPr/>
        <a:lstStyle/>
        <a:p>
          <a:endParaRPr lang="en-US"/>
        </a:p>
      </dgm:t>
    </dgm:pt>
    <dgm:pt modelId="{96D442C3-7680-4478-82E0-932929409888}">
      <dgm:prSet/>
      <dgm:spPr/>
      <dgm:t>
        <a:bodyPr/>
        <a:lstStyle/>
        <a:p>
          <a:pPr>
            <a:defRPr cap="all"/>
          </a:pPr>
          <a:r>
            <a:rPr lang="en-US"/>
            <a:t>More people buying Online </a:t>
          </a:r>
        </a:p>
      </dgm:t>
    </dgm:pt>
    <dgm:pt modelId="{CCD69144-3390-4B66-AD38-A6C5DDEA0955}" type="parTrans" cxnId="{6393D3B2-BE6B-4F22-960B-108223E4FE8B}">
      <dgm:prSet/>
      <dgm:spPr/>
      <dgm:t>
        <a:bodyPr/>
        <a:lstStyle/>
        <a:p>
          <a:endParaRPr lang="en-US"/>
        </a:p>
      </dgm:t>
    </dgm:pt>
    <dgm:pt modelId="{FD928554-23B1-412F-85CE-EDA3A7ED8B0B}" type="sibTrans" cxnId="{6393D3B2-BE6B-4F22-960B-108223E4FE8B}">
      <dgm:prSet/>
      <dgm:spPr/>
      <dgm:t>
        <a:bodyPr/>
        <a:lstStyle/>
        <a:p>
          <a:endParaRPr lang="en-US"/>
        </a:p>
      </dgm:t>
    </dgm:pt>
    <dgm:pt modelId="{E1679B55-136D-4DE2-99CE-97C7423188F5}">
      <dgm:prSet/>
      <dgm:spPr/>
      <dgm:t>
        <a:bodyPr/>
        <a:lstStyle/>
        <a:p>
          <a:pPr>
            <a:defRPr cap="all"/>
          </a:pPr>
          <a:r>
            <a:rPr lang="en-US"/>
            <a:t>Costs increase</a:t>
          </a:r>
        </a:p>
      </dgm:t>
    </dgm:pt>
    <dgm:pt modelId="{2060709F-1A0F-480D-8AEC-66D68B37CDFF}" type="parTrans" cxnId="{A36887FE-76C1-4A34-994F-F54EF41B27F3}">
      <dgm:prSet/>
      <dgm:spPr/>
      <dgm:t>
        <a:bodyPr/>
        <a:lstStyle/>
        <a:p>
          <a:endParaRPr lang="en-US"/>
        </a:p>
      </dgm:t>
    </dgm:pt>
    <dgm:pt modelId="{420BB309-5423-490C-B14C-5FEA8E7B1337}" type="sibTrans" cxnId="{A36887FE-76C1-4A34-994F-F54EF41B27F3}">
      <dgm:prSet/>
      <dgm:spPr/>
      <dgm:t>
        <a:bodyPr/>
        <a:lstStyle/>
        <a:p>
          <a:endParaRPr lang="en-US"/>
        </a:p>
      </dgm:t>
    </dgm:pt>
    <dgm:pt modelId="{AAC741B5-B150-494C-9A9E-BE28E1FF4E95}">
      <dgm:prSet/>
      <dgm:spPr/>
      <dgm:t>
        <a:bodyPr/>
        <a:lstStyle/>
        <a:p>
          <a:pPr>
            <a:defRPr cap="all"/>
          </a:pPr>
          <a:r>
            <a:rPr lang="en-US"/>
            <a:t>Outdated Website</a:t>
          </a:r>
        </a:p>
      </dgm:t>
    </dgm:pt>
    <dgm:pt modelId="{FD0A3D66-88FF-4867-9DB3-1E994980D40F}" type="parTrans" cxnId="{0F7DF8EC-9E41-4E42-B36C-D504BC01037C}">
      <dgm:prSet/>
      <dgm:spPr/>
      <dgm:t>
        <a:bodyPr/>
        <a:lstStyle/>
        <a:p>
          <a:endParaRPr lang="en-US"/>
        </a:p>
      </dgm:t>
    </dgm:pt>
    <dgm:pt modelId="{1C01F8F7-4EBE-4EFC-A7C4-64666D32B02D}" type="sibTrans" cxnId="{0F7DF8EC-9E41-4E42-B36C-D504BC01037C}">
      <dgm:prSet/>
      <dgm:spPr/>
      <dgm:t>
        <a:bodyPr/>
        <a:lstStyle/>
        <a:p>
          <a:endParaRPr lang="en-US"/>
        </a:p>
      </dgm:t>
    </dgm:pt>
    <dgm:pt modelId="{F2EDB3E4-2D07-4F13-8DBF-DD9CA8CCA22D}" type="pres">
      <dgm:prSet presAssocID="{1C07D6F1-A7F7-40FE-A341-8049D5A68103}" presName="root" presStyleCnt="0">
        <dgm:presLayoutVars>
          <dgm:dir/>
          <dgm:resizeHandles val="exact"/>
        </dgm:presLayoutVars>
      </dgm:prSet>
      <dgm:spPr/>
    </dgm:pt>
    <dgm:pt modelId="{915B7A4E-E8CC-480A-839E-57B85008E1D0}" type="pres">
      <dgm:prSet presAssocID="{4E065003-C34D-4DC2-84A7-076FFF6233FA}" presName="compNode" presStyleCnt="0"/>
      <dgm:spPr/>
    </dgm:pt>
    <dgm:pt modelId="{02414AD0-5AE7-4432-BCEB-6BFAEA048C3E}" type="pres">
      <dgm:prSet presAssocID="{4E065003-C34D-4DC2-84A7-076FFF6233FA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F4189F2-3870-4101-AE10-52111770D7AF}" type="pres">
      <dgm:prSet presAssocID="{4E065003-C34D-4DC2-84A7-076FFF6233F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441FC47B-DF5C-4B20-99EE-A5ED5A56B2D2}" type="pres">
      <dgm:prSet presAssocID="{4E065003-C34D-4DC2-84A7-076FFF6233FA}" presName="spaceRect" presStyleCnt="0"/>
      <dgm:spPr/>
    </dgm:pt>
    <dgm:pt modelId="{2CA74BB2-E6DB-4D0B-86B4-012B7AE349C8}" type="pres">
      <dgm:prSet presAssocID="{4E065003-C34D-4DC2-84A7-076FFF6233FA}" presName="textRect" presStyleLbl="revTx" presStyleIdx="0" presStyleCnt="5">
        <dgm:presLayoutVars>
          <dgm:chMax val="1"/>
          <dgm:chPref val="1"/>
        </dgm:presLayoutVars>
      </dgm:prSet>
      <dgm:spPr/>
    </dgm:pt>
    <dgm:pt modelId="{C9BE65B1-D2C7-405C-ADD3-451F987DCEC3}" type="pres">
      <dgm:prSet presAssocID="{B06D0F9B-9C36-4277-BA81-9394EFF4B4E5}" presName="sibTrans" presStyleCnt="0"/>
      <dgm:spPr/>
    </dgm:pt>
    <dgm:pt modelId="{BD3720A6-6AD9-4192-9F6D-FB96DB26AADF}" type="pres">
      <dgm:prSet presAssocID="{5890D01C-1D7E-4326-94F8-F84D06F10D8D}" presName="compNode" presStyleCnt="0"/>
      <dgm:spPr/>
    </dgm:pt>
    <dgm:pt modelId="{AD6251EF-1551-4E39-81C2-ED4154675BEA}" type="pres">
      <dgm:prSet presAssocID="{5890D01C-1D7E-4326-94F8-F84D06F10D8D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CE71BF3-CDFE-4AFB-9B00-5E235FFA0976}" type="pres">
      <dgm:prSet presAssocID="{5890D01C-1D7E-4326-94F8-F84D06F10D8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BB087994-1743-4B14-8491-6E4B97C29FDF}" type="pres">
      <dgm:prSet presAssocID="{5890D01C-1D7E-4326-94F8-F84D06F10D8D}" presName="spaceRect" presStyleCnt="0"/>
      <dgm:spPr/>
    </dgm:pt>
    <dgm:pt modelId="{61A6E0B1-67CA-471D-A452-C51B07008A7E}" type="pres">
      <dgm:prSet presAssocID="{5890D01C-1D7E-4326-94F8-F84D06F10D8D}" presName="textRect" presStyleLbl="revTx" presStyleIdx="1" presStyleCnt="5">
        <dgm:presLayoutVars>
          <dgm:chMax val="1"/>
          <dgm:chPref val="1"/>
        </dgm:presLayoutVars>
      </dgm:prSet>
      <dgm:spPr/>
    </dgm:pt>
    <dgm:pt modelId="{9477FECA-0E7E-4289-AD37-64E6494EC7E5}" type="pres">
      <dgm:prSet presAssocID="{DFB4C668-0551-4647-81E4-88428B770CEA}" presName="sibTrans" presStyleCnt="0"/>
      <dgm:spPr/>
    </dgm:pt>
    <dgm:pt modelId="{07957BCE-63D8-4FED-B443-695B3EC6C648}" type="pres">
      <dgm:prSet presAssocID="{96D442C3-7680-4478-82E0-932929409888}" presName="compNode" presStyleCnt="0"/>
      <dgm:spPr/>
    </dgm:pt>
    <dgm:pt modelId="{CDDF988D-61F4-4836-96E9-EAB99A6FDA20}" type="pres">
      <dgm:prSet presAssocID="{96D442C3-7680-4478-82E0-932929409888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EB9CD51-641F-4158-BF1E-2970EC0595FE}" type="pres">
      <dgm:prSet presAssocID="{96D442C3-7680-4478-82E0-93292940988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FFB7ABB-BE25-402B-8D77-4CE2DD84D114}" type="pres">
      <dgm:prSet presAssocID="{96D442C3-7680-4478-82E0-932929409888}" presName="spaceRect" presStyleCnt="0"/>
      <dgm:spPr/>
    </dgm:pt>
    <dgm:pt modelId="{F5CC5EC5-65BF-4C1A-BEE5-9490E06D0C83}" type="pres">
      <dgm:prSet presAssocID="{96D442C3-7680-4478-82E0-932929409888}" presName="textRect" presStyleLbl="revTx" presStyleIdx="2" presStyleCnt="5">
        <dgm:presLayoutVars>
          <dgm:chMax val="1"/>
          <dgm:chPref val="1"/>
        </dgm:presLayoutVars>
      </dgm:prSet>
      <dgm:spPr/>
    </dgm:pt>
    <dgm:pt modelId="{B8A13B76-5F3F-4802-989B-842005F20827}" type="pres">
      <dgm:prSet presAssocID="{FD928554-23B1-412F-85CE-EDA3A7ED8B0B}" presName="sibTrans" presStyleCnt="0"/>
      <dgm:spPr/>
    </dgm:pt>
    <dgm:pt modelId="{F32CDCD9-F410-41F3-B0F1-D1CDD7FCCC67}" type="pres">
      <dgm:prSet presAssocID="{E1679B55-136D-4DE2-99CE-97C7423188F5}" presName="compNode" presStyleCnt="0"/>
      <dgm:spPr/>
    </dgm:pt>
    <dgm:pt modelId="{FF79501F-D85F-4A1B-925F-A13A43F55582}" type="pres">
      <dgm:prSet presAssocID="{E1679B55-136D-4DE2-99CE-97C7423188F5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D50553C-80F8-44D0-8FB3-94106290B13E}" type="pres">
      <dgm:prSet presAssocID="{E1679B55-136D-4DE2-99CE-97C7423188F5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8C39917-B359-4D5E-B7B6-DE9E8C0E9177}" type="pres">
      <dgm:prSet presAssocID="{E1679B55-136D-4DE2-99CE-97C7423188F5}" presName="spaceRect" presStyleCnt="0"/>
      <dgm:spPr/>
    </dgm:pt>
    <dgm:pt modelId="{D3931B15-AC0B-4636-A0C0-A3B2F7353A93}" type="pres">
      <dgm:prSet presAssocID="{E1679B55-136D-4DE2-99CE-97C7423188F5}" presName="textRect" presStyleLbl="revTx" presStyleIdx="3" presStyleCnt="5">
        <dgm:presLayoutVars>
          <dgm:chMax val="1"/>
          <dgm:chPref val="1"/>
        </dgm:presLayoutVars>
      </dgm:prSet>
      <dgm:spPr/>
    </dgm:pt>
    <dgm:pt modelId="{AB5C9ABB-294D-43FA-85AA-6A90783A3DEE}" type="pres">
      <dgm:prSet presAssocID="{420BB309-5423-490C-B14C-5FEA8E7B1337}" presName="sibTrans" presStyleCnt="0"/>
      <dgm:spPr/>
    </dgm:pt>
    <dgm:pt modelId="{64D8A57A-EEA6-45A5-87EF-125473F630F8}" type="pres">
      <dgm:prSet presAssocID="{AAC741B5-B150-494C-9A9E-BE28E1FF4E95}" presName="compNode" presStyleCnt="0"/>
      <dgm:spPr/>
    </dgm:pt>
    <dgm:pt modelId="{030E4F89-152F-45CC-B96C-B5168DCAA292}" type="pres">
      <dgm:prSet presAssocID="{AAC741B5-B150-494C-9A9E-BE28E1FF4E95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0BE34AE3-FCB4-41A3-B666-6CA486C930E2}" type="pres">
      <dgm:prSet presAssocID="{AAC741B5-B150-494C-9A9E-BE28E1FF4E95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65B18C7E-454A-471F-A101-B398281EBD5D}" type="pres">
      <dgm:prSet presAssocID="{AAC741B5-B150-494C-9A9E-BE28E1FF4E95}" presName="spaceRect" presStyleCnt="0"/>
      <dgm:spPr/>
    </dgm:pt>
    <dgm:pt modelId="{BAE9682F-36EA-4EA7-99B9-F7A0EF2320D2}" type="pres">
      <dgm:prSet presAssocID="{AAC741B5-B150-494C-9A9E-BE28E1FF4E9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A044029-E5D1-4FCC-BE23-2CBF63BB24F7}" type="presOf" srcId="{1C07D6F1-A7F7-40FE-A341-8049D5A68103}" destId="{F2EDB3E4-2D07-4F13-8DBF-DD9CA8CCA22D}" srcOrd="0" destOrd="0" presId="urn:microsoft.com/office/officeart/2018/5/layout/IconLeafLabelList"/>
    <dgm:cxn modelId="{1CB5D950-4E08-4038-A1FA-0683A8BF089C}" type="presOf" srcId="{AAC741B5-B150-494C-9A9E-BE28E1FF4E95}" destId="{BAE9682F-36EA-4EA7-99B9-F7A0EF2320D2}" srcOrd="0" destOrd="0" presId="urn:microsoft.com/office/officeart/2018/5/layout/IconLeafLabelList"/>
    <dgm:cxn modelId="{E37BAA79-40D3-4F4C-BACC-0DAC38FDD2B3}" type="presOf" srcId="{5890D01C-1D7E-4326-94F8-F84D06F10D8D}" destId="{61A6E0B1-67CA-471D-A452-C51B07008A7E}" srcOrd="0" destOrd="0" presId="urn:microsoft.com/office/officeart/2018/5/layout/IconLeafLabelList"/>
    <dgm:cxn modelId="{4C3BD279-FB44-4523-8D54-63AB5A3FC2A8}" type="presOf" srcId="{E1679B55-136D-4DE2-99CE-97C7423188F5}" destId="{D3931B15-AC0B-4636-A0C0-A3B2F7353A93}" srcOrd="0" destOrd="0" presId="urn:microsoft.com/office/officeart/2018/5/layout/IconLeafLabelList"/>
    <dgm:cxn modelId="{9D2CB183-68CA-4F69-980B-ED5AE395C8CB}" type="presOf" srcId="{96D442C3-7680-4478-82E0-932929409888}" destId="{F5CC5EC5-65BF-4C1A-BEE5-9490E06D0C83}" srcOrd="0" destOrd="0" presId="urn:microsoft.com/office/officeart/2018/5/layout/IconLeafLabelList"/>
    <dgm:cxn modelId="{22B57BA6-B13A-4BB5-8475-D9FB7DC6756E}" srcId="{1C07D6F1-A7F7-40FE-A341-8049D5A68103}" destId="{4E065003-C34D-4DC2-84A7-076FFF6233FA}" srcOrd="0" destOrd="0" parTransId="{3B2568CE-333C-49A6-9A83-29F20926FF46}" sibTransId="{B06D0F9B-9C36-4277-BA81-9394EFF4B4E5}"/>
    <dgm:cxn modelId="{6393D3B2-BE6B-4F22-960B-108223E4FE8B}" srcId="{1C07D6F1-A7F7-40FE-A341-8049D5A68103}" destId="{96D442C3-7680-4478-82E0-932929409888}" srcOrd="2" destOrd="0" parTransId="{CCD69144-3390-4B66-AD38-A6C5DDEA0955}" sibTransId="{FD928554-23B1-412F-85CE-EDA3A7ED8B0B}"/>
    <dgm:cxn modelId="{489B27C5-0CD7-4273-88DE-14F4AF825D86}" type="presOf" srcId="{4E065003-C34D-4DC2-84A7-076FFF6233FA}" destId="{2CA74BB2-E6DB-4D0B-86B4-012B7AE349C8}" srcOrd="0" destOrd="0" presId="urn:microsoft.com/office/officeart/2018/5/layout/IconLeafLabelList"/>
    <dgm:cxn modelId="{0F7DF8EC-9E41-4E42-B36C-D504BC01037C}" srcId="{1C07D6F1-A7F7-40FE-A341-8049D5A68103}" destId="{AAC741B5-B150-494C-9A9E-BE28E1FF4E95}" srcOrd="4" destOrd="0" parTransId="{FD0A3D66-88FF-4867-9DB3-1E994980D40F}" sibTransId="{1C01F8F7-4EBE-4EFC-A7C4-64666D32B02D}"/>
    <dgm:cxn modelId="{F92E35F2-5740-42E0-BADB-A94D5841B0D0}" srcId="{1C07D6F1-A7F7-40FE-A341-8049D5A68103}" destId="{5890D01C-1D7E-4326-94F8-F84D06F10D8D}" srcOrd="1" destOrd="0" parTransId="{1D792137-2A36-4244-9BDB-E914DCE278E8}" sibTransId="{DFB4C668-0551-4647-81E4-88428B770CEA}"/>
    <dgm:cxn modelId="{A36887FE-76C1-4A34-994F-F54EF41B27F3}" srcId="{1C07D6F1-A7F7-40FE-A341-8049D5A68103}" destId="{E1679B55-136D-4DE2-99CE-97C7423188F5}" srcOrd="3" destOrd="0" parTransId="{2060709F-1A0F-480D-8AEC-66D68B37CDFF}" sibTransId="{420BB309-5423-490C-B14C-5FEA8E7B1337}"/>
    <dgm:cxn modelId="{AB58CE13-1267-41D4-99D2-3407D3470685}" type="presParOf" srcId="{F2EDB3E4-2D07-4F13-8DBF-DD9CA8CCA22D}" destId="{915B7A4E-E8CC-480A-839E-57B85008E1D0}" srcOrd="0" destOrd="0" presId="urn:microsoft.com/office/officeart/2018/5/layout/IconLeafLabelList"/>
    <dgm:cxn modelId="{ACD0FD23-E1D8-4BD9-9116-A8296A62C113}" type="presParOf" srcId="{915B7A4E-E8CC-480A-839E-57B85008E1D0}" destId="{02414AD0-5AE7-4432-BCEB-6BFAEA048C3E}" srcOrd="0" destOrd="0" presId="urn:microsoft.com/office/officeart/2018/5/layout/IconLeafLabelList"/>
    <dgm:cxn modelId="{39BD40BB-42F8-4455-97DE-EFD40CD555A2}" type="presParOf" srcId="{915B7A4E-E8CC-480A-839E-57B85008E1D0}" destId="{AF4189F2-3870-4101-AE10-52111770D7AF}" srcOrd="1" destOrd="0" presId="urn:microsoft.com/office/officeart/2018/5/layout/IconLeafLabelList"/>
    <dgm:cxn modelId="{56CB2286-0488-4FA6-8FBC-087B7B308FB9}" type="presParOf" srcId="{915B7A4E-E8CC-480A-839E-57B85008E1D0}" destId="{441FC47B-DF5C-4B20-99EE-A5ED5A56B2D2}" srcOrd="2" destOrd="0" presId="urn:microsoft.com/office/officeart/2018/5/layout/IconLeafLabelList"/>
    <dgm:cxn modelId="{4088D3CF-1F55-45BC-BBE6-DD87FF49586F}" type="presParOf" srcId="{915B7A4E-E8CC-480A-839E-57B85008E1D0}" destId="{2CA74BB2-E6DB-4D0B-86B4-012B7AE349C8}" srcOrd="3" destOrd="0" presId="urn:microsoft.com/office/officeart/2018/5/layout/IconLeafLabelList"/>
    <dgm:cxn modelId="{5506BF0B-06D1-4D55-AC34-7BCB454B9993}" type="presParOf" srcId="{F2EDB3E4-2D07-4F13-8DBF-DD9CA8CCA22D}" destId="{C9BE65B1-D2C7-405C-ADD3-451F987DCEC3}" srcOrd="1" destOrd="0" presId="urn:microsoft.com/office/officeart/2018/5/layout/IconLeafLabelList"/>
    <dgm:cxn modelId="{0EBBCCD2-3004-4A38-997D-742B5463B0F3}" type="presParOf" srcId="{F2EDB3E4-2D07-4F13-8DBF-DD9CA8CCA22D}" destId="{BD3720A6-6AD9-4192-9F6D-FB96DB26AADF}" srcOrd="2" destOrd="0" presId="urn:microsoft.com/office/officeart/2018/5/layout/IconLeafLabelList"/>
    <dgm:cxn modelId="{B6DBB931-AF74-47D5-A05E-99E91B96A8CF}" type="presParOf" srcId="{BD3720A6-6AD9-4192-9F6D-FB96DB26AADF}" destId="{AD6251EF-1551-4E39-81C2-ED4154675BEA}" srcOrd="0" destOrd="0" presId="urn:microsoft.com/office/officeart/2018/5/layout/IconLeafLabelList"/>
    <dgm:cxn modelId="{250827D1-BFC0-43EA-A6BB-8E53B6DF6914}" type="presParOf" srcId="{BD3720A6-6AD9-4192-9F6D-FB96DB26AADF}" destId="{BCE71BF3-CDFE-4AFB-9B00-5E235FFA0976}" srcOrd="1" destOrd="0" presId="urn:microsoft.com/office/officeart/2018/5/layout/IconLeafLabelList"/>
    <dgm:cxn modelId="{A3D0929B-1C54-438C-B779-0FF5337FD687}" type="presParOf" srcId="{BD3720A6-6AD9-4192-9F6D-FB96DB26AADF}" destId="{BB087994-1743-4B14-8491-6E4B97C29FDF}" srcOrd="2" destOrd="0" presId="urn:microsoft.com/office/officeart/2018/5/layout/IconLeafLabelList"/>
    <dgm:cxn modelId="{5AACB3EC-8171-4FAE-A2BB-F05CF106A687}" type="presParOf" srcId="{BD3720A6-6AD9-4192-9F6D-FB96DB26AADF}" destId="{61A6E0B1-67CA-471D-A452-C51B07008A7E}" srcOrd="3" destOrd="0" presId="urn:microsoft.com/office/officeart/2018/5/layout/IconLeafLabelList"/>
    <dgm:cxn modelId="{B733242C-CBE2-4824-B477-4198AE3C5999}" type="presParOf" srcId="{F2EDB3E4-2D07-4F13-8DBF-DD9CA8CCA22D}" destId="{9477FECA-0E7E-4289-AD37-64E6494EC7E5}" srcOrd="3" destOrd="0" presId="urn:microsoft.com/office/officeart/2018/5/layout/IconLeafLabelList"/>
    <dgm:cxn modelId="{D0F3111C-CFB4-4F13-9F19-B607977927E8}" type="presParOf" srcId="{F2EDB3E4-2D07-4F13-8DBF-DD9CA8CCA22D}" destId="{07957BCE-63D8-4FED-B443-695B3EC6C648}" srcOrd="4" destOrd="0" presId="urn:microsoft.com/office/officeart/2018/5/layout/IconLeafLabelList"/>
    <dgm:cxn modelId="{FE1DA14A-A89D-4BE4-945C-49458F1C2DE8}" type="presParOf" srcId="{07957BCE-63D8-4FED-B443-695B3EC6C648}" destId="{CDDF988D-61F4-4836-96E9-EAB99A6FDA20}" srcOrd="0" destOrd="0" presId="urn:microsoft.com/office/officeart/2018/5/layout/IconLeafLabelList"/>
    <dgm:cxn modelId="{0B958743-1354-4A48-9976-BBD9CB838BB4}" type="presParOf" srcId="{07957BCE-63D8-4FED-B443-695B3EC6C648}" destId="{DEB9CD51-641F-4158-BF1E-2970EC0595FE}" srcOrd="1" destOrd="0" presId="urn:microsoft.com/office/officeart/2018/5/layout/IconLeafLabelList"/>
    <dgm:cxn modelId="{1A3A5D83-909C-4122-AAA4-63279C3448DA}" type="presParOf" srcId="{07957BCE-63D8-4FED-B443-695B3EC6C648}" destId="{0FFB7ABB-BE25-402B-8D77-4CE2DD84D114}" srcOrd="2" destOrd="0" presId="urn:microsoft.com/office/officeart/2018/5/layout/IconLeafLabelList"/>
    <dgm:cxn modelId="{B66DC6F8-46F8-4C2A-92D3-31943A41C950}" type="presParOf" srcId="{07957BCE-63D8-4FED-B443-695B3EC6C648}" destId="{F5CC5EC5-65BF-4C1A-BEE5-9490E06D0C83}" srcOrd="3" destOrd="0" presId="urn:microsoft.com/office/officeart/2018/5/layout/IconLeafLabelList"/>
    <dgm:cxn modelId="{07B09D83-B1A0-4152-9DE8-03CB4DB54F46}" type="presParOf" srcId="{F2EDB3E4-2D07-4F13-8DBF-DD9CA8CCA22D}" destId="{B8A13B76-5F3F-4802-989B-842005F20827}" srcOrd="5" destOrd="0" presId="urn:microsoft.com/office/officeart/2018/5/layout/IconLeafLabelList"/>
    <dgm:cxn modelId="{6B4AF427-0B15-491C-A021-51958609244F}" type="presParOf" srcId="{F2EDB3E4-2D07-4F13-8DBF-DD9CA8CCA22D}" destId="{F32CDCD9-F410-41F3-B0F1-D1CDD7FCCC67}" srcOrd="6" destOrd="0" presId="urn:microsoft.com/office/officeart/2018/5/layout/IconLeafLabelList"/>
    <dgm:cxn modelId="{D2CF79A1-9656-4F00-9235-E046D7DC3D40}" type="presParOf" srcId="{F32CDCD9-F410-41F3-B0F1-D1CDD7FCCC67}" destId="{FF79501F-D85F-4A1B-925F-A13A43F55582}" srcOrd="0" destOrd="0" presId="urn:microsoft.com/office/officeart/2018/5/layout/IconLeafLabelList"/>
    <dgm:cxn modelId="{6C773574-1424-4663-922F-87A67C7A734D}" type="presParOf" srcId="{F32CDCD9-F410-41F3-B0F1-D1CDD7FCCC67}" destId="{FD50553C-80F8-44D0-8FB3-94106290B13E}" srcOrd="1" destOrd="0" presId="urn:microsoft.com/office/officeart/2018/5/layout/IconLeafLabelList"/>
    <dgm:cxn modelId="{F6193A0B-32E7-42B2-88B5-F3E6449F533A}" type="presParOf" srcId="{F32CDCD9-F410-41F3-B0F1-D1CDD7FCCC67}" destId="{88C39917-B359-4D5E-B7B6-DE9E8C0E9177}" srcOrd="2" destOrd="0" presId="urn:microsoft.com/office/officeart/2018/5/layout/IconLeafLabelList"/>
    <dgm:cxn modelId="{85309921-7E50-4157-B715-E98D5340F194}" type="presParOf" srcId="{F32CDCD9-F410-41F3-B0F1-D1CDD7FCCC67}" destId="{D3931B15-AC0B-4636-A0C0-A3B2F7353A93}" srcOrd="3" destOrd="0" presId="urn:microsoft.com/office/officeart/2018/5/layout/IconLeafLabelList"/>
    <dgm:cxn modelId="{1006CA50-9494-4E39-B6E7-567FF08418EB}" type="presParOf" srcId="{F2EDB3E4-2D07-4F13-8DBF-DD9CA8CCA22D}" destId="{AB5C9ABB-294D-43FA-85AA-6A90783A3DEE}" srcOrd="7" destOrd="0" presId="urn:microsoft.com/office/officeart/2018/5/layout/IconLeafLabelList"/>
    <dgm:cxn modelId="{732562C2-F764-4E3E-9383-1AFF3D664F37}" type="presParOf" srcId="{F2EDB3E4-2D07-4F13-8DBF-DD9CA8CCA22D}" destId="{64D8A57A-EEA6-45A5-87EF-125473F630F8}" srcOrd="8" destOrd="0" presId="urn:microsoft.com/office/officeart/2018/5/layout/IconLeafLabelList"/>
    <dgm:cxn modelId="{7C3D5127-5B6E-4ACD-B748-9CD0BDBF0951}" type="presParOf" srcId="{64D8A57A-EEA6-45A5-87EF-125473F630F8}" destId="{030E4F89-152F-45CC-B96C-B5168DCAA292}" srcOrd="0" destOrd="0" presId="urn:microsoft.com/office/officeart/2018/5/layout/IconLeafLabelList"/>
    <dgm:cxn modelId="{04DD0FEA-2610-409F-9DA9-999D7F85EB95}" type="presParOf" srcId="{64D8A57A-EEA6-45A5-87EF-125473F630F8}" destId="{0BE34AE3-FCB4-41A3-B666-6CA486C930E2}" srcOrd="1" destOrd="0" presId="urn:microsoft.com/office/officeart/2018/5/layout/IconLeafLabelList"/>
    <dgm:cxn modelId="{25E0D477-675C-4F59-BB99-69192F0367F2}" type="presParOf" srcId="{64D8A57A-EEA6-45A5-87EF-125473F630F8}" destId="{65B18C7E-454A-471F-A101-B398281EBD5D}" srcOrd="2" destOrd="0" presId="urn:microsoft.com/office/officeart/2018/5/layout/IconLeafLabelList"/>
    <dgm:cxn modelId="{3D7DF3EC-D3A5-40BE-81DF-D36E2BE15B3E}" type="presParOf" srcId="{64D8A57A-EEA6-45A5-87EF-125473F630F8}" destId="{BAE9682F-36EA-4EA7-99B9-F7A0EF2320D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B74963-2B81-40FE-9CF8-126B53F07F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16FB67-85B0-4396-8C68-682A5D0730FD}">
      <dgm:prSet/>
      <dgm:spPr/>
      <dgm:t>
        <a:bodyPr/>
        <a:lstStyle/>
        <a:p>
          <a:r>
            <a:rPr lang="en-US"/>
            <a:t>What: Sales are falling</a:t>
          </a:r>
        </a:p>
      </dgm:t>
    </dgm:pt>
    <dgm:pt modelId="{A99AD6CD-6103-4888-A2CF-24521BF6544B}" type="parTrans" cxnId="{9EEDE80F-C00D-4438-922D-B10A4ABFB604}">
      <dgm:prSet/>
      <dgm:spPr/>
      <dgm:t>
        <a:bodyPr/>
        <a:lstStyle/>
        <a:p>
          <a:endParaRPr lang="en-US"/>
        </a:p>
      </dgm:t>
    </dgm:pt>
    <dgm:pt modelId="{0681F592-FFA1-4972-B081-806F76321556}" type="sibTrans" cxnId="{9EEDE80F-C00D-4438-922D-B10A4ABFB604}">
      <dgm:prSet/>
      <dgm:spPr/>
      <dgm:t>
        <a:bodyPr/>
        <a:lstStyle/>
        <a:p>
          <a:endParaRPr lang="en-US"/>
        </a:p>
      </dgm:t>
    </dgm:pt>
    <dgm:pt modelId="{53E1F7C2-8261-4612-B695-647AB425C06D}">
      <dgm:prSet/>
      <dgm:spPr/>
      <dgm:t>
        <a:bodyPr/>
        <a:lstStyle/>
        <a:p>
          <a:r>
            <a:rPr lang="en-US"/>
            <a:t>Why: Online competition and high costs</a:t>
          </a:r>
        </a:p>
      </dgm:t>
    </dgm:pt>
    <dgm:pt modelId="{9590510F-CC8A-4DDB-B129-FBD58A702455}" type="parTrans" cxnId="{C231DB07-6F84-460B-9427-82495DAC15C3}">
      <dgm:prSet/>
      <dgm:spPr/>
      <dgm:t>
        <a:bodyPr/>
        <a:lstStyle/>
        <a:p>
          <a:endParaRPr lang="en-US"/>
        </a:p>
      </dgm:t>
    </dgm:pt>
    <dgm:pt modelId="{4F973E92-F88F-409E-9638-700CE01C5E97}" type="sibTrans" cxnId="{C231DB07-6F84-460B-9427-82495DAC15C3}">
      <dgm:prSet/>
      <dgm:spPr/>
      <dgm:t>
        <a:bodyPr/>
        <a:lstStyle/>
        <a:p>
          <a:endParaRPr lang="en-US"/>
        </a:p>
      </dgm:t>
    </dgm:pt>
    <dgm:pt modelId="{AAB78FD6-1478-4234-B04D-6A76911B4C6C}">
      <dgm:prSet/>
      <dgm:spPr/>
      <dgm:t>
        <a:bodyPr/>
        <a:lstStyle/>
        <a:p>
          <a:r>
            <a:rPr lang="en-US"/>
            <a:t>Where: Norwich Shop</a:t>
          </a:r>
        </a:p>
      </dgm:t>
    </dgm:pt>
    <dgm:pt modelId="{8EB86960-66BF-4D39-8EA6-F9E0DC4E3D9B}" type="parTrans" cxnId="{7F8EA561-4D93-41D1-91D5-9C7FF74981A4}">
      <dgm:prSet/>
      <dgm:spPr/>
      <dgm:t>
        <a:bodyPr/>
        <a:lstStyle/>
        <a:p>
          <a:endParaRPr lang="en-US"/>
        </a:p>
      </dgm:t>
    </dgm:pt>
    <dgm:pt modelId="{A2AABD9A-DC6D-483E-AF7E-6E26DA179034}" type="sibTrans" cxnId="{7F8EA561-4D93-41D1-91D5-9C7FF74981A4}">
      <dgm:prSet/>
      <dgm:spPr/>
      <dgm:t>
        <a:bodyPr/>
        <a:lstStyle/>
        <a:p>
          <a:endParaRPr lang="en-US"/>
        </a:p>
      </dgm:t>
    </dgm:pt>
    <dgm:pt modelId="{9FAC61C5-D9FC-49C4-A059-1DF5BE022188}">
      <dgm:prSet/>
      <dgm:spPr/>
      <dgm:t>
        <a:bodyPr/>
        <a:lstStyle/>
        <a:p>
          <a:r>
            <a:rPr lang="en-US"/>
            <a:t>When: In the last 12 months.</a:t>
          </a:r>
        </a:p>
      </dgm:t>
    </dgm:pt>
    <dgm:pt modelId="{0EF95495-EA57-470A-AD16-8770AC8CA198}" type="parTrans" cxnId="{2CEE633A-E847-4139-811C-FD56B4EEF5B0}">
      <dgm:prSet/>
      <dgm:spPr/>
      <dgm:t>
        <a:bodyPr/>
        <a:lstStyle/>
        <a:p>
          <a:endParaRPr lang="en-US"/>
        </a:p>
      </dgm:t>
    </dgm:pt>
    <dgm:pt modelId="{71319C37-4933-47EB-957D-41E7E1C3C99D}" type="sibTrans" cxnId="{2CEE633A-E847-4139-811C-FD56B4EEF5B0}">
      <dgm:prSet/>
      <dgm:spPr/>
      <dgm:t>
        <a:bodyPr/>
        <a:lstStyle/>
        <a:p>
          <a:endParaRPr lang="en-US"/>
        </a:p>
      </dgm:t>
    </dgm:pt>
    <dgm:pt modelId="{D96D2A7E-5034-4A7C-90B0-75FC7126880F}">
      <dgm:prSet/>
      <dgm:spPr/>
      <dgm:t>
        <a:bodyPr/>
        <a:lstStyle/>
        <a:p>
          <a:r>
            <a:rPr lang="en-US"/>
            <a:t>Who: Customers and owners</a:t>
          </a:r>
        </a:p>
      </dgm:t>
    </dgm:pt>
    <dgm:pt modelId="{A54A1228-0DCB-4D50-82FD-4498498EA08D}" type="parTrans" cxnId="{F4F86F6F-0E5C-4FD8-BE07-ED702F13312E}">
      <dgm:prSet/>
      <dgm:spPr/>
      <dgm:t>
        <a:bodyPr/>
        <a:lstStyle/>
        <a:p>
          <a:endParaRPr lang="en-US"/>
        </a:p>
      </dgm:t>
    </dgm:pt>
    <dgm:pt modelId="{3FB331C4-885A-4957-9093-C961565E13E4}" type="sibTrans" cxnId="{F4F86F6F-0E5C-4FD8-BE07-ED702F13312E}">
      <dgm:prSet/>
      <dgm:spPr/>
      <dgm:t>
        <a:bodyPr/>
        <a:lstStyle/>
        <a:p>
          <a:endParaRPr lang="en-US"/>
        </a:p>
      </dgm:t>
    </dgm:pt>
    <dgm:pt modelId="{FA2E42F6-91A8-4855-B913-3431BE8D128E}">
      <dgm:prSet/>
      <dgm:spPr/>
      <dgm:t>
        <a:bodyPr/>
        <a:lstStyle/>
        <a:p>
          <a:r>
            <a:rPr lang="en-US"/>
            <a:t>How: Less customers in store, outdated website</a:t>
          </a:r>
        </a:p>
      </dgm:t>
    </dgm:pt>
    <dgm:pt modelId="{E3BA1DCB-17C7-40C0-8DB7-B2A060AED08E}" type="parTrans" cxnId="{F4935B05-F740-4EEF-B239-6E8B987E6F7B}">
      <dgm:prSet/>
      <dgm:spPr/>
      <dgm:t>
        <a:bodyPr/>
        <a:lstStyle/>
        <a:p>
          <a:endParaRPr lang="en-US"/>
        </a:p>
      </dgm:t>
    </dgm:pt>
    <dgm:pt modelId="{9FD84C28-92AD-4FF2-997F-1CDD2AA99D8E}" type="sibTrans" cxnId="{F4935B05-F740-4EEF-B239-6E8B987E6F7B}">
      <dgm:prSet/>
      <dgm:spPr/>
      <dgm:t>
        <a:bodyPr/>
        <a:lstStyle/>
        <a:p>
          <a:endParaRPr lang="en-US"/>
        </a:p>
      </dgm:t>
    </dgm:pt>
    <dgm:pt modelId="{58562382-AF9C-48A7-9BA9-14613F4BBC24}">
      <dgm:prSet/>
      <dgm:spPr/>
      <dgm:t>
        <a:bodyPr/>
        <a:lstStyle/>
        <a:p>
          <a:r>
            <a:rPr lang="en-US"/>
            <a:t>How much: Sales are down by 30%</a:t>
          </a:r>
        </a:p>
      </dgm:t>
    </dgm:pt>
    <dgm:pt modelId="{DF296A15-131A-4F86-B5F5-AC2BEAF1B121}" type="parTrans" cxnId="{F3CA980C-D9C8-4269-83DA-9300F0DF99DB}">
      <dgm:prSet/>
      <dgm:spPr/>
      <dgm:t>
        <a:bodyPr/>
        <a:lstStyle/>
        <a:p>
          <a:endParaRPr lang="en-US"/>
        </a:p>
      </dgm:t>
    </dgm:pt>
    <dgm:pt modelId="{FBF699A6-7A55-47B9-9A9B-902D202FEFE9}" type="sibTrans" cxnId="{F3CA980C-D9C8-4269-83DA-9300F0DF99DB}">
      <dgm:prSet/>
      <dgm:spPr/>
      <dgm:t>
        <a:bodyPr/>
        <a:lstStyle/>
        <a:p>
          <a:endParaRPr lang="en-US"/>
        </a:p>
      </dgm:t>
    </dgm:pt>
    <dgm:pt modelId="{002C9ED5-6CD1-454B-96E7-ED58D21ED32B}" type="pres">
      <dgm:prSet presAssocID="{96B74963-2B81-40FE-9CF8-126B53F07F36}" presName="root" presStyleCnt="0">
        <dgm:presLayoutVars>
          <dgm:dir/>
          <dgm:resizeHandles val="exact"/>
        </dgm:presLayoutVars>
      </dgm:prSet>
      <dgm:spPr/>
    </dgm:pt>
    <dgm:pt modelId="{E3012AC2-B047-4ECE-B69A-4BF5F77AE0A7}" type="pres">
      <dgm:prSet presAssocID="{3516FB67-85B0-4396-8C68-682A5D0730FD}" presName="compNode" presStyleCnt="0"/>
      <dgm:spPr/>
    </dgm:pt>
    <dgm:pt modelId="{379AD159-D9CB-4CFB-B507-A2FC0A1020C3}" type="pres">
      <dgm:prSet presAssocID="{3516FB67-85B0-4396-8C68-682A5D0730FD}" presName="bgRect" presStyleLbl="bgShp" presStyleIdx="0" presStyleCnt="7"/>
      <dgm:spPr/>
    </dgm:pt>
    <dgm:pt modelId="{BF1E2AD1-58BE-491D-B264-E02A57216885}" type="pres">
      <dgm:prSet presAssocID="{3516FB67-85B0-4396-8C68-682A5D0730FD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B0A82D8-6EDD-46AA-9724-35E6E155CA13}" type="pres">
      <dgm:prSet presAssocID="{3516FB67-85B0-4396-8C68-682A5D0730FD}" presName="spaceRect" presStyleCnt="0"/>
      <dgm:spPr/>
    </dgm:pt>
    <dgm:pt modelId="{0F04062A-D197-4031-A273-8BA5AC29AC52}" type="pres">
      <dgm:prSet presAssocID="{3516FB67-85B0-4396-8C68-682A5D0730FD}" presName="parTx" presStyleLbl="revTx" presStyleIdx="0" presStyleCnt="7">
        <dgm:presLayoutVars>
          <dgm:chMax val="0"/>
          <dgm:chPref val="0"/>
        </dgm:presLayoutVars>
      </dgm:prSet>
      <dgm:spPr/>
    </dgm:pt>
    <dgm:pt modelId="{8E186FC5-C707-4F07-A6C7-46604142C38A}" type="pres">
      <dgm:prSet presAssocID="{0681F592-FFA1-4972-B081-806F76321556}" presName="sibTrans" presStyleCnt="0"/>
      <dgm:spPr/>
    </dgm:pt>
    <dgm:pt modelId="{F16F8B58-1CB5-4898-92DF-9F54C98BFB48}" type="pres">
      <dgm:prSet presAssocID="{53E1F7C2-8261-4612-B695-647AB425C06D}" presName="compNode" presStyleCnt="0"/>
      <dgm:spPr/>
    </dgm:pt>
    <dgm:pt modelId="{D3C8B6CE-55BA-4969-8D2F-657A3BA84A22}" type="pres">
      <dgm:prSet presAssocID="{53E1F7C2-8261-4612-B695-647AB425C06D}" presName="bgRect" presStyleLbl="bgShp" presStyleIdx="1" presStyleCnt="7"/>
      <dgm:spPr/>
    </dgm:pt>
    <dgm:pt modelId="{957A9A96-B304-451D-8196-26F16142729A}" type="pres">
      <dgm:prSet presAssocID="{53E1F7C2-8261-4612-B695-647AB425C06D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EFE2684-EF25-4DF7-B15A-D66D45A9455B}" type="pres">
      <dgm:prSet presAssocID="{53E1F7C2-8261-4612-B695-647AB425C06D}" presName="spaceRect" presStyleCnt="0"/>
      <dgm:spPr/>
    </dgm:pt>
    <dgm:pt modelId="{D760F98A-C432-420B-A0D1-68BE85A69F47}" type="pres">
      <dgm:prSet presAssocID="{53E1F7C2-8261-4612-B695-647AB425C06D}" presName="parTx" presStyleLbl="revTx" presStyleIdx="1" presStyleCnt="7">
        <dgm:presLayoutVars>
          <dgm:chMax val="0"/>
          <dgm:chPref val="0"/>
        </dgm:presLayoutVars>
      </dgm:prSet>
      <dgm:spPr/>
    </dgm:pt>
    <dgm:pt modelId="{AA149302-6B3F-4E33-B111-25B297D6750D}" type="pres">
      <dgm:prSet presAssocID="{4F973E92-F88F-409E-9638-700CE01C5E97}" presName="sibTrans" presStyleCnt="0"/>
      <dgm:spPr/>
    </dgm:pt>
    <dgm:pt modelId="{60743069-5CBC-4A8E-BC6A-4EEEA66DC900}" type="pres">
      <dgm:prSet presAssocID="{AAB78FD6-1478-4234-B04D-6A76911B4C6C}" presName="compNode" presStyleCnt="0"/>
      <dgm:spPr/>
    </dgm:pt>
    <dgm:pt modelId="{51DE45BC-7BF1-4397-8279-7F4B4C7BC20A}" type="pres">
      <dgm:prSet presAssocID="{AAB78FD6-1478-4234-B04D-6A76911B4C6C}" presName="bgRect" presStyleLbl="bgShp" presStyleIdx="2" presStyleCnt="7"/>
      <dgm:spPr/>
    </dgm:pt>
    <dgm:pt modelId="{99A4D21F-B813-460C-BD7F-80544CC2C586}" type="pres">
      <dgm:prSet presAssocID="{AAB78FD6-1478-4234-B04D-6A76911B4C6C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87DB33D-032A-4E67-B892-3CB2E108E126}" type="pres">
      <dgm:prSet presAssocID="{AAB78FD6-1478-4234-B04D-6A76911B4C6C}" presName="spaceRect" presStyleCnt="0"/>
      <dgm:spPr/>
    </dgm:pt>
    <dgm:pt modelId="{003D62C5-0052-4903-BB56-392D536CC8E5}" type="pres">
      <dgm:prSet presAssocID="{AAB78FD6-1478-4234-B04D-6A76911B4C6C}" presName="parTx" presStyleLbl="revTx" presStyleIdx="2" presStyleCnt="7">
        <dgm:presLayoutVars>
          <dgm:chMax val="0"/>
          <dgm:chPref val="0"/>
        </dgm:presLayoutVars>
      </dgm:prSet>
      <dgm:spPr/>
    </dgm:pt>
    <dgm:pt modelId="{A50EB4B0-0A75-46DE-A6BB-EB967F9D0E3F}" type="pres">
      <dgm:prSet presAssocID="{A2AABD9A-DC6D-483E-AF7E-6E26DA179034}" presName="sibTrans" presStyleCnt="0"/>
      <dgm:spPr/>
    </dgm:pt>
    <dgm:pt modelId="{0870A0D6-D07E-4E07-B89A-7B6931C5A42D}" type="pres">
      <dgm:prSet presAssocID="{9FAC61C5-D9FC-49C4-A059-1DF5BE022188}" presName="compNode" presStyleCnt="0"/>
      <dgm:spPr/>
    </dgm:pt>
    <dgm:pt modelId="{8837866A-B93B-4F2E-A23D-18AFB80A73BC}" type="pres">
      <dgm:prSet presAssocID="{9FAC61C5-D9FC-49C4-A059-1DF5BE022188}" presName="bgRect" presStyleLbl="bgShp" presStyleIdx="3" presStyleCnt="7"/>
      <dgm:spPr/>
    </dgm:pt>
    <dgm:pt modelId="{1FB6F9E7-D075-4A61-82C5-3F2E2C037028}" type="pres">
      <dgm:prSet presAssocID="{9FAC61C5-D9FC-49C4-A059-1DF5BE022188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6C4520A3-A3F2-4EB6-AF86-C1C0582B233E}" type="pres">
      <dgm:prSet presAssocID="{9FAC61C5-D9FC-49C4-A059-1DF5BE022188}" presName="spaceRect" presStyleCnt="0"/>
      <dgm:spPr/>
    </dgm:pt>
    <dgm:pt modelId="{8DA330C6-C9C5-4FBE-AD6E-EB295A8622A7}" type="pres">
      <dgm:prSet presAssocID="{9FAC61C5-D9FC-49C4-A059-1DF5BE022188}" presName="parTx" presStyleLbl="revTx" presStyleIdx="3" presStyleCnt="7">
        <dgm:presLayoutVars>
          <dgm:chMax val="0"/>
          <dgm:chPref val="0"/>
        </dgm:presLayoutVars>
      </dgm:prSet>
      <dgm:spPr/>
    </dgm:pt>
    <dgm:pt modelId="{142FF150-FFEF-4AB7-90FF-EF604A6BDCC2}" type="pres">
      <dgm:prSet presAssocID="{71319C37-4933-47EB-957D-41E7E1C3C99D}" presName="sibTrans" presStyleCnt="0"/>
      <dgm:spPr/>
    </dgm:pt>
    <dgm:pt modelId="{0439ECC7-D61A-41A6-8BDB-FE02538C60F6}" type="pres">
      <dgm:prSet presAssocID="{D96D2A7E-5034-4A7C-90B0-75FC7126880F}" presName="compNode" presStyleCnt="0"/>
      <dgm:spPr/>
    </dgm:pt>
    <dgm:pt modelId="{DC386EB2-88A7-4E35-A82D-E58991C809AF}" type="pres">
      <dgm:prSet presAssocID="{D96D2A7E-5034-4A7C-90B0-75FC7126880F}" presName="bgRect" presStyleLbl="bgShp" presStyleIdx="4" presStyleCnt="7"/>
      <dgm:spPr/>
    </dgm:pt>
    <dgm:pt modelId="{44623927-BBBE-4A66-BA59-AFABCE705621}" type="pres">
      <dgm:prSet presAssocID="{D96D2A7E-5034-4A7C-90B0-75FC7126880F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0E29E5D-9F9A-41AB-A1E1-D159AB801811}" type="pres">
      <dgm:prSet presAssocID="{D96D2A7E-5034-4A7C-90B0-75FC7126880F}" presName="spaceRect" presStyleCnt="0"/>
      <dgm:spPr/>
    </dgm:pt>
    <dgm:pt modelId="{DF8EC745-ADBA-4EC7-A9A4-1941575EB1C7}" type="pres">
      <dgm:prSet presAssocID="{D96D2A7E-5034-4A7C-90B0-75FC7126880F}" presName="parTx" presStyleLbl="revTx" presStyleIdx="4" presStyleCnt="7">
        <dgm:presLayoutVars>
          <dgm:chMax val="0"/>
          <dgm:chPref val="0"/>
        </dgm:presLayoutVars>
      </dgm:prSet>
      <dgm:spPr/>
    </dgm:pt>
    <dgm:pt modelId="{CD308BFC-8CA4-4662-A75A-BD0D95AAA7DF}" type="pres">
      <dgm:prSet presAssocID="{3FB331C4-885A-4957-9093-C961565E13E4}" presName="sibTrans" presStyleCnt="0"/>
      <dgm:spPr/>
    </dgm:pt>
    <dgm:pt modelId="{F3355D7B-2EDE-48CD-80D1-66C1D2C43F2E}" type="pres">
      <dgm:prSet presAssocID="{FA2E42F6-91A8-4855-B913-3431BE8D128E}" presName="compNode" presStyleCnt="0"/>
      <dgm:spPr/>
    </dgm:pt>
    <dgm:pt modelId="{14C11BFF-49C5-48CB-87ED-56C6979E55CC}" type="pres">
      <dgm:prSet presAssocID="{FA2E42F6-91A8-4855-B913-3431BE8D128E}" presName="bgRect" presStyleLbl="bgShp" presStyleIdx="5" presStyleCnt="7"/>
      <dgm:spPr/>
    </dgm:pt>
    <dgm:pt modelId="{9D64B10A-95CD-4BBA-8FE4-96DC1D9DC4F7}" type="pres">
      <dgm:prSet presAssocID="{FA2E42F6-91A8-4855-B913-3431BE8D128E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177765E3-47C7-494C-B431-BE5396B5585F}" type="pres">
      <dgm:prSet presAssocID="{FA2E42F6-91A8-4855-B913-3431BE8D128E}" presName="spaceRect" presStyleCnt="0"/>
      <dgm:spPr/>
    </dgm:pt>
    <dgm:pt modelId="{F85B2236-D452-4E67-9BD3-81A55A33417D}" type="pres">
      <dgm:prSet presAssocID="{FA2E42F6-91A8-4855-B913-3431BE8D128E}" presName="parTx" presStyleLbl="revTx" presStyleIdx="5" presStyleCnt="7">
        <dgm:presLayoutVars>
          <dgm:chMax val="0"/>
          <dgm:chPref val="0"/>
        </dgm:presLayoutVars>
      </dgm:prSet>
      <dgm:spPr/>
    </dgm:pt>
    <dgm:pt modelId="{95115A7C-5043-4097-8C62-1184858C48D3}" type="pres">
      <dgm:prSet presAssocID="{9FD84C28-92AD-4FF2-997F-1CDD2AA99D8E}" presName="sibTrans" presStyleCnt="0"/>
      <dgm:spPr/>
    </dgm:pt>
    <dgm:pt modelId="{F45FDD2F-4C8D-40A3-9C86-3011AE6880B0}" type="pres">
      <dgm:prSet presAssocID="{58562382-AF9C-48A7-9BA9-14613F4BBC24}" presName="compNode" presStyleCnt="0"/>
      <dgm:spPr/>
    </dgm:pt>
    <dgm:pt modelId="{E49CE667-F85E-4CD6-9EC3-C32A5483B62F}" type="pres">
      <dgm:prSet presAssocID="{58562382-AF9C-48A7-9BA9-14613F4BBC24}" presName="bgRect" presStyleLbl="bgShp" presStyleIdx="6" presStyleCnt="7"/>
      <dgm:spPr/>
    </dgm:pt>
    <dgm:pt modelId="{F767F999-8431-4B10-8786-F89CF8792693}" type="pres">
      <dgm:prSet presAssocID="{58562382-AF9C-48A7-9BA9-14613F4BBC24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2E52B561-044B-4787-878B-D9FAF92F5632}" type="pres">
      <dgm:prSet presAssocID="{58562382-AF9C-48A7-9BA9-14613F4BBC24}" presName="spaceRect" presStyleCnt="0"/>
      <dgm:spPr/>
    </dgm:pt>
    <dgm:pt modelId="{37194597-855D-438E-A9E2-CBB7546EA9B3}" type="pres">
      <dgm:prSet presAssocID="{58562382-AF9C-48A7-9BA9-14613F4BBC2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F4935B05-F740-4EEF-B239-6E8B987E6F7B}" srcId="{96B74963-2B81-40FE-9CF8-126B53F07F36}" destId="{FA2E42F6-91A8-4855-B913-3431BE8D128E}" srcOrd="5" destOrd="0" parTransId="{E3BA1DCB-17C7-40C0-8DB7-B2A060AED08E}" sibTransId="{9FD84C28-92AD-4FF2-997F-1CDD2AA99D8E}"/>
    <dgm:cxn modelId="{C231DB07-6F84-460B-9427-82495DAC15C3}" srcId="{96B74963-2B81-40FE-9CF8-126B53F07F36}" destId="{53E1F7C2-8261-4612-B695-647AB425C06D}" srcOrd="1" destOrd="0" parTransId="{9590510F-CC8A-4DDB-B129-FBD58A702455}" sibTransId="{4F973E92-F88F-409E-9638-700CE01C5E97}"/>
    <dgm:cxn modelId="{F3CA980C-D9C8-4269-83DA-9300F0DF99DB}" srcId="{96B74963-2B81-40FE-9CF8-126B53F07F36}" destId="{58562382-AF9C-48A7-9BA9-14613F4BBC24}" srcOrd="6" destOrd="0" parTransId="{DF296A15-131A-4F86-B5F5-AC2BEAF1B121}" sibTransId="{FBF699A6-7A55-47B9-9A9B-902D202FEFE9}"/>
    <dgm:cxn modelId="{6D940B0E-F2B2-4BE9-A85E-DF94EBADE2C0}" type="presOf" srcId="{58562382-AF9C-48A7-9BA9-14613F4BBC24}" destId="{37194597-855D-438E-A9E2-CBB7546EA9B3}" srcOrd="0" destOrd="0" presId="urn:microsoft.com/office/officeart/2018/2/layout/IconVerticalSolidList"/>
    <dgm:cxn modelId="{9EEDE80F-C00D-4438-922D-B10A4ABFB604}" srcId="{96B74963-2B81-40FE-9CF8-126B53F07F36}" destId="{3516FB67-85B0-4396-8C68-682A5D0730FD}" srcOrd="0" destOrd="0" parTransId="{A99AD6CD-6103-4888-A2CF-24521BF6544B}" sibTransId="{0681F592-FFA1-4972-B081-806F76321556}"/>
    <dgm:cxn modelId="{2CEE633A-E847-4139-811C-FD56B4EEF5B0}" srcId="{96B74963-2B81-40FE-9CF8-126B53F07F36}" destId="{9FAC61C5-D9FC-49C4-A059-1DF5BE022188}" srcOrd="3" destOrd="0" parTransId="{0EF95495-EA57-470A-AD16-8770AC8CA198}" sibTransId="{71319C37-4933-47EB-957D-41E7E1C3C99D}"/>
    <dgm:cxn modelId="{C4BDB63F-88DD-4B2B-9C13-DC4761D11CF8}" type="presOf" srcId="{D96D2A7E-5034-4A7C-90B0-75FC7126880F}" destId="{DF8EC745-ADBA-4EC7-A9A4-1941575EB1C7}" srcOrd="0" destOrd="0" presId="urn:microsoft.com/office/officeart/2018/2/layout/IconVerticalSolidList"/>
    <dgm:cxn modelId="{7F8EA561-4D93-41D1-91D5-9C7FF74981A4}" srcId="{96B74963-2B81-40FE-9CF8-126B53F07F36}" destId="{AAB78FD6-1478-4234-B04D-6A76911B4C6C}" srcOrd="2" destOrd="0" parTransId="{8EB86960-66BF-4D39-8EA6-F9E0DC4E3D9B}" sibTransId="{A2AABD9A-DC6D-483E-AF7E-6E26DA179034}"/>
    <dgm:cxn modelId="{86FC8F48-AA3B-4086-8FB6-AF19B3BFBA72}" type="presOf" srcId="{96B74963-2B81-40FE-9CF8-126B53F07F36}" destId="{002C9ED5-6CD1-454B-96E7-ED58D21ED32B}" srcOrd="0" destOrd="0" presId="urn:microsoft.com/office/officeart/2018/2/layout/IconVerticalSolidList"/>
    <dgm:cxn modelId="{F4F86F6F-0E5C-4FD8-BE07-ED702F13312E}" srcId="{96B74963-2B81-40FE-9CF8-126B53F07F36}" destId="{D96D2A7E-5034-4A7C-90B0-75FC7126880F}" srcOrd="4" destOrd="0" parTransId="{A54A1228-0DCB-4D50-82FD-4498498EA08D}" sibTransId="{3FB331C4-885A-4957-9093-C961565E13E4}"/>
    <dgm:cxn modelId="{320B927A-AEA3-4ACC-B8EC-83B5F73A6B04}" type="presOf" srcId="{9FAC61C5-D9FC-49C4-A059-1DF5BE022188}" destId="{8DA330C6-C9C5-4FBE-AD6E-EB295A8622A7}" srcOrd="0" destOrd="0" presId="urn:microsoft.com/office/officeart/2018/2/layout/IconVerticalSolidList"/>
    <dgm:cxn modelId="{6FC95681-6AAD-468C-828E-478C63C541E4}" type="presOf" srcId="{53E1F7C2-8261-4612-B695-647AB425C06D}" destId="{D760F98A-C432-420B-A0D1-68BE85A69F47}" srcOrd="0" destOrd="0" presId="urn:microsoft.com/office/officeart/2018/2/layout/IconVerticalSolidList"/>
    <dgm:cxn modelId="{F3A32083-E8C3-496E-A98F-144B1DDC24F5}" type="presOf" srcId="{3516FB67-85B0-4396-8C68-682A5D0730FD}" destId="{0F04062A-D197-4031-A273-8BA5AC29AC52}" srcOrd="0" destOrd="0" presId="urn:microsoft.com/office/officeart/2018/2/layout/IconVerticalSolidList"/>
    <dgm:cxn modelId="{B6F33487-B36B-411B-A0E7-258875E6F4DE}" type="presOf" srcId="{AAB78FD6-1478-4234-B04D-6A76911B4C6C}" destId="{003D62C5-0052-4903-BB56-392D536CC8E5}" srcOrd="0" destOrd="0" presId="urn:microsoft.com/office/officeart/2018/2/layout/IconVerticalSolidList"/>
    <dgm:cxn modelId="{F8E11195-8524-46C8-B02D-84A98F9EC6EC}" type="presOf" srcId="{FA2E42F6-91A8-4855-B913-3431BE8D128E}" destId="{F85B2236-D452-4E67-9BD3-81A55A33417D}" srcOrd="0" destOrd="0" presId="urn:microsoft.com/office/officeart/2018/2/layout/IconVerticalSolidList"/>
    <dgm:cxn modelId="{53DEF959-D1DD-4042-8291-373867377561}" type="presParOf" srcId="{002C9ED5-6CD1-454B-96E7-ED58D21ED32B}" destId="{E3012AC2-B047-4ECE-B69A-4BF5F77AE0A7}" srcOrd="0" destOrd="0" presId="urn:microsoft.com/office/officeart/2018/2/layout/IconVerticalSolidList"/>
    <dgm:cxn modelId="{4A8E706A-2162-4924-B73E-07C1DFEFD6E7}" type="presParOf" srcId="{E3012AC2-B047-4ECE-B69A-4BF5F77AE0A7}" destId="{379AD159-D9CB-4CFB-B507-A2FC0A1020C3}" srcOrd="0" destOrd="0" presId="urn:microsoft.com/office/officeart/2018/2/layout/IconVerticalSolidList"/>
    <dgm:cxn modelId="{E932004C-5EE9-400E-B4BF-72275A40E4DA}" type="presParOf" srcId="{E3012AC2-B047-4ECE-B69A-4BF5F77AE0A7}" destId="{BF1E2AD1-58BE-491D-B264-E02A57216885}" srcOrd="1" destOrd="0" presId="urn:microsoft.com/office/officeart/2018/2/layout/IconVerticalSolidList"/>
    <dgm:cxn modelId="{F2CE0154-9A24-4300-B81A-9F524E45F9FC}" type="presParOf" srcId="{E3012AC2-B047-4ECE-B69A-4BF5F77AE0A7}" destId="{FB0A82D8-6EDD-46AA-9724-35E6E155CA13}" srcOrd="2" destOrd="0" presId="urn:microsoft.com/office/officeart/2018/2/layout/IconVerticalSolidList"/>
    <dgm:cxn modelId="{85B7E85D-4347-4D30-8BAE-6BEA8D48CCC5}" type="presParOf" srcId="{E3012AC2-B047-4ECE-B69A-4BF5F77AE0A7}" destId="{0F04062A-D197-4031-A273-8BA5AC29AC52}" srcOrd="3" destOrd="0" presId="urn:microsoft.com/office/officeart/2018/2/layout/IconVerticalSolidList"/>
    <dgm:cxn modelId="{947A657B-DA3A-49E7-99A4-8C39E510D638}" type="presParOf" srcId="{002C9ED5-6CD1-454B-96E7-ED58D21ED32B}" destId="{8E186FC5-C707-4F07-A6C7-46604142C38A}" srcOrd="1" destOrd="0" presId="urn:microsoft.com/office/officeart/2018/2/layout/IconVerticalSolidList"/>
    <dgm:cxn modelId="{439BB852-56CF-4FD0-9911-54A1F9F93F4E}" type="presParOf" srcId="{002C9ED5-6CD1-454B-96E7-ED58D21ED32B}" destId="{F16F8B58-1CB5-4898-92DF-9F54C98BFB48}" srcOrd="2" destOrd="0" presId="urn:microsoft.com/office/officeart/2018/2/layout/IconVerticalSolidList"/>
    <dgm:cxn modelId="{CCDE158B-0438-449F-9756-B221D382EBBF}" type="presParOf" srcId="{F16F8B58-1CB5-4898-92DF-9F54C98BFB48}" destId="{D3C8B6CE-55BA-4969-8D2F-657A3BA84A22}" srcOrd="0" destOrd="0" presId="urn:microsoft.com/office/officeart/2018/2/layout/IconVerticalSolidList"/>
    <dgm:cxn modelId="{A068D901-ACDF-4022-91CD-5B845FF08FCE}" type="presParOf" srcId="{F16F8B58-1CB5-4898-92DF-9F54C98BFB48}" destId="{957A9A96-B304-451D-8196-26F16142729A}" srcOrd="1" destOrd="0" presId="urn:microsoft.com/office/officeart/2018/2/layout/IconVerticalSolidList"/>
    <dgm:cxn modelId="{649588D7-ADA5-4C05-BA1C-A98A77CD497C}" type="presParOf" srcId="{F16F8B58-1CB5-4898-92DF-9F54C98BFB48}" destId="{1EFE2684-EF25-4DF7-B15A-D66D45A9455B}" srcOrd="2" destOrd="0" presId="urn:microsoft.com/office/officeart/2018/2/layout/IconVerticalSolidList"/>
    <dgm:cxn modelId="{81D6F1D4-F8AF-489F-8B85-8803F9A6E4B7}" type="presParOf" srcId="{F16F8B58-1CB5-4898-92DF-9F54C98BFB48}" destId="{D760F98A-C432-420B-A0D1-68BE85A69F47}" srcOrd="3" destOrd="0" presId="urn:microsoft.com/office/officeart/2018/2/layout/IconVerticalSolidList"/>
    <dgm:cxn modelId="{D24E3A6C-3F66-406B-96BE-175CE7F567BA}" type="presParOf" srcId="{002C9ED5-6CD1-454B-96E7-ED58D21ED32B}" destId="{AA149302-6B3F-4E33-B111-25B297D6750D}" srcOrd="3" destOrd="0" presId="urn:microsoft.com/office/officeart/2018/2/layout/IconVerticalSolidList"/>
    <dgm:cxn modelId="{0EC57707-75E2-4067-B2AC-5DD31EAEA2EE}" type="presParOf" srcId="{002C9ED5-6CD1-454B-96E7-ED58D21ED32B}" destId="{60743069-5CBC-4A8E-BC6A-4EEEA66DC900}" srcOrd="4" destOrd="0" presId="urn:microsoft.com/office/officeart/2018/2/layout/IconVerticalSolidList"/>
    <dgm:cxn modelId="{A6F0ABB9-D902-4D5D-A7E6-844EFC4D0758}" type="presParOf" srcId="{60743069-5CBC-4A8E-BC6A-4EEEA66DC900}" destId="{51DE45BC-7BF1-4397-8279-7F4B4C7BC20A}" srcOrd="0" destOrd="0" presId="urn:microsoft.com/office/officeart/2018/2/layout/IconVerticalSolidList"/>
    <dgm:cxn modelId="{D9A4D65C-0404-456F-9038-54C14172D3D0}" type="presParOf" srcId="{60743069-5CBC-4A8E-BC6A-4EEEA66DC900}" destId="{99A4D21F-B813-460C-BD7F-80544CC2C586}" srcOrd="1" destOrd="0" presId="urn:microsoft.com/office/officeart/2018/2/layout/IconVerticalSolidList"/>
    <dgm:cxn modelId="{D63B7FDE-4E8B-4E14-A2D7-C7D7A4BB6CAB}" type="presParOf" srcId="{60743069-5CBC-4A8E-BC6A-4EEEA66DC900}" destId="{E87DB33D-032A-4E67-B892-3CB2E108E126}" srcOrd="2" destOrd="0" presId="urn:microsoft.com/office/officeart/2018/2/layout/IconVerticalSolidList"/>
    <dgm:cxn modelId="{DC86614F-7CDB-4FAA-BE04-64B43FE1658C}" type="presParOf" srcId="{60743069-5CBC-4A8E-BC6A-4EEEA66DC900}" destId="{003D62C5-0052-4903-BB56-392D536CC8E5}" srcOrd="3" destOrd="0" presId="urn:microsoft.com/office/officeart/2018/2/layout/IconVerticalSolidList"/>
    <dgm:cxn modelId="{4C8DB6A0-699D-40A9-B29A-8EEFDFEB7861}" type="presParOf" srcId="{002C9ED5-6CD1-454B-96E7-ED58D21ED32B}" destId="{A50EB4B0-0A75-46DE-A6BB-EB967F9D0E3F}" srcOrd="5" destOrd="0" presId="urn:microsoft.com/office/officeart/2018/2/layout/IconVerticalSolidList"/>
    <dgm:cxn modelId="{3E4426CC-BF3C-43A1-AB44-0CD1E056EA30}" type="presParOf" srcId="{002C9ED5-6CD1-454B-96E7-ED58D21ED32B}" destId="{0870A0D6-D07E-4E07-B89A-7B6931C5A42D}" srcOrd="6" destOrd="0" presId="urn:microsoft.com/office/officeart/2018/2/layout/IconVerticalSolidList"/>
    <dgm:cxn modelId="{9E5DA53A-320A-423F-B28F-85325A54C29A}" type="presParOf" srcId="{0870A0D6-D07E-4E07-B89A-7B6931C5A42D}" destId="{8837866A-B93B-4F2E-A23D-18AFB80A73BC}" srcOrd="0" destOrd="0" presId="urn:microsoft.com/office/officeart/2018/2/layout/IconVerticalSolidList"/>
    <dgm:cxn modelId="{19DC853D-9D8E-4BFA-80AF-3905C3A2FE65}" type="presParOf" srcId="{0870A0D6-D07E-4E07-B89A-7B6931C5A42D}" destId="{1FB6F9E7-D075-4A61-82C5-3F2E2C037028}" srcOrd="1" destOrd="0" presId="urn:microsoft.com/office/officeart/2018/2/layout/IconVerticalSolidList"/>
    <dgm:cxn modelId="{2530B6EA-8125-4E39-9D51-A9B22D26788A}" type="presParOf" srcId="{0870A0D6-D07E-4E07-B89A-7B6931C5A42D}" destId="{6C4520A3-A3F2-4EB6-AF86-C1C0582B233E}" srcOrd="2" destOrd="0" presId="urn:microsoft.com/office/officeart/2018/2/layout/IconVerticalSolidList"/>
    <dgm:cxn modelId="{86366F33-CA31-4E17-B1C8-6FC2198F5E6A}" type="presParOf" srcId="{0870A0D6-D07E-4E07-B89A-7B6931C5A42D}" destId="{8DA330C6-C9C5-4FBE-AD6E-EB295A8622A7}" srcOrd="3" destOrd="0" presId="urn:microsoft.com/office/officeart/2018/2/layout/IconVerticalSolidList"/>
    <dgm:cxn modelId="{8071D799-422B-44E8-8D38-6ED14609F36D}" type="presParOf" srcId="{002C9ED5-6CD1-454B-96E7-ED58D21ED32B}" destId="{142FF150-FFEF-4AB7-90FF-EF604A6BDCC2}" srcOrd="7" destOrd="0" presId="urn:microsoft.com/office/officeart/2018/2/layout/IconVerticalSolidList"/>
    <dgm:cxn modelId="{BAF6A6CD-CFE0-499B-895F-018DF085B492}" type="presParOf" srcId="{002C9ED5-6CD1-454B-96E7-ED58D21ED32B}" destId="{0439ECC7-D61A-41A6-8BDB-FE02538C60F6}" srcOrd="8" destOrd="0" presId="urn:microsoft.com/office/officeart/2018/2/layout/IconVerticalSolidList"/>
    <dgm:cxn modelId="{7759C6AC-A50F-4F31-A5FB-C244C810D424}" type="presParOf" srcId="{0439ECC7-D61A-41A6-8BDB-FE02538C60F6}" destId="{DC386EB2-88A7-4E35-A82D-E58991C809AF}" srcOrd="0" destOrd="0" presId="urn:microsoft.com/office/officeart/2018/2/layout/IconVerticalSolidList"/>
    <dgm:cxn modelId="{0BBF9412-B9BB-41E9-9592-0BEFDAA068A8}" type="presParOf" srcId="{0439ECC7-D61A-41A6-8BDB-FE02538C60F6}" destId="{44623927-BBBE-4A66-BA59-AFABCE705621}" srcOrd="1" destOrd="0" presId="urn:microsoft.com/office/officeart/2018/2/layout/IconVerticalSolidList"/>
    <dgm:cxn modelId="{59C549C2-3EE3-4CF5-A48D-28BED63D3571}" type="presParOf" srcId="{0439ECC7-D61A-41A6-8BDB-FE02538C60F6}" destId="{50E29E5D-9F9A-41AB-A1E1-D159AB801811}" srcOrd="2" destOrd="0" presId="urn:microsoft.com/office/officeart/2018/2/layout/IconVerticalSolidList"/>
    <dgm:cxn modelId="{FB24AFE4-ECAC-44C2-A397-15A0BAB6CC07}" type="presParOf" srcId="{0439ECC7-D61A-41A6-8BDB-FE02538C60F6}" destId="{DF8EC745-ADBA-4EC7-A9A4-1941575EB1C7}" srcOrd="3" destOrd="0" presId="urn:microsoft.com/office/officeart/2018/2/layout/IconVerticalSolidList"/>
    <dgm:cxn modelId="{239497D0-4BE4-47C0-ACAB-FD7DF55DD7EE}" type="presParOf" srcId="{002C9ED5-6CD1-454B-96E7-ED58D21ED32B}" destId="{CD308BFC-8CA4-4662-A75A-BD0D95AAA7DF}" srcOrd="9" destOrd="0" presId="urn:microsoft.com/office/officeart/2018/2/layout/IconVerticalSolidList"/>
    <dgm:cxn modelId="{E675F316-3957-4E8D-A070-2552908D9815}" type="presParOf" srcId="{002C9ED5-6CD1-454B-96E7-ED58D21ED32B}" destId="{F3355D7B-2EDE-48CD-80D1-66C1D2C43F2E}" srcOrd="10" destOrd="0" presId="urn:microsoft.com/office/officeart/2018/2/layout/IconVerticalSolidList"/>
    <dgm:cxn modelId="{51DDE4BE-7B80-45E8-9EE4-453DC0624A33}" type="presParOf" srcId="{F3355D7B-2EDE-48CD-80D1-66C1D2C43F2E}" destId="{14C11BFF-49C5-48CB-87ED-56C6979E55CC}" srcOrd="0" destOrd="0" presId="urn:microsoft.com/office/officeart/2018/2/layout/IconVerticalSolidList"/>
    <dgm:cxn modelId="{08A0E060-CAF1-427F-916E-134CEED6E515}" type="presParOf" srcId="{F3355D7B-2EDE-48CD-80D1-66C1D2C43F2E}" destId="{9D64B10A-95CD-4BBA-8FE4-96DC1D9DC4F7}" srcOrd="1" destOrd="0" presId="urn:microsoft.com/office/officeart/2018/2/layout/IconVerticalSolidList"/>
    <dgm:cxn modelId="{5BFF1255-0C52-471B-9488-90483E2F19D2}" type="presParOf" srcId="{F3355D7B-2EDE-48CD-80D1-66C1D2C43F2E}" destId="{177765E3-47C7-494C-B431-BE5396B5585F}" srcOrd="2" destOrd="0" presId="urn:microsoft.com/office/officeart/2018/2/layout/IconVerticalSolidList"/>
    <dgm:cxn modelId="{2110705A-1927-4E71-958F-52B85F2AC2FB}" type="presParOf" srcId="{F3355D7B-2EDE-48CD-80D1-66C1D2C43F2E}" destId="{F85B2236-D452-4E67-9BD3-81A55A33417D}" srcOrd="3" destOrd="0" presId="urn:microsoft.com/office/officeart/2018/2/layout/IconVerticalSolidList"/>
    <dgm:cxn modelId="{CAD1A4C5-0375-47E9-9CD4-4FB07AE69A00}" type="presParOf" srcId="{002C9ED5-6CD1-454B-96E7-ED58D21ED32B}" destId="{95115A7C-5043-4097-8C62-1184858C48D3}" srcOrd="11" destOrd="0" presId="urn:microsoft.com/office/officeart/2018/2/layout/IconVerticalSolidList"/>
    <dgm:cxn modelId="{50675EEB-E015-43E0-ACC1-F1DBDFDED533}" type="presParOf" srcId="{002C9ED5-6CD1-454B-96E7-ED58D21ED32B}" destId="{F45FDD2F-4C8D-40A3-9C86-3011AE6880B0}" srcOrd="12" destOrd="0" presId="urn:microsoft.com/office/officeart/2018/2/layout/IconVerticalSolidList"/>
    <dgm:cxn modelId="{B6024D4E-78FC-4F3D-ACD0-6A7CC2193160}" type="presParOf" srcId="{F45FDD2F-4C8D-40A3-9C86-3011AE6880B0}" destId="{E49CE667-F85E-4CD6-9EC3-C32A5483B62F}" srcOrd="0" destOrd="0" presId="urn:microsoft.com/office/officeart/2018/2/layout/IconVerticalSolidList"/>
    <dgm:cxn modelId="{5B09BFD7-5572-49A0-B722-B1EF59D9208B}" type="presParOf" srcId="{F45FDD2F-4C8D-40A3-9C86-3011AE6880B0}" destId="{F767F999-8431-4B10-8786-F89CF8792693}" srcOrd="1" destOrd="0" presId="urn:microsoft.com/office/officeart/2018/2/layout/IconVerticalSolidList"/>
    <dgm:cxn modelId="{CE5B841C-90AE-4B4E-BE87-290A7A465B1E}" type="presParOf" srcId="{F45FDD2F-4C8D-40A3-9C86-3011AE6880B0}" destId="{2E52B561-044B-4787-878B-D9FAF92F5632}" srcOrd="2" destOrd="0" presId="urn:microsoft.com/office/officeart/2018/2/layout/IconVerticalSolidList"/>
    <dgm:cxn modelId="{E31CAC9E-26F2-4C81-B2F0-E7BE946D1098}" type="presParOf" srcId="{F45FDD2F-4C8D-40A3-9C86-3011AE6880B0}" destId="{37194597-855D-438E-A9E2-CBB7546EA9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6907B5-00A6-475A-B0A5-EFFD2F3AC19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22901DF-E5BB-4E17-883D-B868A643B732}">
      <dgm:prSet/>
      <dgm:spPr/>
      <dgm:t>
        <a:bodyPr/>
        <a:lstStyle/>
        <a:p>
          <a:r>
            <a:rPr lang="en-US"/>
            <a:t>Political: Import rules &amp; trade changes can affect</a:t>
          </a:r>
        </a:p>
      </dgm:t>
    </dgm:pt>
    <dgm:pt modelId="{C09F821D-F314-47F8-BDFC-5B999C6000B2}" type="parTrans" cxnId="{C0A4A40B-30B3-4CFB-B37C-B67649256A84}">
      <dgm:prSet/>
      <dgm:spPr/>
      <dgm:t>
        <a:bodyPr/>
        <a:lstStyle/>
        <a:p>
          <a:endParaRPr lang="en-US"/>
        </a:p>
      </dgm:t>
    </dgm:pt>
    <dgm:pt modelId="{B1BE334E-E450-4BCD-885C-7A9A14745E13}" type="sibTrans" cxnId="{C0A4A40B-30B3-4CFB-B37C-B67649256A84}">
      <dgm:prSet/>
      <dgm:spPr/>
      <dgm:t>
        <a:bodyPr/>
        <a:lstStyle/>
        <a:p>
          <a:endParaRPr lang="en-US"/>
        </a:p>
      </dgm:t>
    </dgm:pt>
    <dgm:pt modelId="{435A98EB-CF28-4DC5-90B1-F990ECE839FD}">
      <dgm:prSet/>
      <dgm:spPr/>
      <dgm:t>
        <a:bodyPr/>
        <a:lstStyle/>
        <a:p>
          <a:r>
            <a:rPr lang="en-US"/>
            <a:t>Economic: Inflation increase costs </a:t>
          </a:r>
        </a:p>
      </dgm:t>
    </dgm:pt>
    <dgm:pt modelId="{53A78942-7F72-4E38-8401-98C0A0896A3B}" type="parTrans" cxnId="{4B910D14-7931-4687-AD92-1135904A10C9}">
      <dgm:prSet/>
      <dgm:spPr/>
      <dgm:t>
        <a:bodyPr/>
        <a:lstStyle/>
        <a:p>
          <a:endParaRPr lang="en-US"/>
        </a:p>
      </dgm:t>
    </dgm:pt>
    <dgm:pt modelId="{99FDD5FC-FAC7-46B4-9F82-984C134D8017}" type="sibTrans" cxnId="{4B910D14-7931-4687-AD92-1135904A10C9}">
      <dgm:prSet/>
      <dgm:spPr/>
      <dgm:t>
        <a:bodyPr/>
        <a:lstStyle/>
        <a:p>
          <a:endParaRPr lang="en-US"/>
        </a:p>
      </dgm:t>
    </dgm:pt>
    <dgm:pt modelId="{A1016120-DB75-4A34-952C-0384E3A47FA4}">
      <dgm:prSet/>
      <dgm:spPr/>
      <dgm:t>
        <a:bodyPr/>
        <a:lstStyle/>
        <a:p>
          <a:r>
            <a:rPr lang="en-US"/>
            <a:t>Social: More online shopping</a:t>
          </a:r>
        </a:p>
      </dgm:t>
    </dgm:pt>
    <dgm:pt modelId="{5155D3C9-3509-46D6-A241-74F2A2E1C5BE}" type="parTrans" cxnId="{C33D66D2-13D8-49F5-962A-3318304651A8}">
      <dgm:prSet/>
      <dgm:spPr/>
      <dgm:t>
        <a:bodyPr/>
        <a:lstStyle/>
        <a:p>
          <a:endParaRPr lang="en-US"/>
        </a:p>
      </dgm:t>
    </dgm:pt>
    <dgm:pt modelId="{73DEF017-3554-4C72-8C36-65D08254DEB0}" type="sibTrans" cxnId="{C33D66D2-13D8-49F5-962A-3318304651A8}">
      <dgm:prSet/>
      <dgm:spPr/>
      <dgm:t>
        <a:bodyPr/>
        <a:lstStyle/>
        <a:p>
          <a:endParaRPr lang="en-US"/>
        </a:p>
      </dgm:t>
    </dgm:pt>
    <dgm:pt modelId="{E89A1D1E-DBBB-4068-88A8-2ADC032ACCCE}">
      <dgm:prSet/>
      <dgm:spPr/>
      <dgm:t>
        <a:bodyPr/>
        <a:lstStyle/>
        <a:p>
          <a:r>
            <a:rPr lang="en-US"/>
            <a:t>Technological: Growth of online businesses</a:t>
          </a:r>
        </a:p>
      </dgm:t>
    </dgm:pt>
    <dgm:pt modelId="{AF95E2FB-9CB0-4D2C-923A-339414BB0DC4}" type="parTrans" cxnId="{E24740C3-E432-4878-A800-A943B3DBDE73}">
      <dgm:prSet/>
      <dgm:spPr/>
      <dgm:t>
        <a:bodyPr/>
        <a:lstStyle/>
        <a:p>
          <a:endParaRPr lang="en-US"/>
        </a:p>
      </dgm:t>
    </dgm:pt>
    <dgm:pt modelId="{B2C62A3A-75D5-4168-B9F9-34F86F9CAAF3}" type="sibTrans" cxnId="{E24740C3-E432-4878-A800-A943B3DBDE73}">
      <dgm:prSet/>
      <dgm:spPr/>
      <dgm:t>
        <a:bodyPr/>
        <a:lstStyle/>
        <a:p>
          <a:endParaRPr lang="en-US"/>
        </a:p>
      </dgm:t>
    </dgm:pt>
    <dgm:pt modelId="{9B0F2A1E-DC14-4617-9853-3854B4363F8D}">
      <dgm:prSet/>
      <dgm:spPr/>
      <dgm:t>
        <a:bodyPr/>
        <a:lstStyle/>
        <a:p>
          <a:r>
            <a:rPr lang="en-US"/>
            <a:t>Environmental: Eco-Friendly more expensive</a:t>
          </a:r>
        </a:p>
      </dgm:t>
    </dgm:pt>
    <dgm:pt modelId="{4C068B6D-6FBB-4A26-A11C-AADB018A3E1A}" type="parTrans" cxnId="{EA1A0BC3-AE9B-4B24-ADF0-380DF0B57A1A}">
      <dgm:prSet/>
      <dgm:spPr/>
      <dgm:t>
        <a:bodyPr/>
        <a:lstStyle/>
        <a:p>
          <a:endParaRPr lang="en-US"/>
        </a:p>
      </dgm:t>
    </dgm:pt>
    <dgm:pt modelId="{17D01257-19A6-4ECC-B19D-EFC56B8599A4}" type="sibTrans" cxnId="{EA1A0BC3-AE9B-4B24-ADF0-380DF0B57A1A}">
      <dgm:prSet/>
      <dgm:spPr/>
      <dgm:t>
        <a:bodyPr/>
        <a:lstStyle/>
        <a:p>
          <a:endParaRPr lang="en-US"/>
        </a:p>
      </dgm:t>
    </dgm:pt>
    <dgm:pt modelId="{366D0ADB-BC44-4E0F-828E-4967C93554B0}">
      <dgm:prSet/>
      <dgm:spPr/>
      <dgm:t>
        <a:bodyPr/>
        <a:lstStyle/>
        <a:p>
          <a:r>
            <a:rPr lang="en-US"/>
            <a:t>Legal: Following rules on employment and trading</a:t>
          </a:r>
        </a:p>
      </dgm:t>
    </dgm:pt>
    <dgm:pt modelId="{264F3921-9678-4BE4-91EB-D067CCB37D88}" type="parTrans" cxnId="{06E80930-8063-4860-BBE7-2F87A71B45C2}">
      <dgm:prSet/>
      <dgm:spPr/>
      <dgm:t>
        <a:bodyPr/>
        <a:lstStyle/>
        <a:p>
          <a:endParaRPr lang="en-US"/>
        </a:p>
      </dgm:t>
    </dgm:pt>
    <dgm:pt modelId="{D3EB9081-BF5A-4F83-A80C-B208C3A430EF}" type="sibTrans" cxnId="{06E80930-8063-4860-BBE7-2F87A71B45C2}">
      <dgm:prSet/>
      <dgm:spPr/>
      <dgm:t>
        <a:bodyPr/>
        <a:lstStyle/>
        <a:p>
          <a:endParaRPr lang="en-US"/>
        </a:p>
      </dgm:t>
    </dgm:pt>
    <dgm:pt modelId="{FBCE9A96-BF70-4CB1-B964-177D70BF68EE}" type="pres">
      <dgm:prSet presAssocID="{4C6907B5-00A6-475A-B0A5-EFFD2F3AC19E}" presName="vert0" presStyleCnt="0">
        <dgm:presLayoutVars>
          <dgm:dir/>
          <dgm:animOne val="branch"/>
          <dgm:animLvl val="lvl"/>
        </dgm:presLayoutVars>
      </dgm:prSet>
      <dgm:spPr/>
    </dgm:pt>
    <dgm:pt modelId="{D9A1652E-8044-4301-B564-52CF61D9EE7B}" type="pres">
      <dgm:prSet presAssocID="{422901DF-E5BB-4E17-883D-B868A643B732}" presName="thickLine" presStyleLbl="alignNode1" presStyleIdx="0" presStyleCnt="6"/>
      <dgm:spPr/>
    </dgm:pt>
    <dgm:pt modelId="{9EB93B26-F147-43DF-9F4B-6053B1D92DD8}" type="pres">
      <dgm:prSet presAssocID="{422901DF-E5BB-4E17-883D-B868A643B732}" presName="horz1" presStyleCnt="0"/>
      <dgm:spPr/>
    </dgm:pt>
    <dgm:pt modelId="{AFDBCA2A-5CEF-4992-AD25-AF13D7BA8490}" type="pres">
      <dgm:prSet presAssocID="{422901DF-E5BB-4E17-883D-B868A643B732}" presName="tx1" presStyleLbl="revTx" presStyleIdx="0" presStyleCnt="6"/>
      <dgm:spPr/>
    </dgm:pt>
    <dgm:pt modelId="{90EA7023-2F91-4CD8-9A65-1BD7D6DA4BDA}" type="pres">
      <dgm:prSet presAssocID="{422901DF-E5BB-4E17-883D-B868A643B732}" presName="vert1" presStyleCnt="0"/>
      <dgm:spPr/>
    </dgm:pt>
    <dgm:pt modelId="{443EC92B-FB7D-4F47-8502-0E0B08D8B331}" type="pres">
      <dgm:prSet presAssocID="{435A98EB-CF28-4DC5-90B1-F990ECE839FD}" presName="thickLine" presStyleLbl="alignNode1" presStyleIdx="1" presStyleCnt="6"/>
      <dgm:spPr/>
    </dgm:pt>
    <dgm:pt modelId="{0D6E9DE6-9FFD-4490-91A6-5413B0E8DE56}" type="pres">
      <dgm:prSet presAssocID="{435A98EB-CF28-4DC5-90B1-F990ECE839FD}" presName="horz1" presStyleCnt="0"/>
      <dgm:spPr/>
    </dgm:pt>
    <dgm:pt modelId="{EE3243A7-DEC3-4E26-85CB-D5036E0AD9F8}" type="pres">
      <dgm:prSet presAssocID="{435A98EB-CF28-4DC5-90B1-F990ECE839FD}" presName="tx1" presStyleLbl="revTx" presStyleIdx="1" presStyleCnt="6"/>
      <dgm:spPr/>
    </dgm:pt>
    <dgm:pt modelId="{83EE4BFA-DAF3-41C3-8E8B-35B87CB2CA37}" type="pres">
      <dgm:prSet presAssocID="{435A98EB-CF28-4DC5-90B1-F990ECE839FD}" presName="vert1" presStyleCnt="0"/>
      <dgm:spPr/>
    </dgm:pt>
    <dgm:pt modelId="{BDDAC77C-A538-49BC-9E63-5E4B3F2B2AAC}" type="pres">
      <dgm:prSet presAssocID="{A1016120-DB75-4A34-952C-0384E3A47FA4}" presName="thickLine" presStyleLbl="alignNode1" presStyleIdx="2" presStyleCnt="6"/>
      <dgm:spPr/>
    </dgm:pt>
    <dgm:pt modelId="{7E8144B2-14D9-410B-A36D-6B1CA19CD84D}" type="pres">
      <dgm:prSet presAssocID="{A1016120-DB75-4A34-952C-0384E3A47FA4}" presName="horz1" presStyleCnt="0"/>
      <dgm:spPr/>
    </dgm:pt>
    <dgm:pt modelId="{201511CD-4450-458C-BBF5-B83508302903}" type="pres">
      <dgm:prSet presAssocID="{A1016120-DB75-4A34-952C-0384E3A47FA4}" presName="tx1" presStyleLbl="revTx" presStyleIdx="2" presStyleCnt="6"/>
      <dgm:spPr/>
    </dgm:pt>
    <dgm:pt modelId="{4904C662-097A-45AE-B22F-6470DA4D761C}" type="pres">
      <dgm:prSet presAssocID="{A1016120-DB75-4A34-952C-0384E3A47FA4}" presName="vert1" presStyleCnt="0"/>
      <dgm:spPr/>
    </dgm:pt>
    <dgm:pt modelId="{720302DF-8A95-428C-B754-EB63BBD57BAC}" type="pres">
      <dgm:prSet presAssocID="{E89A1D1E-DBBB-4068-88A8-2ADC032ACCCE}" presName="thickLine" presStyleLbl="alignNode1" presStyleIdx="3" presStyleCnt="6"/>
      <dgm:spPr/>
    </dgm:pt>
    <dgm:pt modelId="{65633F43-3D6F-4416-86F6-A303148D7156}" type="pres">
      <dgm:prSet presAssocID="{E89A1D1E-DBBB-4068-88A8-2ADC032ACCCE}" presName="horz1" presStyleCnt="0"/>
      <dgm:spPr/>
    </dgm:pt>
    <dgm:pt modelId="{96381ABA-8C63-45A9-B0C9-2A726322E747}" type="pres">
      <dgm:prSet presAssocID="{E89A1D1E-DBBB-4068-88A8-2ADC032ACCCE}" presName="tx1" presStyleLbl="revTx" presStyleIdx="3" presStyleCnt="6"/>
      <dgm:spPr/>
    </dgm:pt>
    <dgm:pt modelId="{8AEBFAF3-7360-4CFA-9507-73214EEBA906}" type="pres">
      <dgm:prSet presAssocID="{E89A1D1E-DBBB-4068-88A8-2ADC032ACCCE}" presName="vert1" presStyleCnt="0"/>
      <dgm:spPr/>
    </dgm:pt>
    <dgm:pt modelId="{EFFA514B-13C9-4468-9629-E6723442F190}" type="pres">
      <dgm:prSet presAssocID="{9B0F2A1E-DC14-4617-9853-3854B4363F8D}" presName="thickLine" presStyleLbl="alignNode1" presStyleIdx="4" presStyleCnt="6"/>
      <dgm:spPr/>
    </dgm:pt>
    <dgm:pt modelId="{CC7D1FFD-F002-4B7D-905F-7A5CB56F93E1}" type="pres">
      <dgm:prSet presAssocID="{9B0F2A1E-DC14-4617-9853-3854B4363F8D}" presName="horz1" presStyleCnt="0"/>
      <dgm:spPr/>
    </dgm:pt>
    <dgm:pt modelId="{62BD39A9-7B5E-4501-9785-8E76684CE739}" type="pres">
      <dgm:prSet presAssocID="{9B0F2A1E-DC14-4617-9853-3854B4363F8D}" presName="tx1" presStyleLbl="revTx" presStyleIdx="4" presStyleCnt="6"/>
      <dgm:spPr/>
    </dgm:pt>
    <dgm:pt modelId="{A938E8D7-DB6D-4C0A-96CA-7AAC0510C7B9}" type="pres">
      <dgm:prSet presAssocID="{9B0F2A1E-DC14-4617-9853-3854B4363F8D}" presName="vert1" presStyleCnt="0"/>
      <dgm:spPr/>
    </dgm:pt>
    <dgm:pt modelId="{39147BE7-E50D-483A-BDB8-FEBD129F6CFF}" type="pres">
      <dgm:prSet presAssocID="{366D0ADB-BC44-4E0F-828E-4967C93554B0}" presName="thickLine" presStyleLbl="alignNode1" presStyleIdx="5" presStyleCnt="6"/>
      <dgm:spPr/>
    </dgm:pt>
    <dgm:pt modelId="{35974A47-5AE5-486C-B0EC-EE5DDF000499}" type="pres">
      <dgm:prSet presAssocID="{366D0ADB-BC44-4E0F-828E-4967C93554B0}" presName="horz1" presStyleCnt="0"/>
      <dgm:spPr/>
    </dgm:pt>
    <dgm:pt modelId="{1227DD1B-B97E-4100-9A21-DC9835AE1CA5}" type="pres">
      <dgm:prSet presAssocID="{366D0ADB-BC44-4E0F-828E-4967C93554B0}" presName="tx1" presStyleLbl="revTx" presStyleIdx="5" presStyleCnt="6"/>
      <dgm:spPr/>
    </dgm:pt>
    <dgm:pt modelId="{11A1ACB3-D34F-4722-A969-3C600F3D572E}" type="pres">
      <dgm:prSet presAssocID="{366D0ADB-BC44-4E0F-828E-4967C93554B0}" presName="vert1" presStyleCnt="0"/>
      <dgm:spPr/>
    </dgm:pt>
  </dgm:ptLst>
  <dgm:cxnLst>
    <dgm:cxn modelId="{C0A4A40B-30B3-4CFB-B37C-B67649256A84}" srcId="{4C6907B5-00A6-475A-B0A5-EFFD2F3AC19E}" destId="{422901DF-E5BB-4E17-883D-B868A643B732}" srcOrd="0" destOrd="0" parTransId="{C09F821D-F314-47F8-BDFC-5B999C6000B2}" sibTransId="{B1BE334E-E450-4BCD-885C-7A9A14745E13}"/>
    <dgm:cxn modelId="{4B910D14-7931-4687-AD92-1135904A10C9}" srcId="{4C6907B5-00A6-475A-B0A5-EFFD2F3AC19E}" destId="{435A98EB-CF28-4DC5-90B1-F990ECE839FD}" srcOrd="1" destOrd="0" parTransId="{53A78942-7F72-4E38-8401-98C0A0896A3B}" sibTransId="{99FDD5FC-FAC7-46B4-9F82-984C134D8017}"/>
    <dgm:cxn modelId="{DA8B4223-2B2F-439C-8308-26C7885C83AE}" type="presOf" srcId="{422901DF-E5BB-4E17-883D-B868A643B732}" destId="{AFDBCA2A-5CEF-4992-AD25-AF13D7BA8490}" srcOrd="0" destOrd="0" presId="urn:microsoft.com/office/officeart/2008/layout/LinedList"/>
    <dgm:cxn modelId="{06E80930-8063-4860-BBE7-2F87A71B45C2}" srcId="{4C6907B5-00A6-475A-B0A5-EFFD2F3AC19E}" destId="{366D0ADB-BC44-4E0F-828E-4967C93554B0}" srcOrd="5" destOrd="0" parTransId="{264F3921-9678-4BE4-91EB-D067CCB37D88}" sibTransId="{D3EB9081-BF5A-4F83-A80C-B208C3A430EF}"/>
    <dgm:cxn modelId="{8CC5F43B-4B6F-4105-83AA-3796DC0C3A98}" type="presOf" srcId="{435A98EB-CF28-4DC5-90B1-F990ECE839FD}" destId="{EE3243A7-DEC3-4E26-85CB-D5036E0AD9F8}" srcOrd="0" destOrd="0" presId="urn:microsoft.com/office/officeart/2008/layout/LinedList"/>
    <dgm:cxn modelId="{268F4464-06AE-41DE-85FE-7B81EB4FE6A6}" type="presOf" srcId="{366D0ADB-BC44-4E0F-828E-4967C93554B0}" destId="{1227DD1B-B97E-4100-9A21-DC9835AE1CA5}" srcOrd="0" destOrd="0" presId="urn:microsoft.com/office/officeart/2008/layout/LinedList"/>
    <dgm:cxn modelId="{2E2F5067-E035-48B5-B531-B5BA175AD3E9}" type="presOf" srcId="{9B0F2A1E-DC14-4617-9853-3854B4363F8D}" destId="{62BD39A9-7B5E-4501-9785-8E76684CE739}" srcOrd="0" destOrd="0" presId="urn:microsoft.com/office/officeart/2008/layout/LinedList"/>
    <dgm:cxn modelId="{FC15687D-255F-4414-AEE7-1BAA9A86B78B}" type="presOf" srcId="{E89A1D1E-DBBB-4068-88A8-2ADC032ACCCE}" destId="{96381ABA-8C63-45A9-B0C9-2A726322E747}" srcOrd="0" destOrd="0" presId="urn:microsoft.com/office/officeart/2008/layout/LinedList"/>
    <dgm:cxn modelId="{EA1A0BC3-AE9B-4B24-ADF0-380DF0B57A1A}" srcId="{4C6907B5-00A6-475A-B0A5-EFFD2F3AC19E}" destId="{9B0F2A1E-DC14-4617-9853-3854B4363F8D}" srcOrd="4" destOrd="0" parTransId="{4C068B6D-6FBB-4A26-A11C-AADB018A3E1A}" sibTransId="{17D01257-19A6-4ECC-B19D-EFC56B8599A4}"/>
    <dgm:cxn modelId="{E24740C3-E432-4878-A800-A943B3DBDE73}" srcId="{4C6907B5-00A6-475A-B0A5-EFFD2F3AC19E}" destId="{E89A1D1E-DBBB-4068-88A8-2ADC032ACCCE}" srcOrd="3" destOrd="0" parTransId="{AF95E2FB-9CB0-4D2C-923A-339414BB0DC4}" sibTransId="{B2C62A3A-75D5-4168-B9F9-34F86F9CAAF3}"/>
    <dgm:cxn modelId="{8F097DD1-9657-4B61-ADBE-66ADEDE063F9}" type="presOf" srcId="{4C6907B5-00A6-475A-B0A5-EFFD2F3AC19E}" destId="{FBCE9A96-BF70-4CB1-B964-177D70BF68EE}" srcOrd="0" destOrd="0" presId="urn:microsoft.com/office/officeart/2008/layout/LinedList"/>
    <dgm:cxn modelId="{C33D66D2-13D8-49F5-962A-3318304651A8}" srcId="{4C6907B5-00A6-475A-B0A5-EFFD2F3AC19E}" destId="{A1016120-DB75-4A34-952C-0384E3A47FA4}" srcOrd="2" destOrd="0" parTransId="{5155D3C9-3509-46D6-A241-74F2A2E1C5BE}" sibTransId="{73DEF017-3554-4C72-8C36-65D08254DEB0}"/>
    <dgm:cxn modelId="{3D43C1D3-210A-495F-85ED-ECB9D1D1CFFA}" type="presOf" srcId="{A1016120-DB75-4A34-952C-0384E3A47FA4}" destId="{201511CD-4450-458C-BBF5-B83508302903}" srcOrd="0" destOrd="0" presId="urn:microsoft.com/office/officeart/2008/layout/LinedList"/>
    <dgm:cxn modelId="{4585D9F7-1009-4BFC-8418-CBA7C947227F}" type="presParOf" srcId="{FBCE9A96-BF70-4CB1-B964-177D70BF68EE}" destId="{D9A1652E-8044-4301-B564-52CF61D9EE7B}" srcOrd="0" destOrd="0" presId="urn:microsoft.com/office/officeart/2008/layout/LinedList"/>
    <dgm:cxn modelId="{8742C4A6-7B31-430D-8416-2CF8FA4154EF}" type="presParOf" srcId="{FBCE9A96-BF70-4CB1-B964-177D70BF68EE}" destId="{9EB93B26-F147-43DF-9F4B-6053B1D92DD8}" srcOrd="1" destOrd="0" presId="urn:microsoft.com/office/officeart/2008/layout/LinedList"/>
    <dgm:cxn modelId="{7AE6869C-E461-49F4-B19D-9B8A7B4D8912}" type="presParOf" srcId="{9EB93B26-F147-43DF-9F4B-6053B1D92DD8}" destId="{AFDBCA2A-5CEF-4992-AD25-AF13D7BA8490}" srcOrd="0" destOrd="0" presId="urn:microsoft.com/office/officeart/2008/layout/LinedList"/>
    <dgm:cxn modelId="{135B32E8-9C49-481E-B096-3E4A6649ADCD}" type="presParOf" srcId="{9EB93B26-F147-43DF-9F4B-6053B1D92DD8}" destId="{90EA7023-2F91-4CD8-9A65-1BD7D6DA4BDA}" srcOrd="1" destOrd="0" presId="urn:microsoft.com/office/officeart/2008/layout/LinedList"/>
    <dgm:cxn modelId="{D4D6AEA0-39FA-454B-9A63-60BFEC9BB27A}" type="presParOf" srcId="{FBCE9A96-BF70-4CB1-B964-177D70BF68EE}" destId="{443EC92B-FB7D-4F47-8502-0E0B08D8B331}" srcOrd="2" destOrd="0" presId="urn:microsoft.com/office/officeart/2008/layout/LinedList"/>
    <dgm:cxn modelId="{7340C057-ACBF-4618-98AE-EFD5DA76C0A5}" type="presParOf" srcId="{FBCE9A96-BF70-4CB1-B964-177D70BF68EE}" destId="{0D6E9DE6-9FFD-4490-91A6-5413B0E8DE56}" srcOrd="3" destOrd="0" presId="urn:microsoft.com/office/officeart/2008/layout/LinedList"/>
    <dgm:cxn modelId="{097481EF-3746-4616-AEC4-D2155678FF83}" type="presParOf" srcId="{0D6E9DE6-9FFD-4490-91A6-5413B0E8DE56}" destId="{EE3243A7-DEC3-4E26-85CB-D5036E0AD9F8}" srcOrd="0" destOrd="0" presId="urn:microsoft.com/office/officeart/2008/layout/LinedList"/>
    <dgm:cxn modelId="{6495A093-9464-4A88-9FF0-01B874E18514}" type="presParOf" srcId="{0D6E9DE6-9FFD-4490-91A6-5413B0E8DE56}" destId="{83EE4BFA-DAF3-41C3-8E8B-35B87CB2CA37}" srcOrd="1" destOrd="0" presId="urn:microsoft.com/office/officeart/2008/layout/LinedList"/>
    <dgm:cxn modelId="{C52A61F0-9AC1-4857-9A84-618DB5836D6B}" type="presParOf" srcId="{FBCE9A96-BF70-4CB1-B964-177D70BF68EE}" destId="{BDDAC77C-A538-49BC-9E63-5E4B3F2B2AAC}" srcOrd="4" destOrd="0" presId="urn:microsoft.com/office/officeart/2008/layout/LinedList"/>
    <dgm:cxn modelId="{6A7F81F6-702E-4398-8857-1C3FF7AF8A2A}" type="presParOf" srcId="{FBCE9A96-BF70-4CB1-B964-177D70BF68EE}" destId="{7E8144B2-14D9-410B-A36D-6B1CA19CD84D}" srcOrd="5" destOrd="0" presId="urn:microsoft.com/office/officeart/2008/layout/LinedList"/>
    <dgm:cxn modelId="{30E4E7DA-4D15-4B2C-A97A-518192196734}" type="presParOf" srcId="{7E8144B2-14D9-410B-A36D-6B1CA19CD84D}" destId="{201511CD-4450-458C-BBF5-B83508302903}" srcOrd="0" destOrd="0" presId="urn:microsoft.com/office/officeart/2008/layout/LinedList"/>
    <dgm:cxn modelId="{92CBC35F-29FB-4E99-B7B3-0597A5FF141F}" type="presParOf" srcId="{7E8144B2-14D9-410B-A36D-6B1CA19CD84D}" destId="{4904C662-097A-45AE-B22F-6470DA4D761C}" srcOrd="1" destOrd="0" presId="urn:microsoft.com/office/officeart/2008/layout/LinedList"/>
    <dgm:cxn modelId="{53EE4F40-E7D5-490E-9614-126CAC087E70}" type="presParOf" srcId="{FBCE9A96-BF70-4CB1-B964-177D70BF68EE}" destId="{720302DF-8A95-428C-B754-EB63BBD57BAC}" srcOrd="6" destOrd="0" presId="urn:microsoft.com/office/officeart/2008/layout/LinedList"/>
    <dgm:cxn modelId="{380A6CD8-3FE7-4A97-B2D2-3E0CED1065C9}" type="presParOf" srcId="{FBCE9A96-BF70-4CB1-B964-177D70BF68EE}" destId="{65633F43-3D6F-4416-86F6-A303148D7156}" srcOrd="7" destOrd="0" presId="urn:microsoft.com/office/officeart/2008/layout/LinedList"/>
    <dgm:cxn modelId="{72F1C26C-F401-43B5-BC56-1DCA8077B9CB}" type="presParOf" srcId="{65633F43-3D6F-4416-86F6-A303148D7156}" destId="{96381ABA-8C63-45A9-B0C9-2A726322E747}" srcOrd="0" destOrd="0" presId="urn:microsoft.com/office/officeart/2008/layout/LinedList"/>
    <dgm:cxn modelId="{373645D0-CE4E-4107-BE69-AF82EBEA32C0}" type="presParOf" srcId="{65633F43-3D6F-4416-86F6-A303148D7156}" destId="{8AEBFAF3-7360-4CFA-9507-73214EEBA906}" srcOrd="1" destOrd="0" presId="urn:microsoft.com/office/officeart/2008/layout/LinedList"/>
    <dgm:cxn modelId="{856463B4-F016-4E52-89BC-7A1B2F52E4C9}" type="presParOf" srcId="{FBCE9A96-BF70-4CB1-B964-177D70BF68EE}" destId="{EFFA514B-13C9-4468-9629-E6723442F190}" srcOrd="8" destOrd="0" presId="urn:microsoft.com/office/officeart/2008/layout/LinedList"/>
    <dgm:cxn modelId="{00B3D5B3-3548-4A07-A6B0-CEDD4466A235}" type="presParOf" srcId="{FBCE9A96-BF70-4CB1-B964-177D70BF68EE}" destId="{CC7D1FFD-F002-4B7D-905F-7A5CB56F93E1}" srcOrd="9" destOrd="0" presId="urn:microsoft.com/office/officeart/2008/layout/LinedList"/>
    <dgm:cxn modelId="{6BA7CE9F-BF64-4FF9-B31B-FE01F986FCFA}" type="presParOf" srcId="{CC7D1FFD-F002-4B7D-905F-7A5CB56F93E1}" destId="{62BD39A9-7B5E-4501-9785-8E76684CE739}" srcOrd="0" destOrd="0" presId="urn:microsoft.com/office/officeart/2008/layout/LinedList"/>
    <dgm:cxn modelId="{DAB47A7C-A349-46BD-9EDA-90955CBB63FC}" type="presParOf" srcId="{CC7D1FFD-F002-4B7D-905F-7A5CB56F93E1}" destId="{A938E8D7-DB6D-4C0A-96CA-7AAC0510C7B9}" srcOrd="1" destOrd="0" presId="urn:microsoft.com/office/officeart/2008/layout/LinedList"/>
    <dgm:cxn modelId="{AEDE3A3C-E0A1-4C45-8B97-413245A2AD90}" type="presParOf" srcId="{FBCE9A96-BF70-4CB1-B964-177D70BF68EE}" destId="{39147BE7-E50D-483A-BDB8-FEBD129F6CFF}" srcOrd="10" destOrd="0" presId="urn:microsoft.com/office/officeart/2008/layout/LinedList"/>
    <dgm:cxn modelId="{99A5EBC2-A338-4F75-8EEC-056DE3F2238C}" type="presParOf" srcId="{FBCE9A96-BF70-4CB1-B964-177D70BF68EE}" destId="{35974A47-5AE5-486C-B0EC-EE5DDF000499}" srcOrd="11" destOrd="0" presId="urn:microsoft.com/office/officeart/2008/layout/LinedList"/>
    <dgm:cxn modelId="{A41B8737-E236-40A0-AA25-542E5D3D7412}" type="presParOf" srcId="{35974A47-5AE5-486C-B0EC-EE5DDF000499}" destId="{1227DD1B-B97E-4100-9A21-DC9835AE1CA5}" srcOrd="0" destOrd="0" presId="urn:microsoft.com/office/officeart/2008/layout/LinedList"/>
    <dgm:cxn modelId="{6156839A-FE70-4266-A29A-01FB5D3DE360}" type="presParOf" srcId="{35974A47-5AE5-486C-B0EC-EE5DDF000499}" destId="{11A1ACB3-D34F-4722-A969-3C600F3D572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A14771-5B57-499C-8520-0C851DE1E6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63E8EE1-25F8-43B3-AB71-2DE496473E28}">
      <dgm:prSet/>
      <dgm:spPr/>
      <dgm:t>
        <a:bodyPr/>
        <a:lstStyle/>
        <a:p>
          <a:r>
            <a:rPr lang="en-US"/>
            <a:t>The decline in sales is caused by a mix of external pressures and internal weaknesses</a:t>
          </a:r>
        </a:p>
      </dgm:t>
    </dgm:pt>
    <dgm:pt modelId="{E8977AB1-10E6-41DC-9E18-1E471EFB61CE}" type="parTrans" cxnId="{04F5F727-DD7C-407B-B5BB-5EDB4D4D8DD0}">
      <dgm:prSet/>
      <dgm:spPr/>
      <dgm:t>
        <a:bodyPr/>
        <a:lstStyle/>
        <a:p>
          <a:endParaRPr lang="en-US"/>
        </a:p>
      </dgm:t>
    </dgm:pt>
    <dgm:pt modelId="{09A2AA14-F7A0-43DC-8BEC-6CA88353E51C}" type="sibTrans" cxnId="{04F5F727-DD7C-407B-B5BB-5EDB4D4D8DD0}">
      <dgm:prSet/>
      <dgm:spPr/>
      <dgm:t>
        <a:bodyPr/>
        <a:lstStyle/>
        <a:p>
          <a:endParaRPr lang="en-US"/>
        </a:p>
      </dgm:t>
    </dgm:pt>
    <dgm:pt modelId="{94D55AA6-B915-4138-94ED-E6C71CB1F635}">
      <dgm:prSet/>
      <dgm:spPr/>
      <dgm:t>
        <a:bodyPr/>
        <a:lstStyle/>
        <a:p>
          <a:r>
            <a:rPr lang="en-US"/>
            <a:t>Green Haven has strong advantages in quality, sustainability and customer relationships.</a:t>
          </a:r>
        </a:p>
      </dgm:t>
    </dgm:pt>
    <dgm:pt modelId="{3D10BD42-6CFD-4BEA-82FE-6F818E3EF148}" type="parTrans" cxnId="{26C95341-86A7-47AE-90AA-49C0E9A0200E}">
      <dgm:prSet/>
      <dgm:spPr/>
      <dgm:t>
        <a:bodyPr/>
        <a:lstStyle/>
        <a:p>
          <a:endParaRPr lang="en-US"/>
        </a:p>
      </dgm:t>
    </dgm:pt>
    <dgm:pt modelId="{763008E2-76CB-40E3-8E16-3D47B4518DEF}" type="sibTrans" cxnId="{26C95341-86A7-47AE-90AA-49C0E9A0200E}">
      <dgm:prSet/>
      <dgm:spPr/>
      <dgm:t>
        <a:bodyPr/>
        <a:lstStyle/>
        <a:p>
          <a:endParaRPr lang="en-US"/>
        </a:p>
      </dgm:t>
    </dgm:pt>
    <dgm:pt modelId="{3FBB86E3-61CC-4754-81EF-A238C5663BA5}">
      <dgm:prSet/>
      <dgm:spPr/>
      <dgm:t>
        <a:bodyPr/>
        <a:lstStyle/>
        <a:p>
          <a:r>
            <a:rPr lang="en-US"/>
            <a:t>Overall the main challenge is slow response to changing customer expectations,</a:t>
          </a:r>
        </a:p>
      </dgm:t>
    </dgm:pt>
    <dgm:pt modelId="{3D711877-652F-43F9-8D70-C7E9B9BF0FD5}" type="parTrans" cxnId="{15C1B3CD-B92A-4339-B97F-50918B4CFB0F}">
      <dgm:prSet/>
      <dgm:spPr/>
      <dgm:t>
        <a:bodyPr/>
        <a:lstStyle/>
        <a:p>
          <a:endParaRPr lang="en-US"/>
        </a:p>
      </dgm:t>
    </dgm:pt>
    <dgm:pt modelId="{32EA045A-2E48-458F-90AA-51757CDD87C7}" type="sibTrans" cxnId="{15C1B3CD-B92A-4339-B97F-50918B4CFB0F}">
      <dgm:prSet/>
      <dgm:spPr/>
      <dgm:t>
        <a:bodyPr/>
        <a:lstStyle/>
        <a:p>
          <a:endParaRPr lang="en-US"/>
        </a:p>
      </dgm:t>
    </dgm:pt>
    <dgm:pt modelId="{BB1B60CB-93D3-471D-8CE9-998E71E80334}" type="pres">
      <dgm:prSet presAssocID="{5DA14771-5B57-499C-8520-0C851DE1E6C6}" presName="root" presStyleCnt="0">
        <dgm:presLayoutVars>
          <dgm:dir/>
          <dgm:resizeHandles val="exact"/>
        </dgm:presLayoutVars>
      </dgm:prSet>
      <dgm:spPr/>
    </dgm:pt>
    <dgm:pt modelId="{F8B97333-97FB-4409-858B-1CE1843BD81E}" type="pres">
      <dgm:prSet presAssocID="{863E8EE1-25F8-43B3-AB71-2DE496473E28}" presName="compNode" presStyleCnt="0"/>
      <dgm:spPr/>
    </dgm:pt>
    <dgm:pt modelId="{AE23BEBD-202D-4C4E-A572-F295AFDA90A6}" type="pres">
      <dgm:prSet presAssocID="{863E8EE1-25F8-43B3-AB71-2DE496473E28}" presName="bgRect" presStyleLbl="bgShp" presStyleIdx="0" presStyleCnt="3"/>
      <dgm:spPr/>
    </dgm:pt>
    <dgm:pt modelId="{1BF6A5B6-AAB5-4554-92E0-F0F65A9E1AD6}" type="pres">
      <dgm:prSet presAssocID="{863E8EE1-25F8-43B3-AB71-2DE496473E2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86F98122-D735-4AF9-9D37-F38C2DEAC9D9}" type="pres">
      <dgm:prSet presAssocID="{863E8EE1-25F8-43B3-AB71-2DE496473E28}" presName="spaceRect" presStyleCnt="0"/>
      <dgm:spPr/>
    </dgm:pt>
    <dgm:pt modelId="{AAA4AA14-7BA4-49DB-A790-F143A218E467}" type="pres">
      <dgm:prSet presAssocID="{863E8EE1-25F8-43B3-AB71-2DE496473E28}" presName="parTx" presStyleLbl="revTx" presStyleIdx="0" presStyleCnt="3">
        <dgm:presLayoutVars>
          <dgm:chMax val="0"/>
          <dgm:chPref val="0"/>
        </dgm:presLayoutVars>
      </dgm:prSet>
      <dgm:spPr/>
    </dgm:pt>
    <dgm:pt modelId="{6F423A11-8AE4-4E9F-B7A4-C3E0919CBA64}" type="pres">
      <dgm:prSet presAssocID="{09A2AA14-F7A0-43DC-8BEC-6CA88353E51C}" presName="sibTrans" presStyleCnt="0"/>
      <dgm:spPr/>
    </dgm:pt>
    <dgm:pt modelId="{34C3FA35-F58C-466A-A0AB-F042A0745E3D}" type="pres">
      <dgm:prSet presAssocID="{94D55AA6-B915-4138-94ED-E6C71CB1F635}" presName="compNode" presStyleCnt="0"/>
      <dgm:spPr/>
    </dgm:pt>
    <dgm:pt modelId="{563C41B9-3FD8-4E81-979F-0BF4BF4F6706}" type="pres">
      <dgm:prSet presAssocID="{94D55AA6-B915-4138-94ED-E6C71CB1F635}" presName="bgRect" presStyleLbl="bgShp" presStyleIdx="1" presStyleCnt="3"/>
      <dgm:spPr/>
    </dgm:pt>
    <dgm:pt modelId="{F8917548-3E73-4606-A958-CBF96F738F8D}" type="pres">
      <dgm:prSet presAssocID="{94D55AA6-B915-4138-94ED-E6C71CB1F63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2D9BF59-CFFC-4B7C-8E92-D548E1E74A75}" type="pres">
      <dgm:prSet presAssocID="{94D55AA6-B915-4138-94ED-E6C71CB1F635}" presName="spaceRect" presStyleCnt="0"/>
      <dgm:spPr/>
    </dgm:pt>
    <dgm:pt modelId="{038795F0-7228-49A1-9951-157ADBCFBC70}" type="pres">
      <dgm:prSet presAssocID="{94D55AA6-B915-4138-94ED-E6C71CB1F635}" presName="parTx" presStyleLbl="revTx" presStyleIdx="1" presStyleCnt="3">
        <dgm:presLayoutVars>
          <dgm:chMax val="0"/>
          <dgm:chPref val="0"/>
        </dgm:presLayoutVars>
      </dgm:prSet>
      <dgm:spPr/>
    </dgm:pt>
    <dgm:pt modelId="{605579FF-4B26-475F-B546-D3E4D5FA4D63}" type="pres">
      <dgm:prSet presAssocID="{763008E2-76CB-40E3-8E16-3D47B4518DEF}" presName="sibTrans" presStyleCnt="0"/>
      <dgm:spPr/>
    </dgm:pt>
    <dgm:pt modelId="{8B984951-5238-4D7A-A38B-61A415F9627F}" type="pres">
      <dgm:prSet presAssocID="{3FBB86E3-61CC-4754-81EF-A238C5663BA5}" presName="compNode" presStyleCnt="0"/>
      <dgm:spPr/>
    </dgm:pt>
    <dgm:pt modelId="{107980DF-5EC5-427E-8A65-76EF33DB003E}" type="pres">
      <dgm:prSet presAssocID="{3FBB86E3-61CC-4754-81EF-A238C5663BA5}" presName="bgRect" presStyleLbl="bgShp" presStyleIdx="2" presStyleCnt="3"/>
      <dgm:spPr/>
    </dgm:pt>
    <dgm:pt modelId="{9CEE18BF-E50D-4511-A942-7EC5FA09CE5A}" type="pres">
      <dgm:prSet presAssocID="{3FBB86E3-61CC-4754-81EF-A238C5663BA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rtle"/>
        </a:ext>
      </dgm:extLst>
    </dgm:pt>
    <dgm:pt modelId="{75BF63EA-5BB1-4F1D-AC02-1AB4D41D0A9E}" type="pres">
      <dgm:prSet presAssocID="{3FBB86E3-61CC-4754-81EF-A238C5663BA5}" presName="spaceRect" presStyleCnt="0"/>
      <dgm:spPr/>
    </dgm:pt>
    <dgm:pt modelId="{9FE68EB8-B3EC-4092-81DF-A225813EF012}" type="pres">
      <dgm:prSet presAssocID="{3FBB86E3-61CC-4754-81EF-A238C5663BA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4F5F727-DD7C-407B-B5BB-5EDB4D4D8DD0}" srcId="{5DA14771-5B57-499C-8520-0C851DE1E6C6}" destId="{863E8EE1-25F8-43B3-AB71-2DE496473E28}" srcOrd="0" destOrd="0" parTransId="{E8977AB1-10E6-41DC-9E18-1E471EFB61CE}" sibTransId="{09A2AA14-F7A0-43DC-8BEC-6CA88353E51C}"/>
    <dgm:cxn modelId="{7E889660-6FBF-47BA-9069-98113050C618}" type="presOf" srcId="{863E8EE1-25F8-43B3-AB71-2DE496473E28}" destId="{AAA4AA14-7BA4-49DB-A790-F143A218E467}" srcOrd="0" destOrd="0" presId="urn:microsoft.com/office/officeart/2018/2/layout/IconVerticalSolidList"/>
    <dgm:cxn modelId="{26C95341-86A7-47AE-90AA-49C0E9A0200E}" srcId="{5DA14771-5B57-499C-8520-0C851DE1E6C6}" destId="{94D55AA6-B915-4138-94ED-E6C71CB1F635}" srcOrd="1" destOrd="0" parTransId="{3D10BD42-6CFD-4BEA-82FE-6F818E3EF148}" sibTransId="{763008E2-76CB-40E3-8E16-3D47B4518DEF}"/>
    <dgm:cxn modelId="{7BF4106D-9283-410C-BDC1-1F55841219CB}" type="presOf" srcId="{3FBB86E3-61CC-4754-81EF-A238C5663BA5}" destId="{9FE68EB8-B3EC-4092-81DF-A225813EF012}" srcOrd="0" destOrd="0" presId="urn:microsoft.com/office/officeart/2018/2/layout/IconVerticalSolidList"/>
    <dgm:cxn modelId="{0064C4B4-C56A-4780-B30E-10515DFA23A8}" type="presOf" srcId="{94D55AA6-B915-4138-94ED-E6C71CB1F635}" destId="{038795F0-7228-49A1-9951-157ADBCFBC70}" srcOrd="0" destOrd="0" presId="urn:microsoft.com/office/officeart/2018/2/layout/IconVerticalSolidList"/>
    <dgm:cxn modelId="{15C1B3CD-B92A-4339-B97F-50918B4CFB0F}" srcId="{5DA14771-5B57-499C-8520-0C851DE1E6C6}" destId="{3FBB86E3-61CC-4754-81EF-A238C5663BA5}" srcOrd="2" destOrd="0" parTransId="{3D711877-652F-43F9-8D70-C7E9B9BF0FD5}" sibTransId="{32EA045A-2E48-458F-90AA-51757CDD87C7}"/>
    <dgm:cxn modelId="{9CCDA2DD-973C-4B4D-B1B2-A728AFE42056}" type="presOf" srcId="{5DA14771-5B57-499C-8520-0C851DE1E6C6}" destId="{BB1B60CB-93D3-471D-8CE9-998E71E80334}" srcOrd="0" destOrd="0" presId="urn:microsoft.com/office/officeart/2018/2/layout/IconVerticalSolidList"/>
    <dgm:cxn modelId="{4731FED1-361B-42B0-9E10-A510528FDA26}" type="presParOf" srcId="{BB1B60CB-93D3-471D-8CE9-998E71E80334}" destId="{F8B97333-97FB-4409-858B-1CE1843BD81E}" srcOrd="0" destOrd="0" presId="urn:microsoft.com/office/officeart/2018/2/layout/IconVerticalSolidList"/>
    <dgm:cxn modelId="{8F1F090B-CCF7-4807-B0C6-D05FDA8BFBF0}" type="presParOf" srcId="{F8B97333-97FB-4409-858B-1CE1843BD81E}" destId="{AE23BEBD-202D-4C4E-A572-F295AFDA90A6}" srcOrd="0" destOrd="0" presId="urn:microsoft.com/office/officeart/2018/2/layout/IconVerticalSolidList"/>
    <dgm:cxn modelId="{8B395F9F-01BF-4E04-AE20-64E9C56F70D6}" type="presParOf" srcId="{F8B97333-97FB-4409-858B-1CE1843BD81E}" destId="{1BF6A5B6-AAB5-4554-92E0-F0F65A9E1AD6}" srcOrd="1" destOrd="0" presId="urn:microsoft.com/office/officeart/2018/2/layout/IconVerticalSolidList"/>
    <dgm:cxn modelId="{C4753728-D816-4AE2-BB08-15F0CA5C7CDF}" type="presParOf" srcId="{F8B97333-97FB-4409-858B-1CE1843BD81E}" destId="{86F98122-D735-4AF9-9D37-F38C2DEAC9D9}" srcOrd="2" destOrd="0" presId="urn:microsoft.com/office/officeart/2018/2/layout/IconVerticalSolidList"/>
    <dgm:cxn modelId="{35C9AA3E-B781-47AD-BF66-BED05B6F7A56}" type="presParOf" srcId="{F8B97333-97FB-4409-858B-1CE1843BD81E}" destId="{AAA4AA14-7BA4-49DB-A790-F143A218E467}" srcOrd="3" destOrd="0" presId="urn:microsoft.com/office/officeart/2018/2/layout/IconVerticalSolidList"/>
    <dgm:cxn modelId="{64B475D8-73C3-402D-9137-F6E0B6DAA01B}" type="presParOf" srcId="{BB1B60CB-93D3-471D-8CE9-998E71E80334}" destId="{6F423A11-8AE4-4E9F-B7A4-C3E0919CBA64}" srcOrd="1" destOrd="0" presId="urn:microsoft.com/office/officeart/2018/2/layout/IconVerticalSolidList"/>
    <dgm:cxn modelId="{AC1D5073-0C5D-476A-901C-6278D5F93BEE}" type="presParOf" srcId="{BB1B60CB-93D3-471D-8CE9-998E71E80334}" destId="{34C3FA35-F58C-466A-A0AB-F042A0745E3D}" srcOrd="2" destOrd="0" presId="urn:microsoft.com/office/officeart/2018/2/layout/IconVerticalSolidList"/>
    <dgm:cxn modelId="{93C50BA3-84AF-479B-9CC6-0A7D9F932EFB}" type="presParOf" srcId="{34C3FA35-F58C-466A-A0AB-F042A0745E3D}" destId="{563C41B9-3FD8-4E81-979F-0BF4BF4F6706}" srcOrd="0" destOrd="0" presId="urn:microsoft.com/office/officeart/2018/2/layout/IconVerticalSolidList"/>
    <dgm:cxn modelId="{AA231688-62CD-4581-ACC3-C3A5B8B24296}" type="presParOf" srcId="{34C3FA35-F58C-466A-A0AB-F042A0745E3D}" destId="{F8917548-3E73-4606-A958-CBF96F738F8D}" srcOrd="1" destOrd="0" presId="urn:microsoft.com/office/officeart/2018/2/layout/IconVerticalSolidList"/>
    <dgm:cxn modelId="{1CE0055E-4796-40B4-8516-8723EBEE7CA9}" type="presParOf" srcId="{34C3FA35-F58C-466A-A0AB-F042A0745E3D}" destId="{E2D9BF59-CFFC-4B7C-8E92-D548E1E74A75}" srcOrd="2" destOrd="0" presId="urn:microsoft.com/office/officeart/2018/2/layout/IconVerticalSolidList"/>
    <dgm:cxn modelId="{D680E75A-D12B-4F04-BDEE-93E1237F6D89}" type="presParOf" srcId="{34C3FA35-F58C-466A-A0AB-F042A0745E3D}" destId="{038795F0-7228-49A1-9951-157ADBCFBC70}" srcOrd="3" destOrd="0" presId="urn:microsoft.com/office/officeart/2018/2/layout/IconVerticalSolidList"/>
    <dgm:cxn modelId="{897BECB3-FF3C-4C31-B868-F83989417FF9}" type="presParOf" srcId="{BB1B60CB-93D3-471D-8CE9-998E71E80334}" destId="{605579FF-4B26-475F-B546-D3E4D5FA4D63}" srcOrd="3" destOrd="0" presId="urn:microsoft.com/office/officeart/2018/2/layout/IconVerticalSolidList"/>
    <dgm:cxn modelId="{4E7CB6C1-B05F-4ADE-85BD-33443F2F5DEC}" type="presParOf" srcId="{BB1B60CB-93D3-471D-8CE9-998E71E80334}" destId="{8B984951-5238-4D7A-A38B-61A415F9627F}" srcOrd="4" destOrd="0" presId="urn:microsoft.com/office/officeart/2018/2/layout/IconVerticalSolidList"/>
    <dgm:cxn modelId="{865123DD-6509-4D4F-8D16-2FCDCAA27CC8}" type="presParOf" srcId="{8B984951-5238-4D7A-A38B-61A415F9627F}" destId="{107980DF-5EC5-427E-8A65-76EF33DB003E}" srcOrd="0" destOrd="0" presId="urn:microsoft.com/office/officeart/2018/2/layout/IconVerticalSolidList"/>
    <dgm:cxn modelId="{8E4831DD-B4EE-434D-9F3A-9F93CF8FB81D}" type="presParOf" srcId="{8B984951-5238-4D7A-A38B-61A415F9627F}" destId="{9CEE18BF-E50D-4511-A942-7EC5FA09CE5A}" srcOrd="1" destOrd="0" presId="urn:microsoft.com/office/officeart/2018/2/layout/IconVerticalSolidList"/>
    <dgm:cxn modelId="{B7AB559B-1A18-4401-A8EA-2A34354C99AB}" type="presParOf" srcId="{8B984951-5238-4D7A-A38B-61A415F9627F}" destId="{75BF63EA-5BB1-4F1D-AC02-1AB4D41D0A9E}" srcOrd="2" destOrd="0" presId="urn:microsoft.com/office/officeart/2018/2/layout/IconVerticalSolidList"/>
    <dgm:cxn modelId="{00353B6E-FC04-4EE3-A49F-022C73B9174A}" type="presParOf" srcId="{8B984951-5238-4D7A-A38B-61A415F9627F}" destId="{9FE68EB8-B3EC-4092-81DF-A225813EF0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7BC0F-9D87-4839-849E-338B802166D3}">
      <dsp:nvSpPr>
        <dsp:cNvPr id="0" name=""/>
        <dsp:cNvSpPr/>
      </dsp:nvSpPr>
      <dsp:spPr>
        <a:xfrm>
          <a:off x="0" y="325973"/>
          <a:ext cx="6479357" cy="6475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They have their Flower Shop in Norwich </a:t>
          </a:r>
        </a:p>
      </dsp:txBody>
      <dsp:txXfrm>
        <a:off x="31613" y="357586"/>
        <a:ext cx="6416131" cy="584369"/>
      </dsp:txXfrm>
    </dsp:sp>
    <dsp:sp modelId="{A02F95B0-8770-4825-869F-946D99E6F219}">
      <dsp:nvSpPr>
        <dsp:cNvPr id="0" name=""/>
        <dsp:cNvSpPr/>
      </dsp:nvSpPr>
      <dsp:spPr>
        <a:xfrm>
          <a:off x="0" y="1051328"/>
          <a:ext cx="6479357" cy="647595"/>
        </a:xfrm>
        <a:prstGeom prst="roundRect">
          <a:avLst/>
        </a:prstGeom>
        <a:solidFill>
          <a:schemeClr val="accent5">
            <a:hueOff val="1802159"/>
            <a:satOff val="-4508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It started in 2016</a:t>
          </a:r>
        </a:p>
      </dsp:txBody>
      <dsp:txXfrm>
        <a:off x="31613" y="1082941"/>
        <a:ext cx="6416131" cy="584369"/>
      </dsp:txXfrm>
    </dsp:sp>
    <dsp:sp modelId="{8D50CA1B-AF29-4826-92CA-CA775C1FDADB}">
      <dsp:nvSpPr>
        <dsp:cNvPr id="0" name=""/>
        <dsp:cNvSpPr/>
      </dsp:nvSpPr>
      <dsp:spPr>
        <a:xfrm>
          <a:off x="0" y="1776684"/>
          <a:ext cx="6479357" cy="647595"/>
        </a:xfrm>
        <a:prstGeom prst="roundRect">
          <a:avLst/>
        </a:prstGeom>
        <a:solidFill>
          <a:schemeClr val="accent5">
            <a:hueOff val="3604318"/>
            <a:satOff val="-90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They are known for: </a:t>
          </a:r>
        </a:p>
      </dsp:txBody>
      <dsp:txXfrm>
        <a:off x="31613" y="1808297"/>
        <a:ext cx="6416131" cy="584369"/>
      </dsp:txXfrm>
    </dsp:sp>
    <dsp:sp modelId="{01EC97E3-526E-46A0-85BB-1B4F21EAB3B5}">
      <dsp:nvSpPr>
        <dsp:cNvPr id="0" name=""/>
        <dsp:cNvSpPr/>
      </dsp:nvSpPr>
      <dsp:spPr>
        <a:xfrm>
          <a:off x="0" y="2502039"/>
          <a:ext cx="6479357" cy="647595"/>
        </a:xfrm>
        <a:prstGeom prst="roundRect">
          <a:avLst/>
        </a:prstGeom>
        <a:solidFill>
          <a:schemeClr val="accent5">
            <a:hueOff val="5406476"/>
            <a:satOff val="-13523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Unique Flowers </a:t>
          </a:r>
        </a:p>
      </dsp:txBody>
      <dsp:txXfrm>
        <a:off x="31613" y="2533652"/>
        <a:ext cx="6416131" cy="584369"/>
      </dsp:txXfrm>
    </dsp:sp>
    <dsp:sp modelId="{135DD8CE-D25B-4721-BFBD-C4B38ECD1BA0}">
      <dsp:nvSpPr>
        <dsp:cNvPr id="0" name=""/>
        <dsp:cNvSpPr/>
      </dsp:nvSpPr>
      <dsp:spPr>
        <a:xfrm>
          <a:off x="0" y="3227394"/>
          <a:ext cx="6479357" cy="647595"/>
        </a:xfrm>
        <a:prstGeom prst="roundRect">
          <a:avLst/>
        </a:prstGeom>
        <a:solidFill>
          <a:schemeClr val="accent5">
            <a:hueOff val="7208635"/>
            <a:satOff val="-18031"/>
            <a:lumOff val="-1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Eco-Friendly Packaging</a:t>
          </a:r>
        </a:p>
      </dsp:txBody>
      <dsp:txXfrm>
        <a:off x="31613" y="3259007"/>
        <a:ext cx="6416131" cy="584369"/>
      </dsp:txXfrm>
    </dsp:sp>
    <dsp:sp modelId="{2A787C13-5ED1-44EE-8438-6D851D01643C}">
      <dsp:nvSpPr>
        <dsp:cNvPr id="0" name=""/>
        <dsp:cNvSpPr/>
      </dsp:nvSpPr>
      <dsp:spPr>
        <a:xfrm>
          <a:off x="0" y="3952749"/>
          <a:ext cx="6479357" cy="647595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Friendly Service</a:t>
          </a:r>
        </a:p>
      </dsp:txBody>
      <dsp:txXfrm>
        <a:off x="31613" y="3984362"/>
        <a:ext cx="6416131" cy="584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414AD0-5AE7-4432-BCEB-6BFAEA048C3E}">
      <dsp:nvSpPr>
        <dsp:cNvPr id="0" name=""/>
        <dsp:cNvSpPr/>
      </dsp:nvSpPr>
      <dsp:spPr>
        <a:xfrm>
          <a:off x="402600" y="76517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4189F2-3870-4101-AE10-52111770D7AF}">
      <dsp:nvSpPr>
        <dsp:cNvPr id="0" name=""/>
        <dsp:cNvSpPr/>
      </dsp:nvSpPr>
      <dsp:spPr>
        <a:xfrm>
          <a:off x="636600" y="99917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74BB2-E6DB-4D0B-86B4-012B7AE349C8}">
      <dsp:nvSpPr>
        <dsp:cNvPr id="0" name=""/>
        <dsp:cNvSpPr/>
      </dsp:nvSpPr>
      <dsp:spPr>
        <a:xfrm>
          <a:off x="51600" y="220517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Sales down by 30% </a:t>
          </a:r>
        </a:p>
      </dsp:txBody>
      <dsp:txXfrm>
        <a:off x="51600" y="2205178"/>
        <a:ext cx="1800000" cy="720000"/>
      </dsp:txXfrm>
    </dsp:sp>
    <dsp:sp modelId="{AD6251EF-1551-4E39-81C2-ED4154675BEA}">
      <dsp:nvSpPr>
        <dsp:cNvPr id="0" name=""/>
        <dsp:cNvSpPr/>
      </dsp:nvSpPr>
      <dsp:spPr>
        <a:xfrm>
          <a:off x="2517600" y="76517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E71BF3-CDFE-4AFB-9B00-5E235FFA0976}">
      <dsp:nvSpPr>
        <dsp:cNvPr id="0" name=""/>
        <dsp:cNvSpPr/>
      </dsp:nvSpPr>
      <dsp:spPr>
        <a:xfrm>
          <a:off x="2751600" y="99917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6E0B1-67CA-471D-A452-C51B07008A7E}">
      <dsp:nvSpPr>
        <dsp:cNvPr id="0" name=""/>
        <dsp:cNvSpPr/>
      </dsp:nvSpPr>
      <dsp:spPr>
        <a:xfrm>
          <a:off x="2166600" y="220517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Fewer People visiting the Shop </a:t>
          </a:r>
        </a:p>
      </dsp:txBody>
      <dsp:txXfrm>
        <a:off x="2166600" y="2205178"/>
        <a:ext cx="1800000" cy="720000"/>
      </dsp:txXfrm>
    </dsp:sp>
    <dsp:sp modelId="{CDDF988D-61F4-4836-96E9-EAB99A6FDA20}">
      <dsp:nvSpPr>
        <dsp:cNvPr id="0" name=""/>
        <dsp:cNvSpPr/>
      </dsp:nvSpPr>
      <dsp:spPr>
        <a:xfrm>
          <a:off x="4632600" y="76517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B9CD51-641F-4158-BF1E-2970EC0595FE}">
      <dsp:nvSpPr>
        <dsp:cNvPr id="0" name=""/>
        <dsp:cNvSpPr/>
      </dsp:nvSpPr>
      <dsp:spPr>
        <a:xfrm>
          <a:off x="4866600" y="99917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C5EC5-65BF-4C1A-BEE5-9490E06D0C83}">
      <dsp:nvSpPr>
        <dsp:cNvPr id="0" name=""/>
        <dsp:cNvSpPr/>
      </dsp:nvSpPr>
      <dsp:spPr>
        <a:xfrm>
          <a:off x="4281600" y="220517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More people buying Online </a:t>
          </a:r>
        </a:p>
      </dsp:txBody>
      <dsp:txXfrm>
        <a:off x="4281600" y="2205178"/>
        <a:ext cx="1800000" cy="720000"/>
      </dsp:txXfrm>
    </dsp:sp>
    <dsp:sp modelId="{FF79501F-D85F-4A1B-925F-A13A43F55582}">
      <dsp:nvSpPr>
        <dsp:cNvPr id="0" name=""/>
        <dsp:cNvSpPr/>
      </dsp:nvSpPr>
      <dsp:spPr>
        <a:xfrm>
          <a:off x="6747600" y="76517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0553C-80F8-44D0-8FB3-94106290B13E}">
      <dsp:nvSpPr>
        <dsp:cNvPr id="0" name=""/>
        <dsp:cNvSpPr/>
      </dsp:nvSpPr>
      <dsp:spPr>
        <a:xfrm>
          <a:off x="6981600" y="99917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31B15-AC0B-4636-A0C0-A3B2F7353A93}">
      <dsp:nvSpPr>
        <dsp:cNvPr id="0" name=""/>
        <dsp:cNvSpPr/>
      </dsp:nvSpPr>
      <dsp:spPr>
        <a:xfrm>
          <a:off x="6396600" y="220517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Costs increase</a:t>
          </a:r>
        </a:p>
      </dsp:txBody>
      <dsp:txXfrm>
        <a:off x="6396600" y="2205178"/>
        <a:ext cx="1800000" cy="720000"/>
      </dsp:txXfrm>
    </dsp:sp>
    <dsp:sp modelId="{030E4F89-152F-45CC-B96C-B5168DCAA292}">
      <dsp:nvSpPr>
        <dsp:cNvPr id="0" name=""/>
        <dsp:cNvSpPr/>
      </dsp:nvSpPr>
      <dsp:spPr>
        <a:xfrm>
          <a:off x="8862600" y="765178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E34AE3-FCB4-41A3-B666-6CA486C930E2}">
      <dsp:nvSpPr>
        <dsp:cNvPr id="0" name=""/>
        <dsp:cNvSpPr/>
      </dsp:nvSpPr>
      <dsp:spPr>
        <a:xfrm>
          <a:off x="9096600" y="99917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9682F-36EA-4EA7-99B9-F7A0EF2320D2}">
      <dsp:nvSpPr>
        <dsp:cNvPr id="0" name=""/>
        <dsp:cNvSpPr/>
      </dsp:nvSpPr>
      <dsp:spPr>
        <a:xfrm>
          <a:off x="8511600" y="220517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Outdated Website</a:t>
          </a:r>
        </a:p>
      </dsp:txBody>
      <dsp:txXfrm>
        <a:off x="8511600" y="2205178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AD159-D9CB-4CFB-B507-A2FC0A1020C3}">
      <dsp:nvSpPr>
        <dsp:cNvPr id="0" name=""/>
        <dsp:cNvSpPr/>
      </dsp:nvSpPr>
      <dsp:spPr>
        <a:xfrm>
          <a:off x="0" y="436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1E2AD1-58BE-491D-B264-E02A57216885}">
      <dsp:nvSpPr>
        <dsp:cNvPr id="0" name=""/>
        <dsp:cNvSpPr/>
      </dsp:nvSpPr>
      <dsp:spPr>
        <a:xfrm>
          <a:off x="181869" y="135711"/>
          <a:ext cx="330672" cy="3306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4062A-D197-4031-A273-8BA5AC29AC52}">
      <dsp:nvSpPr>
        <dsp:cNvPr id="0" name=""/>
        <dsp:cNvSpPr/>
      </dsp:nvSpPr>
      <dsp:spPr>
        <a:xfrm>
          <a:off x="694411" y="436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What: Sales are falling</a:t>
          </a:r>
        </a:p>
      </dsp:txBody>
      <dsp:txXfrm>
        <a:off x="694411" y="436"/>
        <a:ext cx="6522004" cy="601221"/>
      </dsp:txXfrm>
    </dsp:sp>
    <dsp:sp modelId="{D3C8B6CE-55BA-4969-8D2F-657A3BA84A22}">
      <dsp:nvSpPr>
        <dsp:cNvPr id="0" name=""/>
        <dsp:cNvSpPr/>
      </dsp:nvSpPr>
      <dsp:spPr>
        <a:xfrm>
          <a:off x="0" y="751964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7A9A96-B304-451D-8196-26F16142729A}">
      <dsp:nvSpPr>
        <dsp:cNvPr id="0" name=""/>
        <dsp:cNvSpPr/>
      </dsp:nvSpPr>
      <dsp:spPr>
        <a:xfrm>
          <a:off x="181869" y="887239"/>
          <a:ext cx="330672" cy="3306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60F98A-C432-420B-A0D1-68BE85A69F47}">
      <dsp:nvSpPr>
        <dsp:cNvPr id="0" name=""/>
        <dsp:cNvSpPr/>
      </dsp:nvSpPr>
      <dsp:spPr>
        <a:xfrm>
          <a:off x="694411" y="751964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Why: Online competition and high costs</a:t>
          </a:r>
        </a:p>
      </dsp:txBody>
      <dsp:txXfrm>
        <a:off x="694411" y="751964"/>
        <a:ext cx="6522004" cy="601221"/>
      </dsp:txXfrm>
    </dsp:sp>
    <dsp:sp modelId="{51DE45BC-7BF1-4397-8279-7F4B4C7BC20A}">
      <dsp:nvSpPr>
        <dsp:cNvPr id="0" name=""/>
        <dsp:cNvSpPr/>
      </dsp:nvSpPr>
      <dsp:spPr>
        <a:xfrm>
          <a:off x="0" y="1503491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4D21F-B813-460C-BD7F-80544CC2C586}">
      <dsp:nvSpPr>
        <dsp:cNvPr id="0" name=""/>
        <dsp:cNvSpPr/>
      </dsp:nvSpPr>
      <dsp:spPr>
        <a:xfrm>
          <a:off x="181869" y="1638766"/>
          <a:ext cx="330672" cy="3306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D62C5-0052-4903-BB56-392D536CC8E5}">
      <dsp:nvSpPr>
        <dsp:cNvPr id="0" name=""/>
        <dsp:cNvSpPr/>
      </dsp:nvSpPr>
      <dsp:spPr>
        <a:xfrm>
          <a:off x="694411" y="1503491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Where: Norwich Shop</a:t>
          </a:r>
        </a:p>
      </dsp:txBody>
      <dsp:txXfrm>
        <a:off x="694411" y="1503491"/>
        <a:ext cx="6522004" cy="601221"/>
      </dsp:txXfrm>
    </dsp:sp>
    <dsp:sp modelId="{8837866A-B93B-4F2E-A23D-18AFB80A73BC}">
      <dsp:nvSpPr>
        <dsp:cNvPr id="0" name=""/>
        <dsp:cNvSpPr/>
      </dsp:nvSpPr>
      <dsp:spPr>
        <a:xfrm>
          <a:off x="0" y="2255019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6F9E7-D075-4A61-82C5-3F2E2C037028}">
      <dsp:nvSpPr>
        <dsp:cNvPr id="0" name=""/>
        <dsp:cNvSpPr/>
      </dsp:nvSpPr>
      <dsp:spPr>
        <a:xfrm>
          <a:off x="181869" y="2390293"/>
          <a:ext cx="330672" cy="3306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330C6-C9C5-4FBE-AD6E-EB295A8622A7}">
      <dsp:nvSpPr>
        <dsp:cNvPr id="0" name=""/>
        <dsp:cNvSpPr/>
      </dsp:nvSpPr>
      <dsp:spPr>
        <a:xfrm>
          <a:off x="694411" y="2255019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When: In the last 12 months.</a:t>
          </a:r>
        </a:p>
      </dsp:txBody>
      <dsp:txXfrm>
        <a:off x="694411" y="2255019"/>
        <a:ext cx="6522004" cy="601221"/>
      </dsp:txXfrm>
    </dsp:sp>
    <dsp:sp modelId="{DC386EB2-88A7-4E35-A82D-E58991C809AF}">
      <dsp:nvSpPr>
        <dsp:cNvPr id="0" name=""/>
        <dsp:cNvSpPr/>
      </dsp:nvSpPr>
      <dsp:spPr>
        <a:xfrm>
          <a:off x="0" y="3006546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623927-BBBE-4A66-BA59-AFABCE705621}">
      <dsp:nvSpPr>
        <dsp:cNvPr id="0" name=""/>
        <dsp:cNvSpPr/>
      </dsp:nvSpPr>
      <dsp:spPr>
        <a:xfrm>
          <a:off x="181869" y="3141821"/>
          <a:ext cx="330672" cy="3306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EC745-ADBA-4EC7-A9A4-1941575EB1C7}">
      <dsp:nvSpPr>
        <dsp:cNvPr id="0" name=""/>
        <dsp:cNvSpPr/>
      </dsp:nvSpPr>
      <dsp:spPr>
        <a:xfrm>
          <a:off x="694411" y="3006546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Who: Customers and owners</a:t>
          </a:r>
        </a:p>
      </dsp:txBody>
      <dsp:txXfrm>
        <a:off x="694411" y="3006546"/>
        <a:ext cx="6522004" cy="601221"/>
      </dsp:txXfrm>
    </dsp:sp>
    <dsp:sp modelId="{14C11BFF-49C5-48CB-87ED-56C6979E55CC}">
      <dsp:nvSpPr>
        <dsp:cNvPr id="0" name=""/>
        <dsp:cNvSpPr/>
      </dsp:nvSpPr>
      <dsp:spPr>
        <a:xfrm>
          <a:off x="0" y="3758073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64B10A-95CD-4BBA-8FE4-96DC1D9DC4F7}">
      <dsp:nvSpPr>
        <dsp:cNvPr id="0" name=""/>
        <dsp:cNvSpPr/>
      </dsp:nvSpPr>
      <dsp:spPr>
        <a:xfrm>
          <a:off x="181869" y="3893348"/>
          <a:ext cx="330672" cy="3306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B2236-D452-4E67-9BD3-81A55A33417D}">
      <dsp:nvSpPr>
        <dsp:cNvPr id="0" name=""/>
        <dsp:cNvSpPr/>
      </dsp:nvSpPr>
      <dsp:spPr>
        <a:xfrm>
          <a:off x="694411" y="3758073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How: Less customers in store, outdated website</a:t>
          </a:r>
        </a:p>
      </dsp:txBody>
      <dsp:txXfrm>
        <a:off x="694411" y="3758073"/>
        <a:ext cx="6522004" cy="601221"/>
      </dsp:txXfrm>
    </dsp:sp>
    <dsp:sp modelId="{E49CE667-F85E-4CD6-9EC3-C32A5483B62F}">
      <dsp:nvSpPr>
        <dsp:cNvPr id="0" name=""/>
        <dsp:cNvSpPr/>
      </dsp:nvSpPr>
      <dsp:spPr>
        <a:xfrm>
          <a:off x="0" y="4509601"/>
          <a:ext cx="7216416" cy="6012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7F999-8431-4B10-8786-F89CF8792693}">
      <dsp:nvSpPr>
        <dsp:cNvPr id="0" name=""/>
        <dsp:cNvSpPr/>
      </dsp:nvSpPr>
      <dsp:spPr>
        <a:xfrm>
          <a:off x="181869" y="4644876"/>
          <a:ext cx="330672" cy="3306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94597-855D-438E-A9E2-CBB7546EA9B3}">
      <dsp:nvSpPr>
        <dsp:cNvPr id="0" name=""/>
        <dsp:cNvSpPr/>
      </dsp:nvSpPr>
      <dsp:spPr>
        <a:xfrm>
          <a:off x="694411" y="4509601"/>
          <a:ext cx="6522004" cy="601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9" tIns="63629" rIns="63629" bIns="636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How much: Sales are down by 30%</a:t>
          </a:r>
        </a:p>
      </dsp:txBody>
      <dsp:txXfrm>
        <a:off x="694411" y="4509601"/>
        <a:ext cx="6522004" cy="6012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A1652E-8044-4301-B564-52CF61D9EE7B}">
      <dsp:nvSpPr>
        <dsp:cNvPr id="0" name=""/>
        <dsp:cNvSpPr/>
      </dsp:nvSpPr>
      <dsp:spPr>
        <a:xfrm>
          <a:off x="0" y="2495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BCA2A-5CEF-4992-AD25-AF13D7BA8490}">
      <dsp:nvSpPr>
        <dsp:cNvPr id="0" name=""/>
        <dsp:cNvSpPr/>
      </dsp:nvSpPr>
      <dsp:spPr>
        <a:xfrm>
          <a:off x="0" y="2495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Political: Import rules &amp; trade changes can affect</a:t>
          </a:r>
        </a:p>
      </dsp:txBody>
      <dsp:txXfrm>
        <a:off x="0" y="2495"/>
        <a:ext cx="7216416" cy="851044"/>
      </dsp:txXfrm>
    </dsp:sp>
    <dsp:sp modelId="{443EC92B-FB7D-4F47-8502-0E0B08D8B331}">
      <dsp:nvSpPr>
        <dsp:cNvPr id="0" name=""/>
        <dsp:cNvSpPr/>
      </dsp:nvSpPr>
      <dsp:spPr>
        <a:xfrm>
          <a:off x="0" y="853540"/>
          <a:ext cx="7216416" cy="0"/>
        </a:xfrm>
        <a:prstGeom prst="line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accent2">
              <a:hueOff val="1414419"/>
              <a:satOff val="-5328"/>
              <a:lumOff val="4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3243A7-DEC3-4E26-85CB-D5036E0AD9F8}">
      <dsp:nvSpPr>
        <dsp:cNvPr id="0" name=""/>
        <dsp:cNvSpPr/>
      </dsp:nvSpPr>
      <dsp:spPr>
        <a:xfrm>
          <a:off x="0" y="853540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Economic: Inflation increase costs </a:t>
          </a:r>
        </a:p>
      </dsp:txBody>
      <dsp:txXfrm>
        <a:off x="0" y="853540"/>
        <a:ext cx="7216416" cy="851044"/>
      </dsp:txXfrm>
    </dsp:sp>
    <dsp:sp modelId="{BDDAC77C-A538-49BC-9E63-5E4B3F2B2AAC}">
      <dsp:nvSpPr>
        <dsp:cNvPr id="0" name=""/>
        <dsp:cNvSpPr/>
      </dsp:nvSpPr>
      <dsp:spPr>
        <a:xfrm>
          <a:off x="0" y="1704585"/>
          <a:ext cx="7216416" cy="0"/>
        </a:xfrm>
        <a:prstGeom prst="line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accent2">
              <a:hueOff val="2828839"/>
              <a:satOff val="-10655"/>
              <a:lumOff val="8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1511CD-4450-458C-BBF5-B83508302903}">
      <dsp:nvSpPr>
        <dsp:cNvPr id="0" name=""/>
        <dsp:cNvSpPr/>
      </dsp:nvSpPr>
      <dsp:spPr>
        <a:xfrm>
          <a:off x="0" y="1704585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Social: More online shopping</a:t>
          </a:r>
        </a:p>
      </dsp:txBody>
      <dsp:txXfrm>
        <a:off x="0" y="1704585"/>
        <a:ext cx="7216416" cy="851044"/>
      </dsp:txXfrm>
    </dsp:sp>
    <dsp:sp modelId="{720302DF-8A95-428C-B754-EB63BBD57BAC}">
      <dsp:nvSpPr>
        <dsp:cNvPr id="0" name=""/>
        <dsp:cNvSpPr/>
      </dsp:nvSpPr>
      <dsp:spPr>
        <a:xfrm>
          <a:off x="0" y="2555630"/>
          <a:ext cx="7216416" cy="0"/>
        </a:xfrm>
        <a:prstGeom prst="line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accent2">
              <a:hueOff val="4243259"/>
              <a:satOff val="-15983"/>
              <a:lumOff val="13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81ABA-8C63-45A9-B0C9-2A726322E747}">
      <dsp:nvSpPr>
        <dsp:cNvPr id="0" name=""/>
        <dsp:cNvSpPr/>
      </dsp:nvSpPr>
      <dsp:spPr>
        <a:xfrm>
          <a:off x="0" y="2555630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Technological: Growth of online businesses</a:t>
          </a:r>
        </a:p>
      </dsp:txBody>
      <dsp:txXfrm>
        <a:off x="0" y="2555630"/>
        <a:ext cx="7216416" cy="851044"/>
      </dsp:txXfrm>
    </dsp:sp>
    <dsp:sp modelId="{EFFA514B-13C9-4468-9629-E6723442F190}">
      <dsp:nvSpPr>
        <dsp:cNvPr id="0" name=""/>
        <dsp:cNvSpPr/>
      </dsp:nvSpPr>
      <dsp:spPr>
        <a:xfrm>
          <a:off x="0" y="3406674"/>
          <a:ext cx="7216416" cy="0"/>
        </a:xfrm>
        <a:prstGeom prst="line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accent2">
              <a:hueOff val="5657678"/>
              <a:satOff val="-21310"/>
              <a:lumOff val="17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D39A9-7B5E-4501-9785-8E76684CE739}">
      <dsp:nvSpPr>
        <dsp:cNvPr id="0" name=""/>
        <dsp:cNvSpPr/>
      </dsp:nvSpPr>
      <dsp:spPr>
        <a:xfrm>
          <a:off x="0" y="3406674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Environmental: Eco-Friendly more expensive</a:t>
          </a:r>
        </a:p>
      </dsp:txBody>
      <dsp:txXfrm>
        <a:off x="0" y="3406674"/>
        <a:ext cx="7216416" cy="851044"/>
      </dsp:txXfrm>
    </dsp:sp>
    <dsp:sp modelId="{39147BE7-E50D-483A-BDB8-FEBD129F6CFF}">
      <dsp:nvSpPr>
        <dsp:cNvPr id="0" name=""/>
        <dsp:cNvSpPr/>
      </dsp:nvSpPr>
      <dsp:spPr>
        <a:xfrm>
          <a:off x="0" y="4257719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27DD1B-B97E-4100-9A21-DC9835AE1CA5}">
      <dsp:nvSpPr>
        <dsp:cNvPr id="0" name=""/>
        <dsp:cNvSpPr/>
      </dsp:nvSpPr>
      <dsp:spPr>
        <a:xfrm>
          <a:off x="0" y="4257719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Legal: Following rules on employment and trading</a:t>
          </a:r>
        </a:p>
      </dsp:txBody>
      <dsp:txXfrm>
        <a:off x="0" y="4257719"/>
        <a:ext cx="7216416" cy="8510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3BEBD-202D-4C4E-A572-F295AFDA90A6}">
      <dsp:nvSpPr>
        <dsp:cNvPr id="0" name=""/>
        <dsp:cNvSpPr/>
      </dsp:nvSpPr>
      <dsp:spPr>
        <a:xfrm>
          <a:off x="0" y="623"/>
          <a:ext cx="7216416" cy="14600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F6A5B6-AAB5-4554-92E0-F0F65A9E1AD6}">
      <dsp:nvSpPr>
        <dsp:cNvPr id="0" name=""/>
        <dsp:cNvSpPr/>
      </dsp:nvSpPr>
      <dsp:spPr>
        <a:xfrm>
          <a:off x="441651" y="329124"/>
          <a:ext cx="803001" cy="8030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A4AA14-7BA4-49DB-A790-F143A218E467}">
      <dsp:nvSpPr>
        <dsp:cNvPr id="0" name=""/>
        <dsp:cNvSpPr/>
      </dsp:nvSpPr>
      <dsp:spPr>
        <a:xfrm>
          <a:off x="1686304" y="623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decline in sales is caused by a mix of external pressures and internal weaknesses</a:t>
          </a:r>
        </a:p>
      </dsp:txBody>
      <dsp:txXfrm>
        <a:off x="1686304" y="623"/>
        <a:ext cx="5530111" cy="1460003"/>
      </dsp:txXfrm>
    </dsp:sp>
    <dsp:sp modelId="{563C41B9-3FD8-4E81-979F-0BF4BF4F6706}">
      <dsp:nvSpPr>
        <dsp:cNvPr id="0" name=""/>
        <dsp:cNvSpPr/>
      </dsp:nvSpPr>
      <dsp:spPr>
        <a:xfrm>
          <a:off x="0" y="1825628"/>
          <a:ext cx="7216416" cy="14600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917548-3E73-4606-A958-CBF96F738F8D}">
      <dsp:nvSpPr>
        <dsp:cNvPr id="0" name=""/>
        <dsp:cNvSpPr/>
      </dsp:nvSpPr>
      <dsp:spPr>
        <a:xfrm>
          <a:off x="441651" y="2154129"/>
          <a:ext cx="803001" cy="8030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8795F0-7228-49A1-9951-157ADBCFBC70}">
      <dsp:nvSpPr>
        <dsp:cNvPr id="0" name=""/>
        <dsp:cNvSpPr/>
      </dsp:nvSpPr>
      <dsp:spPr>
        <a:xfrm>
          <a:off x="1686304" y="1825628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Green Haven has strong advantages in quality, sustainability and customer relationships.</a:t>
          </a:r>
        </a:p>
      </dsp:txBody>
      <dsp:txXfrm>
        <a:off x="1686304" y="1825628"/>
        <a:ext cx="5530111" cy="1460003"/>
      </dsp:txXfrm>
    </dsp:sp>
    <dsp:sp modelId="{107980DF-5EC5-427E-8A65-76EF33DB003E}">
      <dsp:nvSpPr>
        <dsp:cNvPr id="0" name=""/>
        <dsp:cNvSpPr/>
      </dsp:nvSpPr>
      <dsp:spPr>
        <a:xfrm>
          <a:off x="0" y="3650632"/>
          <a:ext cx="7216416" cy="14600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EE18BF-E50D-4511-A942-7EC5FA09CE5A}">
      <dsp:nvSpPr>
        <dsp:cNvPr id="0" name=""/>
        <dsp:cNvSpPr/>
      </dsp:nvSpPr>
      <dsp:spPr>
        <a:xfrm>
          <a:off x="441651" y="3979133"/>
          <a:ext cx="803001" cy="80300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68EB8-B3EC-4092-81DF-A225813EF012}">
      <dsp:nvSpPr>
        <dsp:cNvPr id="0" name=""/>
        <dsp:cNvSpPr/>
      </dsp:nvSpPr>
      <dsp:spPr>
        <a:xfrm>
          <a:off x="1686304" y="3650632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Overall the main challenge is slow response to changing customer expectations,</a:t>
          </a:r>
        </a:p>
      </dsp:txBody>
      <dsp:txXfrm>
        <a:off x="1686304" y="3650632"/>
        <a:ext cx="5530111" cy="1460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404F52-4100-41F2-B1D9-F216FF364F52}" type="datetimeFigureOut">
              <a:t>3/20/2026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34DD95-5A69-4CE7-9FFD-BA25FFFC1E6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112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In this presentation I will talk and explain the problems that Green Haven Florists are facing. I will be </a:t>
            </a:r>
            <a:r>
              <a:rPr lang="en-US" dirty="0" err="1">
                <a:ea typeface="Calibri"/>
                <a:cs typeface="Calibri"/>
              </a:rPr>
              <a:t>explaning</a:t>
            </a:r>
            <a:r>
              <a:rPr lang="en-US" dirty="0">
                <a:ea typeface="Calibri"/>
                <a:cs typeface="Calibri"/>
              </a:rPr>
              <a:t> why the sales are falling and use the tools mentioned to understand why this is happening.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34DD95-5A69-4CE7-9FFD-BA25FFFC1E66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199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Being known for all of this different techniques helps them because, having unique flowers helps the business stand out from </a:t>
            </a:r>
            <a:r>
              <a:rPr lang="en-US" dirty="0" err="1">
                <a:ea typeface="Calibri"/>
                <a:cs typeface="Calibri"/>
              </a:rPr>
              <a:t>thei</a:t>
            </a:r>
            <a:r>
              <a:rPr lang="en-US" dirty="0">
                <a:ea typeface="Calibri"/>
                <a:cs typeface="Calibri"/>
              </a:rPr>
              <a:t>r competitors, and make their customers feel more special when buying. </a:t>
            </a:r>
            <a:br>
              <a:rPr lang="en-US" dirty="0">
                <a:ea typeface="Calibri"/>
                <a:cs typeface="+mn-lt"/>
              </a:rPr>
            </a:br>
            <a:r>
              <a:rPr lang="en-US" dirty="0">
                <a:ea typeface="Calibri"/>
                <a:cs typeface="Calibri"/>
              </a:rPr>
              <a:t>Eco-friendly packaging attracts environment conscious customers </a:t>
            </a:r>
          </a:p>
          <a:p>
            <a:r>
              <a:rPr lang="en-US">
                <a:ea typeface="Calibri"/>
                <a:cs typeface="Calibri"/>
              </a:rPr>
              <a:t>Friendly Service creates good customer experience and relationships between them and the business. 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34DD95-5A69-4CE7-9FFD-BA25FFFC1E66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022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business is losing in store customers because people prefer to buy things online rather than going in the shop because it's a lot easier and faster. </a:t>
            </a:r>
          </a:p>
          <a:p>
            <a:r>
              <a:rPr lang="en-US">
                <a:ea typeface="Calibri"/>
                <a:cs typeface="Calibri"/>
              </a:rPr>
              <a:t>The costs for Eco Friendly packaging are increasing which makes less people buy their stuff with reduces the profits earned. </a:t>
            </a:r>
          </a:p>
          <a:p>
            <a:r>
              <a:rPr lang="en-US" dirty="0">
                <a:ea typeface="Calibri"/>
                <a:cs typeface="Calibri"/>
              </a:rPr>
              <a:t>Their website is outdated and makes it difficult to use, some customers would choose a flower shop with a more appealing website to visit and buy from there as it's easier to use.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34DD95-5A69-4CE7-9FFD-BA25FFFC1E66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566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Political: These 2 can make the business to get their flowers harder or for a higher price, supply and demand.</a:t>
            </a:r>
          </a:p>
          <a:p>
            <a:r>
              <a:rPr lang="en-US">
                <a:ea typeface="Calibri"/>
                <a:cs typeface="Calibri"/>
              </a:rPr>
              <a:t>Economic: Inflation can make the flowers to cost more, the packaging to cost more or too many costs to run the business.</a:t>
            </a:r>
          </a:p>
          <a:p>
            <a:r>
              <a:rPr lang="en-US" dirty="0">
                <a:ea typeface="Calibri"/>
                <a:cs typeface="Calibri"/>
              </a:rPr>
              <a:t>Social: More people prefer to shop online because it's easier and more reliable, making the people going to the shop fall down as well.</a:t>
            </a:r>
          </a:p>
          <a:p>
            <a:r>
              <a:rPr lang="en-US" dirty="0">
                <a:ea typeface="Calibri"/>
                <a:cs typeface="Calibri"/>
              </a:rPr>
              <a:t>Technological: Competition with better websites could easily attract more customers making Green Haven Florists </a:t>
            </a:r>
            <a:r>
              <a:rPr lang="en-US" err="1">
                <a:ea typeface="Calibri"/>
                <a:cs typeface="Calibri"/>
              </a:rPr>
              <a:t>los</a:t>
            </a:r>
            <a:r>
              <a:rPr lang="en-US" dirty="0">
                <a:ea typeface="Calibri"/>
                <a:cs typeface="Calibri"/>
              </a:rPr>
              <a:t>e a lot of new customers.</a:t>
            </a:r>
            <a:br>
              <a:rPr lang="en-US" dirty="0">
                <a:ea typeface="Calibri"/>
                <a:cs typeface="+mn-lt"/>
              </a:rPr>
            </a:br>
            <a:r>
              <a:rPr lang="en-US" dirty="0">
                <a:ea typeface="Calibri"/>
                <a:cs typeface="Calibri"/>
              </a:rPr>
              <a:t>Environmental: The costs for making everything eco-frie</a:t>
            </a:r>
            <a:r>
              <a:rPr lang="en-US">
                <a:ea typeface="Calibri"/>
                <a:cs typeface="Calibri"/>
              </a:rPr>
              <a:t>ndly cost more which will push the business to increase their prices for each flower sold.</a:t>
            </a:r>
          </a:p>
          <a:p>
            <a:r>
              <a:rPr lang="en-US" dirty="0">
                <a:ea typeface="Calibri"/>
                <a:cs typeface="Calibri"/>
              </a:rPr>
              <a:t>Legal: They must follow all the rules new or old which sometimes may cause the business to fail following them as new rules are implemented everyday.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34DD95-5A69-4CE7-9FFD-BA25FFFC1E66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7423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business is affected exter</a:t>
            </a:r>
            <a:r>
              <a:rPr lang="en-US">
                <a:ea typeface="Calibri"/>
                <a:cs typeface="Calibri"/>
              </a:rPr>
              <a:t>nally by:</a:t>
            </a:r>
          </a:p>
          <a:p>
            <a:r>
              <a:rPr lang="en-US" dirty="0">
                <a:ea typeface="Calibri"/>
                <a:cs typeface="+mn-lt"/>
              </a:rPr>
              <a:t>A shift towards online shopping and </a:t>
            </a:r>
            <a:r>
              <a:rPr lang="en-US">
                <a:ea typeface="Calibri"/>
                <a:cs typeface="+mn-lt"/>
              </a:rPr>
              <a:t>convenience</a:t>
            </a:r>
          </a:p>
          <a:p>
            <a:r>
              <a:rPr lang="en-US">
                <a:ea typeface="Calibri"/>
                <a:cs typeface="+mn-lt"/>
              </a:rPr>
              <a:t>Increased competition</a:t>
            </a:r>
          </a:p>
          <a:p>
            <a:r>
              <a:rPr lang="en-US">
                <a:ea typeface="Calibri"/>
                <a:cs typeface="+mn-lt"/>
              </a:rPr>
              <a:t>Rising costs</a:t>
            </a:r>
          </a:p>
          <a:p>
            <a:r>
              <a:rPr lang="en-US">
                <a:ea typeface="Calibri"/>
                <a:cs typeface="+mn-lt"/>
              </a:rPr>
              <a:t>Internally:</a:t>
            </a:r>
          </a:p>
          <a:p>
            <a:r>
              <a:rPr lang="en-US">
                <a:ea typeface="Calibri"/>
                <a:cs typeface="+mn-lt"/>
              </a:rPr>
              <a:t>Weak digital presence</a:t>
            </a:r>
          </a:p>
          <a:p>
            <a:r>
              <a:rPr lang="en-US" dirty="0">
                <a:ea typeface="Calibri"/>
                <a:cs typeface="+mn-lt"/>
              </a:rPr>
              <a:t>Limited services ( delivery, </a:t>
            </a:r>
            <a:r>
              <a:rPr lang="en-US">
                <a:ea typeface="Calibri"/>
                <a:cs typeface="+mn-lt"/>
              </a:rPr>
              <a:t>subscriptions ) </a:t>
            </a:r>
            <a:endParaRPr lang="en-US" dirty="0">
              <a:ea typeface="Calibri"/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34DD95-5A69-4CE7-9FFD-BA25FFFC1E66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566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04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944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7937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137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59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897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416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560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949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567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956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4603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4670661" cy="3030842"/>
          </a:xfrm>
        </p:spPr>
        <p:txBody>
          <a:bodyPr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Responding to Declining </a:t>
            </a:r>
            <a:r>
              <a:rPr lang="en-US">
                <a:ea typeface="+mj-lt"/>
                <a:cs typeface="+mj-lt"/>
              </a:rPr>
              <a:t>Sales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" y="4061578"/>
            <a:ext cx="4670660" cy="2141694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20000"/>
              </a:lnSpc>
            </a:pPr>
            <a:r>
              <a:rPr lang="en-US" sz="1500"/>
              <a:t>Green Haven Florists – Business Analysis </a:t>
            </a:r>
          </a:p>
          <a:p>
            <a:pPr>
              <a:lnSpc>
                <a:spcPct val="120000"/>
              </a:lnSpc>
            </a:pPr>
            <a:r>
              <a:rPr lang="en-US" sz="1500"/>
              <a:t>Prepared for Liam and Pryia Patel</a:t>
            </a:r>
          </a:p>
          <a:p>
            <a:pPr>
              <a:lnSpc>
                <a:spcPct val="120000"/>
              </a:lnSpc>
            </a:pPr>
            <a:r>
              <a:rPr lang="en-US" sz="1500"/>
              <a:t>Conducted by: Madalin Coman</a:t>
            </a:r>
          </a:p>
          <a:p>
            <a:pPr>
              <a:lnSpc>
                <a:spcPct val="120000"/>
              </a:lnSpc>
            </a:pPr>
            <a:r>
              <a:rPr lang="en-US" sz="1500"/>
              <a:t>21/03/2026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132AEA7-A24A-45A9-BF8F-D0AFF34D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 descr="A line graph adjacent to a stair">
            <a:extLst>
              <a:ext uri="{FF2B5EF4-FFF2-40B4-BE49-F238E27FC236}">
                <a16:creationId xmlns:a16="http://schemas.microsoft.com/office/drawing/2014/main" id="{ED4B82F4-10C6-38D1-2744-5B7DB59E74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80" r="3" b="9007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F37BD-1DD4-1280-E0F6-A6C5A3CE2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US"/>
              <a:t>Introduction &amp; Structure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916840-EBCD-C7DB-92FB-A7F9854885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957" r="34688" b="6250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24FAE-E9B0-D198-C7DE-16746124F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Contents: Business Background, Problems Affecting the Sales and the Tools used to </a:t>
            </a:r>
            <a:r>
              <a:rPr lang="en-US" dirty="0" err="1"/>
              <a:t>analyse</a:t>
            </a:r>
            <a:r>
              <a:rPr lang="en-US" dirty="0"/>
              <a:t> all of this.</a:t>
            </a:r>
          </a:p>
          <a:p>
            <a:endParaRPr lang="en-US" dirty="0"/>
          </a:p>
          <a:p>
            <a:r>
              <a:rPr lang="en-US"/>
              <a:t>5W2H </a:t>
            </a:r>
          </a:p>
          <a:p>
            <a:r>
              <a:rPr lang="en-US"/>
              <a:t>PESTEL </a:t>
            </a:r>
          </a:p>
          <a:p>
            <a:r>
              <a:rPr lang="en-US"/>
              <a:t>FISHBONE DIAGRAM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412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E9CEC-2EE5-C989-054D-DD9AE962E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US" dirty="0"/>
              <a:t>Business </a:t>
            </a:r>
            <a:r>
              <a:rPr lang="en-US"/>
              <a:t>Background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C0C299-AB76-D4D5-8945-5BCBE4D29C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781457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720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09E388-217D-593C-9729-39570C4D1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US"/>
              <a:t>Main Problems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5B3FDF-4841-D449-A0ED-5353F6D109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4755869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89035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59C75-E93E-2C76-F268-D7BADCD7E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5W2H Model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12AD1A11-417F-EFEE-3411-71B2ADFDCA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465376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698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F1213-B92E-9157-EEDE-FFF84DD62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PESTEL Analysis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41C0C0-D79E-FB0C-BB46-E4463C070D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0770697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3884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40C1D-AC2F-D2E0-4DF9-F42641A83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9126" y="979051"/>
            <a:ext cx="2811879" cy="1807048"/>
          </a:xfrm>
        </p:spPr>
        <p:txBody>
          <a:bodyPr anchor="b">
            <a:normAutofit/>
          </a:bodyPr>
          <a:lstStyle/>
          <a:p>
            <a:r>
              <a:rPr lang="en-US" sz="3600"/>
              <a:t>Fishbone Diagram</a:t>
            </a:r>
          </a:p>
        </p:txBody>
      </p:sp>
      <p:pic>
        <p:nvPicPr>
          <p:cNvPr id="10" name="Content Placeholder 9" descr="A diagram of a company&amp;#39;s company&amp;#39;s company&amp;#39;s company&amp;#39;s company&amp;#39;s company&amp;#39;s company&amp;#39;s company&amp;#39;s company&amp;#39;s company&amp;#39;s company&amp;#39;s company&amp;#39;&#10;&#10;AI-generated content may be incorrect.">
            <a:extLst>
              <a:ext uri="{FF2B5EF4-FFF2-40B4-BE49-F238E27FC236}">
                <a16:creationId xmlns:a16="http://schemas.microsoft.com/office/drawing/2014/main" id="{E975CCB2-7803-3F69-7D8C-89EFC5ED24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351" b="1345"/>
          <a:stretch>
            <a:fillRect/>
          </a:stretch>
        </p:blipFill>
        <p:spPr>
          <a:xfrm>
            <a:off x="20" y="535709"/>
            <a:ext cx="8229580" cy="582064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2C7985C-B0C3-CC50-E86A-B5EBA40E0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" y="6359240"/>
            <a:ext cx="82296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B78C1FFE-F040-7885-22F8-6839173BA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9128" y="2922624"/>
            <a:ext cx="2811880" cy="3409950"/>
          </a:xfrm>
        </p:spPr>
        <p:txBody>
          <a:bodyPr anchor="t"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782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29DDCF-C809-42D4-0203-094A731E6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Key Summary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D2818A-9F84-ADFF-9B8E-31A45E2CBC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4330143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033906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DashVTI</vt:lpstr>
      <vt:lpstr>Responding to Declining Sales</vt:lpstr>
      <vt:lpstr>Introduction &amp; Structure </vt:lpstr>
      <vt:lpstr>Business Background</vt:lpstr>
      <vt:lpstr>Main Problems</vt:lpstr>
      <vt:lpstr>5W2H Model</vt:lpstr>
      <vt:lpstr>PESTEL Analysis</vt:lpstr>
      <vt:lpstr>Fishbone Diagram</vt:lpstr>
      <vt:lpstr>Key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262</cp:revision>
  <dcterms:created xsi:type="dcterms:W3CDTF">2026-03-21T03:42:59Z</dcterms:created>
  <dcterms:modified xsi:type="dcterms:W3CDTF">2026-03-21T04:51:13Z</dcterms:modified>
</cp:coreProperties>
</file>