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4"/>
  </p:notesMasterIdLst>
  <p:sldIdLst>
    <p:sldId id="256" r:id="rId2"/>
    <p:sldId id="267" r:id="rId3"/>
    <p:sldId id="268" r:id="rId4"/>
    <p:sldId id="257" r:id="rId5"/>
    <p:sldId id="259" r:id="rId6"/>
    <p:sldId id="258" r:id="rId7"/>
    <p:sldId id="260" r:id="rId8"/>
    <p:sldId id="262" r:id="rId9"/>
    <p:sldId id="263" r:id="rId10"/>
    <p:sldId id="261" r:id="rId11"/>
    <p:sldId id="264" r:id="rId12"/>
    <p:sldId id="266"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3652FC7-B6E4-8A48-9BB6-4F5717F8D1AD}" v="103" dt="2026-05-29T11:09:02.9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545"/>
    <p:restoredTop sz="94652"/>
  </p:normalViewPr>
  <p:slideViewPr>
    <p:cSldViewPr snapToGrid="0">
      <p:cViewPr varScale="1">
        <p:scale>
          <a:sx n="88" d="100"/>
          <a:sy n="88" d="100"/>
        </p:scale>
        <p:origin x="200" y="4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ber Mole (2403613)" userId="ac77122a-b3bc-4c08-97b0-7efbd950c800" providerId="ADAL" clId="{061B9E85-29CD-5AD4-8DE0-F23CB0DE9FB6}"/>
    <pc:docChg chg="undo custSel addSld delSld modSld sldOrd">
      <pc:chgData name="Amber Mole (2403613)" userId="ac77122a-b3bc-4c08-97b0-7efbd950c800" providerId="ADAL" clId="{061B9E85-29CD-5AD4-8DE0-F23CB0DE9FB6}" dt="2026-05-29T11:09:41.010" v="18104" actId="115"/>
      <pc:docMkLst>
        <pc:docMk/>
      </pc:docMkLst>
      <pc:sldChg chg="addSp delSp modSp mod setBg addAnim modNotesTx">
        <pc:chgData name="Amber Mole (2403613)" userId="ac77122a-b3bc-4c08-97b0-7efbd950c800" providerId="ADAL" clId="{061B9E85-29CD-5AD4-8DE0-F23CB0DE9FB6}" dt="2026-05-27T15:35:29.321" v="1763" actId="20577"/>
        <pc:sldMkLst>
          <pc:docMk/>
          <pc:sldMk cId="3975877665" sldId="256"/>
        </pc:sldMkLst>
        <pc:spChg chg="mod">
          <ac:chgData name="Amber Mole (2403613)" userId="ac77122a-b3bc-4c08-97b0-7efbd950c800" providerId="ADAL" clId="{061B9E85-29CD-5AD4-8DE0-F23CB0DE9FB6}" dt="2026-05-06T09:42:22.639" v="1" actId="115"/>
          <ac:spMkLst>
            <pc:docMk/>
            <pc:sldMk cId="3975877665" sldId="256"/>
            <ac:spMk id="2" creationId="{BA85F3E2-D21C-07F2-ED44-2A8D8EF79B79}"/>
          </ac:spMkLst>
        </pc:spChg>
        <pc:spChg chg="mod">
          <ac:chgData name="Amber Mole (2403613)" userId="ac77122a-b3bc-4c08-97b0-7efbd950c800" providerId="ADAL" clId="{061B9E85-29CD-5AD4-8DE0-F23CB0DE9FB6}" dt="2026-05-06T09:42:18.110" v="0" actId="26606"/>
          <ac:spMkLst>
            <pc:docMk/>
            <pc:sldMk cId="3975877665" sldId="256"/>
            <ac:spMk id="3" creationId="{5A4E6002-AF0F-DF87-9E29-0CF3EF93A2FF}"/>
          </ac:spMkLst>
        </pc:spChg>
        <pc:spChg chg="add">
          <ac:chgData name="Amber Mole (2403613)" userId="ac77122a-b3bc-4c08-97b0-7efbd950c800" providerId="ADAL" clId="{061B9E85-29CD-5AD4-8DE0-F23CB0DE9FB6}" dt="2026-05-06T09:42:25.709" v="2" actId="26606"/>
          <ac:spMkLst>
            <pc:docMk/>
            <pc:sldMk cId="3975877665" sldId="256"/>
            <ac:spMk id="19" creationId="{9ABC736F-FD1E-4980-876D-E5C38773936B}"/>
          </ac:spMkLst>
        </pc:spChg>
        <pc:spChg chg="add">
          <ac:chgData name="Amber Mole (2403613)" userId="ac77122a-b3bc-4c08-97b0-7efbd950c800" providerId="ADAL" clId="{061B9E85-29CD-5AD4-8DE0-F23CB0DE9FB6}" dt="2026-05-06T09:42:25.709" v="2" actId="26606"/>
          <ac:spMkLst>
            <pc:docMk/>
            <pc:sldMk cId="3975877665" sldId="256"/>
            <ac:spMk id="21" creationId="{8D98EE46-797C-45B8-8337-491B94E0583F}"/>
          </ac:spMkLst>
        </pc:spChg>
        <pc:spChg chg="add">
          <ac:chgData name="Amber Mole (2403613)" userId="ac77122a-b3bc-4c08-97b0-7efbd950c800" providerId="ADAL" clId="{061B9E85-29CD-5AD4-8DE0-F23CB0DE9FB6}" dt="2026-05-06T09:42:25.709" v="2" actId="26606"/>
          <ac:spMkLst>
            <pc:docMk/>
            <pc:sldMk cId="3975877665" sldId="256"/>
            <ac:spMk id="25" creationId="{3915B512-930A-40F0-82A6-4895B71A9566}"/>
          </ac:spMkLst>
        </pc:spChg>
        <pc:cxnChg chg="add">
          <ac:chgData name="Amber Mole (2403613)" userId="ac77122a-b3bc-4c08-97b0-7efbd950c800" providerId="ADAL" clId="{061B9E85-29CD-5AD4-8DE0-F23CB0DE9FB6}" dt="2026-05-06T09:42:25.709" v="2" actId="26606"/>
          <ac:cxnSpMkLst>
            <pc:docMk/>
            <pc:sldMk cId="3975877665" sldId="256"/>
            <ac:cxnSpMk id="23" creationId="{4E4CA735-62CB-4665-AA7D-4A259E3F7CE6}"/>
          </ac:cxnSpMkLst>
        </pc:cxnChg>
      </pc:sldChg>
      <pc:sldChg chg="addSp delSp modSp mod setClrOvrMap modNotesTx">
        <pc:chgData name="Amber Mole (2403613)" userId="ac77122a-b3bc-4c08-97b0-7efbd950c800" providerId="ADAL" clId="{061B9E85-29CD-5AD4-8DE0-F23CB0DE9FB6}" dt="2026-05-29T11:09:41.010" v="18104" actId="115"/>
        <pc:sldMkLst>
          <pc:docMk/>
          <pc:sldMk cId="994393087" sldId="257"/>
        </pc:sldMkLst>
        <pc:spChg chg="mod">
          <ac:chgData name="Amber Mole (2403613)" userId="ac77122a-b3bc-4c08-97b0-7efbd950c800" providerId="ADAL" clId="{061B9E85-29CD-5AD4-8DE0-F23CB0DE9FB6}" dt="2026-05-28T13:16:32.425" v="7739" actId="26606"/>
          <ac:spMkLst>
            <pc:docMk/>
            <pc:sldMk cId="994393087" sldId="257"/>
            <ac:spMk id="2" creationId="{11343ADD-A5F2-AE4D-3690-D0B2BD3A9FE8}"/>
          </ac:spMkLst>
        </pc:spChg>
        <pc:spChg chg="mod">
          <ac:chgData name="Amber Mole (2403613)" userId="ac77122a-b3bc-4c08-97b0-7efbd950c800" providerId="ADAL" clId="{061B9E85-29CD-5AD4-8DE0-F23CB0DE9FB6}" dt="2026-05-29T11:09:41.010" v="18104" actId="115"/>
          <ac:spMkLst>
            <pc:docMk/>
            <pc:sldMk cId="994393087" sldId="257"/>
            <ac:spMk id="3" creationId="{5868F9B8-1F3C-3E85-D2B2-DBEA2D57E8D5}"/>
          </ac:spMkLst>
        </pc:spChg>
        <pc:spChg chg="del">
          <ac:chgData name="Amber Mole (2403613)" userId="ac77122a-b3bc-4c08-97b0-7efbd950c800" providerId="ADAL" clId="{061B9E85-29CD-5AD4-8DE0-F23CB0DE9FB6}" dt="2026-05-28T13:16:32.425" v="7739" actId="26606"/>
          <ac:spMkLst>
            <pc:docMk/>
            <pc:sldMk cId="994393087" sldId="257"/>
            <ac:spMk id="8" creationId="{E08749FB-5801-45C8-BF7B-840E23F8A255}"/>
          </ac:spMkLst>
        </pc:spChg>
        <pc:spChg chg="del">
          <ac:chgData name="Amber Mole (2403613)" userId="ac77122a-b3bc-4c08-97b0-7efbd950c800" providerId="ADAL" clId="{061B9E85-29CD-5AD4-8DE0-F23CB0DE9FB6}" dt="2026-05-28T13:16:32.425" v="7739" actId="26606"/>
          <ac:spMkLst>
            <pc:docMk/>
            <pc:sldMk cId="994393087" sldId="257"/>
            <ac:spMk id="10" creationId="{DAA7C513-277B-4325-9779-116946C0D319}"/>
          </ac:spMkLst>
        </pc:spChg>
        <pc:spChg chg="del">
          <ac:chgData name="Amber Mole (2403613)" userId="ac77122a-b3bc-4c08-97b0-7efbd950c800" providerId="ADAL" clId="{061B9E85-29CD-5AD4-8DE0-F23CB0DE9FB6}" dt="2026-05-28T13:16:32.425" v="7739" actId="26606"/>
          <ac:spMkLst>
            <pc:docMk/>
            <pc:sldMk cId="994393087" sldId="257"/>
            <ac:spMk id="12" creationId="{A20F6923-DC2F-4143-ACA0-519D0FE6C7E7}"/>
          </ac:spMkLst>
        </pc:spChg>
        <pc:spChg chg="del">
          <ac:chgData name="Amber Mole (2403613)" userId="ac77122a-b3bc-4c08-97b0-7efbd950c800" providerId="ADAL" clId="{061B9E85-29CD-5AD4-8DE0-F23CB0DE9FB6}" dt="2026-05-28T13:16:32.425" v="7739" actId="26606"/>
          <ac:spMkLst>
            <pc:docMk/>
            <pc:sldMk cId="994393087" sldId="257"/>
            <ac:spMk id="14" creationId="{8319B32C-704E-4A0B-BD7B-186B70511A5B}"/>
          </ac:spMkLst>
        </pc:spChg>
        <pc:spChg chg="add">
          <ac:chgData name="Amber Mole (2403613)" userId="ac77122a-b3bc-4c08-97b0-7efbd950c800" providerId="ADAL" clId="{061B9E85-29CD-5AD4-8DE0-F23CB0DE9FB6}" dt="2026-05-28T13:16:32.425" v="7739" actId="26606"/>
          <ac:spMkLst>
            <pc:docMk/>
            <pc:sldMk cId="994393087" sldId="257"/>
            <ac:spMk id="19" creationId="{0E7A3056-9B88-444B-94DA-40B0F2C6E217}"/>
          </ac:spMkLst>
        </pc:spChg>
        <pc:spChg chg="add">
          <ac:chgData name="Amber Mole (2403613)" userId="ac77122a-b3bc-4c08-97b0-7efbd950c800" providerId="ADAL" clId="{061B9E85-29CD-5AD4-8DE0-F23CB0DE9FB6}" dt="2026-05-28T13:16:32.425" v="7739" actId="26606"/>
          <ac:spMkLst>
            <pc:docMk/>
            <pc:sldMk cId="994393087" sldId="257"/>
            <ac:spMk id="23" creationId="{DA215CF0-5E5E-4D2E-B3AE-366652A368E0}"/>
          </ac:spMkLst>
        </pc:spChg>
        <pc:cxnChg chg="add">
          <ac:chgData name="Amber Mole (2403613)" userId="ac77122a-b3bc-4c08-97b0-7efbd950c800" providerId="ADAL" clId="{061B9E85-29CD-5AD4-8DE0-F23CB0DE9FB6}" dt="2026-05-28T13:16:32.425" v="7739" actId="26606"/>
          <ac:cxnSpMkLst>
            <pc:docMk/>
            <pc:sldMk cId="994393087" sldId="257"/>
            <ac:cxnSpMk id="21" creationId="{6820BD55-A71A-48C6-B0F7-235147F39DEE}"/>
          </ac:cxnSpMkLst>
        </pc:cxnChg>
      </pc:sldChg>
      <pc:sldChg chg="addSp delSp modSp mod setBg setClrOvrMap modNotesTx">
        <pc:chgData name="Amber Mole (2403613)" userId="ac77122a-b3bc-4c08-97b0-7efbd950c800" providerId="ADAL" clId="{061B9E85-29CD-5AD4-8DE0-F23CB0DE9FB6}" dt="2026-05-29T11:08:03.442" v="18094" actId="1076"/>
        <pc:sldMkLst>
          <pc:docMk/>
          <pc:sldMk cId="1449900830" sldId="258"/>
        </pc:sldMkLst>
        <pc:spChg chg="mod">
          <ac:chgData name="Amber Mole (2403613)" userId="ac77122a-b3bc-4c08-97b0-7efbd950c800" providerId="ADAL" clId="{061B9E85-29CD-5AD4-8DE0-F23CB0DE9FB6}" dt="2026-05-29T11:00:34.906" v="17816" actId="26606"/>
          <ac:spMkLst>
            <pc:docMk/>
            <pc:sldMk cId="1449900830" sldId="258"/>
            <ac:spMk id="2" creationId="{432BD2B2-C3A8-089C-FE13-6FE75A07B734}"/>
          </ac:spMkLst>
        </pc:spChg>
        <pc:spChg chg="add mod">
          <ac:chgData name="Amber Mole (2403613)" userId="ac77122a-b3bc-4c08-97b0-7efbd950c800" providerId="ADAL" clId="{061B9E85-29CD-5AD4-8DE0-F23CB0DE9FB6}" dt="2026-05-29T11:08:03.442" v="18094" actId="1076"/>
          <ac:spMkLst>
            <pc:docMk/>
            <pc:sldMk cId="1449900830" sldId="258"/>
            <ac:spMk id="4" creationId="{02AF6E15-E0BD-874B-C6FF-0E912701D835}"/>
          </ac:spMkLst>
        </pc:spChg>
        <pc:spChg chg="add">
          <ac:chgData name="Amber Mole (2403613)" userId="ac77122a-b3bc-4c08-97b0-7efbd950c800" providerId="ADAL" clId="{061B9E85-29CD-5AD4-8DE0-F23CB0DE9FB6}" dt="2026-05-29T11:00:34.906" v="17816" actId="26606"/>
          <ac:spMkLst>
            <pc:docMk/>
            <pc:sldMk cId="1449900830" sldId="258"/>
            <ac:spMk id="19" creationId="{4038CB10-1F5C-4D54-9DF7-12586DE5B007}"/>
          </ac:spMkLst>
        </pc:spChg>
        <pc:spChg chg="add">
          <ac:chgData name="Amber Mole (2403613)" userId="ac77122a-b3bc-4c08-97b0-7efbd950c800" providerId="ADAL" clId="{061B9E85-29CD-5AD4-8DE0-F23CB0DE9FB6}" dt="2026-05-29T11:00:34.906" v="17816" actId="26606"/>
          <ac:spMkLst>
            <pc:docMk/>
            <pc:sldMk cId="1449900830" sldId="258"/>
            <ac:spMk id="21" creationId="{73ED6512-6858-4552-B699-9A97FE9A4EA2}"/>
          </ac:spMkLst>
        </pc:spChg>
        <pc:graphicFrameChg chg="mod modGraphic">
          <ac:chgData name="Amber Mole (2403613)" userId="ac77122a-b3bc-4c08-97b0-7efbd950c800" providerId="ADAL" clId="{061B9E85-29CD-5AD4-8DE0-F23CB0DE9FB6}" dt="2026-05-29T11:00:34.906" v="17816" actId="26606"/>
          <ac:graphicFrameMkLst>
            <pc:docMk/>
            <pc:sldMk cId="1449900830" sldId="258"/>
            <ac:graphicFrameMk id="7" creationId="{DAA0B039-1CAD-F940-88E8-022CE1627A52}"/>
          </ac:graphicFrameMkLst>
        </pc:graphicFrameChg>
        <pc:picChg chg="add mod ord">
          <ac:chgData name="Amber Mole (2403613)" userId="ac77122a-b3bc-4c08-97b0-7efbd950c800" providerId="ADAL" clId="{061B9E85-29CD-5AD4-8DE0-F23CB0DE9FB6}" dt="2026-05-29T11:00:34.906" v="17816" actId="26606"/>
          <ac:picMkLst>
            <pc:docMk/>
            <pc:sldMk cId="1449900830" sldId="258"/>
            <ac:picMk id="3" creationId="{71896084-2EC4-5FC6-2984-DBF69A25BBF5}"/>
          </ac:picMkLst>
        </pc:picChg>
        <pc:cxnChg chg="add del">
          <ac:chgData name="Amber Mole (2403613)" userId="ac77122a-b3bc-4c08-97b0-7efbd950c800" providerId="ADAL" clId="{061B9E85-29CD-5AD4-8DE0-F23CB0DE9FB6}" dt="2026-05-29T11:00:34.906" v="17816" actId="26606"/>
          <ac:cxnSpMkLst>
            <pc:docMk/>
            <pc:sldMk cId="1449900830" sldId="258"/>
            <ac:cxnSpMk id="14" creationId="{5ECB1430-5CD1-470D-8F0F-7EDE4C790297}"/>
          </ac:cxnSpMkLst>
        </pc:cxnChg>
      </pc:sldChg>
      <pc:sldChg chg="addSp delSp modSp mod ord modNotesTx">
        <pc:chgData name="Amber Mole (2403613)" userId="ac77122a-b3bc-4c08-97b0-7efbd950c800" providerId="ADAL" clId="{061B9E85-29CD-5AD4-8DE0-F23CB0DE9FB6}" dt="2026-05-29T11:08:22.442" v="18095" actId="255"/>
        <pc:sldMkLst>
          <pc:docMk/>
          <pc:sldMk cId="315132812" sldId="259"/>
        </pc:sldMkLst>
        <pc:spChg chg="mod">
          <ac:chgData name="Amber Mole (2403613)" userId="ac77122a-b3bc-4c08-97b0-7efbd950c800" providerId="ADAL" clId="{061B9E85-29CD-5AD4-8DE0-F23CB0DE9FB6}" dt="2026-05-27T12:15:38.947" v="1611" actId="26606"/>
          <ac:spMkLst>
            <pc:docMk/>
            <pc:sldMk cId="315132812" sldId="259"/>
            <ac:spMk id="2" creationId="{33418A05-A004-65E7-4875-4AB78EF0FC5D}"/>
          </ac:spMkLst>
        </pc:spChg>
        <pc:spChg chg="add mod">
          <ac:chgData name="Amber Mole (2403613)" userId="ac77122a-b3bc-4c08-97b0-7efbd950c800" providerId="ADAL" clId="{061B9E85-29CD-5AD4-8DE0-F23CB0DE9FB6}" dt="2026-05-29T11:08:22.442" v="18095" actId="255"/>
          <ac:spMkLst>
            <pc:docMk/>
            <pc:sldMk cId="315132812" sldId="259"/>
            <ac:spMk id="6" creationId="{15F09F41-0622-A338-07EA-243BF2AB90C0}"/>
          </ac:spMkLst>
        </pc:spChg>
        <pc:graphicFrameChg chg="mod ord modGraphic">
          <ac:chgData name="Amber Mole (2403613)" userId="ac77122a-b3bc-4c08-97b0-7efbd950c800" providerId="ADAL" clId="{061B9E85-29CD-5AD4-8DE0-F23CB0DE9FB6}" dt="2026-05-27T12:15:38.947" v="1611" actId="26606"/>
          <ac:graphicFrameMkLst>
            <pc:docMk/>
            <pc:sldMk cId="315132812" sldId="259"/>
            <ac:graphicFrameMk id="5" creationId="{37FBDCFA-6B08-8CCE-DF01-BE7F9F9B1147}"/>
          </ac:graphicFrameMkLst>
        </pc:graphicFrameChg>
        <pc:picChg chg="add del mod">
          <ac:chgData name="Amber Mole (2403613)" userId="ac77122a-b3bc-4c08-97b0-7efbd950c800" providerId="ADAL" clId="{061B9E85-29CD-5AD4-8DE0-F23CB0DE9FB6}" dt="2026-05-29T10:56:56.235" v="17757" actId="478"/>
          <ac:picMkLst>
            <pc:docMk/>
            <pc:sldMk cId="315132812" sldId="259"/>
            <ac:picMk id="3" creationId="{AEE09258-269A-9E72-4DB7-F287950BF8CB}"/>
          </ac:picMkLst>
        </pc:picChg>
        <pc:picChg chg="add mod">
          <ac:chgData name="Amber Mole (2403613)" userId="ac77122a-b3bc-4c08-97b0-7efbd950c800" providerId="ADAL" clId="{061B9E85-29CD-5AD4-8DE0-F23CB0DE9FB6}" dt="2026-05-29T10:57:25.846" v="17762" actId="1076"/>
          <ac:picMkLst>
            <pc:docMk/>
            <pc:sldMk cId="315132812" sldId="259"/>
            <ac:picMk id="4" creationId="{30A27AD6-5605-3E48-53B3-B34714E64E89}"/>
          </ac:picMkLst>
        </pc:picChg>
      </pc:sldChg>
      <pc:sldChg chg="addSp delSp modSp new mod setBg modNotesTx">
        <pc:chgData name="Amber Mole (2403613)" userId="ac77122a-b3bc-4c08-97b0-7efbd950c800" providerId="ADAL" clId="{061B9E85-29CD-5AD4-8DE0-F23CB0DE9FB6}" dt="2026-05-29T11:03:19.175" v="17932" actId="20577"/>
        <pc:sldMkLst>
          <pc:docMk/>
          <pc:sldMk cId="2891116005" sldId="260"/>
        </pc:sldMkLst>
        <pc:spChg chg="mod">
          <ac:chgData name="Amber Mole (2403613)" userId="ac77122a-b3bc-4c08-97b0-7efbd950c800" providerId="ADAL" clId="{061B9E85-29CD-5AD4-8DE0-F23CB0DE9FB6}" dt="2026-05-28T13:19:20.957" v="7749" actId="26606"/>
          <ac:spMkLst>
            <pc:docMk/>
            <pc:sldMk cId="2891116005" sldId="260"/>
            <ac:spMk id="2" creationId="{71E992D0-C3A9-7205-C94E-2210E61D59A8}"/>
          </ac:spMkLst>
        </pc:spChg>
        <pc:spChg chg="add">
          <ac:chgData name="Amber Mole (2403613)" userId="ac77122a-b3bc-4c08-97b0-7efbd950c800" providerId="ADAL" clId="{061B9E85-29CD-5AD4-8DE0-F23CB0DE9FB6}" dt="2026-05-28T13:19:20.957" v="7749" actId="26606"/>
          <ac:spMkLst>
            <pc:docMk/>
            <pc:sldMk cId="2891116005" sldId="260"/>
            <ac:spMk id="10" creationId="{0AE4C84F-7457-4662-AFA3-554A32B9C3DC}"/>
          </ac:spMkLst>
        </pc:spChg>
        <pc:spChg chg="add">
          <ac:chgData name="Amber Mole (2403613)" userId="ac77122a-b3bc-4c08-97b0-7efbd950c800" providerId="ADAL" clId="{061B9E85-29CD-5AD4-8DE0-F23CB0DE9FB6}" dt="2026-05-28T13:19:20.957" v="7749" actId="26606"/>
          <ac:spMkLst>
            <pc:docMk/>
            <pc:sldMk cId="2891116005" sldId="260"/>
            <ac:spMk id="12" creationId="{9DF9B39E-8A25-4BC3-B3C0-ACD46B94E6DF}"/>
          </ac:spMkLst>
        </pc:spChg>
        <pc:graphicFrameChg chg="add mod modGraphic">
          <ac:chgData name="Amber Mole (2403613)" userId="ac77122a-b3bc-4c08-97b0-7efbd950c800" providerId="ADAL" clId="{061B9E85-29CD-5AD4-8DE0-F23CB0DE9FB6}" dt="2026-05-28T13:19:20.957" v="7749" actId="26606"/>
          <ac:graphicFrameMkLst>
            <pc:docMk/>
            <pc:sldMk cId="2891116005" sldId="260"/>
            <ac:graphicFrameMk id="5" creationId="{25D09083-FC39-216E-62D4-CF05738AAB30}"/>
          </ac:graphicFrameMkLst>
        </pc:graphicFrameChg>
        <pc:cxnChg chg="add">
          <ac:chgData name="Amber Mole (2403613)" userId="ac77122a-b3bc-4c08-97b0-7efbd950c800" providerId="ADAL" clId="{061B9E85-29CD-5AD4-8DE0-F23CB0DE9FB6}" dt="2026-05-28T13:19:20.957" v="7749" actId="26606"/>
          <ac:cxnSpMkLst>
            <pc:docMk/>
            <pc:sldMk cId="2891116005" sldId="260"/>
            <ac:cxnSpMk id="14" creationId="{BA91CE2E-0B4F-41F3-95F2-0EB7003685D2}"/>
          </ac:cxnSpMkLst>
        </pc:cxnChg>
      </pc:sldChg>
      <pc:sldChg chg="addSp delSp modSp new add del mod setBg modNotesTx">
        <pc:chgData name="Amber Mole (2403613)" userId="ac77122a-b3bc-4c08-97b0-7efbd950c800" providerId="ADAL" clId="{061B9E85-29CD-5AD4-8DE0-F23CB0DE9FB6}" dt="2026-05-28T14:45:09.470" v="16618" actId="20577"/>
        <pc:sldMkLst>
          <pc:docMk/>
          <pc:sldMk cId="1720578456" sldId="261"/>
        </pc:sldMkLst>
        <pc:spChg chg="mod">
          <ac:chgData name="Amber Mole (2403613)" userId="ac77122a-b3bc-4c08-97b0-7efbd950c800" providerId="ADAL" clId="{061B9E85-29CD-5AD4-8DE0-F23CB0DE9FB6}" dt="2026-05-28T13:18:26.366" v="7747" actId="26606"/>
          <ac:spMkLst>
            <pc:docMk/>
            <pc:sldMk cId="1720578456" sldId="261"/>
            <ac:spMk id="2" creationId="{04B30D34-877F-5BA5-534C-CD931F12B677}"/>
          </ac:spMkLst>
        </pc:spChg>
        <pc:spChg chg="mod">
          <ac:chgData name="Amber Mole (2403613)" userId="ac77122a-b3bc-4c08-97b0-7efbd950c800" providerId="ADAL" clId="{061B9E85-29CD-5AD4-8DE0-F23CB0DE9FB6}" dt="2026-05-28T13:18:26.366" v="7747" actId="26606"/>
          <ac:spMkLst>
            <pc:docMk/>
            <pc:sldMk cId="1720578456" sldId="261"/>
            <ac:spMk id="3" creationId="{5F06583F-8B95-44BB-B2EB-01B83F1415AA}"/>
          </ac:spMkLst>
        </pc:spChg>
        <pc:spChg chg="add del">
          <ac:chgData name="Amber Mole (2403613)" userId="ac77122a-b3bc-4c08-97b0-7efbd950c800" providerId="ADAL" clId="{061B9E85-29CD-5AD4-8DE0-F23CB0DE9FB6}" dt="2026-05-28T13:18:26.366" v="7747" actId="26606"/>
          <ac:spMkLst>
            <pc:docMk/>
            <pc:sldMk cId="1720578456" sldId="261"/>
            <ac:spMk id="10" creationId="{4FAE1107-CEC3-4041-8BAA-CDB6F6759B35}"/>
          </ac:spMkLst>
        </pc:spChg>
        <pc:spChg chg="add">
          <ac:chgData name="Amber Mole (2403613)" userId="ac77122a-b3bc-4c08-97b0-7efbd950c800" providerId="ADAL" clId="{061B9E85-29CD-5AD4-8DE0-F23CB0DE9FB6}" dt="2026-05-28T13:18:26.366" v="7747" actId="26606"/>
          <ac:spMkLst>
            <pc:docMk/>
            <pc:sldMk cId="1720578456" sldId="261"/>
            <ac:spMk id="17" creationId="{4FAE1107-CEC3-4041-8BAA-CDB6F6759B35}"/>
          </ac:spMkLst>
        </pc:spChg>
        <pc:picChg chg="add">
          <ac:chgData name="Amber Mole (2403613)" userId="ac77122a-b3bc-4c08-97b0-7efbd950c800" providerId="ADAL" clId="{061B9E85-29CD-5AD4-8DE0-F23CB0DE9FB6}" dt="2026-05-26T14:56:36.116" v="740" actId="26606"/>
          <ac:picMkLst>
            <pc:docMk/>
            <pc:sldMk cId="1720578456" sldId="261"/>
            <ac:picMk id="7" creationId="{66B943AE-E970-2CD8-F473-DEE5CADEC633}"/>
          </ac:picMkLst>
        </pc:picChg>
        <pc:cxnChg chg="add del">
          <ac:chgData name="Amber Mole (2403613)" userId="ac77122a-b3bc-4c08-97b0-7efbd950c800" providerId="ADAL" clId="{061B9E85-29CD-5AD4-8DE0-F23CB0DE9FB6}" dt="2026-05-28T13:18:26.366" v="7747" actId="26606"/>
          <ac:cxnSpMkLst>
            <pc:docMk/>
            <pc:sldMk cId="1720578456" sldId="261"/>
            <ac:cxnSpMk id="12" creationId="{1AEA88FB-F5DD-45CE-AAE1-7B33D0ABDD25}"/>
          </ac:cxnSpMkLst>
        </pc:cxnChg>
        <pc:cxnChg chg="add">
          <ac:chgData name="Amber Mole (2403613)" userId="ac77122a-b3bc-4c08-97b0-7efbd950c800" providerId="ADAL" clId="{061B9E85-29CD-5AD4-8DE0-F23CB0DE9FB6}" dt="2026-05-28T13:18:26.366" v="7747" actId="26606"/>
          <ac:cxnSpMkLst>
            <pc:docMk/>
            <pc:sldMk cId="1720578456" sldId="261"/>
            <ac:cxnSpMk id="19" creationId="{1AEA88FB-F5DD-45CE-AAE1-7B33D0ABDD25}"/>
          </ac:cxnSpMkLst>
        </pc:cxnChg>
      </pc:sldChg>
      <pc:sldChg chg="addSp delSp modSp new mod ord setBg setClrOvrMap modNotesTx">
        <pc:chgData name="Amber Mole (2403613)" userId="ac77122a-b3bc-4c08-97b0-7efbd950c800" providerId="ADAL" clId="{061B9E85-29CD-5AD4-8DE0-F23CB0DE9FB6}" dt="2026-05-29T11:09:25.544" v="18103" actId="115"/>
        <pc:sldMkLst>
          <pc:docMk/>
          <pc:sldMk cId="3601163031" sldId="262"/>
        </pc:sldMkLst>
        <pc:spChg chg="mod ord">
          <ac:chgData name="Amber Mole (2403613)" userId="ac77122a-b3bc-4c08-97b0-7efbd950c800" providerId="ADAL" clId="{061B9E85-29CD-5AD4-8DE0-F23CB0DE9FB6}" dt="2026-05-29T11:09:10.579" v="18102" actId="26606"/>
          <ac:spMkLst>
            <pc:docMk/>
            <pc:sldMk cId="3601163031" sldId="262"/>
            <ac:spMk id="2" creationId="{A93F8DF9-7312-FF3D-B4A5-2660872644FC}"/>
          </ac:spMkLst>
        </pc:spChg>
        <pc:spChg chg="add del mod">
          <ac:chgData name="Amber Mole (2403613)" userId="ac77122a-b3bc-4c08-97b0-7efbd950c800" providerId="ADAL" clId="{061B9E85-29CD-5AD4-8DE0-F23CB0DE9FB6}" dt="2026-05-28T14:21:13.152" v="11075" actId="26606"/>
          <ac:spMkLst>
            <pc:docMk/>
            <pc:sldMk cId="3601163031" sldId="262"/>
            <ac:spMk id="3" creationId="{CC64EC31-2D6A-D219-C50E-F571281FFC3A}"/>
          </ac:spMkLst>
        </pc:spChg>
        <pc:spChg chg="add del">
          <ac:chgData name="Amber Mole (2403613)" userId="ac77122a-b3bc-4c08-97b0-7efbd950c800" providerId="ADAL" clId="{061B9E85-29CD-5AD4-8DE0-F23CB0DE9FB6}" dt="2026-05-28T14:21:13.152" v="11075" actId="26606"/>
          <ac:spMkLst>
            <pc:docMk/>
            <pc:sldMk cId="3601163031" sldId="262"/>
            <ac:spMk id="10" creationId="{B32DC26D-8B9B-4CC1-B3CC-D3EA0FB162CD}"/>
          </ac:spMkLst>
        </pc:spChg>
        <pc:spChg chg="add mod">
          <ac:chgData name="Amber Mole (2403613)" userId="ac77122a-b3bc-4c08-97b0-7efbd950c800" providerId="ADAL" clId="{061B9E85-29CD-5AD4-8DE0-F23CB0DE9FB6}" dt="2026-05-29T11:09:25.544" v="18103" actId="115"/>
          <ac:spMkLst>
            <pc:docMk/>
            <pc:sldMk cId="3601163031" sldId="262"/>
            <ac:spMk id="16" creationId="{CC64EC31-2D6A-D219-C50E-F571281FFC3A}"/>
          </ac:spMkLst>
        </pc:spChg>
        <pc:spChg chg="add del">
          <ac:chgData name="Amber Mole (2403613)" userId="ac77122a-b3bc-4c08-97b0-7efbd950c800" providerId="ADAL" clId="{061B9E85-29CD-5AD4-8DE0-F23CB0DE9FB6}" dt="2026-05-29T11:09:10.579" v="18102" actId="26606"/>
          <ac:spMkLst>
            <pc:docMk/>
            <pc:sldMk cId="3601163031" sldId="262"/>
            <ac:spMk id="17" creationId="{4038CB10-1F5C-4D54-9DF7-12586DE5B007}"/>
          </ac:spMkLst>
        </pc:spChg>
        <pc:spChg chg="add del">
          <ac:chgData name="Amber Mole (2403613)" userId="ac77122a-b3bc-4c08-97b0-7efbd950c800" providerId="ADAL" clId="{061B9E85-29CD-5AD4-8DE0-F23CB0DE9FB6}" dt="2026-05-29T11:09:10.579" v="18102" actId="26606"/>
          <ac:spMkLst>
            <pc:docMk/>
            <pc:sldMk cId="3601163031" sldId="262"/>
            <ac:spMk id="19" creationId="{73ED6512-6858-4552-B699-9A97FE9A4EA2}"/>
          </ac:spMkLst>
        </pc:spChg>
        <pc:spChg chg="add">
          <ac:chgData name="Amber Mole (2403613)" userId="ac77122a-b3bc-4c08-97b0-7efbd950c800" providerId="ADAL" clId="{061B9E85-29CD-5AD4-8DE0-F23CB0DE9FB6}" dt="2026-05-29T11:09:10.579" v="18102" actId="26606"/>
          <ac:spMkLst>
            <pc:docMk/>
            <pc:sldMk cId="3601163031" sldId="262"/>
            <ac:spMk id="24" creationId="{57D175FC-84CC-4D12-A5E2-FA27D934E9CE}"/>
          </ac:spMkLst>
        </pc:spChg>
        <pc:graphicFrameChg chg="add del">
          <ac:chgData name="Amber Mole (2403613)" userId="ac77122a-b3bc-4c08-97b0-7efbd950c800" providerId="ADAL" clId="{061B9E85-29CD-5AD4-8DE0-F23CB0DE9FB6}" dt="2026-05-28T14:21:13.134" v="11074" actId="26606"/>
          <ac:graphicFrameMkLst>
            <pc:docMk/>
            <pc:sldMk cId="3601163031" sldId="262"/>
            <ac:graphicFrameMk id="14" creationId="{C961F9EC-5131-D21C-D967-F422389B19DD}"/>
          </ac:graphicFrameMkLst>
        </pc:graphicFrameChg>
        <pc:picChg chg="add mod ord">
          <ac:chgData name="Amber Mole (2403613)" userId="ac77122a-b3bc-4c08-97b0-7efbd950c800" providerId="ADAL" clId="{061B9E85-29CD-5AD4-8DE0-F23CB0DE9FB6}" dt="2026-05-29T11:09:10.579" v="18102" actId="26606"/>
          <ac:picMkLst>
            <pc:docMk/>
            <pc:sldMk cId="3601163031" sldId="262"/>
            <ac:picMk id="5" creationId="{12D05AC1-55A0-79DA-F31F-303A14E703CF}"/>
          </ac:picMkLst>
        </pc:picChg>
        <pc:cxnChg chg="add del">
          <ac:chgData name="Amber Mole (2403613)" userId="ac77122a-b3bc-4c08-97b0-7efbd950c800" providerId="ADAL" clId="{061B9E85-29CD-5AD4-8DE0-F23CB0DE9FB6}" dt="2026-05-28T14:21:13.152" v="11075" actId="26606"/>
          <ac:cxnSpMkLst>
            <pc:docMk/>
            <pc:sldMk cId="3601163031" sldId="262"/>
            <ac:cxnSpMk id="12" creationId="{FBB7ADC3-53A0-44F2-914A-78CADAF33411}"/>
          </ac:cxnSpMkLst>
        </pc:cxnChg>
        <pc:cxnChg chg="add">
          <ac:chgData name="Amber Mole (2403613)" userId="ac77122a-b3bc-4c08-97b0-7efbd950c800" providerId="ADAL" clId="{061B9E85-29CD-5AD4-8DE0-F23CB0DE9FB6}" dt="2026-05-29T11:09:10.579" v="18102" actId="26606"/>
          <ac:cxnSpMkLst>
            <pc:docMk/>
            <pc:sldMk cId="3601163031" sldId="262"/>
            <ac:cxnSpMk id="26" creationId="{8AC38328-2D50-4DDB-BD20-28DE12E4996E}"/>
          </ac:cxnSpMkLst>
        </pc:cxnChg>
      </pc:sldChg>
      <pc:sldChg chg="addSp delSp modSp new mod ord setBg modNotesTx">
        <pc:chgData name="Amber Mole (2403613)" userId="ac77122a-b3bc-4c08-97b0-7efbd950c800" providerId="ADAL" clId="{061B9E85-29CD-5AD4-8DE0-F23CB0DE9FB6}" dt="2026-05-29T11:09:02.977" v="18101" actId="122"/>
        <pc:sldMkLst>
          <pc:docMk/>
          <pc:sldMk cId="35614162" sldId="263"/>
        </pc:sldMkLst>
        <pc:spChg chg="mod">
          <ac:chgData name="Amber Mole (2403613)" userId="ac77122a-b3bc-4c08-97b0-7efbd950c800" providerId="ADAL" clId="{061B9E85-29CD-5AD4-8DE0-F23CB0DE9FB6}" dt="2026-05-27T12:09:43.528" v="1590" actId="26606"/>
          <ac:spMkLst>
            <pc:docMk/>
            <pc:sldMk cId="35614162" sldId="263"/>
            <ac:spMk id="2" creationId="{4BBF88E2-5717-DC56-26A6-22D9E24C6AA5}"/>
          </ac:spMkLst>
        </pc:spChg>
        <pc:spChg chg="add mod">
          <ac:chgData name="Amber Mole (2403613)" userId="ac77122a-b3bc-4c08-97b0-7efbd950c800" providerId="ADAL" clId="{061B9E85-29CD-5AD4-8DE0-F23CB0DE9FB6}" dt="2026-05-27T12:10:47.420" v="1604" actId="115"/>
          <ac:spMkLst>
            <pc:docMk/>
            <pc:sldMk cId="35614162" sldId="263"/>
            <ac:spMk id="4" creationId="{D9994BDF-5D62-C2CA-1651-57E9A47A8D25}"/>
          </ac:spMkLst>
        </pc:spChg>
        <pc:spChg chg="add">
          <ac:chgData name="Amber Mole (2403613)" userId="ac77122a-b3bc-4c08-97b0-7efbd950c800" providerId="ADAL" clId="{061B9E85-29CD-5AD4-8DE0-F23CB0DE9FB6}" dt="2026-05-27T12:09:43.528" v="1590" actId="26606"/>
          <ac:spMkLst>
            <pc:docMk/>
            <pc:sldMk cId="35614162" sldId="263"/>
            <ac:spMk id="14" creationId="{0AE4C84F-7457-4662-AFA3-554A32B9C3DC}"/>
          </ac:spMkLst>
        </pc:spChg>
        <pc:spChg chg="add">
          <ac:chgData name="Amber Mole (2403613)" userId="ac77122a-b3bc-4c08-97b0-7efbd950c800" providerId="ADAL" clId="{061B9E85-29CD-5AD4-8DE0-F23CB0DE9FB6}" dt="2026-05-27T12:09:43.528" v="1590" actId="26606"/>
          <ac:spMkLst>
            <pc:docMk/>
            <pc:sldMk cId="35614162" sldId="263"/>
            <ac:spMk id="15" creationId="{9DF9B39E-8A25-4BC3-B3C0-ACD46B94E6DF}"/>
          </ac:spMkLst>
        </pc:spChg>
        <pc:graphicFrameChg chg="add mod">
          <ac:chgData name="Amber Mole (2403613)" userId="ac77122a-b3bc-4c08-97b0-7efbd950c800" providerId="ADAL" clId="{061B9E85-29CD-5AD4-8DE0-F23CB0DE9FB6}" dt="2026-05-29T11:09:02.977" v="18101" actId="122"/>
          <ac:graphicFrameMkLst>
            <pc:docMk/>
            <pc:sldMk cId="35614162" sldId="263"/>
            <ac:graphicFrameMk id="16" creationId="{9F9A7C6D-F8A1-B4C8-76FE-D8199608A0CB}"/>
          </ac:graphicFrameMkLst>
        </pc:graphicFrameChg>
        <pc:cxnChg chg="add">
          <ac:chgData name="Amber Mole (2403613)" userId="ac77122a-b3bc-4c08-97b0-7efbd950c800" providerId="ADAL" clId="{061B9E85-29CD-5AD4-8DE0-F23CB0DE9FB6}" dt="2026-05-27T12:09:43.528" v="1590" actId="26606"/>
          <ac:cxnSpMkLst>
            <pc:docMk/>
            <pc:sldMk cId="35614162" sldId="263"/>
            <ac:cxnSpMk id="13" creationId="{BA91CE2E-0B4F-41F3-95F2-0EB7003685D2}"/>
          </ac:cxnSpMkLst>
        </pc:cxnChg>
      </pc:sldChg>
      <pc:sldChg chg="addSp delSp modSp new del mod setBg">
        <pc:chgData name="Amber Mole (2403613)" userId="ac77122a-b3bc-4c08-97b0-7efbd950c800" providerId="ADAL" clId="{061B9E85-29CD-5AD4-8DE0-F23CB0DE9FB6}" dt="2026-05-28T13:06:35.942" v="6882" actId="2696"/>
        <pc:sldMkLst>
          <pc:docMk/>
          <pc:sldMk cId="3969347200" sldId="264"/>
        </pc:sldMkLst>
        <pc:spChg chg="mod">
          <ac:chgData name="Amber Mole (2403613)" userId="ac77122a-b3bc-4c08-97b0-7efbd950c800" providerId="ADAL" clId="{061B9E85-29CD-5AD4-8DE0-F23CB0DE9FB6}" dt="2026-05-28T13:05:50.932" v="6880" actId="115"/>
          <ac:spMkLst>
            <pc:docMk/>
            <pc:sldMk cId="3969347200" sldId="264"/>
            <ac:spMk id="2" creationId="{5535D228-4982-2C25-48D9-451947A79FEC}"/>
          </ac:spMkLst>
        </pc:spChg>
        <pc:spChg chg="mod">
          <ac:chgData name="Amber Mole (2403613)" userId="ac77122a-b3bc-4c08-97b0-7efbd950c800" providerId="ADAL" clId="{061B9E85-29CD-5AD4-8DE0-F23CB0DE9FB6}" dt="2026-05-28T13:05:55.001" v="6881" actId="1076"/>
          <ac:spMkLst>
            <pc:docMk/>
            <pc:sldMk cId="3969347200" sldId="264"/>
            <ac:spMk id="3" creationId="{E850EC21-C679-687D-DEF2-E2DC7A157905}"/>
          </ac:spMkLst>
        </pc:spChg>
        <pc:spChg chg="add del">
          <ac:chgData name="Amber Mole (2403613)" userId="ac77122a-b3bc-4c08-97b0-7efbd950c800" providerId="ADAL" clId="{061B9E85-29CD-5AD4-8DE0-F23CB0DE9FB6}" dt="2026-05-28T13:01:56.298" v="6420" actId="26606"/>
          <ac:spMkLst>
            <pc:docMk/>
            <pc:sldMk cId="3969347200" sldId="264"/>
            <ac:spMk id="8" creationId="{77D7B666-D5E6-48CE-B26A-FB5E5C34AF90}"/>
          </ac:spMkLst>
        </pc:spChg>
        <pc:spChg chg="add del">
          <ac:chgData name="Amber Mole (2403613)" userId="ac77122a-b3bc-4c08-97b0-7efbd950c800" providerId="ADAL" clId="{061B9E85-29CD-5AD4-8DE0-F23CB0DE9FB6}" dt="2026-05-28T13:01:56.298" v="6420" actId="26606"/>
          <ac:spMkLst>
            <pc:docMk/>
            <pc:sldMk cId="3969347200" sldId="264"/>
            <ac:spMk id="10" creationId="{F6EE670A-A41A-44AD-BC1C-2090365EB5B3}"/>
          </ac:spMkLst>
        </pc:spChg>
        <pc:spChg chg="add del">
          <ac:chgData name="Amber Mole (2403613)" userId="ac77122a-b3bc-4c08-97b0-7efbd950c800" providerId="ADAL" clId="{061B9E85-29CD-5AD4-8DE0-F23CB0DE9FB6}" dt="2026-05-28T13:02:13.354" v="6422" actId="26606"/>
          <ac:spMkLst>
            <pc:docMk/>
            <pc:sldMk cId="3969347200" sldId="264"/>
            <ac:spMk id="12" creationId="{39E4C68A-A4A9-48A4-9FF2-D2896B1EA01F}"/>
          </ac:spMkLst>
        </pc:spChg>
        <pc:spChg chg="add del">
          <ac:chgData name="Amber Mole (2403613)" userId="ac77122a-b3bc-4c08-97b0-7efbd950c800" providerId="ADAL" clId="{061B9E85-29CD-5AD4-8DE0-F23CB0DE9FB6}" dt="2026-05-28T13:02:13.354" v="6422" actId="26606"/>
          <ac:spMkLst>
            <pc:docMk/>
            <pc:sldMk cId="3969347200" sldId="264"/>
            <ac:spMk id="13" creationId="{E2B9AEA5-52CB-49A6-AF8A-33502F291B91}"/>
          </ac:spMkLst>
        </pc:spChg>
        <pc:spChg chg="add">
          <ac:chgData name="Amber Mole (2403613)" userId="ac77122a-b3bc-4c08-97b0-7efbd950c800" providerId="ADAL" clId="{061B9E85-29CD-5AD4-8DE0-F23CB0DE9FB6}" dt="2026-05-28T13:02:15.921" v="6425" actId="26606"/>
          <ac:spMkLst>
            <pc:docMk/>
            <pc:sldMk cId="3969347200" sldId="264"/>
            <ac:spMk id="17" creationId="{319E6BB3-DF2B-4751-97C5-B3DB949AED9A}"/>
          </ac:spMkLst>
        </pc:spChg>
        <pc:picChg chg="add del">
          <ac:chgData name="Amber Mole (2403613)" userId="ac77122a-b3bc-4c08-97b0-7efbd950c800" providerId="ADAL" clId="{061B9E85-29CD-5AD4-8DE0-F23CB0DE9FB6}" dt="2026-05-28T13:01:52.866" v="6418" actId="26606"/>
          <ac:picMkLst>
            <pc:docMk/>
            <pc:sldMk cId="3969347200" sldId="264"/>
            <ac:picMk id="7" creationId="{F445A744-FF2C-76EC-46C0-BC3C3FEA086B}"/>
          </ac:picMkLst>
        </pc:picChg>
        <pc:picChg chg="add del">
          <ac:chgData name="Amber Mole (2403613)" userId="ac77122a-b3bc-4c08-97b0-7efbd950c800" providerId="ADAL" clId="{061B9E85-29CD-5AD4-8DE0-F23CB0DE9FB6}" dt="2026-05-28T13:02:15.914" v="6424" actId="26606"/>
          <ac:picMkLst>
            <pc:docMk/>
            <pc:sldMk cId="3969347200" sldId="264"/>
            <ac:picMk id="15" creationId="{F445A744-FF2C-76EC-46C0-BC3C3FEA086B}"/>
          </ac:picMkLst>
        </pc:picChg>
        <pc:picChg chg="add">
          <ac:chgData name="Amber Mole (2403613)" userId="ac77122a-b3bc-4c08-97b0-7efbd950c800" providerId="ADAL" clId="{061B9E85-29CD-5AD4-8DE0-F23CB0DE9FB6}" dt="2026-05-28T13:02:15.921" v="6425" actId="26606"/>
          <ac:picMkLst>
            <pc:docMk/>
            <pc:sldMk cId="3969347200" sldId="264"/>
            <ac:picMk id="18" creationId="{D2A0D9C7-918D-8A08-26F2-EFD4F2E48F47}"/>
          </ac:picMkLst>
        </pc:picChg>
        <pc:cxnChg chg="add">
          <ac:chgData name="Amber Mole (2403613)" userId="ac77122a-b3bc-4c08-97b0-7efbd950c800" providerId="ADAL" clId="{061B9E85-29CD-5AD4-8DE0-F23CB0DE9FB6}" dt="2026-05-28T13:02:15.921" v="6425" actId="26606"/>
          <ac:cxnSpMkLst>
            <pc:docMk/>
            <pc:sldMk cId="3969347200" sldId="264"/>
            <ac:cxnSpMk id="19" creationId="{A61721DD-D110-44EE-82A7-D56AB687E614}"/>
          </ac:cxnSpMkLst>
        </pc:cxnChg>
      </pc:sldChg>
      <pc:sldChg chg="addSp delSp modSp new mod setBg setClrOvrMap modNotesTx">
        <pc:chgData name="Amber Mole (2403613)" userId="ac77122a-b3bc-4c08-97b0-7efbd950c800" providerId="ADAL" clId="{061B9E85-29CD-5AD4-8DE0-F23CB0DE9FB6}" dt="2026-05-28T14:49:04.234" v="17663" actId="20577"/>
        <pc:sldMkLst>
          <pc:docMk/>
          <pc:sldMk cId="4207793071" sldId="264"/>
        </pc:sldMkLst>
        <pc:spChg chg="mod">
          <ac:chgData name="Amber Mole (2403613)" userId="ac77122a-b3bc-4c08-97b0-7efbd950c800" providerId="ADAL" clId="{061B9E85-29CD-5AD4-8DE0-F23CB0DE9FB6}" dt="2026-05-28T14:45:27.150" v="16644" actId="20577"/>
          <ac:spMkLst>
            <pc:docMk/>
            <pc:sldMk cId="4207793071" sldId="264"/>
            <ac:spMk id="2" creationId="{D245CD46-3303-3171-586F-86590699E1C5}"/>
          </ac:spMkLst>
        </pc:spChg>
        <pc:spChg chg="del mod">
          <ac:chgData name="Amber Mole (2403613)" userId="ac77122a-b3bc-4c08-97b0-7efbd950c800" providerId="ADAL" clId="{061B9E85-29CD-5AD4-8DE0-F23CB0DE9FB6}" dt="2026-05-28T13:10:10.030" v="7289" actId="26606"/>
          <ac:spMkLst>
            <pc:docMk/>
            <pc:sldMk cId="4207793071" sldId="264"/>
            <ac:spMk id="3" creationId="{D8B6BE46-CAA0-0B21-E6F3-6562C70C31ED}"/>
          </ac:spMkLst>
        </pc:spChg>
        <pc:spChg chg="add del">
          <ac:chgData name="Amber Mole (2403613)" userId="ac77122a-b3bc-4c08-97b0-7efbd950c800" providerId="ADAL" clId="{061B9E85-29CD-5AD4-8DE0-F23CB0DE9FB6}" dt="2026-05-28T13:10:10.030" v="7289" actId="26606"/>
          <ac:spMkLst>
            <pc:docMk/>
            <pc:sldMk cId="4207793071" sldId="264"/>
            <ac:spMk id="8" creationId="{0E7A3056-9B88-444B-94DA-40B0F2C6E217}"/>
          </ac:spMkLst>
        </pc:spChg>
        <pc:spChg chg="add del">
          <ac:chgData name="Amber Mole (2403613)" userId="ac77122a-b3bc-4c08-97b0-7efbd950c800" providerId="ADAL" clId="{061B9E85-29CD-5AD4-8DE0-F23CB0DE9FB6}" dt="2026-05-28T13:10:10.030" v="7289" actId="26606"/>
          <ac:spMkLst>
            <pc:docMk/>
            <pc:sldMk cId="4207793071" sldId="264"/>
            <ac:spMk id="12" creationId="{DA215CF0-5E5E-4D2E-B3AE-366652A368E0}"/>
          </ac:spMkLst>
        </pc:spChg>
        <pc:spChg chg="add">
          <ac:chgData name="Amber Mole (2403613)" userId="ac77122a-b3bc-4c08-97b0-7efbd950c800" providerId="ADAL" clId="{061B9E85-29CD-5AD4-8DE0-F23CB0DE9FB6}" dt="2026-05-28T13:10:40.007" v="7349" actId="26606"/>
          <ac:spMkLst>
            <pc:docMk/>
            <pc:sldMk cId="4207793071" sldId="264"/>
            <ac:spMk id="19" creationId="{0AE4C84F-7457-4662-AFA3-554A32B9C3DC}"/>
          </ac:spMkLst>
        </pc:spChg>
        <pc:spChg chg="add">
          <ac:chgData name="Amber Mole (2403613)" userId="ac77122a-b3bc-4c08-97b0-7efbd950c800" providerId="ADAL" clId="{061B9E85-29CD-5AD4-8DE0-F23CB0DE9FB6}" dt="2026-05-28T13:10:40.007" v="7349" actId="26606"/>
          <ac:spMkLst>
            <pc:docMk/>
            <pc:sldMk cId="4207793071" sldId="264"/>
            <ac:spMk id="21" creationId="{9DF9B39E-8A25-4BC3-B3C0-ACD46B94E6DF}"/>
          </ac:spMkLst>
        </pc:spChg>
        <pc:graphicFrameChg chg="add mod modGraphic">
          <ac:chgData name="Amber Mole (2403613)" userId="ac77122a-b3bc-4c08-97b0-7efbd950c800" providerId="ADAL" clId="{061B9E85-29CD-5AD4-8DE0-F23CB0DE9FB6}" dt="2026-05-28T14:48:58.958" v="17661" actId="20577"/>
          <ac:graphicFrameMkLst>
            <pc:docMk/>
            <pc:sldMk cId="4207793071" sldId="264"/>
            <ac:graphicFrameMk id="14" creationId="{D90F24E1-2B87-A4CB-947D-69D0B3D28759}"/>
          </ac:graphicFrameMkLst>
        </pc:graphicFrameChg>
        <pc:picChg chg="add del">
          <ac:chgData name="Amber Mole (2403613)" userId="ac77122a-b3bc-4c08-97b0-7efbd950c800" providerId="ADAL" clId="{061B9E85-29CD-5AD4-8DE0-F23CB0DE9FB6}" dt="2026-05-28T13:07:45.497" v="6959" actId="26606"/>
          <ac:picMkLst>
            <pc:docMk/>
            <pc:sldMk cId="4207793071" sldId="264"/>
            <ac:picMk id="5" creationId="{714A9F2D-F405-C2A5-53C6-E1DBCE63D038}"/>
          </ac:picMkLst>
        </pc:picChg>
        <pc:cxnChg chg="add del">
          <ac:chgData name="Amber Mole (2403613)" userId="ac77122a-b3bc-4c08-97b0-7efbd950c800" providerId="ADAL" clId="{061B9E85-29CD-5AD4-8DE0-F23CB0DE9FB6}" dt="2026-05-28T13:07:45.497" v="6959" actId="26606"/>
          <ac:cxnSpMkLst>
            <pc:docMk/>
            <pc:sldMk cId="4207793071" sldId="264"/>
            <ac:cxnSpMk id="9" creationId="{5ECB1430-5CD1-470D-8F0F-7EDE4C790297}"/>
          </ac:cxnSpMkLst>
        </pc:cxnChg>
        <pc:cxnChg chg="add del">
          <ac:chgData name="Amber Mole (2403613)" userId="ac77122a-b3bc-4c08-97b0-7efbd950c800" providerId="ADAL" clId="{061B9E85-29CD-5AD4-8DE0-F23CB0DE9FB6}" dt="2026-05-28T13:10:10.030" v="7289" actId="26606"/>
          <ac:cxnSpMkLst>
            <pc:docMk/>
            <pc:sldMk cId="4207793071" sldId="264"/>
            <ac:cxnSpMk id="10" creationId="{6820BD55-A71A-48C6-B0F7-235147F39DEE}"/>
          </ac:cxnSpMkLst>
        </pc:cxnChg>
        <pc:cxnChg chg="add">
          <ac:chgData name="Amber Mole (2403613)" userId="ac77122a-b3bc-4c08-97b0-7efbd950c800" providerId="ADAL" clId="{061B9E85-29CD-5AD4-8DE0-F23CB0DE9FB6}" dt="2026-05-28T13:10:40.007" v="7349" actId="26606"/>
          <ac:cxnSpMkLst>
            <pc:docMk/>
            <pc:sldMk cId="4207793071" sldId="264"/>
            <ac:cxnSpMk id="23" creationId="{BA91CE2E-0B4F-41F3-95F2-0EB7003685D2}"/>
          </ac:cxnSpMkLst>
        </pc:cxnChg>
      </pc:sldChg>
      <pc:sldChg chg="addSp delSp modSp new del mod setBg setClrOvrMap">
        <pc:chgData name="Amber Mole (2403613)" userId="ac77122a-b3bc-4c08-97b0-7efbd950c800" providerId="ADAL" clId="{061B9E85-29CD-5AD4-8DE0-F23CB0DE9FB6}" dt="2026-05-28T13:11:07.233" v="7353" actId="2696"/>
        <pc:sldMkLst>
          <pc:docMk/>
          <pc:sldMk cId="3362737803" sldId="265"/>
        </pc:sldMkLst>
        <pc:spChg chg="mod">
          <ac:chgData name="Amber Mole (2403613)" userId="ac77122a-b3bc-4c08-97b0-7efbd950c800" providerId="ADAL" clId="{061B9E85-29CD-5AD4-8DE0-F23CB0DE9FB6}" dt="2026-05-28T13:10:58.917" v="7352" actId="26606"/>
          <ac:spMkLst>
            <pc:docMk/>
            <pc:sldMk cId="3362737803" sldId="265"/>
            <ac:spMk id="2" creationId="{26A2454C-CE9B-333E-704C-362623D928BD}"/>
          </ac:spMkLst>
        </pc:spChg>
        <pc:spChg chg="mod">
          <ac:chgData name="Amber Mole (2403613)" userId="ac77122a-b3bc-4c08-97b0-7efbd950c800" providerId="ADAL" clId="{061B9E85-29CD-5AD4-8DE0-F23CB0DE9FB6}" dt="2026-05-28T13:10:58.917" v="7352" actId="26606"/>
          <ac:spMkLst>
            <pc:docMk/>
            <pc:sldMk cId="3362737803" sldId="265"/>
            <ac:spMk id="3" creationId="{3076E296-026C-9647-9F47-A86394700819}"/>
          </ac:spMkLst>
        </pc:spChg>
        <pc:spChg chg="add del">
          <ac:chgData name="Amber Mole (2403613)" userId="ac77122a-b3bc-4c08-97b0-7efbd950c800" providerId="ADAL" clId="{061B9E85-29CD-5AD4-8DE0-F23CB0DE9FB6}" dt="2026-05-28T13:10:58.917" v="7352" actId="26606"/>
          <ac:spMkLst>
            <pc:docMk/>
            <pc:sldMk cId="3362737803" sldId="265"/>
            <ac:spMk id="8" creationId="{B5068B1C-1A28-475A-A0E0-4C23200D8201}"/>
          </ac:spMkLst>
        </pc:spChg>
        <pc:spChg chg="add del">
          <ac:chgData name="Amber Mole (2403613)" userId="ac77122a-b3bc-4c08-97b0-7efbd950c800" providerId="ADAL" clId="{061B9E85-29CD-5AD4-8DE0-F23CB0DE9FB6}" dt="2026-05-28T13:10:58.917" v="7352" actId="26606"/>
          <ac:spMkLst>
            <pc:docMk/>
            <pc:sldMk cId="3362737803" sldId="265"/>
            <ac:spMk id="10" creationId="{6D428773-F789-43B7-B5FD-AE49E5BD2E79}"/>
          </ac:spMkLst>
        </pc:spChg>
        <pc:picChg chg="add">
          <ac:chgData name="Amber Mole (2403613)" userId="ac77122a-b3bc-4c08-97b0-7efbd950c800" providerId="ADAL" clId="{061B9E85-29CD-5AD4-8DE0-F23CB0DE9FB6}" dt="2026-05-28T13:10:58.917" v="7352" actId="26606"/>
          <ac:picMkLst>
            <pc:docMk/>
            <pc:sldMk cId="3362737803" sldId="265"/>
            <ac:picMk id="12" creationId="{50D10CF0-48B5-FBB9-73B7-DC6E48D07FA7}"/>
          </ac:picMkLst>
        </pc:picChg>
      </pc:sldChg>
      <pc:sldChg chg="modSp new mod">
        <pc:chgData name="Amber Mole (2403613)" userId="ac77122a-b3bc-4c08-97b0-7efbd950c800" providerId="ADAL" clId="{061B9E85-29CD-5AD4-8DE0-F23CB0DE9FB6}" dt="2026-05-29T11:05:12.948" v="18027" actId="115"/>
        <pc:sldMkLst>
          <pc:docMk/>
          <pc:sldMk cId="2579158990" sldId="266"/>
        </pc:sldMkLst>
        <pc:spChg chg="mod">
          <ac:chgData name="Amber Mole (2403613)" userId="ac77122a-b3bc-4c08-97b0-7efbd950c800" providerId="ADAL" clId="{061B9E85-29CD-5AD4-8DE0-F23CB0DE9FB6}" dt="2026-05-29T11:05:12.948" v="18027" actId="115"/>
          <ac:spMkLst>
            <pc:docMk/>
            <pc:sldMk cId="2579158990" sldId="266"/>
            <ac:spMk id="2" creationId="{877EBA1D-FA82-A84D-0B4A-4AFF65DB0C2B}"/>
          </ac:spMkLst>
        </pc:spChg>
        <pc:spChg chg="mod">
          <ac:chgData name="Amber Mole (2403613)" userId="ac77122a-b3bc-4c08-97b0-7efbd950c800" providerId="ADAL" clId="{061B9E85-29CD-5AD4-8DE0-F23CB0DE9FB6}" dt="2026-05-29T10:58:15.355" v="17766" actId="27636"/>
          <ac:spMkLst>
            <pc:docMk/>
            <pc:sldMk cId="2579158990" sldId="266"/>
            <ac:spMk id="3" creationId="{8C419D8D-E430-3634-14B4-BE2A67D36E63}"/>
          </ac:spMkLst>
        </pc:spChg>
      </pc:sldChg>
      <pc:sldChg chg="addSp delSp modSp new mod setBg modNotesTx">
        <pc:chgData name="Amber Mole (2403613)" userId="ac77122a-b3bc-4c08-97b0-7efbd950c800" providerId="ADAL" clId="{061B9E85-29CD-5AD4-8DE0-F23CB0DE9FB6}" dt="2026-05-29T10:49:45.138" v="17745" actId="20577"/>
        <pc:sldMkLst>
          <pc:docMk/>
          <pc:sldMk cId="2714974286" sldId="267"/>
        </pc:sldMkLst>
        <pc:spChg chg="mod">
          <ac:chgData name="Amber Mole (2403613)" userId="ac77122a-b3bc-4c08-97b0-7efbd950c800" providerId="ADAL" clId="{061B9E85-29CD-5AD4-8DE0-F23CB0DE9FB6}" dt="2026-05-28T13:14:40.238" v="7728" actId="26606"/>
          <ac:spMkLst>
            <pc:docMk/>
            <pc:sldMk cId="2714974286" sldId="267"/>
            <ac:spMk id="2" creationId="{9CE3FCF6-A67B-F59E-DFA2-59643B50A027}"/>
          </ac:spMkLst>
        </pc:spChg>
        <pc:spChg chg="mod ord">
          <ac:chgData name="Amber Mole (2403613)" userId="ac77122a-b3bc-4c08-97b0-7efbd950c800" providerId="ADAL" clId="{061B9E85-29CD-5AD4-8DE0-F23CB0DE9FB6}" dt="2026-05-28T13:14:54.133" v="7729" actId="115"/>
          <ac:spMkLst>
            <pc:docMk/>
            <pc:sldMk cId="2714974286" sldId="267"/>
            <ac:spMk id="3" creationId="{2A275EBB-2691-688C-38F8-9F911C026B17}"/>
          </ac:spMkLst>
        </pc:spChg>
        <pc:spChg chg="add">
          <ac:chgData name="Amber Mole (2403613)" userId="ac77122a-b3bc-4c08-97b0-7efbd950c800" providerId="ADAL" clId="{061B9E85-29CD-5AD4-8DE0-F23CB0DE9FB6}" dt="2026-05-28T13:14:40.238" v="7728" actId="26606"/>
          <ac:spMkLst>
            <pc:docMk/>
            <pc:sldMk cId="2714974286" sldId="267"/>
            <ac:spMk id="16" creationId="{4038CB10-1F5C-4D54-9DF7-12586DE5B007}"/>
          </ac:spMkLst>
        </pc:spChg>
        <pc:spChg chg="add">
          <ac:chgData name="Amber Mole (2403613)" userId="ac77122a-b3bc-4c08-97b0-7efbd950c800" providerId="ADAL" clId="{061B9E85-29CD-5AD4-8DE0-F23CB0DE9FB6}" dt="2026-05-28T13:14:40.238" v="7728" actId="26606"/>
          <ac:spMkLst>
            <pc:docMk/>
            <pc:sldMk cId="2714974286" sldId="267"/>
            <ac:spMk id="18" creationId="{73ED6512-6858-4552-B699-9A97FE9A4EA2}"/>
          </ac:spMkLst>
        </pc:spChg>
        <pc:picChg chg="add del">
          <ac:chgData name="Amber Mole (2403613)" userId="ac77122a-b3bc-4c08-97b0-7efbd950c800" providerId="ADAL" clId="{061B9E85-29CD-5AD4-8DE0-F23CB0DE9FB6}" dt="2026-05-28T13:11:16.726" v="7355" actId="26606"/>
          <ac:picMkLst>
            <pc:docMk/>
            <pc:sldMk cId="2714974286" sldId="267"/>
            <ac:picMk id="5" creationId="{66833764-B113-25AE-9418-71CDDE53ACE1}"/>
          </ac:picMkLst>
        </pc:picChg>
        <pc:picChg chg="add del">
          <ac:chgData name="Amber Mole (2403613)" userId="ac77122a-b3bc-4c08-97b0-7efbd950c800" providerId="ADAL" clId="{061B9E85-29CD-5AD4-8DE0-F23CB0DE9FB6}" dt="2026-05-28T13:11:18.226" v="7357" actId="26606"/>
          <ac:picMkLst>
            <pc:docMk/>
            <pc:sldMk cId="2714974286" sldId="267"/>
            <ac:picMk id="7" creationId="{61376817-B0DA-416F-5216-83D7A0D86BB5}"/>
          </ac:picMkLst>
        </pc:picChg>
        <pc:picChg chg="add mod">
          <ac:chgData name="Amber Mole (2403613)" userId="ac77122a-b3bc-4c08-97b0-7efbd950c800" providerId="ADAL" clId="{061B9E85-29CD-5AD4-8DE0-F23CB0DE9FB6}" dt="2026-05-28T13:14:40.238" v="7728" actId="26606"/>
          <ac:picMkLst>
            <pc:docMk/>
            <pc:sldMk cId="2714974286" sldId="267"/>
            <ac:picMk id="11" creationId="{66833764-B113-25AE-9418-71CDDE53ACE1}"/>
          </ac:picMkLst>
        </pc:picChg>
        <pc:cxnChg chg="add del">
          <ac:chgData name="Amber Mole (2403613)" userId="ac77122a-b3bc-4c08-97b0-7efbd950c800" providerId="ADAL" clId="{061B9E85-29CD-5AD4-8DE0-F23CB0DE9FB6}" dt="2026-05-28T13:11:18.226" v="7357" actId="26606"/>
          <ac:cxnSpMkLst>
            <pc:docMk/>
            <pc:sldMk cId="2714974286" sldId="267"/>
            <ac:cxnSpMk id="9" creationId="{3FEFDF7D-B17C-4F16-B8BE-C55FFC7E295E}"/>
          </ac:cxnSpMkLst>
        </pc:cxnChg>
      </pc:sldChg>
      <pc:sldChg chg="addSp delSp modSp new mod setBg">
        <pc:chgData name="Amber Mole (2403613)" userId="ac77122a-b3bc-4c08-97b0-7efbd950c800" providerId="ADAL" clId="{061B9E85-29CD-5AD4-8DE0-F23CB0DE9FB6}" dt="2026-05-29T10:58:53.526" v="17772" actId="20577"/>
        <pc:sldMkLst>
          <pc:docMk/>
          <pc:sldMk cId="3661759239" sldId="268"/>
        </pc:sldMkLst>
        <pc:spChg chg="mod">
          <ac:chgData name="Amber Mole (2403613)" userId="ac77122a-b3bc-4c08-97b0-7efbd950c800" providerId="ADAL" clId="{061B9E85-29CD-5AD4-8DE0-F23CB0DE9FB6}" dt="2026-05-28T13:16:07.147" v="7738" actId="122"/>
          <ac:spMkLst>
            <pc:docMk/>
            <pc:sldMk cId="3661759239" sldId="268"/>
            <ac:spMk id="2" creationId="{1CAB9C9A-4B9A-2B1E-8721-5322739092F2}"/>
          </ac:spMkLst>
        </pc:spChg>
        <pc:spChg chg="mod">
          <ac:chgData name="Amber Mole (2403613)" userId="ac77122a-b3bc-4c08-97b0-7efbd950c800" providerId="ADAL" clId="{061B9E85-29CD-5AD4-8DE0-F23CB0DE9FB6}" dt="2026-05-29T10:58:53.526" v="17772" actId="20577"/>
          <ac:spMkLst>
            <pc:docMk/>
            <pc:sldMk cId="3661759239" sldId="268"/>
            <ac:spMk id="3" creationId="{0901BE84-937E-2970-C881-98D93AECD898}"/>
          </ac:spMkLst>
        </pc:spChg>
        <pc:spChg chg="add del">
          <ac:chgData name="Amber Mole (2403613)" userId="ac77122a-b3bc-4c08-97b0-7efbd950c800" providerId="ADAL" clId="{061B9E85-29CD-5AD4-8DE0-F23CB0DE9FB6}" dt="2026-05-28T13:16:01.142" v="7737" actId="26606"/>
          <ac:spMkLst>
            <pc:docMk/>
            <pc:sldMk cId="3661759239" sldId="268"/>
            <ac:spMk id="10" creationId="{CA4D39DB-AFA4-47BA-A7F2-13A71D210C66}"/>
          </ac:spMkLst>
        </pc:spChg>
        <pc:spChg chg="add del">
          <ac:chgData name="Amber Mole (2403613)" userId="ac77122a-b3bc-4c08-97b0-7efbd950c800" providerId="ADAL" clId="{061B9E85-29CD-5AD4-8DE0-F23CB0DE9FB6}" dt="2026-05-28T13:16:01.138" v="7736" actId="26606"/>
          <ac:spMkLst>
            <pc:docMk/>
            <pc:sldMk cId="3661759239" sldId="268"/>
            <ac:spMk id="15" creationId="{A23430B4-C2B6-48DA-A79F-757492AF8EB6}"/>
          </ac:spMkLst>
        </pc:spChg>
        <pc:picChg chg="add mod ord">
          <ac:chgData name="Amber Mole (2403613)" userId="ac77122a-b3bc-4c08-97b0-7efbd950c800" providerId="ADAL" clId="{061B9E85-29CD-5AD4-8DE0-F23CB0DE9FB6}" dt="2026-05-28T13:16:01.142" v="7737" actId="26606"/>
          <ac:picMkLst>
            <pc:docMk/>
            <pc:sldMk cId="3661759239" sldId="268"/>
            <ac:picMk id="7" creationId="{9C8C9D4A-0A0B-582D-B4BE-9AEEFCD14D33}"/>
          </ac:picMkLst>
        </pc:picChg>
        <pc:cxnChg chg="add del">
          <ac:chgData name="Amber Mole (2403613)" userId="ac77122a-b3bc-4c08-97b0-7efbd950c800" providerId="ADAL" clId="{061B9E85-29CD-5AD4-8DE0-F23CB0DE9FB6}" dt="2026-05-28T13:16:01.138" v="7736" actId="26606"/>
          <ac:cxnSpMkLst>
            <pc:docMk/>
            <pc:sldMk cId="3661759239" sldId="268"/>
            <ac:cxnSpMk id="17" creationId="{7153BDBF-1B08-496E-BED4-E0DE721A00AB}"/>
          </ac:cxnSpMkLst>
        </pc:cxnChg>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 Id="rId6" Type="http://schemas.openxmlformats.org/officeDocument/2006/relationships/image" Target="../media/image12.svg"/><Relationship Id="rId5" Type="http://schemas.openxmlformats.org/officeDocument/2006/relationships/image" Target="../media/image11.svg"/><Relationship Id="rId4" Type="http://schemas.openxmlformats.org/officeDocument/2006/relationships/image" Target="../media/image10.svg"/></Relationships>
</file>

<file path=ppt/diagrams/_rels/data5.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6.svg"/><Relationship Id="rId1" Type="http://schemas.openxmlformats.org/officeDocument/2006/relationships/image" Target="../media/image15.svg"/><Relationship Id="rId4" Type="http://schemas.openxmlformats.org/officeDocument/2006/relationships/image" Target="../media/image17.svg"/></Relationships>
</file>

<file path=ppt/diagrams/_rels/drawing3.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 Id="rId6" Type="http://schemas.openxmlformats.org/officeDocument/2006/relationships/image" Target="../media/image12.svg"/><Relationship Id="rId5" Type="http://schemas.openxmlformats.org/officeDocument/2006/relationships/image" Target="../media/image11.svg"/><Relationship Id="rId4" Type="http://schemas.openxmlformats.org/officeDocument/2006/relationships/image" Target="../media/image10.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6.svg"/><Relationship Id="rId1" Type="http://schemas.openxmlformats.org/officeDocument/2006/relationships/image" Target="../media/image15.sv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dgm:fillClrLst>
    <dgm:linClrLst meth="repeat">
      <a:schemeClr val="lt1">
        <a:alpha val="0"/>
      </a:schemeClr>
    </dgm:linClrLst>
    <dgm:effectClrLst/>
    <dgm:txLinClrLst/>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3F721A1-5BD0-461D-8B1D-F03E36BB1A40}"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089BA284-B56C-41B4-BD84-0BDFEA38C3F9}">
      <dgm:prSet/>
      <dgm:spPr/>
      <dgm:t>
        <a:bodyPr/>
        <a:lstStyle/>
        <a:p>
          <a:r>
            <a:rPr lang="en-GB"/>
            <a:t>“Age Cyrmu is the national charity for older people in Wales and we’re here when we’re needed the most.” </a:t>
          </a:r>
          <a:endParaRPr lang="en-US"/>
        </a:p>
      </dgm:t>
    </dgm:pt>
    <dgm:pt modelId="{B85A6A71-73F5-4D6F-9A63-5E69AB8DAC7B}" type="parTrans" cxnId="{0AC5E83B-8951-4DDB-BB0C-AFE5D2B3659E}">
      <dgm:prSet/>
      <dgm:spPr/>
      <dgm:t>
        <a:bodyPr/>
        <a:lstStyle/>
        <a:p>
          <a:endParaRPr lang="en-US"/>
        </a:p>
      </dgm:t>
    </dgm:pt>
    <dgm:pt modelId="{B9900285-EAE9-4B80-9ACC-6F058E3DD2FF}" type="sibTrans" cxnId="{0AC5E83B-8951-4DDB-BB0C-AFE5D2B3659E}">
      <dgm:prSet/>
      <dgm:spPr/>
      <dgm:t>
        <a:bodyPr/>
        <a:lstStyle/>
        <a:p>
          <a:endParaRPr lang="en-US"/>
        </a:p>
      </dgm:t>
    </dgm:pt>
    <dgm:pt modelId="{04EFE522-BE57-469D-B09C-FAEA18357443}">
      <dgm:prSet/>
      <dgm:spPr/>
      <dgm:t>
        <a:bodyPr/>
        <a:lstStyle/>
        <a:p>
          <a:r>
            <a:rPr lang="en-GB"/>
            <a:t>Age Cymru provide many things such as:</a:t>
          </a:r>
          <a:endParaRPr lang="en-US"/>
        </a:p>
      </dgm:t>
    </dgm:pt>
    <dgm:pt modelId="{CD3BB57F-3712-4EBF-9695-3B16B3EF9E86}" type="parTrans" cxnId="{2393159E-BFD9-4C62-907C-51585971E34D}">
      <dgm:prSet/>
      <dgm:spPr/>
      <dgm:t>
        <a:bodyPr/>
        <a:lstStyle/>
        <a:p>
          <a:endParaRPr lang="en-US"/>
        </a:p>
      </dgm:t>
    </dgm:pt>
    <dgm:pt modelId="{9146B334-2EBE-4A06-A21F-B0570570EDBA}" type="sibTrans" cxnId="{2393159E-BFD9-4C62-907C-51585971E34D}">
      <dgm:prSet/>
      <dgm:spPr/>
      <dgm:t>
        <a:bodyPr/>
        <a:lstStyle/>
        <a:p>
          <a:endParaRPr lang="en-US"/>
        </a:p>
      </dgm:t>
    </dgm:pt>
    <dgm:pt modelId="{4241748E-7FE1-4B7E-8652-7FA63B4EDCBC}">
      <dgm:prSet/>
      <dgm:spPr/>
      <dgm:t>
        <a:bodyPr/>
        <a:lstStyle/>
        <a:p>
          <a:r>
            <a:rPr lang="en-GB"/>
            <a:t>Support for carers.</a:t>
          </a:r>
          <a:endParaRPr lang="en-US"/>
        </a:p>
      </dgm:t>
    </dgm:pt>
    <dgm:pt modelId="{931578D7-29F8-4860-B8B7-E7B1C87CF33E}" type="parTrans" cxnId="{F6F0F601-9616-42D0-8001-8EE1EA15D163}">
      <dgm:prSet/>
      <dgm:spPr/>
      <dgm:t>
        <a:bodyPr/>
        <a:lstStyle/>
        <a:p>
          <a:endParaRPr lang="en-US"/>
        </a:p>
      </dgm:t>
    </dgm:pt>
    <dgm:pt modelId="{5F61E3C1-07D9-4A14-B773-F0F1B47FC5E6}" type="sibTrans" cxnId="{F6F0F601-9616-42D0-8001-8EE1EA15D163}">
      <dgm:prSet/>
      <dgm:spPr/>
      <dgm:t>
        <a:bodyPr/>
        <a:lstStyle/>
        <a:p>
          <a:endParaRPr lang="en-US"/>
        </a:p>
      </dgm:t>
    </dgm:pt>
    <dgm:pt modelId="{C70C3C9A-964F-415E-A0AB-86929732A86C}">
      <dgm:prSet/>
      <dgm:spPr/>
      <dgm:t>
        <a:bodyPr/>
        <a:lstStyle/>
        <a:p>
          <a:r>
            <a:rPr lang="en-GB"/>
            <a:t>Independent advocacy.</a:t>
          </a:r>
          <a:endParaRPr lang="en-US"/>
        </a:p>
      </dgm:t>
    </dgm:pt>
    <dgm:pt modelId="{204F29F8-8707-4172-9CDD-FCB1AEA16750}" type="parTrans" cxnId="{D6D70098-00B5-40EF-A120-0FFF34CD036E}">
      <dgm:prSet/>
      <dgm:spPr/>
      <dgm:t>
        <a:bodyPr/>
        <a:lstStyle/>
        <a:p>
          <a:endParaRPr lang="en-US"/>
        </a:p>
      </dgm:t>
    </dgm:pt>
    <dgm:pt modelId="{20F46E2D-44D0-4E7D-81D9-B76882B41A89}" type="sibTrans" cxnId="{D6D70098-00B5-40EF-A120-0FFF34CD036E}">
      <dgm:prSet/>
      <dgm:spPr/>
      <dgm:t>
        <a:bodyPr/>
        <a:lstStyle/>
        <a:p>
          <a:endParaRPr lang="en-US"/>
        </a:p>
      </dgm:t>
    </dgm:pt>
    <dgm:pt modelId="{D09BF1CF-380B-45A9-8609-3319AA5E0F73}">
      <dgm:prSet/>
      <dgm:spPr/>
      <dgm:t>
        <a:bodyPr/>
        <a:lstStyle/>
        <a:p>
          <a:r>
            <a:rPr lang="en-GB"/>
            <a:t>Provide information and advice. </a:t>
          </a:r>
          <a:endParaRPr lang="en-US"/>
        </a:p>
      </dgm:t>
    </dgm:pt>
    <dgm:pt modelId="{475CBA96-4E44-4F50-9F5A-E0E6FD963952}" type="parTrans" cxnId="{38B6335F-717E-4C4A-8654-6FE7DB56C3C7}">
      <dgm:prSet/>
      <dgm:spPr/>
      <dgm:t>
        <a:bodyPr/>
        <a:lstStyle/>
        <a:p>
          <a:endParaRPr lang="en-US"/>
        </a:p>
      </dgm:t>
    </dgm:pt>
    <dgm:pt modelId="{11FAD988-363E-472A-8669-11E4DB960FF2}" type="sibTrans" cxnId="{38B6335F-717E-4C4A-8654-6FE7DB56C3C7}">
      <dgm:prSet/>
      <dgm:spPr/>
      <dgm:t>
        <a:bodyPr/>
        <a:lstStyle/>
        <a:p>
          <a:endParaRPr lang="en-US"/>
        </a:p>
      </dgm:t>
    </dgm:pt>
    <dgm:pt modelId="{FEB48044-D7F5-6243-86BB-0682B45A0554}">
      <dgm:prSet/>
      <dgm:spPr/>
      <dgm:t>
        <a:bodyPr/>
        <a:lstStyle/>
        <a:p>
          <a:r>
            <a:rPr lang="en-GB"/>
            <a:t>(Age Cymru,2024)</a:t>
          </a:r>
        </a:p>
      </dgm:t>
    </dgm:pt>
    <dgm:pt modelId="{94D55EAC-91B5-454E-96E7-5CB2A16A1093}" type="parTrans" cxnId="{0A615A6E-A498-E442-914D-076B56D2D30A}">
      <dgm:prSet/>
      <dgm:spPr/>
      <dgm:t>
        <a:bodyPr/>
        <a:lstStyle/>
        <a:p>
          <a:endParaRPr lang="en-GB"/>
        </a:p>
      </dgm:t>
    </dgm:pt>
    <dgm:pt modelId="{B616D161-1BAB-DB44-B81E-4E99F3FDCBA8}" type="sibTrans" cxnId="{0A615A6E-A498-E442-914D-076B56D2D30A}">
      <dgm:prSet/>
      <dgm:spPr/>
      <dgm:t>
        <a:bodyPr/>
        <a:lstStyle/>
        <a:p>
          <a:endParaRPr lang="en-GB"/>
        </a:p>
      </dgm:t>
    </dgm:pt>
    <dgm:pt modelId="{EA5EA08D-0CDB-AF42-9753-B31726737CB3}" type="pres">
      <dgm:prSet presAssocID="{E3F721A1-5BD0-461D-8B1D-F03E36BB1A40}" presName="linear" presStyleCnt="0">
        <dgm:presLayoutVars>
          <dgm:animLvl val="lvl"/>
          <dgm:resizeHandles val="exact"/>
        </dgm:presLayoutVars>
      </dgm:prSet>
      <dgm:spPr/>
    </dgm:pt>
    <dgm:pt modelId="{7496EF8F-29E6-BD49-A31C-EA27120E18A5}" type="pres">
      <dgm:prSet presAssocID="{089BA284-B56C-41B4-BD84-0BDFEA38C3F9}" presName="parentText" presStyleLbl="node1" presStyleIdx="0" presStyleCnt="6">
        <dgm:presLayoutVars>
          <dgm:chMax val="0"/>
          <dgm:bulletEnabled val="1"/>
        </dgm:presLayoutVars>
      </dgm:prSet>
      <dgm:spPr/>
    </dgm:pt>
    <dgm:pt modelId="{3C7A0BC0-8C1A-6445-9228-4EF447B12A79}" type="pres">
      <dgm:prSet presAssocID="{B9900285-EAE9-4B80-9ACC-6F058E3DD2FF}" presName="spacer" presStyleCnt="0"/>
      <dgm:spPr/>
    </dgm:pt>
    <dgm:pt modelId="{22549229-4F55-594A-8F13-9F1AC2FDB7BA}" type="pres">
      <dgm:prSet presAssocID="{04EFE522-BE57-469D-B09C-FAEA18357443}" presName="parentText" presStyleLbl="node1" presStyleIdx="1" presStyleCnt="6">
        <dgm:presLayoutVars>
          <dgm:chMax val="0"/>
          <dgm:bulletEnabled val="1"/>
        </dgm:presLayoutVars>
      </dgm:prSet>
      <dgm:spPr/>
    </dgm:pt>
    <dgm:pt modelId="{13A28503-2F40-F440-AB18-C6A9F1D48AAC}" type="pres">
      <dgm:prSet presAssocID="{9146B334-2EBE-4A06-A21F-B0570570EDBA}" presName="spacer" presStyleCnt="0"/>
      <dgm:spPr/>
    </dgm:pt>
    <dgm:pt modelId="{0FAA7B37-71FB-384A-BF28-3E1AD40285CD}" type="pres">
      <dgm:prSet presAssocID="{4241748E-7FE1-4B7E-8652-7FA63B4EDCBC}" presName="parentText" presStyleLbl="node1" presStyleIdx="2" presStyleCnt="6">
        <dgm:presLayoutVars>
          <dgm:chMax val="0"/>
          <dgm:bulletEnabled val="1"/>
        </dgm:presLayoutVars>
      </dgm:prSet>
      <dgm:spPr/>
    </dgm:pt>
    <dgm:pt modelId="{79859DC5-22D1-374E-A8D8-B7080D19420D}" type="pres">
      <dgm:prSet presAssocID="{5F61E3C1-07D9-4A14-B773-F0F1B47FC5E6}" presName="spacer" presStyleCnt="0"/>
      <dgm:spPr/>
    </dgm:pt>
    <dgm:pt modelId="{E64B5EB9-20EC-BB4F-99D1-05144D3EF4AB}" type="pres">
      <dgm:prSet presAssocID="{C70C3C9A-964F-415E-A0AB-86929732A86C}" presName="parentText" presStyleLbl="node1" presStyleIdx="3" presStyleCnt="6">
        <dgm:presLayoutVars>
          <dgm:chMax val="0"/>
          <dgm:bulletEnabled val="1"/>
        </dgm:presLayoutVars>
      </dgm:prSet>
      <dgm:spPr/>
    </dgm:pt>
    <dgm:pt modelId="{78D4176F-B203-5643-959A-D6B4A75C8DB6}" type="pres">
      <dgm:prSet presAssocID="{20F46E2D-44D0-4E7D-81D9-B76882B41A89}" presName="spacer" presStyleCnt="0"/>
      <dgm:spPr/>
    </dgm:pt>
    <dgm:pt modelId="{68FC2E06-FF40-6142-A4BD-A20088957DCC}" type="pres">
      <dgm:prSet presAssocID="{D09BF1CF-380B-45A9-8609-3319AA5E0F73}" presName="parentText" presStyleLbl="node1" presStyleIdx="4" presStyleCnt="6">
        <dgm:presLayoutVars>
          <dgm:chMax val="0"/>
          <dgm:bulletEnabled val="1"/>
        </dgm:presLayoutVars>
      </dgm:prSet>
      <dgm:spPr/>
    </dgm:pt>
    <dgm:pt modelId="{73AC0DFF-EFA5-5C41-A29C-E6BEDC36FC99}" type="pres">
      <dgm:prSet presAssocID="{11FAD988-363E-472A-8669-11E4DB960FF2}" presName="spacer" presStyleCnt="0"/>
      <dgm:spPr/>
    </dgm:pt>
    <dgm:pt modelId="{0F6C7306-BF64-BD4E-96F8-84BA0E8AFDF0}" type="pres">
      <dgm:prSet presAssocID="{FEB48044-D7F5-6243-86BB-0682B45A0554}" presName="parentText" presStyleLbl="node1" presStyleIdx="5" presStyleCnt="6">
        <dgm:presLayoutVars>
          <dgm:chMax val="0"/>
          <dgm:bulletEnabled val="1"/>
        </dgm:presLayoutVars>
      </dgm:prSet>
      <dgm:spPr/>
    </dgm:pt>
  </dgm:ptLst>
  <dgm:cxnLst>
    <dgm:cxn modelId="{F6F0F601-9616-42D0-8001-8EE1EA15D163}" srcId="{E3F721A1-5BD0-461D-8B1D-F03E36BB1A40}" destId="{4241748E-7FE1-4B7E-8652-7FA63B4EDCBC}" srcOrd="2" destOrd="0" parTransId="{931578D7-29F8-4860-B8B7-E7B1C87CF33E}" sibTransId="{5F61E3C1-07D9-4A14-B773-F0F1B47FC5E6}"/>
    <dgm:cxn modelId="{B054E612-859D-4A44-A691-D415CBA7B8E8}" type="presOf" srcId="{4241748E-7FE1-4B7E-8652-7FA63B4EDCBC}" destId="{0FAA7B37-71FB-384A-BF28-3E1AD40285CD}" srcOrd="0" destOrd="0" presId="urn:microsoft.com/office/officeart/2005/8/layout/vList2"/>
    <dgm:cxn modelId="{0AC5E83B-8951-4DDB-BB0C-AFE5D2B3659E}" srcId="{E3F721A1-5BD0-461D-8B1D-F03E36BB1A40}" destId="{089BA284-B56C-41B4-BD84-0BDFEA38C3F9}" srcOrd="0" destOrd="0" parTransId="{B85A6A71-73F5-4D6F-9A63-5E69AB8DAC7B}" sibTransId="{B9900285-EAE9-4B80-9ACC-6F058E3DD2FF}"/>
    <dgm:cxn modelId="{3B3BCD49-F456-5841-A250-4462E811D658}" type="presOf" srcId="{C70C3C9A-964F-415E-A0AB-86929732A86C}" destId="{E64B5EB9-20EC-BB4F-99D1-05144D3EF4AB}" srcOrd="0" destOrd="0" presId="urn:microsoft.com/office/officeart/2005/8/layout/vList2"/>
    <dgm:cxn modelId="{38B6335F-717E-4C4A-8654-6FE7DB56C3C7}" srcId="{E3F721A1-5BD0-461D-8B1D-F03E36BB1A40}" destId="{D09BF1CF-380B-45A9-8609-3319AA5E0F73}" srcOrd="4" destOrd="0" parTransId="{475CBA96-4E44-4F50-9F5A-E0E6FD963952}" sibTransId="{11FAD988-363E-472A-8669-11E4DB960FF2}"/>
    <dgm:cxn modelId="{0A615A6E-A498-E442-914D-076B56D2D30A}" srcId="{E3F721A1-5BD0-461D-8B1D-F03E36BB1A40}" destId="{FEB48044-D7F5-6243-86BB-0682B45A0554}" srcOrd="5" destOrd="0" parTransId="{94D55EAC-91B5-454E-96E7-5CB2A16A1093}" sibTransId="{B616D161-1BAB-DB44-B81E-4E99F3FDCBA8}"/>
    <dgm:cxn modelId="{D6D70098-00B5-40EF-A120-0FFF34CD036E}" srcId="{E3F721A1-5BD0-461D-8B1D-F03E36BB1A40}" destId="{C70C3C9A-964F-415E-A0AB-86929732A86C}" srcOrd="3" destOrd="0" parTransId="{204F29F8-8707-4172-9CDD-FCB1AEA16750}" sibTransId="{20F46E2D-44D0-4E7D-81D9-B76882B41A89}"/>
    <dgm:cxn modelId="{2393159E-BFD9-4C62-907C-51585971E34D}" srcId="{E3F721A1-5BD0-461D-8B1D-F03E36BB1A40}" destId="{04EFE522-BE57-469D-B09C-FAEA18357443}" srcOrd="1" destOrd="0" parTransId="{CD3BB57F-3712-4EBF-9695-3B16B3EF9E86}" sibTransId="{9146B334-2EBE-4A06-A21F-B0570570EDBA}"/>
    <dgm:cxn modelId="{88427BA1-D2C4-A74C-A0DE-281606A487D6}" type="presOf" srcId="{089BA284-B56C-41B4-BD84-0BDFEA38C3F9}" destId="{7496EF8F-29E6-BD49-A31C-EA27120E18A5}" srcOrd="0" destOrd="0" presId="urn:microsoft.com/office/officeart/2005/8/layout/vList2"/>
    <dgm:cxn modelId="{A331A3A8-F8AA-EF46-A307-06D8F54FC3AA}" type="presOf" srcId="{D09BF1CF-380B-45A9-8609-3319AA5E0F73}" destId="{68FC2E06-FF40-6142-A4BD-A20088957DCC}" srcOrd="0" destOrd="0" presId="urn:microsoft.com/office/officeart/2005/8/layout/vList2"/>
    <dgm:cxn modelId="{8CB64BAA-5514-ED49-A26D-A7BCB9F3E5CC}" type="presOf" srcId="{E3F721A1-5BD0-461D-8B1D-F03E36BB1A40}" destId="{EA5EA08D-0CDB-AF42-9753-B31726737CB3}" srcOrd="0" destOrd="0" presId="urn:microsoft.com/office/officeart/2005/8/layout/vList2"/>
    <dgm:cxn modelId="{566C14BA-B539-294D-987C-E334EEDD6FFD}" type="presOf" srcId="{FEB48044-D7F5-6243-86BB-0682B45A0554}" destId="{0F6C7306-BF64-BD4E-96F8-84BA0E8AFDF0}" srcOrd="0" destOrd="0" presId="urn:microsoft.com/office/officeart/2005/8/layout/vList2"/>
    <dgm:cxn modelId="{F02F44C6-D3B0-6146-92D5-B97F54CF8B6D}" type="presOf" srcId="{04EFE522-BE57-469D-B09C-FAEA18357443}" destId="{22549229-4F55-594A-8F13-9F1AC2FDB7BA}" srcOrd="0" destOrd="0" presId="urn:microsoft.com/office/officeart/2005/8/layout/vList2"/>
    <dgm:cxn modelId="{8F65B3F9-029B-EC43-86EF-3013B852D13A}" type="presParOf" srcId="{EA5EA08D-0CDB-AF42-9753-B31726737CB3}" destId="{7496EF8F-29E6-BD49-A31C-EA27120E18A5}" srcOrd="0" destOrd="0" presId="urn:microsoft.com/office/officeart/2005/8/layout/vList2"/>
    <dgm:cxn modelId="{4DFD4788-7896-D244-ADAF-334C3F3210EF}" type="presParOf" srcId="{EA5EA08D-0CDB-AF42-9753-B31726737CB3}" destId="{3C7A0BC0-8C1A-6445-9228-4EF447B12A79}" srcOrd="1" destOrd="0" presId="urn:microsoft.com/office/officeart/2005/8/layout/vList2"/>
    <dgm:cxn modelId="{31203CF3-0168-9341-9070-C6ABF8C358A0}" type="presParOf" srcId="{EA5EA08D-0CDB-AF42-9753-B31726737CB3}" destId="{22549229-4F55-594A-8F13-9F1AC2FDB7BA}" srcOrd="2" destOrd="0" presId="urn:microsoft.com/office/officeart/2005/8/layout/vList2"/>
    <dgm:cxn modelId="{617A2079-65B4-E848-BB7B-104870A3365B}" type="presParOf" srcId="{EA5EA08D-0CDB-AF42-9753-B31726737CB3}" destId="{13A28503-2F40-F440-AB18-C6A9F1D48AAC}" srcOrd="3" destOrd="0" presId="urn:microsoft.com/office/officeart/2005/8/layout/vList2"/>
    <dgm:cxn modelId="{C780C8DA-9EDC-FF49-94A6-55E6CBC1DA52}" type="presParOf" srcId="{EA5EA08D-0CDB-AF42-9753-B31726737CB3}" destId="{0FAA7B37-71FB-384A-BF28-3E1AD40285CD}" srcOrd="4" destOrd="0" presId="urn:microsoft.com/office/officeart/2005/8/layout/vList2"/>
    <dgm:cxn modelId="{786B6A7E-152B-0740-A042-0A7B88E10D34}" type="presParOf" srcId="{EA5EA08D-0CDB-AF42-9753-B31726737CB3}" destId="{79859DC5-22D1-374E-A8D8-B7080D19420D}" srcOrd="5" destOrd="0" presId="urn:microsoft.com/office/officeart/2005/8/layout/vList2"/>
    <dgm:cxn modelId="{943B8C98-6EE7-734E-AB65-BE1EF64486F4}" type="presParOf" srcId="{EA5EA08D-0CDB-AF42-9753-B31726737CB3}" destId="{E64B5EB9-20EC-BB4F-99D1-05144D3EF4AB}" srcOrd="6" destOrd="0" presId="urn:microsoft.com/office/officeart/2005/8/layout/vList2"/>
    <dgm:cxn modelId="{ED33DAA7-1F24-F946-9D49-298682B46709}" type="presParOf" srcId="{EA5EA08D-0CDB-AF42-9753-B31726737CB3}" destId="{78D4176F-B203-5643-959A-D6B4A75C8DB6}" srcOrd="7" destOrd="0" presId="urn:microsoft.com/office/officeart/2005/8/layout/vList2"/>
    <dgm:cxn modelId="{E6EBC997-00CC-F348-AC7F-BC32F9EBAE4E}" type="presParOf" srcId="{EA5EA08D-0CDB-AF42-9753-B31726737CB3}" destId="{68FC2E06-FF40-6142-A4BD-A20088957DCC}" srcOrd="8" destOrd="0" presId="urn:microsoft.com/office/officeart/2005/8/layout/vList2"/>
    <dgm:cxn modelId="{AA342775-CBC0-234F-8252-E7FDB490344F}" type="presParOf" srcId="{EA5EA08D-0CDB-AF42-9753-B31726737CB3}" destId="{73AC0DFF-EFA5-5C41-A29C-E6BEDC36FC99}" srcOrd="9" destOrd="0" presId="urn:microsoft.com/office/officeart/2005/8/layout/vList2"/>
    <dgm:cxn modelId="{48976308-0220-A646-9475-2CCA79B6AFEF}" type="presParOf" srcId="{EA5EA08D-0CDB-AF42-9753-B31726737CB3}" destId="{0F6C7306-BF64-BD4E-96F8-84BA0E8AFDF0}"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7AF7BB8-7273-4C0E-9247-B238F4F5AA1C}" type="doc">
      <dgm:prSet loTypeId="urn:microsoft.com/office/officeart/2016/7/layout/RepeatingBendingProcessNew" loCatId="process" qsTypeId="urn:microsoft.com/office/officeart/2005/8/quickstyle/simple5" qsCatId="simple" csTypeId="urn:microsoft.com/office/officeart/2005/8/colors/colorful5" csCatId="colorful" phldr="1"/>
      <dgm:spPr/>
      <dgm:t>
        <a:bodyPr/>
        <a:lstStyle/>
        <a:p>
          <a:endParaRPr lang="en-US"/>
        </a:p>
      </dgm:t>
    </dgm:pt>
    <dgm:pt modelId="{148026A1-CF70-4F58-A812-5DAFA46CEEA9}">
      <dgm:prSet/>
      <dgm:spPr/>
      <dgm:t>
        <a:bodyPr/>
        <a:lstStyle/>
        <a:p>
          <a:r>
            <a:rPr lang="en-GB"/>
            <a:t>“Provide vital support for children and families facing challenges such as poverty, crisis and trauma” </a:t>
          </a:r>
          <a:endParaRPr lang="en-US"/>
        </a:p>
      </dgm:t>
    </dgm:pt>
    <dgm:pt modelId="{AF4C3B90-7EE2-4EFC-958E-C644372E2F8F}" type="parTrans" cxnId="{8D8527FB-D76D-4C25-940E-38D9485F95B4}">
      <dgm:prSet/>
      <dgm:spPr/>
      <dgm:t>
        <a:bodyPr/>
        <a:lstStyle/>
        <a:p>
          <a:endParaRPr lang="en-US"/>
        </a:p>
      </dgm:t>
    </dgm:pt>
    <dgm:pt modelId="{D220F801-F3E0-4099-A785-05AD5F91E826}" type="sibTrans" cxnId="{8D8527FB-D76D-4C25-940E-38D9485F95B4}">
      <dgm:prSet/>
      <dgm:spPr/>
      <dgm:t>
        <a:bodyPr/>
        <a:lstStyle/>
        <a:p>
          <a:endParaRPr lang="en-US"/>
        </a:p>
      </dgm:t>
    </dgm:pt>
    <dgm:pt modelId="{85A91B1B-9AE8-4849-AFCE-0184FA2D3FD7}">
      <dgm:prSet/>
      <dgm:spPr/>
      <dgm:t>
        <a:bodyPr/>
        <a:lstStyle/>
        <a:p>
          <a:r>
            <a:rPr lang="en-GB"/>
            <a:t>Have 4 separate locations:</a:t>
          </a:r>
          <a:endParaRPr lang="en-US"/>
        </a:p>
      </dgm:t>
    </dgm:pt>
    <dgm:pt modelId="{77CAE166-F418-402E-A568-4C4F9F6AE082}" type="parTrans" cxnId="{62307A29-F95D-4DC5-9D56-24B0D015E380}">
      <dgm:prSet/>
      <dgm:spPr/>
      <dgm:t>
        <a:bodyPr/>
        <a:lstStyle/>
        <a:p>
          <a:endParaRPr lang="en-US"/>
        </a:p>
      </dgm:t>
    </dgm:pt>
    <dgm:pt modelId="{F1CCB3C9-AFBB-4BAE-887B-68F8C3CC2D2A}" type="sibTrans" cxnId="{62307A29-F95D-4DC5-9D56-24B0D015E380}">
      <dgm:prSet/>
      <dgm:spPr/>
      <dgm:t>
        <a:bodyPr/>
        <a:lstStyle/>
        <a:p>
          <a:endParaRPr lang="en-US"/>
        </a:p>
      </dgm:t>
    </dgm:pt>
    <dgm:pt modelId="{857A537B-28D3-4957-9859-6169DDA592C4}">
      <dgm:prSet/>
      <dgm:spPr/>
      <dgm:t>
        <a:bodyPr/>
        <a:lstStyle/>
        <a:p>
          <a:r>
            <a:rPr lang="en-GB" dirty="0" err="1"/>
            <a:t>Bonymaen</a:t>
          </a:r>
          <a:r>
            <a:rPr lang="en-GB" dirty="0"/>
            <a:t> Community Cwtch.</a:t>
          </a:r>
          <a:endParaRPr lang="en-US" dirty="0"/>
        </a:p>
      </dgm:t>
    </dgm:pt>
    <dgm:pt modelId="{9D125B99-C6C5-4240-A46A-9216AD8BF7EC}" type="parTrans" cxnId="{DEAA7B37-1E15-41E1-B781-5F7387D42183}">
      <dgm:prSet/>
      <dgm:spPr/>
      <dgm:t>
        <a:bodyPr/>
        <a:lstStyle/>
        <a:p>
          <a:endParaRPr lang="en-US"/>
        </a:p>
      </dgm:t>
    </dgm:pt>
    <dgm:pt modelId="{C273F271-250E-4439-8333-09B60239C90C}" type="sibTrans" cxnId="{DEAA7B37-1E15-41E1-B781-5F7387D42183}">
      <dgm:prSet/>
      <dgm:spPr/>
      <dgm:t>
        <a:bodyPr/>
        <a:lstStyle/>
        <a:p>
          <a:endParaRPr lang="en-US"/>
        </a:p>
      </dgm:t>
    </dgm:pt>
    <dgm:pt modelId="{8F275863-02A5-4794-8CE8-2E7D7671BAF3}">
      <dgm:prSet/>
      <dgm:spPr/>
      <dgm:t>
        <a:bodyPr/>
        <a:lstStyle/>
        <a:p>
          <a:r>
            <a:rPr lang="en-GB"/>
            <a:t>Clase Community Cwtch.</a:t>
          </a:r>
          <a:endParaRPr lang="en-US"/>
        </a:p>
      </dgm:t>
    </dgm:pt>
    <dgm:pt modelId="{BCBC7215-6D03-40E6-A43F-EB7BB6E07BB9}" type="parTrans" cxnId="{1A3D0CA2-C630-44DB-A239-6D59D34F00D2}">
      <dgm:prSet/>
      <dgm:spPr/>
      <dgm:t>
        <a:bodyPr/>
        <a:lstStyle/>
        <a:p>
          <a:endParaRPr lang="en-US"/>
        </a:p>
      </dgm:t>
    </dgm:pt>
    <dgm:pt modelId="{ED5D75B9-21C0-4A62-9613-DA759F0366C4}" type="sibTrans" cxnId="{1A3D0CA2-C630-44DB-A239-6D59D34F00D2}">
      <dgm:prSet/>
      <dgm:spPr/>
      <dgm:t>
        <a:bodyPr/>
        <a:lstStyle/>
        <a:p>
          <a:endParaRPr lang="en-US"/>
        </a:p>
      </dgm:t>
    </dgm:pt>
    <dgm:pt modelId="{FDBAB54D-A85F-4505-80B9-492D1EA95621}">
      <dgm:prSet/>
      <dgm:spPr/>
      <dgm:t>
        <a:bodyPr/>
        <a:lstStyle/>
        <a:p>
          <a:r>
            <a:rPr lang="en-GB"/>
            <a:t>Teilo’s Community Cwtch.</a:t>
          </a:r>
          <a:endParaRPr lang="en-US"/>
        </a:p>
      </dgm:t>
    </dgm:pt>
    <dgm:pt modelId="{E17AF42B-1506-4CCB-8B0B-AAF07DB2776D}" type="parTrans" cxnId="{F4218A85-144F-4AA5-A415-AB9BF374E3EB}">
      <dgm:prSet/>
      <dgm:spPr/>
      <dgm:t>
        <a:bodyPr/>
        <a:lstStyle/>
        <a:p>
          <a:endParaRPr lang="en-US"/>
        </a:p>
      </dgm:t>
    </dgm:pt>
    <dgm:pt modelId="{FE01EE12-0694-4326-8E02-554138482702}" type="sibTrans" cxnId="{F4218A85-144F-4AA5-A415-AB9BF374E3EB}">
      <dgm:prSet/>
      <dgm:spPr/>
      <dgm:t>
        <a:bodyPr/>
        <a:lstStyle/>
        <a:p>
          <a:endParaRPr lang="en-US"/>
        </a:p>
      </dgm:t>
    </dgm:pt>
    <dgm:pt modelId="{1A638334-A85B-449A-9BB4-0FA98A8D1A2F}">
      <dgm:prSet/>
      <dgm:spPr/>
      <dgm:t>
        <a:bodyPr/>
        <a:lstStyle/>
        <a:p>
          <a:r>
            <a:rPr lang="en-GB" dirty="0"/>
            <a:t>Cwtch Mawr.</a:t>
          </a:r>
          <a:endParaRPr lang="en-US" dirty="0"/>
        </a:p>
      </dgm:t>
    </dgm:pt>
    <dgm:pt modelId="{07B9902D-FED7-4D7C-B721-FC4A64B95D8C}" type="parTrans" cxnId="{951BA053-636A-4F8C-9845-E401A0C19795}">
      <dgm:prSet/>
      <dgm:spPr/>
      <dgm:t>
        <a:bodyPr/>
        <a:lstStyle/>
        <a:p>
          <a:endParaRPr lang="en-US"/>
        </a:p>
      </dgm:t>
    </dgm:pt>
    <dgm:pt modelId="{DA7C81FE-4D45-4B94-8B8C-5941A257C71D}" type="sibTrans" cxnId="{951BA053-636A-4F8C-9845-E401A0C19795}">
      <dgm:prSet/>
      <dgm:spPr/>
      <dgm:t>
        <a:bodyPr/>
        <a:lstStyle/>
        <a:p>
          <a:endParaRPr lang="en-US"/>
        </a:p>
      </dgm:t>
    </dgm:pt>
    <dgm:pt modelId="{036B9DFB-CF6B-43C6-BC81-B2AACB42BBCE}">
      <dgm:prSet/>
      <dgm:spPr/>
      <dgm:t>
        <a:bodyPr/>
        <a:lstStyle/>
        <a:p>
          <a:r>
            <a:rPr lang="en-GB" dirty="0"/>
            <a:t>Cwtch Mawr is the first Multi Bank in Wales.</a:t>
          </a:r>
          <a:endParaRPr lang="en-US" dirty="0"/>
        </a:p>
      </dgm:t>
    </dgm:pt>
    <dgm:pt modelId="{C307F1B5-62B8-4E8D-A82E-DBAEEA69B8B7}" type="parTrans" cxnId="{CB6574C7-271C-4953-B35C-36F2C16C943A}">
      <dgm:prSet/>
      <dgm:spPr/>
      <dgm:t>
        <a:bodyPr/>
        <a:lstStyle/>
        <a:p>
          <a:endParaRPr lang="en-US"/>
        </a:p>
      </dgm:t>
    </dgm:pt>
    <dgm:pt modelId="{2D530A49-1184-4C1F-BE27-F08EEE0D13D3}" type="sibTrans" cxnId="{CB6574C7-271C-4953-B35C-36F2C16C943A}">
      <dgm:prSet/>
      <dgm:spPr/>
      <dgm:t>
        <a:bodyPr/>
        <a:lstStyle/>
        <a:p>
          <a:endParaRPr lang="en-US"/>
        </a:p>
      </dgm:t>
    </dgm:pt>
    <dgm:pt modelId="{CBF118C9-D604-D347-A065-F3AFD0F38B99}">
      <dgm:prSet/>
      <dgm:spPr/>
      <dgm:t>
        <a:bodyPr/>
        <a:lstStyle/>
        <a:p>
          <a:r>
            <a:rPr lang="en-GB"/>
            <a:t>(Faith in Families,2026)</a:t>
          </a:r>
        </a:p>
      </dgm:t>
    </dgm:pt>
    <dgm:pt modelId="{43466D7D-768D-1446-95C9-26CA0A8D2A8D}" type="parTrans" cxnId="{23E36BBB-D680-8C47-AC2E-45B1C265E947}">
      <dgm:prSet/>
      <dgm:spPr/>
      <dgm:t>
        <a:bodyPr/>
        <a:lstStyle/>
        <a:p>
          <a:endParaRPr lang="en-GB"/>
        </a:p>
      </dgm:t>
    </dgm:pt>
    <dgm:pt modelId="{C8E20EC8-1A30-E647-BB3E-DEF044D8F6F9}" type="sibTrans" cxnId="{23E36BBB-D680-8C47-AC2E-45B1C265E947}">
      <dgm:prSet/>
      <dgm:spPr/>
      <dgm:t>
        <a:bodyPr/>
        <a:lstStyle/>
        <a:p>
          <a:endParaRPr lang="en-GB"/>
        </a:p>
      </dgm:t>
    </dgm:pt>
    <dgm:pt modelId="{6712EC17-5B0A-3843-BDEC-9AE272E39C61}" type="pres">
      <dgm:prSet presAssocID="{27AF7BB8-7273-4C0E-9247-B238F4F5AA1C}" presName="Name0" presStyleCnt="0">
        <dgm:presLayoutVars>
          <dgm:dir/>
          <dgm:resizeHandles val="exact"/>
        </dgm:presLayoutVars>
      </dgm:prSet>
      <dgm:spPr/>
    </dgm:pt>
    <dgm:pt modelId="{099B4FC3-4CBA-BC43-8ACB-50AD63785B04}" type="pres">
      <dgm:prSet presAssocID="{148026A1-CF70-4F58-A812-5DAFA46CEEA9}" presName="node" presStyleLbl="node1" presStyleIdx="0" presStyleCnt="8">
        <dgm:presLayoutVars>
          <dgm:bulletEnabled val="1"/>
        </dgm:presLayoutVars>
      </dgm:prSet>
      <dgm:spPr/>
    </dgm:pt>
    <dgm:pt modelId="{57F2A318-ACDD-0342-8068-BA3C35B6FF37}" type="pres">
      <dgm:prSet presAssocID="{D220F801-F3E0-4099-A785-05AD5F91E826}" presName="sibTrans" presStyleLbl="sibTrans1D1" presStyleIdx="0" presStyleCnt="7"/>
      <dgm:spPr/>
    </dgm:pt>
    <dgm:pt modelId="{805D8AB5-C059-4B47-A887-01DBB90696B9}" type="pres">
      <dgm:prSet presAssocID="{D220F801-F3E0-4099-A785-05AD5F91E826}" presName="connectorText" presStyleLbl="sibTrans1D1" presStyleIdx="0" presStyleCnt="7"/>
      <dgm:spPr/>
    </dgm:pt>
    <dgm:pt modelId="{FAFC4E79-0D59-6345-86C3-6933E5E88CE9}" type="pres">
      <dgm:prSet presAssocID="{85A91B1B-9AE8-4849-AFCE-0184FA2D3FD7}" presName="node" presStyleLbl="node1" presStyleIdx="1" presStyleCnt="8">
        <dgm:presLayoutVars>
          <dgm:bulletEnabled val="1"/>
        </dgm:presLayoutVars>
      </dgm:prSet>
      <dgm:spPr/>
    </dgm:pt>
    <dgm:pt modelId="{A2086ADB-69EF-7B4F-89BE-306B27587F53}" type="pres">
      <dgm:prSet presAssocID="{F1CCB3C9-AFBB-4BAE-887B-68F8C3CC2D2A}" presName="sibTrans" presStyleLbl="sibTrans1D1" presStyleIdx="1" presStyleCnt="7"/>
      <dgm:spPr/>
    </dgm:pt>
    <dgm:pt modelId="{5B1C64D1-0435-3C4F-A388-0496531DEAF3}" type="pres">
      <dgm:prSet presAssocID="{F1CCB3C9-AFBB-4BAE-887B-68F8C3CC2D2A}" presName="connectorText" presStyleLbl="sibTrans1D1" presStyleIdx="1" presStyleCnt="7"/>
      <dgm:spPr/>
    </dgm:pt>
    <dgm:pt modelId="{13F25921-C929-734C-9D79-BD2B74548F3F}" type="pres">
      <dgm:prSet presAssocID="{857A537B-28D3-4957-9859-6169DDA592C4}" presName="node" presStyleLbl="node1" presStyleIdx="2" presStyleCnt="8">
        <dgm:presLayoutVars>
          <dgm:bulletEnabled val="1"/>
        </dgm:presLayoutVars>
      </dgm:prSet>
      <dgm:spPr/>
    </dgm:pt>
    <dgm:pt modelId="{C6399A3B-7821-0D4D-8F31-5A4B60D9763D}" type="pres">
      <dgm:prSet presAssocID="{C273F271-250E-4439-8333-09B60239C90C}" presName="sibTrans" presStyleLbl="sibTrans1D1" presStyleIdx="2" presStyleCnt="7"/>
      <dgm:spPr/>
    </dgm:pt>
    <dgm:pt modelId="{A5B3DAFF-126E-334F-BFCF-3E22B8D36412}" type="pres">
      <dgm:prSet presAssocID="{C273F271-250E-4439-8333-09B60239C90C}" presName="connectorText" presStyleLbl="sibTrans1D1" presStyleIdx="2" presStyleCnt="7"/>
      <dgm:spPr/>
    </dgm:pt>
    <dgm:pt modelId="{9E55BB0C-88ED-1B4E-BA72-CCD549589224}" type="pres">
      <dgm:prSet presAssocID="{8F275863-02A5-4794-8CE8-2E7D7671BAF3}" presName="node" presStyleLbl="node1" presStyleIdx="3" presStyleCnt="8">
        <dgm:presLayoutVars>
          <dgm:bulletEnabled val="1"/>
        </dgm:presLayoutVars>
      </dgm:prSet>
      <dgm:spPr/>
    </dgm:pt>
    <dgm:pt modelId="{D25F8060-4890-2E4C-A744-13B187CC51C5}" type="pres">
      <dgm:prSet presAssocID="{ED5D75B9-21C0-4A62-9613-DA759F0366C4}" presName="sibTrans" presStyleLbl="sibTrans1D1" presStyleIdx="3" presStyleCnt="7"/>
      <dgm:spPr/>
    </dgm:pt>
    <dgm:pt modelId="{9BAFAA29-B001-8949-BD3B-DE99A498AC05}" type="pres">
      <dgm:prSet presAssocID="{ED5D75B9-21C0-4A62-9613-DA759F0366C4}" presName="connectorText" presStyleLbl="sibTrans1D1" presStyleIdx="3" presStyleCnt="7"/>
      <dgm:spPr/>
    </dgm:pt>
    <dgm:pt modelId="{B81AA27F-82B5-6947-89A8-49F0ED29E66B}" type="pres">
      <dgm:prSet presAssocID="{FDBAB54D-A85F-4505-80B9-492D1EA95621}" presName="node" presStyleLbl="node1" presStyleIdx="4" presStyleCnt="8">
        <dgm:presLayoutVars>
          <dgm:bulletEnabled val="1"/>
        </dgm:presLayoutVars>
      </dgm:prSet>
      <dgm:spPr/>
    </dgm:pt>
    <dgm:pt modelId="{4BA8341F-744B-7F4D-AD62-0A978F5D111C}" type="pres">
      <dgm:prSet presAssocID="{FE01EE12-0694-4326-8E02-554138482702}" presName="sibTrans" presStyleLbl="sibTrans1D1" presStyleIdx="4" presStyleCnt="7"/>
      <dgm:spPr/>
    </dgm:pt>
    <dgm:pt modelId="{B0D7DA66-AB51-F745-9132-A1195C3F101A}" type="pres">
      <dgm:prSet presAssocID="{FE01EE12-0694-4326-8E02-554138482702}" presName="connectorText" presStyleLbl="sibTrans1D1" presStyleIdx="4" presStyleCnt="7"/>
      <dgm:spPr/>
    </dgm:pt>
    <dgm:pt modelId="{7ECAE1FE-B1F4-0C47-BF23-1DA413A82FE6}" type="pres">
      <dgm:prSet presAssocID="{1A638334-A85B-449A-9BB4-0FA98A8D1A2F}" presName="node" presStyleLbl="node1" presStyleIdx="5" presStyleCnt="8">
        <dgm:presLayoutVars>
          <dgm:bulletEnabled val="1"/>
        </dgm:presLayoutVars>
      </dgm:prSet>
      <dgm:spPr/>
    </dgm:pt>
    <dgm:pt modelId="{3395EECC-3B72-C246-BDF1-9A4FD9B778ED}" type="pres">
      <dgm:prSet presAssocID="{DA7C81FE-4D45-4B94-8B8C-5941A257C71D}" presName="sibTrans" presStyleLbl="sibTrans1D1" presStyleIdx="5" presStyleCnt="7"/>
      <dgm:spPr/>
    </dgm:pt>
    <dgm:pt modelId="{D36DA280-CEE4-1F4E-BF54-A0FC09B4D347}" type="pres">
      <dgm:prSet presAssocID="{DA7C81FE-4D45-4B94-8B8C-5941A257C71D}" presName="connectorText" presStyleLbl="sibTrans1D1" presStyleIdx="5" presStyleCnt="7"/>
      <dgm:spPr/>
    </dgm:pt>
    <dgm:pt modelId="{AB1551F0-2B89-0B44-8054-0D85F188E5C8}" type="pres">
      <dgm:prSet presAssocID="{036B9DFB-CF6B-43C6-BC81-B2AACB42BBCE}" presName="node" presStyleLbl="node1" presStyleIdx="6" presStyleCnt="8">
        <dgm:presLayoutVars>
          <dgm:bulletEnabled val="1"/>
        </dgm:presLayoutVars>
      </dgm:prSet>
      <dgm:spPr/>
    </dgm:pt>
    <dgm:pt modelId="{B130BCF2-9FCE-6041-B521-52FEE357450D}" type="pres">
      <dgm:prSet presAssocID="{2D530A49-1184-4C1F-BE27-F08EEE0D13D3}" presName="sibTrans" presStyleLbl="sibTrans1D1" presStyleIdx="6" presStyleCnt="7"/>
      <dgm:spPr/>
    </dgm:pt>
    <dgm:pt modelId="{A87CE664-6779-0A45-BCF9-9F5B57A85BD5}" type="pres">
      <dgm:prSet presAssocID="{2D530A49-1184-4C1F-BE27-F08EEE0D13D3}" presName="connectorText" presStyleLbl="sibTrans1D1" presStyleIdx="6" presStyleCnt="7"/>
      <dgm:spPr/>
    </dgm:pt>
    <dgm:pt modelId="{58E509AD-022B-7645-81FD-08E20CBE2001}" type="pres">
      <dgm:prSet presAssocID="{CBF118C9-D604-D347-A065-F3AFD0F38B99}" presName="node" presStyleLbl="node1" presStyleIdx="7" presStyleCnt="8">
        <dgm:presLayoutVars>
          <dgm:bulletEnabled val="1"/>
        </dgm:presLayoutVars>
      </dgm:prSet>
      <dgm:spPr/>
    </dgm:pt>
  </dgm:ptLst>
  <dgm:cxnLst>
    <dgm:cxn modelId="{B49D5F15-035E-E04E-906B-521316B013FF}" type="presOf" srcId="{ED5D75B9-21C0-4A62-9613-DA759F0366C4}" destId="{9BAFAA29-B001-8949-BD3B-DE99A498AC05}" srcOrd="1" destOrd="0" presId="urn:microsoft.com/office/officeart/2016/7/layout/RepeatingBendingProcessNew"/>
    <dgm:cxn modelId="{C7CC0F23-988B-A24F-9FA2-7A241B2B7A42}" type="presOf" srcId="{8F275863-02A5-4794-8CE8-2E7D7671BAF3}" destId="{9E55BB0C-88ED-1B4E-BA72-CCD549589224}" srcOrd="0" destOrd="0" presId="urn:microsoft.com/office/officeart/2016/7/layout/RepeatingBendingProcessNew"/>
    <dgm:cxn modelId="{62307A29-F95D-4DC5-9D56-24B0D015E380}" srcId="{27AF7BB8-7273-4C0E-9247-B238F4F5AA1C}" destId="{85A91B1B-9AE8-4849-AFCE-0184FA2D3FD7}" srcOrd="1" destOrd="0" parTransId="{77CAE166-F418-402E-A568-4C4F9F6AE082}" sibTransId="{F1CCB3C9-AFBB-4BAE-887B-68F8C3CC2D2A}"/>
    <dgm:cxn modelId="{5F099334-2AA8-1043-AA26-E953E1C0EE15}" type="presOf" srcId="{2D530A49-1184-4C1F-BE27-F08EEE0D13D3}" destId="{A87CE664-6779-0A45-BCF9-9F5B57A85BD5}" srcOrd="1" destOrd="0" presId="urn:microsoft.com/office/officeart/2016/7/layout/RepeatingBendingProcessNew"/>
    <dgm:cxn modelId="{DEAA7B37-1E15-41E1-B781-5F7387D42183}" srcId="{27AF7BB8-7273-4C0E-9247-B238F4F5AA1C}" destId="{857A537B-28D3-4957-9859-6169DDA592C4}" srcOrd="2" destOrd="0" parTransId="{9D125B99-C6C5-4240-A46A-9216AD8BF7EC}" sibTransId="{C273F271-250E-4439-8333-09B60239C90C}"/>
    <dgm:cxn modelId="{982EFD48-058A-5540-B3AF-52E371D288CF}" type="presOf" srcId="{C273F271-250E-4439-8333-09B60239C90C}" destId="{C6399A3B-7821-0D4D-8F31-5A4B60D9763D}" srcOrd="0" destOrd="0" presId="urn:microsoft.com/office/officeart/2016/7/layout/RepeatingBendingProcessNew"/>
    <dgm:cxn modelId="{6B51D54F-9ABF-204E-B261-BDB07D19817E}" type="presOf" srcId="{ED5D75B9-21C0-4A62-9613-DA759F0366C4}" destId="{D25F8060-4890-2E4C-A744-13B187CC51C5}" srcOrd="0" destOrd="0" presId="urn:microsoft.com/office/officeart/2016/7/layout/RepeatingBendingProcessNew"/>
    <dgm:cxn modelId="{951BA053-636A-4F8C-9845-E401A0C19795}" srcId="{27AF7BB8-7273-4C0E-9247-B238F4F5AA1C}" destId="{1A638334-A85B-449A-9BB4-0FA98A8D1A2F}" srcOrd="5" destOrd="0" parTransId="{07B9902D-FED7-4D7C-B721-FC4A64B95D8C}" sibTransId="{DA7C81FE-4D45-4B94-8B8C-5941A257C71D}"/>
    <dgm:cxn modelId="{1F931258-F16F-8D48-B784-B589F9D8F47B}" type="presOf" srcId="{DA7C81FE-4D45-4B94-8B8C-5941A257C71D}" destId="{D36DA280-CEE4-1F4E-BF54-A0FC09B4D347}" srcOrd="1" destOrd="0" presId="urn:microsoft.com/office/officeart/2016/7/layout/RepeatingBendingProcessNew"/>
    <dgm:cxn modelId="{2096455E-5553-A44E-AD55-E022E1C929B2}" type="presOf" srcId="{F1CCB3C9-AFBB-4BAE-887B-68F8C3CC2D2A}" destId="{A2086ADB-69EF-7B4F-89BE-306B27587F53}" srcOrd="0" destOrd="0" presId="urn:microsoft.com/office/officeart/2016/7/layout/RepeatingBendingProcessNew"/>
    <dgm:cxn modelId="{E6A50D69-0215-DE4A-AD65-5624F2FD5397}" type="presOf" srcId="{FE01EE12-0694-4326-8E02-554138482702}" destId="{4BA8341F-744B-7F4D-AD62-0A978F5D111C}" srcOrd="0" destOrd="0" presId="urn:microsoft.com/office/officeart/2016/7/layout/RepeatingBendingProcessNew"/>
    <dgm:cxn modelId="{83D5AF69-9F8F-4C48-A788-1B8E4369EFAB}" type="presOf" srcId="{27AF7BB8-7273-4C0E-9247-B238F4F5AA1C}" destId="{6712EC17-5B0A-3843-BDEC-9AE272E39C61}" srcOrd="0" destOrd="0" presId="urn:microsoft.com/office/officeart/2016/7/layout/RepeatingBendingProcessNew"/>
    <dgm:cxn modelId="{C7C5BC70-C8A4-DA41-942D-4C007EB4EECC}" type="presOf" srcId="{D220F801-F3E0-4099-A785-05AD5F91E826}" destId="{805D8AB5-C059-4B47-A887-01DBB90696B9}" srcOrd="1" destOrd="0" presId="urn:microsoft.com/office/officeart/2016/7/layout/RepeatingBendingProcessNew"/>
    <dgm:cxn modelId="{F4218A85-144F-4AA5-A415-AB9BF374E3EB}" srcId="{27AF7BB8-7273-4C0E-9247-B238F4F5AA1C}" destId="{FDBAB54D-A85F-4505-80B9-492D1EA95621}" srcOrd="4" destOrd="0" parTransId="{E17AF42B-1506-4CCB-8B0B-AAF07DB2776D}" sibTransId="{FE01EE12-0694-4326-8E02-554138482702}"/>
    <dgm:cxn modelId="{A6A52E95-A188-EB49-852A-966E6F4FC43F}" type="presOf" srcId="{D220F801-F3E0-4099-A785-05AD5F91E826}" destId="{57F2A318-ACDD-0342-8068-BA3C35B6FF37}" srcOrd="0" destOrd="0" presId="urn:microsoft.com/office/officeart/2016/7/layout/RepeatingBendingProcessNew"/>
    <dgm:cxn modelId="{5559559A-86E7-0E44-9968-9EDBC6F2DF21}" type="presOf" srcId="{036B9DFB-CF6B-43C6-BC81-B2AACB42BBCE}" destId="{AB1551F0-2B89-0B44-8054-0D85F188E5C8}" srcOrd="0" destOrd="0" presId="urn:microsoft.com/office/officeart/2016/7/layout/RepeatingBendingProcessNew"/>
    <dgm:cxn modelId="{1A3D0CA2-C630-44DB-A239-6D59D34F00D2}" srcId="{27AF7BB8-7273-4C0E-9247-B238F4F5AA1C}" destId="{8F275863-02A5-4794-8CE8-2E7D7671BAF3}" srcOrd="3" destOrd="0" parTransId="{BCBC7215-6D03-40E6-A43F-EB7BB6E07BB9}" sibTransId="{ED5D75B9-21C0-4A62-9613-DA759F0366C4}"/>
    <dgm:cxn modelId="{228E23AF-8938-B042-8117-D87DC41ACA8A}" type="presOf" srcId="{148026A1-CF70-4F58-A812-5DAFA46CEEA9}" destId="{099B4FC3-4CBA-BC43-8ACB-50AD63785B04}" srcOrd="0" destOrd="0" presId="urn:microsoft.com/office/officeart/2016/7/layout/RepeatingBendingProcessNew"/>
    <dgm:cxn modelId="{02CFA3AF-EC57-004D-893A-426890FA4626}" type="presOf" srcId="{1A638334-A85B-449A-9BB4-0FA98A8D1A2F}" destId="{7ECAE1FE-B1F4-0C47-BF23-1DA413A82FE6}" srcOrd="0" destOrd="0" presId="urn:microsoft.com/office/officeart/2016/7/layout/RepeatingBendingProcessNew"/>
    <dgm:cxn modelId="{45BE9AB4-2880-2F4F-AFEB-45135442444C}" type="presOf" srcId="{C273F271-250E-4439-8333-09B60239C90C}" destId="{A5B3DAFF-126E-334F-BFCF-3E22B8D36412}" srcOrd="1" destOrd="0" presId="urn:microsoft.com/office/officeart/2016/7/layout/RepeatingBendingProcessNew"/>
    <dgm:cxn modelId="{23E36BBB-D680-8C47-AC2E-45B1C265E947}" srcId="{27AF7BB8-7273-4C0E-9247-B238F4F5AA1C}" destId="{CBF118C9-D604-D347-A065-F3AFD0F38B99}" srcOrd="7" destOrd="0" parTransId="{43466D7D-768D-1446-95C9-26CA0A8D2A8D}" sibTransId="{C8E20EC8-1A30-E647-BB3E-DEF044D8F6F9}"/>
    <dgm:cxn modelId="{A2586FBB-D293-5C41-B1C8-1F9BA0B1B641}" type="presOf" srcId="{FDBAB54D-A85F-4505-80B9-492D1EA95621}" destId="{B81AA27F-82B5-6947-89A8-49F0ED29E66B}" srcOrd="0" destOrd="0" presId="urn:microsoft.com/office/officeart/2016/7/layout/RepeatingBendingProcessNew"/>
    <dgm:cxn modelId="{E53F81C4-7C0C-394D-A6E0-BD9EC18FD010}" type="presOf" srcId="{2D530A49-1184-4C1F-BE27-F08EEE0D13D3}" destId="{B130BCF2-9FCE-6041-B521-52FEE357450D}" srcOrd="0" destOrd="0" presId="urn:microsoft.com/office/officeart/2016/7/layout/RepeatingBendingProcessNew"/>
    <dgm:cxn modelId="{CB6574C7-271C-4953-B35C-36F2C16C943A}" srcId="{27AF7BB8-7273-4C0E-9247-B238F4F5AA1C}" destId="{036B9DFB-CF6B-43C6-BC81-B2AACB42BBCE}" srcOrd="6" destOrd="0" parTransId="{C307F1B5-62B8-4E8D-A82E-DBAEEA69B8B7}" sibTransId="{2D530A49-1184-4C1F-BE27-F08EEE0D13D3}"/>
    <dgm:cxn modelId="{19D688CD-E6F1-CD41-9A0B-571064535CED}" type="presOf" srcId="{857A537B-28D3-4957-9859-6169DDA592C4}" destId="{13F25921-C929-734C-9D79-BD2B74548F3F}" srcOrd="0" destOrd="0" presId="urn:microsoft.com/office/officeart/2016/7/layout/RepeatingBendingProcessNew"/>
    <dgm:cxn modelId="{69DFCDDE-1E40-2643-B5BA-2AFED5A192B6}" type="presOf" srcId="{85A91B1B-9AE8-4849-AFCE-0184FA2D3FD7}" destId="{FAFC4E79-0D59-6345-86C3-6933E5E88CE9}" srcOrd="0" destOrd="0" presId="urn:microsoft.com/office/officeart/2016/7/layout/RepeatingBendingProcessNew"/>
    <dgm:cxn modelId="{1A9056E8-F409-874F-917C-C921470685CB}" type="presOf" srcId="{DA7C81FE-4D45-4B94-8B8C-5941A257C71D}" destId="{3395EECC-3B72-C246-BDF1-9A4FD9B778ED}" srcOrd="0" destOrd="0" presId="urn:microsoft.com/office/officeart/2016/7/layout/RepeatingBendingProcessNew"/>
    <dgm:cxn modelId="{9AF011F1-6D00-FD4B-806A-F8E90FC477AA}" type="presOf" srcId="{F1CCB3C9-AFBB-4BAE-887B-68F8C3CC2D2A}" destId="{5B1C64D1-0435-3C4F-A388-0496531DEAF3}" srcOrd="1" destOrd="0" presId="urn:microsoft.com/office/officeart/2016/7/layout/RepeatingBendingProcessNew"/>
    <dgm:cxn modelId="{41B8C3F6-E6B6-E149-A6AB-56A655A64865}" type="presOf" srcId="{CBF118C9-D604-D347-A065-F3AFD0F38B99}" destId="{58E509AD-022B-7645-81FD-08E20CBE2001}" srcOrd="0" destOrd="0" presId="urn:microsoft.com/office/officeart/2016/7/layout/RepeatingBendingProcessNew"/>
    <dgm:cxn modelId="{AAEF40FA-381C-5743-BDAE-D3987ABE917D}" type="presOf" srcId="{FE01EE12-0694-4326-8E02-554138482702}" destId="{B0D7DA66-AB51-F745-9132-A1195C3F101A}" srcOrd="1" destOrd="0" presId="urn:microsoft.com/office/officeart/2016/7/layout/RepeatingBendingProcessNew"/>
    <dgm:cxn modelId="{8D8527FB-D76D-4C25-940E-38D9485F95B4}" srcId="{27AF7BB8-7273-4C0E-9247-B238F4F5AA1C}" destId="{148026A1-CF70-4F58-A812-5DAFA46CEEA9}" srcOrd="0" destOrd="0" parTransId="{AF4C3B90-7EE2-4EFC-958E-C644372E2F8F}" sibTransId="{D220F801-F3E0-4099-A785-05AD5F91E826}"/>
    <dgm:cxn modelId="{9134EBA7-42F5-0D49-A668-59EEF9E981E3}" type="presParOf" srcId="{6712EC17-5B0A-3843-BDEC-9AE272E39C61}" destId="{099B4FC3-4CBA-BC43-8ACB-50AD63785B04}" srcOrd="0" destOrd="0" presId="urn:microsoft.com/office/officeart/2016/7/layout/RepeatingBendingProcessNew"/>
    <dgm:cxn modelId="{16408D60-C4EA-B647-B3CD-DF963CE99CC9}" type="presParOf" srcId="{6712EC17-5B0A-3843-BDEC-9AE272E39C61}" destId="{57F2A318-ACDD-0342-8068-BA3C35B6FF37}" srcOrd="1" destOrd="0" presId="urn:microsoft.com/office/officeart/2016/7/layout/RepeatingBendingProcessNew"/>
    <dgm:cxn modelId="{17535502-26C2-9B4E-AA89-8CEA1887458B}" type="presParOf" srcId="{57F2A318-ACDD-0342-8068-BA3C35B6FF37}" destId="{805D8AB5-C059-4B47-A887-01DBB90696B9}" srcOrd="0" destOrd="0" presId="urn:microsoft.com/office/officeart/2016/7/layout/RepeatingBendingProcessNew"/>
    <dgm:cxn modelId="{30445A1A-475C-BA4F-B385-2FE87F0B60DB}" type="presParOf" srcId="{6712EC17-5B0A-3843-BDEC-9AE272E39C61}" destId="{FAFC4E79-0D59-6345-86C3-6933E5E88CE9}" srcOrd="2" destOrd="0" presId="urn:microsoft.com/office/officeart/2016/7/layout/RepeatingBendingProcessNew"/>
    <dgm:cxn modelId="{C6E01B62-E319-DF49-9C79-747E4F5CEB4A}" type="presParOf" srcId="{6712EC17-5B0A-3843-BDEC-9AE272E39C61}" destId="{A2086ADB-69EF-7B4F-89BE-306B27587F53}" srcOrd="3" destOrd="0" presId="urn:microsoft.com/office/officeart/2016/7/layout/RepeatingBendingProcessNew"/>
    <dgm:cxn modelId="{87C99B92-2343-0E43-87A6-9A715852DC05}" type="presParOf" srcId="{A2086ADB-69EF-7B4F-89BE-306B27587F53}" destId="{5B1C64D1-0435-3C4F-A388-0496531DEAF3}" srcOrd="0" destOrd="0" presId="urn:microsoft.com/office/officeart/2016/7/layout/RepeatingBendingProcessNew"/>
    <dgm:cxn modelId="{B027FC38-225F-C948-B7A7-6C6835FFFCB2}" type="presParOf" srcId="{6712EC17-5B0A-3843-BDEC-9AE272E39C61}" destId="{13F25921-C929-734C-9D79-BD2B74548F3F}" srcOrd="4" destOrd="0" presId="urn:microsoft.com/office/officeart/2016/7/layout/RepeatingBendingProcessNew"/>
    <dgm:cxn modelId="{4C2D9481-27D1-604B-A939-115FF6510181}" type="presParOf" srcId="{6712EC17-5B0A-3843-BDEC-9AE272E39C61}" destId="{C6399A3B-7821-0D4D-8F31-5A4B60D9763D}" srcOrd="5" destOrd="0" presId="urn:microsoft.com/office/officeart/2016/7/layout/RepeatingBendingProcessNew"/>
    <dgm:cxn modelId="{614F3BC3-EECA-9448-87DB-8611F481841F}" type="presParOf" srcId="{C6399A3B-7821-0D4D-8F31-5A4B60D9763D}" destId="{A5B3DAFF-126E-334F-BFCF-3E22B8D36412}" srcOrd="0" destOrd="0" presId="urn:microsoft.com/office/officeart/2016/7/layout/RepeatingBendingProcessNew"/>
    <dgm:cxn modelId="{C69D5E21-3956-7141-A299-A57956DD659A}" type="presParOf" srcId="{6712EC17-5B0A-3843-BDEC-9AE272E39C61}" destId="{9E55BB0C-88ED-1B4E-BA72-CCD549589224}" srcOrd="6" destOrd="0" presId="urn:microsoft.com/office/officeart/2016/7/layout/RepeatingBendingProcessNew"/>
    <dgm:cxn modelId="{8A68AE68-548D-C94E-9B0D-7044A25B5D24}" type="presParOf" srcId="{6712EC17-5B0A-3843-BDEC-9AE272E39C61}" destId="{D25F8060-4890-2E4C-A744-13B187CC51C5}" srcOrd="7" destOrd="0" presId="urn:microsoft.com/office/officeart/2016/7/layout/RepeatingBendingProcessNew"/>
    <dgm:cxn modelId="{D6676AEB-B02F-D649-82C2-89E86797ACBF}" type="presParOf" srcId="{D25F8060-4890-2E4C-A744-13B187CC51C5}" destId="{9BAFAA29-B001-8949-BD3B-DE99A498AC05}" srcOrd="0" destOrd="0" presId="urn:microsoft.com/office/officeart/2016/7/layout/RepeatingBendingProcessNew"/>
    <dgm:cxn modelId="{75F6CEF8-7C54-4246-BC7D-70073E7CC757}" type="presParOf" srcId="{6712EC17-5B0A-3843-BDEC-9AE272E39C61}" destId="{B81AA27F-82B5-6947-89A8-49F0ED29E66B}" srcOrd="8" destOrd="0" presId="urn:microsoft.com/office/officeart/2016/7/layout/RepeatingBendingProcessNew"/>
    <dgm:cxn modelId="{41EE1B16-2647-874D-97D0-C1DEDE0EB6C9}" type="presParOf" srcId="{6712EC17-5B0A-3843-BDEC-9AE272E39C61}" destId="{4BA8341F-744B-7F4D-AD62-0A978F5D111C}" srcOrd="9" destOrd="0" presId="urn:microsoft.com/office/officeart/2016/7/layout/RepeatingBendingProcessNew"/>
    <dgm:cxn modelId="{DDE978B7-D4F7-D64F-95BD-C675D445DFEF}" type="presParOf" srcId="{4BA8341F-744B-7F4D-AD62-0A978F5D111C}" destId="{B0D7DA66-AB51-F745-9132-A1195C3F101A}" srcOrd="0" destOrd="0" presId="urn:microsoft.com/office/officeart/2016/7/layout/RepeatingBendingProcessNew"/>
    <dgm:cxn modelId="{0CB03DFF-12F0-9D41-99AC-7A3D7009EC73}" type="presParOf" srcId="{6712EC17-5B0A-3843-BDEC-9AE272E39C61}" destId="{7ECAE1FE-B1F4-0C47-BF23-1DA413A82FE6}" srcOrd="10" destOrd="0" presId="urn:microsoft.com/office/officeart/2016/7/layout/RepeatingBendingProcessNew"/>
    <dgm:cxn modelId="{E4AEA4CB-C913-3747-9E6A-C65B255842EF}" type="presParOf" srcId="{6712EC17-5B0A-3843-BDEC-9AE272E39C61}" destId="{3395EECC-3B72-C246-BDF1-9A4FD9B778ED}" srcOrd="11" destOrd="0" presId="urn:microsoft.com/office/officeart/2016/7/layout/RepeatingBendingProcessNew"/>
    <dgm:cxn modelId="{522DFA39-84BD-174D-BC97-64C213BBC774}" type="presParOf" srcId="{3395EECC-3B72-C246-BDF1-9A4FD9B778ED}" destId="{D36DA280-CEE4-1F4E-BF54-A0FC09B4D347}" srcOrd="0" destOrd="0" presId="urn:microsoft.com/office/officeart/2016/7/layout/RepeatingBendingProcessNew"/>
    <dgm:cxn modelId="{0E141B38-A19F-D042-9E63-8C34B1BBAF50}" type="presParOf" srcId="{6712EC17-5B0A-3843-BDEC-9AE272E39C61}" destId="{AB1551F0-2B89-0B44-8054-0D85F188E5C8}" srcOrd="12" destOrd="0" presId="urn:microsoft.com/office/officeart/2016/7/layout/RepeatingBendingProcessNew"/>
    <dgm:cxn modelId="{FCB5BC62-7689-9C4C-920D-DE053CD8C4E4}" type="presParOf" srcId="{6712EC17-5B0A-3843-BDEC-9AE272E39C61}" destId="{B130BCF2-9FCE-6041-B521-52FEE357450D}" srcOrd="13" destOrd="0" presId="urn:microsoft.com/office/officeart/2016/7/layout/RepeatingBendingProcessNew"/>
    <dgm:cxn modelId="{363EB622-6DAA-054D-8BDE-BCF02EFF723E}" type="presParOf" srcId="{B130BCF2-9FCE-6041-B521-52FEE357450D}" destId="{A87CE664-6779-0A45-BCF9-9F5B57A85BD5}" srcOrd="0" destOrd="0" presId="urn:microsoft.com/office/officeart/2016/7/layout/RepeatingBendingProcessNew"/>
    <dgm:cxn modelId="{00ADAA21-2675-EA49-886E-92F265295C70}" type="presParOf" srcId="{6712EC17-5B0A-3843-BDEC-9AE272E39C61}" destId="{58E509AD-022B-7645-81FD-08E20CBE2001}" srcOrd="14" destOrd="0" presId="urn:microsoft.com/office/officeart/2016/7/layout/RepeatingBendingProcessNew"/>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0D5E6CE-9FB7-4BF1-8B4E-E34556197AD2}" type="doc">
      <dgm:prSet loTypeId="urn:microsoft.com/office/officeart/2018/5/layout/IconCircleLabelList" loCatId="icon" qsTypeId="urn:microsoft.com/office/officeart/2005/8/quickstyle/simple1" qsCatId="simple" csTypeId="urn:microsoft.com/office/officeart/2018/5/colors/Iconchunking_neutralicon_accent1_2" csCatId="accent1" phldr="1"/>
      <dgm:spPr/>
      <dgm:t>
        <a:bodyPr/>
        <a:lstStyle/>
        <a:p>
          <a:endParaRPr lang="en-US"/>
        </a:p>
      </dgm:t>
    </dgm:pt>
    <dgm:pt modelId="{B608D7B1-1D53-49B8-B656-DC960BC6D593}">
      <dgm:prSet/>
      <dgm:spPr/>
      <dgm:t>
        <a:bodyPr/>
        <a:lstStyle/>
        <a:p>
          <a:pPr>
            <a:lnSpc>
              <a:spcPct val="100000"/>
            </a:lnSpc>
            <a:defRPr cap="all"/>
          </a:pPr>
          <a:r>
            <a:rPr lang="en-GB"/>
            <a:t>Time management.</a:t>
          </a:r>
          <a:endParaRPr lang="en-US"/>
        </a:p>
      </dgm:t>
    </dgm:pt>
    <dgm:pt modelId="{EB4F4714-35BF-456C-AFCD-8AF6C24E435C}" type="parTrans" cxnId="{9A16FAEC-5568-4323-914A-95AD269F6460}">
      <dgm:prSet/>
      <dgm:spPr/>
      <dgm:t>
        <a:bodyPr/>
        <a:lstStyle/>
        <a:p>
          <a:endParaRPr lang="en-US"/>
        </a:p>
      </dgm:t>
    </dgm:pt>
    <dgm:pt modelId="{6E0279B1-71DB-4ECD-8354-F6C610E62E1E}" type="sibTrans" cxnId="{9A16FAEC-5568-4323-914A-95AD269F6460}">
      <dgm:prSet/>
      <dgm:spPr/>
      <dgm:t>
        <a:bodyPr/>
        <a:lstStyle/>
        <a:p>
          <a:endParaRPr lang="en-US"/>
        </a:p>
      </dgm:t>
    </dgm:pt>
    <dgm:pt modelId="{AF18948E-73B6-4197-ABB0-FC9A4E292952}">
      <dgm:prSet/>
      <dgm:spPr/>
      <dgm:t>
        <a:bodyPr/>
        <a:lstStyle/>
        <a:p>
          <a:pPr>
            <a:lnSpc>
              <a:spcPct val="100000"/>
            </a:lnSpc>
            <a:defRPr cap="all"/>
          </a:pPr>
          <a:r>
            <a:rPr lang="en-GB"/>
            <a:t>Teamwork and Collaboration skills.</a:t>
          </a:r>
          <a:endParaRPr lang="en-US"/>
        </a:p>
      </dgm:t>
    </dgm:pt>
    <dgm:pt modelId="{5291E462-7780-4B91-83C4-8631E0B9E135}" type="parTrans" cxnId="{DF142466-AA5F-4671-82B3-2FB415D6BC10}">
      <dgm:prSet/>
      <dgm:spPr/>
      <dgm:t>
        <a:bodyPr/>
        <a:lstStyle/>
        <a:p>
          <a:endParaRPr lang="en-US"/>
        </a:p>
      </dgm:t>
    </dgm:pt>
    <dgm:pt modelId="{92985C0F-43E6-46F7-8659-A026C2B6B0C8}" type="sibTrans" cxnId="{DF142466-AA5F-4671-82B3-2FB415D6BC10}">
      <dgm:prSet/>
      <dgm:spPr/>
      <dgm:t>
        <a:bodyPr/>
        <a:lstStyle/>
        <a:p>
          <a:endParaRPr lang="en-US"/>
        </a:p>
      </dgm:t>
    </dgm:pt>
    <dgm:pt modelId="{7C258542-0022-4536-86CE-3383ECB6DCC6}">
      <dgm:prSet/>
      <dgm:spPr/>
      <dgm:t>
        <a:bodyPr/>
        <a:lstStyle/>
        <a:p>
          <a:pPr>
            <a:lnSpc>
              <a:spcPct val="100000"/>
            </a:lnSpc>
            <a:defRPr cap="all"/>
          </a:pPr>
          <a:r>
            <a:rPr lang="en-GB"/>
            <a:t>Empathy.</a:t>
          </a:r>
          <a:endParaRPr lang="en-US"/>
        </a:p>
      </dgm:t>
    </dgm:pt>
    <dgm:pt modelId="{FA7FADBD-F690-4186-B24A-6A668B8E5026}" type="parTrans" cxnId="{CB723BE0-9C3E-48B6-ADE7-DE46F08581A0}">
      <dgm:prSet/>
      <dgm:spPr/>
      <dgm:t>
        <a:bodyPr/>
        <a:lstStyle/>
        <a:p>
          <a:endParaRPr lang="en-US"/>
        </a:p>
      </dgm:t>
    </dgm:pt>
    <dgm:pt modelId="{0F965219-454E-4910-BECE-4A2829DE3132}" type="sibTrans" cxnId="{CB723BE0-9C3E-48B6-ADE7-DE46F08581A0}">
      <dgm:prSet/>
      <dgm:spPr/>
      <dgm:t>
        <a:bodyPr/>
        <a:lstStyle/>
        <a:p>
          <a:endParaRPr lang="en-US"/>
        </a:p>
      </dgm:t>
    </dgm:pt>
    <dgm:pt modelId="{22B1D0CC-A14D-474C-8F01-5BE76664B403}">
      <dgm:prSet/>
      <dgm:spPr/>
      <dgm:t>
        <a:bodyPr/>
        <a:lstStyle/>
        <a:p>
          <a:pPr>
            <a:lnSpc>
              <a:spcPct val="100000"/>
            </a:lnSpc>
            <a:defRPr cap="all"/>
          </a:pPr>
          <a:r>
            <a:rPr lang="en-GB"/>
            <a:t>Communication.</a:t>
          </a:r>
          <a:endParaRPr lang="en-US"/>
        </a:p>
      </dgm:t>
    </dgm:pt>
    <dgm:pt modelId="{C4F79474-02BF-4968-91AC-35DE72EFA39F}" type="parTrans" cxnId="{4F93ABCB-BA8F-4E48-A7A6-0B1F988DD0CF}">
      <dgm:prSet/>
      <dgm:spPr/>
      <dgm:t>
        <a:bodyPr/>
        <a:lstStyle/>
        <a:p>
          <a:endParaRPr lang="en-US"/>
        </a:p>
      </dgm:t>
    </dgm:pt>
    <dgm:pt modelId="{4026AF15-1838-4AE8-95E0-023240EF8E17}" type="sibTrans" cxnId="{4F93ABCB-BA8F-4E48-A7A6-0B1F988DD0CF}">
      <dgm:prSet/>
      <dgm:spPr/>
      <dgm:t>
        <a:bodyPr/>
        <a:lstStyle/>
        <a:p>
          <a:endParaRPr lang="en-US"/>
        </a:p>
      </dgm:t>
    </dgm:pt>
    <dgm:pt modelId="{D2D49FFA-F8DE-4509-AF2C-FEAD27B04AC2}">
      <dgm:prSet/>
      <dgm:spPr/>
      <dgm:t>
        <a:bodyPr/>
        <a:lstStyle/>
        <a:p>
          <a:pPr>
            <a:lnSpc>
              <a:spcPct val="100000"/>
            </a:lnSpc>
            <a:defRPr cap="all"/>
          </a:pPr>
          <a:r>
            <a:rPr lang="en-GB"/>
            <a:t>Emotional resilience.</a:t>
          </a:r>
          <a:endParaRPr lang="en-US"/>
        </a:p>
      </dgm:t>
    </dgm:pt>
    <dgm:pt modelId="{FF344C68-A4EE-4B0B-A26C-113A44D107AF}" type="parTrans" cxnId="{E2B4E21F-6460-4E81-AA33-F9D7F3E9825C}">
      <dgm:prSet/>
      <dgm:spPr/>
      <dgm:t>
        <a:bodyPr/>
        <a:lstStyle/>
        <a:p>
          <a:endParaRPr lang="en-US"/>
        </a:p>
      </dgm:t>
    </dgm:pt>
    <dgm:pt modelId="{B3B76730-2AB0-44B6-8D56-95844ADBBE96}" type="sibTrans" cxnId="{E2B4E21F-6460-4E81-AA33-F9D7F3E9825C}">
      <dgm:prSet/>
      <dgm:spPr/>
      <dgm:t>
        <a:bodyPr/>
        <a:lstStyle/>
        <a:p>
          <a:endParaRPr lang="en-US"/>
        </a:p>
      </dgm:t>
    </dgm:pt>
    <dgm:pt modelId="{97E64709-EC53-435F-B968-53320D25A55E}">
      <dgm:prSet/>
      <dgm:spPr/>
      <dgm:t>
        <a:bodyPr/>
        <a:lstStyle/>
        <a:p>
          <a:pPr>
            <a:lnSpc>
              <a:spcPct val="100000"/>
            </a:lnSpc>
            <a:defRPr cap="all"/>
          </a:pPr>
          <a:r>
            <a:rPr lang="en-GB"/>
            <a:t>Continuous learning. </a:t>
          </a:r>
          <a:endParaRPr lang="en-US"/>
        </a:p>
      </dgm:t>
    </dgm:pt>
    <dgm:pt modelId="{BDA19CDD-FC4A-410A-9D76-AF9B3ADF0EB3}" type="parTrans" cxnId="{3EB5FE1D-A254-43A4-8C99-0A4D1C7CDD10}">
      <dgm:prSet/>
      <dgm:spPr/>
      <dgm:t>
        <a:bodyPr/>
        <a:lstStyle/>
        <a:p>
          <a:endParaRPr lang="en-US"/>
        </a:p>
      </dgm:t>
    </dgm:pt>
    <dgm:pt modelId="{D02C2C65-888A-45E3-A078-2B6F7BA572E1}" type="sibTrans" cxnId="{3EB5FE1D-A254-43A4-8C99-0A4D1C7CDD10}">
      <dgm:prSet/>
      <dgm:spPr/>
      <dgm:t>
        <a:bodyPr/>
        <a:lstStyle/>
        <a:p>
          <a:endParaRPr lang="en-US"/>
        </a:p>
      </dgm:t>
    </dgm:pt>
    <dgm:pt modelId="{4A0875B5-10E9-43B6-A47F-CDD4A97F0BC7}" type="pres">
      <dgm:prSet presAssocID="{30D5E6CE-9FB7-4BF1-8B4E-E34556197AD2}" presName="root" presStyleCnt="0">
        <dgm:presLayoutVars>
          <dgm:dir/>
          <dgm:resizeHandles val="exact"/>
        </dgm:presLayoutVars>
      </dgm:prSet>
      <dgm:spPr/>
    </dgm:pt>
    <dgm:pt modelId="{08EDDDA2-793A-42D8-A53E-A4231DE810E0}" type="pres">
      <dgm:prSet presAssocID="{B608D7B1-1D53-49B8-B656-DC960BC6D593}" presName="compNode" presStyleCnt="0"/>
      <dgm:spPr/>
    </dgm:pt>
    <dgm:pt modelId="{9C9C79CA-40ED-4679-A5B5-7A04FC799A71}" type="pres">
      <dgm:prSet presAssocID="{B608D7B1-1D53-49B8-B656-DC960BC6D593}" presName="iconBgRect" presStyleLbl="bgShp" presStyleIdx="0" presStyleCnt="6"/>
      <dgm:spPr/>
    </dgm:pt>
    <dgm:pt modelId="{EF3EF1D7-5FDE-4792-A7AC-A5491B846039}" type="pres">
      <dgm:prSet presAssocID="{B608D7B1-1D53-49B8-B656-DC960BC6D593}"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topwatch"/>
        </a:ext>
      </dgm:extLst>
    </dgm:pt>
    <dgm:pt modelId="{9266DD66-E20A-42B4-B0B8-001F626C2DCA}" type="pres">
      <dgm:prSet presAssocID="{B608D7B1-1D53-49B8-B656-DC960BC6D593}" presName="spaceRect" presStyleCnt="0"/>
      <dgm:spPr/>
    </dgm:pt>
    <dgm:pt modelId="{781A9A87-43FD-48E8-8AD3-6F3CEE28F50D}" type="pres">
      <dgm:prSet presAssocID="{B608D7B1-1D53-49B8-B656-DC960BC6D593}" presName="textRect" presStyleLbl="revTx" presStyleIdx="0" presStyleCnt="6">
        <dgm:presLayoutVars>
          <dgm:chMax val="1"/>
          <dgm:chPref val="1"/>
        </dgm:presLayoutVars>
      </dgm:prSet>
      <dgm:spPr/>
    </dgm:pt>
    <dgm:pt modelId="{7C186B66-23FC-4DF7-ACDF-CD859A48F1E4}" type="pres">
      <dgm:prSet presAssocID="{6E0279B1-71DB-4ECD-8354-F6C610E62E1E}" presName="sibTrans" presStyleCnt="0"/>
      <dgm:spPr/>
    </dgm:pt>
    <dgm:pt modelId="{BCCB20D2-D3E7-473B-BB01-6FA952A3397D}" type="pres">
      <dgm:prSet presAssocID="{AF18948E-73B6-4197-ABB0-FC9A4E292952}" presName="compNode" presStyleCnt="0"/>
      <dgm:spPr/>
    </dgm:pt>
    <dgm:pt modelId="{10923CE1-0711-4680-A062-08C496EE78FB}" type="pres">
      <dgm:prSet presAssocID="{AF18948E-73B6-4197-ABB0-FC9A4E292952}" presName="iconBgRect" presStyleLbl="bgShp" presStyleIdx="1" presStyleCnt="6"/>
      <dgm:spPr/>
    </dgm:pt>
    <dgm:pt modelId="{CEDD3CD9-912B-4A10-B547-A4862DEAD67D}" type="pres">
      <dgm:prSet presAssocID="{AF18948E-73B6-4197-ABB0-FC9A4E292952}"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eting"/>
        </a:ext>
      </dgm:extLst>
    </dgm:pt>
    <dgm:pt modelId="{A0A6F0C3-63F5-4E17-92FE-6670F4073FCE}" type="pres">
      <dgm:prSet presAssocID="{AF18948E-73B6-4197-ABB0-FC9A4E292952}" presName="spaceRect" presStyleCnt="0"/>
      <dgm:spPr/>
    </dgm:pt>
    <dgm:pt modelId="{CFAE5C2E-8D8D-4F13-8033-6B859FF9E508}" type="pres">
      <dgm:prSet presAssocID="{AF18948E-73B6-4197-ABB0-FC9A4E292952}" presName="textRect" presStyleLbl="revTx" presStyleIdx="1" presStyleCnt="6">
        <dgm:presLayoutVars>
          <dgm:chMax val="1"/>
          <dgm:chPref val="1"/>
        </dgm:presLayoutVars>
      </dgm:prSet>
      <dgm:spPr/>
    </dgm:pt>
    <dgm:pt modelId="{F4DB6F45-BA84-41A7-AB1C-D447126A4222}" type="pres">
      <dgm:prSet presAssocID="{92985C0F-43E6-46F7-8659-A026C2B6B0C8}" presName="sibTrans" presStyleCnt="0"/>
      <dgm:spPr/>
    </dgm:pt>
    <dgm:pt modelId="{18B1DE5E-7A03-4FF8-9FFE-C9D49A01A6EB}" type="pres">
      <dgm:prSet presAssocID="{7C258542-0022-4536-86CE-3383ECB6DCC6}" presName="compNode" presStyleCnt="0"/>
      <dgm:spPr/>
    </dgm:pt>
    <dgm:pt modelId="{E0784040-2BB6-4BC9-8FB4-F4C83FB45897}" type="pres">
      <dgm:prSet presAssocID="{7C258542-0022-4536-86CE-3383ECB6DCC6}" presName="iconBgRect" presStyleLbl="bgShp" presStyleIdx="2" presStyleCnt="6"/>
      <dgm:spPr/>
    </dgm:pt>
    <dgm:pt modelId="{22358170-1A41-4D8B-B609-C782A238ABDA}" type="pres">
      <dgm:prSet presAssocID="{7C258542-0022-4536-86CE-3383ECB6DCC6}"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rama"/>
        </a:ext>
      </dgm:extLst>
    </dgm:pt>
    <dgm:pt modelId="{C8BA6CC1-B984-4EC3-992B-DE27B5BFC074}" type="pres">
      <dgm:prSet presAssocID="{7C258542-0022-4536-86CE-3383ECB6DCC6}" presName="spaceRect" presStyleCnt="0"/>
      <dgm:spPr/>
    </dgm:pt>
    <dgm:pt modelId="{9B8450B4-364B-46EA-B868-D0641524EB4F}" type="pres">
      <dgm:prSet presAssocID="{7C258542-0022-4536-86CE-3383ECB6DCC6}" presName="textRect" presStyleLbl="revTx" presStyleIdx="2" presStyleCnt="6">
        <dgm:presLayoutVars>
          <dgm:chMax val="1"/>
          <dgm:chPref val="1"/>
        </dgm:presLayoutVars>
      </dgm:prSet>
      <dgm:spPr/>
    </dgm:pt>
    <dgm:pt modelId="{D1194BBA-D531-42DE-A9D5-D149A76898B9}" type="pres">
      <dgm:prSet presAssocID="{0F965219-454E-4910-BECE-4A2829DE3132}" presName="sibTrans" presStyleCnt="0"/>
      <dgm:spPr/>
    </dgm:pt>
    <dgm:pt modelId="{0B8E8454-BDE0-4BB2-8AFC-740EC96E74B5}" type="pres">
      <dgm:prSet presAssocID="{22B1D0CC-A14D-474C-8F01-5BE76664B403}" presName="compNode" presStyleCnt="0"/>
      <dgm:spPr/>
    </dgm:pt>
    <dgm:pt modelId="{66DEB854-A2B8-4A74-831D-EC92D1985230}" type="pres">
      <dgm:prSet presAssocID="{22B1D0CC-A14D-474C-8F01-5BE76664B403}" presName="iconBgRect" presStyleLbl="bgShp" presStyleIdx="3" presStyleCnt="6"/>
      <dgm:spPr/>
    </dgm:pt>
    <dgm:pt modelId="{9E43026A-505C-417D-B5D1-62E675598F71}" type="pres">
      <dgm:prSet presAssocID="{22B1D0CC-A14D-474C-8F01-5BE76664B403}"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elephone"/>
        </a:ext>
      </dgm:extLst>
    </dgm:pt>
    <dgm:pt modelId="{714829D7-5728-4F88-AECB-C77FEA5BF6F6}" type="pres">
      <dgm:prSet presAssocID="{22B1D0CC-A14D-474C-8F01-5BE76664B403}" presName="spaceRect" presStyleCnt="0"/>
      <dgm:spPr/>
    </dgm:pt>
    <dgm:pt modelId="{61097BC4-90E8-4436-85CE-B97F18BC424F}" type="pres">
      <dgm:prSet presAssocID="{22B1D0CC-A14D-474C-8F01-5BE76664B403}" presName="textRect" presStyleLbl="revTx" presStyleIdx="3" presStyleCnt="6">
        <dgm:presLayoutVars>
          <dgm:chMax val="1"/>
          <dgm:chPref val="1"/>
        </dgm:presLayoutVars>
      </dgm:prSet>
      <dgm:spPr/>
    </dgm:pt>
    <dgm:pt modelId="{78C39ED5-4CA3-4C3F-8035-540213D4D8FC}" type="pres">
      <dgm:prSet presAssocID="{4026AF15-1838-4AE8-95E0-023240EF8E17}" presName="sibTrans" presStyleCnt="0"/>
      <dgm:spPr/>
    </dgm:pt>
    <dgm:pt modelId="{0117A26C-C7F8-4438-9CF8-3A590BE5D08D}" type="pres">
      <dgm:prSet presAssocID="{D2D49FFA-F8DE-4509-AF2C-FEAD27B04AC2}" presName="compNode" presStyleCnt="0"/>
      <dgm:spPr/>
    </dgm:pt>
    <dgm:pt modelId="{5A14A67C-9D8A-4D22-87EF-B1777230617F}" type="pres">
      <dgm:prSet presAssocID="{D2D49FFA-F8DE-4509-AF2C-FEAD27B04AC2}" presName="iconBgRect" presStyleLbl="bgShp" presStyleIdx="4" presStyleCnt="6"/>
      <dgm:spPr/>
    </dgm:pt>
    <dgm:pt modelId="{A5FB40EF-886D-4111-AFEE-99A8F5FE61FA}" type="pres">
      <dgm:prSet presAssocID="{D2D49FFA-F8DE-4509-AF2C-FEAD27B04AC2}"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High Voltage"/>
        </a:ext>
      </dgm:extLst>
    </dgm:pt>
    <dgm:pt modelId="{73F8FF70-CCAC-4379-9C21-87E45C06743B}" type="pres">
      <dgm:prSet presAssocID="{D2D49FFA-F8DE-4509-AF2C-FEAD27B04AC2}" presName="spaceRect" presStyleCnt="0"/>
      <dgm:spPr/>
    </dgm:pt>
    <dgm:pt modelId="{0F58B29D-11D6-45A6-98DB-35D7609BBC48}" type="pres">
      <dgm:prSet presAssocID="{D2D49FFA-F8DE-4509-AF2C-FEAD27B04AC2}" presName="textRect" presStyleLbl="revTx" presStyleIdx="4" presStyleCnt="6">
        <dgm:presLayoutVars>
          <dgm:chMax val="1"/>
          <dgm:chPref val="1"/>
        </dgm:presLayoutVars>
      </dgm:prSet>
      <dgm:spPr/>
    </dgm:pt>
    <dgm:pt modelId="{D5A0477D-86FA-4760-B412-B2DC1B25FC93}" type="pres">
      <dgm:prSet presAssocID="{B3B76730-2AB0-44B6-8D56-95844ADBBE96}" presName="sibTrans" presStyleCnt="0"/>
      <dgm:spPr/>
    </dgm:pt>
    <dgm:pt modelId="{47AD28F5-0590-4F37-AED0-3BA1E055F4DB}" type="pres">
      <dgm:prSet presAssocID="{97E64709-EC53-435F-B968-53320D25A55E}" presName="compNode" presStyleCnt="0"/>
      <dgm:spPr/>
    </dgm:pt>
    <dgm:pt modelId="{CFEC9C98-00BC-4E29-9224-685483E3AE36}" type="pres">
      <dgm:prSet presAssocID="{97E64709-EC53-435F-B968-53320D25A55E}" presName="iconBgRect" presStyleLbl="bgShp" presStyleIdx="5" presStyleCnt="6"/>
      <dgm:spPr/>
    </dgm:pt>
    <dgm:pt modelId="{133D1457-C7F6-4555-B308-3759EAFF15D4}" type="pres">
      <dgm:prSet presAssocID="{97E64709-EC53-435F-B968-53320D25A55E}"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aduation Cap"/>
        </a:ext>
      </dgm:extLst>
    </dgm:pt>
    <dgm:pt modelId="{DCC5ADCB-8B8F-4D6C-9A15-E14F7780763D}" type="pres">
      <dgm:prSet presAssocID="{97E64709-EC53-435F-B968-53320D25A55E}" presName="spaceRect" presStyleCnt="0"/>
      <dgm:spPr/>
    </dgm:pt>
    <dgm:pt modelId="{870253DE-1754-4A41-89E9-6307F959BDD7}" type="pres">
      <dgm:prSet presAssocID="{97E64709-EC53-435F-B968-53320D25A55E}" presName="textRect" presStyleLbl="revTx" presStyleIdx="5" presStyleCnt="6">
        <dgm:presLayoutVars>
          <dgm:chMax val="1"/>
          <dgm:chPref val="1"/>
        </dgm:presLayoutVars>
      </dgm:prSet>
      <dgm:spPr/>
    </dgm:pt>
  </dgm:ptLst>
  <dgm:cxnLst>
    <dgm:cxn modelId="{3EB5FE1D-A254-43A4-8C99-0A4D1C7CDD10}" srcId="{30D5E6CE-9FB7-4BF1-8B4E-E34556197AD2}" destId="{97E64709-EC53-435F-B968-53320D25A55E}" srcOrd="5" destOrd="0" parTransId="{BDA19CDD-FC4A-410A-9D76-AF9B3ADF0EB3}" sibTransId="{D02C2C65-888A-45E3-A078-2B6F7BA572E1}"/>
    <dgm:cxn modelId="{E2B4E21F-6460-4E81-AA33-F9D7F3E9825C}" srcId="{30D5E6CE-9FB7-4BF1-8B4E-E34556197AD2}" destId="{D2D49FFA-F8DE-4509-AF2C-FEAD27B04AC2}" srcOrd="4" destOrd="0" parTransId="{FF344C68-A4EE-4B0B-A26C-113A44D107AF}" sibTransId="{B3B76730-2AB0-44B6-8D56-95844ADBBE96}"/>
    <dgm:cxn modelId="{F958D251-B443-4B8C-B9A4-155DBD2795A0}" type="presOf" srcId="{B608D7B1-1D53-49B8-B656-DC960BC6D593}" destId="{781A9A87-43FD-48E8-8AD3-6F3CEE28F50D}" srcOrd="0" destOrd="0" presId="urn:microsoft.com/office/officeart/2018/5/layout/IconCircleLabelList"/>
    <dgm:cxn modelId="{DF142466-AA5F-4671-82B3-2FB415D6BC10}" srcId="{30D5E6CE-9FB7-4BF1-8B4E-E34556197AD2}" destId="{AF18948E-73B6-4197-ABB0-FC9A4E292952}" srcOrd="1" destOrd="0" parTransId="{5291E462-7780-4B91-83C4-8631E0B9E135}" sibTransId="{92985C0F-43E6-46F7-8659-A026C2B6B0C8}"/>
    <dgm:cxn modelId="{40A69871-FDA9-4388-8BCA-6DB820BB76FC}" type="presOf" srcId="{22B1D0CC-A14D-474C-8F01-5BE76664B403}" destId="{61097BC4-90E8-4436-85CE-B97F18BC424F}" srcOrd="0" destOrd="0" presId="urn:microsoft.com/office/officeart/2018/5/layout/IconCircleLabelList"/>
    <dgm:cxn modelId="{E2EF0CC3-B0CD-406A-BB48-F0790F34401C}" type="presOf" srcId="{97E64709-EC53-435F-B968-53320D25A55E}" destId="{870253DE-1754-4A41-89E9-6307F959BDD7}" srcOrd="0" destOrd="0" presId="urn:microsoft.com/office/officeart/2018/5/layout/IconCircleLabelList"/>
    <dgm:cxn modelId="{4F93ABCB-BA8F-4E48-A7A6-0B1F988DD0CF}" srcId="{30D5E6CE-9FB7-4BF1-8B4E-E34556197AD2}" destId="{22B1D0CC-A14D-474C-8F01-5BE76664B403}" srcOrd="3" destOrd="0" parTransId="{C4F79474-02BF-4968-91AC-35DE72EFA39F}" sibTransId="{4026AF15-1838-4AE8-95E0-023240EF8E17}"/>
    <dgm:cxn modelId="{2CF01BCD-2B60-41AE-BDB6-D357B1974E4F}" type="presOf" srcId="{30D5E6CE-9FB7-4BF1-8B4E-E34556197AD2}" destId="{4A0875B5-10E9-43B6-A47F-CDD4A97F0BC7}" srcOrd="0" destOrd="0" presId="urn:microsoft.com/office/officeart/2018/5/layout/IconCircleLabelList"/>
    <dgm:cxn modelId="{4FD7BBDA-A1B5-4247-A4BD-753B31B8995D}" type="presOf" srcId="{AF18948E-73B6-4197-ABB0-FC9A4E292952}" destId="{CFAE5C2E-8D8D-4F13-8033-6B859FF9E508}" srcOrd="0" destOrd="0" presId="urn:microsoft.com/office/officeart/2018/5/layout/IconCircleLabelList"/>
    <dgm:cxn modelId="{CB723BE0-9C3E-48B6-ADE7-DE46F08581A0}" srcId="{30D5E6CE-9FB7-4BF1-8B4E-E34556197AD2}" destId="{7C258542-0022-4536-86CE-3383ECB6DCC6}" srcOrd="2" destOrd="0" parTransId="{FA7FADBD-F690-4186-B24A-6A668B8E5026}" sibTransId="{0F965219-454E-4910-BECE-4A2829DE3132}"/>
    <dgm:cxn modelId="{B0ACCBE3-5859-434D-8071-493C1B9748A1}" type="presOf" srcId="{D2D49FFA-F8DE-4509-AF2C-FEAD27B04AC2}" destId="{0F58B29D-11D6-45A6-98DB-35D7609BBC48}" srcOrd="0" destOrd="0" presId="urn:microsoft.com/office/officeart/2018/5/layout/IconCircleLabelList"/>
    <dgm:cxn modelId="{9A16FAEC-5568-4323-914A-95AD269F6460}" srcId="{30D5E6CE-9FB7-4BF1-8B4E-E34556197AD2}" destId="{B608D7B1-1D53-49B8-B656-DC960BC6D593}" srcOrd="0" destOrd="0" parTransId="{EB4F4714-35BF-456C-AFCD-8AF6C24E435C}" sibTransId="{6E0279B1-71DB-4ECD-8354-F6C610E62E1E}"/>
    <dgm:cxn modelId="{4AC1EBEF-7766-4FBF-AD94-8F70EC634BC3}" type="presOf" srcId="{7C258542-0022-4536-86CE-3383ECB6DCC6}" destId="{9B8450B4-364B-46EA-B868-D0641524EB4F}" srcOrd="0" destOrd="0" presId="urn:microsoft.com/office/officeart/2018/5/layout/IconCircleLabelList"/>
    <dgm:cxn modelId="{52BD8B5D-DFE6-45EE-B1BA-CB21F58DF314}" type="presParOf" srcId="{4A0875B5-10E9-43B6-A47F-CDD4A97F0BC7}" destId="{08EDDDA2-793A-42D8-A53E-A4231DE810E0}" srcOrd="0" destOrd="0" presId="urn:microsoft.com/office/officeart/2018/5/layout/IconCircleLabelList"/>
    <dgm:cxn modelId="{17081E77-4DB7-4DBC-986D-014DC23C9718}" type="presParOf" srcId="{08EDDDA2-793A-42D8-A53E-A4231DE810E0}" destId="{9C9C79CA-40ED-4679-A5B5-7A04FC799A71}" srcOrd="0" destOrd="0" presId="urn:microsoft.com/office/officeart/2018/5/layout/IconCircleLabelList"/>
    <dgm:cxn modelId="{C84FA1E0-B14E-4E6A-8E60-28CC83D952E9}" type="presParOf" srcId="{08EDDDA2-793A-42D8-A53E-A4231DE810E0}" destId="{EF3EF1D7-5FDE-4792-A7AC-A5491B846039}" srcOrd="1" destOrd="0" presId="urn:microsoft.com/office/officeart/2018/5/layout/IconCircleLabelList"/>
    <dgm:cxn modelId="{516D67B0-62DC-466C-8D13-E8FAB7819425}" type="presParOf" srcId="{08EDDDA2-793A-42D8-A53E-A4231DE810E0}" destId="{9266DD66-E20A-42B4-B0B8-001F626C2DCA}" srcOrd="2" destOrd="0" presId="urn:microsoft.com/office/officeart/2018/5/layout/IconCircleLabelList"/>
    <dgm:cxn modelId="{71A96DC8-7BED-4ADC-A52E-0FB6E569DAE5}" type="presParOf" srcId="{08EDDDA2-793A-42D8-A53E-A4231DE810E0}" destId="{781A9A87-43FD-48E8-8AD3-6F3CEE28F50D}" srcOrd="3" destOrd="0" presId="urn:microsoft.com/office/officeart/2018/5/layout/IconCircleLabelList"/>
    <dgm:cxn modelId="{62FA0891-AB97-476F-8981-003780247E0E}" type="presParOf" srcId="{4A0875B5-10E9-43B6-A47F-CDD4A97F0BC7}" destId="{7C186B66-23FC-4DF7-ACDF-CD859A48F1E4}" srcOrd="1" destOrd="0" presId="urn:microsoft.com/office/officeart/2018/5/layout/IconCircleLabelList"/>
    <dgm:cxn modelId="{FEAB0EE1-7057-488C-8C9E-5288FE7BCA7D}" type="presParOf" srcId="{4A0875B5-10E9-43B6-A47F-CDD4A97F0BC7}" destId="{BCCB20D2-D3E7-473B-BB01-6FA952A3397D}" srcOrd="2" destOrd="0" presId="urn:microsoft.com/office/officeart/2018/5/layout/IconCircleLabelList"/>
    <dgm:cxn modelId="{0BFF2B8C-4336-4726-9915-A3E2493BBBC9}" type="presParOf" srcId="{BCCB20D2-D3E7-473B-BB01-6FA952A3397D}" destId="{10923CE1-0711-4680-A062-08C496EE78FB}" srcOrd="0" destOrd="0" presId="urn:microsoft.com/office/officeart/2018/5/layout/IconCircleLabelList"/>
    <dgm:cxn modelId="{3D431BCA-8779-4BC6-8A81-E6B769B768DE}" type="presParOf" srcId="{BCCB20D2-D3E7-473B-BB01-6FA952A3397D}" destId="{CEDD3CD9-912B-4A10-B547-A4862DEAD67D}" srcOrd="1" destOrd="0" presId="urn:microsoft.com/office/officeart/2018/5/layout/IconCircleLabelList"/>
    <dgm:cxn modelId="{ED407B30-A400-4C82-B3FC-F2567AD7C9A3}" type="presParOf" srcId="{BCCB20D2-D3E7-473B-BB01-6FA952A3397D}" destId="{A0A6F0C3-63F5-4E17-92FE-6670F4073FCE}" srcOrd="2" destOrd="0" presId="urn:microsoft.com/office/officeart/2018/5/layout/IconCircleLabelList"/>
    <dgm:cxn modelId="{EDF9849E-4F4E-4F03-846F-96231C4E9EE5}" type="presParOf" srcId="{BCCB20D2-D3E7-473B-BB01-6FA952A3397D}" destId="{CFAE5C2E-8D8D-4F13-8033-6B859FF9E508}" srcOrd="3" destOrd="0" presId="urn:microsoft.com/office/officeart/2018/5/layout/IconCircleLabelList"/>
    <dgm:cxn modelId="{25EDDAA2-47B0-49D2-84C7-676FDF9A8450}" type="presParOf" srcId="{4A0875B5-10E9-43B6-A47F-CDD4A97F0BC7}" destId="{F4DB6F45-BA84-41A7-AB1C-D447126A4222}" srcOrd="3" destOrd="0" presId="urn:microsoft.com/office/officeart/2018/5/layout/IconCircleLabelList"/>
    <dgm:cxn modelId="{31967CB6-976A-4CD4-A3A2-1706CFD471FF}" type="presParOf" srcId="{4A0875B5-10E9-43B6-A47F-CDD4A97F0BC7}" destId="{18B1DE5E-7A03-4FF8-9FFE-C9D49A01A6EB}" srcOrd="4" destOrd="0" presId="urn:microsoft.com/office/officeart/2018/5/layout/IconCircleLabelList"/>
    <dgm:cxn modelId="{4922F223-A005-415E-976E-10E9C1BE8CDC}" type="presParOf" srcId="{18B1DE5E-7A03-4FF8-9FFE-C9D49A01A6EB}" destId="{E0784040-2BB6-4BC9-8FB4-F4C83FB45897}" srcOrd="0" destOrd="0" presId="urn:microsoft.com/office/officeart/2018/5/layout/IconCircleLabelList"/>
    <dgm:cxn modelId="{2501F9D7-C804-4B5E-887B-EE7B392E1911}" type="presParOf" srcId="{18B1DE5E-7A03-4FF8-9FFE-C9D49A01A6EB}" destId="{22358170-1A41-4D8B-B609-C782A238ABDA}" srcOrd="1" destOrd="0" presId="urn:microsoft.com/office/officeart/2018/5/layout/IconCircleLabelList"/>
    <dgm:cxn modelId="{AFEA7DC5-72FD-4703-9B6E-F13EF5802B2E}" type="presParOf" srcId="{18B1DE5E-7A03-4FF8-9FFE-C9D49A01A6EB}" destId="{C8BA6CC1-B984-4EC3-992B-DE27B5BFC074}" srcOrd="2" destOrd="0" presId="urn:microsoft.com/office/officeart/2018/5/layout/IconCircleLabelList"/>
    <dgm:cxn modelId="{46601D45-1379-4DB0-B7A3-901B32985B8C}" type="presParOf" srcId="{18B1DE5E-7A03-4FF8-9FFE-C9D49A01A6EB}" destId="{9B8450B4-364B-46EA-B868-D0641524EB4F}" srcOrd="3" destOrd="0" presId="urn:microsoft.com/office/officeart/2018/5/layout/IconCircleLabelList"/>
    <dgm:cxn modelId="{E1CE41A3-534F-4E0B-8066-074B4D144EF8}" type="presParOf" srcId="{4A0875B5-10E9-43B6-A47F-CDD4A97F0BC7}" destId="{D1194BBA-D531-42DE-A9D5-D149A76898B9}" srcOrd="5" destOrd="0" presId="urn:microsoft.com/office/officeart/2018/5/layout/IconCircleLabelList"/>
    <dgm:cxn modelId="{7D4DB350-5346-4B86-9E9A-9B4FA83399FF}" type="presParOf" srcId="{4A0875B5-10E9-43B6-A47F-CDD4A97F0BC7}" destId="{0B8E8454-BDE0-4BB2-8AFC-740EC96E74B5}" srcOrd="6" destOrd="0" presId="urn:microsoft.com/office/officeart/2018/5/layout/IconCircleLabelList"/>
    <dgm:cxn modelId="{36E41EB7-CE7C-4AC8-ABFC-52BE09E8C761}" type="presParOf" srcId="{0B8E8454-BDE0-4BB2-8AFC-740EC96E74B5}" destId="{66DEB854-A2B8-4A74-831D-EC92D1985230}" srcOrd="0" destOrd="0" presId="urn:microsoft.com/office/officeart/2018/5/layout/IconCircleLabelList"/>
    <dgm:cxn modelId="{5553BD0F-19F2-4807-B1FF-7A069B845239}" type="presParOf" srcId="{0B8E8454-BDE0-4BB2-8AFC-740EC96E74B5}" destId="{9E43026A-505C-417D-B5D1-62E675598F71}" srcOrd="1" destOrd="0" presId="urn:microsoft.com/office/officeart/2018/5/layout/IconCircleLabelList"/>
    <dgm:cxn modelId="{F15105EC-FDEA-41A1-863A-5BEC47351CBF}" type="presParOf" srcId="{0B8E8454-BDE0-4BB2-8AFC-740EC96E74B5}" destId="{714829D7-5728-4F88-AECB-C77FEA5BF6F6}" srcOrd="2" destOrd="0" presId="urn:microsoft.com/office/officeart/2018/5/layout/IconCircleLabelList"/>
    <dgm:cxn modelId="{AC64021A-FD30-435D-9841-97C21104E845}" type="presParOf" srcId="{0B8E8454-BDE0-4BB2-8AFC-740EC96E74B5}" destId="{61097BC4-90E8-4436-85CE-B97F18BC424F}" srcOrd="3" destOrd="0" presId="urn:microsoft.com/office/officeart/2018/5/layout/IconCircleLabelList"/>
    <dgm:cxn modelId="{C6D58258-749C-4F5C-8435-211592B1FDAB}" type="presParOf" srcId="{4A0875B5-10E9-43B6-A47F-CDD4A97F0BC7}" destId="{78C39ED5-4CA3-4C3F-8035-540213D4D8FC}" srcOrd="7" destOrd="0" presId="urn:microsoft.com/office/officeart/2018/5/layout/IconCircleLabelList"/>
    <dgm:cxn modelId="{8B4AAA62-594D-43D5-A4D1-44B383BA446B}" type="presParOf" srcId="{4A0875B5-10E9-43B6-A47F-CDD4A97F0BC7}" destId="{0117A26C-C7F8-4438-9CF8-3A590BE5D08D}" srcOrd="8" destOrd="0" presId="urn:microsoft.com/office/officeart/2018/5/layout/IconCircleLabelList"/>
    <dgm:cxn modelId="{83219B15-8F4F-48D0-A754-6373E8F469F6}" type="presParOf" srcId="{0117A26C-C7F8-4438-9CF8-3A590BE5D08D}" destId="{5A14A67C-9D8A-4D22-87EF-B1777230617F}" srcOrd="0" destOrd="0" presId="urn:microsoft.com/office/officeart/2018/5/layout/IconCircleLabelList"/>
    <dgm:cxn modelId="{2BD2A628-6110-47B5-863F-16613B14084E}" type="presParOf" srcId="{0117A26C-C7F8-4438-9CF8-3A590BE5D08D}" destId="{A5FB40EF-886D-4111-AFEE-99A8F5FE61FA}" srcOrd="1" destOrd="0" presId="urn:microsoft.com/office/officeart/2018/5/layout/IconCircleLabelList"/>
    <dgm:cxn modelId="{713A8F6E-3FFA-42B3-90D0-F70819EF7177}" type="presParOf" srcId="{0117A26C-C7F8-4438-9CF8-3A590BE5D08D}" destId="{73F8FF70-CCAC-4379-9C21-87E45C06743B}" srcOrd="2" destOrd="0" presId="urn:microsoft.com/office/officeart/2018/5/layout/IconCircleLabelList"/>
    <dgm:cxn modelId="{E0AFE62B-A0DB-4752-8082-DDEB7C9125E2}" type="presParOf" srcId="{0117A26C-C7F8-4438-9CF8-3A590BE5D08D}" destId="{0F58B29D-11D6-45A6-98DB-35D7609BBC48}" srcOrd="3" destOrd="0" presId="urn:microsoft.com/office/officeart/2018/5/layout/IconCircleLabelList"/>
    <dgm:cxn modelId="{7641107C-B813-48E8-BB1E-3E3DFF5E1ED4}" type="presParOf" srcId="{4A0875B5-10E9-43B6-A47F-CDD4A97F0BC7}" destId="{D5A0477D-86FA-4760-B412-B2DC1B25FC93}" srcOrd="9" destOrd="0" presId="urn:microsoft.com/office/officeart/2018/5/layout/IconCircleLabelList"/>
    <dgm:cxn modelId="{EF29AD00-C728-4C2E-B687-C70E55145F78}" type="presParOf" srcId="{4A0875B5-10E9-43B6-A47F-CDD4A97F0BC7}" destId="{47AD28F5-0590-4F37-AED0-3BA1E055F4DB}" srcOrd="10" destOrd="0" presId="urn:microsoft.com/office/officeart/2018/5/layout/IconCircleLabelList"/>
    <dgm:cxn modelId="{8742A442-A592-4066-B19F-D4C8FFD14011}" type="presParOf" srcId="{47AD28F5-0590-4F37-AED0-3BA1E055F4DB}" destId="{CFEC9C98-00BC-4E29-9224-685483E3AE36}" srcOrd="0" destOrd="0" presId="urn:microsoft.com/office/officeart/2018/5/layout/IconCircleLabelList"/>
    <dgm:cxn modelId="{E78F44CD-88E8-49F8-992D-D603B818FA7F}" type="presParOf" srcId="{47AD28F5-0590-4F37-AED0-3BA1E055F4DB}" destId="{133D1457-C7F6-4555-B308-3759EAFF15D4}" srcOrd="1" destOrd="0" presId="urn:microsoft.com/office/officeart/2018/5/layout/IconCircleLabelList"/>
    <dgm:cxn modelId="{2C75F514-A6BE-415E-9896-B889C4041D32}" type="presParOf" srcId="{47AD28F5-0590-4F37-AED0-3BA1E055F4DB}" destId="{DCC5ADCB-8B8F-4D6C-9A15-E14F7780763D}" srcOrd="2" destOrd="0" presId="urn:microsoft.com/office/officeart/2018/5/layout/IconCircleLabelList"/>
    <dgm:cxn modelId="{14115E1E-48A4-439E-BCA2-4C818A7D2933}" type="presParOf" srcId="{47AD28F5-0590-4F37-AED0-3BA1E055F4DB}" destId="{870253DE-1754-4A41-89E9-6307F959BDD7}"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80A2ACE-F3FB-469D-9E60-C054679FA245}" type="doc">
      <dgm:prSet loTypeId="urn:microsoft.com/office/officeart/2016/7/layout/BasicLinearProcessNumbered" loCatId="process" qsTypeId="urn:microsoft.com/office/officeart/2005/8/quickstyle/simple1" qsCatId="simple" csTypeId="urn:microsoft.com/office/officeart/2005/8/colors/accent3_2" csCatId="accent3" phldr="1"/>
      <dgm:spPr/>
      <dgm:t>
        <a:bodyPr/>
        <a:lstStyle/>
        <a:p>
          <a:endParaRPr lang="en-US"/>
        </a:p>
      </dgm:t>
    </dgm:pt>
    <dgm:pt modelId="{4067D54D-A7CC-4090-9FCD-0C62A64BD2F4}">
      <dgm:prSet/>
      <dgm:spPr/>
      <dgm:t>
        <a:bodyPr/>
        <a:lstStyle/>
        <a:p>
          <a:pPr algn="ctr"/>
          <a:r>
            <a:rPr lang="en-GB" dirty="0"/>
            <a:t>Remain volunteering with Faith in Families.</a:t>
          </a:r>
          <a:endParaRPr lang="en-US" dirty="0"/>
        </a:p>
      </dgm:t>
    </dgm:pt>
    <dgm:pt modelId="{00AB38EE-F952-4A8A-8469-FAA8609FED6D}" type="parTrans" cxnId="{D0256C17-F72E-4366-96C0-C62DEB015A12}">
      <dgm:prSet/>
      <dgm:spPr/>
      <dgm:t>
        <a:bodyPr/>
        <a:lstStyle/>
        <a:p>
          <a:endParaRPr lang="en-US"/>
        </a:p>
      </dgm:t>
    </dgm:pt>
    <dgm:pt modelId="{A85B3FB7-7EC6-46A4-8260-63DEBD661A5D}" type="sibTrans" cxnId="{D0256C17-F72E-4366-96C0-C62DEB015A12}">
      <dgm:prSet phldrT="1" phldr="0"/>
      <dgm:spPr/>
      <dgm:t>
        <a:bodyPr/>
        <a:lstStyle/>
        <a:p>
          <a:r>
            <a:rPr lang="en-US"/>
            <a:t>1</a:t>
          </a:r>
        </a:p>
      </dgm:t>
    </dgm:pt>
    <dgm:pt modelId="{DD0B42D1-1F5B-4038-89CA-8CDDC4C14B6A}">
      <dgm:prSet/>
      <dgm:spPr/>
      <dgm:t>
        <a:bodyPr/>
        <a:lstStyle/>
        <a:p>
          <a:pPr algn="ctr"/>
          <a:r>
            <a:rPr lang="en-GB" dirty="0"/>
            <a:t>Find volunteering with a charity such as Women’s Aid.</a:t>
          </a:r>
          <a:endParaRPr lang="en-US" dirty="0"/>
        </a:p>
      </dgm:t>
    </dgm:pt>
    <dgm:pt modelId="{D2970559-CA34-4E57-B3C5-699D2EC2C7E3}" type="parTrans" cxnId="{973B7091-9D81-4FCD-B84C-12B70EC162FB}">
      <dgm:prSet/>
      <dgm:spPr/>
      <dgm:t>
        <a:bodyPr/>
        <a:lstStyle/>
        <a:p>
          <a:endParaRPr lang="en-US"/>
        </a:p>
      </dgm:t>
    </dgm:pt>
    <dgm:pt modelId="{C3B32F7D-5DEF-4E2B-951F-E5C62205CBB1}" type="sibTrans" cxnId="{973B7091-9D81-4FCD-B84C-12B70EC162FB}">
      <dgm:prSet phldrT="2" phldr="0"/>
      <dgm:spPr/>
      <dgm:t>
        <a:bodyPr/>
        <a:lstStyle/>
        <a:p>
          <a:r>
            <a:rPr lang="en-US"/>
            <a:t>2</a:t>
          </a:r>
        </a:p>
      </dgm:t>
    </dgm:pt>
    <dgm:pt modelId="{020FA804-0866-4BFF-9C4E-1820DCA084E1}">
      <dgm:prSet/>
      <dgm:spPr/>
      <dgm:t>
        <a:bodyPr/>
        <a:lstStyle/>
        <a:p>
          <a:pPr algn="ctr"/>
          <a:r>
            <a:rPr lang="en-GB" dirty="0"/>
            <a:t>Write my dissertation and use my real- world experiences to aid this. </a:t>
          </a:r>
          <a:endParaRPr lang="en-US" dirty="0"/>
        </a:p>
      </dgm:t>
    </dgm:pt>
    <dgm:pt modelId="{21CD6E87-76A4-4504-8DEF-9B7C895734C7}" type="parTrans" cxnId="{E9FA8DC9-66D8-413F-921B-695EAD6FFDD2}">
      <dgm:prSet/>
      <dgm:spPr/>
      <dgm:t>
        <a:bodyPr/>
        <a:lstStyle/>
        <a:p>
          <a:endParaRPr lang="en-US"/>
        </a:p>
      </dgm:t>
    </dgm:pt>
    <dgm:pt modelId="{62A63D4F-2BB5-4DE3-B101-A9B88E0B2730}" type="sibTrans" cxnId="{E9FA8DC9-66D8-413F-921B-695EAD6FFDD2}">
      <dgm:prSet phldrT="3" phldr="0"/>
      <dgm:spPr/>
      <dgm:t>
        <a:bodyPr/>
        <a:lstStyle/>
        <a:p>
          <a:r>
            <a:rPr lang="en-US"/>
            <a:t>3</a:t>
          </a:r>
        </a:p>
      </dgm:t>
    </dgm:pt>
    <dgm:pt modelId="{31B11236-04A8-4FC3-A3EA-22BC1BA9E87E}">
      <dgm:prSet/>
      <dgm:spPr/>
      <dgm:t>
        <a:bodyPr/>
        <a:lstStyle/>
        <a:p>
          <a:pPr algn="ctr"/>
          <a:r>
            <a:rPr lang="en-GB" dirty="0"/>
            <a:t>Complete my degree.</a:t>
          </a:r>
          <a:endParaRPr lang="en-US" dirty="0"/>
        </a:p>
      </dgm:t>
    </dgm:pt>
    <dgm:pt modelId="{2890ED54-05EE-4738-B4E5-D2007D1E279B}" type="parTrans" cxnId="{5F27B5A1-0B4B-419B-953B-0D2D85F4F51E}">
      <dgm:prSet/>
      <dgm:spPr/>
      <dgm:t>
        <a:bodyPr/>
        <a:lstStyle/>
        <a:p>
          <a:endParaRPr lang="en-US"/>
        </a:p>
      </dgm:t>
    </dgm:pt>
    <dgm:pt modelId="{2BB3FAF0-172F-4FEE-97C3-163280C86CB4}" type="sibTrans" cxnId="{5F27B5A1-0B4B-419B-953B-0D2D85F4F51E}">
      <dgm:prSet phldrT="4" phldr="0"/>
      <dgm:spPr/>
      <dgm:t>
        <a:bodyPr/>
        <a:lstStyle/>
        <a:p>
          <a:r>
            <a:rPr lang="en-US"/>
            <a:t>4</a:t>
          </a:r>
        </a:p>
      </dgm:t>
    </dgm:pt>
    <dgm:pt modelId="{6A5C8C79-DE25-4EF9-807F-24C971124471}">
      <dgm:prSet/>
      <dgm:spPr/>
      <dgm:t>
        <a:bodyPr/>
        <a:lstStyle/>
        <a:p>
          <a:pPr algn="ctr"/>
          <a:r>
            <a:rPr lang="en-GB" dirty="0"/>
            <a:t>Search for employment that interests me at the end of my degree.</a:t>
          </a:r>
          <a:endParaRPr lang="en-US" dirty="0"/>
        </a:p>
      </dgm:t>
    </dgm:pt>
    <dgm:pt modelId="{6E83A506-DC85-41B2-A2C4-EED858758DB5}" type="parTrans" cxnId="{386ABB54-5400-497B-BCBA-1B1DE4DD78C9}">
      <dgm:prSet/>
      <dgm:spPr/>
      <dgm:t>
        <a:bodyPr/>
        <a:lstStyle/>
        <a:p>
          <a:endParaRPr lang="en-US"/>
        </a:p>
      </dgm:t>
    </dgm:pt>
    <dgm:pt modelId="{00938215-AD0E-4271-BA67-E1D317E131D7}" type="sibTrans" cxnId="{386ABB54-5400-497B-BCBA-1B1DE4DD78C9}">
      <dgm:prSet phldrT="5" phldr="0"/>
      <dgm:spPr/>
      <dgm:t>
        <a:bodyPr/>
        <a:lstStyle/>
        <a:p>
          <a:r>
            <a:rPr lang="en-US"/>
            <a:t>5</a:t>
          </a:r>
        </a:p>
      </dgm:t>
    </dgm:pt>
    <dgm:pt modelId="{5AA0E21D-579A-4454-8E41-3AE7DDB49399}">
      <dgm:prSet/>
      <dgm:spPr/>
      <dgm:t>
        <a:bodyPr/>
        <a:lstStyle/>
        <a:p>
          <a:pPr algn="ctr"/>
          <a:r>
            <a:rPr lang="en-GB" dirty="0"/>
            <a:t>Be grateful and positive.</a:t>
          </a:r>
          <a:endParaRPr lang="en-US" dirty="0"/>
        </a:p>
      </dgm:t>
    </dgm:pt>
    <dgm:pt modelId="{988DFAC2-99F8-4C9E-B659-9DF933DFE0D5}" type="parTrans" cxnId="{ABF2CEBE-054E-423A-9801-71852AA7FF9E}">
      <dgm:prSet/>
      <dgm:spPr/>
      <dgm:t>
        <a:bodyPr/>
        <a:lstStyle/>
        <a:p>
          <a:endParaRPr lang="en-US"/>
        </a:p>
      </dgm:t>
    </dgm:pt>
    <dgm:pt modelId="{851FC987-AFB4-4DFB-B17F-6F63323AABAC}" type="sibTrans" cxnId="{ABF2CEBE-054E-423A-9801-71852AA7FF9E}">
      <dgm:prSet phldrT="6" phldr="0"/>
      <dgm:spPr/>
      <dgm:t>
        <a:bodyPr/>
        <a:lstStyle/>
        <a:p>
          <a:r>
            <a:rPr lang="en-US"/>
            <a:t>6</a:t>
          </a:r>
        </a:p>
      </dgm:t>
    </dgm:pt>
    <dgm:pt modelId="{4A28FA3F-3A13-E54F-B3E5-9A11BC5ED365}" type="pres">
      <dgm:prSet presAssocID="{380A2ACE-F3FB-469D-9E60-C054679FA245}" presName="Name0" presStyleCnt="0">
        <dgm:presLayoutVars>
          <dgm:animLvl val="lvl"/>
          <dgm:resizeHandles val="exact"/>
        </dgm:presLayoutVars>
      </dgm:prSet>
      <dgm:spPr/>
    </dgm:pt>
    <dgm:pt modelId="{1AAED41C-E465-3243-A25F-E4462A22D142}" type="pres">
      <dgm:prSet presAssocID="{4067D54D-A7CC-4090-9FCD-0C62A64BD2F4}" presName="compositeNode" presStyleCnt="0">
        <dgm:presLayoutVars>
          <dgm:bulletEnabled val="1"/>
        </dgm:presLayoutVars>
      </dgm:prSet>
      <dgm:spPr/>
    </dgm:pt>
    <dgm:pt modelId="{474F28D0-835E-9440-BA2E-BFF68C4989BC}" type="pres">
      <dgm:prSet presAssocID="{4067D54D-A7CC-4090-9FCD-0C62A64BD2F4}" presName="bgRect" presStyleLbl="bgAccFollowNode1" presStyleIdx="0" presStyleCnt="6"/>
      <dgm:spPr/>
    </dgm:pt>
    <dgm:pt modelId="{B3411E51-FDC3-8345-924A-969397B20CE9}" type="pres">
      <dgm:prSet presAssocID="{A85B3FB7-7EC6-46A4-8260-63DEBD661A5D}" presName="sibTransNodeCircle" presStyleLbl="alignNode1" presStyleIdx="0" presStyleCnt="12">
        <dgm:presLayoutVars>
          <dgm:chMax val="0"/>
          <dgm:bulletEnabled/>
        </dgm:presLayoutVars>
      </dgm:prSet>
      <dgm:spPr/>
    </dgm:pt>
    <dgm:pt modelId="{5A8FBD3C-CEA1-3B45-87C0-90F04B50A9C9}" type="pres">
      <dgm:prSet presAssocID="{4067D54D-A7CC-4090-9FCD-0C62A64BD2F4}" presName="bottomLine" presStyleLbl="alignNode1" presStyleIdx="1" presStyleCnt="12">
        <dgm:presLayoutVars/>
      </dgm:prSet>
      <dgm:spPr/>
    </dgm:pt>
    <dgm:pt modelId="{29D3D5AA-98E7-2841-A844-71DF30CE2AF4}" type="pres">
      <dgm:prSet presAssocID="{4067D54D-A7CC-4090-9FCD-0C62A64BD2F4}" presName="nodeText" presStyleLbl="bgAccFollowNode1" presStyleIdx="0" presStyleCnt="6">
        <dgm:presLayoutVars>
          <dgm:bulletEnabled val="1"/>
        </dgm:presLayoutVars>
      </dgm:prSet>
      <dgm:spPr/>
    </dgm:pt>
    <dgm:pt modelId="{84D353B8-5B5A-7943-B0FA-0910815244F3}" type="pres">
      <dgm:prSet presAssocID="{A85B3FB7-7EC6-46A4-8260-63DEBD661A5D}" presName="sibTrans" presStyleCnt="0"/>
      <dgm:spPr/>
    </dgm:pt>
    <dgm:pt modelId="{394C637E-8C6B-834F-A412-C2626738BAD1}" type="pres">
      <dgm:prSet presAssocID="{DD0B42D1-1F5B-4038-89CA-8CDDC4C14B6A}" presName="compositeNode" presStyleCnt="0">
        <dgm:presLayoutVars>
          <dgm:bulletEnabled val="1"/>
        </dgm:presLayoutVars>
      </dgm:prSet>
      <dgm:spPr/>
    </dgm:pt>
    <dgm:pt modelId="{C4B76DFE-3DD9-4846-863D-FFBA3010D58D}" type="pres">
      <dgm:prSet presAssocID="{DD0B42D1-1F5B-4038-89CA-8CDDC4C14B6A}" presName="bgRect" presStyleLbl="bgAccFollowNode1" presStyleIdx="1" presStyleCnt="6"/>
      <dgm:spPr/>
    </dgm:pt>
    <dgm:pt modelId="{EAE7C678-D108-B549-8A2A-49C89A6E6951}" type="pres">
      <dgm:prSet presAssocID="{C3B32F7D-5DEF-4E2B-951F-E5C62205CBB1}" presName="sibTransNodeCircle" presStyleLbl="alignNode1" presStyleIdx="2" presStyleCnt="12">
        <dgm:presLayoutVars>
          <dgm:chMax val="0"/>
          <dgm:bulletEnabled/>
        </dgm:presLayoutVars>
      </dgm:prSet>
      <dgm:spPr/>
    </dgm:pt>
    <dgm:pt modelId="{ECD98C45-A415-EC40-9E91-16B18E18B97F}" type="pres">
      <dgm:prSet presAssocID="{DD0B42D1-1F5B-4038-89CA-8CDDC4C14B6A}" presName="bottomLine" presStyleLbl="alignNode1" presStyleIdx="3" presStyleCnt="12">
        <dgm:presLayoutVars/>
      </dgm:prSet>
      <dgm:spPr/>
    </dgm:pt>
    <dgm:pt modelId="{21C402C0-D73F-B04B-9DF0-E806BEB53A02}" type="pres">
      <dgm:prSet presAssocID="{DD0B42D1-1F5B-4038-89CA-8CDDC4C14B6A}" presName="nodeText" presStyleLbl="bgAccFollowNode1" presStyleIdx="1" presStyleCnt="6">
        <dgm:presLayoutVars>
          <dgm:bulletEnabled val="1"/>
        </dgm:presLayoutVars>
      </dgm:prSet>
      <dgm:spPr/>
    </dgm:pt>
    <dgm:pt modelId="{2B58AC16-EC87-BD47-BF27-1D9502A6D2AB}" type="pres">
      <dgm:prSet presAssocID="{C3B32F7D-5DEF-4E2B-951F-E5C62205CBB1}" presName="sibTrans" presStyleCnt="0"/>
      <dgm:spPr/>
    </dgm:pt>
    <dgm:pt modelId="{B21C65F4-3C2F-8A49-9253-EA3661BBD270}" type="pres">
      <dgm:prSet presAssocID="{020FA804-0866-4BFF-9C4E-1820DCA084E1}" presName="compositeNode" presStyleCnt="0">
        <dgm:presLayoutVars>
          <dgm:bulletEnabled val="1"/>
        </dgm:presLayoutVars>
      </dgm:prSet>
      <dgm:spPr/>
    </dgm:pt>
    <dgm:pt modelId="{AAC9D055-0BF9-8B48-95C8-694CDF02D56F}" type="pres">
      <dgm:prSet presAssocID="{020FA804-0866-4BFF-9C4E-1820DCA084E1}" presName="bgRect" presStyleLbl="bgAccFollowNode1" presStyleIdx="2" presStyleCnt="6"/>
      <dgm:spPr/>
    </dgm:pt>
    <dgm:pt modelId="{28CC3D42-AA84-0E4B-B829-F29FAF74AA18}" type="pres">
      <dgm:prSet presAssocID="{62A63D4F-2BB5-4DE3-B101-A9B88E0B2730}" presName="sibTransNodeCircle" presStyleLbl="alignNode1" presStyleIdx="4" presStyleCnt="12">
        <dgm:presLayoutVars>
          <dgm:chMax val="0"/>
          <dgm:bulletEnabled/>
        </dgm:presLayoutVars>
      </dgm:prSet>
      <dgm:spPr/>
    </dgm:pt>
    <dgm:pt modelId="{E07EEC90-C370-D947-B51D-39FE4415CE9E}" type="pres">
      <dgm:prSet presAssocID="{020FA804-0866-4BFF-9C4E-1820DCA084E1}" presName="bottomLine" presStyleLbl="alignNode1" presStyleIdx="5" presStyleCnt="12">
        <dgm:presLayoutVars/>
      </dgm:prSet>
      <dgm:spPr/>
    </dgm:pt>
    <dgm:pt modelId="{9A660787-537A-D544-A96B-10894DB6B2BF}" type="pres">
      <dgm:prSet presAssocID="{020FA804-0866-4BFF-9C4E-1820DCA084E1}" presName="nodeText" presStyleLbl="bgAccFollowNode1" presStyleIdx="2" presStyleCnt="6">
        <dgm:presLayoutVars>
          <dgm:bulletEnabled val="1"/>
        </dgm:presLayoutVars>
      </dgm:prSet>
      <dgm:spPr/>
    </dgm:pt>
    <dgm:pt modelId="{C1DE5C80-8CDE-4E42-AC59-7D212FAB3899}" type="pres">
      <dgm:prSet presAssocID="{62A63D4F-2BB5-4DE3-B101-A9B88E0B2730}" presName="sibTrans" presStyleCnt="0"/>
      <dgm:spPr/>
    </dgm:pt>
    <dgm:pt modelId="{4CAD67DF-6C31-284C-8354-6583A4B573DD}" type="pres">
      <dgm:prSet presAssocID="{31B11236-04A8-4FC3-A3EA-22BC1BA9E87E}" presName="compositeNode" presStyleCnt="0">
        <dgm:presLayoutVars>
          <dgm:bulletEnabled val="1"/>
        </dgm:presLayoutVars>
      </dgm:prSet>
      <dgm:spPr/>
    </dgm:pt>
    <dgm:pt modelId="{2EFC0B22-331B-6749-A8F5-5CC84E9B7064}" type="pres">
      <dgm:prSet presAssocID="{31B11236-04A8-4FC3-A3EA-22BC1BA9E87E}" presName="bgRect" presStyleLbl="bgAccFollowNode1" presStyleIdx="3" presStyleCnt="6"/>
      <dgm:spPr/>
    </dgm:pt>
    <dgm:pt modelId="{A88EA909-14E6-A14A-AC10-2458A29F41CD}" type="pres">
      <dgm:prSet presAssocID="{2BB3FAF0-172F-4FEE-97C3-163280C86CB4}" presName="sibTransNodeCircle" presStyleLbl="alignNode1" presStyleIdx="6" presStyleCnt="12">
        <dgm:presLayoutVars>
          <dgm:chMax val="0"/>
          <dgm:bulletEnabled/>
        </dgm:presLayoutVars>
      </dgm:prSet>
      <dgm:spPr/>
    </dgm:pt>
    <dgm:pt modelId="{284BA651-13A9-0C4C-98B2-F17ED55A88A3}" type="pres">
      <dgm:prSet presAssocID="{31B11236-04A8-4FC3-A3EA-22BC1BA9E87E}" presName="bottomLine" presStyleLbl="alignNode1" presStyleIdx="7" presStyleCnt="12">
        <dgm:presLayoutVars/>
      </dgm:prSet>
      <dgm:spPr/>
    </dgm:pt>
    <dgm:pt modelId="{C57CF690-EF82-1B42-8548-5FB005742225}" type="pres">
      <dgm:prSet presAssocID="{31B11236-04A8-4FC3-A3EA-22BC1BA9E87E}" presName="nodeText" presStyleLbl="bgAccFollowNode1" presStyleIdx="3" presStyleCnt="6">
        <dgm:presLayoutVars>
          <dgm:bulletEnabled val="1"/>
        </dgm:presLayoutVars>
      </dgm:prSet>
      <dgm:spPr/>
    </dgm:pt>
    <dgm:pt modelId="{CC60F3DD-7EBC-5146-9330-04A6C9284FF3}" type="pres">
      <dgm:prSet presAssocID="{2BB3FAF0-172F-4FEE-97C3-163280C86CB4}" presName="sibTrans" presStyleCnt="0"/>
      <dgm:spPr/>
    </dgm:pt>
    <dgm:pt modelId="{D9DB38B3-B05D-A247-9AB9-C2D3979AD0C3}" type="pres">
      <dgm:prSet presAssocID="{6A5C8C79-DE25-4EF9-807F-24C971124471}" presName="compositeNode" presStyleCnt="0">
        <dgm:presLayoutVars>
          <dgm:bulletEnabled val="1"/>
        </dgm:presLayoutVars>
      </dgm:prSet>
      <dgm:spPr/>
    </dgm:pt>
    <dgm:pt modelId="{7F11AA48-2690-F941-B5A2-23BABBDED860}" type="pres">
      <dgm:prSet presAssocID="{6A5C8C79-DE25-4EF9-807F-24C971124471}" presName="bgRect" presStyleLbl="bgAccFollowNode1" presStyleIdx="4" presStyleCnt="6"/>
      <dgm:spPr/>
    </dgm:pt>
    <dgm:pt modelId="{C1C80C29-205A-EB42-84C5-ADFFD5F78FCE}" type="pres">
      <dgm:prSet presAssocID="{00938215-AD0E-4271-BA67-E1D317E131D7}" presName="sibTransNodeCircle" presStyleLbl="alignNode1" presStyleIdx="8" presStyleCnt="12">
        <dgm:presLayoutVars>
          <dgm:chMax val="0"/>
          <dgm:bulletEnabled/>
        </dgm:presLayoutVars>
      </dgm:prSet>
      <dgm:spPr/>
    </dgm:pt>
    <dgm:pt modelId="{7005BFD5-5958-974A-92EC-EABFB0986D5E}" type="pres">
      <dgm:prSet presAssocID="{6A5C8C79-DE25-4EF9-807F-24C971124471}" presName="bottomLine" presStyleLbl="alignNode1" presStyleIdx="9" presStyleCnt="12">
        <dgm:presLayoutVars/>
      </dgm:prSet>
      <dgm:spPr/>
    </dgm:pt>
    <dgm:pt modelId="{4CC7FE7C-F139-D442-A62D-22D1BD8E330E}" type="pres">
      <dgm:prSet presAssocID="{6A5C8C79-DE25-4EF9-807F-24C971124471}" presName="nodeText" presStyleLbl="bgAccFollowNode1" presStyleIdx="4" presStyleCnt="6">
        <dgm:presLayoutVars>
          <dgm:bulletEnabled val="1"/>
        </dgm:presLayoutVars>
      </dgm:prSet>
      <dgm:spPr/>
    </dgm:pt>
    <dgm:pt modelId="{52638019-18AC-4748-9ADA-602236F92135}" type="pres">
      <dgm:prSet presAssocID="{00938215-AD0E-4271-BA67-E1D317E131D7}" presName="sibTrans" presStyleCnt="0"/>
      <dgm:spPr/>
    </dgm:pt>
    <dgm:pt modelId="{D82131AE-4986-7448-A11C-5948199BE018}" type="pres">
      <dgm:prSet presAssocID="{5AA0E21D-579A-4454-8E41-3AE7DDB49399}" presName="compositeNode" presStyleCnt="0">
        <dgm:presLayoutVars>
          <dgm:bulletEnabled val="1"/>
        </dgm:presLayoutVars>
      </dgm:prSet>
      <dgm:spPr/>
    </dgm:pt>
    <dgm:pt modelId="{3C2F03ED-DDA1-654A-AF2C-24451FA69136}" type="pres">
      <dgm:prSet presAssocID="{5AA0E21D-579A-4454-8E41-3AE7DDB49399}" presName="bgRect" presStyleLbl="bgAccFollowNode1" presStyleIdx="5" presStyleCnt="6"/>
      <dgm:spPr/>
    </dgm:pt>
    <dgm:pt modelId="{E1B94E5F-21C2-584B-9039-C70EBD703F02}" type="pres">
      <dgm:prSet presAssocID="{851FC987-AFB4-4DFB-B17F-6F63323AABAC}" presName="sibTransNodeCircle" presStyleLbl="alignNode1" presStyleIdx="10" presStyleCnt="12">
        <dgm:presLayoutVars>
          <dgm:chMax val="0"/>
          <dgm:bulletEnabled/>
        </dgm:presLayoutVars>
      </dgm:prSet>
      <dgm:spPr/>
    </dgm:pt>
    <dgm:pt modelId="{F5ED2D50-4CC5-6047-81A2-238F20602923}" type="pres">
      <dgm:prSet presAssocID="{5AA0E21D-579A-4454-8E41-3AE7DDB49399}" presName="bottomLine" presStyleLbl="alignNode1" presStyleIdx="11" presStyleCnt="12">
        <dgm:presLayoutVars/>
      </dgm:prSet>
      <dgm:spPr/>
    </dgm:pt>
    <dgm:pt modelId="{DB68FD28-9897-FF44-908D-605AD3E153D1}" type="pres">
      <dgm:prSet presAssocID="{5AA0E21D-579A-4454-8E41-3AE7DDB49399}" presName="nodeText" presStyleLbl="bgAccFollowNode1" presStyleIdx="5" presStyleCnt="6">
        <dgm:presLayoutVars>
          <dgm:bulletEnabled val="1"/>
        </dgm:presLayoutVars>
      </dgm:prSet>
      <dgm:spPr/>
    </dgm:pt>
  </dgm:ptLst>
  <dgm:cxnLst>
    <dgm:cxn modelId="{D0256C17-F72E-4366-96C0-C62DEB015A12}" srcId="{380A2ACE-F3FB-469D-9E60-C054679FA245}" destId="{4067D54D-A7CC-4090-9FCD-0C62A64BD2F4}" srcOrd="0" destOrd="0" parTransId="{00AB38EE-F952-4A8A-8469-FAA8609FED6D}" sibTransId="{A85B3FB7-7EC6-46A4-8260-63DEBD661A5D}"/>
    <dgm:cxn modelId="{85593C1A-0EC7-8045-86D1-949B5A8C1D70}" type="presOf" srcId="{DD0B42D1-1F5B-4038-89CA-8CDDC4C14B6A}" destId="{21C402C0-D73F-B04B-9DF0-E806BEB53A02}" srcOrd="1" destOrd="0" presId="urn:microsoft.com/office/officeart/2016/7/layout/BasicLinearProcessNumbered"/>
    <dgm:cxn modelId="{1EC0F01C-420D-BB48-9734-7A0C9B6907B6}" type="presOf" srcId="{5AA0E21D-579A-4454-8E41-3AE7DDB49399}" destId="{DB68FD28-9897-FF44-908D-605AD3E153D1}" srcOrd="1" destOrd="0" presId="urn:microsoft.com/office/officeart/2016/7/layout/BasicLinearProcessNumbered"/>
    <dgm:cxn modelId="{386ABB54-5400-497B-BCBA-1B1DE4DD78C9}" srcId="{380A2ACE-F3FB-469D-9E60-C054679FA245}" destId="{6A5C8C79-DE25-4EF9-807F-24C971124471}" srcOrd="4" destOrd="0" parTransId="{6E83A506-DC85-41B2-A2C4-EED858758DB5}" sibTransId="{00938215-AD0E-4271-BA67-E1D317E131D7}"/>
    <dgm:cxn modelId="{E69DFB5F-9113-5D4B-9A40-388299611EC8}" type="presOf" srcId="{851FC987-AFB4-4DFB-B17F-6F63323AABAC}" destId="{E1B94E5F-21C2-584B-9039-C70EBD703F02}" srcOrd="0" destOrd="0" presId="urn:microsoft.com/office/officeart/2016/7/layout/BasicLinearProcessNumbered"/>
    <dgm:cxn modelId="{11501967-51C7-074E-838F-AFFD0361748D}" type="presOf" srcId="{00938215-AD0E-4271-BA67-E1D317E131D7}" destId="{C1C80C29-205A-EB42-84C5-ADFFD5F78FCE}" srcOrd="0" destOrd="0" presId="urn:microsoft.com/office/officeart/2016/7/layout/BasicLinearProcessNumbered"/>
    <dgm:cxn modelId="{91D0C567-F835-C341-A230-2C7500B362FA}" type="presOf" srcId="{2BB3FAF0-172F-4FEE-97C3-163280C86CB4}" destId="{A88EA909-14E6-A14A-AC10-2458A29F41CD}" srcOrd="0" destOrd="0" presId="urn:microsoft.com/office/officeart/2016/7/layout/BasicLinearProcessNumbered"/>
    <dgm:cxn modelId="{B1BE916F-6817-234D-8CD8-3214263AFC2D}" type="presOf" srcId="{DD0B42D1-1F5B-4038-89CA-8CDDC4C14B6A}" destId="{C4B76DFE-3DD9-4846-863D-FFBA3010D58D}" srcOrd="0" destOrd="0" presId="urn:microsoft.com/office/officeart/2016/7/layout/BasicLinearProcessNumbered"/>
    <dgm:cxn modelId="{77ACEF81-359B-3542-8C04-6DCD83B28207}" type="presOf" srcId="{020FA804-0866-4BFF-9C4E-1820DCA084E1}" destId="{AAC9D055-0BF9-8B48-95C8-694CDF02D56F}" srcOrd="0" destOrd="0" presId="urn:microsoft.com/office/officeart/2016/7/layout/BasicLinearProcessNumbered"/>
    <dgm:cxn modelId="{2946FD8C-FF1D-5948-9D6C-1F5F3A9A276C}" type="presOf" srcId="{62A63D4F-2BB5-4DE3-B101-A9B88E0B2730}" destId="{28CC3D42-AA84-0E4B-B829-F29FAF74AA18}" srcOrd="0" destOrd="0" presId="urn:microsoft.com/office/officeart/2016/7/layout/BasicLinearProcessNumbered"/>
    <dgm:cxn modelId="{973B7091-9D81-4FCD-B84C-12B70EC162FB}" srcId="{380A2ACE-F3FB-469D-9E60-C054679FA245}" destId="{DD0B42D1-1F5B-4038-89CA-8CDDC4C14B6A}" srcOrd="1" destOrd="0" parTransId="{D2970559-CA34-4E57-B3C5-699D2EC2C7E3}" sibTransId="{C3B32F7D-5DEF-4E2B-951F-E5C62205CBB1}"/>
    <dgm:cxn modelId="{1CA2379B-86D0-8149-A22E-FA6B09588DEE}" type="presOf" srcId="{6A5C8C79-DE25-4EF9-807F-24C971124471}" destId="{4CC7FE7C-F139-D442-A62D-22D1BD8E330E}" srcOrd="1" destOrd="0" presId="urn:microsoft.com/office/officeart/2016/7/layout/BasicLinearProcessNumbered"/>
    <dgm:cxn modelId="{6F5A47A0-05E0-B649-BDA6-EEEB1605A227}" type="presOf" srcId="{C3B32F7D-5DEF-4E2B-951F-E5C62205CBB1}" destId="{EAE7C678-D108-B549-8A2A-49C89A6E6951}" srcOrd="0" destOrd="0" presId="urn:microsoft.com/office/officeart/2016/7/layout/BasicLinearProcessNumbered"/>
    <dgm:cxn modelId="{EF9A0BA1-0241-3B48-A576-5D127D4815C8}" type="presOf" srcId="{4067D54D-A7CC-4090-9FCD-0C62A64BD2F4}" destId="{474F28D0-835E-9440-BA2E-BFF68C4989BC}" srcOrd="0" destOrd="0" presId="urn:microsoft.com/office/officeart/2016/7/layout/BasicLinearProcessNumbered"/>
    <dgm:cxn modelId="{602014A1-3EC3-EB4C-9C56-26467D3890F1}" type="presOf" srcId="{4067D54D-A7CC-4090-9FCD-0C62A64BD2F4}" destId="{29D3D5AA-98E7-2841-A844-71DF30CE2AF4}" srcOrd="1" destOrd="0" presId="urn:microsoft.com/office/officeart/2016/7/layout/BasicLinearProcessNumbered"/>
    <dgm:cxn modelId="{5F27B5A1-0B4B-419B-953B-0D2D85F4F51E}" srcId="{380A2ACE-F3FB-469D-9E60-C054679FA245}" destId="{31B11236-04A8-4FC3-A3EA-22BC1BA9E87E}" srcOrd="3" destOrd="0" parTransId="{2890ED54-05EE-4738-B4E5-D2007D1E279B}" sibTransId="{2BB3FAF0-172F-4FEE-97C3-163280C86CB4}"/>
    <dgm:cxn modelId="{739BE1A1-06B9-2645-838B-31AB77612307}" type="presOf" srcId="{31B11236-04A8-4FC3-A3EA-22BC1BA9E87E}" destId="{C57CF690-EF82-1B42-8548-5FB005742225}" srcOrd="1" destOrd="0" presId="urn:microsoft.com/office/officeart/2016/7/layout/BasicLinearProcessNumbered"/>
    <dgm:cxn modelId="{3BF08BB7-4AEE-0C43-B8B1-D08E184B8753}" type="presOf" srcId="{A85B3FB7-7EC6-46A4-8260-63DEBD661A5D}" destId="{B3411E51-FDC3-8345-924A-969397B20CE9}" srcOrd="0" destOrd="0" presId="urn:microsoft.com/office/officeart/2016/7/layout/BasicLinearProcessNumbered"/>
    <dgm:cxn modelId="{ABF2CEBE-054E-423A-9801-71852AA7FF9E}" srcId="{380A2ACE-F3FB-469D-9E60-C054679FA245}" destId="{5AA0E21D-579A-4454-8E41-3AE7DDB49399}" srcOrd="5" destOrd="0" parTransId="{988DFAC2-99F8-4C9E-B659-9DF933DFE0D5}" sibTransId="{851FC987-AFB4-4DFB-B17F-6F63323AABAC}"/>
    <dgm:cxn modelId="{E9FA8DC9-66D8-413F-921B-695EAD6FFDD2}" srcId="{380A2ACE-F3FB-469D-9E60-C054679FA245}" destId="{020FA804-0866-4BFF-9C4E-1820DCA084E1}" srcOrd="2" destOrd="0" parTransId="{21CD6E87-76A4-4504-8DEF-9B7C895734C7}" sibTransId="{62A63D4F-2BB5-4DE3-B101-A9B88E0B2730}"/>
    <dgm:cxn modelId="{CA9D26DA-E829-0D4C-8FD0-76906D6DA410}" type="presOf" srcId="{6A5C8C79-DE25-4EF9-807F-24C971124471}" destId="{7F11AA48-2690-F941-B5A2-23BABBDED860}" srcOrd="0" destOrd="0" presId="urn:microsoft.com/office/officeart/2016/7/layout/BasicLinearProcessNumbered"/>
    <dgm:cxn modelId="{55D575E5-DFF8-CE49-BE23-AA776D259F68}" type="presOf" srcId="{5AA0E21D-579A-4454-8E41-3AE7DDB49399}" destId="{3C2F03ED-DDA1-654A-AF2C-24451FA69136}" srcOrd="0" destOrd="0" presId="urn:microsoft.com/office/officeart/2016/7/layout/BasicLinearProcessNumbered"/>
    <dgm:cxn modelId="{ECD802E9-336F-6C48-B720-55A254D85CCF}" type="presOf" srcId="{020FA804-0866-4BFF-9C4E-1820DCA084E1}" destId="{9A660787-537A-D544-A96B-10894DB6B2BF}" srcOrd="1" destOrd="0" presId="urn:microsoft.com/office/officeart/2016/7/layout/BasicLinearProcessNumbered"/>
    <dgm:cxn modelId="{7B6D20EF-13E1-2344-8E5B-4A2DF5328EBE}" type="presOf" srcId="{380A2ACE-F3FB-469D-9E60-C054679FA245}" destId="{4A28FA3F-3A13-E54F-B3E5-9A11BC5ED365}" srcOrd="0" destOrd="0" presId="urn:microsoft.com/office/officeart/2016/7/layout/BasicLinearProcessNumbered"/>
    <dgm:cxn modelId="{C82B08F9-5314-7F4D-AD06-4906365141E2}" type="presOf" srcId="{31B11236-04A8-4FC3-A3EA-22BC1BA9E87E}" destId="{2EFC0B22-331B-6749-A8F5-5CC84E9B7064}" srcOrd="0" destOrd="0" presId="urn:microsoft.com/office/officeart/2016/7/layout/BasicLinearProcessNumbered"/>
    <dgm:cxn modelId="{63C6D0A3-C4C6-8248-A6F4-5D20FA027B5A}" type="presParOf" srcId="{4A28FA3F-3A13-E54F-B3E5-9A11BC5ED365}" destId="{1AAED41C-E465-3243-A25F-E4462A22D142}" srcOrd="0" destOrd="0" presId="urn:microsoft.com/office/officeart/2016/7/layout/BasicLinearProcessNumbered"/>
    <dgm:cxn modelId="{BF16608A-D1B2-8647-9344-F40631C9D808}" type="presParOf" srcId="{1AAED41C-E465-3243-A25F-E4462A22D142}" destId="{474F28D0-835E-9440-BA2E-BFF68C4989BC}" srcOrd="0" destOrd="0" presId="urn:microsoft.com/office/officeart/2016/7/layout/BasicLinearProcessNumbered"/>
    <dgm:cxn modelId="{66655501-456B-524B-98E3-6CBD7669B8BE}" type="presParOf" srcId="{1AAED41C-E465-3243-A25F-E4462A22D142}" destId="{B3411E51-FDC3-8345-924A-969397B20CE9}" srcOrd="1" destOrd="0" presId="urn:microsoft.com/office/officeart/2016/7/layout/BasicLinearProcessNumbered"/>
    <dgm:cxn modelId="{1C68B487-F3D3-F04C-B82D-2ADE5157979C}" type="presParOf" srcId="{1AAED41C-E465-3243-A25F-E4462A22D142}" destId="{5A8FBD3C-CEA1-3B45-87C0-90F04B50A9C9}" srcOrd="2" destOrd="0" presId="urn:microsoft.com/office/officeart/2016/7/layout/BasicLinearProcessNumbered"/>
    <dgm:cxn modelId="{46C79B1D-A07A-A745-AFD6-FE619F33D8B7}" type="presParOf" srcId="{1AAED41C-E465-3243-A25F-E4462A22D142}" destId="{29D3D5AA-98E7-2841-A844-71DF30CE2AF4}" srcOrd="3" destOrd="0" presId="urn:microsoft.com/office/officeart/2016/7/layout/BasicLinearProcessNumbered"/>
    <dgm:cxn modelId="{86D4E43F-4420-0F4B-AAFD-8467E45996BA}" type="presParOf" srcId="{4A28FA3F-3A13-E54F-B3E5-9A11BC5ED365}" destId="{84D353B8-5B5A-7943-B0FA-0910815244F3}" srcOrd="1" destOrd="0" presId="urn:microsoft.com/office/officeart/2016/7/layout/BasicLinearProcessNumbered"/>
    <dgm:cxn modelId="{65DD37E4-F75C-944E-811F-FC1F8EAB0806}" type="presParOf" srcId="{4A28FA3F-3A13-E54F-B3E5-9A11BC5ED365}" destId="{394C637E-8C6B-834F-A412-C2626738BAD1}" srcOrd="2" destOrd="0" presId="urn:microsoft.com/office/officeart/2016/7/layout/BasicLinearProcessNumbered"/>
    <dgm:cxn modelId="{2C0C7FE1-E550-5345-8CDB-D5651E004445}" type="presParOf" srcId="{394C637E-8C6B-834F-A412-C2626738BAD1}" destId="{C4B76DFE-3DD9-4846-863D-FFBA3010D58D}" srcOrd="0" destOrd="0" presId="urn:microsoft.com/office/officeart/2016/7/layout/BasicLinearProcessNumbered"/>
    <dgm:cxn modelId="{A938F1A8-425D-3B48-8ED5-D0F6FCB1AB20}" type="presParOf" srcId="{394C637E-8C6B-834F-A412-C2626738BAD1}" destId="{EAE7C678-D108-B549-8A2A-49C89A6E6951}" srcOrd="1" destOrd="0" presId="urn:microsoft.com/office/officeart/2016/7/layout/BasicLinearProcessNumbered"/>
    <dgm:cxn modelId="{B2F54B79-A1A2-4E46-B551-A983F7388C6E}" type="presParOf" srcId="{394C637E-8C6B-834F-A412-C2626738BAD1}" destId="{ECD98C45-A415-EC40-9E91-16B18E18B97F}" srcOrd="2" destOrd="0" presId="urn:microsoft.com/office/officeart/2016/7/layout/BasicLinearProcessNumbered"/>
    <dgm:cxn modelId="{977898BA-3A5B-7343-AAA7-532B6DEECC02}" type="presParOf" srcId="{394C637E-8C6B-834F-A412-C2626738BAD1}" destId="{21C402C0-D73F-B04B-9DF0-E806BEB53A02}" srcOrd="3" destOrd="0" presId="urn:microsoft.com/office/officeart/2016/7/layout/BasicLinearProcessNumbered"/>
    <dgm:cxn modelId="{F1E1F9D4-9591-1B43-8402-A4EB4BF74CD7}" type="presParOf" srcId="{4A28FA3F-3A13-E54F-B3E5-9A11BC5ED365}" destId="{2B58AC16-EC87-BD47-BF27-1D9502A6D2AB}" srcOrd="3" destOrd="0" presId="urn:microsoft.com/office/officeart/2016/7/layout/BasicLinearProcessNumbered"/>
    <dgm:cxn modelId="{FDB63B0F-4A7B-E645-B16A-C56D321FABFC}" type="presParOf" srcId="{4A28FA3F-3A13-E54F-B3E5-9A11BC5ED365}" destId="{B21C65F4-3C2F-8A49-9253-EA3661BBD270}" srcOrd="4" destOrd="0" presId="urn:microsoft.com/office/officeart/2016/7/layout/BasicLinearProcessNumbered"/>
    <dgm:cxn modelId="{589082C8-6332-B64D-B780-9DC89C11230B}" type="presParOf" srcId="{B21C65F4-3C2F-8A49-9253-EA3661BBD270}" destId="{AAC9D055-0BF9-8B48-95C8-694CDF02D56F}" srcOrd="0" destOrd="0" presId="urn:microsoft.com/office/officeart/2016/7/layout/BasicLinearProcessNumbered"/>
    <dgm:cxn modelId="{9B29816A-47FB-094F-AF17-8EFFC500A94D}" type="presParOf" srcId="{B21C65F4-3C2F-8A49-9253-EA3661BBD270}" destId="{28CC3D42-AA84-0E4B-B829-F29FAF74AA18}" srcOrd="1" destOrd="0" presId="urn:microsoft.com/office/officeart/2016/7/layout/BasicLinearProcessNumbered"/>
    <dgm:cxn modelId="{844A236A-EF64-6842-B505-0F0FE0CC3CDB}" type="presParOf" srcId="{B21C65F4-3C2F-8A49-9253-EA3661BBD270}" destId="{E07EEC90-C370-D947-B51D-39FE4415CE9E}" srcOrd="2" destOrd="0" presId="urn:microsoft.com/office/officeart/2016/7/layout/BasicLinearProcessNumbered"/>
    <dgm:cxn modelId="{2D9F08D1-3D3F-0F43-B301-CBEEBDBB4C63}" type="presParOf" srcId="{B21C65F4-3C2F-8A49-9253-EA3661BBD270}" destId="{9A660787-537A-D544-A96B-10894DB6B2BF}" srcOrd="3" destOrd="0" presId="urn:microsoft.com/office/officeart/2016/7/layout/BasicLinearProcessNumbered"/>
    <dgm:cxn modelId="{1DE93A04-C812-DB4D-A4A1-89116B4B7DCD}" type="presParOf" srcId="{4A28FA3F-3A13-E54F-B3E5-9A11BC5ED365}" destId="{C1DE5C80-8CDE-4E42-AC59-7D212FAB3899}" srcOrd="5" destOrd="0" presId="urn:microsoft.com/office/officeart/2016/7/layout/BasicLinearProcessNumbered"/>
    <dgm:cxn modelId="{20A15A74-99AC-5548-A78B-6B6806C75F9C}" type="presParOf" srcId="{4A28FA3F-3A13-E54F-B3E5-9A11BC5ED365}" destId="{4CAD67DF-6C31-284C-8354-6583A4B573DD}" srcOrd="6" destOrd="0" presId="urn:microsoft.com/office/officeart/2016/7/layout/BasicLinearProcessNumbered"/>
    <dgm:cxn modelId="{CEBB2A5B-6CCE-AD46-8014-F89C003B6B82}" type="presParOf" srcId="{4CAD67DF-6C31-284C-8354-6583A4B573DD}" destId="{2EFC0B22-331B-6749-A8F5-5CC84E9B7064}" srcOrd="0" destOrd="0" presId="urn:microsoft.com/office/officeart/2016/7/layout/BasicLinearProcessNumbered"/>
    <dgm:cxn modelId="{EF320455-B3D8-FE4C-AB9D-2EF1708B38A6}" type="presParOf" srcId="{4CAD67DF-6C31-284C-8354-6583A4B573DD}" destId="{A88EA909-14E6-A14A-AC10-2458A29F41CD}" srcOrd="1" destOrd="0" presId="urn:microsoft.com/office/officeart/2016/7/layout/BasicLinearProcessNumbered"/>
    <dgm:cxn modelId="{F9FEBEDA-E223-BE4D-AEA2-2FF261B0C8C8}" type="presParOf" srcId="{4CAD67DF-6C31-284C-8354-6583A4B573DD}" destId="{284BA651-13A9-0C4C-98B2-F17ED55A88A3}" srcOrd="2" destOrd="0" presId="urn:microsoft.com/office/officeart/2016/7/layout/BasicLinearProcessNumbered"/>
    <dgm:cxn modelId="{2D86DDF0-BB6C-C84C-BEBC-E4B4653589E5}" type="presParOf" srcId="{4CAD67DF-6C31-284C-8354-6583A4B573DD}" destId="{C57CF690-EF82-1B42-8548-5FB005742225}" srcOrd="3" destOrd="0" presId="urn:microsoft.com/office/officeart/2016/7/layout/BasicLinearProcessNumbered"/>
    <dgm:cxn modelId="{26C00B71-BCAD-1C4C-AA17-029F5B352A6C}" type="presParOf" srcId="{4A28FA3F-3A13-E54F-B3E5-9A11BC5ED365}" destId="{CC60F3DD-7EBC-5146-9330-04A6C9284FF3}" srcOrd="7" destOrd="0" presId="urn:microsoft.com/office/officeart/2016/7/layout/BasicLinearProcessNumbered"/>
    <dgm:cxn modelId="{153993C7-A1B0-6847-87F5-2D860F051639}" type="presParOf" srcId="{4A28FA3F-3A13-E54F-B3E5-9A11BC5ED365}" destId="{D9DB38B3-B05D-A247-9AB9-C2D3979AD0C3}" srcOrd="8" destOrd="0" presId="urn:microsoft.com/office/officeart/2016/7/layout/BasicLinearProcessNumbered"/>
    <dgm:cxn modelId="{37AAFE30-916A-614E-BCA9-B0F7168A2FE7}" type="presParOf" srcId="{D9DB38B3-B05D-A247-9AB9-C2D3979AD0C3}" destId="{7F11AA48-2690-F941-B5A2-23BABBDED860}" srcOrd="0" destOrd="0" presId="urn:microsoft.com/office/officeart/2016/7/layout/BasicLinearProcessNumbered"/>
    <dgm:cxn modelId="{ADF87349-0186-6549-B46F-9FC2FD6536F9}" type="presParOf" srcId="{D9DB38B3-B05D-A247-9AB9-C2D3979AD0C3}" destId="{C1C80C29-205A-EB42-84C5-ADFFD5F78FCE}" srcOrd="1" destOrd="0" presId="urn:microsoft.com/office/officeart/2016/7/layout/BasicLinearProcessNumbered"/>
    <dgm:cxn modelId="{2D04EAD5-D208-7649-A679-24C4514F784D}" type="presParOf" srcId="{D9DB38B3-B05D-A247-9AB9-C2D3979AD0C3}" destId="{7005BFD5-5958-974A-92EC-EABFB0986D5E}" srcOrd="2" destOrd="0" presId="urn:microsoft.com/office/officeart/2016/7/layout/BasicLinearProcessNumbered"/>
    <dgm:cxn modelId="{14F35E26-7780-5C41-988A-225A0409B36D}" type="presParOf" srcId="{D9DB38B3-B05D-A247-9AB9-C2D3979AD0C3}" destId="{4CC7FE7C-F139-D442-A62D-22D1BD8E330E}" srcOrd="3" destOrd="0" presId="urn:microsoft.com/office/officeart/2016/7/layout/BasicLinearProcessNumbered"/>
    <dgm:cxn modelId="{7DB86663-4E48-4346-A336-10B7BC47F804}" type="presParOf" srcId="{4A28FA3F-3A13-E54F-B3E5-9A11BC5ED365}" destId="{52638019-18AC-4748-9ADA-602236F92135}" srcOrd="9" destOrd="0" presId="urn:microsoft.com/office/officeart/2016/7/layout/BasicLinearProcessNumbered"/>
    <dgm:cxn modelId="{5972C087-3F4A-994E-BD02-07462C876AD1}" type="presParOf" srcId="{4A28FA3F-3A13-E54F-B3E5-9A11BC5ED365}" destId="{D82131AE-4986-7448-A11C-5948199BE018}" srcOrd="10" destOrd="0" presId="urn:microsoft.com/office/officeart/2016/7/layout/BasicLinearProcessNumbered"/>
    <dgm:cxn modelId="{9E3D94E4-8A10-F04B-A169-6FC07FB23F03}" type="presParOf" srcId="{D82131AE-4986-7448-A11C-5948199BE018}" destId="{3C2F03ED-DDA1-654A-AF2C-24451FA69136}" srcOrd="0" destOrd="0" presId="urn:microsoft.com/office/officeart/2016/7/layout/BasicLinearProcessNumbered"/>
    <dgm:cxn modelId="{BF596955-9DD5-4E42-8BA8-29093A4D54CF}" type="presParOf" srcId="{D82131AE-4986-7448-A11C-5948199BE018}" destId="{E1B94E5F-21C2-584B-9039-C70EBD703F02}" srcOrd="1" destOrd="0" presId="urn:microsoft.com/office/officeart/2016/7/layout/BasicLinearProcessNumbered"/>
    <dgm:cxn modelId="{A7C023C9-1D5F-FE4A-AD21-B52BBE05E9C7}" type="presParOf" srcId="{D82131AE-4986-7448-A11C-5948199BE018}" destId="{F5ED2D50-4CC5-6047-81A2-238F20602923}" srcOrd="2" destOrd="0" presId="urn:microsoft.com/office/officeart/2016/7/layout/BasicLinearProcessNumbered"/>
    <dgm:cxn modelId="{21D6B64C-E2E3-494E-9900-974E5C9CF33E}" type="presParOf" srcId="{D82131AE-4986-7448-A11C-5948199BE018}" destId="{DB68FD28-9897-FF44-908D-605AD3E153D1}"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72FD784-5266-4158-BEC1-373506685158}"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864B0D9D-F2D7-408F-947A-7F9CFD5AFB86}">
      <dgm:prSet/>
      <dgm:spPr/>
      <dgm:t>
        <a:bodyPr/>
        <a:lstStyle/>
        <a:p>
          <a:pPr>
            <a:lnSpc>
              <a:spcPct val="100000"/>
            </a:lnSpc>
          </a:pPr>
          <a:r>
            <a:rPr lang="en-GB"/>
            <a:t>- Volunteering was something I should have started a lot earlier.</a:t>
          </a:r>
          <a:endParaRPr lang="en-US"/>
        </a:p>
      </dgm:t>
    </dgm:pt>
    <dgm:pt modelId="{31897AD8-016B-4803-B4ED-022988FCE7E0}" type="parTrans" cxnId="{210E8577-9703-4563-97ED-5BFBA9B38DA6}">
      <dgm:prSet/>
      <dgm:spPr/>
      <dgm:t>
        <a:bodyPr/>
        <a:lstStyle/>
        <a:p>
          <a:endParaRPr lang="en-US"/>
        </a:p>
      </dgm:t>
    </dgm:pt>
    <dgm:pt modelId="{65655A32-C605-4297-8C42-C1999E87500B}" type="sibTrans" cxnId="{210E8577-9703-4563-97ED-5BFBA9B38DA6}">
      <dgm:prSet/>
      <dgm:spPr/>
      <dgm:t>
        <a:bodyPr/>
        <a:lstStyle/>
        <a:p>
          <a:pPr>
            <a:lnSpc>
              <a:spcPct val="100000"/>
            </a:lnSpc>
          </a:pPr>
          <a:endParaRPr lang="en-US"/>
        </a:p>
      </dgm:t>
    </dgm:pt>
    <dgm:pt modelId="{3BBEF205-6E84-44D2-A967-4580728477B7}">
      <dgm:prSet/>
      <dgm:spPr/>
      <dgm:t>
        <a:bodyPr/>
        <a:lstStyle/>
        <a:p>
          <a:pPr>
            <a:lnSpc>
              <a:spcPct val="100000"/>
            </a:lnSpc>
          </a:pPr>
          <a:r>
            <a:rPr lang="en-GB"/>
            <a:t>- It has helped me develop a lot of new skills.</a:t>
          </a:r>
          <a:endParaRPr lang="en-US"/>
        </a:p>
      </dgm:t>
    </dgm:pt>
    <dgm:pt modelId="{1028B1E8-13D6-4275-8971-2D00F218B649}" type="parTrans" cxnId="{F10B8647-D168-409A-925C-759DC6BE8B5A}">
      <dgm:prSet/>
      <dgm:spPr/>
      <dgm:t>
        <a:bodyPr/>
        <a:lstStyle/>
        <a:p>
          <a:endParaRPr lang="en-US"/>
        </a:p>
      </dgm:t>
    </dgm:pt>
    <dgm:pt modelId="{E558CC4F-3EA7-4CE3-A843-9D46DF11B6B9}" type="sibTrans" cxnId="{F10B8647-D168-409A-925C-759DC6BE8B5A}">
      <dgm:prSet/>
      <dgm:spPr/>
      <dgm:t>
        <a:bodyPr/>
        <a:lstStyle/>
        <a:p>
          <a:pPr>
            <a:lnSpc>
              <a:spcPct val="100000"/>
            </a:lnSpc>
          </a:pPr>
          <a:endParaRPr lang="en-US"/>
        </a:p>
      </dgm:t>
    </dgm:pt>
    <dgm:pt modelId="{64C0934B-7821-4F3D-AD77-CB9226786368}">
      <dgm:prSet/>
      <dgm:spPr/>
      <dgm:t>
        <a:bodyPr/>
        <a:lstStyle/>
        <a:p>
          <a:pPr>
            <a:lnSpc>
              <a:spcPct val="100000"/>
            </a:lnSpc>
          </a:pPr>
          <a:r>
            <a:rPr lang="en-GB" dirty="0"/>
            <a:t>- Has given me a new perspective for life.</a:t>
          </a:r>
          <a:endParaRPr lang="en-US" dirty="0"/>
        </a:p>
      </dgm:t>
    </dgm:pt>
    <dgm:pt modelId="{030069A5-4351-4B80-9759-42FA73D8C595}" type="parTrans" cxnId="{E8AB8684-2EBF-40EC-8253-F1D10DF9B4AE}">
      <dgm:prSet/>
      <dgm:spPr/>
      <dgm:t>
        <a:bodyPr/>
        <a:lstStyle/>
        <a:p>
          <a:endParaRPr lang="en-US"/>
        </a:p>
      </dgm:t>
    </dgm:pt>
    <dgm:pt modelId="{67855BD2-4C6E-4671-BF2C-3CDC389DC4B2}" type="sibTrans" cxnId="{E8AB8684-2EBF-40EC-8253-F1D10DF9B4AE}">
      <dgm:prSet/>
      <dgm:spPr/>
      <dgm:t>
        <a:bodyPr/>
        <a:lstStyle/>
        <a:p>
          <a:pPr>
            <a:lnSpc>
              <a:spcPct val="100000"/>
            </a:lnSpc>
          </a:pPr>
          <a:endParaRPr lang="en-US"/>
        </a:p>
      </dgm:t>
    </dgm:pt>
    <dgm:pt modelId="{0BA63FED-7FDD-489B-9B37-69902D3400E2}">
      <dgm:prSet/>
      <dgm:spPr/>
      <dgm:t>
        <a:bodyPr/>
        <a:lstStyle/>
        <a:p>
          <a:pPr>
            <a:lnSpc>
              <a:spcPct val="100000"/>
            </a:lnSpc>
          </a:pPr>
          <a:r>
            <a:rPr lang="en-GB" dirty="0"/>
            <a:t>- Has given me personal and professional contacts.</a:t>
          </a:r>
          <a:endParaRPr lang="en-US" dirty="0"/>
        </a:p>
      </dgm:t>
    </dgm:pt>
    <dgm:pt modelId="{81E249FB-D5F1-44F7-A103-3340F0C6D8D7}" type="parTrans" cxnId="{78FD7931-10C3-4836-94BA-FFAB908FA8D1}">
      <dgm:prSet/>
      <dgm:spPr/>
      <dgm:t>
        <a:bodyPr/>
        <a:lstStyle/>
        <a:p>
          <a:endParaRPr lang="en-US"/>
        </a:p>
      </dgm:t>
    </dgm:pt>
    <dgm:pt modelId="{B8C8CA88-61BB-45A2-9016-75A115921671}" type="sibTrans" cxnId="{78FD7931-10C3-4836-94BA-FFAB908FA8D1}">
      <dgm:prSet/>
      <dgm:spPr/>
      <dgm:t>
        <a:bodyPr/>
        <a:lstStyle/>
        <a:p>
          <a:endParaRPr lang="en-US"/>
        </a:p>
      </dgm:t>
    </dgm:pt>
    <dgm:pt modelId="{E67F233E-C4C3-42B0-8E62-A37BF842DD5D}" type="pres">
      <dgm:prSet presAssocID="{572FD784-5266-4158-BEC1-373506685158}" presName="root" presStyleCnt="0">
        <dgm:presLayoutVars>
          <dgm:dir/>
          <dgm:resizeHandles val="exact"/>
        </dgm:presLayoutVars>
      </dgm:prSet>
      <dgm:spPr/>
    </dgm:pt>
    <dgm:pt modelId="{ECDD0C70-6135-49A6-8E2D-D20A5BF36B3E}" type="pres">
      <dgm:prSet presAssocID="{572FD784-5266-4158-BEC1-373506685158}" presName="container" presStyleCnt="0">
        <dgm:presLayoutVars>
          <dgm:dir/>
          <dgm:resizeHandles val="exact"/>
        </dgm:presLayoutVars>
      </dgm:prSet>
      <dgm:spPr/>
    </dgm:pt>
    <dgm:pt modelId="{74708337-C039-4720-8061-C189F114DBE2}" type="pres">
      <dgm:prSet presAssocID="{864B0D9D-F2D7-408F-947A-7F9CFD5AFB86}" presName="compNode" presStyleCnt="0"/>
      <dgm:spPr/>
    </dgm:pt>
    <dgm:pt modelId="{3C230C40-261B-4AFC-BF33-CA76F8C35121}" type="pres">
      <dgm:prSet presAssocID="{864B0D9D-F2D7-408F-947A-7F9CFD5AFB86}" presName="iconBgRect" presStyleLbl="bgShp" presStyleIdx="0" presStyleCnt="4"/>
      <dgm:spPr/>
    </dgm:pt>
    <dgm:pt modelId="{DF3CD1D8-3A3D-46F4-830C-5D3327A4123B}" type="pres">
      <dgm:prSet presAssocID="{864B0D9D-F2D7-408F-947A-7F9CFD5AFB86}"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heers"/>
        </a:ext>
      </dgm:extLst>
    </dgm:pt>
    <dgm:pt modelId="{1F4991C8-9848-4CF2-9E75-20C992674A6E}" type="pres">
      <dgm:prSet presAssocID="{864B0D9D-F2D7-408F-947A-7F9CFD5AFB86}" presName="spaceRect" presStyleCnt="0"/>
      <dgm:spPr/>
    </dgm:pt>
    <dgm:pt modelId="{59EEE8BE-06F9-4713-8119-A717F45FD056}" type="pres">
      <dgm:prSet presAssocID="{864B0D9D-F2D7-408F-947A-7F9CFD5AFB86}" presName="textRect" presStyleLbl="revTx" presStyleIdx="0" presStyleCnt="4">
        <dgm:presLayoutVars>
          <dgm:chMax val="1"/>
          <dgm:chPref val="1"/>
        </dgm:presLayoutVars>
      </dgm:prSet>
      <dgm:spPr/>
    </dgm:pt>
    <dgm:pt modelId="{5C8CC068-319D-43E2-B8F5-A202762561A8}" type="pres">
      <dgm:prSet presAssocID="{65655A32-C605-4297-8C42-C1999E87500B}" presName="sibTrans" presStyleLbl="sibTrans2D1" presStyleIdx="0" presStyleCnt="0"/>
      <dgm:spPr/>
    </dgm:pt>
    <dgm:pt modelId="{7FC381BB-A41B-485A-A003-E53F52E273CA}" type="pres">
      <dgm:prSet presAssocID="{3BBEF205-6E84-44D2-A967-4580728477B7}" presName="compNode" presStyleCnt="0"/>
      <dgm:spPr/>
    </dgm:pt>
    <dgm:pt modelId="{26218F51-0EF8-43B3-AE00-6AB979CDD4FF}" type="pres">
      <dgm:prSet presAssocID="{3BBEF205-6E84-44D2-A967-4580728477B7}" presName="iconBgRect" presStyleLbl="bgShp" presStyleIdx="1" presStyleCnt="4"/>
      <dgm:spPr/>
    </dgm:pt>
    <dgm:pt modelId="{56A5A75C-3CFB-4680-BD57-58509BDFB4A3}" type="pres">
      <dgm:prSet presAssocID="{3BBEF205-6E84-44D2-A967-4580728477B7}"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elder"/>
        </a:ext>
      </dgm:extLst>
    </dgm:pt>
    <dgm:pt modelId="{5C6DFA83-C5E8-4FAB-A2A1-16FDE7F22A65}" type="pres">
      <dgm:prSet presAssocID="{3BBEF205-6E84-44D2-A967-4580728477B7}" presName="spaceRect" presStyleCnt="0"/>
      <dgm:spPr/>
    </dgm:pt>
    <dgm:pt modelId="{E06FB5ED-26C6-4EF2-A3DF-5A7781487386}" type="pres">
      <dgm:prSet presAssocID="{3BBEF205-6E84-44D2-A967-4580728477B7}" presName="textRect" presStyleLbl="revTx" presStyleIdx="1" presStyleCnt="4">
        <dgm:presLayoutVars>
          <dgm:chMax val="1"/>
          <dgm:chPref val="1"/>
        </dgm:presLayoutVars>
      </dgm:prSet>
      <dgm:spPr/>
    </dgm:pt>
    <dgm:pt modelId="{50876545-54AA-4189-A55C-45A3E232DF47}" type="pres">
      <dgm:prSet presAssocID="{E558CC4F-3EA7-4CE3-A843-9D46DF11B6B9}" presName="sibTrans" presStyleLbl="sibTrans2D1" presStyleIdx="0" presStyleCnt="0"/>
      <dgm:spPr/>
    </dgm:pt>
    <dgm:pt modelId="{9DEA49CA-0759-45C7-8D47-1C3985CAA69E}" type="pres">
      <dgm:prSet presAssocID="{64C0934B-7821-4F3D-AD77-CB9226786368}" presName="compNode" presStyleCnt="0"/>
      <dgm:spPr/>
    </dgm:pt>
    <dgm:pt modelId="{6F4546E4-7749-4550-BCA7-BD305632F9BC}" type="pres">
      <dgm:prSet presAssocID="{64C0934B-7821-4F3D-AD77-CB9226786368}" presName="iconBgRect" presStyleLbl="bgShp" presStyleIdx="2" presStyleCnt="4"/>
      <dgm:spPr/>
    </dgm:pt>
    <dgm:pt modelId="{776EAE2E-14E4-47D7-BB3B-61D083927642}" type="pres">
      <dgm:prSet presAssocID="{64C0934B-7821-4F3D-AD77-CB9226786368}"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Graduation Cap"/>
        </a:ext>
      </dgm:extLst>
    </dgm:pt>
    <dgm:pt modelId="{3AE6901D-5EC9-4935-98F0-821B69593642}" type="pres">
      <dgm:prSet presAssocID="{64C0934B-7821-4F3D-AD77-CB9226786368}" presName="spaceRect" presStyleCnt="0"/>
      <dgm:spPr/>
    </dgm:pt>
    <dgm:pt modelId="{C20A4B33-9C97-4045-911B-F7ADCC5FAC77}" type="pres">
      <dgm:prSet presAssocID="{64C0934B-7821-4F3D-AD77-CB9226786368}" presName="textRect" presStyleLbl="revTx" presStyleIdx="2" presStyleCnt="4">
        <dgm:presLayoutVars>
          <dgm:chMax val="1"/>
          <dgm:chPref val="1"/>
        </dgm:presLayoutVars>
      </dgm:prSet>
      <dgm:spPr/>
    </dgm:pt>
    <dgm:pt modelId="{09363362-D32C-4198-BDAA-F37699B81477}" type="pres">
      <dgm:prSet presAssocID="{67855BD2-4C6E-4671-BF2C-3CDC389DC4B2}" presName="sibTrans" presStyleLbl="sibTrans2D1" presStyleIdx="0" presStyleCnt="0"/>
      <dgm:spPr/>
    </dgm:pt>
    <dgm:pt modelId="{33E9779B-6614-4670-BD1D-E425530580FB}" type="pres">
      <dgm:prSet presAssocID="{0BA63FED-7FDD-489B-9B37-69902D3400E2}" presName="compNode" presStyleCnt="0"/>
      <dgm:spPr/>
    </dgm:pt>
    <dgm:pt modelId="{DAFC3184-E462-4FF6-8C5D-019F334FE9B7}" type="pres">
      <dgm:prSet presAssocID="{0BA63FED-7FDD-489B-9B37-69902D3400E2}" presName="iconBgRect" presStyleLbl="bgShp" presStyleIdx="3" presStyleCnt="4"/>
      <dgm:spPr/>
    </dgm:pt>
    <dgm:pt modelId="{A195203A-3C27-4762-84D0-E1050FB12449}" type="pres">
      <dgm:prSet presAssocID="{0BA63FED-7FDD-489B-9B37-69902D3400E2}"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ffice Worker"/>
        </a:ext>
      </dgm:extLst>
    </dgm:pt>
    <dgm:pt modelId="{323ACB73-FB9B-47A6-96F9-A525F79E8F82}" type="pres">
      <dgm:prSet presAssocID="{0BA63FED-7FDD-489B-9B37-69902D3400E2}" presName="spaceRect" presStyleCnt="0"/>
      <dgm:spPr/>
    </dgm:pt>
    <dgm:pt modelId="{70AEF781-62D0-46BD-81F8-E3A6AC6C3612}" type="pres">
      <dgm:prSet presAssocID="{0BA63FED-7FDD-489B-9B37-69902D3400E2}" presName="textRect" presStyleLbl="revTx" presStyleIdx="3" presStyleCnt="4">
        <dgm:presLayoutVars>
          <dgm:chMax val="1"/>
          <dgm:chPref val="1"/>
        </dgm:presLayoutVars>
      </dgm:prSet>
      <dgm:spPr/>
    </dgm:pt>
  </dgm:ptLst>
  <dgm:cxnLst>
    <dgm:cxn modelId="{7D45CE24-CBDF-6648-8012-4BE9798D3834}" type="presOf" srcId="{864B0D9D-F2D7-408F-947A-7F9CFD5AFB86}" destId="{59EEE8BE-06F9-4713-8119-A717F45FD056}" srcOrd="0" destOrd="0" presId="urn:microsoft.com/office/officeart/2018/2/layout/IconCircleList"/>
    <dgm:cxn modelId="{78FD7931-10C3-4836-94BA-FFAB908FA8D1}" srcId="{572FD784-5266-4158-BEC1-373506685158}" destId="{0BA63FED-7FDD-489B-9B37-69902D3400E2}" srcOrd="3" destOrd="0" parTransId="{81E249FB-D5F1-44F7-A103-3340F0C6D8D7}" sibTransId="{B8C8CA88-61BB-45A2-9016-75A115921671}"/>
    <dgm:cxn modelId="{EB914E47-F738-B44E-9E37-D013EDEC7879}" type="presOf" srcId="{0BA63FED-7FDD-489B-9B37-69902D3400E2}" destId="{70AEF781-62D0-46BD-81F8-E3A6AC6C3612}" srcOrd="0" destOrd="0" presId="urn:microsoft.com/office/officeart/2018/2/layout/IconCircleList"/>
    <dgm:cxn modelId="{F10B8647-D168-409A-925C-759DC6BE8B5A}" srcId="{572FD784-5266-4158-BEC1-373506685158}" destId="{3BBEF205-6E84-44D2-A967-4580728477B7}" srcOrd="1" destOrd="0" parTransId="{1028B1E8-13D6-4275-8971-2D00F218B649}" sibTransId="{E558CC4F-3EA7-4CE3-A843-9D46DF11B6B9}"/>
    <dgm:cxn modelId="{25988E4B-2A82-0844-A0CD-5DCC4248C722}" type="presOf" srcId="{64C0934B-7821-4F3D-AD77-CB9226786368}" destId="{C20A4B33-9C97-4045-911B-F7ADCC5FAC77}" srcOrd="0" destOrd="0" presId="urn:microsoft.com/office/officeart/2018/2/layout/IconCircleList"/>
    <dgm:cxn modelId="{210E8577-9703-4563-97ED-5BFBA9B38DA6}" srcId="{572FD784-5266-4158-BEC1-373506685158}" destId="{864B0D9D-F2D7-408F-947A-7F9CFD5AFB86}" srcOrd="0" destOrd="0" parTransId="{31897AD8-016B-4803-B4ED-022988FCE7E0}" sibTransId="{65655A32-C605-4297-8C42-C1999E87500B}"/>
    <dgm:cxn modelId="{E8AB8684-2EBF-40EC-8253-F1D10DF9B4AE}" srcId="{572FD784-5266-4158-BEC1-373506685158}" destId="{64C0934B-7821-4F3D-AD77-CB9226786368}" srcOrd="2" destOrd="0" parTransId="{030069A5-4351-4B80-9759-42FA73D8C595}" sibTransId="{67855BD2-4C6E-4671-BF2C-3CDC389DC4B2}"/>
    <dgm:cxn modelId="{710F3094-AEA0-344B-9B25-668825B0DFBD}" type="presOf" srcId="{65655A32-C605-4297-8C42-C1999E87500B}" destId="{5C8CC068-319D-43E2-B8F5-A202762561A8}" srcOrd="0" destOrd="0" presId="urn:microsoft.com/office/officeart/2018/2/layout/IconCircleList"/>
    <dgm:cxn modelId="{9CD85CD3-1613-D043-9568-6376ABAEE792}" type="presOf" srcId="{3BBEF205-6E84-44D2-A967-4580728477B7}" destId="{E06FB5ED-26C6-4EF2-A3DF-5A7781487386}" srcOrd="0" destOrd="0" presId="urn:microsoft.com/office/officeart/2018/2/layout/IconCircleList"/>
    <dgm:cxn modelId="{1E2FA9DF-2E72-094E-828B-7302F22CCE49}" type="presOf" srcId="{572FD784-5266-4158-BEC1-373506685158}" destId="{E67F233E-C4C3-42B0-8E62-A37BF842DD5D}" srcOrd="0" destOrd="0" presId="urn:microsoft.com/office/officeart/2018/2/layout/IconCircleList"/>
    <dgm:cxn modelId="{8EBCCCDF-F0C8-7A47-A2AC-CCBFFDFF1644}" type="presOf" srcId="{E558CC4F-3EA7-4CE3-A843-9D46DF11B6B9}" destId="{50876545-54AA-4189-A55C-45A3E232DF47}" srcOrd="0" destOrd="0" presId="urn:microsoft.com/office/officeart/2018/2/layout/IconCircleList"/>
    <dgm:cxn modelId="{6EC7EFFE-27DD-2E42-9D16-2121D8014FFD}" type="presOf" srcId="{67855BD2-4C6E-4671-BF2C-3CDC389DC4B2}" destId="{09363362-D32C-4198-BDAA-F37699B81477}" srcOrd="0" destOrd="0" presId="urn:microsoft.com/office/officeart/2018/2/layout/IconCircleList"/>
    <dgm:cxn modelId="{E9DF44C2-B109-DD48-9E6E-2A25CD0C648C}" type="presParOf" srcId="{E67F233E-C4C3-42B0-8E62-A37BF842DD5D}" destId="{ECDD0C70-6135-49A6-8E2D-D20A5BF36B3E}" srcOrd="0" destOrd="0" presId="urn:microsoft.com/office/officeart/2018/2/layout/IconCircleList"/>
    <dgm:cxn modelId="{18D5A51E-5E59-C84A-815A-3093A92F36A9}" type="presParOf" srcId="{ECDD0C70-6135-49A6-8E2D-D20A5BF36B3E}" destId="{74708337-C039-4720-8061-C189F114DBE2}" srcOrd="0" destOrd="0" presId="urn:microsoft.com/office/officeart/2018/2/layout/IconCircleList"/>
    <dgm:cxn modelId="{BA393EF8-B3EF-8840-8D33-C78F53FB4310}" type="presParOf" srcId="{74708337-C039-4720-8061-C189F114DBE2}" destId="{3C230C40-261B-4AFC-BF33-CA76F8C35121}" srcOrd="0" destOrd="0" presId="urn:microsoft.com/office/officeart/2018/2/layout/IconCircleList"/>
    <dgm:cxn modelId="{4DA0B04B-60B7-894C-8318-9F2E2F8BC579}" type="presParOf" srcId="{74708337-C039-4720-8061-C189F114DBE2}" destId="{DF3CD1D8-3A3D-46F4-830C-5D3327A4123B}" srcOrd="1" destOrd="0" presId="urn:microsoft.com/office/officeart/2018/2/layout/IconCircleList"/>
    <dgm:cxn modelId="{69D25A09-CF43-DA44-BB34-1F7B57495CD0}" type="presParOf" srcId="{74708337-C039-4720-8061-C189F114DBE2}" destId="{1F4991C8-9848-4CF2-9E75-20C992674A6E}" srcOrd="2" destOrd="0" presId="urn:microsoft.com/office/officeart/2018/2/layout/IconCircleList"/>
    <dgm:cxn modelId="{73D0F91D-0D84-D443-ADFC-C11D21205D5A}" type="presParOf" srcId="{74708337-C039-4720-8061-C189F114DBE2}" destId="{59EEE8BE-06F9-4713-8119-A717F45FD056}" srcOrd="3" destOrd="0" presId="urn:microsoft.com/office/officeart/2018/2/layout/IconCircleList"/>
    <dgm:cxn modelId="{59491078-0883-C245-80F3-D2EB328C3A8D}" type="presParOf" srcId="{ECDD0C70-6135-49A6-8E2D-D20A5BF36B3E}" destId="{5C8CC068-319D-43E2-B8F5-A202762561A8}" srcOrd="1" destOrd="0" presId="urn:microsoft.com/office/officeart/2018/2/layout/IconCircleList"/>
    <dgm:cxn modelId="{254E3AC3-267D-3F40-BBEF-E8A884EE54E6}" type="presParOf" srcId="{ECDD0C70-6135-49A6-8E2D-D20A5BF36B3E}" destId="{7FC381BB-A41B-485A-A003-E53F52E273CA}" srcOrd="2" destOrd="0" presId="urn:microsoft.com/office/officeart/2018/2/layout/IconCircleList"/>
    <dgm:cxn modelId="{04C855B8-738D-3748-85E8-614798E365F7}" type="presParOf" srcId="{7FC381BB-A41B-485A-A003-E53F52E273CA}" destId="{26218F51-0EF8-43B3-AE00-6AB979CDD4FF}" srcOrd="0" destOrd="0" presId="urn:microsoft.com/office/officeart/2018/2/layout/IconCircleList"/>
    <dgm:cxn modelId="{4546D56F-A2FF-484E-849E-4575B3974519}" type="presParOf" srcId="{7FC381BB-A41B-485A-A003-E53F52E273CA}" destId="{56A5A75C-3CFB-4680-BD57-58509BDFB4A3}" srcOrd="1" destOrd="0" presId="urn:microsoft.com/office/officeart/2018/2/layout/IconCircleList"/>
    <dgm:cxn modelId="{4765BAF5-64FD-C249-B409-A3C0E49C2B5B}" type="presParOf" srcId="{7FC381BB-A41B-485A-A003-E53F52E273CA}" destId="{5C6DFA83-C5E8-4FAB-A2A1-16FDE7F22A65}" srcOrd="2" destOrd="0" presId="urn:microsoft.com/office/officeart/2018/2/layout/IconCircleList"/>
    <dgm:cxn modelId="{813D5CA6-5764-5945-8288-4B83CD20A6BA}" type="presParOf" srcId="{7FC381BB-A41B-485A-A003-E53F52E273CA}" destId="{E06FB5ED-26C6-4EF2-A3DF-5A7781487386}" srcOrd="3" destOrd="0" presId="urn:microsoft.com/office/officeart/2018/2/layout/IconCircleList"/>
    <dgm:cxn modelId="{3BA4FB9F-3C25-A84D-B71B-A3C77912DBAC}" type="presParOf" srcId="{ECDD0C70-6135-49A6-8E2D-D20A5BF36B3E}" destId="{50876545-54AA-4189-A55C-45A3E232DF47}" srcOrd="3" destOrd="0" presId="urn:microsoft.com/office/officeart/2018/2/layout/IconCircleList"/>
    <dgm:cxn modelId="{ECFAEE44-A2E4-4B4B-9D09-F7E31D63561D}" type="presParOf" srcId="{ECDD0C70-6135-49A6-8E2D-D20A5BF36B3E}" destId="{9DEA49CA-0759-45C7-8D47-1C3985CAA69E}" srcOrd="4" destOrd="0" presId="urn:microsoft.com/office/officeart/2018/2/layout/IconCircleList"/>
    <dgm:cxn modelId="{B0661426-517C-2648-A0E9-B13BE9B94F67}" type="presParOf" srcId="{9DEA49CA-0759-45C7-8D47-1C3985CAA69E}" destId="{6F4546E4-7749-4550-BCA7-BD305632F9BC}" srcOrd="0" destOrd="0" presId="urn:microsoft.com/office/officeart/2018/2/layout/IconCircleList"/>
    <dgm:cxn modelId="{E4F107CD-E4CD-974C-AF40-0024E1F52879}" type="presParOf" srcId="{9DEA49CA-0759-45C7-8D47-1C3985CAA69E}" destId="{776EAE2E-14E4-47D7-BB3B-61D083927642}" srcOrd="1" destOrd="0" presId="urn:microsoft.com/office/officeart/2018/2/layout/IconCircleList"/>
    <dgm:cxn modelId="{0F39CECD-DC8D-0B4C-8A25-E7181AD8E0E8}" type="presParOf" srcId="{9DEA49CA-0759-45C7-8D47-1C3985CAA69E}" destId="{3AE6901D-5EC9-4935-98F0-821B69593642}" srcOrd="2" destOrd="0" presId="urn:microsoft.com/office/officeart/2018/2/layout/IconCircleList"/>
    <dgm:cxn modelId="{A8FC4AFE-A5A9-F14B-BB65-C251B05B5859}" type="presParOf" srcId="{9DEA49CA-0759-45C7-8D47-1C3985CAA69E}" destId="{C20A4B33-9C97-4045-911B-F7ADCC5FAC77}" srcOrd="3" destOrd="0" presId="urn:microsoft.com/office/officeart/2018/2/layout/IconCircleList"/>
    <dgm:cxn modelId="{8440CD1D-35EC-5849-A3A3-C29B69638A64}" type="presParOf" srcId="{ECDD0C70-6135-49A6-8E2D-D20A5BF36B3E}" destId="{09363362-D32C-4198-BDAA-F37699B81477}" srcOrd="5" destOrd="0" presId="urn:microsoft.com/office/officeart/2018/2/layout/IconCircleList"/>
    <dgm:cxn modelId="{79DB4383-C6A0-B245-AFBA-D16D8A771307}" type="presParOf" srcId="{ECDD0C70-6135-49A6-8E2D-D20A5BF36B3E}" destId="{33E9779B-6614-4670-BD1D-E425530580FB}" srcOrd="6" destOrd="0" presId="urn:microsoft.com/office/officeart/2018/2/layout/IconCircleList"/>
    <dgm:cxn modelId="{4F286A1D-D839-9249-A3CA-BF47DF1C80EC}" type="presParOf" srcId="{33E9779B-6614-4670-BD1D-E425530580FB}" destId="{DAFC3184-E462-4FF6-8C5D-019F334FE9B7}" srcOrd="0" destOrd="0" presId="urn:microsoft.com/office/officeart/2018/2/layout/IconCircleList"/>
    <dgm:cxn modelId="{2D3F503F-202D-8B4B-A803-2DAC95C2E327}" type="presParOf" srcId="{33E9779B-6614-4670-BD1D-E425530580FB}" destId="{A195203A-3C27-4762-84D0-E1050FB12449}" srcOrd="1" destOrd="0" presId="urn:microsoft.com/office/officeart/2018/2/layout/IconCircleList"/>
    <dgm:cxn modelId="{389595D9-C9B7-CE4B-A2F2-ACAA4E4AEB60}" type="presParOf" srcId="{33E9779B-6614-4670-BD1D-E425530580FB}" destId="{323ACB73-FB9B-47A6-96F9-A525F79E8F82}" srcOrd="2" destOrd="0" presId="urn:microsoft.com/office/officeart/2018/2/layout/IconCircleList"/>
    <dgm:cxn modelId="{01AB760D-58F7-7F4B-BCD2-1B1CECC2F542}" type="presParOf" srcId="{33E9779B-6614-4670-BD1D-E425530580FB}" destId="{70AEF781-62D0-46BD-81F8-E3A6AC6C3612}"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96EF8F-29E6-BD49-A31C-EA27120E18A5}">
      <dsp:nvSpPr>
        <dsp:cNvPr id="0" name=""/>
        <dsp:cNvSpPr/>
      </dsp:nvSpPr>
      <dsp:spPr>
        <a:xfrm>
          <a:off x="0" y="39510"/>
          <a:ext cx="5680587" cy="616589"/>
        </a:xfrm>
        <a:prstGeom prst="roundRect">
          <a:avLst/>
        </a:prstGeom>
        <a:gradFill rotWithShape="0">
          <a:gsLst>
            <a:gs pos="0">
              <a:schemeClr val="accent5">
                <a:hueOff val="0"/>
                <a:satOff val="0"/>
                <a:lumOff val="0"/>
                <a:alphaOff val="0"/>
                <a:tint val="100000"/>
                <a:shade val="85000"/>
                <a:satMod val="100000"/>
                <a:lumMod val="100000"/>
              </a:schemeClr>
            </a:gs>
            <a:gs pos="100000">
              <a:schemeClr val="accent5">
                <a:hueOff val="0"/>
                <a:satOff val="0"/>
                <a:lumOff val="0"/>
                <a:alphaOff val="0"/>
                <a:tint val="90000"/>
                <a:shade val="100000"/>
                <a:satMod val="150000"/>
                <a:lumMod val="100000"/>
              </a:schemeClr>
            </a:gs>
          </a:gsLst>
          <a:path path="circle">
            <a:fillToRect l="100000" t="100000" r="100000" b="100000"/>
          </a:path>
        </a:gradFill>
        <a:ln>
          <a:noFill/>
        </a:ln>
        <a:effectLst>
          <a:outerShdw blurRad="50800" dist="12700" dir="5400000" algn="ctr"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“Age Cyrmu is the national charity for older people in Wales and we’re here when we’re needed the most.” </a:t>
          </a:r>
          <a:endParaRPr lang="en-US" sz="1700" kern="1200"/>
        </a:p>
      </dsp:txBody>
      <dsp:txXfrm>
        <a:off x="30099" y="69609"/>
        <a:ext cx="5620389" cy="556391"/>
      </dsp:txXfrm>
    </dsp:sp>
    <dsp:sp modelId="{22549229-4F55-594A-8F13-9F1AC2FDB7BA}">
      <dsp:nvSpPr>
        <dsp:cNvPr id="0" name=""/>
        <dsp:cNvSpPr/>
      </dsp:nvSpPr>
      <dsp:spPr>
        <a:xfrm>
          <a:off x="0" y="705060"/>
          <a:ext cx="5680587" cy="616589"/>
        </a:xfrm>
        <a:prstGeom prst="roundRect">
          <a:avLst/>
        </a:prstGeom>
        <a:gradFill rotWithShape="0">
          <a:gsLst>
            <a:gs pos="0">
              <a:schemeClr val="accent5">
                <a:hueOff val="471357"/>
                <a:satOff val="-2254"/>
                <a:lumOff val="2471"/>
                <a:alphaOff val="0"/>
                <a:tint val="100000"/>
                <a:shade val="85000"/>
                <a:satMod val="100000"/>
                <a:lumMod val="100000"/>
              </a:schemeClr>
            </a:gs>
            <a:gs pos="100000">
              <a:schemeClr val="accent5">
                <a:hueOff val="471357"/>
                <a:satOff val="-2254"/>
                <a:lumOff val="2471"/>
                <a:alphaOff val="0"/>
                <a:tint val="90000"/>
                <a:shade val="100000"/>
                <a:satMod val="150000"/>
                <a:lumMod val="100000"/>
              </a:schemeClr>
            </a:gs>
          </a:gsLst>
          <a:path path="circle">
            <a:fillToRect l="100000" t="100000" r="100000" b="100000"/>
          </a:path>
        </a:gradFill>
        <a:ln>
          <a:noFill/>
        </a:ln>
        <a:effectLst>
          <a:outerShdw blurRad="50800" dist="12700" dir="5400000" algn="ctr"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Age Cymru provide many things such as:</a:t>
          </a:r>
          <a:endParaRPr lang="en-US" sz="1700" kern="1200"/>
        </a:p>
      </dsp:txBody>
      <dsp:txXfrm>
        <a:off x="30099" y="735159"/>
        <a:ext cx="5620389" cy="556391"/>
      </dsp:txXfrm>
    </dsp:sp>
    <dsp:sp modelId="{0FAA7B37-71FB-384A-BF28-3E1AD40285CD}">
      <dsp:nvSpPr>
        <dsp:cNvPr id="0" name=""/>
        <dsp:cNvSpPr/>
      </dsp:nvSpPr>
      <dsp:spPr>
        <a:xfrm>
          <a:off x="0" y="1370610"/>
          <a:ext cx="5680587" cy="616589"/>
        </a:xfrm>
        <a:prstGeom prst="roundRect">
          <a:avLst/>
        </a:prstGeom>
        <a:gradFill rotWithShape="0">
          <a:gsLst>
            <a:gs pos="0">
              <a:schemeClr val="accent5">
                <a:hueOff val="942713"/>
                <a:satOff val="-4508"/>
                <a:lumOff val="4941"/>
                <a:alphaOff val="0"/>
                <a:tint val="100000"/>
                <a:shade val="85000"/>
                <a:satMod val="100000"/>
                <a:lumMod val="100000"/>
              </a:schemeClr>
            </a:gs>
            <a:gs pos="100000">
              <a:schemeClr val="accent5">
                <a:hueOff val="942713"/>
                <a:satOff val="-4508"/>
                <a:lumOff val="4941"/>
                <a:alphaOff val="0"/>
                <a:tint val="90000"/>
                <a:shade val="100000"/>
                <a:satMod val="150000"/>
                <a:lumMod val="100000"/>
              </a:schemeClr>
            </a:gs>
          </a:gsLst>
          <a:path path="circle">
            <a:fillToRect l="100000" t="100000" r="100000" b="100000"/>
          </a:path>
        </a:gradFill>
        <a:ln>
          <a:noFill/>
        </a:ln>
        <a:effectLst>
          <a:outerShdw blurRad="50800" dist="12700" dir="5400000" algn="ctr"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Support for carers.</a:t>
          </a:r>
          <a:endParaRPr lang="en-US" sz="1700" kern="1200"/>
        </a:p>
      </dsp:txBody>
      <dsp:txXfrm>
        <a:off x="30099" y="1400709"/>
        <a:ext cx="5620389" cy="556391"/>
      </dsp:txXfrm>
    </dsp:sp>
    <dsp:sp modelId="{E64B5EB9-20EC-BB4F-99D1-05144D3EF4AB}">
      <dsp:nvSpPr>
        <dsp:cNvPr id="0" name=""/>
        <dsp:cNvSpPr/>
      </dsp:nvSpPr>
      <dsp:spPr>
        <a:xfrm>
          <a:off x="0" y="2036160"/>
          <a:ext cx="5680587" cy="616589"/>
        </a:xfrm>
        <a:prstGeom prst="roundRect">
          <a:avLst/>
        </a:prstGeom>
        <a:gradFill rotWithShape="0">
          <a:gsLst>
            <a:gs pos="0">
              <a:schemeClr val="accent5">
                <a:hueOff val="1414070"/>
                <a:satOff val="-6762"/>
                <a:lumOff val="7412"/>
                <a:alphaOff val="0"/>
                <a:tint val="100000"/>
                <a:shade val="85000"/>
                <a:satMod val="100000"/>
                <a:lumMod val="100000"/>
              </a:schemeClr>
            </a:gs>
            <a:gs pos="100000">
              <a:schemeClr val="accent5">
                <a:hueOff val="1414070"/>
                <a:satOff val="-6762"/>
                <a:lumOff val="7412"/>
                <a:alphaOff val="0"/>
                <a:tint val="90000"/>
                <a:shade val="100000"/>
                <a:satMod val="150000"/>
                <a:lumMod val="100000"/>
              </a:schemeClr>
            </a:gs>
          </a:gsLst>
          <a:path path="circle">
            <a:fillToRect l="100000" t="100000" r="100000" b="100000"/>
          </a:path>
        </a:gradFill>
        <a:ln>
          <a:noFill/>
        </a:ln>
        <a:effectLst>
          <a:outerShdw blurRad="50800" dist="12700" dir="5400000" algn="ctr"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Independent advocacy.</a:t>
          </a:r>
          <a:endParaRPr lang="en-US" sz="1700" kern="1200"/>
        </a:p>
      </dsp:txBody>
      <dsp:txXfrm>
        <a:off x="30099" y="2066259"/>
        <a:ext cx="5620389" cy="556391"/>
      </dsp:txXfrm>
    </dsp:sp>
    <dsp:sp modelId="{68FC2E06-FF40-6142-A4BD-A20088957DCC}">
      <dsp:nvSpPr>
        <dsp:cNvPr id="0" name=""/>
        <dsp:cNvSpPr/>
      </dsp:nvSpPr>
      <dsp:spPr>
        <a:xfrm>
          <a:off x="0" y="2701710"/>
          <a:ext cx="5680587" cy="616589"/>
        </a:xfrm>
        <a:prstGeom prst="roundRect">
          <a:avLst/>
        </a:prstGeom>
        <a:gradFill rotWithShape="0">
          <a:gsLst>
            <a:gs pos="0">
              <a:schemeClr val="accent5">
                <a:hueOff val="1885427"/>
                <a:satOff val="-9016"/>
                <a:lumOff val="9882"/>
                <a:alphaOff val="0"/>
                <a:tint val="100000"/>
                <a:shade val="85000"/>
                <a:satMod val="100000"/>
                <a:lumMod val="100000"/>
              </a:schemeClr>
            </a:gs>
            <a:gs pos="100000">
              <a:schemeClr val="accent5">
                <a:hueOff val="1885427"/>
                <a:satOff val="-9016"/>
                <a:lumOff val="9882"/>
                <a:alphaOff val="0"/>
                <a:tint val="90000"/>
                <a:shade val="100000"/>
                <a:satMod val="150000"/>
                <a:lumMod val="100000"/>
              </a:schemeClr>
            </a:gs>
          </a:gsLst>
          <a:path path="circle">
            <a:fillToRect l="100000" t="100000" r="100000" b="100000"/>
          </a:path>
        </a:gradFill>
        <a:ln>
          <a:noFill/>
        </a:ln>
        <a:effectLst>
          <a:outerShdw blurRad="50800" dist="12700" dir="5400000" algn="ctr"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Provide information and advice. </a:t>
          </a:r>
          <a:endParaRPr lang="en-US" sz="1700" kern="1200"/>
        </a:p>
      </dsp:txBody>
      <dsp:txXfrm>
        <a:off x="30099" y="2731809"/>
        <a:ext cx="5620389" cy="556391"/>
      </dsp:txXfrm>
    </dsp:sp>
    <dsp:sp modelId="{0F6C7306-BF64-BD4E-96F8-84BA0E8AFDF0}">
      <dsp:nvSpPr>
        <dsp:cNvPr id="0" name=""/>
        <dsp:cNvSpPr/>
      </dsp:nvSpPr>
      <dsp:spPr>
        <a:xfrm>
          <a:off x="0" y="3367260"/>
          <a:ext cx="5680587" cy="616589"/>
        </a:xfrm>
        <a:prstGeom prst="roundRect">
          <a:avLst/>
        </a:prstGeom>
        <a:gradFill rotWithShape="0">
          <a:gsLst>
            <a:gs pos="0">
              <a:schemeClr val="accent5">
                <a:hueOff val="2356783"/>
                <a:satOff val="-11270"/>
                <a:lumOff val="12353"/>
                <a:alphaOff val="0"/>
                <a:tint val="100000"/>
                <a:shade val="85000"/>
                <a:satMod val="100000"/>
                <a:lumMod val="100000"/>
              </a:schemeClr>
            </a:gs>
            <a:gs pos="100000">
              <a:schemeClr val="accent5">
                <a:hueOff val="2356783"/>
                <a:satOff val="-11270"/>
                <a:lumOff val="12353"/>
                <a:alphaOff val="0"/>
                <a:tint val="90000"/>
                <a:shade val="100000"/>
                <a:satMod val="150000"/>
                <a:lumMod val="100000"/>
              </a:schemeClr>
            </a:gs>
          </a:gsLst>
          <a:path path="circle">
            <a:fillToRect l="100000" t="100000" r="100000" b="100000"/>
          </a:path>
        </a:gradFill>
        <a:ln>
          <a:noFill/>
        </a:ln>
        <a:effectLst>
          <a:outerShdw blurRad="50800" dist="12700" dir="5400000" algn="ctr"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(Age Cymru,2024)</a:t>
          </a:r>
        </a:p>
      </dsp:txBody>
      <dsp:txXfrm>
        <a:off x="30099" y="3397359"/>
        <a:ext cx="5620389" cy="55639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F2A318-ACDD-0342-8068-BA3C35B6FF37}">
      <dsp:nvSpPr>
        <dsp:cNvPr id="0" name=""/>
        <dsp:cNvSpPr/>
      </dsp:nvSpPr>
      <dsp:spPr>
        <a:xfrm>
          <a:off x="1534203" y="471112"/>
          <a:ext cx="322131" cy="91440"/>
        </a:xfrm>
        <a:custGeom>
          <a:avLst/>
          <a:gdLst/>
          <a:ahLst/>
          <a:cxnLst/>
          <a:rect l="0" t="0" r="0" b="0"/>
          <a:pathLst>
            <a:path>
              <a:moveTo>
                <a:pt x="0" y="45720"/>
              </a:moveTo>
              <a:lnTo>
                <a:pt x="322131" y="45720"/>
              </a:lnTo>
            </a:path>
          </a:pathLst>
        </a:custGeom>
        <a:noFill/>
        <a:ln w="9525"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686451" y="515066"/>
        <a:ext cx="17636" cy="3530"/>
      </dsp:txXfrm>
    </dsp:sp>
    <dsp:sp modelId="{099B4FC3-4CBA-BC43-8ACB-50AD63785B04}">
      <dsp:nvSpPr>
        <dsp:cNvPr id="0" name=""/>
        <dsp:cNvSpPr/>
      </dsp:nvSpPr>
      <dsp:spPr>
        <a:xfrm>
          <a:off x="2390" y="56748"/>
          <a:ext cx="1533613" cy="920168"/>
        </a:xfrm>
        <a:prstGeom prst="rect">
          <a:avLst/>
        </a:prstGeom>
        <a:gradFill rotWithShape="0">
          <a:gsLst>
            <a:gs pos="0">
              <a:schemeClr val="accent5">
                <a:hueOff val="0"/>
                <a:satOff val="0"/>
                <a:lumOff val="0"/>
                <a:alphaOff val="0"/>
                <a:tint val="100000"/>
                <a:shade val="85000"/>
                <a:satMod val="100000"/>
                <a:lumMod val="100000"/>
              </a:schemeClr>
            </a:gs>
            <a:gs pos="100000">
              <a:schemeClr val="accent5">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5">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75148" tIns="78881" rIns="75148" bIns="78881" numCol="1" spcCol="1270" anchor="ctr" anchorCtr="0">
          <a:noAutofit/>
        </a:bodyPr>
        <a:lstStyle/>
        <a:p>
          <a:pPr marL="0" lvl="0" indent="0" algn="ctr" defTabSz="533400">
            <a:lnSpc>
              <a:spcPct val="90000"/>
            </a:lnSpc>
            <a:spcBef>
              <a:spcPct val="0"/>
            </a:spcBef>
            <a:spcAft>
              <a:spcPct val="35000"/>
            </a:spcAft>
            <a:buNone/>
          </a:pPr>
          <a:r>
            <a:rPr lang="en-GB" sz="1200" kern="1200"/>
            <a:t>“Provide vital support for children and families facing challenges such as poverty, crisis and trauma” </a:t>
          </a:r>
          <a:endParaRPr lang="en-US" sz="1200" kern="1200"/>
        </a:p>
      </dsp:txBody>
      <dsp:txXfrm>
        <a:off x="2390" y="56748"/>
        <a:ext cx="1533613" cy="920168"/>
      </dsp:txXfrm>
    </dsp:sp>
    <dsp:sp modelId="{A2086ADB-69EF-7B4F-89BE-306B27587F53}">
      <dsp:nvSpPr>
        <dsp:cNvPr id="0" name=""/>
        <dsp:cNvSpPr/>
      </dsp:nvSpPr>
      <dsp:spPr>
        <a:xfrm>
          <a:off x="769197" y="975116"/>
          <a:ext cx="1886344" cy="322131"/>
        </a:xfrm>
        <a:custGeom>
          <a:avLst/>
          <a:gdLst/>
          <a:ahLst/>
          <a:cxnLst/>
          <a:rect l="0" t="0" r="0" b="0"/>
          <a:pathLst>
            <a:path>
              <a:moveTo>
                <a:pt x="1886344" y="0"/>
              </a:moveTo>
              <a:lnTo>
                <a:pt x="1886344" y="178165"/>
              </a:lnTo>
              <a:lnTo>
                <a:pt x="0" y="178165"/>
              </a:lnTo>
              <a:lnTo>
                <a:pt x="0" y="322131"/>
              </a:lnTo>
            </a:path>
          </a:pathLst>
        </a:custGeom>
        <a:noFill/>
        <a:ln w="9525" cap="flat" cmpd="sng" algn="ctr">
          <a:solidFill>
            <a:schemeClr val="accent5">
              <a:hueOff val="392797"/>
              <a:satOff val="-1878"/>
              <a:lumOff val="2059"/>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664393" y="1134416"/>
        <a:ext cx="95952" cy="3530"/>
      </dsp:txXfrm>
    </dsp:sp>
    <dsp:sp modelId="{FAFC4E79-0D59-6345-86C3-6933E5E88CE9}">
      <dsp:nvSpPr>
        <dsp:cNvPr id="0" name=""/>
        <dsp:cNvSpPr/>
      </dsp:nvSpPr>
      <dsp:spPr>
        <a:xfrm>
          <a:off x="1888735" y="56748"/>
          <a:ext cx="1533613" cy="920168"/>
        </a:xfrm>
        <a:prstGeom prst="rect">
          <a:avLst/>
        </a:prstGeom>
        <a:gradFill rotWithShape="0">
          <a:gsLst>
            <a:gs pos="0">
              <a:schemeClr val="accent5">
                <a:hueOff val="336683"/>
                <a:satOff val="-1610"/>
                <a:lumOff val="1765"/>
                <a:alphaOff val="0"/>
                <a:tint val="100000"/>
                <a:shade val="85000"/>
                <a:satMod val="100000"/>
                <a:lumMod val="100000"/>
              </a:schemeClr>
            </a:gs>
            <a:gs pos="100000">
              <a:schemeClr val="accent5">
                <a:hueOff val="336683"/>
                <a:satOff val="-1610"/>
                <a:lumOff val="1765"/>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5">
              <a:hueOff val="336683"/>
              <a:satOff val="-1610"/>
              <a:lumOff val="1765"/>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75148" tIns="78881" rIns="75148" bIns="78881" numCol="1" spcCol="1270" anchor="ctr" anchorCtr="0">
          <a:noAutofit/>
        </a:bodyPr>
        <a:lstStyle/>
        <a:p>
          <a:pPr marL="0" lvl="0" indent="0" algn="ctr" defTabSz="533400">
            <a:lnSpc>
              <a:spcPct val="90000"/>
            </a:lnSpc>
            <a:spcBef>
              <a:spcPct val="0"/>
            </a:spcBef>
            <a:spcAft>
              <a:spcPct val="35000"/>
            </a:spcAft>
            <a:buNone/>
          </a:pPr>
          <a:r>
            <a:rPr lang="en-GB" sz="1200" kern="1200"/>
            <a:t>Have 4 separate locations:</a:t>
          </a:r>
          <a:endParaRPr lang="en-US" sz="1200" kern="1200"/>
        </a:p>
      </dsp:txBody>
      <dsp:txXfrm>
        <a:off x="1888735" y="56748"/>
        <a:ext cx="1533613" cy="920168"/>
      </dsp:txXfrm>
    </dsp:sp>
    <dsp:sp modelId="{C6399A3B-7821-0D4D-8F31-5A4B60D9763D}">
      <dsp:nvSpPr>
        <dsp:cNvPr id="0" name=""/>
        <dsp:cNvSpPr/>
      </dsp:nvSpPr>
      <dsp:spPr>
        <a:xfrm>
          <a:off x="1534203" y="1744011"/>
          <a:ext cx="322131" cy="91440"/>
        </a:xfrm>
        <a:custGeom>
          <a:avLst/>
          <a:gdLst/>
          <a:ahLst/>
          <a:cxnLst/>
          <a:rect l="0" t="0" r="0" b="0"/>
          <a:pathLst>
            <a:path>
              <a:moveTo>
                <a:pt x="0" y="45720"/>
              </a:moveTo>
              <a:lnTo>
                <a:pt x="322131" y="45720"/>
              </a:lnTo>
            </a:path>
          </a:pathLst>
        </a:custGeom>
        <a:noFill/>
        <a:ln w="9525" cap="flat" cmpd="sng" algn="ctr">
          <a:solidFill>
            <a:schemeClr val="accent5">
              <a:hueOff val="785595"/>
              <a:satOff val="-3757"/>
              <a:lumOff val="4118"/>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686451" y="1787966"/>
        <a:ext cx="17636" cy="3530"/>
      </dsp:txXfrm>
    </dsp:sp>
    <dsp:sp modelId="{13F25921-C929-734C-9D79-BD2B74548F3F}">
      <dsp:nvSpPr>
        <dsp:cNvPr id="0" name=""/>
        <dsp:cNvSpPr/>
      </dsp:nvSpPr>
      <dsp:spPr>
        <a:xfrm>
          <a:off x="2390" y="1329647"/>
          <a:ext cx="1533613" cy="920168"/>
        </a:xfrm>
        <a:prstGeom prst="rect">
          <a:avLst/>
        </a:prstGeom>
        <a:gradFill rotWithShape="0">
          <a:gsLst>
            <a:gs pos="0">
              <a:schemeClr val="accent5">
                <a:hueOff val="673367"/>
                <a:satOff val="-3220"/>
                <a:lumOff val="3529"/>
                <a:alphaOff val="0"/>
                <a:tint val="100000"/>
                <a:shade val="85000"/>
                <a:satMod val="100000"/>
                <a:lumMod val="100000"/>
              </a:schemeClr>
            </a:gs>
            <a:gs pos="100000">
              <a:schemeClr val="accent5">
                <a:hueOff val="673367"/>
                <a:satOff val="-3220"/>
                <a:lumOff val="3529"/>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5">
              <a:hueOff val="673367"/>
              <a:satOff val="-3220"/>
              <a:lumOff val="3529"/>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75148" tIns="78881" rIns="75148" bIns="78881" numCol="1" spcCol="1270" anchor="ctr" anchorCtr="0">
          <a:noAutofit/>
        </a:bodyPr>
        <a:lstStyle/>
        <a:p>
          <a:pPr marL="0" lvl="0" indent="0" algn="ctr" defTabSz="533400">
            <a:lnSpc>
              <a:spcPct val="90000"/>
            </a:lnSpc>
            <a:spcBef>
              <a:spcPct val="0"/>
            </a:spcBef>
            <a:spcAft>
              <a:spcPct val="35000"/>
            </a:spcAft>
            <a:buNone/>
          </a:pPr>
          <a:r>
            <a:rPr lang="en-GB" sz="1200" kern="1200" dirty="0" err="1"/>
            <a:t>Bonymaen</a:t>
          </a:r>
          <a:r>
            <a:rPr lang="en-GB" sz="1200" kern="1200" dirty="0"/>
            <a:t> Community Cwtch.</a:t>
          </a:r>
          <a:endParaRPr lang="en-US" sz="1200" kern="1200" dirty="0"/>
        </a:p>
      </dsp:txBody>
      <dsp:txXfrm>
        <a:off x="2390" y="1329647"/>
        <a:ext cx="1533613" cy="920168"/>
      </dsp:txXfrm>
    </dsp:sp>
    <dsp:sp modelId="{D25F8060-4890-2E4C-A744-13B187CC51C5}">
      <dsp:nvSpPr>
        <dsp:cNvPr id="0" name=""/>
        <dsp:cNvSpPr/>
      </dsp:nvSpPr>
      <dsp:spPr>
        <a:xfrm>
          <a:off x="769197" y="2248015"/>
          <a:ext cx="1886344" cy="322131"/>
        </a:xfrm>
        <a:custGeom>
          <a:avLst/>
          <a:gdLst/>
          <a:ahLst/>
          <a:cxnLst/>
          <a:rect l="0" t="0" r="0" b="0"/>
          <a:pathLst>
            <a:path>
              <a:moveTo>
                <a:pt x="1886344" y="0"/>
              </a:moveTo>
              <a:lnTo>
                <a:pt x="1886344" y="178165"/>
              </a:lnTo>
              <a:lnTo>
                <a:pt x="0" y="178165"/>
              </a:lnTo>
              <a:lnTo>
                <a:pt x="0" y="322131"/>
              </a:lnTo>
            </a:path>
          </a:pathLst>
        </a:custGeom>
        <a:noFill/>
        <a:ln w="9525" cap="flat" cmpd="sng" algn="ctr">
          <a:solidFill>
            <a:schemeClr val="accent5">
              <a:hueOff val="1178392"/>
              <a:satOff val="-5635"/>
              <a:lumOff val="6177"/>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664393" y="2407315"/>
        <a:ext cx="95952" cy="3530"/>
      </dsp:txXfrm>
    </dsp:sp>
    <dsp:sp modelId="{9E55BB0C-88ED-1B4E-BA72-CCD549589224}">
      <dsp:nvSpPr>
        <dsp:cNvPr id="0" name=""/>
        <dsp:cNvSpPr/>
      </dsp:nvSpPr>
      <dsp:spPr>
        <a:xfrm>
          <a:off x="1888735" y="1329647"/>
          <a:ext cx="1533613" cy="920168"/>
        </a:xfrm>
        <a:prstGeom prst="rect">
          <a:avLst/>
        </a:prstGeom>
        <a:gradFill rotWithShape="0">
          <a:gsLst>
            <a:gs pos="0">
              <a:schemeClr val="accent5">
                <a:hueOff val="1010050"/>
                <a:satOff val="-4830"/>
                <a:lumOff val="5294"/>
                <a:alphaOff val="0"/>
                <a:tint val="100000"/>
                <a:shade val="85000"/>
                <a:satMod val="100000"/>
                <a:lumMod val="100000"/>
              </a:schemeClr>
            </a:gs>
            <a:gs pos="100000">
              <a:schemeClr val="accent5">
                <a:hueOff val="1010050"/>
                <a:satOff val="-4830"/>
                <a:lumOff val="5294"/>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5">
              <a:hueOff val="1010050"/>
              <a:satOff val="-4830"/>
              <a:lumOff val="5294"/>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75148" tIns="78881" rIns="75148" bIns="78881" numCol="1" spcCol="1270" anchor="ctr" anchorCtr="0">
          <a:noAutofit/>
        </a:bodyPr>
        <a:lstStyle/>
        <a:p>
          <a:pPr marL="0" lvl="0" indent="0" algn="ctr" defTabSz="533400">
            <a:lnSpc>
              <a:spcPct val="90000"/>
            </a:lnSpc>
            <a:spcBef>
              <a:spcPct val="0"/>
            </a:spcBef>
            <a:spcAft>
              <a:spcPct val="35000"/>
            </a:spcAft>
            <a:buNone/>
          </a:pPr>
          <a:r>
            <a:rPr lang="en-GB" sz="1200" kern="1200"/>
            <a:t>Clase Community Cwtch.</a:t>
          </a:r>
          <a:endParaRPr lang="en-US" sz="1200" kern="1200"/>
        </a:p>
      </dsp:txBody>
      <dsp:txXfrm>
        <a:off x="1888735" y="1329647"/>
        <a:ext cx="1533613" cy="920168"/>
      </dsp:txXfrm>
    </dsp:sp>
    <dsp:sp modelId="{4BA8341F-744B-7F4D-AD62-0A978F5D111C}">
      <dsp:nvSpPr>
        <dsp:cNvPr id="0" name=""/>
        <dsp:cNvSpPr/>
      </dsp:nvSpPr>
      <dsp:spPr>
        <a:xfrm>
          <a:off x="1534203" y="3016910"/>
          <a:ext cx="322131" cy="91440"/>
        </a:xfrm>
        <a:custGeom>
          <a:avLst/>
          <a:gdLst/>
          <a:ahLst/>
          <a:cxnLst/>
          <a:rect l="0" t="0" r="0" b="0"/>
          <a:pathLst>
            <a:path>
              <a:moveTo>
                <a:pt x="0" y="45720"/>
              </a:moveTo>
              <a:lnTo>
                <a:pt x="322131" y="45720"/>
              </a:lnTo>
            </a:path>
          </a:pathLst>
        </a:custGeom>
        <a:noFill/>
        <a:ln w="9525" cap="flat" cmpd="sng" algn="ctr">
          <a:solidFill>
            <a:schemeClr val="accent5">
              <a:hueOff val="1571189"/>
              <a:satOff val="-7513"/>
              <a:lumOff val="8235"/>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686451" y="3060865"/>
        <a:ext cx="17636" cy="3530"/>
      </dsp:txXfrm>
    </dsp:sp>
    <dsp:sp modelId="{B81AA27F-82B5-6947-89A8-49F0ED29E66B}">
      <dsp:nvSpPr>
        <dsp:cNvPr id="0" name=""/>
        <dsp:cNvSpPr/>
      </dsp:nvSpPr>
      <dsp:spPr>
        <a:xfrm>
          <a:off x="2390" y="2602546"/>
          <a:ext cx="1533613" cy="920168"/>
        </a:xfrm>
        <a:prstGeom prst="rect">
          <a:avLst/>
        </a:prstGeom>
        <a:gradFill rotWithShape="0">
          <a:gsLst>
            <a:gs pos="0">
              <a:schemeClr val="accent5">
                <a:hueOff val="1346734"/>
                <a:satOff val="-6440"/>
                <a:lumOff val="7059"/>
                <a:alphaOff val="0"/>
                <a:tint val="100000"/>
                <a:shade val="85000"/>
                <a:satMod val="100000"/>
                <a:lumMod val="100000"/>
              </a:schemeClr>
            </a:gs>
            <a:gs pos="100000">
              <a:schemeClr val="accent5">
                <a:hueOff val="1346734"/>
                <a:satOff val="-6440"/>
                <a:lumOff val="7059"/>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5">
              <a:hueOff val="1346734"/>
              <a:satOff val="-6440"/>
              <a:lumOff val="7059"/>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75148" tIns="78881" rIns="75148" bIns="78881" numCol="1" spcCol="1270" anchor="ctr" anchorCtr="0">
          <a:noAutofit/>
        </a:bodyPr>
        <a:lstStyle/>
        <a:p>
          <a:pPr marL="0" lvl="0" indent="0" algn="ctr" defTabSz="533400">
            <a:lnSpc>
              <a:spcPct val="90000"/>
            </a:lnSpc>
            <a:spcBef>
              <a:spcPct val="0"/>
            </a:spcBef>
            <a:spcAft>
              <a:spcPct val="35000"/>
            </a:spcAft>
            <a:buNone/>
          </a:pPr>
          <a:r>
            <a:rPr lang="en-GB" sz="1200" kern="1200"/>
            <a:t>Teilo’s Community Cwtch.</a:t>
          </a:r>
          <a:endParaRPr lang="en-US" sz="1200" kern="1200"/>
        </a:p>
      </dsp:txBody>
      <dsp:txXfrm>
        <a:off x="2390" y="2602546"/>
        <a:ext cx="1533613" cy="920168"/>
      </dsp:txXfrm>
    </dsp:sp>
    <dsp:sp modelId="{3395EECC-3B72-C246-BDF1-9A4FD9B778ED}">
      <dsp:nvSpPr>
        <dsp:cNvPr id="0" name=""/>
        <dsp:cNvSpPr/>
      </dsp:nvSpPr>
      <dsp:spPr>
        <a:xfrm>
          <a:off x="769197" y="3520914"/>
          <a:ext cx="1886344" cy="322131"/>
        </a:xfrm>
        <a:custGeom>
          <a:avLst/>
          <a:gdLst/>
          <a:ahLst/>
          <a:cxnLst/>
          <a:rect l="0" t="0" r="0" b="0"/>
          <a:pathLst>
            <a:path>
              <a:moveTo>
                <a:pt x="1886344" y="0"/>
              </a:moveTo>
              <a:lnTo>
                <a:pt x="1886344" y="178165"/>
              </a:lnTo>
              <a:lnTo>
                <a:pt x="0" y="178165"/>
              </a:lnTo>
              <a:lnTo>
                <a:pt x="0" y="322131"/>
              </a:lnTo>
            </a:path>
          </a:pathLst>
        </a:custGeom>
        <a:noFill/>
        <a:ln w="9525" cap="flat" cmpd="sng" algn="ctr">
          <a:solidFill>
            <a:schemeClr val="accent5">
              <a:hueOff val="1963986"/>
              <a:satOff val="-9392"/>
              <a:lumOff val="10294"/>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664393" y="3680214"/>
        <a:ext cx="95952" cy="3530"/>
      </dsp:txXfrm>
    </dsp:sp>
    <dsp:sp modelId="{7ECAE1FE-B1F4-0C47-BF23-1DA413A82FE6}">
      <dsp:nvSpPr>
        <dsp:cNvPr id="0" name=""/>
        <dsp:cNvSpPr/>
      </dsp:nvSpPr>
      <dsp:spPr>
        <a:xfrm>
          <a:off x="1888735" y="2602546"/>
          <a:ext cx="1533613" cy="920168"/>
        </a:xfrm>
        <a:prstGeom prst="rect">
          <a:avLst/>
        </a:prstGeom>
        <a:gradFill rotWithShape="0">
          <a:gsLst>
            <a:gs pos="0">
              <a:schemeClr val="accent5">
                <a:hueOff val="1683417"/>
                <a:satOff val="-8050"/>
                <a:lumOff val="8824"/>
                <a:alphaOff val="0"/>
                <a:tint val="100000"/>
                <a:shade val="85000"/>
                <a:satMod val="100000"/>
                <a:lumMod val="100000"/>
              </a:schemeClr>
            </a:gs>
            <a:gs pos="100000">
              <a:schemeClr val="accent5">
                <a:hueOff val="1683417"/>
                <a:satOff val="-8050"/>
                <a:lumOff val="8824"/>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5">
              <a:hueOff val="1683417"/>
              <a:satOff val="-8050"/>
              <a:lumOff val="8824"/>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75148" tIns="78881" rIns="75148" bIns="78881" numCol="1" spcCol="1270" anchor="ctr" anchorCtr="0">
          <a:noAutofit/>
        </a:bodyPr>
        <a:lstStyle/>
        <a:p>
          <a:pPr marL="0" lvl="0" indent="0" algn="ctr" defTabSz="533400">
            <a:lnSpc>
              <a:spcPct val="90000"/>
            </a:lnSpc>
            <a:spcBef>
              <a:spcPct val="0"/>
            </a:spcBef>
            <a:spcAft>
              <a:spcPct val="35000"/>
            </a:spcAft>
            <a:buNone/>
          </a:pPr>
          <a:r>
            <a:rPr lang="en-GB" sz="1200" kern="1200" dirty="0"/>
            <a:t>Cwtch Mawr.</a:t>
          </a:r>
          <a:endParaRPr lang="en-US" sz="1200" kern="1200" dirty="0"/>
        </a:p>
      </dsp:txBody>
      <dsp:txXfrm>
        <a:off x="1888735" y="2602546"/>
        <a:ext cx="1533613" cy="920168"/>
      </dsp:txXfrm>
    </dsp:sp>
    <dsp:sp modelId="{B130BCF2-9FCE-6041-B521-52FEE357450D}">
      <dsp:nvSpPr>
        <dsp:cNvPr id="0" name=""/>
        <dsp:cNvSpPr/>
      </dsp:nvSpPr>
      <dsp:spPr>
        <a:xfrm>
          <a:off x="1534203" y="4289809"/>
          <a:ext cx="322131" cy="91440"/>
        </a:xfrm>
        <a:custGeom>
          <a:avLst/>
          <a:gdLst/>
          <a:ahLst/>
          <a:cxnLst/>
          <a:rect l="0" t="0" r="0" b="0"/>
          <a:pathLst>
            <a:path>
              <a:moveTo>
                <a:pt x="0" y="45720"/>
              </a:moveTo>
              <a:lnTo>
                <a:pt x="322131" y="45720"/>
              </a:lnTo>
            </a:path>
          </a:pathLst>
        </a:custGeom>
        <a:noFill/>
        <a:ln w="9525" cap="flat" cmpd="sng" algn="ctr">
          <a:solidFill>
            <a:schemeClr val="accent5">
              <a:hueOff val="2356783"/>
              <a:satOff val="-11270"/>
              <a:lumOff val="12353"/>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686451" y="4333764"/>
        <a:ext cx="17636" cy="3530"/>
      </dsp:txXfrm>
    </dsp:sp>
    <dsp:sp modelId="{AB1551F0-2B89-0B44-8054-0D85F188E5C8}">
      <dsp:nvSpPr>
        <dsp:cNvPr id="0" name=""/>
        <dsp:cNvSpPr/>
      </dsp:nvSpPr>
      <dsp:spPr>
        <a:xfrm>
          <a:off x="2390" y="3875445"/>
          <a:ext cx="1533613" cy="920168"/>
        </a:xfrm>
        <a:prstGeom prst="rect">
          <a:avLst/>
        </a:prstGeom>
        <a:gradFill rotWithShape="0">
          <a:gsLst>
            <a:gs pos="0">
              <a:schemeClr val="accent5">
                <a:hueOff val="2020100"/>
                <a:satOff val="-9660"/>
                <a:lumOff val="10588"/>
                <a:alphaOff val="0"/>
                <a:tint val="100000"/>
                <a:shade val="85000"/>
                <a:satMod val="100000"/>
                <a:lumMod val="100000"/>
              </a:schemeClr>
            </a:gs>
            <a:gs pos="100000">
              <a:schemeClr val="accent5">
                <a:hueOff val="2020100"/>
                <a:satOff val="-9660"/>
                <a:lumOff val="10588"/>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5">
              <a:hueOff val="2020100"/>
              <a:satOff val="-9660"/>
              <a:lumOff val="10588"/>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75148" tIns="78881" rIns="75148" bIns="78881" numCol="1" spcCol="1270" anchor="ctr" anchorCtr="0">
          <a:noAutofit/>
        </a:bodyPr>
        <a:lstStyle/>
        <a:p>
          <a:pPr marL="0" lvl="0" indent="0" algn="ctr" defTabSz="533400">
            <a:lnSpc>
              <a:spcPct val="90000"/>
            </a:lnSpc>
            <a:spcBef>
              <a:spcPct val="0"/>
            </a:spcBef>
            <a:spcAft>
              <a:spcPct val="35000"/>
            </a:spcAft>
            <a:buNone/>
          </a:pPr>
          <a:r>
            <a:rPr lang="en-GB" sz="1200" kern="1200" dirty="0"/>
            <a:t>Cwtch Mawr is the first Multi Bank in Wales.</a:t>
          </a:r>
          <a:endParaRPr lang="en-US" sz="1200" kern="1200" dirty="0"/>
        </a:p>
      </dsp:txBody>
      <dsp:txXfrm>
        <a:off x="2390" y="3875445"/>
        <a:ext cx="1533613" cy="920168"/>
      </dsp:txXfrm>
    </dsp:sp>
    <dsp:sp modelId="{58E509AD-022B-7645-81FD-08E20CBE2001}">
      <dsp:nvSpPr>
        <dsp:cNvPr id="0" name=""/>
        <dsp:cNvSpPr/>
      </dsp:nvSpPr>
      <dsp:spPr>
        <a:xfrm>
          <a:off x="1888735" y="3875445"/>
          <a:ext cx="1533613" cy="920168"/>
        </a:xfrm>
        <a:prstGeom prst="rect">
          <a:avLst/>
        </a:prstGeom>
        <a:gradFill rotWithShape="0">
          <a:gsLst>
            <a:gs pos="0">
              <a:schemeClr val="accent5">
                <a:hueOff val="2356783"/>
                <a:satOff val="-11270"/>
                <a:lumOff val="12353"/>
                <a:alphaOff val="0"/>
                <a:tint val="100000"/>
                <a:shade val="85000"/>
                <a:satMod val="100000"/>
                <a:lumMod val="100000"/>
              </a:schemeClr>
            </a:gs>
            <a:gs pos="100000">
              <a:schemeClr val="accent5">
                <a:hueOff val="2356783"/>
                <a:satOff val="-11270"/>
                <a:lumOff val="12353"/>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5">
              <a:hueOff val="2356783"/>
              <a:satOff val="-11270"/>
              <a:lumOff val="12353"/>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75148" tIns="78881" rIns="75148" bIns="78881" numCol="1" spcCol="1270" anchor="ctr" anchorCtr="0">
          <a:noAutofit/>
        </a:bodyPr>
        <a:lstStyle/>
        <a:p>
          <a:pPr marL="0" lvl="0" indent="0" algn="ctr" defTabSz="533400">
            <a:lnSpc>
              <a:spcPct val="90000"/>
            </a:lnSpc>
            <a:spcBef>
              <a:spcPct val="0"/>
            </a:spcBef>
            <a:spcAft>
              <a:spcPct val="35000"/>
            </a:spcAft>
            <a:buNone/>
          </a:pPr>
          <a:r>
            <a:rPr lang="en-GB" sz="1200" kern="1200"/>
            <a:t>(Faith in Families,2026)</a:t>
          </a:r>
        </a:p>
      </dsp:txBody>
      <dsp:txXfrm>
        <a:off x="1888735" y="3875445"/>
        <a:ext cx="1533613" cy="92016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9C79CA-40ED-4679-A5B5-7A04FC799A71}">
      <dsp:nvSpPr>
        <dsp:cNvPr id="0" name=""/>
        <dsp:cNvSpPr/>
      </dsp:nvSpPr>
      <dsp:spPr>
        <a:xfrm>
          <a:off x="312863" y="727291"/>
          <a:ext cx="966111" cy="966111"/>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3EF1D7-5FDE-4792-A7AC-A5491B846039}">
      <dsp:nvSpPr>
        <dsp:cNvPr id="0" name=""/>
        <dsp:cNvSpPr/>
      </dsp:nvSpPr>
      <dsp:spPr>
        <a:xfrm>
          <a:off x="518756" y="933184"/>
          <a:ext cx="554326" cy="55432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81A9A87-43FD-48E8-8AD3-6F3CEE28F50D}">
      <dsp:nvSpPr>
        <dsp:cNvPr id="0" name=""/>
        <dsp:cNvSpPr/>
      </dsp:nvSpPr>
      <dsp:spPr>
        <a:xfrm>
          <a:off x="4025" y="1994322"/>
          <a:ext cx="1583789" cy="633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t>Time management.</a:t>
          </a:r>
          <a:endParaRPr lang="en-US" sz="1500" kern="1200"/>
        </a:p>
      </dsp:txBody>
      <dsp:txXfrm>
        <a:off x="4025" y="1994322"/>
        <a:ext cx="1583789" cy="633515"/>
      </dsp:txXfrm>
    </dsp:sp>
    <dsp:sp modelId="{10923CE1-0711-4680-A062-08C496EE78FB}">
      <dsp:nvSpPr>
        <dsp:cNvPr id="0" name=""/>
        <dsp:cNvSpPr/>
      </dsp:nvSpPr>
      <dsp:spPr>
        <a:xfrm>
          <a:off x="2173816" y="727291"/>
          <a:ext cx="966111" cy="966111"/>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DD3CD9-912B-4A10-B547-A4862DEAD67D}">
      <dsp:nvSpPr>
        <dsp:cNvPr id="0" name=""/>
        <dsp:cNvSpPr/>
      </dsp:nvSpPr>
      <dsp:spPr>
        <a:xfrm>
          <a:off x="2379708" y="933184"/>
          <a:ext cx="554326" cy="55432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FAE5C2E-8D8D-4F13-8033-6B859FF9E508}">
      <dsp:nvSpPr>
        <dsp:cNvPr id="0" name=""/>
        <dsp:cNvSpPr/>
      </dsp:nvSpPr>
      <dsp:spPr>
        <a:xfrm>
          <a:off x="1864977" y="1994322"/>
          <a:ext cx="1583789" cy="633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t>Teamwork and Collaboration skills.</a:t>
          </a:r>
          <a:endParaRPr lang="en-US" sz="1500" kern="1200"/>
        </a:p>
      </dsp:txBody>
      <dsp:txXfrm>
        <a:off x="1864977" y="1994322"/>
        <a:ext cx="1583789" cy="633515"/>
      </dsp:txXfrm>
    </dsp:sp>
    <dsp:sp modelId="{E0784040-2BB6-4BC9-8FB4-F4C83FB45897}">
      <dsp:nvSpPr>
        <dsp:cNvPr id="0" name=""/>
        <dsp:cNvSpPr/>
      </dsp:nvSpPr>
      <dsp:spPr>
        <a:xfrm>
          <a:off x="4034768" y="727291"/>
          <a:ext cx="966111" cy="966111"/>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358170-1A41-4D8B-B609-C782A238ABDA}">
      <dsp:nvSpPr>
        <dsp:cNvPr id="0" name=""/>
        <dsp:cNvSpPr/>
      </dsp:nvSpPr>
      <dsp:spPr>
        <a:xfrm>
          <a:off x="4240660" y="933184"/>
          <a:ext cx="554326" cy="55432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B8450B4-364B-46EA-B868-D0641524EB4F}">
      <dsp:nvSpPr>
        <dsp:cNvPr id="0" name=""/>
        <dsp:cNvSpPr/>
      </dsp:nvSpPr>
      <dsp:spPr>
        <a:xfrm>
          <a:off x="3725929" y="1994322"/>
          <a:ext cx="1583789" cy="633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t>Empathy.</a:t>
          </a:r>
          <a:endParaRPr lang="en-US" sz="1500" kern="1200"/>
        </a:p>
      </dsp:txBody>
      <dsp:txXfrm>
        <a:off x="3725929" y="1994322"/>
        <a:ext cx="1583789" cy="633515"/>
      </dsp:txXfrm>
    </dsp:sp>
    <dsp:sp modelId="{66DEB854-A2B8-4A74-831D-EC92D1985230}">
      <dsp:nvSpPr>
        <dsp:cNvPr id="0" name=""/>
        <dsp:cNvSpPr/>
      </dsp:nvSpPr>
      <dsp:spPr>
        <a:xfrm>
          <a:off x="5895720" y="727291"/>
          <a:ext cx="966111" cy="966111"/>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43026A-505C-417D-B5D1-62E675598F71}">
      <dsp:nvSpPr>
        <dsp:cNvPr id="0" name=""/>
        <dsp:cNvSpPr/>
      </dsp:nvSpPr>
      <dsp:spPr>
        <a:xfrm>
          <a:off x="6101612" y="933184"/>
          <a:ext cx="554326" cy="55432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1097BC4-90E8-4436-85CE-B97F18BC424F}">
      <dsp:nvSpPr>
        <dsp:cNvPr id="0" name=""/>
        <dsp:cNvSpPr/>
      </dsp:nvSpPr>
      <dsp:spPr>
        <a:xfrm>
          <a:off x="5586881" y="1994322"/>
          <a:ext cx="1583789" cy="633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t>Communication.</a:t>
          </a:r>
          <a:endParaRPr lang="en-US" sz="1500" kern="1200"/>
        </a:p>
      </dsp:txBody>
      <dsp:txXfrm>
        <a:off x="5586881" y="1994322"/>
        <a:ext cx="1583789" cy="633515"/>
      </dsp:txXfrm>
    </dsp:sp>
    <dsp:sp modelId="{5A14A67C-9D8A-4D22-87EF-B1777230617F}">
      <dsp:nvSpPr>
        <dsp:cNvPr id="0" name=""/>
        <dsp:cNvSpPr/>
      </dsp:nvSpPr>
      <dsp:spPr>
        <a:xfrm>
          <a:off x="7756672" y="727291"/>
          <a:ext cx="966111" cy="966111"/>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FB40EF-886D-4111-AFEE-99A8F5FE61FA}">
      <dsp:nvSpPr>
        <dsp:cNvPr id="0" name=""/>
        <dsp:cNvSpPr/>
      </dsp:nvSpPr>
      <dsp:spPr>
        <a:xfrm>
          <a:off x="7962565" y="933184"/>
          <a:ext cx="554326" cy="55432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F58B29D-11D6-45A6-98DB-35D7609BBC48}">
      <dsp:nvSpPr>
        <dsp:cNvPr id="0" name=""/>
        <dsp:cNvSpPr/>
      </dsp:nvSpPr>
      <dsp:spPr>
        <a:xfrm>
          <a:off x="7447833" y="1994322"/>
          <a:ext cx="1583789" cy="633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t>Emotional resilience.</a:t>
          </a:r>
          <a:endParaRPr lang="en-US" sz="1500" kern="1200"/>
        </a:p>
      </dsp:txBody>
      <dsp:txXfrm>
        <a:off x="7447833" y="1994322"/>
        <a:ext cx="1583789" cy="633515"/>
      </dsp:txXfrm>
    </dsp:sp>
    <dsp:sp modelId="{CFEC9C98-00BC-4E29-9224-685483E3AE36}">
      <dsp:nvSpPr>
        <dsp:cNvPr id="0" name=""/>
        <dsp:cNvSpPr/>
      </dsp:nvSpPr>
      <dsp:spPr>
        <a:xfrm>
          <a:off x="9617624" y="727291"/>
          <a:ext cx="966111" cy="966111"/>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3D1457-C7F6-4555-B308-3759EAFF15D4}">
      <dsp:nvSpPr>
        <dsp:cNvPr id="0" name=""/>
        <dsp:cNvSpPr/>
      </dsp:nvSpPr>
      <dsp:spPr>
        <a:xfrm>
          <a:off x="9823517" y="933184"/>
          <a:ext cx="554326" cy="55432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70253DE-1754-4A41-89E9-6307F959BDD7}">
      <dsp:nvSpPr>
        <dsp:cNvPr id="0" name=""/>
        <dsp:cNvSpPr/>
      </dsp:nvSpPr>
      <dsp:spPr>
        <a:xfrm>
          <a:off x="9308785" y="1994322"/>
          <a:ext cx="1583789" cy="633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t>Continuous learning. </a:t>
          </a:r>
          <a:endParaRPr lang="en-US" sz="1500" kern="1200"/>
        </a:p>
      </dsp:txBody>
      <dsp:txXfrm>
        <a:off x="9308785" y="1994322"/>
        <a:ext cx="1583789" cy="63351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4F28D0-835E-9440-BA2E-BFF68C4989BC}">
      <dsp:nvSpPr>
        <dsp:cNvPr id="0" name=""/>
        <dsp:cNvSpPr/>
      </dsp:nvSpPr>
      <dsp:spPr>
        <a:xfrm>
          <a:off x="1330" y="504371"/>
          <a:ext cx="1675990" cy="2346387"/>
        </a:xfrm>
        <a:prstGeom prst="rect">
          <a:avLst/>
        </a:prstGeom>
        <a:solidFill>
          <a:schemeClr val="accent3">
            <a:alpha val="90000"/>
            <a:tint val="40000"/>
            <a:hueOff val="0"/>
            <a:satOff val="0"/>
            <a:lumOff val="0"/>
            <a:alphaOff val="0"/>
          </a:schemeClr>
        </a:solidFill>
        <a:ln w="15875" cap="flat"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0667" tIns="330200" rIns="130667" bIns="330200" numCol="1" spcCol="1270" anchor="t" anchorCtr="0">
          <a:noAutofit/>
        </a:bodyPr>
        <a:lstStyle/>
        <a:p>
          <a:pPr marL="0" lvl="0" indent="0" algn="ctr" defTabSz="577850">
            <a:lnSpc>
              <a:spcPct val="90000"/>
            </a:lnSpc>
            <a:spcBef>
              <a:spcPct val="0"/>
            </a:spcBef>
            <a:spcAft>
              <a:spcPct val="35000"/>
            </a:spcAft>
            <a:buNone/>
          </a:pPr>
          <a:r>
            <a:rPr lang="en-GB" sz="1300" kern="1200" dirty="0"/>
            <a:t>Remain volunteering with Faith in Families.</a:t>
          </a:r>
          <a:endParaRPr lang="en-US" sz="1300" kern="1200" dirty="0"/>
        </a:p>
      </dsp:txBody>
      <dsp:txXfrm>
        <a:off x="1330" y="1395998"/>
        <a:ext cx="1675990" cy="1407832"/>
      </dsp:txXfrm>
    </dsp:sp>
    <dsp:sp modelId="{B3411E51-FDC3-8345-924A-969397B20CE9}">
      <dsp:nvSpPr>
        <dsp:cNvPr id="0" name=""/>
        <dsp:cNvSpPr/>
      </dsp:nvSpPr>
      <dsp:spPr>
        <a:xfrm>
          <a:off x="487367" y="739010"/>
          <a:ext cx="703916" cy="703916"/>
        </a:xfrm>
        <a:prstGeom prst="ellipse">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4880" tIns="12700" rIns="54880" bIns="12700" numCol="1" spcCol="1270" anchor="ctr" anchorCtr="0">
          <a:noAutofit/>
        </a:bodyPr>
        <a:lstStyle/>
        <a:p>
          <a:pPr marL="0" lvl="0" indent="0" algn="ctr" defTabSz="1644650">
            <a:lnSpc>
              <a:spcPct val="90000"/>
            </a:lnSpc>
            <a:spcBef>
              <a:spcPct val="0"/>
            </a:spcBef>
            <a:spcAft>
              <a:spcPct val="35000"/>
            </a:spcAft>
            <a:buNone/>
          </a:pPr>
          <a:r>
            <a:rPr lang="en-US" sz="3700" kern="1200"/>
            <a:t>1</a:t>
          </a:r>
        </a:p>
      </dsp:txBody>
      <dsp:txXfrm>
        <a:off x="590453" y="842096"/>
        <a:ext cx="497744" cy="497744"/>
      </dsp:txXfrm>
    </dsp:sp>
    <dsp:sp modelId="{5A8FBD3C-CEA1-3B45-87C0-90F04B50A9C9}">
      <dsp:nvSpPr>
        <dsp:cNvPr id="0" name=""/>
        <dsp:cNvSpPr/>
      </dsp:nvSpPr>
      <dsp:spPr>
        <a:xfrm>
          <a:off x="1330" y="2850686"/>
          <a:ext cx="1675990" cy="72"/>
        </a:xfrm>
        <a:prstGeom prst="rect">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4B76DFE-3DD9-4846-863D-FFBA3010D58D}">
      <dsp:nvSpPr>
        <dsp:cNvPr id="0" name=""/>
        <dsp:cNvSpPr/>
      </dsp:nvSpPr>
      <dsp:spPr>
        <a:xfrm>
          <a:off x="1844919" y="504371"/>
          <a:ext cx="1675990" cy="2346387"/>
        </a:xfrm>
        <a:prstGeom prst="rect">
          <a:avLst/>
        </a:prstGeom>
        <a:solidFill>
          <a:schemeClr val="accent3">
            <a:alpha val="90000"/>
            <a:tint val="40000"/>
            <a:hueOff val="0"/>
            <a:satOff val="0"/>
            <a:lumOff val="0"/>
            <a:alphaOff val="0"/>
          </a:schemeClr>
        </a:solidFill>
        <a:ln w="15875" cap="flat"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0667" tIns="330200" rIns="130667" bIns="330200" numCol="1" spcCol="1270" anchor="t" anchorCtr="0">
          <a:noAutofit/>
        </a:bodyPr>
        <a:lstStyle/>
        <a:p>
          <a:pPr marL="0" lvl="0" indent="0" algn="ctr" defTabSz="577850">
            <a:lnSpc>
              <a:spcPct val="90000"/>
            </a:lnSpc>
            <a:spcBef>
              <a:spcPct val="0"/>
            </a:spcBef>
            <a:spcAft>
              <a:spcPct val="35000"/>
            </a:spcAft>
            <a:buNone/>
          </a:pPr>
          <a:r>
            <a:rPr lang="en-GB" sz="1300" kern="1200" dirty="0"/>
            <a:t>Find volunteering with a charity such as Women’s Aid.</a:t>
          </a:r>
          <a:endParaRPr lang="en-US" sz="1300" kern="1200" dirty="0"/>
        </a:p>
      </dsp:txBody>
      <dsp:txXfrm>
        <a:off x="1844919" y="1395998"/>
        <a:ext cx="1675990" cy="1407832"/>
      </dsp:txXfrm>
    </dsp:sp>
    <dsp:sp modelId="{EAE7C678-D108-B549-8A2A-49C89A6E6951}">
      <dsp:nvSpPr>
        <dsp:cNvPr id="0" name=""/>
        <dsp:cNvSpPr/>
      </dsp:nvSpPr>
      <dsp:spPr>
        <a:xfrm>
          <a:off x="2330957" y="739010"/>
          <a:ext cx="703916" cy="703916"/>
        </a:xfrm>
        <a:prstGeom prst="ellipse">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4880" tIns="12700" rIns="54880" bIns="12700" numCol="1" spcCol="1270" anchor="ctr" anchorCtr="0">
          <a:noAutofit/>
        </a:bodyPr>
        <a:lstStyle/>
        <a:p>
          <a:pPr marL="0" lvl="0" indent="0" algn="ctr" defTabSz="1644650">
            <a:lnSpc>
              <a:spcPct val="90000"/>
            </a:lnSpc>
            <a:spcBef>
              <a:spcPct val="0"/>
            </a:spcBef>
            <a:spcAft>
              <a:spcPct val="35000"/>
            </a:spcAft>
            <a:buNone/>
          </a:pPr>
          <a:r>
            <a:rPr lang="en-US" sz="3700" kern="1200"/>
            <a:t>2</a:t>
          </a:r>
        </a:p>
      </dsp:txBody>
      <dsp:txXfrm>
        <a:off x="2434043" y="842096"/>
        <a:ext cx="497744" cy="497744"/>
      </dsp:txXfrm>
    </dsp:sp>
    <dsp:sp modelId="{ECD98C45-A415-EC40-9E91-16B18E18B97F}">
      <dsp:nvSpPr>
        <dsp:cNvPr id="0" name=""/>
        <dsp:cNvSpPr/>
      </dsp:nvSpPr>
      <dsp:spPr>
        <a:xfrm>
          <a:off x="1844919" y="2850686"/>
          <a:ext cx="1675990" cy="72"/>
        </a:xfrm>
        <a:prstGeom prst="rect">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AC9D055-0BF9-8B48-95C8-694CDF02D56F}">
      <dsp:nvSpPr>
        <dsp:cNvPr id="0" name=""/>
        <dsp:cNvSpPr/>
      </dsp:nvSpPr>
      <dsp:spPr>
        <a:xfrm>
          <a:off x="3688509" y="504371"/>
          <a:ext cx="1675990" cy="2346387"/>
        </a:xfrm>
        <a:prstGeom prst="rect">
          <a:avLst/>
        </a:prstGeom>
        <a:solidFill>
          <a:schemeClr val="accent3">
            <a:alpha val="90000"/>
            <a:tint val="40000"/>
            <a:hueOff val="0"/>
            <a:satOff val="0"/>
            <a:lumOff val="0"/>
            <a:alphaOff val="0"/>
          </a:schemeClr>
        </a:solidFill>
        <a:ln w="15875" cap="flat"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0667" tIns="330200" rIns="130667" bIns="330200" numCol="1" spcCol="1270" anchor="t" anchorCtr="0">
          <a:noAutofit/>
        </a:bodyPr>
        <a:lstStyle/>
        <a:p>
          <a:pPr marL="0" lvl="0" indent="0" algn="ctr" defTabSz="577850">
            <a:lnSpc>
              <a:spcPct val="90000"/>
            </a:lnSpc>
            <a:spcBef>
              <a:spcPct val="0"/>
            </a:spcBef>
            <a:spcAft>
              <a:spcPct val="35000"/>
            </a:spcAft>
            <a:buNone/>
          </a:pPr>
          <a:r>
            <a:rPr lang="en-GB" sz="1300" kern="1200" dirty="0"/>
            <a:t>Write my dissertation and use my real- world experiences to aid this. </a:t>
          </a:r>
          <a:endParaRPr lang="en-US" sz="1300" kern="1200" dirty="0"/>
        </a:p>
      </dsp:txBody>
      <dsp:txXfrm>
        <a:off x="3688509" y="1395998"/>
        <a:ext cx="1675990" cy="1407832"/>
      </dsp:txXfrm>
    </dsp:sp>
    <dsp:sp modelId="{28CC3D42-AA84-0E4B-B829-F29FAF74AA18}">
      <dsp:nvSpPr>
        <dsp:cNvPr id="0" name=""/>
        <dsp:cNvSpPr/>
      </dsp:nvSpPr>
      <dsp:spPr>
        <a:xfrm>
          <a:off x="4174547" y="739010"/>
          <a:ext cx="703916" cy="703916"/>
        </a:xfrm>
        <a:prstGeom prst="ellipse">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4880" tIns="12700" rIns="54880" bIns="12700" numCol="1" spcCol="1270" anchor="ctr" anchorCtr="0">
          <a:noAutofit/>
        </a:bodyPr>
        <a:lstStyle/>
        <a:p>
          <a:pPr marL="0" lvl="0" indent="0" algn="ctr" defTabSz="1644650">
            <a:lnSpc>
              <a:spcPct val="90000"/>
            </a:lnSpc>
            <a:spcBef>
              <a:spcPct val="0"/>
            </a:spcBef>
            <a:spcAft>
              <a:spcPct val="35000"/>
            </a:spcAft>
            <a:buNone/>
          </a:pPr>
          <a:r>
            <a:rPr lang="en-US" sz="3700" kern="1200"/>
            <a:t>3</a:t>
          </a:r>
        </a:p>
      </dsp:txBody>
      <dsp:txXfrm>
        <a:off x="4277633" y="842096"/>
        <a:ext cx="497744" cy="497744"/>
      </dsp:txXfrm>
    </dsp:sp>
    <dsp:sp modelId="{E07EEC90-C370-D947-B51D-39FE4415CE9E}">
      <dsp:nvSpPr>
        <dsp:cNvPr id="0" name=""/>
        <dsp:cNvSpPr/>
      </dsp:nvSpPr>
      <dsp:spPr>
        <a:xfrm>
          <a:off x="3688509" y="2850686"/>
          <a:ext cx="1675990" cy="72"/>
        </a:xfrm>
        <a:prstGeom prst="rect">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EFC0B22-331B-6749-A8F5-5CC84E9B7064}">
      <dsp:nvSpPr>
        <dsp:cNvPr id="0" name=""/>
        <dsp:cNvSpPr/>
      </dsp:nvSpPr>
      <dsp:spPr>
        <a:xfrm>
          <a:off x="5532099" y="504371"/>
          <a:ext cx="1675990" cy="2346387"/>
        </a:xfrm>
        <a:prstGeom prst="rect">
          <a:avLst/>
        </a:prstGeom>
        <a:solidFill>
          <a:schemeClr val="accent3">
            <a:alpha val="90000"/>
            <a:tint val="40000"/>
            <a:hueOff val="0"/>
            <a:satOff val="0"/>
            <a:lumOff val="0"/>
            <a:alphaOff val="0"/>
          </a:schemeClr>
        </a:solidFill>
        <a:ln w="15875" cap="flat"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0667" tIns="330200" rIns="130667" bIns="330200" numCol="1" spcCol="1270" anchor="t" anchorCtr="0">
          <a:noAutofit/>
        </a:bodyPr>
        <a:lstStyle/>
        <a:p>
          <a:pPr marL="0" lvl="0" indent="0" algn="ctr" defTabSz="577850">
            <a:lnSpc>
              <a:spcPct val="90000"/>
            </a:lnSpc>
            <a:spcBef>
              <a:spcPct val="0"/>
            </a:spcBef>
            <a:spcAft>
              <a:spcPct val="35000"/>
            </a:spcAft>
            <a:buNone/>
          </a:pPr>
          <a:r>
            <a:rPr lang="en-GB" sz="1300" kern="1200" dirty="0"/>
            <a:t>Complete my degree.</a:t>
          </a:r>
          <a:endParaRPr lang="en-US" sz="1300" kern="1200" dirty="0"/>
        </a:p>
      </dsp:txBody>
      <dsp:txXfrm>
        <a:off x="5532099" y="1395998"/>
        <a:ext cx="1675990" cy="1407832"/>
      </dsp:txXfrm>
    </dsp:sp>
    <dsp:sp modelId="{A88EA909-14E6-A14A-AC10-2458A29F41CD}">
      <dsp:nvSpPr>
        <dsp:cNvPr id="0" name=""/>
        <dsp:cNvSpPr/>
      </dsp:nvSpPr>
      <dsp:spPr>
        <a:xfrm>
          <a:off x="6018136" y="739010"/>
          <a:ext cx="703916" cy="703916"/>
        </a:xfrm>
        <a:prstGeom prst="ellipse">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4880" tIns="12700" rIns="54880" bIns="12700" numCol="1" spcCol="1270" anchor="ctr" anchorCtr="0">
          <a:noAutofit/>
        </a:bodyPr>
        <a:lstStyle/>
        <a:p>
          <a:pPr marL="0" lvl="0" indent="0" algn="ctr" defTabSz="1644650">
            <a:lnSpc>
              <a:spcPct val="90000"/>
            </a:lnSpc>
            <a:spcBef>
              <a:spcPct val="0"/>
            </a:spcBef>
            <a:spcAft>
              <a:spcPct val="35000"/>
            </a:spcAft>
            <a:buNone/>
          </a:pPr>
          <a:r>
            <a:rPr lang="en-US" sz="3700" kern="1200"/>
            <a:t>4</a:t>
          </a:r>
        </a:p>
      </dsp:txBody>
      <dsp:txXfrm>
        <a:off x="6121222" y="842096"/>
        <a:ext cx="497744" cy="497744"/>
      </dsp:txXfrm>
    </dsp:sp>
    <dsp:sp modelId="{284BA651-13A9-0C4C-98B2-F17ED55A88A3}">
      <dsp:nvSpPr>
        <dsp:cNvPr id="0" name=""/>
        <dsp:cNvSpPr/>
      </dsp:nvSpPr>
      <dsp:spPr>
        <a:xfrm>
          <a:off x="5532099" y="2850686"/>
          <a:ext cx="1675990" cy="72"/>
        </a:xfrm>
        <a:prstGeom prst="rect">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F11AA48-2690-F941-B5A2-23BABBDED860}">
      <dsp:nvSpPr>
        <dsp:cNvPr id="0" name=""/>
        <dsp:cNvSpPr/>
      </dsp:nvSpPr>
      <dsp:spPr>
        <a:xfrm>
          <a:off x="7375689" y="504371"/>
          <a:ext cx="1675990" cy="2346387"/>
        </a:xfrm>
        <a:prstGeom prst="rect">
          <a:avLst/>
        </a:prstGeom>
        <a:solidFill>
          <a:schemeClr val="accent3">
            <a:alpha val="90000"/>
            <a:tint val="40000"/>
            <a:hueOff val="0"/>
            <a:satOff val="0"/>
            <a:lumOff val="0"/>
            <a:alphaOff val="0"/>
          </a:schemeClr>
        </a:solidFill>
        <a:ln w="15875" cap="flat"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0667" tIns="330200" rIns="130667" bIns="330200" numCol="1" spcCol="1270" anchor="t" anchorCtr="0">
          <a:noAutofit/>
        </a:bodyPr>
        <a:lstStyle/>
        <a:p>
          <a:pPr marL="0" lvl="0" indent="0" algn="ctr" defTabSz="577850">
            <a:lnSpc>
              <a:spcPct val="90000"/>
            </a:lnSpc>
            <a:spcBef>
              <a:spcPct val="0"/>
            </a:spcBef>
            <a:spcAft>
              <a:spcPct val="35000"/>
            </a:spcAft>
            <a:buNone/>
          </a:pPr>
          <a:r>
            <a:rPr lang="en-GB" sz="1300" kern="1200" dirty="0"/>
            <a:t>Search for employment that interests me at the end of my degree.</a:t>
          </a:r>
          <a:endParaRPr lang="en-US" sz="1300" kern="1200" dirty="0"/>
        </a:p>
      </dsp:txBody>
      <dsp:txXfrm>
        <a:off x="7375689" y="1395998"/>
        <a:ext cx="1675990" cy="1407832"/>
      </dsp:txXfrm>
    </dsp:sp>
    <dsp:sp modelId="{C1C80C29-205A-EB42-84C5-ADFFD5F78FCE}">
      <dsp:nvSpPr>
        <dsp:cNvPr id="0" name=""/>
        <dsp:cNvSpPr/>
      </dsp:nvSpPr>
      <dsp:spPr>
        <a:xfrm>
          <a:off x="7861726" y="739010"/>
          <a:ext cx="703916" cy="703916"/>
        </a:xfrm>
        <a:prstGeom prst="ellipse">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4880" tIns="12700" rIns="54880" bIns="12700" numCol="1" spcCol="1270" anchor="ctr" anchorCtr="0">
          <a:noAutofit/>
        </a:bodyPr>
        <a:lstStyle/>
        <a:p>
          <a:pPr marL="0" lvl="0" indent="0" algn="ctr" defTabSz="1644650">
            <a:lnSpc>
              <a:spcPct val="90000"/>
            </a:lnSpc>
            <a:spcBef>
              <a:spcPct val="0"/>
            </a:spcBef>
            <a:spcAft>
              <a:spcPct val="35000"/>
            </a:spcAft>
            <a:buNone/>
          </a:pPr>
          <a:r>
            <a:rPr lang="en-US" sz="3700" kern="1200"/>
            <a:t>5</a:t>
          </a:r>
        </a:p>
      </dsp:txBody>
      <dsp:txXfrm>
        <a:off x="7964812" y="842096"/>
        <a:ext cx="497744" cy="497744"/>
      </dsp:txXfrm>
    </dsp:sp>
    <dsp:sp modelId="{7005BFD5-5958-974A-92EC-EABFB0986D5E}">
      <dsp:nvSpPr>
        <dsp:cNvPr id="0" name=""/>
        <dsp:cNvSpPr/>
      </dsp:nvSpPr>
      <dsp:spPr>
        <a:xfrm>
          <a:off x="7375689" y="2850686"/>
          <a:ext cx="1675990" cy="72"/>
        </a:xfrm>
        <a:prstGeom prst="rect">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C2F03ED-DDA1-654A-AF2C-24451FA69136}">
      <dsp:nvSpPr>
        <dsp:cNvPr id="0" name=""/>
        <dsp:cNvSpPr/>
      </dsp:nvSpPr>
      <dsp:spPr>
        <a:xfrm>
          <a:off x="9219279" y="504371"/>
          <a:ext cx="1675990" cy="2346387"/>
        </a:xfrm>
        <a:prstGeom prst="rect">
          <a:avLst/>
        </a:prstGeom>
        <a:solidFill>
          <a:schemeClr val="accent3">
            <a:alpha val="90000"/>
            <a:tint val="40000"/>
            <a:hueOff val="0"/>
            <a:satOff val="0"/>
            <a:lumOff val="0"/>
            <a:alphaOff val="0"/>
          </a:schemeClr>
        </a:solidFill>
        <a:ln w="15875" cap="flat"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0667" tIns="330200" rIns="130667" bIns="330200" numCol="1" spcCol="1270" anchor="t" anchorCtr="0">
          <a:noAutofit/>
        </a:bodyPr>
        <a:lstStyle/>
        <a:p>
          <a:pPr marL="0" lvl="0" indent="0" algn="ctr" defTabSz="577850">
            <a:lnSpc>
              <a:spcPct val="90000"/>
            </a:lnSpc>
            <a:spcBef>
              <a:spcPct val="0"/>
            </a:spcBef>
            <a:spcAft>
              <a:spcPct val="35000"/>
            </a:spcAft>
            <a:buNone/>
          </a:pPr>
          <a:r>
            <a:rPr lang="en-GB" sz="1300" kern="1200" dirty="0"/>
            <a:t>Be grateful and positive.</a:t>
          </a:r>
          <a:endParaRPr lang="en-US" sz="1300" kern="1200" dirty="0"/>
        </a:p>
      </dsp:txBody>
      <dsp:txXfrm>
        <a:off x="9219279" y="1395998"/>
        <a:ext cx="1675990" cy="1407832"/>
      </dsp:txXfrm>
    </dsp:sp>
    <dsp:sp modelId="{E1B94E5F-21C2-584B-9039-C70EBD703F02}">
      <dsp:nvSpPr>
        <dsp:cNvPr id="0" name=""/>
        <dsp:cNvSpPr/>
      </dsp:nvSpPr>
      <dsp:spPr>
        <a:xfrm>
          <a:off x="9705316" y="739010"/>
          <a:ext cx="703916" cy="703916"/>
        </a:xfrm>
        <a:prstGeom prst="ellipse">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4880" tIns="12700" rIns="54880" bIns="12700" numCol="1" spcCol="1270" anchor="ctr" anchorCtr="0">
          <a:noAutofit/>
        </a:bodyPr>
        <a:lstStyle/>
        <a:p>
          <a:pPr marL="0" lvl="0" indent="0" algn="ctr" defTabSz="1644650">
            <a:lnSpc>
              <a:spcPct val="90000"/>
            </a:lnSpc>
            <a:spcBef>
              <a:spcPct val="0"/>
            </a:spcBef>
            <a:spcAft>
              <a:spcPct val="35000"/>
            </a:spcAft>
            <a:buNone/>
          </a:pPr>
          <a:r>
            <a:rPr lang="en-US" sz="3700" kern="1200"/>
            <a:t>6</a:t>
          </a:r>
        </a:p>
      </dsp:txBody>
      <dsp:txXfrm>
        <a:off x="9808402" y="842096"/>
        <a:ext cx="497744" cy="497744"/>
      </dsp:txXfrm>
    </dsp:sp>
    <dsp:sp modelId="{F5ED2D50-4CC5-6047-81A2-238F20602923}">
      <dsp:nvSpPr>
        <dsp:cNvPr id="0" name=""/>
        <dsp:cNvSpPr/>
      </dsp:nvSpPr>
      <dsp:spPr>
        <a:xfrm>
          <a:off x="9219279" y="2850686"/>
          <a:ext cx="1675990" cy="72"/>
        </a:xfrm>
        <a:prstGeom prst="rect">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230C40-261B-4AFC-BF33-CA76F8C35121}">
      <dsp:nvSpPr>
        <dsp:cNvPr id="0" name=""/>
        <dsp:cNvSpPr/>
      </dsp:nvSpPr>
      <dsp:spPr>
        <a:xfrm>
          <a:off x="276926" y="23126"/>
          <a:ext cx="1369252" cy="136925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3CD1D8-3A3D-46F4-830C-5D3327A4123B}">
      <dsp:nvSpPr>
        <dsp:cNvPr id="0" name=""/>
        <dsp:cNvSpPr/>
      </dsp:nvSpPr>
      <dsp:spPr>
        <a:xfrm>
          <a:off x="564469" y="310669"/>
          <a:ext cx="794166" cy="79416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9EEE8BE-06F9-4713-8119-A717F45FD056}">
      <dsp:nvSpPr>
        <dsp:cNvPr id="0" name=""/>
        <dsp:cNvSpPr/>
      </dsp:nvSpPr>
      <dsp:spPr>
        <a:xfrm>
          <a:off x="1939590" y="23126"/>
          <a:ext cx="3227523" cy="13692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 Volunteering was something I should have started a lot earlier.</a:t>
          </a:r>
          <a:endParaRPr lang="en-US" sz="2400" kern="1200"/>
        </a:p>
      </dsp:txBody>
      <dsp:txXfrm>
        <a:off x="1939590" y="23126"/>
        <a:ext cx="3227523" cy="1369252"/>
      </dsp:txXfrm>
    </dsp:sp>
    <dsp:sp modelId="{26218F51-0EF8-43B3-AE00-6AB979CDD4FF}">
      <dsp:nvSpPr>
        <dsp:cNvPr id="0" name=""/>
        <dsp:cNvSpPr/>
      </dsp:nvSpPr>
      <dsp:spPr>
        <a:xfrm>
          <a:off x="5729485" y="23126"/>
          <a:ext cx="1369252" cy="136925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A5A75C-3CFB-4680-BD57-58509BDFB4A3}">
      <dsp:nvSpPr>
        <dsp:cNvPr id="0" name=""/>
        <dsp:cNvSpPr/>
      </dsp:nvSpPr>
      <dsp:spPr>
        <a:xfrm>
          <a:off x="6017028" y="310669"/>
          <a:ext cx="794166" cy="79416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06FB5ED-26C6-4EF2-A3DF-5A7781487386}">
      <dsp:nvSpPr>
        <dsp:cNvPr id="0" name=""/>
        <dsp:cNvSpPr/>
      </dsp:nvSpPr>
      <dsp:spPr>
        <a:xfrm>
          <a:off x="7392149" y="23126"/>
          <a:ext cx="3227523" cy="13692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 It has helped me develop a lot of new skills.</a:t>
          </a:r>
          <a:endParaRPr lang="en-US" sz="2400" kern="1200"/>
        </a:p>
      </dsp:txBody>
      <dsp:txXfrm>
        <a:off x="7392149" y="23126"/>
        <a:ext cx="3227523" cy="1369252"/>
      </dsp:txXfrm>
    </dsp:sp>
    <dsp:sp modelId="{6F4546E4-7749-4550-BCA7-BD305632F9BC}">
      <dsp:nvSpPr>
        <dsp:cNvPr id="0" name=""/>
        <dsp:cNvSpPr/>
      </dsp:nvSpPr>
      <dsp:spPr>
        <a:xfrm>
          <a:off x="276926" y="1962751"/>
          <a:ext cx="1369252" cy="136925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6EAE2E-14E4-47D7-BB3B-61D083927642}">
      <dsp:nvSpPr>
        <dsp:cNvPr id="0" name=""/>
        <dsp:cNvSpPr/>
      </dsp:nvSpPr>
      <dsp:spPr>
        <a:xfrm>
          <a:off x="564469" y="2250294"/>
          <a:ext cx="794166" cy="79416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20A4B33-9C97-4045-911B-F7ADCC5FAC77}">
      <dsp:nvSpPr>
        <dsp:cNvPr id="0" name=""/>
        <dsp:cNvSpPr/>
      </dsp:nvSpPr>
      <dsp:spPr>
        <a:xfrm>
          <a:off x="1939590" y="1962751"/>
          <a:ext cx="3227523" cy="13692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dirty="0"/>
            <a:t>- Has given me a new perspective for life.</a:t>
          </a:r>
          <a:endParaRPr lang="en-US" sz="2400" kern="1200" dirty="0"/>
        </a:p>
      </dsp:txBody>
      <dsp:txXfrm>
        <a:off x="1939590" y="1962751"/>
        <a:ext cx="3227523" cy="1369252"/>
      </dsp:txXfrm>
    </dsp:sp>
    <dsp:sp modelId="{DAFC3184-E462-4FF6-8C5D-019F334FE9B7}">
      <dsp:nvSpPr>
        <dsp:cNvPr id="0" name=""/>
        <dsp:cNvSpPr/>
      </dsp:nvSpPr>
      <dsp:spPr>
        <a:xfrm>
          <a:off x="5729485" y="1962751"/>
          <a:ext cx="1369252" cy="1369252"/>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95203A-3C27-4762-84D0-E1050FB12449}">
      <dsp:nvSpPr>
        <dsp:cNvPr id="0" name=""/>
        <dsp:cNvSpPr/>
      </dsp:nvSpPr>
      <dsp:spPr>
        <a:xfrm>
          <a:off x="6017028" y="2250294"/>
          <a:ext cx="794166" cy="79416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0AEF781-62D0-46BD-81F8-E3A6AC6C3612}">
      <dsp:nvSpPr>
        <dsp:cNvPr id="0" name=""/>
        <dsp:cNvSpPr/>
      </dsp:nvSpPr>
      <dsp:spPr>
        <a:xfrm>
          <a:off x="7392149" y="1962751"/>
          <a:ext cx="3227523" cy="13692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dirty="0"/>
            <a:t>- Has given me personal and professional contacts.</a:t>
          </a:r>
          <a:endParaRPr lang="en-US" sz="2400" kern="1200" dirty="0"/>
        </a:p>
      </dsp:txBody>
      <dsp:txXfrm>
        <a:off x="7392149" y="1962751"/>
        <a:ext cx="3227523" cy="136925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9BCCDF2-AE64-974D-BA9D-54CD568CED5B}" type="datetimeFigureOut">
              <a:rPr lang="en-GB" smtClean="0"/>
              <a:t>27/05/2026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B460EEF-6DF5-7D45-B645-F6C2A8B89015}" type="slidenum">
              <a:rPr lang="en-GB" smtClean="0"/>
              <a:t>‹#›</a:t>
            </a:fld>
            <a:endParaRPr lang="en-GB"/>
          </a:p>
        </p:txBody>
      </p:sp>
    </p:spTree>
    <p:extLst>
      <p:ext uri="{BB962C8B-B14F-4D97-AF65-F5344CB8AC3E}">
        <p14:creationId xmlns:p14="http://schemas.microsoft.com/office/powerpoint/2010/main" val="27854715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my name is Amber, and today I will be giving my presentation for the module of Preparing For Employment.</a:t>
            </a:r>
          </a:p>
        </p:txBody>
      </p:sp>
      <p:sp>
        <p:nvSpPr>
          <p:cNvPr id="4" name="Slide Number Placeholder 3"/>
          <p:cNvSpPr>
            <a:spLocks noGrp="1"/>
          </p:cNvSpPr>
          <p:nvPr>
            <p:ph type="sldNum" sz="quarter" idx="5"/>
          </p:nvPr>
        </p:nvSpPr>
        <p:spPr/>
        <p:txBody>
          <a:bodyPr/>
          <a:lstStyle/>
          <a:p>
            <a:fld id="{7B460EEF-6DF5-7D45-B645-F6C2A8B89015}" type="slidenum">
              <a:rPr lang="en-GB" smtClean="0"/>
              <a:t>1</a:t>
            </a:fld>
            <a:endParaRPr lang="en-GB"/>
          </a:p>
        </p:txBody>
      </p:sp>
    </p:spTree>
    <p:extLst>
      <p:ext uri="{BB962C8B-B14F-4D97-AF65-F5344CB8AC3E}">
        <p14:creationId xmlns:p14="http://schemas.microsoft.com/office/powerpoint/2010/main" val="27557074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is to show the title of the upcoming slides.</a:t>
            </a:r>
          </a:p>
        </p:txBody>
      </p:sp>
      <p:sp>
        <p:nvSpPr>
          <p:cNvPr id="4" name="Slide Number Placeholder 3"/>
          <p:cNvSpPr>
            <a:spLocks noGrp="1"/>
          </p:cNvSpPr>
          <p:nvPr>
            <p:ph type="sldNum" sz="quarter" idx="5"/>
          </p:nvPr>
        </p:nvSpPr>
        <p:spPr/>
        <p:txBody>
          <a:bodyPr/>
          <a:lstStyle/>
          <a:p>
            <a:fld id="{7B460EEF-6DF5-7D45-B645-F6C2A8B89015}" type="slidenum">
              <a:rPr lang="en-GB" smtClean="0"/>
              <a:t>2</a:t>
            </a:fld>
            <a:endParaRPr lang="en-GB"/>
          </a:p>
        </p:txBody>
      </p:sp>
    </p:spTree>
    <p:extLst>
      <p:ext uri="{BB962C8B-B14F-4D97-AF65-F5344CB8AC3E}">
        <p14:creationId xmlns:p14="http://schemas.microsoft.com/office/powerpoint/2010/main" val="39985880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B460EEF-6DF5-7D45-B645-F6C2A8B89015}" type="slidenum">
              <a:rPr lang="en-GB" smtClean="0"/>
              <a:t>3</a:t>
            </a:fld>
            <a:endParaRPr lang="en-GB"/>
          </a:p>
        </p:txBody>
      </p:sp>
    </p:spTree>
    <p:extLst>
      <p:ext uri="{BB962C8B-B14F-4D97-AF65-F5344CB8AC3E}">
        <p14:creationId xmlns:p14="http://schemas.microsoft.com/office/powerpoint/2010/main" val="36142463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question that is being discussed today is “Having completed your academic placement, consider how that experience will benefit your future study and career aspirations and goals.”. I will be discussing my experience of my placement loosely based off of Gibbs Reflective Cycle (1988).</a:t>
            </a:r>
          </a:p>
        </p:txBody>
      </p:sp>
      <p:sp>
        <p:nvSpPr>
          <p:cNvPr id="4" name="Slide Number Placeholder 3"/>
          <p:cNvSpPr>
            <a:spLocks noGrp="1"/>
          </p:cNvSpPr>
          <p:nvPr>
            <p:ph type="sldNum" sz="quarter" idx="5"/>
          </p:nvPr>
        </p:nvSpPr>
        <p:spPr/>
        <p:txBody>
          <a:bodyPr/>
          <a:lstStyle/>
          <a:p>
            <a:fld id="{7B460EEF-6DF5-7D45-B645-F6C2A8B89015}" type="slidenum">
              <a:rPr lang="en-GB" smtClean="0"/>
              <a:t>4</a:t>
            </a:fld>
            <a:endParaRPr lang="en-GB"/>
          </a:p>
        </p:txBody>
      </p:sp>
    </p:spTree>
    <p:extLst>
      <p:ext uri="{BB962C8B-B14F-4D97-AF65-F5344CB8AC3E}">
        <p14:creationId xmlns:p14="http://schemas.microsoft.com/office/powerpoint/2010/main" val="14969205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I began my search for volunteering placements, I initially opted to volunteer for Age Cymru. Age Cymru provide various things such as support for carers, independent advocacy and provide a wealth of information and advice for older people in Wales. I decided that this was a pathway I wanted to explore as my degree, to me, is all about aiding and protecting the vulnerable and those in need and this seemed like the perfect charity to fulfil that. Unfortunately, I was not able to complete hands on experience with this charity due to complications with paperwork which left me feeling rather frustrated and stressed as I knew I then had to find another placement. Although I did not complete hands on experience, I was able to complete a set of training modules provided for me by the volunteer coordinator which helped me gain an important insight into the way Age Cymru work and what volunteers do on a day to day basis. I believe if I was more thorough with my communication and was straightforward with the charity about exactly what I needed from them I would have been able to carry out a placement with them. However, the training I was provided was extremely insightful and worthwhile as it let me see into this area of work and whether it was for me. </a:t>
            </a:r>
          </a:p>
        </p:txBody>
      </p:sp>
      <p:sp>
        <p:nvSpPr>
          <p:cNvPr id="4" name="Slide Number Placeholder 3"/>
          <p:cNvSpPr>
            <a:spLocks noGrp="1"/>
          </p:cNvSpPr>
          <p:nvPr>
            <p:ph type="sldNum" sz="quarter" idx="5"/>
          </p:nvPr>
        </p:nvSpPr>
        <p:spPr/>
        <p:txBody>
          <a:bodyPr/>
          <a:lstStyle/>
          <a:p>
            <a:fld id="{7B460EEF-6DF5-7D45-B645-F6C2A8B89015}" type="slidenum">
              <a:rPr lang="en-GB" smtClean="0"/>
              <a:t>5</a:t>
            </a:fld>
            <a:endParaRPr lang="en-GB"/>
          </a:p>
        </p:txBody>
      </p:sp>
    </p:spTree>
    <p:extLst>
      <p:ext uri="{BB962C8B-B14F-4D97-AF65-F5344CB8AC3E}">
        <p14:creationId xmlns:p14="http://schemas.microsoft.com/office/powerpoint/2010/main" val="37901160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Moving on, the second charity that I gave my time to was Faith in Families. Faith in Families are a charity which provide vital support for families and children facing challenges where they may not have the essentials to live a happy, healthy day to day life. They have 4 separate locations where they provide different areas of support. Once I had done my research into this charity, I had realised this was the perfect charity for my aim of my degree. Working with families in time of struggle was important to me not only because of my university course and my personal morals but also due to my personal history. The 2 areas I looked mostly in depth with were Teilo’s Community Cwtch and Cwtch Mawr. I was initially supposed to volunteer with Teilo’s Community Cwtch where I would have been working alongside other volunteers in after school clubs and half term activity sessions, however due to a lengthy DBS process I was referred to Cwtch Mawr. I feel extremely grateful that I was sent to Cwtch Mawr, as initially this location was not on my radar, however by putting myself out of my comfort zone I met a new group of hardworking, empathetic and kind individuals who I am proud to say I got the pleasure to work with. I felt extremely lucky to be able to say I volunteered in the first multibank in Wales and I felt proud walking into that building every time I went to volunteer. I would say the whole time of me volunteering with Faith in Families was successful as I made new friendships and professional relationships all while giving my time to aid vulnerable families and package orders where I know I was making a difference. However, I wish I looked into this area of volunteering long before I did as I would have loved to spend more time volunteering in the warehouse. From my time spent here, I have decided in the months to come I will be returning to the warehouse to volunteer in my own time. </a:t>
            </a:r>
          </a:p>
        </p:txBody>
      </p:sp>
      <p:sp>
        <p:nvSpPr>
          <p:cNvPr id="4" name="Slide Number Placeholder 3"/>
          <p:cNvSpPr>
            <a:spLocks noGrp="1"/>
          </p:cNvSpPr>
          <p:nvPr>
            <p:ph type="sldNum" sz="quarter" idx="5"/>
          </p:nvPr>
        </p:nvSpPr>
        <p:spPr/>
        <p:txBody>
          <a:bodyPr/>
          <a:lstStyle/>
          <a:p>
            <a:fld id="{7B460EEF-6DF5-7D45-B645-F6C2A8B89015}" type="slidenum">
              <a:rPr lang="en-GB" smtClean="0"/>
              <a:t>6</a:t>
            </a:fld>
            <a:endParaRPr lang="en-GB"/>
          </a:p>
        </p:txBody>
      </p:sp>
    </p:spTree>
    <p:extLst>
      <p:ext uri="{BB962C8B-B14F-4D97-AF65-F5344CB8AC3E}">
        <p14:creationId xmlns:p14="http://schemas.microsoft.com/office/powerpoint/2010/main" val="21101190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During my time in both of my placements I have gained skills while also developing existing skills.</a:t>
            </a:r>
          </a:p>
          <a:p>
            <a:r>
              <a:rPr lang="en-GB" dirty="0"/>
              <a:t>To begin, the skill of time management has definitely developed during my time in volunteering, although I was already rather competent at managing my time and being on time to events, having a set amount of hours in a specific time frame helped me develop this skill further as I had to plan my volunteering shifts around my day to day life but also ensuring I completed my hours. </a:t>
            </a:r>
          </a:p>
          <a:p>
            <a:r>
              <a:rPr lang="en-GB" dirty="0"/>
              <a:t>The next skill I developed was my teamwork and collaboration skills. I noticed this increased massively during my Faith in Families placement as the jobs we were given generally required 2 of us if not more, meaning we had to share the workload evenly and ensure each of use had a job that we could carry out efficiently. This is something I struggled with at the beginning of my placement as I am used to working independently for example in university or in a job however having another person to manage the workload with made the task a lot more enjoyable and simple. </a:t>
            </a:r>
          </a:p>
          <a:p>
            <a:r>
              <a:rPr lang="en-GB" dirty="0"/>
              <a:t>Furthermore, my skill of empathy was developed significantly more than I expected. I believed myself to be quite an empathetic person however surrounding myself with the volunteers in my placements, the empathy my colleagues had made me step back and review how empathetic I am as a person. Given the career path I aim to go into, being empathetic is something that is important and working in this area of charity has helped me develop this skill without judgement.</a:t>
            </a:r>
          </a:p>
          <a:p>
            <a:r>
              <a:rPr lang="en-GB" dirty="0"/>
              <a:t>Communication is a skill that I feel I develop in my day to day life for example being in correspondence with university lecturers. However, by having to organise my own volunteering placement, ensure they understand what I need from them and what I am to get out of this placement, it has deeply developed my communication skills and taught me how to be more professional regarding my communication through email.</a:t>
            </a:r>
          </a:p>
          <a:p>
            <a:r>
              <a:rPr lang="en-GB" dirty="0"/>
              <a:t>Moreover, emotional resilience is something that this placement has taught me. I initially thought I was extremely emotionally resilient however, through this placement, I have learnt that I am emotionally resilient in a different way. This placement taught me to be emotionally resilient when dealing with creating and packaging orders for vulnerable families where it felt quite close to home.  This is a skill that I would like to continue to work on by experiencing my volunteering placements and putting myself out there to hear new life stories of those in need.</a:t>
            </a:r>
          </a:p>
          <a:p>
            <a:r>
              <a:rPr lang="en-GB" dirty="0"/>
              <a:t>Overall, during this volunteer placement I have found that I have been learning new skills or developing pre owned skills every minute that I was working for the charity. I find this really important as by developing these skills it increases my confidence and ability next time I aim to volunteer with any charity.</a:t>
            </a:r>
          </a:p>
        </p:txBody>
      </p:sp>
      <p:sp>
        <p:nvSpPr>
          <p:cNvPr id="4" name="Slide Number Placeholder 3"/>
          <p:cNvSpPr>
            <a:spLocks noGrp="1"/>
          </p:cNvSpPr>
          <p:nvPr>
            <p:ph type="sldNum" sz="quarter" idx="5"/>
          </p:nvPr>
        </p:nvSpPr>
        <p:spPr/>
        <p:txBody>
          <a:bodyPr/>
          <a:lstStyle/>
          <a:p>
            <a:fld id="{7B460EEF-6DF5-7D45-B645-F6C2A8B89015}" type="slidenum">
              <a:rPr lang="en-GB" smtClean="0"/>
              <a:t>7</a:t>
            </a:fld>
            <a:endParaRPr lang="en-GB"/>
          </a:p>
        </p:txBody>
      </p:sp>
    </p:spTree>
    <p:extLst>
      <p:ext uri="{BB962C8B-B14F-4D97-AF65-F5344CB8AC3E}">
        <p14:creationId xmlns:p14="http://schemas.microsoft.com/office/powerpoint/2010/main" val="6167222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placement has taught me things about myself that I feel I would have never found out if it weren’t for this experience. Since I began my degree in Criminology and Policing I have always been adamant on working within the police force, however since beginning this placement I have found that I thoroughly enjoy working with vulnerable families and charities that help these families in need. The whole experience felt extremely rewarding as even though I was only there for a short amount of time, I knew every minute, every box I unpacked and every piece of clothing I packaged, I was helping a family in need. That feeling of pride and gratitude is something I had never felt this deeply up until this day. Unfortunately, during this placement I did learn that warehouse work was not something I would consider as a career path in the future, when I began my placement with Faith in Families, it being in a warehouse was something that slightly put me off as it was out of my comfort zone however the company made it enjoyable but it is not something I would choose to do for my day to day life. </a:t>
            </a:r>
          </a:p>
          <a:p>
            <a:r>
              <a:rPr lang="en-GB" dirty="0"/>
              <a:t>Moreover, I learnt that volunteering in these organisations can open many doors for careers and that there are many sectors in these charities. For example, many of the volunteers I was working alongside were awaiting to be taken on in the company as paid workers and this is something that is definitely of interest to me. </a:t>
            </a:r>
          </a:p>
          <a:p>
            <a:r>
              <a:rPr lang="en-GB" dirty="0"/>
              <a:t>The question I am left with now from all that this placement has taught me is do I still want to work in the police or do I want to work in the charity sector helping those that the police cannot?</a:t>
            </a:r>
          </a:p>
        </p:txBody>
      </p:sp>
      <p:sp>
        <p:nvSpPr>
          <p:cNvPr id="4" name="Slide Number Placeholder 3"/>
          <p:cNvSpPr>
            <a:spLocks noGrp="1"/>
          </p:cNvSpPr>
          <p:nvPr>
            <p:ph type="sldNum" sz="quarter" idx="5"/>
          </p:nvPr>
        </p:nvSpPr>
        <p:spPr/>
        <p:txBody>
          <a:bodyPr/>
          <a:lstStyle/>
          <a:p>
            <a:fld id="{7B460EEF-6DF5-7D45-B645-F6C2A8B89015}" type="slidenum">
              <a:rPr lang="en-GB" smtClean="0"/>
              <a:t>8</a:t>
            </a:fld>
            <a:endParaRPr lang="en-GB"/>
          </a:p>
        </p:txBody>
      </p:sp>
    </p:spTree>
    <p:extLst>
      <p:ext uri="{BB962C8B-B14F-4D97-AF65-F5344CB8AC3E}">
        <p14:creationId xmlns:p14="http://schemas.microsoft.com/office/powerpoint/2010/main" val="34506300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help me answer this question, I created a plan for the future which contains 6 different steps. </a:t>
            </a:r>
          </a:p>
          <a:p>
            <a:r>
              <a:rPr lang="en-GB" dirty="0"/>
              <a:t>The first 2 steps are to remain volunteering with faith in families and find volunteering with charities such ass Women’s Aid, this will be discussed further in the next slide. </a:t>
            </a:r>
          </a:p>
          <a:p>
            <a:r>
              <a:rPr lang="en-GB" dirty="0"/>
              <a:t>Step 3 is to write my dissertation which I aim for it to be regarding female misogyny through policing and how this affects society. I aim to use my knowledge I gain from volunteering with Women’s Aid to write this dissertation due to the real life experience some individuals experience. </a:t>
            </a:r>
          </a:p>
          <a:p>
            <a:r>
              <a:rPr lang="en-GB" dirty="0"/>
              <a:t>Step 4 is my most important to step, which is to complete my degree. Completing my degree is an extreme milestone in my life and I aim to use this degree to create change in the world and the community and I am determined to fine tune my ideal career opportunity by the end of my degree by discussing my interests and options with my lecturers </a:t>
            </a:r>
            <a:r>
              <a:rPr lang="en-GB" dirty="0" err="1"/>
              <a:t>aswell</a:t>
            </a:r>
            <a:r>
              <a:rPr lang="en-GB" dirty="0"/>
              <a:t> as using my course knowledge and volunteering experience to help me decide. </a:t>
            </a:r>
          </a:p>
          <a:p>
            <a:r>
              <a:rPr lang="en-GB" dirty="0"/>
              <a:t>Step 5 is similar to Step 4 however it is more career focused. I intend to search for full time employment in an area which interests me which I have fine tuned throughout my last year of my degree. Whether this be in the charity sector or the police I aim to find a career path where I feel fulfilled, happy and am making a change.</a:t>
            </a:r>
          </a:p>
          <a:p>
            <a:r>
              <a:rPr lang="en-GB" dirty="0"/>
              <a:t>My final step which will underpin all the previous steps it to be grateful and positive everyday. I believe working hard and doing something for a purpose is important, but reminding yourself that you are lucky to be in the position that you are is something that should always be at the front of your mind. This is definitely something both volunteering placements and correspondence with other charities have taught me, that you should be grateful and have a positive mindset for everyday as it comes. </a:t>
            </a:r>
          </a:p>
        </p:txBody>
      </p:sp>
      <p:sp>
        <p:nvSpPr>
          <p:cNvPr id="4" name="Slide Number Placeholder 3"/>
          <p:cNvSpPr>
            <a:spLocks noGrp="1"/>
          </p:cNvSpPr>
          <p:nvPr>
            <p:ph type="sldNum" sz="quarter" idx="5"/>
          </p:nvPr>
        </p:nvSpPr>
        <p:spPr/>
        <p:txBody>
          <a:bodyPr/>
          <a:lstStyle/>
          <a:p>
            <a:fld id="{7B460EEF-6DF5-7D45-B645-F6C2A8B89015}" type="slidenum">
              <a:rPr lang="en-GB" smtClean="0"/>
              <a:t>9</a:t>
            </a:fld>
            <a:endParaRPr lang="en-GB"/>
          </a:p>
        </p:txBody>
      </p:sp>
    </p:spTree>
    <p:extLst>
      <p:ext uri="{BB962C8B-B14F-4D97-AF65-F5344CB8AC3E}">
        <p14:creationId xmlns:p14="http://schemas.microsoft.com/office/powerpoint/2010/main" val="29048395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Step 1 and 2 for my plan for the future are to remain volunteering with faith in families and to gain a volunteering placement with women’s aid. </a:t>
            </a:r>
          </a:p>
          <a:p>
            <a:r>
              <a:rPr lang="en-GB" dirty="0"/>
              <a:t>I would really like to continue my placement with faith in families as I have created new friendships, have learnt new skills which are hugely beneficial to my chosen degree and I strongly agree with the aims and the morals of the charity. </a:t>
            </a:r>
          </a:p>
          <a:p>
            <a:r>
              <a:rPr lang="en-GB" dirty="0"/>
              <a:t>To further fine tune my career paths I am aiming to gain a volunteering placement with a charity such as women’s aid or st </a:t>
            </a:r>
            <a:r>
              <a:rPr lang="en-GB" dirty="0" err="1"/>
              <a:t>giles</a:t>
            </a:r>
            <a:r>
              <a:rPr lang="en-GB" dirty="0"/>
              <a:t> as they work alongside specific groups in need. This is something I feel I should explore to gauge if a specific vulnerable group is something I am interested in working with.</a:t>
            </a:r>
          </a:p>
          <a:p>
            <a:r>
              <a:rPr lang="en-GB" dirty="0"/>
              <a:t>Given my dissertation will be regarding misogyny against women, I feel it is important to submerge myself with vulnerable women who may have been through misogynistic events and see how it affects women in real life rather than just through statistics. I will do this to increase my empathy and to remind myself and the community that misogyny towards women is real and not just a news headline or a statistic and it can have serious physical and mental impacts on these women.</a:t>
            </a:r>
          </a:p>
        </p:txBody>
      </p:sp>
      <p:sp>
        <p:nvSpPr>
          <p:cNvPr id="4" name="Slide Number Placeholder 3"/>
          <p:cNvSpPr>
            <a:spLocks noGrp="1"/>
          </p:cNvSpPr>
          <p:nvPr>
            <p:ph type="sldNum" sz="quarter" idx="5"/>
          </p:nvPr>
        </p:nvSpPr>
        <p:spPr/>
        <p:txBody>
          <a:bodyPr/>
          <a:lstStyle/>
          <a:p>
            <a:fld id="{7B460EEF-6DF5-7D45-B645-F6C2A8B89015}" type="slidenum">
              <a:rPr lang="en-GB" smtClean="0"/>
              <a:t>10</a:t>
            </a:fld>
            <a:endParaRPr lang="en-GB"/>
          </a:p>
        </p:txBody>
      </p:sp>
    </p:spTree>
    <p:extLst>
      <p:ext uri="{BB962C8B-B14F-4D97-AF65-F5344CB8AC3E}">
        <p14:creationId xmlns:p14="http://schemas.microsoft.com/office/powerpoint/2010/main" val="12913227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summarise, volunteering over the last year made me realise this is something I now wished I looked into a lot earlier as it has taught me a wealth of new skills and helped me develop my existing ones. It has also given a new perspective of life and made me understand how lucky I am and how grateful I should be everyday that I can wake up and I am safe, happy and healthy and have everything I need right in front of me to create a successful life for me and my future daughter. </a:t>
            </a:r>
            <a:br>
              <a:rPr lang="en-GB" dirty="0"/>
            </a:br>
            <a:r>
              <a:rPr lang="en-GB" dirty="0"/>
              <a:t>This volunteering placement has also given a wide variety of new professional and person opportunities as well as contacts. The people I have met along this journey are people I will hold in my heart dearly as the work they do on a day to day basis is something that should be praised. </a:t>
            </a:r>
          </a:p>
          <a:p>
            <a:r>
              <a:rPr lang="en-GB" dirty="0"/>
              <a:t>I am proud to say I worked alongside these people and I get to call them my colleagues as well as my friends.</a:t>
            </a:r>
          </a:p>
          <a:p>
            <a:endParaRPr lang="en-GB" dirty="0"/>
          </a:p>
          <a:p>
            <a:r>
              <a:rPr lang="en-GB" dirty="0"/>
              <a:t>Thank you for listening.</a:t>
            </a:r>
          </a:p>
        </p:txBody>
      </p:sp>
      <p:sp>
        <p:nvSpPr>
          <p:cNvPr id="4" name="Slide Number Placeholder 3"/>
          <p:cNvSpPr>
            <a:spLocks noGrp="1"/>
          </p:cNvSpPr>
          <p:nvPr>
            <p:ph type="sldNum" sz="quarter" idx="5"/>
          </p:nvPr>
        </p:nvSpPr>
        <p:spPr/>
        <p:txBody>
          <a:bodyPr/>
          <a:lstStyle/>
          <a:p>
            <a:fld id="{7B460EEF-6DF5-7D45-B645-F6C2A8B89015}" type="slidenum">
              <a:rPr lang="en-GB" smtClean="0"/>
              <a:t>11</a:t>
            </a:fld>
            <a:endParaRPr lang="en-GB"/>
          </a:p>
        </p:txBody>
      </p:sp>
    </p:spTree>
    <p:extLst>
      <p:ext uri="{BB962C8B-B14F-4D97-AF65-F5344CB8AC3E}">
        <p14:creationId xmlns:p14="http://schemas.microsoft.com/office/powerpoint/2010/main" val="15622013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GB"/>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6AD6EE87-EBD5-4F12-A48A-63ACA297AC8F}" type="datetimeFigureOut">
              <a:rPr lang="en-US" dirty="0"/>
              <a:t>5/26/26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5D3794B-289A-4A80-97D7-111025398D45}" type="datetimeFigureOut">
              <a:rPr lang="en-US" dirty="0"/>
              <a:t>5/26/26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GB"/>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A61015F-7CC6-4D0A-9D87-873EA4C304CC}" type="datetimeFigureOut">
              <a:rPr lang="en-US" dirty="0"/>
              <a:t>5/26/26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3C6A301-0538-44EC-B09D-202E1042A48B}" type="datetimeFigureOut">
              <a:rPr lang="en-US" dirty="0"/>
              <a:t>5/26/26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GB"/>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789574A-8875-45EF-8EA2-3CAA0F7ABC4C}" type="datetimeFigureOut">
              <a:rPr lang="en-US" dirty="0"/>
              <a:t>5/26/26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67EF4D4C-5367-4C26-9E2B-D8088D7FCA81}" type="datetimeFigureOut">
              <a:rPr lang="en-US" dirty="0"/>
              <a:t>5/26/26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E91E96-98B0-4413-9547-46F3504108EF}" type="datetimeFigureOut">
              <a:rPr lang="en-US" dirty="0"/>
              <a:t>5/26/26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GB"/>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5C68B11-C5A8-448C-8CE9-B1A273C79CFC}" type="datetimeFigureOut">
              <a:rPr lang="en-US" dirty="0"/>
              <a:t>5/26/26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7616CA0-919D-4A49-9C8A-62FDFB3A5183}" type="datetimeFigureOut">
              <a:rPr lang="en-US" dirty="0"/>
              <a:t>5/26/26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67E5644-1E61-4311-A31E-84CB9C7AA8A9}"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D73815-2707-4475-8F1A-B873CB631BB4}" type="datetimeFigureOut">
              <a:rPr lang="en-US" dirty="0"/>
              <a:t>5/26/26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GB"/>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A4AFB99-0EAB-4182-AFF8-E214C82A68F6}" type="datetimeFigureOut">
              <a:rPr lang="en-US" dirty="0"/>
              <a:t>5/26/26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90298CD5-6C1E-4009-B41F-6DF62E31D3BE}" type="datetimeFigureOut">
              <a:rPr lang="en-US" dirty="0"/>
              <a:pPr/>
              <a:t>5/26/26</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FAB73BC-B049-4115-A692-8D63A059BFB8}" type="slidenum">
              <a:rPr lang="en-US" dirty="0"/>
              <a:pPr/>
              <a:t>‹#›</a:t>
            </a:fld>
            <a:endParaRPr lang="en-US"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8" r:id="rId10"/>
    <p:sldLayoutId id="2147483659"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mybib.com/#/projects/g6OaOg/citations"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6.png"/><Relationship Id="rId7" Type="http://schemas.openxmlformats.org/officeDocument/2006/relationships/diagramColors" Target="../diagrams/colors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9ABC736F-FD1E-4980-876D-E5C3877393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D98EE46-797C-45B8-8337-491B94E05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83B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85F3E2-D21C-07F2-ED44-2A8D8EF79B79}"/>
              </a:ext>
            </a:extLst>
          </p:cNvPr>
          <p:cNvSpPr>
            <a:spLocks noGrp="1"/>
          </p:cNvSpPr>
          <p:nvPr>
            <p:ph type="ctrTitle"/>
          </p:nvPr>
        </p:nvSpPr>
        <p:spPr>
          <a:xfrm>
            <a:off x="634501" y="640080"/>
            <a:ext cx="4019429" cy="3339348"/>
          </a:xfrm>
        </p:spPr>
        <p:txBody>
          <a:bodyPr anchor="b">
            <a:normAutofit/>
          </a:bodyPr>
          <a:lstStyle/>
          <a:p>
            <a:r>
              <a:rPr lang="en-GB" sz="4400" u="sng" dirty="0">
                <a:solidFill>
                  <a:srgbClr val="FFFFFF"/>
                </a:solidFill>
              </a:rPr>
              <a:t>Preparing for employment</a:t>
            </a:r>
          </a:p>
        </p:txBody>
      </p:sp>
      <p:sp>
        <p:nvSpPr>
          <p:cNvPr id="3" name="Subtitle 2">
            <a:extLst>
              <a:ext uri="{FF2B5EF4-FFF2-40B4-BE49-F238E27FC236}">
                <a16:creationId xmlns:a16="http://schemas.microsoft.com/office/drawing/2014/main" id="{5A4E6002-AF0F-DF87-9E29-0CF3EF93A2FF}"/>
              </a:ext>
            </a:extLst>
          </p:cNvPr>
          <p:cNvSpPr>
            <a:spLocks noGrp="1"/>
          </p:cNvSpPr>
          <p:nvPr>
            <p:ph type="subTitle" idx="1"/>
          </p:nvPr>
        </p:nvSpPr>
        <p:spPr>
          <a:xfrm>
            <a:off x="638921" y="4315017"/>
            <a:ext cx="4015009" cy="1893939"/>
          </a:xfrm>
        </p:spPr>
        <p:txBody>
          <a:bodyPr anchor="t">
            <a:normAutofit/>
          </a:bodyPr>
          <a:lstStyle/>
          <a:p>
            <a:pPr algn="r"/>
            <a:r>
              <a:rPr lang="en-GB" sz="1600">
                <a:solidFill>
                  <a:srgbClr val="FFFFFF"/>
                </a:solidFill>
              </a:rPr>
              <a:t>Amber Mole</a:t>
            </a:r>
          </a:p>
          <a:p>
            <a:pPr algn="r"/>
            <a:r>
              <a:rPr lang="en-GB" sz="1600">
                <a:solidFill>
                  <a:srgbClr val="FFFFFF"/>
                </a:solidFill>
              </a:rPr>
              <a:t>2403613</a:t>
            </a:r>
          </a:p>
          <a:p>
            <a:pPr algn="r"/>
            <a:r>
              <a:rPr lang="en-GB" sz="1600">
                <a:solidFill>
                  <a:srgbClr val="FFFFFF"/>
                </a:solidFill>
              </a:rPr>
              <a:t>BMLC5005</a:t>
            </a:r>
          </a:p>
        </p:txBody>
      </p:sp>
      <p:cxnSp>
        <p:nvCxnSpPr>
          <p:cNvPr id="23" name="Straight Connector 22">
            <a:extLst>
              <a:ext uri="{FF2B5EF4-FFF2-40B4-BE49-F238E27FC236}">
                <a16:creationId xmlns:a16="http://schemas.microsoft.com/office/drawing/2014/main" id="{4E4CA735-62CB-4665-AA7D-4A259E3F7CE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39130" y="4156010"/>
            <a:ext cx="356616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25" name="Rectangle 24">
            <a:extLst>
              <a:ext uri="{FF2B5EF4-FFF2-40B4-BE49-F238E27FC236}">
                <a16:creationId xmlns:a16="http://schemas.microsoft.com/office/drawing/2014/main" id="{3915B512-930A-40F0-82A6-4895B71A9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396" y="0"/>
            <a:ext cx="6909991" cy="6858000"/>
          </a:xfrm>
          <a:prstGeom prst="rect">
            <a:avLst/>
          </a:prstGeom>
          <a:blipFill dpi="0" rotWithShape="1">
            <a:blip r:embed="rId3">
              <a:duotone>
                <a:schemeClr val="accent1">
                  <a:shade val="45000"/>
                  <a:satMod val="135000"/>
                </a:schemeClr>
                <a:prstClr val="white"/>
              </a:duotone>
            </a:blip>
            <a:srcRect/>
            <a:tile tx="6350" ty="-101600" sx="70000" sy="7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Tree>
    <p:extLst>
      <p:ext uri="{BB962C8B-B14F-4D97-AF65-F5344CB8AC3E}">
        <p14:creationId xmlns:p14="http://schemas.microsoft.com/office/powerpoint/2010/main" val="39758776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4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4345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E3FCF6-A67B-F59E-DFA2-59643B50A027}"/>
              </a:ext>
            </a:extLst>
          </p:cNvPr>
          <p:cNvSpPr>
            <a:spLocks noGrp="1"/>
          </p:cNvSpPr>
          <p:nvPr>
            <p:ph type="title"/>
          </p:nvPr>
        </p:nvSpPr>
        <p:spPr>
          <a:xfrm>
            <a:off x="524256" y="4767072"/>
            <a:ext cx="6594189" cy="1625210"/>
          </a:xfrm>
        </p:spPr>
        <p:txBody>
          <a:bodyPr>
            <a:normAutofit/>
          </a:bodyPr>
          <a:lstStyle/>
          <a:p>
            <a:pPr algn="r"/>
            <a:r>
              <a:rPr lang="en-GB">
                <a:solidFill>
                  <a:srgbClr val="FFFFFF"/>
                </a:solidFill>
              </a:rPr>
              <a:t>Contents</a:t>
            </a:r>
          </a:p>
        </p:txBody>
      </p:sp>
      <p:pic>
        <p:nvPicPr>
          <p:cNvPr id="11" name="Picture 10">
            <a:extLst>
              <a:ext uri="{FF2B5EF4-FFF2-40B4-BE49-F238E27FC236}">
                <a16:creationId xmlns:a16="http://schemas.microsoft.com/office/drawing/2014/main" id="{66833764-B113-25AE-9418-71CDDE53ACE1}"/>
              </a:ext>
            </a:extLst>
          </p:cNvPr>
          <p:cNvPicPr>
            <a:picLocks noChangeAspect="1"/>
          </p:cNvPicPr>
          <p:nvPr/>
        </p:nvPicPr>
        <p:blipFill>
          <a:blip r:embed="rId3"/>
          <a:srcRect t="4091" r="1" b="18320"/>
          <a:stretch>
            <a:fillRect/>
          </a:stretch>
        </p:blipFill>
        <p:spPr>
          <a:xfrm>
            <a:off x="327547" y="321733"/>
            <a:ext cx="7058306" cy="4107392"/>
          </a:xfrm>
          <a:prstGeom prst="rect">
            <a:avLst/>
          </a:prstGeom>
        </p:spPr>
      </p:pic>
      <p:sp>
        <p:nvSpPr>
          <p:cNvPr id="18" name="Rectangle 17">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A275EBB-2691-688C-38F8-9F911C026B17}"/>
              </a:ext>
            </a:extLst>
          </p:cNvPr>
          <p:cNvSpPr>
            <a:spLocks noGrp="1"/>
          </p:cNvSpPr>
          <p:nvPr>
            <p:ph idx="1"/>
          </p:nvPr>
        </p:nvSpPr>
        <p:spPr>
          <a:xfrm>
            <a:off x="8029319" y="917725"/>
            <a:ext cx="3424739" cy="4852362"/>
          </a:xfrm>
        </p:spPr>
        <p:txBody>
          <a:bodyPr anchor="ctr">
            <a:normAutofit/>
          </a:bodyPr>
          <a:lstStyle/>
          <a:p>
            <a:r>
              <a:rPr lang="en-GB" sz="1700" u="sng" dirty="0">
                <a:solidFill>
                  <a:srgbClr val="FFFFFF"/>
                </a:solidFill>
              </a:rPr>
              <a:t>Slide 3: AI Acknowledgment.</a:t>
            </a:r>
          </a:p>
          <a:p>
            <a:r>
              <a:rPr lang="en-GB" sz="1700" u="sng" dirty="0">
                <a:solidFill>
                  <a:srgbClr val="FFFFFF"/>
                </a:solidFill>
              </a:rPr>
              <a:t>Slide 4: Introduction slide. </a:t>
            </a:r>
          </a:p>
          <a:p>
            <a:r>
              <a:rPr lang="en-GB" sz="1700" u="sng" dirty="0">
                <a:solidFill>
                  <a:srgbClr val="FFFFFF"/>
                </a:solidFill>
              </a:rPr>
              <a:t>Slide 5: My Placement: Age Cymru</a:t>
            </a:r>
          </a:p>
          <a:p>
            <a:r>
              <a:rPr lang="en-GB" sz="1700" u="sng" dirty="0">
                <a:solidFill>
                  <a:srgbClr val="FFFFFF"/>
                </a:solidFill>
              </a:rPr>
              <a:t>Slide 6: My Placement: Faith in Families.</a:t>
            </a:r>
          </a:p>
          <a:p>
            <a:r>
              <a:rPr lang="en-GB" sz="1700" u="sng" dirty="0">
                <a:solidFill>
                  <a:srgbClr val="FFFFFF"/>
                </a:solidFill>
              </a:rPr>
              <a:t>Slide 7: Skills development.</a:t>
            </a:r>
          </a:p>
          <a:p>
            <a:r>
              <a:rPr lang="en-GB" sz="1700" u="sng" dirty="0">
                <a:solidFill>
                  <a:srgbClr val="FFFFFF"/>
                </a:solidFill>
              </a:rPr>
              <a:t>Slide 8: Future development.</a:t>
            </a:r>
          </a:p>
          <a:p>
            <a:r>
              <a:rPr lang="en-GB" sz="1700" u="sng" dirty="0">
                <a:solidFill>
                  <a:srgbClr val="FFFFFF"/>
                </a:solidFill>
              </a:rPr>
              <a:t>Slide 9: What has the placement taught me.</a:t>
            </a:r>
          </a:p>
          <a:p>
            <a:r>
              <a:rPr lang="en-GB" sz="1700" u="sng" dirty="0">
                <a:solidFill>
                  <a:srgbClr val="FFFFFF"/>
                </a:solidFill>
              </a:rPr>
              <a:t>Slide 10: Planning for the future.</a:t>
            </a:r>
          </a:p>
          <a:p>
            <a:r>
              <a:rPr lang="en-GB" sz="1700" u="sng" dirty="0">
                <a:solidFill>
                  <a:srgbClr val="FFFFFF"/>
                </a:solidFill>
              </a:rPr>
              <a:t>Slide 11: Summary.</a:t>
            </a:r>
          </a:p>
          <a:p>
            <a:r>
              <a:rPr lang="en-GB" sz="1700" u="sng" dirty="0">
                <a:solidFill>
                  <a:srgbClr val="FFFFFF"/>
                </a:solidFill>
              </a:rPr>
              <a:t>Slide 12: Reference list.</a:t>
            </a:r>
          </a:p>
          <a:p>
            <a:endParaRPr lang="en-GB" sz="1700" dirty="0">
              <a:solidFill>
                <a:srgbClr val="FFFFFF"/>
              </a:solidFill>
            </a:endParaRPr>
          </a:p>
        </p:txBody>
      </p:sp>
    </p:spTree>
    <p:extLst>
      <p:ext uri="{BB962C8B-B14F-4D97-AF65-F5344CB8AC3E}">
        <p14:creationId xmlns:p14="http://schemas.microsoft.com/office/powerpoint/2010/main" val="27149742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B9C9A-4B9A-2B1E-8721-5322739092F2}"/>
              </a:ext>
            </a:extLst>
          </p:cNvPr>
          <p:cNvSpPr>
            <a:spLocks noGrp="1"/>
          </p:cNvSpPr>
          <p:nvPr>
            <p:ph type="title"/>
          </p:nvPr>
        </p:nvSpPr>
        <p:spPr>
          <a:xfrm>
            <a:off x="1024129" y="585216"/>
            <a:ext cx="4431792" cy="1499616"/>
          </a:xfrm>
        </p:spPr>
        <p:txBody>
          <a:bodyPr>
            <a:normAutofit/>
          </a:bodyPr>
          <a:lstStyle/>
          <a:p>
            <a:pPr algn="ctr"/>
            <a:r>
              <a:rPr lang="en-GB" u="sng" dirty="0"/>
              <a:t>AI Acknowledgement</a:t>
            </a:r>
          </a:p>
        </p:txBody>
      </p:sp>
      <p:sp>
        <p:nvSpPr>
          <p:cNvPr id="3" name="Content Placeholder 2">
            <a:extLst>
              <a:ext uri="{FF2B5EF4-FFF2-40B4-BE49-F238E27FC236}">
                <a16:creationId xmlns:a16="http://schemas.microsoft.com/office/drawing/2014/main" id="{0901BE84-937E-2970-C881-98D93AECD898}"/>
              </a:ext>
            </a:extLst>
          </p:cNvPr>
          <p:cNvSpPr>
            <a:spLocks noGrp="1"/>
          </p:cNvSpPr>
          <p:nvPr>
            <p:ph idx="1"/>
          </p:nvPr>
        </p:nvSpPr>
        <p:spPr>
          <a:xfrm>
            <a:off x="1024128" y="2286000"/>
            <a:ext cx="4429615" cy="3931920"/>
          </a:xfrm>
        </p:spPr>
        <p:txBody>
          <a:bodyPr>
            <a:normAutofit fontScale="92500" lnSpcReduction="10000"/>
          </a:bodyPr>
          <a:lstStyle/>
          <a:p>
            <a:r>
              <a:rPr lang="en-GB" dirty="0"/>
              <a:t>I acknowledge the use of My Bib (</a:t>
            </a:r>
            <a:r>
              <a:rPr lang="en-GB" u="sng" dirty="0">
                <a:hlinkClick r:id="rId3"/>
              </a:rPr>
              <a:t>https://www.mybib.com/#/projects/g6OaOg/citations</a:t>
            </a:r>
            <a:r>
              <a:rPr lang="en-GB" dirty="0"/>
              <a:t>) to create my reference list, using the prompts:</a:t>
            </a:r>
          </a:p>
          <a:p>
            <a:pPr lvl="0"/>
            <a:r>
              <a:rPr lang="en-GB" dirty="0"/>
              <a:t>1. Inputting my references into the website in order for them to be organised alphabetically.</a:t>
            </a:r>
          </a:p>
          <a:p>
            <a:r>
              <a:rPr lang="en-GB" dirty="0"/>
              <a:t>I confirm that I have not presented any AI generated text as my own work. I confirm I have copies of my drafts, notes, and other resources I used before, and after the use of AI tools which I may be asked to provide in evidence.</a:t>
            </a:r>
          </a:p>
          <a:p>
            <a:endParaRPr lang="en-GB" dirty="0"/>
          </a:p>
        </p:txBody>
      </p:sp>
      <p:pic>
        <p:nvPicPr>
          <p:cNvPr id="7" name="Graphic 6" descr="Robot">
            <a:extLst>
              <a:ext uri="{FF2B5EF4-FFF2-40B4-BE49-F238E27FC236}">
                <a16:creationId xmlns:a16="http://schemas.microsoft.com/office/drawing/2014/main" id="{9C8C9D4A-0A0B-582D-B4BE-9AEEFCD14D33}"/>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096000" y="701039"/>
            <a:ext cx="5455921" cy="5455921"/>
          </a:xfrm>
          <a:prstGeom prst="rect">
            <a:avLst/>
          </a:prstGeom>
        </p:spPr>
      </p:pic>
    </p:spTree>
    <p:extLst>
      <p:ext uri="{BB962C8B-B14F-4D97-AF65-F5344CB8AC3E}">
        <p14:creationId xmlns:p14="http://schemas.microsoft.com/office/powerpoint/2010/main" val="36617592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0E7A3056-9B88-444B-94DA-40B0F2C6E2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83B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343ADD-A5F2-AE4D-3690-D0B2BD3A9FE8}"/>
              </a:ext>
            </a:extLst>
          </p:cNvPr>
          <p:cNvSpPr>
            <a:spLocks noGrp="1"/>
          </p:cNvSpPr>
          <p:nvPr>
            <p:ph type="title"/>
          </p:nvPr>
        </p:nvSpPr>
        <p:spPr>
          <a:xfrm>
            <a:off x="1024129" y="585215"/>
            <a:ext cx="3630168" cy="1677467"/>
          </a:xfrm>
        </p:spPr>
        <p:txBody>
          <a:bodyPr>
            <a:normAutofit/>
          </a:bodyPr>
          <a:lstStyle/>
          <a:p>
            <a:r>
              <a:rPr lang="en-GB" sz="4100" u="sng"/>
              <a:t>The question being discussed today is:</a:t>
            </a:r>
          </a:p>
        </p:txBody>
      </p:sp>
      <p:cxnSp>
        <p:nvCxnSpPr>
          <p:cNvPr id="21" name="Straight Connector 20">
            <a:extLst>
              <a:ext uri="{FF2B5EF4-FFF2-40B4-BE49-F238E27FC236}">
                <a16:creationId xmlns:a16="http://schemas.microsoft.com/office/drawing/2014/main" id="{6820BD55-A71A-48C6-B0F7-235147F39D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39130" y="2423548"/>
            <a:ext cx="356616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868F9B8-1F3C-3E85-D2B2-DBEA2D57E8D5}"/>
              </a:ext>
            </a:extLst>
          </p:cNvPr>
          <p:cNvSpPr>
            <a:spLocks noGrp="1"/>
          </p:cNvSpPr>
          <p:nvPr>
            <p:ph idx="1"/>
          </p:nvPr>
        </p:nvSpPr>
        <p:spPr>
          <a:xfrm>
            <a:off x="1024129" y="2584415"/>
            <a:ext cx="3630168" cy="3724944"/>
          </a:xfrm>
        </p:spPr>
        <p:txBody>
          <a:bodyPr>
            <a:normAutofit/>
          </a:bodyPr>
          <a:lstStyle/>
          <a:p>
            <a:pPr algn="ctr"/>
            <a:r>
              <a:rPr lang="en-GB" sz="2800" u="sng" dirty="0"/>
              <a:t>“Having completed your academic placement, consider how that experience will benefit your future study and career aspirations and goals”</a:t>
            </a:r>
          </a:p>
        </p:txBody>
      </p:sp>
      <p:sp>
        <p:nvSpPr>
          <p:cNvPr id="23" name="Rectangle 22">
            <a:extLst>
              <a:ext uri="{FF2B5EF4-FFF2-40B4-BE49-F238E27FC236}">
                <a16:creationId xmlns:a16="http://schemas.microsoft.com/office/drawing/2014/main" id="{DA215CF0-5E5E-4D2E-B3AE-366652A368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396" y="0"/>
            <a:ext cx="6909991" cy="6858000"/>
          </a:xfrm>
          <a:prstGeom prst="rect">
            <a:avLst/>
          </a:prstGeom>
          <a:blipFill dpi="0" rotWithShape="1">
            <a:blip r:embed="rId3">
              <a:duotone>
                <a:schemeClr val="accent1">
                  <a:shade val="45000"/>
                  <a:satMod val="135000"/>
                </a:schemeClr>
                <a:prstClr val="white"/>
              </a:duotone>
            </a:blip>
            <a:srcRect/>
            <a:tile tx="6350" ty="-101600" sx="70000" sy="7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Tree>
    <p:extLst>
      <p:ext uri="{BB962C8B-B14F-4D97-AF65-F5344CB8AC3E}">
        <p14:creationId xmlns:p14="http://schemas.microsoft.com/office/powerpoint/2010/main" val="994393087"/>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18A05-A004-65E7-4875-4AB78EF0FC5D}"/>
              </a:ext>
            </a:extLst>
          </p:cNvPr>
          <p:cNvSpPr>
            <a:spLocks noGrp="1"/>
          </p:cNvSpPr>
          <p:nvPr>
            <p:ph type="title"/>
          </p:nvPr>
        </p:nvSpPr>
        <p:spPr>
          <a:xfrm>
            <a:off x="1024128" y="585216"/>
            <a:ext cx="9720072" cy="1499616"/>
          </a:xfrm>
        </p:spPr>
        <p:txBody>
          <a:bodyPr>
            <a:normAutofit/>
          </a:bodyPr>
          <a:lstStyle/>
          <a:p>
            <a:r>
              <a:rPr lang="en-GB" u="sng"/>
              <a:t>Age Cymru:</a:t>
            </a:r>
          </a:p>
        </p:txBody>
      </p:sp>
      <p:graphicFrame>
        <p:nvGraphicFramePr>
          <p:cNvPr id="5" name="Content Placeholder 2">
            <a:extLst>
              <a:ext uri="{FF2B5EF4-FFF2-40B4-BE49-F238E27FC236}">
                <a16:creationId xmlns:a16="http://schemas.microsoft.com/office/drawing/2014/main" id="{37FBDCFA-6B08-8CCE-DF01-BE7F9F9B1147}"/>
              </a:ext>
            </a:extLst>
          </p:cNvPr>
          <p:cNvGraphicFramePr>
            <a:graphicFrameLocks noGrp="1"/>
          </p:cNvGraphicFramePr>
          <p:nvPr>
            <p:ph idx="1"/>
            <p:extLst>
              <p:ext uri="{D42A27DB-BD31-4B8C-83A1-F6EECF244321}">
                <p14:modId xmlns:p14="http://schemas.microsoft.com/office/powerpoint/2010/main" val="3700361040"/>
              </p:ext>
            </p:extLst>
          </p:nvPr>
        </p:nvGraphicFramePr>
        <p:xfrm>
          <a:off x="5063613" y="2286000"/>
          <a:ext cx="5680587"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a:extLst>
              <a:ext uri="{FF2B5EF4-FFF2-40B4-BE49-F238E27FC236}">
                <a16:creationId xmlns:a16="http://schemas.microsoft.com/office/drawing/2014/main" id="{30A27AD6-5605-3E48-53B3-B34714E64E89}"/>
              </a:ext>
            </a:extLst>
          </p:cNvPr>
          <p:cNvPicPr>
            <a:picLocks noChangeAspect="1"/>
          </p:cNvPicPr>
          <p:nvPr/>
        </p:nvPicPr>
        <p:blipFill>
          <a:blip r:embed="rId8"/>
          <a:stretch>
            <a:fillRect/>
          </a:stretch>
        </p:blipFill>
        <p:spPr>
          <a:xfrm>
            <a:off x="731933" y="2830285"/>
            <a:ext cx="4331680" cy="2259693"/>
          </a:xfrm>
          <a:prstGeom prst="rect">
            <a:avLst/>
          </a:prstGeom>
        </p:spPr>
      </p:pic>
      <p:sp>
        <p:nvSpPr>
          <p:cNvPr id="6" name="TextBox 5">
            <a:extLst>
              <a:ext uri="{FF2B5EF4-FFF2-40B4-BE49-F238E27FC236}">
                <a16:creationId xmlns:a16="http://schemas.microsoft.com/office/drawing/2014/main" id="{15F09F41-0622-A338-07EA-243BF2AB90C0}"/>
              </a:ext>
            </a:extLst>
          </p:cNvPr>
          <p:cNvSpPr txBox="1"/>
          <p:nvPr/>
        </p:nvSpPr>
        <p:spPr>
          <a:xfrm>
            <a:off x="731932" y="4761781"/>
            <a:ext cx="2632369" cy="307777"/>
          </a:xfrm>
          <a:prstGeom prst="rect">
            <a:avLst/>
          </a:prstGeom>
          <a:noFill/>
        </p:spPr>
        <p:txBody>
          <a:bodyPr wrap="square" rtlCol="0">
            <a:spAutoFit/>
          </a:bodyPr>
          <a:lstStyle/>
          <a:p>
            <a:r>
              <a:rPr lang="en-GB" sz="1400" dirty="0"/>
              <a:t>(Age Cymru,2026).</a:t>
            </a:r>
          </a:p>
        </p:txBody>
      </p:sp>
    </p:spTree>
    <p:extLst>
      <p:ext uri="{BB962C8B-B14F-4D97-AF65-F5344CB8AC3E}">
        <p14:creationId xmlns:p14="http://schemas.microsoft.com/office/powerpoint/2010/main" val="3151328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513B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2BD2B2-C3A8-089C-FE13-6FE75A07B734}"/>
              </a:ext>
            </a:extLst>
          </p:cNvPr>
          <p:cNvSpPr>
            <a:spLocks noGrp="1"/>
          </p:cNvSpPr>
          <p:nvPr>
            <p:ph type="title"/>
          </p:nvPr>
        </p:nvSpPr>
        <p:spPr>
          <a:xfrm>
            <a:off x="524256" y="4767072"/>
            <a:ext cx="6594189" cy="1625210"/>
          </a:xfrm>
        </p:spPr>
        <p:txBody>
          <a:bodyPr>
            <a:normAutofit/>
          </a:bodyPr>
          <a:lstStyle/>
          <a:p>
            <a:pPr algn="r"/>
            <a:r>
              <a:rPr lang="en-GB" u="sng">
                <a:solidFill>
                  <a:srgbClr val="FFFFFF"/>
                </a:solidFill>
              </a:rPr>
              <a:t>Faith In Families:</a:t>
            </a:r>
          </a:p>
        </p:txBody>
      </p:sp>
      <p:pic>
        <p:nvPicPr>
          <p:cNvPr id="3" name="Picture 2">
            <a:extLst>
              <a:ext uri="{FF2B5EF4-FFF2-40B4-BE49-F238E27FC236}">
                <a16:creationId xmlns:a16="http://schemas.microsoft.com/office/drawing/2014/main" id="{71896084-2EC4-5FC6-2984-DBF69A25BBF5}"/>
              </a:ext>
            </a:extLst>
          </p:cNvPr>
          <p:cNvPicPr>
            <a:picLocks noChangeAspect="1"/>
          </p:cNvPicPr>
          <p:nvPr/>
        </p:nvPicPr>
        <p:blipFill>
          <a:blip r:embed="rId3"/>
          <a:srcRect r="3337"/>
          <a:stretch>
            <a:fillRect/>
          </a:stretch>
        </p:blipFill>
        <p:spPr>
          <a:xfrm>
            <a:off x="327547" y="321733"/>
            <a:ext cx="7058306" cy="4107392"/>
          </a:xfrm>
          <a:prstGeom prst="rect">
            <a:avLst/>
          </a:prstGeom>
        </p:spPr>
      </p:pic>
      <p:sp>
        <p:nvSpPr>
          <p:cNvPr id="21" name="Rectangle 2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Content Placeholder 2">
            <a:extLst>
              <a:ext uri="{FF2B5EF4-FFF2-40B4-BE49-F238E27FC236}">
                <a16:creationId xmlns:a16="http://schemas.microsoft.com/office/drawing/2014/main" id="{DAA0B039-1CAD-F940-88E8-022CE1627A52}"/>
              </a:ext>
            </a:extLst>
          </p:cNvPr>
          <p:cNvGraphicFramePr>
            <a:graphicFrameLocks noGrp="1"/>
          </p:cNvGraphicFramePr>
          <p:nvPr>
            <p:ph idx="1"/>
            <p:extLst>
              <p:ext uri="{D42A27DB-BD31-4B8C-83A1-F6EECF244321}">
                <p14:modId xmlns:p14="http://schemas.microsoft.com/office/powerpoint/2010/main" val="724598624"/>
              </p:ext>
            </p:extLst>
          </p:nvPr>
        </p:nvGraphicFramePr>
        <p:xfrm>
          <a:off x="8029319" y="917725"/>
          <a:ext cx="3424739" cy="485236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Box 3">
            <a:extLst>
              <a:ext uri="{FF2B5EF4-FFF2-40B4-BE49-F238E27FC236}">
                <a16:creationId xmlns:a16="http://schemas.microsoft.com/office/drawing/2014/main" id="{02AF6E15-E0BD-874B-C6FF-0E912701D835}"/>
              </a:ext>
            </a:extLst>
          </p:cNvPr>
          <p:cNvSpPr txBox="1"/>
          <p:nvPr/>
        </p:nvSpPr>
        <p:spPr>
          <a:xfrm>
            <a:off x="321732" y="4058684"/>
            <a:ext cx="1675247" cy="369332"/>
          </a:xfrm>
          <a:prstGeom prst="rect">
            <a:avLst/>
          </a:prstGeom>
          <a:noFill/>
        </p:spPr>
        <p:txBody>
          <a:bodyPr wrap="square" rtlCol="0">
            <a:spAutoFit/>
          </a:bodyPr>
          <a:lstStyle/>
          <a:p>
            <a:r>
              <a:rPr lang="en-GB" dirty="0">
                <a:solidFill>
                  <a:schemeClr val="bg1"/>
                </a:solidFill>
              </a:rPr>
              <a:t>(Favorido,2026)</a:t>
            </a:r>
          </a:p>
        </p:txBody>
      </p:sp>
    </p:spTree>
    <p:extLst>
      <p:ext uri="{BB962C8B-B14F-4D97-AF65-F5344CB8AC3E}">
        <p14:creationId xmlns:p14="http://schemas.microsoft.com/office/powerpoint/2010/main" val="14499008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AE4C84F-7457-4662-AFA3-554A32B9C3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54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DF9B39E-8A25-4BC3-B3C0-ACD46B94E6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2457"/>
            <a:ext cx="12188952" cy="228554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E992D0-C3A9-7205-C94E-2210E61D59A8}"/>
              </a:ext>
            </a:extLst>
          </p:cNvPr>
          <p:cNvSpPr>
            <a:spLocks noGrp="1"/>
          </p:cNvSpPr>
          <p:nvPr>
            <p:ph type="title"/>
          </p:nvPr>
        </p:nvSpPr>
        <p:spPr>
          <a:xfrm>
            <a:off x="1024128" y="4971088"/>
            <a:ext cx="9720072" cy="1499616"/>
          </a:xfrm>
        </p:spPr>
        <p:txBody>
          <a:bodyPr>
            <a:normAutofit/>
          </a:bodyPr>
          <a:lstStyle/>
          <a:p>
            <a:r>
              <a:rPr lang="en-GB" u="sng">
                <a:solidFill>
                  <a:srgbClr val="FFFFFF"/>
                </a:solidFill>
              </a:rPr>
              <a:t>What Skills have I learnt in this placement?</a:t>
            </a:r>
          </a:p>
        </p:txBody>
      </p:sp>
      <p:cxnSp>
        <p:nvCxnSpPr>
          <p:cNvPr id="14" name="Straight Connector 13">
            <a:extLst>
              <a:ext uri="{FF2B5EF4-FFF2-40B4-BE49-F238E27FC236}">
                <a16:creationId xmlns:a16="http://schemas.microsoft.com/office/drawing/2014/main" id="{BA91CE2E-0B4F-41F3-95F2-0EB7003685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5242273"/>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25D09083-FC39-216E-62D4-CF05738AAB30}"/>
              </a:ext>
            </a:extLst>
          </p:cNvPr>
          <p:cNvGraphicFramePr>
            <a:graphicFrameLocks noGrp="1"/>
          </p:cNvGraphicFramePr>
          <p:nvPr>
            <p:ph idx="1"/>
            <p:extLst>
              <p:ext uri="{D42A27DB-BD31-4B8C-83A1-F6EECF244321}">
                <p14:modId xmlns:p14="http://schemas.microsoft.com/office/powerpoint/2010/main" val="2433754241"/>
              </p:ext>
            </p:extLst>
          </p:nvPr>
        </p:nvGraphicFramePr>
        <p:xfrm>
          <a:off x="642938" y="642938"/>
          <a:ext cx="10896600" cy="33551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911160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Boxes On Rack In Warehouse">
            <a:extLst>
              <a:ext uri="{FF2B5EF4-FFF2-40B4-BE49-F238E27FC236}">
                <a16:creationId xmlns:a16="http://schemas.microsoft.com/office/drawing/2014/main" id="{12D05AC1-55A0-79DA-F31F-303A14E703CF}"/>
              </a:ext>
            </a:extLst>
          </p:cNvPr>
          <p:cNvPicPr>
            <a:picLocks noChangeAspect="1"/>
          </p:cNvPicPr>
          <p:nvPr/>
        </p:nvPicPr>
        <p:blipFill>
          <a:blip r:embed="rId3"/>
          <a:srcRect t="7488" r="9091" b="15903"/>
          <a:stretch>
            <a:fillRect/>
          </a:stretch>
        </p:blipFill>
        <p:spPr>
          <a:xfrm>
            <a:off x="20" y="10"/>
            <a:ext cx="12191980" cy="6857990"/>
          </a:xfrm>
          <a:prstGeom prst="rect">
            <a:avLst/>
          </a:prstGeom>
        </p:spPr>
      </p:pic>
      <p:sp>
        <p:nvSpPr>
          <p:cNvPr id="24" name="Rectangle 23">
            <a:extLst>
              <a:ext uri="{FF2B5EF4-FFF2-40B4-BE49-F238E27FC236}">
                <a16:creationId xmlns:a16="http://schemas.microsoft.com/office/drawing/2014/main" id="{57D175FC-84CC-4D12-A5E2-FA27D934E9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5" cy="6858000"/>
          </a:xfrm>
          <a:prstGeom prst="rect">
            <a:avLst/>
          </a:prstGeom>
          <a:solidFill>
            <a:srgbClr val="FFFFFF">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A93F8DF9-7312-FF3D-B4A5-2660872644FC}"/>
              </a:ext>
            </a:extLst>
          </p:cNvPr>
          <p:cNvSpPr>
            <a:spLocks noGrp="1"/>
          </p:cNvSpPr>
          <p:nvPr>
            <p:ph type="title"/>
          </p:nvPr>
        </p:nvSpPr>
        <p:spPr>
          <a:xfrm>
            <a:off x="1024128" y="585216"/>
            <a:ext cx="6066816" cy="1499616"/>
          </a:xfrm>
        </p:spPr>
        <p:txBody>
          <a:bodyPr>
            <a:normAutofit/>
          </a:bodyPr>
          <a:lstStyle/>
          <a:p>
            <a:r>
              <a:rPr lang="en-GB" sz="3900" u="sng">
                <a:solidFill>
                  <a:srgbClr val="000000"/>
                </a:solidFill>
              </a:rPr>
              <a:t>What has this placement taught me about future careers?</a:t>
            </a:r>
          </a:p>
        </p:txBody>
      </p:sp>
      <p:cxnSp>
        <p:nvCxnSpPr>
          <p:cNvPr id="26" name="Straight Connector 25">
            <a:extLst>
              <a:ext uri="{FF2B5EF4-FFF2-40B4-BE49-F238E27FC236}">
                <a16:creationId xmlns:a16="http://schemas.microsoft.com/office/drawing/2014/main" id="{8AC38328-2D50-4DDB-BD20-28DE12E4996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6" name="Content Placeholder 2">
            <a:extLst>
              <a:ext uri="{FF2B5EF4-FFF2-40B4-BE49-F238E27FC236}">
                <a16:creationId xmlns:a16="http://schemas.microsoft.com/office/drawing/2014/main" id="{CC64EC31-2D6A-D219-C50E-F571281FFC3A}"/>
              </a:ext>
            </a:extLst>
          </p:cNvPr>
          <p:cNvSpPr>
            <a:spLocks noGrp="1"/>
          </p:cNvSpPr>
          <p:nvPr>
            <p:ph idx="1"/>
          </p:nvPr>
        </p:nvSpPr>
        <p:spPr>
          <a:xfrm>
            <a:off x="1024128" y="2286000"/>
            <a:ext cx="6066816" cy="4023360"/>
          </a:xfrm>
        </p:spPr>
        <p:txBody>
          <a:bodyPr>
            <a:normAutofit/>
          </a:bodyPr>
          <a:lstStyle/>
          <a:p>
            <a:pPr marL="0" indent="0">
              <a:buNone/>
            </a:pPr>
            <a:r>
              <a:rPr lang="en-GB" u="sng" dirty="0">
                <a:solidFill>
                  <a:srgbClr val="000000"/>
                </a:solidFill>
              </a:rPr>
              <a:t>This placement has taught me:</a:t>
            </a:r>
          </a:p>
          <a:p>
            <a:pPr>
              <a:buFont typeface="Wingdings" pitchFamily="2" charset="2"/>
              <a:buChar char="v"/>
            </a:pPr>
            <a:r>
              <a:rPr lang="en-GB" dirty="0">
                <a:solidFill>
                  <a:srgbClr val="000000"/>
                </a:solidFill>
              </a:rPr>
              <a:t> Working with vulnerable families is something I am interested in.</a:t>
            </a:r>
          </a:p>
          <a:p>
            <a:pPr>
              <a:buFont typeface="Wingdings" pitchFamily="2" charset="2"/>
              <a:buChar char="v"/>
            </a:pPr>
            <a:r>
              <a:rPr lang="en-GB" dirty="0">
                <a:solidFill>
                  <a:srgbClr val="000000"/>
                </a:solidFill>
              </a:rPr>
              <a:t> Working in a warehouse is not something I wish to continue in the future.</a:t>
            </a:r>
          </a:p>
          <a:p>
            <a:pPr>
              <a:buFont typeface="Wingdings" pitchFamily="2" charset="2"/>
              <a:buChar char="v"/>
            </a:pPr>
            <a:r>
              <a:rPr lang="en-GB" dirty="0">
                <a:solidFill>
                  <a:srgbClr val="000000"/>
                </a:solidFill>
              </a:rPr>
              <a:t> There are many jobs available in areas of volunteering. </a:t>
            </a:r>
          </a:p>
          <a:p>
            <a:pPr>
              <a:buFont typeface="Wingdings" pitchFamily="2" charset="2"/>
              <a:buChar char="v"/>
            </a:pPr>
            <a:r>
              <a:rPr lang="en-GB" dirty="0">
                <a:solidFill>
                  <a:srgbClr val="000000"/>
                </a:solidFill>
              </a:rPr>
              <a:t> Police or Charity Sector?</a:t>
            </a:r>
          </a:p>
        </p:txBody>
      </p:sp>
    </p:spTree>
    <p:extLst>
      <p:ext uri="{BB962C8B-B14F-4D97-AF65-F5344CB8AC3E}">
        <p14:creationId xmlns:p14="http://schemas.microsoft.com/office/powerpoint/2010/main" val="36011630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AE4C84F-7457-4662-AFA3-554A32B9C3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54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9DF9B39E-8A25-4BC3-B3C0-ACD46B94E6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2457"/>
            <a:ext cx="12188952" cy="228554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BF88E2-5717-DC56-26A6-22D9E24C6AA5}"/>
              </a:ext>
            </a:extLst>
          </p:cNvPr>
          <p:cNvSpPr>
            <a:spLocks noGrp="1"/>
          </p:cNvSpPr>
          <p:nvPr>
            <p:ph type="title"/>
          </p:nvPr>
        </p:nvSpPr>
        <p:spPr>
          <a:xfrm>
            <a:off x="1024128" y="4971088"/>
            <a:ext cx="9720072" cy="1499616"/>
          </a:xfrm>
        </p:spPr>
        <p:txBody>
          <a:bodyPr>
            <a:normAutofit/>
          </a:bodyPr>
          <a:lstStyle/>
          <a:p>
            <a:r>
              <a:rPr lang="en-GB">
                <a:solidFill>
                  <a:srgbClr val="FFFFFF"/>
                </a:solidFill>
              </a:rPr>
              <a:t>Planning for the future…</a:t>
            </a:r>
          </a:p>
        </p:txBody>
      </p:sp>
      <p:cxnSp>
        <p:nvCxnSpPr>
          <p:cNvPr id="13" name="Straight Connector 12">
            <a:extLst>
              <a:ext uri="{FF2B5EF4-FFF2-40B4-BE49-F238E27FC236}">
                <a16:creationId xmlns:a16="http://schemas.microsoft.com/office/drawing/2014/main" id="{BA91CE2E-0B4F-41F3-95F2-0EB7003685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5242273"/>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graphicFrame>
        <p:nvGraphicFramePr>
          <p:cNvPr id="16" name="Content Placeholder 2">
            <a:extLst>
              <a:ext uri="{FF2B5EF4-FFF2-40B4-BE49-F238E27FC236}">
                <a16:creationId xmlns:a16="http://schemas.microsoft.com/office/drawing/2014/main" id="{9F9A7C6D-F8A1-B4C8-76FE-D8199608A0CB}"/>
              </a:ext>
            </a:extLst>
          </p:cNvPr>
          <p:cNvGraphicFramePr>
            <a:graphicFrameLocks noGrp="1"/>
          </p:cNvGraphicFramePr>
          <p:nvPr>
            <p:ph idx="1"/>
            <p:extLst>
              <p:ext uri="{D42A27DB-BD31-4B8C-83A1-F6EECF244321}">
                <p14:modId xmlns:p14="http://schemas.microsoft.com/office/powerpoint/2010/main" val="3558670679"/>
              </p:ext>
            </p:extLst>
          </p:nvPr>
        </p:nvGraphicFramePr>
        <p:xfrm>
          <a:off x="646176" y="1416643"/>
          <a:ext cx="10896600" cy="33551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D9994BDF-5D62-C2CA-1651-57E9A47A8D25}"/>
              </a:ext>
            </a:extLst>
          </p:cNvPr>
          <p:cNvSpPr txBox="1"/>
          <p:nvPr/>
        </p:nvSpPr>
        <p:spPr>
          <a:xfrm>
            <a:off x="646176" y="475808"/>
            <a:ext cx="10098024" cy="738664"/>
          </a:xfrm>
          <a:prstGeom prst="rect">
            <a:avLst/>
          </a:prstGeom>
          <a:noFill/>
        </p:spPr>
        <p:txBody>
          <a:bodyPr wrap="square" rtlCol="0">
            <a:spAutoFit/>
          </a:bodyPr>
          <a:lstStyle/>
          <a:p>
            <a:r>
              <a:rPr lang="en-GB" sz="2400" u="sng" dirty="0"/>
              <a:t>What I aim to do to expand my work experience and gain employment:</a:t>
            </a:r>
            <a:endParaRPr lang="en-US" sz="2400" u="sng" dirty="0"/>
          </a:p>
          <a:p>
            <a:endParaRPr lang="en-GB" dirty="0"/>
          </a:p>
        </p:txBody>
      </p:sp>
    </p:spTree>
    <p:extLst>
      <p:ext uri="{BB962C8B-B14F-4D97-AF65-F5344CB8AC3E}">
        <p14:creationId xmlns:p14="http://schemas.microsoft.com/office/powerpoint/2010/main" val="356141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4FAE1107-CEC3-4041-8BAA-CDB6F6759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B30D34-877F-5BA5-534C-CD931F12B677}"/>
              </a:ext>
            </a:extLst>
          </p:cNvPr>
          <p:cNvSpPr>
            <a:spLocks noGrp="1"/>
          </p:cNvSpPr>
          <p:nvPr>
            <p:ph type="title"/>
          </p:nvPr>
        </p:nvSpPr>
        <p:spPr>
          <a:xfrm>
            <a:off x="1024129" y="585216"/>
            <a:ext cx="3779085" cy="1499616"/>
          </a:xfrm>
        </p:spPr>
        <p:txBody>
          <a:bodyPr>
            <a:normAutofit/>
          </a:bodyPr>
          <a:lstStyle/>
          <a:p>
            <a:r>
              <a:rPr lang="en-GB" u="sng">
                <a:solidFill>
                  <a:srgbClr val="FFFFFF"/>
                </a:solidFill>
              </a:rPr>
              <a:t>Future development:</a:t>
            </a:r>
          </a:p>
        </p:txBody>
      </p:sp>
      <p:cxnSp>
        <p:nvCxnSpPr>
          <p:cNvPr id="19" name="Straight Connector 18">
            <a:extLst>
              <a:ext uri="{FF2B5EF4-FFF2-40B4-BE49-F238E27FC236}">
                <a16:creationId xmlns:a16="http://schemas.microsoft.com/office/drawing/2014/main" id="{1AEA88FB-F5DD-45CE-AAE1-7B33D0ABDD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F06583F-8B95-44BB-B2EB-01B83F1415AA}"/>
              </a:ext>
            </a:extLst>
          </p:cNvPr>
          <p:cNvSpPr>
            <a:spLocks noGrp="1"/>
          </p:cNvSpPr>
          <p:nvPr>
            <p:ph idx="1"/>
          </p:nvPr>
        </p:nvSpPr>
        <p:spPr>
          <a:xfrm>
            <a:off x="1024129" y="2286000"/>
            <a:ext cx="3791711" cy="3931920"/>
          </a:xfrm>
        </p:spPr>
        <p:txBody>
          <a:bodyPr>
            <a:normAutofit/>
          </a:bodyPr>
          <a:lstStyle/>
          <a:p>
            <a:pPr marL="0" indent="0">
              <a:buNone/>
            </a:pPr>
            <a:r>
              <a:rPr lang="en-GB" sz="2000" u="sng">
                <a:solidFill>
                  <a:srgbClr val="FFFFFF"/>
                </a:solidFill>
              </a:rPr>
              <a:t>Will I continue with this placement?</a:t>
            </a:r>
          </a:p>
          <a:p>
            <a:pPr>
              <a:buClr>
                <a:schemeClr val="bg1"/>
              </a:buClr>
              <a:buFont typeface="Wingdings" pitchFamily="2" charset="2"/>
              <a:buChar char="v"/>
            </a:pPr>
            <a:r>
              <a:rPr lang="en-GB" sz="2000">
                <a:solidFill>
                  <a:srgbClr val="FFFFFF"/>
                </a:solidFill>
              </a:rPr>
              <a:t> I have built new friendships.</a:t>
            </a:r>
          </a:p>
          <a:p>
            <a:pPr>
              <a:buClr>
                <a:schemeClr val="bg1"/>
              </a:buClr>
              <a:buFont typeface="Wingdings" pitchFamily="2" charset="2"/>
              <a:buChar char="v"/>
            </a:pPr>
            <a:r>
              <a:rPr lang="en-GB" sz="2000">
                <a:solidFill>
                  <a:srgbClr val="FFFFFF"/>
                </a:solidFill>
              </a:rPr>
              <a:t> I have learned new skills and developed existing ones.</a:t>
            </a:r>
          </a:p>
          <a:p>
            <a:pPr>
              <a:buClr>
                <a:schemeClr val="bg1"/>
              </a:buClr>
              <a:buFont typeface="Wingdings" pitchFamily="2" charset="2"/>
              <a:buChar char="v"/>
            </a:pPr>
            <a:r>
              <a:rPr lang="en-GB" sz="2000">
                <a:solidFill>
                  <a:srgbClr val="FFFFFF"/>
                </a:solidFill>
              </a:rPr>
              <a:t> I like the aim and morals of the charity.</a:t>
            </a:r>
          </a:p>
          <a:p>
            <a:pPr marL="0" indent="0">
              <a:buClr>
                <a:schemeClr val="bg1"/>
              </a:buClr>
              <a:buNone/>
            </a:pPr>
            <a:r>
              <a:rPr lang="en-GB" sz="2000" u="sng">
                <a:solidFill>
                  <a:srgbClr val="FFFFFF"/>
                </a:solidFill>
              </a:rPr>
              <a:t>Will I volunteer with other organisations in the future?</a:t>
            </a:r>
          </a:p>
          <a:p>
            <a:pPr>
              <a:buClr>
                <a:schemeClr val="bg1"/>
              </a:buClr>
              <a:buFont typeface="Wingdings" pitchFamily="2" charset="2"/>
              <a:buChar char="v"/>
            </a:pPr>
            <a:r>
              <a:rPr lang="en-GB" sz="2000">
                <a:solidFill>
                  <a:srgbClr val="FFFFFF"/>
                </a:solidFill>
              </a:rPr>
              <a:t> Potentially.</a:t>
            </a:r>
          </a:p>
          <a:p>
            <a:pPr>
              <a:buClr>
                <a:schemeClr val="bg1"/>
              </a:buClr>
              <a:buFont typeface="Wingdings" pitchFamily="2" charset="2"/>
              <a:buChar char="v"/>
            </a:pPr>
            <a:r>
              <a:rPr lang="en-GB" sz="2000">
                <a:solidFill>
                  <a:srgbClr val="FFFFFF"/>
                </a:solidFill>
              </a:rPr>
              <a:t> Women’s Aid, St Giles.</a:t>
            </a:r>
          </a:p>
        </p:txBody>
      </p:sp>
      <p:pic>
        <p:nvPicPr>
          <p:cNvPr id="7" name="Graphic 6" descr="Diploma Roll">
            <a:extLst>
              <a:ext uri="{FF2B5EF4-FFF2-40B4-BE49-F238E27FC236}">
                <a16:creationId xmlns:a16="http://schemas.microsoft.com/office/drawing/2014/main" id="{66B943AE-E970-2CD8-F473-DEE5CADEC633}"/>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96000" y="701039"/>
            <a:ext cx="5455921" cy="5455921"/>
          </a:xfrm>
          <a:prstGeom prst="rect">
            <a:avLst/>
          </a:prstGeom>
        </p:spPr>
      </p:pic>
    </p:spTree>
    <p:extLst>
      <p:ext uri="{BB962C8B-B14F-4D97-AF65-F5344CB8AC3E}">
        <p14:creationId xmlns:p14="http://schemas.microsoft.com/office/powerpoint/2010/main" val="17205784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AE4C84F-7457-4662-AFA3-554A32B9C3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54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9DF9B39E-8A25-4BC3-B3C0-ACD46B94E6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2457"/>
            <a:ext cx="12188952" cy="228554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45CD46-3303-3171-586F-86590699E1C5}"/>
              </a:ext>
            </a:extLst>
          </p:cNvPr>
          <p:cNvSpPr>
            <a:spLocks noGrp="1"/>
          </p:cNvSpPr>
          <p:nvPr>
            <p:ph type="title"/>
          </p:nvPr>
        </p:nvSpPr>
        <p:spPr>
          <a:xfrm>
            <a:off x="1024128" y="4971088"/>
            <a:ext cx="9720072" cy="1499616"/>
          </a:xfrm>
        </p:spPr>
        <p:txBody>
          <a:bodyPr>
            <a:normAutofit/>
          </a:bodyPr>
          <a:lstStyle/>
          <a:p>
            <a:r>
              <a:rPr lang="en-GB" u="sng" dirty="0">
                <a:solidFill>
                  <a:srgbClr val="FFFFFF"/>
                </a:solidFill>
              </a:rPr>
              <a:t>Summary: Thank you for listening!</a:t>
            </a:r>
          </a:p>
        </p:txBody>
      </p:sp>
      <p:cxnSp>
        <p:nvCxnSpPr>
          <p:cNvPr id="23" name="Straight Connector 22">
            <a:extLst>
              <a:ext uri="{FF2B5EF4-FFF2-40B4-BE49-F238E27FC236}">
                <a16:creationId xmlns:a16="http://schemas.microsoft.com/office/drawing/2014/main" id="{BA91CE2E-0B4F-41F3-95F2-0EB7003685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5242273"/>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graphicFrame>
        <p:nvGraphicFramePr>
          <p:cNvPr id="14" name="Content Placeholder 2">
            <a:extLst>
              <a:ext uri="{FF2B5EF4-FFF2-40B4-BE49-F238E27FC236}">
                <a16:creationId xmlns:a16="http://schemas.microsoft.com/office/drawing/2014/main" id="{D90F24E1-2B87-A4CB-947D-69D0B3D28759}"/>
              </a:ext>
            </a:extLst>
          </p:cNvPr>
          <p:cNvGraphicFramePr>
            <a:graphicFrameLocks noGrp="1"/>
          </p:cNvGraphicFramePr>
          <p:nvPr>
            <p:ph idx="1"/>
            <p:extLst>
              <p:ext uri="{D42A27DB-BD31-4B8C-83A1-F6EECF244321}">
                <p14:modId xmlns:p14="http://schemas.microsoft.com/office/powerpoint/2010/main" val="1868999264"/>
              </p:ext>
            </p:extLst>
          </p:nvPr>
        </p:nvGraphicFramePr>
        <p:xfrm>
          <a:off x="642938" y="642938"/>
          <a:ext cx="10896600" cy="33551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077930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EBA1D-FA82-A84D-0B4A-4AFF65DB0C2B}"/>
              </a:ext>
            </a:extLst>
          </p:cNvPr>
          <p:cNvSpPr>
            <a:spLocks noGrp="1"/>
          </p:cNvSpPr>
          <p:nvPr>
            <p:ph type="title"/>
          </p:nvPr>
        </p:nvSpPr>
        <p:spPr/>
        <p:txBody>
          <a:bodyPr/>
          <a:lstStyle/>
          <a:p>
            <a:r>
              <a:rPr lang="en-GB" u="sng" dirty="0"/>
              <a:t>Reference list</a:t>
            </a:r>
          </a:p>
        </p:txBody>
      </p:sp>
      <p:sp>
        <p:nvSpPr>
          <p:cNvPr id="3" name="Content Placeholder 2">
            <a:extLst>
              <a:ext uri="{FF2B5EF4-FFF2-40B4-BE49-F238E27FC236}">
                <a16:creationId xmlns:a16="http://schemas.microsoft.com/office/drawing/2014/main" id="{8C419D8D-E430-3634-14B4-BE2A67D36E63}"/>
              </a:ext>
            </a:extLst>
          </p:cNvPr>
          <p:cNvSpPr>
            <a:spLocks noGrp="1"/>
          </p:cNvSpPr>
          <p:nvPr>
            <p:ph idx="1"/>
          </p:nvPr>
        </p:nvSpPr>
        <p:spPr/>
        <p:txBody>
          <a:bodyPr>
            <a:normAutofit fontScale="92500" lnSpcReduction="10000"/>
          </a:bodyPr>
          <a:lstStyle/>
          <a:p>
            <a:r>
              <a:rPr lang="en-GB" dirty="0"/>
              <a:t>Age Cymru (2024). </a:t>
            </a:r>
            <a:r>
              <a:rPr lang="en-GB" i="1" dirty="0"/>
              <a:t>Age Cymru</a:t>
            </a:r>
            <a:r>
              <a:rPr lang="en-GB" dirty="0"/>
              <a:t>. [online] Age UK. Available at: https://</a:t>
            </a:r>
            <a:r>
              <a:rPr lang="en-GB" dirty="0" err="1"/>
              <a:t>www.agecymru.wales</a:t>
            </a:r>
            <a:r>
              <a:rPr lang="en-GB" dirty="0"/>
              <a:t>/.</a:t>
            </a:r>
          </a:p>
          <a:p>
            <a:r>
              <a:rPr lang="en-GB" dirty="0"/>
              <a:t>Age Cymru (2026). </a:t>
            </a:r>
            <a:r>
              <a:rPr lang="en-GB" i="1" dirty="0"/>
              <a:t>Mothers of children who were adopted before 1976 encouraged to apply for support</a:t>
            </a:r>
            <a:r>
              <a:rPr lang="en-GB" dirty="0"/>
              <a:t>. [online] Age UK. Available at: https://</a:t>
            </a:r>
            <a:r>
              <a:rPr lang="en-GB" dirty="0" err="1"/>
              <a:t>www.agecymru.wales</a:t>
            </a:r>
            <a:r>
              <a:rPr lang="en-GB" dirty="0"/>
              <a:t>/latest-news/mothers-of-forced-adoption-encouraged-to-apply-for-support/ [Accessed 29 May 2026].</a:t>
            </a:r>
          </a:p>
          <a:p>
            <a:r>
              <a:rPr lang="en-GB" dirty="0"/>
              <a:t>Faith in Families (2025). </a:t>
            </a:r>
            <a:r>
              <a:rPr lang="en-GB" i="1" dirty="0"/>
              <a:t>Faith in Families - Charity Swansea - Brecon</a:t>
            </a:r>
            <a:r>
              <a:rPr lang="en-GB" dirty="0"/>
              <a:t>. [online] Faith in Families - Charity Swansea - Brecon. Available at: https://</a:t>
            </a:r>
            <a:r>
              <a:rPr lang="en-GB" dirty="0" err="1"/>
              <a:t>faithinfamilies.wales</a:t>
            </a:r>
            <a:r>
              <a:rPr lang="en-GB" dirty="0"/>
              <a:t>/.</a:t>
            </a:r>
          </a:p>
          <a:p>
            <a:r>
              <a:rPr lang="en-GB" dirty="0" err="1"/>
              <a:t>Favorido</a:t>
            </a:r>
            <a:r>
              <a:rPr lang="en-GB" dirty="0"/>
              <a:t>, N. (2026). </a:t>
            </a:r>
            <a:r>
              <a:rPr lang="en-GB" i="1" dirty="0"/>
              <a:t>Faith in Families Cwtch Mawr Multibank begins pilot expansion into Neath Port Talbot - </a:t>
            </a:r>
            <a:r>
              <a:rPr lang="en-GB" i="1" dirty="0" err="1"/>
              <a:t>Herald.Wales</a:t>
            </a:r>
            <a:r>
              <a:rPr lang="en-GB" dirty="0"/>
              <a:t>. [online] </a:t>
            </a:r>
            <a:r>
              <a:rPr lang="en-GB" dirty="0" err="1"/>
              <a:t>Herald.Wales</a:t>
            </a:r>
            <a:r>
              <a:rPr lang="en-GB" dirty="0"/>
              <a:t>. Available at: https://</a:t>
            </a:r>
            <a:r>
              <a:rPr lang="en-GB" dirty="0" err="1"/>
              <a:t>herald.wales</a:t>
            </a:r>
            <a:r>
              <a:rPr lang="en-GB" dirty="0"/>
              <a:t>/south-</a:t>
            </a:r>
            <a:r>
              <a:rPr lang="en-GB" dirty="0" err="1"/>
              <a:t>wales</a:t>
            </a:r>
            <a:r>
              <a:rPr lang="en-GB" dirty="0"/>
              <a:t>/neath/faith-in-families-cwtch-mawr-multibank-begins-pilot-expansion-into-neath-port-talbot/ [Accessed 29 May 2026].</a:t>
            </a:r>
          </a:p>
          <a:p>
            <a:r>
              <a:rPr lang="en-GB" dirty="0"/>
              <a:t>The University of Edinburgh (2024). </a:t>
            </a:r>
            <a:r>
              <a:rPr lang="en-GB" i="1" dirty="0"/>
              <a:t>Gibbs’ Reflective Cycle</a:t>
            </a:r>
            <a:r>
              <a:rPr lang="en-GB" dirty="0"/>
              <a:t>. [online] The University of Edinburgh. Available at: https://</a:t>
            </a:r>
            <a:r>
              <a:rPr lang="en-GB" dirty="0" err="1"/>
              <a:t>reflection.ed.ac.uk</a:t>
            </a:r>
            <a:r>
              <a:rPr lang="en-GB" dirty="0"/>
              <a:t>/reflectors-toolkit/reflecting-on-experience/</a:t>
            </a:r>
            <a:r>
              <a:rPr lang="en-GB" dirty="0" err="1"/>
              <a:t>gibbs</a:t>
            </a:r>
            <a:r>
              <a:rPr lang="en-GB" dirty="0"/>
              <a:t>-reflective-cycle.</a:t>
            </a:r>
          </a:p>
          <a:p>
            <a:endParaRPr lang="en-GB" dirty="0"/>
          </a:p>
        </p:txBody>
      </p:sp>
    </p:spTree>
    <p:extLst>
      <p:ext uri="{BB962C8B-B14F-4D97-AF65-F5344CB8AC3E}">
        <p14:creationId xmlns:p14="http://schemas.microsoft.com/office/powerpoint/2010/main" val="257915899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Integral</Template>
  <TotalTime>4124</TotalTime>
  <Words>3078</Words>
  <Application>Microsoft Macintosh PowerPoint</Application>
  <PresentationFormat>Widescreen</PresentationFormat>
  <Paragraphs>119</Paragraphs>
  <Slides>12</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Aptos</vt:lpstr>
      <vt:lpstr>Tw Cen MT</vt:lpstr>
      <vt:lpstr>Tw Cen MT Condensed</vt:lpstr>
      <vt:lpstr>Wingdings</vt:lpstr>
      <vt:lpstr>Wingdings 3</vt:lpstr>
      <vt:lpstr>Integral</vt:lpstr>
      <vt:lpstr>Preparing for employment</vt:lpstr>
      <vt:lpstr>Contents</vt:lpstr>
      <vt:lpstr>AI Acknowledgement</vt:lpstr>
      <vt:lpstr>The question being discussed today is:</vt:lpstr>
      <vt:lpstr>Age Cymru:</vt:lpstr>
      <vt:lpstr>Faith In Families:</vt:lpstr>
      <vt:lpstr>What Skills have I learnt in this placement?</vt:lpstr>
      <vt:lpstr>What has this placement taught me about future careers?</vt:lpstr>
      <vt:lpstr>Planning for the future…</vt:lpstr>
      <vt:lpstr>Future development:</vt:lpstr>
      <vt:lpstr>Summary: Thank you for listening!</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Amber Mole (2403613)</dc:creator>
  <cp:lastModifiedBy>Amber Mole (2403613)</cp:lastModifiedBy>
  <cp:revision>1</cp:revision>
  <dcterms:created xsi:type="dcterms:W3CDTF">2026-05-06T09:20:46Z</dcterms:created>
  <dcterms:modified xsi:type="dcterms:W3CDTF">2026-05-29T11:09:51Z</dcterms:modified>
</cp:coreProperties>
</file>