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69" r:id="rId4"/>
    <p:sldId id="267" r:id="rId5"/>
    <p:sldId id="268" r:id="rId6"/>
    <p:sldId id="27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4D3D-CD66-47E2-AB89-9BAA3735FEC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3D72E-4B3C-49AC-B2D9-C15F7B6F7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747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4D3D-CD66-47E2-AB89-9BAA3735FEC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3D72E-4B3C-49AC-B2D9-C15F7B6F7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219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4D3D-CD66-47E2-AB89-9BAA3735FEC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3D72E-4B3C-49AC-B2D9-C15F7B6F7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805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4D3D-CD66-47E2-AB89-9BAA3735FEC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3D72E-4B3C-49AC-B2D9-C15F7B6F7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807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4D3D-CD66-47E2-AB89-9BAA3735FEC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3D72E-4B3C-49AC-B2D9-C15F7B6F7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258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4D3D-CD66-47E2-AB89-9BAA3735FEC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3D72E-4B3C-49AC-B2D9-C15F7B6F7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425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4D3D-CD66-47E2-AB89-9BAA3735FEC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3D72E-4B3C-49AC-B2D9-C15F7B6F7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084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4D3D-CD66-47E2-AB89-9BAA3735FEC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3D72E-4B3C-49AC-B2D9-C15F7B6F7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566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4D3D-CD66-47E2-AB89-9BAA3735FEC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3D72E-4B3C-49AC-B2D9-C15F7B6F7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939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4D3D-CD66-47E2-AB89-9BAA3735FEC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3D72E-4B3C-49AC-B2D9-C15F7B6F7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05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4D3D-CD66-47E2-AB89-9BAA3735FEC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3D72E-4B3C-49AC-B2D9-C15F7B6F7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0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84D3D-CD66-47E2-AB89-9BAA3735FEC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3D72E-4B3C-49AC-B2D9-C15F7B6F71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215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V343pYsL8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Agent Relativism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Right and wrong is relative to the agent’s moral framework. </a:t>
            </a:r>
          </a:p>
        </p:txBody>
      </p:sp>
    </p:spTree>
    <p:extLst>
      <p:ext uri="{BB962C8B-B14F-4D97-AF65-F5344CB8AC3E}">
        <p14:creationId xmlns:p14="http://schemas.microsoft.com/office/powerpoint/2010/main" val="594089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Internal &amp; External Reasons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Internal reason – internal to the agent, for example their desires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External Reasons – external to the agent, for example values in the world </a:t>
            </a:r>
          </a:p>
        </p:txBody>
      </p:sp>
    </p:spTree>
    <p:extLst>
      <p:ext uri="{BB962C8B-B14F-4D97-AF65-F5344CB8AC3E}">
        <p14:creationId xmlns:p14="http://schemas.microsoft.com/office/powerpoint/2010/main" val="4385696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Motivating Reasons &amp; Normative Reasons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Motivating Reasons – What motivates people to act</a:t>
            </a:r>
          </a:p>
          <a:p>
            <a:endParaRPr lang="en-GB" dirty="0"/>
          </a:p>
          <a:p>
            <a:r>
              <a:rPr lang="en-GB" dirty="0"/>
              <a:t>Normative Reasons – A reason someone has to act (not linked to psychological states)</a:t>
            </a:r>
          </a:p>
        </p:txBody>
      </p:sp>
    </p:spTree>
    <p:extLst>
      <p:ext uri="{BB962C8B-B14F-4D97-AF65-F5344CB8AC3E}">
        <p14:creationId xmlns:p14="http://schemas.microsoft.com/office/powerpoint/2010/main" val="1726759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Harman’s Hitler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Could Hitler not have reasons for enacting the final solution? </a:t>
            </a:r>
          </a:p>
          <a:p>
            <a:endParaRPr lang="en-GB" dirty="0"/>
          </a:p>
          <a:p>
            <a:r>
              <a:rPr lang="en-GB" dirty="0"/>
              <a:t>Even after deliberation Hitler would not have reasons not to give the order </a:t>
            </a:r>
          </a:p>
          <a:p>
            <a:endParaRPr lang="en-GB" dirty="0"/>
          </a:p>
          <a:p>
            <a:r>
              <a:rPr lang="en-GB" dirty="0"/>
              <a:t>Therefore, you ought to have given the order</a:t>
            </a:r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6548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Shafer-Landau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could have Normative reasons which we are necessarily revealed by deliberation</a:t>
            </a:r>
          </a:p>
          <a:p>
            <a:r>
              <a:rPr lang="en-GB" dirty="0">
                <a:hlinkClick r:id="rId2"/>
              </a:rPr>
              <a:t>https://www.youtube.com/watch?v=pV343pYsL8A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There may be reasons why we ought/ought not do something which are external to our moral framework</a:t>
            </a:r>
          </a:p>
        </p:txBody>
      </p:sp>
    </p:spTree>
    <p:extLst>
      <p:ext uri="{BB962C8B-B14F-4D97-AF65-F5344CB8AC3E}">
        <p14:creationId xmlns:p14="http://schemas.microsoft.com/office/powerpoint/2010/main" val="4186100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Speaker Relativism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Saying something is wrong is equivalent to saying it is wrong </a:t>
            </a:r>
            <a:r>
              <a:rPr lang="en-GB" i="1" dirty="0"/>
              <a:t>for me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How do we account for moral disagreement?</a:t>
            </a:r>
          </a:p>
          <a:p>
            <a:r>
              <a:rPr lang="en-GB" dirty="0"/>
              <a:t>A shared moral framework</a:t>
            </a:r>
          </a:p>
          <a:p>
            <a:r>
              <a:rPr lang="en-GB" dirty="0"/>
              <a:t>This undermines relativity 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0226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183</Words>
  <Application>Microsoft Office PowerPoint</Application>
  <PresentationFormat>Widescreen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Agent Relativism </vt:lpstr>
      <vt:lpstr>Internal &amp; External Reasons</vt:lpstr>
      <vt:lpstr>Motivating Reasons &amp; Normative Reasons</vt:lpstr>
      <vt:lpstr>Harman’s Hitler Example</vt:lpstr>
      <vt:lpstr>Shafer-Landau</vt:lpstr>
      <vt:lpstr>Speaker Relativism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Cultural Relativism</dc:title>
  <dc:creator>Tristan Nash</dc:creator>
  <cp:lastModifiedBy>Tristan Nash</cp:lastModifiedBy>
  <cp:revision>8</cp:revision>
  <dcterms:created xsi:type="dcterms:W3CDTF">2017-10-01T22:32:17Z</dcterms:created>
  <dcterms:modified xsi:type="dcterms:W3CDTF">2021-11-30T18:29:47Z</dcterms:modified>
</cp:coreProperties>
</file>