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griffiths" userId="2a3ad016a34a1c01" providerId="LiveId" clId="{1D68B0EF-662D-45CA-A9F2-B530CF2A0253}"/>
    <pc:docChg chg="addSld modSld">
      <pc:chgData name="kirsty griffiths" userId="2a3ad016a34a1c01" providerId="LiveId" clId="{1D68B0EF-662D-45CA-A9F2-B530CF2A0253}" dt="2022-11-28T16:25:00.054" v="7" actId="20577"/>
      <pc:docMkLst>
        <pc:docMk/>
      </pc:docMkLst>
      <pc:sldChg chg="addSp modSp new mod">
        <pc:chgData name="kirsty griffiths" userId="2a3ad016a34a1c01" providerId="LiveId" clId="{1D68B0EF-662D-45CA-A9F2-B530CF2A0253}" dt="2022-11-28T16:25:00.054" v="7" actId="20577"/>
        <pc:sldMkLst>
          <pc:docMk/>
          <pc:sldMk cId="3043216474" sldId="256"/>
        </pc:sldMkLst>
        <pc:spChg chg="add mod">
          <ac:chgData name="kirsty griffiths" userId="2a3ad016a34a1c01" providerId="LiveId" clId="{1D68B0EF-662D-45CA-A9F2-B530CF2A0253}" dt="2022-11-28T16:25:00.054" v="7" actId="20577"/>
          <ac:spMkLst>
            <pc:docMk/>
            <pc:sldMk cId="3043216474" sldId="256"/>
            <ac:spMk id="5" creationId="{8F7B0E4C-677D-4921-7640-68CB6B0DC0E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5934B-FDAE-0656-C173-1646DBDDC1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46D3C6-7618-8EB9-DAA2-EF2E97C86C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53069-2AE1-6B6B-41EC-24F5B25BF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44F4B7-4CF9-C790-69CC-13D9840BE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D2D29-0ED4-6E23-FF25-BF20D9ADA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44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B39ACE-185A-0B7C-9D01-ED0488D36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608B4D-E7C2-1260-0BBA-30F752AC78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18F48F-2FDE-0493-DD60-48CAB7D1D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ABD08-DB32-BB8A-D3BF-28975F3EF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7061E-DEE0-A9BE-B68F-4C4398AB6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096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F47A1-70D2-8AE4-EA17-3D36C62E0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E72FA1-8015-FED8-D3A6-4B442E007D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34B7E-3C7C-F01B-7C2E-7DE699AF3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683BFB-1476-7F09-6605-C8AEE71F7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2C5D3-64F4-3550-8C95-8B71A5917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99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00BC1-4FB0-C9E9-A283-5709A8E08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3AB60D-B0DD-28DF-A671-F5916CF645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D6276F-5811-E77C-AC0D-A66532BE11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11F2E6-EFB2-B42E-854C-9298838DE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85CC06-27F4-CD72-0C86-F663840F7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2CBA9-8525-EEEE-2971-662463F48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3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2F7C2-08A6-3884-74F7-9D27B08DA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D18F96-4F5B-9B47-CAAF-7DD1BC7852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C90743-033E-A790-370B-02B03E5DFA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53EFDD-930F-95F3-AE66-4B04EB57CA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A10F5A-CA77-EB6A-6A10-6AB626C162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4B1F370-E568-B485-1184-FC6BBEB4B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9F407D-6F98-7275-917F-0C4096791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D0E2F8-A1ED-E154-BEBC-FE6652436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10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A99A5-865B-7124-5CF6-FA9AACAA0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D92DA5-39D8-A469-D485-347056279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4B3EB2-9067-2B08-2690-922BBE353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7A5CAB-BCE8-5043-0077-6D76E57E0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148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6740A3-B595-161C-1219-F24866200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3B638-1E85-A68F-8B85-388E7AE8F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35E799-6E3C-8B24-354A-7228A2371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961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51B6C-0F03-5836-0A1D-85FFED0ED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88963-2E69-2191-ED5D-0930EB0DD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B4C373-7F05-AE78-4358-C396D8F68F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B973AB-B8B0-8D52-2A2A-C3C930BC8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E56824-4F7E-273A-4547-AFE8D2C97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5DA0D4-0796-4CD4-BCA1-EF014E5C5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5683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92406-24F5-2279-A3F8-7CB24B87E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7CAD90-678C-6DFA-2ECE-1EBCAEF80E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B5DDFD-B7DC-33F7-05D7-8B80427D09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7E6AB8-2120-A510-894C-35642DF0E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F854E7-05F7-F961-1BBD-E12CF4D4D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104980-0279-B7DE-F738-4584BA82D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608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BBEB2-12A1-D934-2B4F-497D3D45C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68DE56-865C-95B9-B811-FEC363A1D2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EDD5BC-8202-E2C3-484E-E0DA884ED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966743-4173-9D4C-1FFE-099EE547C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C5A96C-B6AC-FE21-F0C3-C6C5EE17A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598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B8CC52D-01E1-662B-DB18-2DAE3AB6BD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064E54-BF41-BA8E-2ED9-057110C3BC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247575-5F49-A1C9-4395-E877A873D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348EEF-2EE5-A135-3172-01B44561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16AEA1-497F-8E72-BBB8-4DCE24AED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041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817F82-4CC5-C814-4994-BAA9E5CE2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3A36CA-E0CA-7B02-3005-3F75CF444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65F328-53F0-8B08-B8E4-2C1C2FF494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0098-B20F-4789-9CF3-2D696F3E3826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B76589-97FA-1F06-432F-6D5849A561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643574-DFA1-F971-5A16-41843DC96D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23D16C-A0E1-4397-8D17-BB3A89F042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62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3F86D-FD5C-53CB-DA79-36105EDA9E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2FE2AB-35E5-ADF1-2296-345BBA7149A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7B0E4C-677D-4921-7640-68CB6B0DC0E4}"/>
              </a:ext>
            </a:extLst>
          </p:cNvPr>
          <p:cNvSpPr txBox="1"/>
          <p:nvPr/>
        </p:nvSpPr>
        <p:spPr>
          <a:xfrm>
            <a:off x="3048918" y="2416092"/>
            <a:ext cx="609783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Using multiple sources of </a:t>
            </a:r>
            <a:r>
              <a:rPr lang="en-GB" dirty="0" err="1"/>
              <a:t>informationMaking</a:t>
            </a:r>
            <a:r>
              <a:rPr lang="en-GB" dirty="0"/>
              <a:t> helpful notes of what you observe, hear, read and think – and using them </a:t>
            </a:r>
            <a:r>
              <a:rPr lang="en-GB" dirty="0" err="1"/>
              <a:t>wellOrganisational</a:t>
            </a:r>
            <a:r>
              <a:rPr lang="en-GB" dirty="0"/>
              <a:t> skills: sorting, storing and retrieving information for re-use; planning out tasks well (Chapter 11)Using numerical data: collecting, analysing and presenting these (Chapters 12 and 16).Thinking </a:t>
            </a:r>
            <a:r>
              <a:rPr lang="en-GB" dirty="0" err="1"/>
              <a:t>skillsAt</a:t>
            </a:r>
            <a:r>
              <a:rPr lang="en-GB" dirty="0"/>
              <a:t> this level of study, this means such skills as:</a:t>
            </a:r>
          </a:p>
        </p:txBody>
      </p:sp>
    </p:spTree>
    <p:extLst>
      <p:ext uri="{BB962C8B-B14F-4D97-AF65-F5344CB8AC3E}">
        <p14:creationId xmlns:p14="http://schemas.microsoft.com/office/powerpoint/2010/main" val="3043216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griffiths</dc:creator>
  <cp:lastModifiedBy>kirsty griffiths</cp:lastModifiedBy>
  <cp:revision>1</cp:revision>
  <dcterms:created xsi:type="dcterms:W3CDTF">2022-11-28T16:23:11Z</dcterms:created>
  <dcterms:modified xsi:type="dcterms:W3CDTF">2022-11-28T16:25:07Z</dcterms:modified>
</cp:coreProperties>
</file>