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4"/>
  </p:notesMasterIdLst>
  <p:sldIdLst>
    <p:sldId id="2561" r:id="rId5"/>
    <p:sldId id="2563" r:id="rId6"/>
    <p:sldId id="2564" r:id="rId7"/>
    <p:sldId id="2565" r:id="rId8"/>
    <p:sldId id="2566" r:id="rId9"/>
    <p:sldId id="2567" r:id="rId10"/>
    <p:sldId id="2568" r:id="rId11"/>
    <p:sldId id="2569" r:id="rId12"/>
    <p:sldId id="25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Planning, Periodisation &amp; Learning Design – Lecture Deck" id="{9FE1ED5F-C736-4DAD-84B3-4C0CB14F9168}">
          <p14:sldIdLst>
            <p14:sldId id="2561"/>
          </p14:sldIdLst>
        </p14:section>
        <p14:section name="Planning, Periodisation &amp; Learning Design" id="{88753863-7D08-4EEB-B71B-01A75BEEC2D6}">
          <p14:sldIdLst>
            <p14:sldId id="2563"/>
            <p14:sldId id="2564"/>
            <p14:sldId id="2565"/>
            <p14:sldId id="2566"/>
            <p14:sldId id="2567"/>
            <p14:sldId id="2568"/>
            <p14:sldId id="2569"/>
            <p14:sldId id="257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B20D37-EA7D-59A1-4C9D-120B539D1B46}" v="19" dt="2026-02-18T12:15:30.4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p:cViewPr varScale="1">
        <p:scale>
          <a:sx n="100" d="100"/>
          <a:sy n="100" d="100"/>
        </p:scale>
        <p:origin x="96" y="210"/>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87A86A-EABA-4A77-8A80-CA334887EB99}" type="datetimeFigureOut">
              <a:t>2/24/2026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E92095-875A-436F-887D-20DDFCD4533C}" type="slidenum">
              <a:t>‹#›</a:t>
            </a:fld>
            <a:endParaRPr lang="en-US"/>
          </a:p>
        </p:txBody>
      </p:sp>
    </p:spTree>
    <p:extLst>
      <p:ext uri="{BB962C8B-B14F-4D97-AF65-F5344CB8AC3E}">
        <p14:creationId xmlns:p14="http://schemas.microsoft.com/office/powerpoint/2010/main" val="1073773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F2BC03F9-0817-4177-ADE0-506160CB527A}" type="slidenum">
              <a:t>1</a:t>
            </a:fld>
            <a:endParaRPr lang="en-US"/>
          </a:p>
        </p:txBody>
      </p:sp>
    </p:spTree>
    <p:extLst>
      <p:ext uri="{BB962C8B-B14F-4D97-AF65-F5344CB8AC3E}">
        <p14:creationId xmlns:p14="http://schemas.microsoft.com/office/powerpoint/2010/main" val="6123905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Planning in coaching pedagogy serves as the structural backbone that ensures coherent, progressive, and purposeful learning across PE, sport science, and outdoor adventure education contexts. At an advanced level, planning supports clarity of intent by aligning learning outcomes, practice design, and assessment approaches so that each coaching decision contributes toward long-term development. Effective planning enhances safety and organisation in both predictable and dynamic environments, allowing coaches to establish appropriate progression, manage risks, and accommodate diverse learner needs. In PE environments, planning ensures that lesson sequences scaffold knowledge, tactical awareness, and physical literacy. In sport science, planning integrates technical, tactical, psychological, and physical components into structured cycles that prepare athletes for peak performance or long-term development. Outdoor adventure education contexts require plans that balance structure with responsiveness, embedding experiential learning cycles while accounting for terrain, weather, and group dynamics.
A high-quality planning process also supports adaptability. Instead of rigidly following pre-written scripts, Level 6 coaches must use planning as a flexible guide that allows for real-time pedagogical adjustments. This involves understanding learner readiness, recognising affordances in the environment, and applying judgement to reshape tasks while maintaining instructional purpose. Planning also ensures continuity across micro (session), meso (block), and macro (season) timescales, enabling learners to experience logical progression over weeks or months. Finally, planning provides a communication tool: it allows coaches to coordinate with co-coaches, justify pedagogical decisions, and demonstrate reflective professionalism. For students preparing for roles in schools, clubs, or outdoor organisations, strong planning competency enhances employability and showcases an evidence-informed approach to coaching.</a:t>
            </a:r>
          </a:p>
        </p:txBody>
      </p:sp>
      <p:sp>
        <p:nvSpPr>
          <p:cNvPr id="4" name="Slide Number Placeholder 3"/>
          <p:cNvSpPr>
            <a:spLocks noGrp="1"/>
          </p:cNvSpPr>
          <p:nvPr>
            <p:ph type="sldNum" sz="quarter" idx="5"/>
          </p:nvPr>
        </p:nvSpPr>
        <p:spPr/>
        <p:txBody>
          <a:bodyPr/>
          <a:lstStyle/>
          <a:p>
            <a:fld id="{F2BC03F9-0817-4177-ADE0-506160CB527A}" type="slidenum">
              <a:t>2</a:t>
            </a:fld>
            <a:endParaRPr lang="en-US"/>
          </a:p>
        </p:txBody>
      </p:sp>
    </p:spTree>
    <p:extLst>
      <p:ext uri="{BB962C8B-B14F-4D97-AF65-F5344CB8AC3E}">
        <p14:creationId xmlns:p14="http://schemas.microsoft.com/office/powerpoint/2010/main" val="17281473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Macro, meso, and micro planning create a hierarchy of structure that ensures long-term development while maintaining day-to-day pedagogical precision. Macro planning typically spans an entire season, academic term, or programme cycle. At this level, coaches determine major themes, long-term goals, competition schedules, and developmental milestones. In sport, macro planning might include integrating physical periodisation with pedagogical periodisation, ensuring learners develop not only physical capacity but also decision-making and game intelligence. In PE settings, macro planning involves designing units of work that meet curriculum standards, with balanced progression across fundamental movement skills, tactics, and knowledge. In outdoor adventure education, macro planning may encompass expedition sequences or leadership development pathways that extend across repeated experiences.
Meso planning focuses on blocks of learning that typically range from two to six weeks. This involves grouping sessions around specific pedagogical intentions, such as tactical concepts, movement variability, risk management, or environmental awareness. Coaches design progressions and regressions, ensuring that each session builds on the last and prepares learners for upcoming challenges. Meso plans help maintain continuity while allowing space for adaptation.
Micro planning refers to the design of individual sessions. Here, coaches design warm-up activities that prime perception–action coupling, main tasks that manipulate constraints to promote skill acquisition, and cool-down activities that reinforce reflection or recovery. Micro planning requires detailed consideration of task design, feedback methods, challenge levels, and learner engagement. Coaches must ensure every session aligns with meso and macro goals while meeting the immediate needs of the group. Integrating these three levels strengthens the coherence and impact of any coaching programme.</a:t>
            </a:r>
          </a:p>
        </p:txBody>
      </p:sp>
      <p:sp>
        <p:nvSpPr>
          <p:cNvPr id="4" name="Slide Number Placeholder 3"/>
          <p:cNvSpPr>
            <a:spLocks noGrp="1"/>
          </p:cNvSpPr>
          <p:nvPr>
            <p:ph type="sldNum" sz="quarter" idx="5"/>
          </p:nvPr>
        </p:nvSpPr>
        <p:spPr/>
        <p:txBody>
          <a:bodyPr/>
          <a:lstStyle/>
          <a:p>
            <a:fld id="{F2BC03F9-0817-4177-ADE0-506160CB527A}" type="slidenum">
              <a:t>3</a:t>
            </a:fld>
            <a:endParaRPr lang="en-US"/>
          </a:p>
        </p:txBody>
      </p:sp>
    </p:spTree>
    <p:extLst>
      <p:ext uri="{BB962C8B-B14F-4D97-AF65-F5344CB8AC3E}">
        <p14:creationId xmlns:p14="http://schemas.microsoft.com/office/powerpoint/2010/main" val="23283931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Pedagogical periodisation shifts the focus from solely physical training cycles toward structuring the development of learning, cognition, and decision-making over time. In contrast to traditional training models that emphasise physical load manipulation, pedagogical periodisation involves sequencing learning experiences to optimise retention, transfer, and adaptability. This includes managing cognitive load across sessions and weeks, ensuring that learners are not overwhelmed by excessive information or task complexity. Coaches must design cycles that allow consolidation and retrieval practice, integrating spacing and repetition principles.
Another key component is tactical periodisation, a framework originally rooted in high-performance sport but increasingly applied across education and adventure contexts. Tactical periodisation emphasises designing learning around the tactical principles that underpin performance, such as exploiting space, managing risk, or reading environmental cues. For PE students, this may involve planning units that scaffold tactical awareness in invasion or net/wall games. For outdoor adventure learners, pedagogical periodisation may involve progressively transferring leadership responsibilities during expeditions.
Pedagogical periodisation also involves gradually increasing learner autonomy. Early in a cycle, coaches may provide more structure, guidance, and constraints that focus attention on key concepts. Over time, responsibility shifts to learners, allowing them to make decisions, explore strategies, and refine individual or group problem-solving skills. This aligns with theories of self-determination, ecological dynamics, and constructivist learning. Ultimately, pedagogical periodisation ensures that cognitive, emotional, and behavioural learning develop in tandem with technical and physical competency.</a:t>
            </a:r>
          </a:p>
        </p:txBody>
      </p:sp>
      <p:sp>
        <p:nvSpPr>
          <p:cNvPr id="4" name="Slide Number Placeholder 3"/>
          <p:cNvSpPr>
            <a:spLocks noGrp="1"/>
          </p:cNvSpPr>
          <p:nvPr>
            <p:ph type="sldNum" sz="quarter" idx="5"/>
          </p:nvPr>
        </p:nvSpPr>
        <p:spPr/>
        <p:txBody>
          <a:bodyPr/>
          <a:lstStyle/>
          <a:p>
            <a:fld id="{F2BC03F9-0817-4177-ADE0-506160CB527A}" type="slidenum">
              <a:t>4</a:t>
            </a:fld>
            <a:endParaRPr lang="en-US"/>
          </a:p>
        </p:txBody>
      </p:sp>
    </p:spTree>
    <p:extLst>
      <p:ext uri="{BB962C8B-B14F-4D97-AF65-F5344CB8AC3E}">
        <p14:creationId xmlns:p14="http://schemas.microsoft.com/office/powerpoint/2010/main" val="39205328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Constraints-led planning integrates ecological dynamics principles into the design of sessions and programmes. Coaches identify key task, environmental, and individual constraints that shape learner behaviour and use these constraints intentionally to guide learning. In this approach, instead of prescribing movement patterns, coaches design environments that invite exploration and self-organisation. Task constraints may include modifying equipment sizes, altering rules, or adjusting scoring systems to promote specific tactical behaviours. Environmental constraints include surface types, weather conditions, or space manipulation. Individual constraints involve differences in skill levels, physical capacities, motivations, and prior experiences.
A core part of constraints-led planning is representative learning design, which ensures practice environments simulate real performance contexts. This enhances perception–action coupling and decision-making transfer. For example, in PE, traditional drills may be restructured into small-sided games that reflect actual game dynamics. In sport science contexts, representative task design might involve variable practice and differential learning to improve adaptability. In outdoor adventure education, representative design involves using real terrain, natural features, and environmental unpredictability to develop risk assessment and leadership skills.
The constraints-led approach also recognises the value of variability. Deliberate variation in task conditions enhances learning robustness, preparing performers for the unpredictable nature of competition or outdoor environments. Coaches embed variability through task rotation, dynamic rules, perturbations, and scenario-based challenges. By strategically manipulating constraints, coaches ensure that learning emerges through exploration rather than direct instruction, enhancing creativity, resilience, and adaptability.</a:t>
            </a:r>
          </a:p>
        </p:txBody>
      </p:sp>
      <p:sp>
        <p:nvSpPr>
          <p:cNvPr id="4" name="Slide Number Placeholder 3"/>
          <p:cNvSpPr>
            <a:spLocks noGrp="1"/>
          </p:cNvSpPr>
          <p:nvPr>
            <p:ph type="sldNum" sz="quarter" idx="5"/>
          </p:nvPr>
        </p:nvSpPr>
        <p:spPr/>
        <p:txBody>
          <a:bodyPr/>
          <a:lstStyle/>
          <a:p>
            <a:fld id="{F2BC03F9-0817-4177-ADE0-506160CB527A}" type="slidenum">
              <a:t>5</a:t>
            </a:fld>
            <a:endParaRPr lang="en-US"/>
          </a:p>
        </p:txBody>
      </p:sp>
    </p:spTree>
    <p:extLst>
      <p:ext uri="{BB962C8B-B14F-4D97-AF65-F5344CB8AC3E}">
        <p14:creationId xmlns:p14="http://schemas.microsoft.com/office/powerpoint/2010/main" val="12224470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Integrating load, wellbeing, and recovery into pedagogical planning ensures learner safety, long-term development, and sustained motivation. Load must be understood not just in physical terms but also cognitively and emotionally. Cognitive load includes the mental effort required to process new information or solve complex tasks. Emotional load arises from stress, pressure, or group dynamics. In all coaching contexts—PE classes, sport training, and outdoor adventures—coaches must balance challenge with support.
Monitoring tools such as Rate of Perceived Exertion (RPE), wellness check-ins, or behavioural observations can provide insights into learner readiness and fatigue. Coaches may incorporate these measures into session planning by adjusting task complexity, rest intervals, or feedback frequency. In outdoor adventure settings, wellbeing monitoring also extends to environmental stressors such as cold exposure, fatigue accumulation, or fear responses.
Recovery strategies support both physical restoration and cognitive consolidation. From a pedagogical standpoint, reflection plays a central role in recovery. Reflective debriefs help learners process experiences, reinforcing understanding and preparing them for subsequent sessions. Coaches must plan recovery within the broader learning cycle, incorporating lighter sessions, reflective activities, or low-stress environments to prevent overload. Balancing load and recovery enhances learner engagement, supports mental health, and improves long-term performance and retention.</a:t>
            </a:r>
          </a:p>
        </p:txBody>
      </p:sp>
      <p:sp>
        <p:nvSpPr>
          <p:cNvPr id="4" name="Slide Number Placeholder 3"/>
          <p:cNvSpPr>
            <a:spLocks noGrp="1"/>
          </p:cNvSpPr>
          <p:nvPr>
            <p:ph type="sldNum" sz="quarter" idx="5"/>
          </p:nvPr>
        </p:nvSpPr>
        <p:spPr/>
        <p:txBody>
          <a:bodyPr/>
          <a:lstStyle/>
          <a:p>
            <a:fld id="{F2BC03F9-0817-4177-ADE0-506160CB527A}" type="slidenum">
              <a:t>6</a:t>
            </a:fld>
            <a:endParaRPr lang="en-US"/>
          </a:p>
        </p:txBody>
      </p:sp>
    </p:spTree>
    <p:extLst>
      <p:ext uri="{BB962C8B-B14F-4D97-AF65-F5344CB8AC3E}">
        <p14:creationId xmlns:p14="http://schemas.microsoft.com/office/powerpoint/2010/main" val="7901302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Monitoring and evaluation are critical components that link planning with learner progress and programme effectiveness. Effective monitoring allows coaches to assess whether learning outcomes are being met and whether planned tasks align with learner needs and responses. Formative assessment plays a central role; coaches use questioning strategies, observation tools, and performance indicators to gather evidence during sessions. This helps identify misconceptions, skill gaps, or tactical misunderstandings.
Observation schedules, checklists, and video analysis support systematic evaluation of learner performance and coaching effectiveness. In sport science contexts, technology such as GPS data, time-motion analysis, or biomechanical feedback may supplement observation. In outdoor adventure education, monitoring might involve assessing group cohesion, decision-making processes, or risk management competency.
Feedback loops are essential. After analysing observations, coaches adjust future sessions, modify task constraints, or redesign blocks of learning. Learners should also participate in evaluation through self-assessments, peer feedback, and reflective journals. This supports metacognition and fosters autonomy. Ultimately, monitoring and evaluation transform planning into a dynamic, evidence-informed process that evolves in response to learner development and contextual demands.</a:t>
            </a:r>
          </a:p>
        </p:txBody>
      </p:sp>
      <p:sp>
        <p:nvSpPr>
          <p:cNvPr id="4" name="Slide Number Placeholder 3"/>
          <p:cNvSpPr>
            <a:spLocks noGrp="1"/>
          </p:cNvSpPr>
          <p:nvPr>
            <p:ph type="sldNum" sz="quarter" idx="5"/>
          </p:nvPr>
        </p:nvSpPr>
        <p:spPr/>
        <p:txBody>
          <a:bodyPr/>
          <a:lstStyle/>
          <a:p>
            <a:fld id="{F2BC03F9-0817-4177-ADE0-506160CB527A}" type="slidenum">
              <a:t>7</a:t>
            </a:fld>
            <a:endParaRPr lang="en-US"/>
          </a:p>
        </p:txBody>
      </p:sp>
    </p:spTree>
    <p:extLst>
      <p:ext uri="{BB962C8B-B14F-4D97-AF65-F5344CB8AC3E}">
        <p14:creationId xmlns:p14="http://schemas.microsoft.com/office/powerpoint/2010/main" val="21463116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Planning for uncertainty prepares coaches to manage unpredictable circumstances while maintaining pedagogical intent. Real-world coaching environments are affected by constraints such as weather, facility availability, injuries, group composition, and equipment limitations. Coaches must design flexible plans that include contingencies (Plan A, B, and C) so that learning objectives remain achievable even when circumstances change.
In outdoor adventure education, uncertainty is inherent, requiring coaches to plan for environmental variations, emergency scenarios, and fluctuating group confidence levels. In sport contexts, uncertainty may arise from opponent behaviour, space restrictions, or unexpected performance fluctuations. PE teachers often face timetable changes, class behaviour issues, or limited equipment.
Emergent planning acknowledges that coaches must sometimes deviate from prepared plans based on real-time observation and learner needs. However, these deviations must remain aligned with pedagogical principles rather than becoming ad hoc improvisation. Experienced coaches use their professional judgement to adapt tasks while preserving learning goals, maintaining safety, and maximising engagement. Planning for uncertainty teaches learners resilience and problem-solving while ensuring coaching practice remains robust, adaptable, and purposeful.</a:t>
            </a:r>
          </a:p>
        </p:txBody>
      </p:sp>
      <p:sp>
        <p:nvSpPr>
          <p:cNvPr id="4" name="Slide Number Placeholder 3"/>
          <p:cNvSpPr>
            <a:spLocks noGrp="1"/>
          </p:cNvSpPr>
          <p:nvPr>
            <p:ph type="sldNum" sz="quarter" idx="5"/>
          </p:nvPr>
        </p:nvSpPr>
        <p:spPr/>
        <p:txBody>
          <a:bodyPr/>
          <a:lstStyle/>
          <a:p>
            <a:fld id="{F2BC03F9-0817-4177-ADE0-506160CB527A}" type="slidenum">
              <a:t>8</a:t>
            </a:fld>
            <a:endParaRPr lang="en-US"/>
          </a:p>
        </p:txBody>
      </p:sp>
    </p:spTree>
    <p:extLst>
      <p:ext uri="{BB962C8B-B14F-4D97-AF65-F5344CB8AC3E}">
        <p14:creationId xmlns:p14="http://schemas.microsoft.com/office/powerpoint/2010/main" val="19178139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An integrated case study allows learners to synthesise planning, periodisation, and pedagogical principles into a coherent applied project. Students may be tasked with creating a macro–meso–micro plan for a PE unit, sport meso-cycle, or outdoor expedition. The project should begin with establishing long-term goals, contextual needs, and learner profiles. For example, in sport settings, a six-week cycle might aim to improve decision-making in attacking play, requiring tactical periodisation and representative tasks. In PE, a unit based on the Sport Education model may integrate roles, competition structures, and assessment checkpoints. Outdoor adventure case studies might involve planning a multi-day expedition with progressive leadership handover.
Students must justify their design decisions using theories such as ecological dynamics, constraints-led approaches, cognitive load theory, and experiential learning frameworks. They should demonstrate alignment between outcomes, tasks, and assessments while showing how adaptability, uncertainty planning, and wellbeing considerations were embedded. Monitoring and review processes should also be included, demonstrating how evidence would inform plan adjustments. This case study encourages critical thinking, reflection, and professional-level planning competence.</a:t>
            </a:r>
          </a:p>
        </p:txBody>
      </p:sp>
      <p:sp>
        <p:nvSpPr>
          <p:cNvPr id="4" name="Slide Number Placeholder 3"/>
          <p:cNvSpPr>
            <a:spLocks noGrp="1"/>
          </p:cNvSpPr>
          <p:nvPr>
            <p:ph type="sldNum" sz="quarter" idx="5"/>
          </p:nvPr>
        </p:nvSpPr>
        <p:spPr/>
        <p:txBody>
          <a:bodyPr/>
          <a:lstStyle/>
          <a:p>
            <a:fld id="{F2BC03F9-0817-4177-ADE0-506160CB527A}" type="slidenum">
              <a:t>9</a:t>
            </a:fld>
            <a:endParaRPr lang="en-US"/>
          </a:p>
        </p:txBody>
      </p:sp>
    </p:spTree>
    <p:extLst>
      <p:ext uri="{BB962C8B-B14F-4D97-AF65-F5344CB8AC3E}">
        <p14:creationId xmlns:p14="http://schemas.microsoft.com/office/powerpoint/2010/main" val="3883452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002" y="105879"/>
            <a:ext cx="6933398" cy="3832346"/>
          </a:xfrm>
        </p:spPr>
        <p:txBody>
          <a:bodyPr vert="horz" lIns="91440" tIns="45720" rIns="91440" bIns="45720" rtlCol="0" anchor="t">
            <a:normAutofit/>
          </a:bodyPr>
          <a:lstStyle>
            <a:lvl1pPr>
              <a:lnSpc>
                <a:spcPct val="90000"/>
              </a:lnSpc>
              <a:defRPr lang="en-US" sz="66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4837892"/>
            <a:ext cx="4184904" cy="918015"/>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13" name="Freeform: Shape 12">
            <a:extLst>
              <a:ext uri="{FF2B5EF4-FFF2-40B4-BE49-F238E27FC236}">
                <a16:creationId xmlns:a16="http://schemas.microsoft.com/office/drawing/2014/main" id="{B7D523F3-FDC7-CB09-72C3-675307026069}"/>
              </a:ext>
              <a:ext uri="{C183D7F6-B498-43B3-948B-1728B52AA6E4}">
                <adec:decorative xmlns:adec="http://schemas.microsoft.com/office/drawing/2017/decorative" val="1"/>
              </a:ext>
            </a:extLst>
          </p:cNvPr>
          <p:cNvSpPr/>
          <p:nvPr/>
        </p:nvSpPr>
        <p:spPr>
          <a:xfrm>
            <a:off x="7693152" y="0"/>
            <a:ext cx="4498848" cy="6089904"/>
          </a:xfrm>
          <a:custGeom>
            <a:avLst/>
            <a:gdLst>
              <a:gd name="connsiteX0" fmla="*/ 0 w 4510185"/>
              <a:gd name="connsiteY0" fmla="*/ 0 h 6096000"/>
              <a:gd name="connsiteX1" fmla="*/ 4510185 w 4510185"/>
              <a:gd name="connsiteY1" fmla="*/ 0 h 6096000"/>
              <a:gd name="connsiteX2" fmla="*/ 4510185 w 4510185"/>
              <a:gd name="connsiteY2" fmla="*/ 6096000 h 6096000"/>
              <a:gd name="connsiteX3" fmla="*/ 501522 w 4510185"/>
              <a:gd name="connsiteY3" fmla="*/ 6096000 h 6096000"/>
              <a:gd name="connsiteX4" fmla="*/ 0 w 4510185"/>
              <a:gd name="connsiteY4" fmla="*/ 559139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10185" h="6096000">
                <a:moveTo>
                  <a:pt x="0" y="0"/>
                </a:moveTo>
                <a:lnTo>
                  <a:pt x="4510185" y="0"/>
                </a:lnTo>
                <a:lnTo>
                  <a:pt x="4510185" y="6096000"/>
                </a:lnTo>
                <a:lnTo>
                  <a:pt x="501522" y="6096000"/>
                </a:lnTo>
                <a:cubicBezTo>
                  <a:pt x="224540" y="6096000"/>
                  <a:pt x="0" y="5870082"/>
                  <a:pt x="0" y="5591398"/>
                </a:cubicBez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Picture Placeholder 10">
            <a:extLst>
              <a:ext uri="{FF2B5EF4-FFF2-40B4-BE49-F238E27FC236}">
                <a16:creationId xmlns:a16="http://schemas.microsoft.com/office/drawing/2014/main" id="{47046596-FFEC-0663-2F9B-19F442C8D1F7}"/>
              </a:ext>
            </a:extLst>
          </p:cNvPr>
          <p:cNvSpPr>
            <a:spLocks noGrp="1"/>
          </p:cNvSpPr>
          <p:nvPr>
            <p:ph type="pic" sz="quarter" idx="13" hasCustomPrompt="1"/>
          </p:nvPr>
        </p:nvSpPr>
        <p:spPr>
          <a:xfrm>
            <a:off x="7681816" y="0"/>
            <a:ext cx="4510185" cy="6096000"/>
          </a:xfrm>
          <a:custGeom>
            <a:avLst/>
            <a:gdLst>
              <a:gd name="connsiteX0" fmla="*/ 0 w 4510185"/>
              <a:gd name="connsiteY0" fmla="*/ 0 h 6096000"/>
              <a:gd name="connsiteX1" fmla="*/ 4510185 w 4510185"/>
              <a:gd name="connsiteY1" fmla="*/ 0 h 6096000"/>
              <a:gd name="connsiteX2" fmla="*/ 4510185 w 4510185"/>
              <a:gd name="connsiteY2" fmla="*/ 6096000 h 6096000"/>
              <a:gd name="connsiteX3" fmla="*/ 501522 w 4510185"/>
              <a:gd name="connsiteY3" fmla="*/ 6096000 h 6096000"/>
              <a:gd name="connsiteX4" fmla="*/ 0 w 4510185"/>
              <a:gd name="connsiteY4" fmla="*/ 559139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10185" h="6096000">
                <a:moveTo>
                  <a:pt x="0" y="0"/>
                </a:moveTo>
                <a:lnTo>
                  <a:pt x="4510185" y="0"/>
                </a:lnTo>
                <a:lnTo>
                  <a:pt x="4510185" y="6096000"/>
                </a:lnTo>
                <a:lnTo>
                  <a:pt x="501522" y="6096000"/>
                </a:lnTo>
                <a:cubicBezTo>
                  <a:pt x="224540" y="6096000"/>
                  <a:pt x="0" y="5870082"/>
                  <a:pt x="0" y="5591398"/>
                </a:cubicBezTo>
                <a:close/>
              </a:path>
            </a:pathLst>
          </a:custGeom>
          <a:blipFill dpi="0" rotWithShape="1">
            <a:blip r:embed="rId2">
              <a:alphaModFix amt="8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2/24/2026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99713396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68096" y="822960"/>
            <a:ext cx="10706100" cy="68391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74654" y="1506872"/>
            <a:ext cx="10693446" cy="4665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2/24/2026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945396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23860" y="1376413"/>
            <a:ext cx="3834793" cy="2697480"/>
          </a:xfrm>
        </p:spPr>
        <p:txBody>
          <a:bodyPr vert="horz" lIns="91440" tIns="45720" rIns="91440" bIns="45720" rtlCol="0" anchor="b">
            <a:normAutofit/>
          </a:bodyPr>
          <a:lstStyle>
            <a:lvl1pPr>
              <a:defRPr lang="en-US" sz="36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23860" y="4073893"/>
            <a:ext cx="3599210" cy="1162250"/>
          </a:xfrm>
        </p:spPr>
        <p:txBody>
          <a:bodyPr vert="horz" lIns="91440" tIns="45720" rIns="91440" bIns="45720" rtlCol="0" anchor="ctr">
            <a:normAutofit/>
          </a:bodyPr>
          <a:lstStyle>
            <a:lvl1pPr marL="0" indent="0">
              <a:lnSpc>
                <a:spcPct val="100000"/>
              </a:lnSpc>
              <a:buNone/>
              <a:defRPr lang="en-US" sz="1600" dirty="0"/>
            </a:lvl1pPr>
          </a:lstStyle>
          <a:p>
            <a:pPr lvl="0"/>
            <a:r>
              <a:rPr lang="en-US"/>
              <a:t>Click to edit Master subtitle style</a:t>
            </a:r>
            <a:endParaRPr lang="en-US" dirty="0"/>
          </a:p>
        </p:txBody>
      </p:sp>
      <p:sp>
        <p:nvSpPr>
          <p:cNvPr id="8" name="Picture Placeholder 10">
            <a:extLst>
              <a:ext uri="{FF2B5EF4-FFF2-40B4-BE49-F238E27FC236}">
                <a16:creationId xmlns:a16="http://schemas.microsoft.com/office/drawing/2014/main" id="{51CC2D7F-4DE5-3D21-470F-8B959A5C44D8}"/>
              </a:ext>
            </a:extLst>
          </p:cNvPr>
          <p:cNvSpPr>
            <a:spLocks noGrp="1"/>
          </p:cNvSpPr>
          <p:nvPr>
            <p:ph type="pic" sz="quarter" idx="13" hasCustomPrompt="1"/>
          </p:nvPr>
        </p:nvSpPr>
        <p:spPr>
          <a:xfrm>
            <a:off x="0" y="0"/>
            <a:ext cx="7274402" cy="6096000"/>
          </a:xfrm>
          <a:custGeom>
            <a:avLst/>
            <a:gdLst>
              <a:gd name="connsiteX0" fmla="*/ 0 w 7274402"/>
              <a:gd name="connsiteY0" fmla="*/ 0 h 6096000"/>
              <a:gd name="connsiteX1" fmla="*/ 7274402 w 7274402"/>
              <a:gd name="connsiteY1" fmla="*/ 0 h 6096000"/>
              <a:gd name="connsiteX2" fmla="*/ 7274402 w 7274402"/>
              <a:gd name="connsiteY2" fmla="*/ 5598011 h 6096000"/>
              <a:gd name="connsiteX3" fmla="*/ 6779450 w 7274402"/>
              <a:gd name="connsiteY3" fmla="*/ 6096000 h 6096000"/>
              <a:gd name="connsiteX4" fmla="*/ 0 w 7274402"/>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74402" h="6096000">
                <a:moveTo>
                  <a:pt x="0" y="0"/>
                </a:moveTo>
                <a:lnTo>
                  <a:pt x="7274402" y="0"/>
                </a:lnTo>
                <a:lnTo>
                  <a:pt x="7274402" y="5598011"/>
                </a:lnTo>
                <a:cubicBezTo>
                  <a:pt x="7274402" y="5873043"/>
                  <a:pt x="7052804" y="6096000"/>
                  <a:pt x="6779450" y="6096000"/>
                </a:cubicBezTo>
                <a:lnTo>
                  <a:pt x="0" y="6096000"/>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2/24/2026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98655664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86093" y="190500"/>
            <a:ext cx="3923894" cy="2673696"/>
          </a:xfrm>
        </p:spPr>
        <p:txBody>
          <a:bodyPr vert="horz" lIns="91440" tIns="45720" rIns="91440" bIns="45720" rtlCol="0" anchor="t">
            <a:normAutofit/>
          </a:bodyPr>
          <a:lstStyle>
            <a:lvl1pPr>
              <a:lnSpc>
                <a:spcPct val="95000"/>
              </a:lnSpc>
              <a:defRPr lang="en-US" sz="36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4873751"/>
            <a:ext cx="3277380" cy="1228945"/>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8" name="Picture Placeholder 7">
            <a:extLst>
              <a:ext uri="{FF2B5EF4-FFF2-40B4-BE49-F238E27FC236}">
                <a16:creationId xmlns:a16="http://schemas.microsoft.com/office/drawing/2014/main" id="{1E33A8AF-9A38-4027-A746-F135FF75F2EF}"/>
              </a:ext>
            </a:extLst>
          </p:cNvPr>
          <p:cNvSpPr>
            <a:spLocks noGrp="1"/>
          </p:cNvSpPr>
          <p:nvPr>
            <p:ph type="pic" sz="quarter" idx="13" hasCustomPrompt="1"/>
          </p:nvPr>
        </p:nvSpPr>
        <p:spPr>
          <a:xfrm>
            <a:off x="4743585" y="0"/>
            <a:ext cx="7448415" cy="6093762"/>
          </a:xfrm>
          <a:custGeom>
            <a:avLst/>
            <a:gdLst>
              <a:gd name="connsiteX0" fmla="*/ 0 w 7448415"/>
              <a:gd name="connsiteY0" fmla="*/ 0 h 6093762"/>
              <a:gd name="connsiteX1" fmla="*/ 7448415 w 7448415"/>
              <a:gd name="connsiteY1" fmla="*/ 0 h 6093762"/>
              <a:gd name="connsiteX2" fmla="*/ 7448415 w 7448415"/>
              <a:gd name="connsiteY2" fmla="*/ 6093762 h 6093762"/>
              <a:gd name="connsiteX3" fmla="*/ 501521 w 7448415"/>
              <a:gd name="connsiteY3" fmla="*/ 6093762 h 6093762"/>
              <a:gd name="connsiteX4" fmla="*/ 0 w 7448415"/>
              <a:gd name="connsiteY4" fmla="*/ 5592240 h 6093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48415" h="6093762">
                <a:moveTo>
                  <a:pt x="0" y="0"/>
                </a:moveTo>
                <a:lnTo>
                  <a:pt x="7448415" y="0"/>
                </a:lnTo>
                <a:lnTo>
                  <a:pt x="7448415" y="6093762"/>
                </a:lnTo>
                <a:lnTo>
                  <a:pt x="501521" y="6093762"/>
                </a:lnTo>
                <a:cubicBezTo>
                  <a:pt x="224538" y="6093762"/>
                  <a:pt x="0" y="5869223"/>
                  <a:pt x="0" y="5592240"/>
                </a:cubicBez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62000" y="6329172"/>
            <a:ext cx="2816835" cy="338328"/>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2/24/2026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51369347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02936"/>
            <a:ext cx="10858500" cy="850392"/>
          </a:xfrm>
        </p:spPr>
        <p:txBody>
          <a:bodyPr vert="horz" lIns="91440" tIns="45720" rIns="91440" bIns="45720" rtlCol="0" anchor="b">
            <a:normAutofit/>
          </a:bodyPr>
          <a:lstStyle>
            <a:lvl1pPr>
              <a:lnSpc>
                <a:spcPct val="90000"/>
              </a:lnSpc>
              <a:defRPr lang="en-US" sz="36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80176"/>
            <a:ext cx="10858500" cy="419100"/>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endParaRPr lang="en-US" dirty="0"/>
          </a:p>
        </p:txBody>
      </p:sp>
      <p:sp>
        <p:nvSpPr>
          <p:cNvPr id="9" name="Picture Placeholder 7">
            <a:extLst>
              <a:ext uri="{FF2B5EF4-FFF2-40B4-BE49-F238E27FC236}">
                <a16:creationId xmlns:a16="http://schemas.microsoft.com/office/drawing/2014/main" id="{5E742D34-DBD4-0DEA-071F-32C82E7EB45A}"/>
              </a:ext>
            </a:extLst>
          </p:cNvPr>
          <p:cNvSpPr>
            <a:spLocks noGrp="1"/>
          </p:cNvSpPr>
          <p:nvPr>
            <p:ph type="pic" sz="quarter" idx="13" hasCustomPrompt="1"/>
          </p:nvPr>
        </p:nvSpPr>
        <p:spPr>
          <a:xfrm>
            <a:off x="0" y="0"/>
            <a:ext cx="11468100" cy="5018448"/>
          </a:xfrm>
          <a:custGeom>
            <a:avLst/>
            <a:gdLst>
              <a:gd name="connsiteX0" fmla="*/ 0 w 11468100"/>
              <a:gd name="connsiteY0" fmla="*/ 0 h 5091600"/>
              <a:gd name="connsiteX1" fmla="*/ 11468100 w 11468100"/>
              <a:gd name="connsiteY1" fmla="*/ 0 h 5091600"/>
              <a:gd name="connsiteX2" fmla="*/ 11468100 w 11468100"/>
              <a:gd name="connsiteY2" fmla="*/ 4590078 h 5091600"/>
              <a:gd name="connsiteX3" fmla="*/ 10966578 w 11468100"/>
              <a:gd name="connsiteY3" fmla="*/ 5091600 h 5091600"/>
              <a:gd name="connsiteX4" fmla="*/ 0 w 11468100"/>
              <a:gd name="connsiteY4" fmla="*/ 5091600 h 5091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5091600">
                <a:moveTo>
                  <a:pt x="0" y="0"/>
                </a:moveTo>
                <a:lnTo>
                  <a:pt x="11468100" y="0"/>
                </a:lnTo>
                <a:lnTo>
                  <a:pt x="11468100" y="4590078"/>
                </a:lnTo>
                <a:cubicBezTo>
                  <a:pt x="11468100" y="4867061"/>
                  <a:pt x="11243561" y="5091600"/>
                  <a:pt x="10966578" y="5091600"/>
                </a:cubicBezTo>
                <a:lnTo>
                  <a:pt x="0" y="5091600"/>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 y="6629400"/>
            <a:ext cx="2805405" cy="228600"/>
          </a:xfrm>
        </p:spPr>
        <p:txBody>
          <a:bodyPr/>
          <a:lstStyle>
            <a:lvl1pPr>
              <a:defRPr>
                <a:solidFill>
                  <a:schemeClr val="tx2"/>
                </a:solidFill>
                <a:effectLst/>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611240" y="6629400"/>
            <a:ext cx="2376928" cy="228600"/>
          </a:xfrm>
        </p:spPr>
        <p:txBody>
          <a:bodyPr/>
          <a:lstStyle>
            <a:lvl1pPr>
              <a:defRPr>
                <a:solidFill>
                  <a:schemeClr val="tx2"/>
                </a:solidFill>
                <a:effectLst/>
              </a:defRPr>
            </a:lvl1pPr>
          </a:lstStyle>
          <a:p>
            <a:fld id="{D7E3ECEC-7E7B-4FB9-BAE8-5C10F12795EA}" type="datetimeFigureOut">
              <a:rPr lang="en-US" smtClean="0"/>
              <a:t>2/24/2026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53193" y="6629400"/>
            <a:ext cx="429207" cy="228600"/>
          </a:xfrm>
        </p:spPr>
        <p:txBody>
          <a:bodyPr/>
          <a:lstStyle>
            <a:lvl1pPr>
              <a:defRPr>
                <a:solidFill>
                  <a:schemeClr val="tx2"/>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6236645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2345" y="250257"/>
            <a:ext cx="9692640" cy="4602845"/>
          </a:xfrm>
        </p:spPr>
        <p:txBody>
          <a:bodyPr vert="horz" lIns="91440" tIns="45720" rIns="91440" bIns="45720" rtlCol="0" anchor="t">
            <a:normAutofit/>
          </a:bodyPr>
          <a:lstStyle>
            <a:lvl1pPr>
              <a:lnSpc>
                <a:spcPct val="90000"/>
              </a:lnSpc>
              <a:defRPr lang="en-US" sz="80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1999" y="5053094"/>
            <a:ext cx="5253789" cy="847192"/>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2/24/2026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85874937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560321" y="1904300"/>
            <a:ext cx="7084194" cy="2353755"/>
          </a:xfrm>
        </p:spPr>
        <p:txBody>
          <a:bodyPr anchor="ctr">
            <a:normAutofit/>
          </a:bodyPr>
          <a:lstStyle>
            <a:lvl1pPr algn="ctr">
              <a:lnSpc>
                <a:spcPct val="80000"/>
              </a:lnSpc>
              <a:defRPr sz="60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262965" y="4597167"/>
            <a:ext cx="5678905" cy="1082180"/>
          </a:xfrm>
        </p:spPr>
        <p:txBody>
          <a:bodyPr anchor="t">
            <a:normAutofit/>
          </a:bodyPr>
          <a:lstStyle>
            <a:lvl1pPr marL="0" indent="0" algn="ctr">
              <a:buNone/>
              <a:defRPr sz="16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2/24/2026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47417243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 y="131670"/>
            <a:ext cx="12120283" cy="5093208"/>
          </a:xfrm>
        </p:spPr>
        <p:txBody>
          <a:bodyPr vert="horz" lIns="91440" tIns="45720" rIns="91440" bIns="45720" rtlCol="0" anchor="t">
            <a:normAutofit/>
          </a:bodyPr>
          <a:lstStyle>
            <a:lvl1pPr>
              <a:lnSpc>
                <a:spcPct val="85000"/>
              </a:lnSpc>
              <a:defRPr lang="en-US" sz="12500" spc="-50" baseline="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5356548"/>
            <a:ext cx="6414887" cy="748417"/>
          </a:xfrm>
        </p:spPr>
        <p:txBody>
          <a:bodyPr vert="horz" lIns="91440" tIns="45720" rIns="91440" bIns="45720" rtlCol="0" anchor="ctr">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2/24/2026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55664825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213702" y="1940943"/>
            <a:ext cx="8771340" cy="4917058"/>
          </a:xfrm>
        </p:spPr>
        <p:txBody>
          <a:bodyPr anchor="b">
            <a:normAutofit/>
          </a:bodyPr>
          <a:lstStyle>
            <a:lvl1pPr>
              <a:lnSpc>
                <a:spcPct val="90000"/>
              </a:lnSpc>
              <a:defRPr sz="7000">
                <a:solidFill>
                  <a:schemeClr val="accent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762000" y="64008"/>
            <a:ext cx="2816835" cy="338328"/>
          </a:xfrm>
        </p:spPr>
        <p:txBody>
          <a:bodyPr/>
          <a:lstStyle>
            <a:lvl1pPr>
              <a:defRPr>
                <a:solidFill>
                  <a:schemeClr val="accent1"/>
                </a:solidFill>
              </a:defRPr>
            </a:lvl1pPr>
          </a:lstStyle>
          <a:p>
            <a:endParaRPr lang="en-US"/>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9290304" y="64008"/>
            <a:ext cx="1612674" cy="338328"/>
          </a:xfrm>
        </p:spPr>
        <p:txBody>
          <a:bodyPr/>
          <a:lstStyle>
            <a:lvl1pPr>
              <a:defRPr>
                <a:solidFill>
                  <a:schemeClr val="accent1"/>
                </a:solidFill>
              </a:defRPr>
            </a:lvl1pPr>
          </a:lstStyle>
          <a:p>
            <a:fld id="{D7E3ECEC-7E7B-4FB9-BAE8-5C10F12795EA}" type="datetimeFigureOut">
              <a:rPr lang="en-US" smtClean="0"/>
              <a:t>2/24/2026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055096" y="64008"/>
            <a:ext cx="457200" cy="338328"/>
          </a:xfrm>
        </p:spPr>
        <p:txBody>
          <a:bodyPr/>
          <a:lstStyle>
            <a:lvl1pPr>
              <a:defRPr>
                <a:solidFill>
                  <a:schemeClr val="accent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178311679"/>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2D3B99D-E6B2-4EE8-0A54-0FAA367757A0}"/>
              </a:ext>
              <a:ext uri="{C183D7F6-B498-43B3-948B-1728B52AA6E4}">
                <adec:decorative xmlns:adec="http://schemas.microsoft.com/office/drawing/2017/decorative" val="1"/>
              </a:ext>
            </a:extLst>
          </p:cNvPr>
          <p:cNvSpPr/>
          <p:nvPr/>
        </p:nvSpPr>
        <p:spPr>
          <a:xfrm>
            <a:off x="3735581" y="2721090"/>
            <a:ext cx="8456418" cy="4136911"/>
          </a:xfrm>
          <a:custGeom>
            <a:avLst/>
            <a:gdLst>
              <a:gd name="connsiteX0" fmla="*/ 501522 w 8456418"/>
              <a:gd name="connsiteY0" fmla="*/ 0 h 4136911"/>
              <a:gd name="connsiteX1" fmla="*/ 7315160 w 8456418"/>
              <a:gd name="connsiteY1" fmla="*/ 0 h 4136911"/>
              <a:gd name="connsiteX2" fmla="*/ 7389577 w 8456418"/>
              <a:gd name="connsiteY2" fmla="*/ 0 h 4136911"/>
              <a:gd name="connsiteX3" fmla="*/ 8456418 w 8456418"/>
              <a:gd name="connsiteY3" fmla="*/ 0 h 4136911"/>
              <a:gd name="connsiteX4" fmla="*/ 8456418 w 8456418"/>
              <a:gd name="connsiteY4" fmla="*/ 4136910 h 4136911"/>
              <a:gd name="connsiteX5" fmla="*/ 7389577 w 8456418"/>
              <a:gd name="connsiteY5" fmla="*/ 4136910 h 4136911"/>
              <a:gd name="connsiteX6" fmla="*/ 7389577 w 8456418"/>
              <a:gd name="connsiteY6" fmla="*/ 4136911 h 4136911"/>
              <a:gd name="connsiteX7" fmla="*/ 0 w 8456418"/>
              <a:gd name="connsiteY7" fmla="*/ 4136911 h 4136911"/>
              <a:gd name="connsiteX8" fmla="*/ 0 w 8456418"/>
              <a:gd name="connsiteY8" fmla="*/ 501522 h 4136911"/>
              <a:gd name="connsiteX9" fmla="*/ 501522 w 8456418"/>
              <a:gd name="connsiteY9" fmla="*/ 0 h 4136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56418" h="4136911">
                <a:moveTo>
                  <a:pt x="501522" y="0"/>
                </a:moveTo>
                <a:lnTo>
                  <a:pt x="7315160" y="0"/>
                </a:lnTo>
                <a:lnTo>
                  <a:pt x="7389577" y="0"/>
                </a:lnTo>
                <a:lnTo>
                  <a:pt x="8456418" y="0"/>
                </a:lnTo>
                <a:lnTo>
                  <a:pt x="8456418" y="4136910"/>
                </a:lnTo>
                <a:lnTo>
                  <a:pt x="7389577" y="4136910"/>
                </a:lnTo>
                <a:lnTo>
                  <a:pt x="7389577" y="4136911"/>
                </a:lnTo>
                <a:lnTo>
                  <a:pt x="0" y="4136911"/>
                </a:lnTo>
                <a:lnTo>
                  <a:pt x="0" y="501522"/>
                </a:lnTo>
                <a:cubicBezTo>
                  <a:pt x="0" y="224539"/>
                  <a:pt x="224538" y="0"/>
                  <a:pt x="501522"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38499" y="134751"/>
            <a:ext cx="11429601" cy="2213814"/>
          </a:xfrm>
        </p:spPr>
        <p:txBody>
          <a:bodyPr anchor="t">
            <a:normAutofit/>
          </a:bodyPr>
          <a:lstStyle>
            <a:lvl1pPr>
              <a:lnSpc>
                <a:spcPct val="80000"/>
              </a:lnSpc>
              <a:defRPr sz="9000">
                <a:solidFill>
                  <a:schemeClr val="accent1"/>
                </a:solidFill>
              </a:defRPr>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267200" y="3124200"/>
            <a:ext cx="7200900" cy="2971800"/>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D7E3ECEC-7E7B-4FB9-BAE8-5C10F12795EA}" type="datetimeFigureOut">
              <a:rPr lang="en-US" smtClean="0"/>
              <a:t>2/24/2026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752925469"/>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hasCustomPrompt="1"/>
          </p:nvPr>
        </p:nvSpPr>
        <p:spPr>
          <a:xfrm>
            <a:off x="141316" y="154198"/>
            <a:ext cx="11326784" cy="1770855"/>
          </a:xfrm>
        </p:spPr>
        <p:txBody>
          <a:bodyPr anchor="t">
            <a:noAutofit/>
          </a:bodyPr>
          <a:lstStyle>
            <a:lvl1pPr>
              <a:lnSpc>
                <a:spcPct val="80000"/>
              </a:lnSpc>
              <a:defRPr sz="8800">
                <a:solidFill>
                  <a:schemeClr val="accent1"/>
                </a:solidFill>
              </a:defRPr>
            </a:lvl1pPr>
          </a:lstStyle>
          <a:p>
            <a:r>
              <a:rPr lang="en-US" dirty="0"/>
              <a:t>Agenda</a:t>
            </a:r>
          </a:p>
        </p:txBody>
      </p:sp>
      <p:sp>
        <p:nvSpPr>
          <p:cNvPr id="16" name="Picture Placeholder 15">
            <a:extLst>
              <a:ext uri="{FF2B5EF4-FFF2-40B4-BE49-F238E27FC236}">
                <a16:creationId xmlns:a16="http://schemas.microsoft.com/office/drawing/2014/main" id="{DFF180EE-9609-8056-7D1A-0AB8C9676916}"/>
              </a:ext>
            </a:extLst>
          </p:cNvPr>
          <p:cNvSpPr>
            <a:spLocks noGrp="1"/>
          </p:cNvSpPr>
          <p:nvPr>
            <p:ph type="pic" sz="quarter" idx="15" hasCustomPrompt="1"/>
          </p:nvPr>
        </p:nvSpPr>
        <p:spPr>
          <a:xfrm>
            <a:off x="0" y="2266752"/>
            <a:ext cx="6871018" cy="4591248"/>
          </a:xfrm>
          <a:custGeom>
            <a:avLst/>
            <a:gdLst>
              <a:gd name="connsiteX0" fmla="*/ 0 w 6871018"/>
              <a:gd name="connsiteY0" fmla="*/ 0 h 4591248"/>
              <a:gd name="connsiteX1" fmla="*/ 6369496 w 6871018"/>
              <a:gd name="connsiteY1" fmla="*/ 0 h 4591248"/>
              <a:gd name="connsiteX2" fmla="*/ 6871018 w 6871018"/>
              <a:gd name="connsiteY2" fmla="*/ 501522 h 4591248"/>
              <a:gd name="connsiteX3" fmla="*/ 6871018 w 6871018"/>
              <a:gd name="connsiteY3" fmla="*/ 4591248 h 4591248"/>
              <a:gd name="connsiteX4" fmla="*/ 0 w 6871018"/>
              <a:gd name="connsiteY4" fmla="*/ 4591248 h 4591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018" h="4591248">
                <a:moveTo>
                  <a:pt x="0" y="0"/>
                </a:moveTo>
                <a:lnTo>
                  <a:pt x="6369496" y="0"/>
                </a:lnTo>
                <a:cubicBezTo>
                  <a:pt x="6646479" y="0"/>
                  <a:pt x="6871018" y="224539"/>
                  <a:pt x="6871018" y="501522"/>
                </a:cubicBezTo>
                <a:lnTo>
                  <a:pt x="6871018" y="4591248"/>
                </a:lnTo>
                <a:lnTo>
                  <a:pt x="0" y="4591248"/>
                </a:lnTo>
                <a:close/>
              </a:path>
            </a:pathLst>
          </a:custGeom>
          <a:blipFill>
            <a:blip r:embed="rId2">
              <a:alphaModFix amt="75000"/>
            </a:blip>
            <a:stretch>
              <a:fillRect/>
            </a:stretch>
          </a:blipFill>
        </p:spPr>
        <p:txBody>
          <a:bodyPr wrap="square">
            <a:noAutofit/>
          </a:bodyPr>
          <a:lstStyle>
            <a:lvl1pPr marL="0" indent="0">
              <a:buNone/>
              <a:defRPr/>
            </a:lvl1pPr>
          </a:lstStyle>
          <a:p>
            <a:r>
              <a:rPr lang="en-US" dirty="0"/>
              <a:t>  </a:t>
            </a:r>
          </a:p>
        </p:txBody>
      </p:sp>
      <p:sp>
        <p:nvSpPr>
          <p:cNvPr id="10" name="Freeform: Shape 9">
            <a:extLst>
              <a:ext uri="{FF2B5EF4-FFF2-40B4-BE49-F238E27FC236}">
                <a16:creationId xmlns:a16="http://schemas.microsoft.com/office/drawing/2014/main" id="{0ED03D8A-5554-BC86-D031-989A4FC017F9}"/>
              </a:ext>
              <a:ext uri="{C183D7F6-B498-43B3-948B-1728B52AA6E4}">
                <adec:decorative xmlns:adec="http://schemas.microsoft.com/office/drawing/2017/decorative" val="1"/>
              </a:ext>
            </a:extLst>
          </p:cNvPr>
          <p:cNvSpPr/>
          <p:nvPr/>
        </p:nvSpPr>
        <p:spPr>
          <a:xfrm>
            <a:off x="7084170" y="2266752"/>
            <a:ext cx="5107831" cy="4591248"/>
          </a:xfrm>
          <a:custGeom>
            <a:avLst/>
            <a:gdLst>
              <a:gd name="connsiteX0" fmla="*/ 501521 w 5107831"/>
              <a:gd name="connsiteY0" fmla="*/ 0 h 4591248"/>
              <a:gd name="connsiteX1" fmla="*/ 5107831 w 5107831"/>
              <a:gd name="connsiteY1" fmla="*/ 0 h 4591248"/>
              <a:gd name="connsiteX2" fmla="*/ 5107831 w 5107831"/>
              <a:gd name="connsiteY2" fmla="*/ 4591248 h 4591248"/>
              <a:gd name="connsiteX3" fmla="*/ 0 w 5107831"/>
              <a:gd name="connsiteY3" fmla="*/ 4591248 h 4591248"/>
              <a:gd name="connsiteX4" fmla="*/ 0 w 5107831"/>
              <a:gd name="connsiteY4" fmla="*/ 501522 h 4591248"/>
              <a:gd name="connsiteX5" fmla="*/ 501521 w 5107831"/>
              <a:gd name="connsiteY5" fmla="*/ 0 h 459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07831" h="4591248">
                <a:moveTo>
                  <a:pt x="501521" y="0"/>
                </a:moveTo>
                <a:lnTo>
                  <a:pt x="5107831" y="0"/>
                </a:lnTo>
                <a:lnTo>
                  <a:pt x="5107831" y="4591248"/>
                </a:lnTo>
                <a:lnTo>
                  <a:pt x="0" y="4591248"/>
                </a:lnTo>
                <a:lnTo>
                  <a:pt x="0" y="501522"/>
                </a:lnTo>
                <a:cubicBezTo>
                  <a:pt x="0" y="224539"/>
                  <a:pt x="224538" y="0"/>
                  <a:pt x="501521"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597833" y="2762450"/>
            <a:ext cx="3870267" cy="3333549"/>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597833" y="6329172"/>
            <a:ext cx="2020539"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498169" y="6329172"/>
            <a:ext cx="1405916" cy="338328"/>
          </a:xfrm>
        </p:spPr>
        <p:txBody>
          <a:bodyPr/>
          <a:lstStyle>
            <a:lvl1pPr>
              <a:defRPr>
                <a:solidFill>
                  <a:schemeClr val="tx1"/>
                </a:solidFill>
                <a:effectLst/>
              </a:defRPr>
            </a:lvl1pPr>
          </a:lstStyle>
          <a:p>
            <a:fld id="{D7E3ECEC-7E7B-4FB9-BAE8-5C10F12795EA}" type="datetimeFigureOut">
              <a:rPr lang="en-US" smtClean="0"/>
              <a:t>2/24/2026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93918159"/>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hasCustomPrompt="1"/>
          </p:nvPr>
        </p:nvSpPr>
        <p:spPr>
          <a:xfrm>
            <a:off x="208428" y="5434066"/>
            <a:ext cx="11259672" cy="1340631"/>
          </a:xfrm>
        </p:spPr>
        <p:txBody>
          <a:bodyPr anchor="ctr">
            <a:noAutofit/>
          </a:bodyPr>
          <a:lstStyle>
            <a:lvl1pPr>
              <a:lnSpc>
                <a:spcPct val="80000"/>
              </a:lnSpc>
              <a:defRPr sz="9200">
                <a:solidFill>
                  <a:schemeClr val="accent1"/>
                </a:solidFill>
              </a:defRPr>
            </a:lvl1pPr>
          </a:lstStyle>
          <a:p>
            <a:r>
              <a:rPr lang="en-US" dirty="0"/>
              <a:t>Agenda</a:t>
            </a:r>
          </a:p>
        </p:txBody>
      </p:sp>
      <p:sp>
        <p:nvSpPr>
          <p:cNvPr id="4" name="Picture Placeholder 3">
            <a:extLst>
              <a:ext uri="{FF2B5EF4-FFF2-40B4-BE49-F238E27FC236}">
                <a16:creationId xmlns:a16="http://schemas.microsoft.com/office/drawing/2014/main" id="{9A527762-C88B-23BA-9A3F-621F88C685CC}"/>
              </a:ext>
            </a:extLst>
          </p:cNvPr>
          <p:cNvSpPr>
            <a:spLocks noGrp="1"/>
          </p:cNvSpPr>
          <p:nvPr>
            <p:ph type="pic" sz="quarter" idx="15" hasCustomPrompt="1"/>
          </p:nvPr>
        </p:nvSpPr>
        <p:spPr>
          <a:xfrm>
            <a:off x="0" y="1"/>
            <a:ext cx="7075656" cy="5017475"/>
          </a:xfrm>
          <a:custGeom>
            <a:avLst/>
            <a:gdLst>
              <a:gd name="connsiteX0" fmla="*/ 0 w 7075656"/>
              <a:gd name="connsiteY0" fmla="*/ 0 h 5017475"/>
              <a:gd name="connsiteX1" fmla="*/ 7075656 w 7075656"/>
              <a:gd name="connsiteY1" fmla="*/ 0 h 5017475"/>
              <a:gd name="connsiteX2" fmla="*/ 7075656 w 7075656"/>
              <a:gd name="connsiteY2" fmla="*/ 4515953 h 5017475"/>
              <a:gd name="connsiteX3" fmla="*/ 6574134 w 7075656"/>
              <a:gd name="connsiteY3" fmla="*/ 5017475 h 5017475"/>
              <a:gd name="connsiteX4" fmla="*/ 0 w 7075656"/>
              <a:gd name="connsiteY4" fmla="*/ 5017475 h 5017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75656" h="5017475">
                <a:moveTo>
                  <a:pt x="0" y="0"/>
                </a:moveTo>
                <a:lnTo>
                  <a:pt x="7075656" y="0"/>
                </a:lnTo>
                <a:lnTo>
                  <a:pt x="7075656" y="4515953"/>
                </a:lnTo>
                <a:cubicBezTo>
                  <a:pt x="7075656" y="4792936"/>
                  <a:pt x="6851117" y="5017475"/>
                  <a:pt x="6574134" y="5017475"/>
                </a:cubicBezTo>
                <a:lnTo>
                  <a:pt x="0" y="5017475"/>
                </a:lnTo>
                <a:close/>
              </a:path>
            </a:pathLst>
          </a:custGeom>
          <a:blipFill>
            <a:blip r:embed="rId2">
              <a:alphaModFix amt="75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701094" y="791110"/>
            <a:ext cx="3767006" cy="4226366"/>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701094" y="190984"/>
            <a:ext cx="2713574"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829799" y="190984"/>
            <a:ext cx="1074285" cy="338328"/>
          </a:xfrm>
        </p:spPr>
        <p:txBody>
          <a:bodyPr/>
          <a:lstStyle>
            <a:lvl1pPr>
              <a:defRPr>
                <a:solidFill>
                  <a:schemeClr val="tx1"/>
                </a:solidFill>
                <a:effectLst/>
              </a:defRPr>
            </a:lvl1pPr>
          </a:lstStyle>
          <a:p>
            <a:fld id="{D7E3ECEC-7E7B-4FB9-BAE8-5C10F12795EA}" type="datetimeFigureOut">
              <a:rPr lang="en-US" smtClean="0"/>
              <a:t>2/24/2026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0742" y="190984"/>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686127275"/>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289871" y="1717296"/>
            <a:ext cx="5618603" cy="1189805"/>
          </a:xfrm>
        </p:spPr>
        <p:txBody>
          <a:bodyPr anchor="b">
            <a:normAutofit/>
          </a:bodyPr>
          <a:lstStyle>
            <a:lvl1pPr algn="ctr">
              <a:defRPr sz="25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884734" y="3138477"/>
            <a:ext cx="4428877" cy="2116570"/>
          </a:xfrm>
        </p:spPr>
        <p:txBody>
          <a:bodyPr vert="horz" lIns="91440" tIns="45720" rIns="91440" bIns="45720" rtlCol="0">
            <a:normAutofit/>
          </a:bodyPr>
          <a:lstStyle>
            <a:lvl1pPr marL="0" indent="0" algn="ctr">
              <a:buNone/>
              <a:defRPr lang="en-US" sz="1400" dirty="0"/>
            </a:lvl1pPr>
            <a:lvl2pPr marL="228600" indent="0" algn="ctr">
              <a:buNone/>
              <a:defRPr lang="en-US" sz="1200" dirty="0"/>
            </a:lvl2pPr>
            <a:lvl3pPr marL="457200" indent="0" algn="ctr">
              <a:buNone/>
              <a:defRPr lang="en-US" sz="1100" dirty="0"/>
            </a:lvl3pPr>
            <a:lvl4pPr marL="685800" indent="0" algn="ctr">
              <a:buNone/>
              <a:defRPr lang="en-US" sz="1100" dirty="0"/>
            </a:lvl4pPr>
            <a:lvl5pPr marL="914400" indent="0" algn="ctr">
              <a:buNone/>
              <a:defRPr lang="en-US" sz="11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2/24/2026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7412697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939160" y="1993392"/>
            <a:ext cx="3097924" cy="2160355"/>
          </a:xfrm>
        </p:spPr>
        <p:txBody>
          <a:bodyPr anchor="t">
            <a:normAutofit/>
          </a:bodyPr>
          <a:lstStyle>
            <a:lvl1pPr>
              <a:defRPr sz="25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39103" y="1993392"/>
            <a:ext cx="4856097" cy="353872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2/24/2026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6556048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642625" y="1508760"/>
            <a:ext cx="3390442" cy="2857500"/>
          </a:xfrm>
        </p:spPr>
        <p:txBody>
          <a:bodyPr anchor="t">
            <a:normAutofit/>
          </a:bodyPr>
          <a:lstStyle>
            <a:lvl1pPr>
              <a:defRPr sz="25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57596" y="1508760"/>
            <a:ext cx="5233669" cy="4131876"/>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2/24/2026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8795648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19200" y="1097280"/>
            <a:ext cx="3205908" cy="3428174"/>
          </a:xfrm>
        </p:spPr>
        <p:txBody>
          <a:bodyPr anchor="t">
            <a:normAutofit/>
          </a:bodyPr>
          <a:lstStyle>
            <a:lvl1pPr>
              <a:defRPr sz="25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46320" y="1098484"/>
            <a:ext cx="6126480" cy="507371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2/24/2026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029554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68096" y="822960"/>
            <a:ext cx="3367238" cy="2031205"/>
          </a:xfrm>
        </p:spPr>
        <p:txBody>
          <a:bodyPr anchor="t">
            <a:normAutofit/>
          </a:bodyPr>
          <a:lstStyle>
            <a:lvl1pPr>
              <a:defRPr sz="25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94998" y="822960"/>
            <a:ext cx="7087401" cy="5349240"/>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2/24/2026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0091741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60520" y="822960"/>
            <a:ext cx="7305005" cy="972657"/>
          </a:xfrm>
        </p:spPr>
        <p:txBody>
          <a:bodyPr anchor="t"/>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F1613FF0-3917-A83C-848B-3D1932393483}"/>
              </a:ext>
            </a:extLst>
          </p:cNvPr>
          <p:cNvSpPr>
            <a:spLocks noGrp="1"/>
          </p:cNvSpPr>
          <p:nvPr>
            <p:ph type="pic" sz="quarter" idx="15" hasCustomPrompt="1"/>
          </p:nvPr>
        </p:nvSpPr>
        <p:spPr>
          <a:xfrm>
            <a:off x="0" y="0"/>
            <a:ext cx="3493008" cy="6107204"/>
          </a:xfrm>
          <a:custGeom>
            <a:avLst/>
            <a:gdLst>
              <a:gd name="connsiteX0" fmla="*/ 0 w 3493008"/>
              <a:gd name="connsiteY0" fmla="*/ 0 h 6107204"/>
              <a:gd name="connsiteX1" fmla="*/ 3493008 w 3493008"/>
              <a:gd name="connsiteY1" fmla="*/ 0 h 6107204"/>
              <a:gd name="connsiteX2" fmla="*/ 3493008 w 3493008"/>
              <a:gd name="connsiteY2" fmla="*/ 5602161 h 6107204"/>
              <a:gd name="connsiteX3" fmla="*/ 2991486 w 3493008"/>
              <a:gd name="connsiteY3" fmla="*/ 6107204 h 6107204"/>
              <a:gd name="connsiteX4" fmla="*/ 0 w 3493008"/>
              <a:gd name="connsiteY4" fmla="*/ 6107204 h 6107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3008" h="6107204">
                <a:moveTo>
                  <a:pt x="0" y="0"/>
                </a:moveTo>
                <a:lnTo>
                  <a:pt x="3493008" y="0"/>
                </a:lnTo>
                <a:lnTo>
                  <a:pt x="3493008" y="5602161"/>
                </a:lnTo>
                <a:cubicBezTo>
                  <a:pt x="3493008" y="5881089"/>
                  <a:pt x="3268469" y="6107204"/>
                  <a:pt x="2991486" y="6107204"/>
                </a:cubicBezTo>
                <a:lnTo>
                  <a:pt x="0" y="610720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163095" y="1993392"/>
            <a:ext cx="7305005" cy="41208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7E3ECEC-7E7B-4FB9-BAE8-5C10F12795EA}" type="datetimeFigureOut">
              <a:rPr lang="en-US" smtClean="0"/>
              <a:t>2/24/2026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3282902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7196328" cy="1068324"/>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096" y="1996440"/>
            <a:ext cx="7196328" cy="4099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72090" y="6329172"/>
            <a:ext cx="2816835"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974104" y="6329172"/>
            <a:ext cx="2660904" cy="338328"/>
          </a:xfrm>
        </p:spPr>
        <p:txBody>
          <a:bodyPr/>
          <a:lstStyle/>
          <a:p>
            <a:fld id="{D7E3ECEC-7E7B-4FB9-BAE8-5C10F12795EA}" type="datetimeFigureOut">
              <a:rPr lang="en-US" smtClean="0"/>
              <a:t>2/24/2026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809836" y="6329172"/>
            <a:ext cx="457200" cy="338328"/>
          </a:xfrm>
        </p:spPr>
        <p:txBody>
          <a:bodyPr/>
          <a:lstStyle>
            <a:lvl1pPr>
              <a:defRPr>
                <a:solidFill>
                  <a:schemeClr val="tx1"/>
                </a:solidFill>
                <a:effectLst/>
              </a:defRPr>
            </a:lvl1pPr>
          </a:lstStyle>
          <a:p>
            <a:fld id="{235F31FF-4816-4A7C-BAEE-4B5C41A91EB1}" type="slidenum">
              <a:rPr lang="en-US" smtClean="0"/>
              <a:t>‹#›</a:t>
            </a:fld>
            <a:endParaRPr lang="en-US"/>
          </a:p>
        </p:txBody>
      </p:sp>
      <p:sp>
        <p:nvSpPr>
          <p:cNvPr id="11" name="Picture Placeholder 10">
            <a:extLst>
              <a:ext uri="{FF2B5EF4-FFF2-40B4-BE49-F238E27FC236}">
                <a16:creationId xmlns:a16="http://schemas.microsoft.com/office/drawing/2014/main" id="{8BBFAFCD-BCC9-C2BB-355B-1D08B9A7708D}"/>
              </a:ext>
            </a:extLst>
          </p:cNvPr>
          <p:cNvSpPr>
            <a:spLocks noGrp="1"/>
          </p:cNvSpPr>
          <p:nvPr>
            <p:ph type="pic" sz="quarter" idx="15" hasCustomPrompt="1"/>
          </p:nvPr>
        </p:nvSpPr>
        <p:spPr>
          <a:xfrm>
            <a:off x="8698986" y="758460"/>
            <a:ext cx="3493014" cy="6099541"/>
          </a:xfrm>
          <a:custGeom>
            <a:avLst/>
            <a:gdLst>
              <a:gd name="connsiteX0" fmla="*/ 501522 w 3493014"/>
              <a:gd name="connsiteY0" fmla="*/ 0 h 6099541"/>
              <a:gd name="connsiteX1" fmla="*/ 3493014 w 3493014"/>
              <a:gd name="connsiteY1" fmla="*/ 0 h 6099541"/>
              <a:gd name="connsiteX2" fmla="*/ 3493014 w 3493014"/>
              <a:gd name="connsiteY2" fmla="*/ 6099541 h 6099541"/>
              <a:gd name="connsiteX3" fmla="*/ 0 w 3493014"/>
              <a:gd name="connsiteY3" fmla="*/ 6099541 h 6099541"/>
              <a:gd name="connsiteX4" fmla="*/ 0 w 3493014"/>
              <a:gd name="connsiteY4" fmla="*/ 501522 h 6099541"/>
              <a:gd name="connsiteX5" fmla="*/ 501522 w 3493014"/>
              <a:gd name="connsiteY5" fmla="*/ 0 h 609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3014" h="6099541">
                <a:moveTo>
                  <a:pt x="501522" y="0"/>
                </a:moveTo>
                <a:lnTo>
                  <a:pt x="3493014" y="0"/>
                </a:lnTo>
                <a:lnTo>
                  <a:pt x="3493014" y="6099541"/>
                </a:lnTo>
                <a:lnTo>
                  <a:pt x="0" y="6099541"/>
                </a:lnTo>
                <a:lnTo>
                  <a:pt x="0" y="501522"/>
                </a:lnTo>
                <a:cubicBezTo>
                  <a:pt x="0" y="224539"/>
                  <a:pt x="224539" y="0"/>
                  <a:pt x="50152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4860518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478799" y="374904"/>
            <a:ext cx="8029143" cy="914400"/>
          </a:xfrm>
        </p:spPr>
        <p:txBody>
          <a:bodyPr anchor="b"/>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640F6D4C-AB58-61E2-820C-26713F7162B4}"/>
              </a:ext>
            </a:extLst>
          </p:cNvPr>
          <p:cNvSpPr>
            <a:spLocks noGrp="1"/>
          </p:cNvSpPr>
          <p:nvPr>
            <p:ph type="pic" sz="quarter" idx="15" hasCustomPrompt="1"/>
          </p:nvPr>
        </p:nvSpPr>
        <p:spPr>
          <a:xfrm>
            <a:off x="1" y="0"/>
            <a:ext cx="2812577" cy="6096000"/>
          </a:xfrm>
          <a:custGeom>
            <a:avLst/>
            <a:gdLst>
              <a:gd name="connsiteX0" fmla="*/ 0 w 2812577"/>
              <a:gd name="connsiteY0" fmla="*/ 0 h 6096000"/>
              <a:gd name="connsiteX1" fmla="*/ 2812577 w 2812577"/>
              <a:gd name="connsiteY1" fmla="*/ 0 h 6096000"/>
              <a:gd name="connsiteX2" fmla="*/ 2812577 w 2812577"/>
              <a:gd name="connsiteY2" fmla="*/ 5594478 h 6096000"/>
              <a:gd name="connsiteX3" fmla="*/ 2311055 w 2812577"/>
              <a:gd name="connsiteY3" fmla="*/ 6096000 h 6096000"/>
              <a:gd name="connsiteX4" fmla="*/ 0 w 2812577"/>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2577" h="6096000">
                <a:moveTo>
                  <a:pt x="0" y="0"/>
                </a:moveTo>
                <a:lnTo>
                  <a:pt x="2812577" y="0"/>
                </a:lnTo>
                <a:lnTo>
                  <a:pt x="2812577" y="5594478"/>
                </a:lnTo>
                <a:cubicBezTo>
                  <a:pt x="2812577" y="5871461"/>
                  <a:pt x="2588038" y="6096000"/>
                  <a:pt x="2311055" y="6096000"/>
                </a:cubicBezTo>
                <a:lnTo>
                  <a:pt x="0" y="6096000"/>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3478798" y="1444752"/>
            <a:ext cx="8029144" cy="47274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3478799" y="6329172"/>
            <a:ext cx="2699608"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291411" y="6329172"/>
            <a:ext cx="1612674" cy="338328"/>
          </a:xfrm>
        </p:spPr>
        <p:txBody>
          <a:bodyPr/>
          <a:lstStyle/>
          <a:p>
            <a:fld id="{D7E3ECEC-7E7B-4FB9-BAE8-5C10F12795EA}" type="datetimeFigureOut">
              <a:rPr lang="en-US" smtClean="0"/>
              <a:t>2/24/2026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1124329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365760"/>
            <a:ext cx="7935953" cy="914400"/>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096" y="1444752"/>
            <a:ext cx="7935953" cy="47274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Picture Placeholder 11">
            <a:extLst>
              <a:ext uri="{FF2B5EF4-FFF2-40B4-BE49-F238E27FC236}">
                <a16:creationId xmlns:a16="http://schemas.microsoft.com/office/drawing/2014/main" id="{365D02ED-881B-AC26-9FB1-E0C7AC5229CD}"/>
              </a:ext>
            </a:extLst>
          </p:cNvPr>
          <p:cNvSpPr>
            <a:spLocks noGrp="1"/>
          </p:cNvSpPr>
          <p:nvPr>
            <p:ph type="pic" sz="quarter" idx="15" hasCustomPrompt="1"/>
          </p:nvPr>
        </p:nvSpPr>
        <p:spPr>
          <a:xfrm>
            <a:off x="9379423" y="0"/>
            <a:ext cx="2812577" cy="6096000"/>
          </a:xfrm>
          <a:custGeom>
            <a:avLst/>
            <a:gdLst>
              <a:gd name="connsiteX0" fmla="*/ 0 w 2812577"/>
              <a:gd name="connsiteY0" fmla="*/ 0 h 6096000"/>
              <a:gd name="connsiteX1" fmla="*/ 2812577 w 2812577"/>
              <a:gd name="connsiteY1" fmla="*/ 0 h 6096000"/>
              <a:gd name="connsiteX2" fmla="*/ 2812577 w 2812577"/>
              <a:gd name="connsiteY2" fmla="*/ 6096000 h 6096000"/>
              <a:gd name="connsiteX3" fmla="*/ 501522 w 2812577"/>
              <a:gd name="connsiteY3" fmla="*/ 6096000 h 6096000"/>
              <a:gd name="connsiteX4" fmla="*/ 0 w 2812577"/>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2577" h="6096000">
                <a:moveTo>
                  <a:pt x="0" y="0"/>
                </a:moveTo>
                <a:lnTo>
                  <a:pt x="2812577" y="0"/>
                </a:lnTo>
                <a:lnTo>
                  <a:pt x="2812577" y="6096000"/>
                </a:lnTo>
                <a:lnTo>
                  <a:pt x="501522" y="6096000"/>
                </a:lnTo>
                <a:cubicBezTo>
                  <a:pt x="224539" y="6096000"/>
                  <a:pt x="0" y="5871461"/>
                  <a:pt x="0" y="5594478"/>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68096" y="6329172"/>
            <a:ext cx="2699608"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291411" y="6329172"/>
            <a:ext cx="1612674" cy="338328"/>
          </a:xfrm>
        </p:spPr>
        <p:txBody>
          <a:bodyPr/>
          <a:lstStyle/>
          <a:p>
            <a:fld id="{D7E3ECEC-7E7B-4FB9-BAE8-5C10F12795EA}" type="datetimeFigureOut">
              <a:rPr lang="en-US" smtClean="0"/>
              <a:t>2/24/2026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0742" y="6329172"/>
            <a:ext cx="457200" cy="338328"/>
          </a:xfrm>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5239289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481301" y="822960"/>
            <a:ext cx="5986799" cy="1092104"/>
          </a:xfrm>
        </p:spPr>
        <p:txBody>
          <a:bodyPr anchor="t"/>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3253D553-C5F3-3129-9E70-5FFBFDC9ECE7}"/>
              </a:ext>
            </a:extLst>
          </p:cNvPr>
          <p:cNvSpPr>
            <a:spLocks noGrp="1"/>
          </p:cNvSpPr>
          <p:nvPr>
            <p:ph type="pic" sz="quarter" idx="15" hasCustomPrompt="1"/>
          </p:nvPr>
        </p:nvSpPr>
        <p:spPr>
          <a:xfrm>
            <a:off x="0" y="0"/>
            <a:ext cx="4785141" cy="6096000"/>
          </a:xfrm>
          <a:custGeom>
            <a:avLst/>
            <a:gdLst>
              <a:gd name="connsiteX0" fmla="*/ 0 w 4785141"/>
              <a:gd name="connsiteY0" fmla="*/ 0 h 6096000"/>
              <a:gd name="connsiteX1" fmla="*/ 4785141 w 4785141"/>
              <a:gd name="connsiteY1" fmla="*/ 0 h 6096000"/>
              <a:gd name="connsiteX2" fmla="*/ 4785141 w 4785141"/>
              <a:gd name="connsiteY2" fmla="*/ 5594478 h 6096000"/>
              <a:gd name="connsiteX3" fmla="*/ 4283619 w 4785141"/>
              <a:gd name="connsiteY3" fmla="*/ 6096000 h 6096000"/>
              <a:gd name="connsiteX4" fmla="*/ 0 w 4785141"/>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85141" h="6096000">
                <a:moveTo>
                  <a:pt x="0" y="0"/>
                </a:moveTo>
                <a:lnTo>
                  <a:pt x="4785141" y="0"/>
                </a:lnTo>
                <a:lnTo>
                  <a:pt x="4785141" y="5594478"/>
                </a:lnTo>
                <a:cubicBezTo>
                  <a:pt x="4785141" y="5871461"/>
                  <a:pt x="4560602" y="6096000"/>
                  <a:pt x="4283619" y="6096000"/>
                </a:cubicBezTo>
                <a:lnTo>
                  <a:pt x="0" y="609600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481302" y="1996440"/>
            <a:ext cx="5986798" cy="4099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7E3ECEC-7E7B-4FB9-BAE8-5C10F12795EA}" type="datetimeFigureOut">
              <a:rPr lang="en-US" smtClean="0"/>
              <a:t>2/24/2026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1870182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1726" y="822960"/>
            <a:ext cx="6140334" cy="973212"/>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71725" y="1996440"/>
            <a:ext cx="6140335" cy="409924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31088019-00EC-C5EE-FDBA-3FD6E5C52EF8}"/>
              </a:ext>
            </a:extLst>
          </p:cNvPr>
          <p:cNvSpPr>
            <a:spLocks noGrp="1"/>
          </p:cNvSpPr>
          <p:nvPr>
            <p:ph type="pic" sz="quarter" idx="15" hasCustomPrompt="1"/>
          </p:nvPr>
        </p:nvSpPr>
        <p:spPr>
          <a:xfrm>
            <a:off x="7619999" y="0"/>
            <a:ext cx="4572001" cy="6095689"/>
          </a:xfrm>
          <a:custGeom>
            <a:avLst/>
            <a:gdLst>
              <a:gd name="connsiteX0" fmla="*/ 0 w 4572001"/>
              <a:gd name="connsiteY0" fmla="*/ 0 h 6095689"/>
              <a:gd name="connsiteX1" fmla="*/ 4572001 w 4572001"/>
              <a:gd name="connsiteY1" fmla="*/ 0 h 6095689"/>
              <a:gd name="connsiteX2" fmla="*/ 4572001 w 4572001"/>
              <a:gd name="connsiteY2" fmla="*/ 6095689 h 6095689"/>
              <a:gd name="connsiteX3" fmla="*/ 501522 w 4572001"/>
              <a:gd name="connsiteY3" fmla="*/ 6095689 h 6095689"/>
              <a:gd name="connsiteX4" fmla="*/ 0 w 4572001"/>
              <a:gd name="connsiteY4" fmla="*/ 5590205 h 6095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1" h="6095689">
                <a:moveTo>
                  <a:pt x="0" y="0"/>
                </a:moveTo>
                <a:lnTo>
                  <a:pt x="4572001" y="0"/>
                </a:lnTo>
                <a:lnTo>
                  <a:pt x="4572001" y="6095689"/>
                </a:lnTo>
                <a:lnTo>
                  <a:pt x="501522" y="6095689"/>
                </a:lnTo>
                <a:cubicBezTo>
                  <a:pt x="224539" y="6095689"/>
                  <a:pt x="0" y="5869376"/>
                  <a:pt x="0" y="5590205"/>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F1B30B23-B6C4-3723-57BA-D70C99D0320B}"/>
              </a:ext>
            </a:extLst>
          </p:cNvPr>
          <p:cNvSpPr>
            <a:spLocks noGrp="1"/>
          </p:cNvSpPr>
          <p:nvPr>
            <p:ph type="ftr" sz="quarter" idx="17"/>
          </p:nvPr>
        </p:nvSpPr>
        <p:spPr/>
        <p:txBody>
          <a:bodyPr/>
          <a:lstStyle/>
          <a:p>
            <a:endParaRPr lang="en-US"/>
          </a:p>
        </p:txBody>
      </p:sp>
      <p:sp>
        <p:nvSpPr>
          <p:cNvPr id="3" name="Date Placeholder 2">
            <a:extLst>
              <a:ext uri="{FF2B5EF4-FFF2-40B4-BE49-F238E27FC236}">
                <a16:creationId xmlns:a16="http://schemas.microsoft.com/office/drawing/2014/main" id="{B5CB376B-27E9-4CDA-655E-2AE645F1DE44}"/>
              </a:ext>
            </a:extLst>
          </p:cNvPr>
          <p:cNvSpPr>
            <a:spLocks noGrp="1"/>
          </p:cNvSpPr>
          <p:nvPr>
            <p:ph type="dt" sz="half" idx="16"/>
          </p:nvPr>
        </p:nvSpPr>
        <p:spPr/>
        <p:txBody>
          <a:bodyPr/>
          <a:lstStyle/>
          <a:p>
            <a:fld id="{D7E3ECEC-7E7B-4FB9-BAE8-5C10F12795EA}" type="datetimeFigureOut">
              <a:rPr lang="en-US" smtClean="0"/>
              <a:t>2/24/2026</a:t>
            </a:fld>
            <a:endParaRPr lang="en-US"/>
          </a:p>
        </p:txBody>
      </p:sp>
      <p:sp>
        <p:nvSpPr>
          <p:cNvPr id="10" name="Slide Number Placeholder 9">
            <a:extLst>
              <a:ext uri="{FF2B5EF4-FFF2-40B4-BE49-F238E27FC236}">
                <a16:creationId xmlns:a16="http://schemas.microsoft.com/office/drawing/2014/main" id="{4EC5A43C-DD1F-E7E6-BBC8-F953BC288BB0}"/>
              </a:ext>
            </a:extLst>
          </p:cNvPr>
          <p:cNvSpPr>
            <a:spLocks noGrp="1"/>
          </p:cNvSpPr>
          <p:nvPr>
            <p:ph type="sldNum" sz="quarter" idx="18"/>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7755177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3912" y="822960"/>
            <a:ext cx="4243345" cy="1089702"/>
          </a:xfrm>
        </p:spPr>
        <p:txBody>
          <a:bodyPr anchor="t"/>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DBFBCB5-4A7B-F7B3-9AAF-F908FB128AB0}"/>
              </a:ext>
            </a:extLst>
          </p:cNvPr>
          <p:cNvSpPr>
            <a:spLocks noGrp="1"/>
          </p:cNvSpPr>
          <p:nvPr>
            <p:ph type="pic" sz="quarter" idx="15" hasCustomPrompt="1"/>
          </p:nvPr>
        </p:nvSpPr>
        <p:spPr>
          <a:xfrm>
            <a:off x="0" y="0"/>
            <a:ext cx="6548534" cy="6100464"/>
          </a:xfrm>
          <a:custGeom>
            <a:avLst/>
            <a:gdLst>
              <a:gd name="connsiteX0" fmla="*/ 0 w 6548534"/>
              <a:gd name="connsiteY0" fmla="*/ 0 h 6100464"/>
              <a:gd name="connsiteX1" fmla="*/ 6548534 w 6548534"/>
              <a:gd name="connsiteY1" fmla="*/ 0 h 6100464"/>
              <a:gd name="connsiteX2" fmla="*/ 6548534 w 6548534"/>
              <a:gd name="connsiteY2" fmla="*/ 5595865 h 6100464"/>
              <a:gd name="connsiteX3" fmla="*/ 6047012 w 6548534"/>
              <a:gd name="connsiteY3" fmla="*/ 6100464 h 6100464"/>
              <a:gd name="connsiteX4" fmla="*/ 0 w 6548534"/>
              <a:gd name="connsiteY4" fmla="*/ 6100464 h 61004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8534" h="6100464">
                <a:moveTo>
                  <a:pt x="0" y="0"/>
                </a:moveTo>
                <a:lnTo>
                  <a:pt x="6548534" y="0"/>
                </a:lnTo>
                <a:lnTo>
                  <a:pt x="6548534" y="5595865"/>
                </a:lnTo>
                <a:cubicBezTo>
                  <a:pt x="6548534" y="5874548"/>
                  <a:pt x="6323995" y="6100464"/>
                  <a:pt x="6047012" y="6100464"/>
                </a:cubicBezTo>
                <a:lnTo>
                  <a:pt x="0" y="610046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23069" y="1988820"/>
            <a:ext cx="4244188" cy="41116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8F54AB8-6B4D-C00F-7A9F-6627E7066D2A}"/>
              </a:ext>
            </a:extLst>
          </p:cNvPr>
          <p:cNvSpPr>
            <a:spLocks noGrp="1"/>
          </p:cNvSpPr>
          <p:nvPr>
            <p:ph type="ftr" sz="quarter" idx="17"/>
          </p:nvPr>
        </p:nvSpPr>
        <p:spPr/>
        <p:txBody>
          <a:bodyPr/>
          <a:lstStyle/>
          <a:p>
            <a:endParaRPr lang="en-US"/>
          </a:p>
        </p:txBody>
      </p:sp>
      <p:sp>
        <p:nvSpPr>
          <p:cNvPr id="4" name="Date Placeholder 3">
            <a:extLst>
              <a:ext uri="{FF2B5EF4-FFF2-40B4-BE49-F238E27FC236}">
                <a16:creationId xmlns:a16="http://schemas.microsoft.com/office/drawing/2014/main" id="{DC218C63-B1E1-78F4-CF24-6991FB09C1C4}"/>
              </a:ext>
            </a:extLst>
          </p:cNvPr>
          <p:cNvSpPr>
            <a:spLocks noGrp="1"/>
          </p:cNvSpPr>
          <p:nvPr>
            <p:ph type="dt" sz="half" idx="16"/>
          </p:nvPr>
        </p:nvSpPr>
        <p:spPr/>
        <p:txBody>
          <a:bodyPr/>
          <a:lstStyle/>
          <a:p>
            <a:fld id="{D7E3ECEC-7E7B-4FB9-BAE8-5C10F12795EA}" type="datetimeFigureOut">
              <a:rPr lang="en-US" smtClean="0"/>
              <a:t>2/24/2026</a:t>
            </a:fld>
            <a:endParaRPr lang="en-US"/>
          </a:p>
        </p:txBody>
      </p:sp>
      <p:sp>
        <p:nvSpPr>
          <p:cNvPr id="10" name="Slide Number Placeholder 9">
            <a:extLst>
              <a:ext uri="{FF2B5EF4-FFF2-40B4-BE49-F238E27FC236}">
                <a16:creationId xmlns:a16="http://schemas.microsoft.com/office/drawing/2014/main" id="{BD268E9B-F4A2-5ABF-D43A-3BF4DCADB3FB}"/>
              </a:ext>
            </a:extLst>
          </p:cNvPr>
          <p:cNvSpPr>
            <a:spLocks noGrp="1"/>
          </p:cNvSpPr>
          <p:nvPr>
            <p:ph type="sldNum" sz="quarter" idx="18"/>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7247215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1724" y="822961"/>
            <a:ext cx="4177554" cy="1031240"/>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71725" y="1993392"/>
            <a:ext cx="4177553" cy="41026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CD2D7B58-DFF6-BC00-8544-64FC5F7EED57}"/>
              </a:ext>
            </a:extLst>
          </p:cNvPr>
          <p:cNvSpPr>
            <a:spLocks noGrp="1"/>
          </p:cNvSpPr>
          <p:nvPr>
            <p:ph type="pic" sz="quarter" idx="15" hasCustomPrompt="1"/>
          </p:nvPr>
        </p:nvSpPr>
        <p:spPr>
          <a:xfrm>
            <a:off x="5643722" y="0"/>
            <a:ext cx="6548279" cy="6105855"/>
          </a:xfrm>
          <a:custGeom>
            <a:avLst/>
            <a:gdLst>
              <a:gd name="connsiteX0" fmla="*/ 0 w 6548279"/>
              <a:gd name="connsiteY0" fmla="*/ 0 h 6105855"/>
              <a:gd name="connsiteX1" fmla="*/ 6548279 w 6548279"/>
              <a:gd name="connsiteY1" fmla="*/ 0 h 6105855"/>
              <a:gd name="connsiteX2" fmla="*/ 6548279 w 6548279"/>
              <a:gd name="connsiteY2" fmla="*/ 6105855 h 6105855"/>
              <a:gd name="connsiteX3" fmla="*/ 501522 w 6548279"/>
              <a:gd name="connsiteY3" fmla="*/ 6105855 h 6105855"/>
              <a:gd name="connsiteX4" fmla="*/ 0 w 6548279"/>
              <a:gd name="connsiteY4" fmla="*/ 5600680 h 610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8279" h="6105855">
                <a:moveTo>
                  <a:pt x="0" y="0"/>
                </a:moveTo>
                <a:lnTo>
                  <a:pt x="6548279" y="0"/>
                </a:lnTo>
                <a:lnTo>
                  <a:pt x="6548279" y="6105855"/>
                </a:lnTo>
                <a:lnTo>
                  <a:pt x="501522" y="6105855"/>
                </a:lnTo>
                <a:cubicBezTo>
                  <a:pt x="224539" y="6105855"/>
                  <a:pt x="0" y="5879680"/>
                  <a:pt x="0" y="560068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2/24/2026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96614033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3912" y="822960"/>
            <a:ext cx="4243345" cy="1089702"/>
          </a:xfrm>
        </p:spPr>
        <p:txBody>
          <a:bodyPr anchor="t"/>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03AE08AD-600E-B6CB-33D0-F11CE0529C45}"/>
              </a:ext>
            </a:extLst>
          </p:cNvPr>
          <p:cNvSpPr>
            <a:spLocks noGrp="1"/>
          </p:cNvSpPr>
          <p:nvPr>
            <p:ph type="pic" sz="quarter" idx="15" hasCustomPrompt="1"/>
          </p:nvPr>
        </p:nvSpPr>
        <p:spPr>
          <a:xfrm>
            <a:off x="1" y="765214"/>
            <a:ext cx="6559827" cy="6092786"/>
          </a:xfrm>
          <a:custGeom>
            <a:avLst/>
            <a:gdLst>
              <a:gd name="connsiteX0" fmla="*/ 0 w 6559827"/>
              <a:gd name="connsiteY0" fmla="*/ 0 h 6092786"/>
              <a:gd name="connsiteX1" fmla="*/ 6058305 w 6559827"/>
              <a:gd name="connsiteY1" fmla="*/ 0 h 6092786"/>
              <a:gd name="connsiteX2" fmla="*/ 6559827 w 6559827"/>
              <a:gd name="connsiteY2" fmla="*/ 501522 h 6092786"/>
              <a:gd name="connsiteX3" fmla="*/ 6559827 w 6559827"/>
              <a:gd name="connsiteY3" fmla="*/ 6092786 h 6092786"/>
              <a:gd name="connsiteX4" fmla="*/ 0 w 6559827"/>
              <a:gd name="connsiteY4" fmla="*/ 6092786 h 60927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9827" h="6092786">
                <a:moveTo>
                  <a:pt x="0" y="0"/>
                </a:moveTo>
                <a:lnTo>
                  <a:pt x="6058305" y="0"/>
                </a:lnTo>
                <a:cubicBezTo>
                  <a:pt x="6335288" y="0"/>
                  <a:pt x="6559827" y="224539"/>
                  <a:pt x="6559827" y="501522"/>
                </a:cubicBezTo>
                <a:lnTo>
                  <a:pt x="6559827" y="6092786"/>
                </a:lnTo>
                <a:lnTo>
                  <a:pt x="0" y="6092786"/>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23069" y="1988820"/>
            <a:ext cx="4244188" cy="41071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223069" y="6329172"/>
            <a:ext cx="2816835"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601199" y="6329172"/>
            <a:ext cx="1387589" cy="338328"/>
          </a:xfrm>
        </p:spPr>
        <p:txBody>
          <a:bodyPr/>
          <a:lstStyle>
            <a:lvl1pPr>
              <a:defRPr>
                <a:solidFill>
                  <a:schemeClr val="tx1"/>
                </a:solidFill>
                <a:effectLst/>
              </a:defRPr>
            </a:lvl1pPr>
          </a:lstStyle>
          <a:p>
            <a:fld id="{D7E3ECEC-7E7B-4FB9-BAE8-5C10F12795EA}" type="datetimeFigureOut">
              <a:rPr lang="en-US" smtClean="0"/>
              <a:t>2/24/2026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5096" y="6329172"/>
            <a:ext cx="454437"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462659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324"/>
            <a:ext cx="2959272" cy="1630841"/>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8096" y="2590800"/>
            <a:ext cx="2959272" cy="3505200"/>
          </a:xfrm>
        </p:spPr>
        <p:txBody>
          <a:bodyPr vert="horz" lIns="91440" tIns="45720" rIns="91440" bIns="45720" rtlCol="0">
            <a:normAutofit/>
          </a:bodyPr>
          <a:lstStyle>
            <a:lvl1pPr marL="285750" indent="-285750">
              <a:buFont typeface="Arial" panose="020B0604020202020204" pitchFamily="34" charset="0"/>
              <a:buChar char="•"/>
              <a:defRPr lang="en-US" dirty="0"/>
            </a:lvl1pPr>
            <a:lvl2pPr marL="400050" indent="-171450">
              <a:buFont typeface="Arial" panose="020B0604020202020204" pitchFamily="34" charset="0"/>
              <a:buChar char="•"/>
              <a:defRPr lang="en-US" dirty="0"/>
            </a:lvl2pPr>
            <a:lvl3pPr marL="628650" indent="-171450">
              <a:buFont typeface="Arial" panose="020B0604020202020204" pitchFamily="34" charset="0"/>
              <a:buChar char="•"/>
              <a:defRPr lang="en-US" dirty="0"/>
            </a:lvl3pPr>
            <a:lvl4pPr marL="857250" indent="-171450">
              <a:buFont typeface="Arial" panose="020B0604020202020204" pitchFamily="34" charset="0"/>
              <a:buChar char="•"/>
              <a:defRPr lang="en-US" dirty="0"/>
            </a:lvl4pPr>
            <a:lvl5pPr marL="1085850" indent="-171450">
              <a:buFont typeface="Arial" panose="020B0604020202020204" pitchFamily="34" charset="0"/>
              <a:buChar cha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68096" y="6327648"/>
            <a:ext cx="1833677"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601773" y="6318659"/>
            <a:ext cx="1092885" cy="338328"/>
          </a:xfrm>
        </p:spPr>
        <p:txBody>
          <a:bodyPr/>
          <a:lstStyle>
            <a:lvl1pPr>
              <a:defRPr>
                <a:solidFill>
                  <a:schemeClr val="tx1"/>
                </a:solidFill>
                <a:effectLst/>
              </a:defRPr>
            </a:lvl1pPr>
          </a:lstStyle>
          <a:p>
            <a:fld id="{D7E3ECEC-7E7B-4FB9-BAE8-5C10F12795EA}" type="datetimeFigureOut">
              <a:rPr lang="en-US" smtClean="0"/>
              <a:t>2/24/2026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694658" y="6318659"/>
            <a:ext cx="457200" cy="338328"/>
          </a:xfrm>
        </p:spPr>
        <p:txBody>
          <a:bodyPr/>
          <a:lstStyle/>
          <a:p>
            <a:fld id="{235F31FF-4816-4A7C-BAEE-4B5C41A91EB1}" type="slidenum">
              <a:rPr lang="en-US" smtClean="0"/>
              <a:t>‹#›</a:t>
            </a:fld>
            <a:endParaRPr lang="en-US"/>
          </a:p>
        </p:txBody>
      </p:sp>
      <p:sp>
        <p:nvSpPr>
          <p:cNvPr id="12" name="Picture Placeholder 11">
            <a:extLst>
              <a:ext uri="{FF2B5EF4-FFF2-40B4-BE49-F238E27FC236}">
                <a16:creationId xmlns:a16="http://schemas.microsoft.com/office/drawing/2014/main" id="{0A8E9606-29A0-9DB6-D153-C4863559DC60}"/>
              </a:ext>
            </a:extLst>
          </p:cNvPr>
          <p:cNvSpPr>
            <a:spLocks noGrp="1"/>
          </p:cNvSpPr>
          <p:nvPr>
            <p:ph type="pic" sz="quarter" idx="15" hasCustomPrompt="1"/>
          </p:nvPr>
        </p:nvSpPr>
        <p:spPr>
          <a:xfrm>
            <a:off x="4383033" y="765213"/>
            <a:ext cx="7808967" cy="6092787"/>
          </a:xfrm>
          <a:custGeom>
            <a:avLst/>
            <a:gdLst>
              <a:gd name="connsiteX0" fmla="*/ 501522 w 7808967"/>
              <a:gd name="connsiteY0" fmla="*/ 0 h 6092787"/>
              <a:gd name="connsiteX1" fmla="*/ 7808967 w 7808967"/>
              <a:gd name="connsiteY1" fmla="*/ 0 h 6092787"/>
              <a:gd name="connsiteX2" fmla="*/ 7808967 w 7808967"/>
              <a:gd name="connsiteY2" fmla="*/ 6092787 h 6092787"/>
              <a:gd name="connsiteX3" fmla="*/ 0 w 7808967"/>
              <a:gd name="connsiteY3" fmla="*/ 6092787 h 6092787"/>
              <a:gd name="connsiteX4" fmla="*/ 0 w 7808967"/>
              <a:gd name="connsiteY4" fmla="*/ 501522 h 6092787"/>
              <a:gd name="connsiteX5" fmla="*/ 501522 w 7808967"/>
              <a:gd name="connsiteY5" fmla="*/ 0 h 6092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08967" h="6092787">
                <a:moveTo>
                  <a:pt x="501522" y="0"/>
                </a:moveTo>
                <a:lnTo>
                  <a:pt x="7808967" y="0"/>
                </a:lnTo>
                <a:lnTo>
                  <a:pt x="7808967" y="6092787"/>
                </a:lnTo>
                <a:lnTo>
                  <a:pt x="0" y="6092787"/>
                </a:lnTo>
                <a:lnTo>
                  <a:pt x="0" y="501522"/>
                </a:lnTo>
                <a:cubicBezTo>
                  <a:pt x="0" y="224539"/>
                  <a:pt x="224539" y="0"/>
                  <a:pt x="50152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5591672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4842437"/>
            <a:ext cx="3636745" cy="1253564"/>
          </a:xfrm>
        </p:spPr>
        <p:txBody>
          <a:bodyPr anchor="t">
            <a:noAutofit/>
          </a:bodyPr>
          <a:lstStyle>
            <a:lvl1pPr>
              <a:defRPr sz="2500"/>
            </a:lvl1pPr>
          </a:lstStyle>
          <a:p>
            <a:r>
              <a:rPr lang="en-US"/>
              <a:t>Click to edit Master title style</a:t>
            </a:r>
            <a:endParaRPr lang="en-US" dirty="0"/>
          </a:p>
        </p:txBody>
      </p:sp>
      <p:sp>
        <p:nvSpPr>
          <p:cNvPr id="9" name="Picture Placeholder 3">
            <a:extLst>
              <a:ext uri="{FF2B5EF4-FFF2-40B4-BE49-F238E27FC236}">
                <a16:creationId xmlns:a16="http://schemas.microsoft.com/office/drawing/2014/main" id="{D90D792C-BF4F-3E3A-5C82-8AA602818235}"/>
              </a:ext>
            </a:extLst>
          </p:cNvPr>
          <p:cNvSpPr>
            <a:spLocks noGrp="1"/>
          </p:cNvSpPr>
          <p:nvPr>
            <p:ph type="pic" sz="quarter" idx="15" hasCustomPrompt="1"/>
          </p:nvPr>
        </p:nvSpPr>
        <p:spPr>
          <a:xfrm>
            <a:off x="0" y="0"/>
            <a:ext cx="11468100" cy="4354140"/>
          </a:xfrm>
          <a:custGeom>
            <a:avLst/>
            <a:gdLst>
              <a:gd name="connsiteX0" fmla="*/ 0 w 11468100"/>
              <a:gd name="connsiteY0" fmla="*/ 0 h 4354140"/>
              <a:gd name="connsiteX1" fmla="*/ 11468100 w 11468100"/>
              <a:gd name="connsiteY1" fmla="*/ 0 h 4354140"/>
              <a:gd name="connsiteX2" fmla="*/ 11468100 w 11468100"/>
              <a:gd name="connsiteY2" fmla="*/ 3852618 h 4354140"/>
              <a:gd name="connsiteX3" fmla="*/ 10965387 w 11468100"/>
              <a:gd name="connsiteY3" fmla="*/ 4354140 h 4354140"/>
              <a:gd name="connsiteX4" fmla="*/ 0 w 11468100"/>
              <a:gd name="connsiteY4" fmla="*/ 4354140 h 4354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4354140">
                <a:moveTo>
                  <a:pt x="0" y="0"/>
                </a:moveTo>
                <a:lnTo>
                  <a:pt x="11468100" y="0"/>
                </a:lnTo>
                <a:lnTo>
                  <a:pt x="11468100" y="3852618"/>
                </a:lnTo>
                <a:cubicBezTo>
                  <a:pt x="11468100" y="4129601"/>
                  <a:pt x="11243028" y="4354140"/>
                  <a:pt x="10965387" y="4354140"/>
                </a:cubicBezTo>
                <a:lnTo>
                  <a:pt x="0" y="435414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89635" y="4854632"/>
            <a:ext cx="6579807" cy="139376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2/24/2026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8593401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2090" y="4095740"/>
            <a:ext cx="3242191" cy="1704459"/>
          </a:xfrm>
        </p:spPr>
        <p:txBody>
          <a:bodyPr anchor="t">
            <a:noAutofit/>
          </a:bodyPr>
          <a:lstStyle>
            <a:lvl1pPr>
              <a:defRPr sz="2500"/>
            </a:lvl1pPr>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C842B8C5-7416-8C92-3E56-737867305A74}"/>
              </a:ext>
            </a:extLst>
          </p:cNvPr>
          <p:cNvSpPr>
            <a:spLocks noGrp="1"/>
          </p:cNvSpPr>
          <p:nvPr>
            <p:ph type="pic" sz="quarter" idx="15" hasCustomPrompt="1"/>
          </p:nvPr>
        </p:nvSpPr>
        <p:spPr>
          <a:xfrm>
            <a:off x="0" y="0"/>
            <a:ext cx="11468100" cy="3659602"/>
          </a:xfrm>
          <a:custGeom>
            <a:avLst/>
            <a:gdLst>
              <a:gd name="connsiteX0" fmla="*/ 0 w 11468100"/>
              <a:gd name="connsiteY0" fmla="*/ 0 h 3659602"/>
              <a:gd name="connsiteX1" fmla="*/ 11468100 w 11468100"/>
              <a:gd name="connsiteY1" fmla="*/ 0 h 3659602"/>
              <a:gd name="connsiteX2" fmla="*/ 11468100 w 11468100"/>
              <a:gd name="connsiteY2" fmla="*/ 3158080 h 3659602"/>
              <a:gd name="connsiteX3" fmla="*/ 10964923 w 11468100"/>
              <a:gd name="connsiteY3" fmla="*/ 3659602 h 3659602"/>
              <a:gd name="connsiteX4" fmla="*/ 0 w 11468100"/>
              <a:gd name="connsiteY4" fmla="*/ 3659602 h 3659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3659602">
                <a:moveTo>
                  <a:pt x="0" y="0"/>
                </a:moveTo>
                <a:lnTo>
                  <a:pt x="11468100" y="0"/>
                </a:lnTo>
                <a:lnTo>
                  <a:pt x="11468100" y="3158080"/>
                </a:lnTo>
                <a:cubicBezTo>
                  <a:pt x="11468100" y="3435063"/>
                  <a:pt x="11242820" y="3659602"/>
                  <a:pt x="10964923" y="3659602"/>
                </a:cubicBezTo>
                <a:lnTo>
                  <a:pt x="0" y="365960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4095740"/>
            <a:ext cx="7092745" cy="2006016"/>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2/24/2026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614792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3159974" cy="1612741"/>
          </a:xfrm>
        </p:spPr>
        <p:txBody>
          <a:bodyPr anchor="t">
            <a:noAutofit/>
          </a:bodyPr>
          <a:lstStyle>
            <a:lvl1pPr>
              <a:defRPr sz="2500"/>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C0D06C70-6C8E-0F10-743F-047DC1563DEE}"/>
              </a:ext>
            </a:extLst>
          </p:cNvPr>
          <p:cNvSpPr>
            <a:spLocks noGrp="1"/>
          </p:cNvSpPr>
          <p:nvPr>
            <p:ph type="ftr" sz="quarter" idx="17"/>
          </p:nvPr>
        </p:nvSpPr>
        <p:spPr>
          <a:xfrm>
            <a:off x="772090" y="64008"/>
            <a:ext cx="2816835" cy="338328"/>
          </a:xfrm>
        </p:spPr>
        <p:txBody>
          <a:bodyPr/>
          <a:lstStyle/>
          <a:p>
            <a:endParaRPr lang="en-US"/>
          </a:p>
        </p:txBody>
      </p:sp>
      <p:sp>
        <p:nvSpPr>
          <p:cNvPr id="3" name="Date Placeholder 2">
            <a:extLst>
              <a:ext uri="{FF2B5EF4-FFF2-40B4-BE49-F238E27FC236}">
                <a16:creationId xmlns:a16="http://schemas.microsoft.com/office/drawing/2014/main" id="{984B292A-7A06-6DDC-E8C4-EBEEF5A46C03}"/>
              </a:ext>
            </a:extLst>
          </p:cNvPr>
          <p:cNvSpPr>
            <a:spLocks noGrp="1"/>
          </p:cNvSpPr>
          <p:nvPr>
            <p:ph type="dt" sz="half" idx="16"/>
          </p:nvPr>
        </p:nvSpPr>
        <p:spPr>
          <a:xfrm>
            <a:off x="9291411" y="64008"/>
            <a:ext cx="1612674" cy="338328"/>
          </a:xfrm>
        </p:spPr>
        <p:txBody>
          <a:bodyPr/>
          <a:lstStyle/>
          <a:p>
            <a:fld id="{D7E3ECEC-7E7B-4FB9-BAE8-5C10F12795EA}" type="datetimeFigureOut">
              <a:rPr lang="en-US" smtClean="0"/>
              <a:t>2/24/2026</a:t>
            </a:fld>
            <a:endParaRPr lang="en-US"/>
          </a:p>
        </p:txBody>
      </p:sp>
      <p:sp>
        <p:nvSpPr>
          <p:cNvPr id="10" name="Slide Number Placeholder 9">
            <a:extLst>
              <a:ext uri="{FF2B5EF4-FFF2-40B4-BE49-F238E27FC236}">
                <a16:creationId xmlns:a16="http://schemas.microsoft.com/office/drawing/2014/main" id="{5D35E09C-E9FB-8393-0705-FD349F06C4C1}"/>
              </a:ext>
            </a:extLst>
          </p:cNvPr>
          <p:cNvSpPr>
            <a:spLocks noGrp="1"/>
          </p:cNvSpPr>
          <p:nvPr>
            <p:ph type="sldNum" sz="quarter" idx="18"/>
          </p:nvPr>
        </p:nvSpPr>
        <p:spPr>
          <a:xfrm>
            <a:off x="11050742" y="64008"/>
            <a:ext cx="457200" cy="338328"/>
          </a:xfrm>
        </p:spPr>
        <p:txBody>
          <a:bodyPr/>
          <a:lstStyle/>
          <a:p>
            <a:fld id="{235F31FF-4816-4A7C-BAEE-4B5C41A91EB1}"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822959"/>
            <a:ext cx="7092745" cy="1998677"/>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190B4482-E492-864A-9429-7F3F86067CBD}"/>
              </a:ext>
            </a:extLst>
          </p:cNvPr>
          <p:cNvSpPr>
            <a:spLocks noGrp="1"/>
          </p:cNvSpPr>
          <p:nvPr>
            <p:ph type="pic" sz="quarter" idx="15" hasCustomPrompt="1"/>
          </p:nvPr>
        </p:nvSpPr>
        <p:spPr>
          <a:xfrm>
            <a:off x="0" y="3268078"/>
            <a:ext cx="11468100" cy="3589922"/>
          </a:xfrm>
          <a:custGeom>
            <a:avLst/>
            <a:gdLst>
              <a:gd name="connsiteX0" fmla="*/ 0 w 11468100"/>
              <a:gd name="connsiteY0" fmla="*/ 0 h 3589922"/>
              <a:gd name="connsiteX1" fmla="*/ 10964923 w 11468100"/>
              <a:gd name="connsiteY1" fmla="*/ 0 h 3589922"/>
              <a:gd name="connsiteX2" fmla="*/ 11468100 w 11468100"/>
              <a:gd name="connsiteY2" fmla="*/ 501522 h 3589922"/>
              <a:gd name="connsiteX3" fmla="*/ 11468100 w 11468100"/>
              <a:gd name="connsiteY3" fmla="*/ 3589922 h 3589922"/>
              <a:gd name="connsiteX4" fmla="*/ 0 w 11468100"/>
              <a:gd name="connsiteY4" fmla="*/ 3589922 h 3589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3589922">
                <a:moveTo>
                  <a:pt x="0" y="0"/>
                </a:moveTo>
                <a:lnTo>
                  <a:pt x="10964923" y="0"/>
                </a:lnTo>
                <a:cubicBezTo>
                  <a:pt x="11242820" y="0"/>
                  <a:pt x="11468100" y="224539"/>
                  <a:pt x="11468100" y="501522"/>
                </a:cubicBezTo>
                <a:lnTo>
                  <a:pt x="11468100" y="3589922"/>
                </a:lnTo>
                <a:lnTo>
                  <a:pt x="0" y="3589922"/>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6914669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2090" y="3316097"/>
            <a:ext cx="3242191" cy="1704459"/>
          </a:xfrm>
        </p:spPr>
        <p:txBody>
          <a:bodyPr anchor="t">
            <a:noAutofit/>
          </a:bodyPr>
          <a:lstStyle>
            <a:lvl1pPr>
              <a:defRPr sz="25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D6389053-627F-50C3-46B2-6517FF15D614}"/>
              </a:ext>
            </a:extLst>
          </p:cNvPr>
          <p:cNvSpPr>
            <a:spLocks noGrp="1"/>
          </p:cNvSpPr>
          <p:nvPr>
            <p:ph type="pic" sz="quarter" idx="15" hasCustomPrompt="1"/>
          </p:nvPr>
        </p:nvSpPr>
        <p:spPr>
          <a:xfrm>
            <a:off x="0" y="1"/>
            <a:ext cx="11468100" cy="2879959"/>
          </a:xfrm>
          <a:custGeom>
            <a:avLst/>
            <a:gdLst>
              <a:gd name="connsiteX0" fmla="*/ 0 w 11468100"/>
              <a:gd name="connsiteY0" fmla="*/ 0 h 2879959"/>
              <a:gd name="connsiteX1" fmla="*/ 11468100 w 11468100"/>
              <a:gd name="connsiteY1" fmla="*/ 0 h 2879959"/>
              <a:gd name="connsiteX2" fmla="*/ 11468100 w 11468100"/>
              <a:gd name="connsiteY2" fmla="*/ 2378437 h 2879959"/>
              <a:gd name="connsiteX3" fmla="*/ 10964923 w 11468100"/>
              <a:gd name="connsiteY3" fmla="*/ 2879959 h 2879959"/>
              <a:gd name="connsiteX4" fmla="*/ 0 w 11468100"/>
              <a:gd name="connsiteY4" fmla="*/ 2879959 h 28799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2879959">
                <a:moveTo>
                  <a:pt x="0" y="0"/>
                </a:moveTo>
                <a:lnTo>
                  <a:pt x="11468100" y="0"/>
                </a:lnTo>
                <a:lnTo>
                  <a:pt x="11468100" y="2378437"/>
                </a:lnTo>
                <a:cubicBezTo>
                  <a:pt x="11468100" y="2655420"/>
                  <a:pt x="11242820" y="2879959"/>
                  <a:pt x="10964923" y="2879959"/>
                </a:cubicBezTo>
                <a:lnTo>
                  <a:pt x="0" y="2879959"/>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3316096"/>
            <a:ext cx="7092745" cy="285292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2/24/2026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19439178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10706100" cy="604428"/>
          </a:xfrm>
        </p:spPr>
        <p:txBody>
          <a:bodyPr anchor="t"/>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5F790B68-0230-A98B-796E-2C008AC2CC5D}"/>
              </a:ext>
            </a:extLst>
          </p:cNvPr>
          <p:cNvSpPr>
            <a:spLocks noGrp="1"/>
          </p:cNvSpPr>
          <p:nvPr>
            <p:ph type="pic" sz="quarter" idx="15" hasCustomPrompt="1"/>
          </p:nvPr>
        </p:nvSpPr>
        <p:spPr>
          <a:xfrm>
            <a:off x="0" y="1750092"/>
            <a:ext cx="6553940" cy="5107908"/>
          </a:xfrm>
          <a:custGeom>
            <a:avLst/>
            <a:gdLst>
              <a:gd name="connsiteX0" fmla="*/ 0 w 6553940"/>
              <a:gd name="connsiteY0" fmla="*/ 0 h 5107908"/>
              <a:gd name="connsiteX1" fmla="*/ 6118541 w 6553940"/>
              <a:gd name="connsiteY1" fmla="*/ 0 h 5107908"/>
              <a:gd name="connsiteX2" fmla="*/ 6553940 w 6553940"/>
              <a:gd name="connsiteY2" fmla="*/ 439618 h 5107908"/>
              <a:gd name="connsiteX3" fmla="*/ 6553940 w 6553940"/>
              <a:gd name="connsiteY3" fmla="*/ 5107908 h 5107908"/>
              <a:gd name="connsiteX4" fmla="*/ 0 w 6553940"/>
              <a:gd name="connsiteY4" fmla="*/ 5107908 h 5107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940" h="5107908">
                <a:moveTo>
                  <a:pt x="0" y="0"/>
                </a:moveTo>
                <a:lnTo>
                  <a:pt x="6118541" y="0"/>
                </a:lnTo>
                <a:cubicBezTo>
                  <a:pt x="6359005" y="0"/>
                  <a:pt x="6553940" y="196824"/>
                  <a:pt x="6553940" y="439618"/>
                </a:cubicBezTo>
                <a:lnTo>
                  <a:pt x="6553940" y="5107908"/>
                </a:lnTo>
                <a:lnTo>
                  <a:pt x="0" y="5107908"/>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199994" y="1679171"/>
            <a:ext cx="4268106" cy="44930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99994" y="6389695"/>
            <a:ext cx="2183822"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3704" y="6389695"/>
            <a:ext cx="1625600" cy="338328"/>
          </a:xfrm>
        </p:spPr>
        <p:txBody>
          <a:bodyPr/>
          <a:lstStyle/>
          <a:p>
            <a:fld id="{D7E3ECEC-7E7B-4FB9-BAE8-5C10F12795EA}" type="datetimeFigureOut">
              <a:rPr lang="en-US" smtClean="0"/>
              <a:t>2/24/2026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25200" y="6389695"/>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1086835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59"/>
            <a:ext cx="4811167" cy="916991"/>
          </a:xfrm>
        </p:spPr>
        <p:txBody>
          <a:bodyPr anchor="t"/>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40936EEA-460B-E34D-8B9C-832ADF15E401}"/>
              </a:ext>
            </a:extLst>
          </p:cNvPr>
          <p:cNvSpPr>
            <a:spLocks noGrp="1"/>
          </p:cNvSpPr>
          <p:nvPr>
            <p:ph type="pic" sz="quarter" idx="15" hasCustomPrompt="1"/>
          </p:nvPr>
        </p:nvSpPr>
        <p:spPr>
          <a:xfrm>
            <a:off x="1" y="1958288"/>
            <a:ext cx="5620853" cy="4899713"/>
          </a:xfrm>
          <a:custGeom>
            <a:avLst/>
            <a:gdLst>
              <a:gd name="connsiteX0" fmla="*/ 0 w 5620853"/>
              <a:gd name="connsiteY0" fmla="*/ 0 h 4899713"/>
              <a:gd name="connsiteX1" fmla="*/ 5119331 w 5620853"/>
              <a:gd name="connsiteY1" fmla="*/ 0 h 4899713"/>
              <a:gd name="connsiteX2" fmla="*/ 5620853 w 5620853"/>
              <a:gd name="connsiteY2" fmla="*/ 501522 h 4899713"/>
              <a:gd name="connsiteX3" fmla="*/ 5620853 w 5620853"/>
              <a:gd name="connsiteY3" fmla="*/ 4899713 h 4899713"/>
              <a:gd name="connsiteX4" fmla="*/ 0 w 5620853"/>
              <a:gd name="connsiteY4" fmla="*/ 4899713 h 4899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0853" h="4899713">
                <a:moveTo>
                  <a:pt x="0" y="0"/>
                </a:moveTo>
                <a:lnTo>
                  <a:pt x="5119331" y="0"/>
                </a:lnTo>
                <a:cubicBezTo>
                  <a:pt x="5396314" y="0"/>
                  <a:pt x="5620853" y="224539"/>
                  <a:pt x="5620853" y="501522"/>
                </a:cubicBezTo>
                <a:lnTo>
                  <a:pt x="5620853" y="4899713"/>
                </a:lnTo>
                <a:lnTo>
                  <a:pt x="0" y="4899713"/>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314184" y="822960"/>
            <a:ext cx="5153915" cy="5273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11795" y="6387559"/>
            <a:ext cx="2868392"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31917" y="6387559"/>
            <a:ext cx="1658678" cy="338328"/>
          </a:xfrm>
        </p:spPr>
        <p:txBody>
          <a:bodyPr/>
          <a:lstStyle/>
          <a:p>
            <a:fld id="{D7E3ECEC-7E7B-4FB9-BAE8-5C10F12795EA}" type="datetimeFigureOut">
              <a:rPr lang="en-US" smtClean="0"/>
              <a:t>2/24/2026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2325" y="6387559"/>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93460536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3383280" cy="1269365"/>
          </a:xfrm>
        </p:spPr>
        <p:txBody>
          <a:bodyPr anchor="t">
            <a:normAutofit/>
          </a:bodyPr>
          <a:lstStyle>
            <a:lvl1pPr>
              <a:defRPr sz="2500"/>
            </a:lvl1pPr>
          </a:lstStyle>
          <a:p>
            <a:r>
              <a:rPr lang="en-US"/>
              <a:t>Click to edit Master title style</a:t>
            </a:r>
            <a:endParaRPr lang="en-US" dirty="0"/>
          </a:p>
        </p:txBody>
      </p:sp>
      <p:sp>
        <p:nvSpPr>
          <p:cNvPr id="11" name="Picture Placeholder 9">
            <a:extLst>
              <a:ext uri="{FF2B5EF4-FFF2-40B4-BE49-F238E27FC236}">
                <a16:creationId xmlns:a16="http://schemas.microsoft.com/office/drawing/2014/main" id="{2E39E907-908A-148E-8CF0-2C3161E428B4}"/>
              </a:ext>
            </a:extLst>
          </p:cNvPr>
          <p:cNvSpPr>
            <a:spLocks noGrp="1"/>
          </p:cNvSpPr>
          <p:nvPr>
            <p:ph type="pic" sz="quarter" idx="15" hasCustomPrompt="1"/>
          </p:nvPr>
        </p:nvSpPr>
        <p:spPr>
          <a:xfrm>
            <a:off x="1" y="2387462"/>
            <a:ext cx="4145281" cy="4470539"/>
          </a:xfrm>
          <a:custGeom>
            <a:avLst/>
            <a:gdLst>
              <a:gd name="connsiteX0" fmla="*/ 0 w 4145281"/>
              <a:gd name="connsiteY0" fmla="*/ 0 h 4470539"/>
              <a:gd name="connsiteX1" fmla="*/ 3629230 w 4145281"/>
              <a:gd name="connsiteY1" fmla="*/ 0 h 4470539"/>
              <a:gd name="connsiteX2" fmla="*/ 4145281 w 4145281"/>
              <a:gd name="connsiteY2" fmla="*/ 516051 h 4470539"/>
              <a:gd name="connsiteX3" fmla="*/ 4145281 w 4145281"/>
              <a:gd name="connsiteY3" fmla="*/ 4470539 h 4470539"/>
              <a:gd name="connsiteX4" fmla="*/ 0 w 4145281"/>
              <a:gd name="connsiteY4" fmla="*/ 4470539 h 4470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81" h="4470539">
                <a:moveTo>
                  <a:pt x="0" y="0"/>
                </a:moveTo>
                <a:lnTo>
                  <a:pt x="3629230" y="0"/>
                </a:lnTo>
                <a:cubicBezTo>
                  <a:pt x="3914237" y="0"/>
                  <a:pt x="4145281" y="231044"/>
                  <a:pt x="4145281" y="516051"/>
                </a:cubicBezTo>
                <a:lnTo>
                  <a:pt x="4145281" y="4470539"/>
                </a:lnTo>
                <a:lnTo>
                  <a:pt x="0" y="4470539"/>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839479" y="781685"/>
            <a:ext cx="6628621" cy="53905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146266" y="6388215"/>
            <a:ext cx="2969008"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432999" y="6388215"/>
            <a:ext cx="2558901" cy="338328"/>
          </a:xfrm>
        </p:spPr>
        <p:txBody>
          <a:bodyPr/>
          <a:lstStyle/>
          <a:p>
            <a:fld id="{D7E3ECEC-7E7B-4FB9-BAE8-5C10F12795EA}" type="datetimeFigureOut">
              <a:rPr lang="en-US" smtClean="0"/>
              <a:t>2/24/2026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2323" y="6388215"/>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5748437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tx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EF0D11-5ED9-D2C8-48DF-CDDD85CEAC2D}"/>
              </a:ext>
              <a:ext uri="{C183D7F6-B498-43B3-948B-1728B52AA6E4}">
                <adec:decorative xmlns:adec="http://schemas.microsoft.com/office/drawing/2017/decorative" val="1"/>
              </a:ext>
            </a:extLst>
          </p:cNvPr>
          <p:cNvSpPr/>
          <p:nvPr/>
        </p:nvSpPr>
        <p:spPr>
          <a:xfrm>
            <a:off x="-1524" y="0"/>
            <a:ext cx="12192000" cy="6858000"/>
          </a:xfrm>
          <a:prstGeom prst="rect">
            <a:avLst/>
          </a:prstGeom>
          <a:solidFill>
            <a:schemeClr val="accent3">
              <a:alpha val="6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1389888" y="4809744"/>
            <a:ext cx="9345168" cy="1225296"/>
          </a:xfrm>
        </p:spPr>
        <p:txBody>
          <a:bodyPr anchor="t">
            <a:normAutofit/>
          </a:bodyPr>
          <a:lstStyle>
            <a:lvl1pPr algn="ctr">
              <a:lnSpc>
                <a:spcPct val="120000"/>
              </a:lnSpc>
              <a:defRPr sz="280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493776" y="603504"/>
            <a:ext cx="11201400" cy="4206240"/>
          </a:xfrm>
        </p:spPr>
        <p:txBody>
          <a:bodyPr anchor="b">
            <a:normAutofit/>
          </a:bodyPr>
          <a:lstStyle>
            <a:lvl1pPr marL="0" indent="0" algn="ctr">
              <a:lnSpc>
                <a:spcPct val="90000"/>
              </a:lnSpc>
              <a:buNone/>
              <a:defRPr sz="27800">
                <a:solidFill>
                  <a:schemeClr val="accent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1"/>
                </a:solidFill>
              </a:defRPr>
            </a:lvl1pPr>
          </a:lstStyle>
          <a:p>
            <a:fld id="{D7E3ECEC-7E7B-4FB9-BAE8-5C10F12795EA}" type="datetimeFigureOut">
              <a:rPr lang="en-US" smtClean="0"/>
              <a:t>2/24/2026</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247658672"/>
      </p:ext>
    </p:extLst>
  </p:cSld>
  <p:clrMapOvr>
    <a:overrideClrMapping bg1="dk1" tx1="lt1" bg2="dk2" tx2="lt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F3547126-466C-18B0-8C04-007D93615CD9}"/>
              </a:ext>
              <a:ext uri="{C183D7F6-B498-43B3-948B-1728B52AA6E4}">
                <adec:decorative xmlns:adec="http://schemas.microsoft.com/office/drawing/2017/decorative" val="1"/>
              </a:ext>
            </a:extLst>
          </p:cNvPr>
          <p:cNvSpPr/>
          <p:nvPr/>
        </p:nvSpPr>
        <p:spPr>
          <a:xfrm>
            <a:off x="0" y="-1"/>
            <a:ext cx="11208688" cy="5154130"/>
          </a:xfrm>
          <a:custGeom>
            <a:avLst/>
            <a:gdLst>
              <a:gd name="connsiteX0" fmla="*/ 0 w 11208688"/>
              <a:gd name="connsiteY0" fmla="*/ 0 h 5154130"/>
              <a:gd name="connsiteX1" fmla="*/ 11208688 w 11208688"/>
              <a:gd name="connsiteY1" fmla="*/ 0 h 5154130"/>
              <a:gd name="connsiteX2" fmla="*/ 11208688 w 11208688"/>
              <a:gd name="connsiteY2" fmla="*/ 526471 h 5154130"/>
              <a:gd name="connsiteX3" fmla="*/ 11208688 w 11208688"/>
              <a:gd name="connsiteY3" fmla="*/ 4126137 h 5154130"/>
              <a:gd name="connsiteX4" fmla="*/ 11208688 w 11208688"/>
              <a:gd name="connsiteY4" fmla="*/ 4652608 h 5154130"/>
              <a:gd name="connsiteX5" fmla="*/ 10707166 w 11208688"/>
              <a:gd name="connsiteY5" fmla="*/ 5154130 h 5154130"/>
              <a:gd name="connsiteX6" fmla="*/ 0 w 11208688"/>
              <a:gd name="connsiteY6" fmla="*/ 5154130 h 5154130"/>
              <a:gd name="connsiteX7" fmla="*/ 0 w 11208688"/>
              <a:gd name="connsiteY7" fmla="*/ 4627659 h 5154130"/>
              <a:gd name="connsiteX8" fmla="*/ 0 w 11208688"/>
              <a:gd name="connsiteY8" fmla="*/ 526471 h 5154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08688" h="5154130">
                <a:moveTo>
                  <a:pt x="0" y="0"/>
                </a:moveTo>
                <a:lnTo>
                  <a:pt x="11208688" y="0"/>
                </a:lnTo>
                <a:lnTo>
                  <a:pt x="11208688" y="526471"/>
                </a:lnTo>
                <a:lnTo>
                  <a:pt x="11208688" y="4126137"/>
                </a:lnTo>
                <a:lnTo>
                  <a:pt x="11208688" y="4652608"/>
                </a:lnTo>
                <a:cubicBezTo>
                  <a:pt x="11208688" y="4929591"/>
                  <a:pt x="10984149" y="5154130"/>
                  <a:pt x="10707166" y="5154130"/>
                </a:cubicBezTo>
                <a:lnTo>
                  <a:pt x="0" y="5154130"/>
                </a:lnTo>
                <a:lnTo>
                  <a:pt x="0" y="4627659"/>
                </a:lnTo>
                <a:lnTo>
                  <a:pt x="0" y="526471"/>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72089" y="5483352"/>
            <a:ext cx="10361130" cy="848177"/>
          </a:xfrm>
        </p:spPr>
        <p:txBody>
          <a:bodyPr vert="horz" lIns="91440" tIns="45720" rIns="91440" bIns="45720" rtlCol="0" anchor="ctr">
            <a:normAutofit/>
          </a:bodyPr>
          <a:lstStyle>
            <a:lvl1pPr>
              <a:lnSpc>
                <a:spcPct val="100000"/>
              </a:lnSpc>
              <a:defRPr lang="en-US" sz="2600" dirty="0">
                <a:solidFill>
                  <a:schemeClr val="tx2"/>
                </a:solidFill>
                <a:latin typeface="+mn-lt"/>
              </a:defRPr>
            </a:lvl1pPr>
          </a:lstStyle>
          <a:p>
            <a:pPr lvl="0"/>
            <a:r>
              <a:rPr lang="en-US"/>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41015" y="684412"/>
            <a:ext cx="10592204" cy="4122998"/>
          </a:xfrm>
        </p:spPr>
        <p:txBody>
          <a:bodyPr vert="horz" lIns="91440" tIns="45720" rIns="91440" bIns="45720" rtlCol="0" anchor="b">
            <a:normAutofit/>
          </a:bodyPr>
          <a:lstStyle>
            <a:lvl1pPr marL="0" indent="0">
              <a:lnSpc>
                <a:spcPct val="90000"/>
              </a:lnSpc>
              <a:buNone/>
              <a:defRPr lang="en-US" sz="27800" spc="-200" baseline="0" dirty="0">
                <a:solidFill>
                  <a:schemeClr val="accent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2/24/2026</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686041142"/>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2"/>
      </p:bgRef>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D0AA79A0-CEA9-1C5C-A8CA-D3F95D56333A}"/>
              </a:ext>
              <a:ext uri="{C183D7F6-B498-43B3-948B-1728B52AA6E4}">
                <adec:decorative xmlns:adec="http://schemas.microsoft.com/office/drawing/2017/decorative" val="1"/>
              </a:ext>
            </a:extLst>
          </p:cNvPr>
          <p:cNvSpPr/>
          <p:nvPr/>
        </p:nvSpPr>
        <p:spPr>
          <a:xfrm>
            <a:off x="0" y="4757010"/>
            <a:ext cx="11208688" cy="2100988"/>
          </a:xfrm>
          <a:custGeom>
            <a:avLst/>
            <a:gdLst>
              <a:gd name="connsiteX0" fmla="*/ 0 w 11208688"/>
              <a:gd name="connsiteY0" fmla="*/ 0 h 2100988"/>
              <a:gd name="connsiteX1" fmla="*/ 10707166 w 11208688"/>
              <a:gd name="connsiteY1" fmla="*/ 0 h 2100988"/>
              <a:gd name="connsiteX2" fmla="*/ 11208688 w 11208688"/>
              <a:gd name="connsiteY2" fmla="*/ 501522 h 2100988"/>
              <a:gd name="connsiteX3" fmla="*/ 11208688 w 11208688"/>
              <a:gd name="connsiteY3" fmla="*/ 2100988 h 2100988"/>
              <a:gd name="connsiteX4" fmla="*/ 0 w 11208688"/>
              <a:gd name="connsiteY4" fmla="*/ 2100988 h 2100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2100988">
                <a:moveTo>
                  <a:pt x="0" y="0"/>
                </a:moveTo>
                <a:lnTo>
                  <a:pt x="10707166" y="0"/>
                </a:lnTo>
                <a:cubicBezTo>
                  <a:pt x="10984149" y="0"/>
                  <a:pt x="11208688" y="224539"/>
                  <a:pt x="11208688" y="501522"/>
                </a:cubicBezTo>
                <a:lnTo>
                  <a:pt x="11208688" y="2100988"/>
                </a:lnTo>
                <a:lnTo>
                  <a:pt x="0" y="2100988"/>
                </a:lnTo>
                <a:close/>
              </a:path>
            </a:pathLst>
          </a:cu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4F2C5FBA-F4AA-552B-2245-767D47272F3B}"/>
              </a:ext>
              <a:ext uri="{C183D7F6-B498-43B3-948B-1728B52AA6E4}">
                <adec:decorative xmlns:adec="http://schemas.microsoft.com/office/drawing/2017/decorative" val="1"/>
              </a:ext>
            </a:extLst>
          </p:cNvPr>
          <p:cNvSpPr/>
          <p:nvPr/>
        </p:nvSpPr>
        <p:spPr>
          <a:xfrm>
            <a:off x="0" y="1"/>
            <a:ext cx="11208688" cy="4627659"/>
          </a:xfrm>
          <a:custGeom>
            <a:avLst/>
            <a:gdLst>
              <a:gd name="connsiteX0" fmla="*/ 0 w 11208688"/>
              <a:gd name="connsiteY0" fmla="*/ 0 h 4627659"/>
              <a:gd name="connsiteX1" fmla="*/ 11208688 w 11208688"/>
              <a:gd name="connsiteY1" fmla="*/ 0 h 4627659"/>
              <a:gd name="connsiteX2" fmla="*/ 11208688 w 11208688"/>
              <a:gd name="connsiteY2" fmla="*/ 4126137 h 4627659"/>
              <a:gd name="connsiteX3" fmla="*/ 10707166 w 11208688"/>
              <a:gd name="connsiteY3" fmla="*/ 4627659 h 4627659"/>
              <a:gd name="connsiteX4" fmla="*/ 0 w 11208688"/>
              <a:gd name="connsiteY4" fmla="*/ 4627659 h 46276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4627659">
                <a:moveTo>
                  <a:pt x="0" y="0"/>
                </a:moveTo>
                <a:lnTo>
                  <a:pt x="11208688" y="0"/>
                </a:lnTo>
                <a:lnTo>
                  <a:pt x="11208688" y="4126137"/>
                </a:lnTo>
                <a:cubicBezTo>
                  <a:pt x="11208688" y="4403120"/>
                  <a:pt x="10984149" y="4627659"/>
                  <a:pt x="10707166" y="4627659"/>
                </a:cubicBezTo>
                <a:lnTo>
                  <a:pt x="0" y="4627659"/>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68096" y="5230760"/>
            <a:ext cx="9738852" cy="1017639"/>
          </a:xfrm>
        </p:spPr>
        <p:txBody>
          <a:bodyPr vert="horz" lIns="91440" tIns="45720" rIns="91440" bIns="45720" rtlCol="0" anchor="ctr">
            <a:normAutofit/>
          </a:bodyPr>
          <a:lstStyle>
            <a:lvl1pPr>
              <a:lnSpc>
                <a:spcPct val="100000"/>
              </a:lnSpc>
              <a:defRPr lang="en-US" sz="2600" dirty="0">
                <a:solidFill>
                  <a:schemeClr val="tx2"/>
                </a:solidFill>
                <a:latin typeface="+mn-lt"/>
              </a:defRPr>
            </a:lvl1pPr>
          </a:lstStyle>
          <a:p>
            <a:pPr lvl="0"/>
            <a:r>
              <a:rPr lang="en-US"/>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49328" y="420624"/>
            <a:ext cx="10592204" cy="4112875"/>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2/24/2026</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532959607"/>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4">
    <p:bg>
      <p:bgRef idx="1001">
        <a:schemeClr val="bg1"/>
      </p:bgRef>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34677EE2-225B-FA02-73B9-DFB5D013592F}"/>
              </a:ext>
              <a:ext uri="{C183D7F6-B498-43B3-948B-1728B52AA6E4}">
                <adec:decorative xmlns:adec="http://schemas.microsoft.com/office/drawing/2017/decorative" val="1"/>
              </a:ext>
            </a:extLst>
          </p:cNvPr>
          <p:cNvSpPr/>
          <p:nvPr/>
        </p:nvSpPr>
        <p:spPr>
          <a:xfrm>
            <a:off x="0" y="4783948"/>
            <a:ext cx="11208688" cy="2074052"/>
          </a:xfrm>
          <a:custGeom>
            <a:avLst/>
            <a:gdLst>
              <a:gd name="connsiteX0" fmla="*/ 0 w 11208688"/>
              <a:gd name="connsiteY0" fmla="*/ 0 h 2074052"/>
              <a:gd name="connsiteX1" fmla="*/ 10707166 w 11208688"/>
              <a:gd name="connsiteY1" fmla="*/ 0 h 2074052"/>
              <a:gd name="connsiteX2" fmla="*/ 11208688 w 11208688"/>
              <a:gd name="connsiteY2" fmla="*/ 501522 h 2074052"/>
              <a:gd name="connsiteX3" fmla="*/ 11208688 w 11208688"/>
              <a:gd name="connsiteY3" fmla="*/ 2074052 h 2074052"/>
              <a:gd name="connsiteX4" fmla="*/ 0 w 11208688"/>
              <a:gd name="connsiteY4" fmla="*/ 2074052 h 20740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2074052">
                <a:moveTo>
                  <a:pt x="0" y="0"/>
                </a:moveTo>
                <a:lnTo>
                  <a:pt x="10707166" y="0"/>
                </a:lnTo>
                <a:cubicBezTo>
                  <a:pt x="10984149" y="0"/>
                  <a:pt x="11208688" y="224539"/>
                  <a:pt x="11208688" y="501522"/>
                </a:cubicBezTo>
                <a:lnTo>
                  <a:pt x="11208688" y="2074052"/>
                </a:lnTo>
                <a:lnTo>
                  <a:pt x="0" y="2074052"/>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68096" y="5249809"/>
            <a:ext cx="9768348" cy="1109078"/>
          </a:xfrm>
        </p:spPr>
        <p:txBody>
          <a:bodyPr vert="horz" lIns="91440" tIns="45720" rIns="91440" bIns="45720" rtlCol="0" anchor="ctr">
            <a:normAutofit/>
          </a:bodyPr>
          <a:lstStyle>
            <a:lvl1pPr>
              <a:lnSpc>
                <a:spcPct val="100000"/>
              </a:lnSpc>
              <a:defRPr lang="en-US" sz="2400" dirty="0">
                <a:latin typeface="+mn-lt"/>
              </a:defRPr>
            </a:lvl1pPr>
          </a:lstStyle>
          <a:p>
            <a:pPr lvl="0"/>
            <a:r>
              <a:rPr lang="en-US"/>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341968"/>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8" name="Footer Placeholder 7">
            <a:extLst>
              <a:ext uri="{FF2B5EF4-FFF2-40B4-BE49-F238E27FC236}">
                <a16:creationId xmlns:a16="http://schemas.microsoft.com/office/drawing/2014/main" id="{881EFD95-05D4-9FAB-FCB7-D3A2AB29456D}"/>
              </a:ext>
            </a:extLst>
          </p:cNvPr>
          <p:cNvSpPr>
            <a:spLocks noGrp="1"/>
          </p:cNvSpPr>
          <p:nvPr>
            <p:ph type="ftr" sz="quarter" idx="15"/>
          </p:nvPr>
        </p:nvSpPr>
        <p:spPr>
          <a:xfrm>
            <a:off x="772090" y="6382512"/>
            <a:ext cx="2816835" cy="338328"/>
          </a:xfrm>
        </p:spPr>
        <p:txBody>
          <a:bodyPr/>
          <a:lstStyle/>
          <a:p>
            <a:endParaRPr lang="en-US"/>
          </a:p>
        </p:txBody>
      </p:sp>
      <p:sp>
        <p:nvSpPr>
          <p:cNvPr id="6" name="Date Placeholder 5">
            <a:extLst>
              <a:ext uri="{FF2B5EF4-FFF2-40B4-BE49-F238E27FC236}">
                <a16:creationId xmlns:a16="http://schemas.microsoft.com/office/drawing/2014/main" id="{1D5117C2-BE70-9A87-4113-2ECE3F1A43BF}"/>
              </a:ext>
            </a:extLst>
          </p:cNvPr>
          <p:cNvSpPr>
            <a:spLocks noGrp="1"/>
          </p:cNvSpPr>
          <p:nvPr>
            <p:ph type="dt" sz="half" idx="14"/>
          </p:nvPr>
        </p:nvSpPr>
        <p:spPr>
          <a:xfrm>
            <a:off x="9291411" y="6382512"/>
            <a:ext cx="1612674" cy="338328"/>
          </a:xfrm>
        </p:spPr>
        <p:txBody>
          <a:bodyPr/>
          <a:lstStyle/>
          <a:p>
            <a:fld id="{D7E3ECEC-7E7B-4FB9-BAE8-5C10F12795EA}" type="datetimeFigureOut">
              <a:rPr lang="en-US" smtClean="0"/>
              <a:t>2/24/2026</a:t>
            </a:fld>
            <a:endParaRPr lang="en-US"/>
          </a:p>
        </p:txBody>
      </p:sp>
      <p:sp>
        <p:nvSpPr>
          <p:cNvPr id="9" name="Slide Number Placeholder 8">
            <a:extLst>
              <a:ext uri="{FF2B5EF4-FFF2-40B4-BE49-F238E27FC236}">
                <a16:creationId xmlns:a16="http://schemas.microsoft.com/office/drawing/2014/main" id="{33776532-A6F1-5788-D1D1-3F91B5B3B7D7}"/>
              </a:ext>
            </a:extLst>
          </p:cNvPr>
          <p:cNvSpPr>
            <a:spLocks noGrp="1"/>
          </p:cNvSpPr>
          <p:nvPr>
            <p:ph type="sldNum" sz="quarter" idx="16"/>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51368550"/>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4CBAD94-77D4-9CC1-DE93-BFA7FA5FBBB6}"/>
              </a:ext>
              <a:ext uri="{C183D7F6-B498-43B3-948B-1728B52AA6E4}">
                <adec:decorative xmlns:adec="http://schemas.microsoft.com/office/drawing/2017/decorative" val="1"/>
              </a:ext>
            </a:extLst>
          </p:cNvPr>
          <p:cNvSpPr/>
          <p:nvPr/>
        </p:nvSpPr>
        <p:spPr>
          <a:xfrm>
            <a:off x="772090" y="0"/>
            <a:ext cx="11419910" cy="6096000"/>
          </a:xfrm>
          <a:custGeom>
            <a:avLst/>
            <a:gdLst>
              <a:gd name="connsiteX0" fmla="*/ 0 w 11419910"/>
              <a:gd name="connsiteY0" fmla="*/ 0 h 6096000"/>
              <a:gd name="connsiteX1" fmla="*/ 11419910 w 11419910"/>
              <a:gd name="connsiteY1" fmla="*/ 0 h 6096000"/>
              <a:gd name="connsiteX2" fmla="*/ 11419910 w 11419910"/>
              <a:gd name="connsiteY2" fmla="*/ 6096000 h 6096000"/>
              <a:gd name="connsiteX3" fmla="*/ 501522 w 11419910"/>
              <a:gd name="connsiteY3" fmla="*/ 6096000 h 6096000"/>
              <a:gd name="connsiteX4" fmla="*/ 0 w 11419910"/>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19910" h="6096000">
                <a:moveTo>
                  <a:pt x="0" y="0"/>
                </a:moveTo>
                <a:lnTo>
                  <a:pt x="11419910" y="0"/>
                </a:lnTo>
                <a:lnTo>
                  <a:pt x="11419910" y="6096000"/>
                </a:lnTo>
                <a:lnTo>
                  <a:pt x="501522" y="6096000"/>
                </a:lnTo>
                <a:cubicBezTo>
                  <a:pt x="224539" y="6096000"/>
                  <a:pt x="0" y="5871461"/>
                  <a:pt x="0" y="5594478"/>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20575" y="863029"/>
            <a:ext cx="9383510" cy="4685017"/>
          </a:xfrm>
        </p:spPr>
        <p:txBody>
          <a:bodyPr anchor="b">
            <a:noAutofit/>
          </a:bodyPr>
          <a:lstStyle>
            <a:lvl1pPr marL="0" indent="0">
              <a:lnSpc>
                <a:spcPct val="90000"/>
              </a:lnSpc>
              <a:buNone/>
              <a:defRPr sz="6600" b="0"/>
            </a:lvl1pPr>
            <a:lvl2pPr marL="228600" indent="0">
              <a:lnSpc>
                <a:spcPct val="90000"/>
              </a:lnSpc>
              <a:buNone/>
              <a:defRPr sz="6000" b="0"/>
            </a:lvl2pPr>
            <a:lvl3pPr marL="457200" indent="0">
              <a:lnSpc>
                <a:spcPct val="90000"/>
              </a:lnSpc>
              <a:buNone/>
              <a:defRPr sz="5400" b="0"/>
            </a:lvl3pPr>
            <a:lvl4pPr marL="685800" indent="0">
              <a:lnSpc>
                <a:spcPct val="90000"/>
              </a:lnSpc>
              <a:buNone/>
              <a:defRPr sz="4800" b="0"/>
            </a:lvl4pPr>
            <a:lvl5pPr marL="914400" indent="0">
              <a:lnSpc>
                <a:spcPct val="90000"/>
              </a:lnSpc>
              <a:buNone/>
              <a:defRPr sz="4400" b="0"/>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2/24/2026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6311280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94592" y="94592"/>
            <a:ext cx="11617947" cy="5752531"/>
          </a:xfrm>
        </p:spPr>
        <p:txBody>
          <a:bodyPr anchor="t">
            <a:noAutofit/>
          </a:bodyPr>
          <a:lstStyle>
            <a:lvl1pPr marL="0" indent="0">
              <a:lnSpc>
                <a:spcPct val="90000"/>
              </a:lnSpc>
              <a:buNone/>
              <a:defRPr sz="7200" b="0" cap="all" spc="-100" baseline="0">
                <a:solidFill>
                  <a:schemeClr val="accent1"/>
                </a:solidFill>
              </a:defRPr>
            </a:lvl1pPr>
            <a:lvl2pPr marL="228600" indent="0">
              <a:lnSpc>
                <a:spcPct val="90000"/>
              </a:lnSpc>
              <a:buNone/>
              <a:defRPr sz="7200" b="0" cap="all" spc="-100" baseline="0">
                <a:solidFill>
                  <a:schemeClr val="accent1"/>
                </a:solidFill>
              </a:defRPr>
            </a:lvl2pPr>
            <a:lvl3pPr marL="457200" indent="0">
              <a:lnSpc>
                <a:spcPct val="90000"/>
              </a:lnSpc>
              <a:buNone/>
              <a:defRPr sz="7200" b="0" cap="all" spc="-100" baseline="0">
                <a:solidFill>
                  <a:schemeClr val="accent1"/>
                </a:solidFill>
              </a:defRPr>
            </a:lvl3pPr>
            <a:lvl4pPr marL="685800" indent="0">
              <a:lnSpc>
                <a:spcPct val="90000"/>
              </a:lnSpc>
              <a:buNone/>
              <a:defRPr sz="7200" b="0" cap="all" spc="-100" baseline="0">
                <a:solidFill>
                  <a:schemeClr val="accent1"/>
                </a:solidFill>
              </a:defRPr>
            </a:lvl4pPr>
            <a:lvl5pPr marL="914400" indent="0">
              <a:lnSpc>
                <a:spcPct val="90000"/>
              </a:lnSpc>
              <a:buNone/>
              <a:defRPr sz="7200" b="0" cap="all" spc="-100"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2/24/2026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8271115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0E08BE8-EB98-F551-F5ED-FE16CE82FBB9}"/>
              </a:ext>
              <a:ext uri="{C183D7F6-B498-43B3-948B-1728B52AA6E4}">
                <adec:decorative xmlns:adec="http://schemas.microsoft.com/office/drawing/2017/decorative" val="1"/>
              </a:ext>
            </a:extLst>
          </p:cNvPr>
          <p:cNvSpPr/>
          <p:nvPr/>
        </p:nvSpPr>
        <p:spPr>
          <a:xfrm>
            <a:off x="1" y="0"/>
            <a:ext cx="11139327" cy="5821522"/>
          </a:xfrm>
          <a:custGeom>
            <a:avLst/>
            <a:gdLst>
              <a:gd name="connsiteX0" fmla="*/ 0 w 11139327"/>
              <a:gd name="connsiteY0" fmla="*/ 0 h 5821522"/>
              <a:gd name="connsiteX1" fmla="*/ 11139327 w 11139327"/>
              <a:gd name="connsiteY1" fmla="*/ 0 h 5821522"/>
              <a:gd name="connsiteX2" fmla="*/ 11139327 w 11139327"/>
              <a:gd name="connsiteY2" fmla="*/ 5320000 h 5821522"/>
              <a:gd name="connsiteX3" fmla="*/ 10637805 w 11139327"/>
              <a:gd name="connsiteY3" fmla="*/ 5821522 h 5821522"/>
              <a:gd name="connsiteX4" fmla="*/ 0 w 11139327"/>
              <a:gd name="connsiteY4" fmla="*/ 5821522 h 5821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39327" h="5821522">
                <a:moveTo>
                  <a:pt x="0" y="0"/>
                </a:moveTo>
                <a:lnTo>
                  <a:pt x="11139327" y="0"/>
                </a:lnTo>
                <a:lnTo>
                  <a:pt x="11139327" y="5320000"/>
                </a:lnTo>
                <a:cubicBezTo>
                  <a:pt x="11139327" y="5596983"/>
                  <a:pt x="10914788" y="5821522"/>
                  <a:pt x="10637805" y="5821522"/>
                </a:cubicBezTo>
                <a:lnTo>
                  <a:pt x="0" y="5821522"/>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90418" y="288194"/>
            <a:ext cx="9976207" cy="5025678"/>
          </a:xfrm>
        </p:spPr>
        <p:txBody>
          <a:bodyPr anchor="t">
            <a:noAutofit/>
          </a:bodyPr>
          <a:lstStyle>
            <a:lvl1pPr marL="0" indent="0">
              <a:lnSpc>
                <a:spcPct val="90000"/>
              </a:lnSpc>
              <a:buNone/>
              <a:defRPr sz="6600" b="0" cap="all" spc="-100" baseline="0">
                <a:solidFill>
                  <a:schemeClr val="accent1"/>
                </a:solidFill>
              </a:defRPr>
            </a:lvl1pPr>
            <a:lvl2pPr marL="228600" indent="0">
              <a:lnSpc>
                <a:spcPct val="90000"/>
              </a:lnSpc>
              <a:buNone/>
              <a:defRPr sz="6600" b="0" cap="all" spc="-100" baseline="0">
                <a:solidFill>
                  <a:schemeClr val="accent1"/>
                </a:solidFill>
              </a:defRPr>
            </a:lvl2pPr>
            <a:lvl3pPr marL="457200" indent="0">
              <a:lnSpc>
                <a:spcPct val="90000"/>
              </a:lnSpc>
              <a:buNone/>
              <a:defRPr sz="6600" b="0" cap="all" spc="-100" baseline="0">
                <a:solidFill>
                  <a:schemeClr val="accent1"/>
                </a:solidFill>
              </a:defRPr>
            </a:lvl3pPr>
            <a:lvl4pPr marL="685800" indent="0">
              <a:lnSpc>
                <a:spcPct val="90000"/>
              </a:lnSpc>
              <a:buNone/>
              <a:defRPr sz="6600" b="0" cap="all" spc="-100" baseline="0">
                <a:solidFill>
                  <a:schemeClr val="accent1"/>
                </a:solidFill>
              </a:defRPr>
            </a:lvl4pPr>
            <a:lvl5pPr marL="914400" indent="0">
              <a:lnSpc>
                <a:spcPct val="90000"/>
              </a:lnSpc>
              <a:buNone/>
              <a:defRPr sz="6600" b="0" cap="all" spc="-100"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2/24/2026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7666891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4">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EAB2664E-ED20-1581-CFBA-A89627E3FD59}"/>
              </a:ext>
              <a:ext uri="{C183D7F6-B498-43B3-948B-1728B52AA6E4}">
                <adec:decorative xmlns:adec="http://schemas.microsoft.com/office/drawing/2017/decorative" val="1"/>
              </a:ext>
            </a:extLst>
          </p:cNvPr>
          <p:cNvSpPr/>
          <p:nvPr/>
        </p:nvSpPr>
        <p:spPr>
          <a:xfrm>
            <a:off x="1" y="0"/>
            <a:ext cx="10719069" cy="5585244"/>
          </a:xfrm>
          <a:custGeom>
            <a:avLst/>
            <a:gdLst>
              <a:gd name="connsiteX0" fmla="*/ 0 w 10719069"/>
              <a:gd name="connsiteY0" fmla="*/ 0 h 5585244"/>
              <a:gd name="connsiteX1" fmla="*/ 10719069 w 10719069"/>
              <a:gd name="connsiteY1" fmla="*/ 0 h 5585244"/>
              <a:gd name="connsiteX2" fmla="*/ 10719069 w 10719069"/>
              <a:gd name="connsiteY2" fmla="*/ 5083722 h 5585244"/>
              <a:gd name="connsiteX3" fmla="*/ 10217547 w 10719069"/>
              <a:gd name="connsiteY3" fmla="*/ 5585244 h 5585244"/>
              <a:gd name="connsiteX4" fmla="*/ 0 w 10719069"/>
              <a:gd name="connsiteY4" fmla="*/ 5585244 h 5585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9069" h="5585244">
                <a:moveTo>
                  <a:pt x="0" y="0"/>
                </a:moveTo>
                <a:lnTo>
                  <a:pt x="10719069" y="0"/>
                </a:lnTo>
                <a:lnTo>
                  <a:pt x="10719069" y="5083722"/>
                </a:lnTo>
                <a:cubicBezTo>
                  <a:pt x="10719069" y="5360705"/>
                  <a:pt x="10494530" y="5585244"/>
                  <a:pt x="10217547" y="5585244"/>
                </a:cubicBezTo>
                <a:lnTo>
                  <a:pt x="0" y="5585244"/>
                </a:lnTo>
                <a:close/>
              </a:path>
            </a:pathLst>
          </a:cu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31515" y="606176"/>
            <a:ext cx="9339210" cy="4530904"/>
          </a:xfrm>
        </p:spPr>
        <p:txBody>
          <a:bodyPr anchor="b">
            <a:normAutofit/>
          </a:bodyPr>
          <a:lstStyle>
            <a:lvl1pPr marL="0" indent="0">
              <a:lnSpc>
                <a:spcPct val="90000"/>
              </a:lnSpc>
              <a:buNone/>
              <a:defRPr sz="6600" b="0" cap="none" baseline="0">
                <a:solidFill>
                  <a:schemeClr val="accent1"/>
                </a:solidFill>
              </a:defRPr>
            </a:lvl1pPr>
            <a:lvl2pPr marL="228600" indent="0">
              <a:lnSpc>
                <a:spcPct val="90000"/>
              </a:lnSpc>
              <a:buNone/>
              <a:defRPr sz="6000" b="0" cap="none" baseline="0">
                <a:solidFill>
                  <a:schemeClr val="accent1"/>
                </a:solidFill>
              </a:defRPr>
            </a:lvl2pPr>
            <a:lvl3pPr marL="457200" indent="0">
              <a:lnSpc>
                <a:spcPct val="90000"/>
              </a:lnSpc>
              <a:buNone/>
              <a:defRPr sz="5400" b="0" cap="none" baseline="0">
                <a:solidFill>
                  <a:schemeClr val="accent1"/>
                </a:solidFill>
              </a:defRPr>
            </a:lvl3pPr>
            <a:lvl4pPr marL="685800" indent="0">
              <a:lnSpc>
                <a:spcPct val="90000"/>
              </a:lnSpc>
              <a:buNone/>
              <a:defRPr sz="4800" b="0" cap="none" baseline="0">
                <a:solidFill>
                  <a:schemeClr val="accent1"/>
                </a:solidFill>
              </a:defRPr>
            </a:lvl4pPr>
            <a:lvl5pPr marL="914400" indent="0">
              <a:lnSpc>
                <a:spcPct val="90000"/>
              </a:lnSpc>
              <a:buNone/>
              <a:defRPr sz="4400" b="0" cap="none"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D7E3ECEC-7E7B-4FB9-BAE8-5C10F12795EA}" type="datetimeFigureOut">
              <a:rPr lang="en-US" smtClean="0"/>
              <a:t>2/24/2026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366629464"/>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43032" y="1455226"/>
            <a:ext cx="10152770" cy="5065498"/>
          </a:xfrm>
        </p:spPr>
        <p:txBody>
          <a:bodyPr anchor="b">
            <a:normAutofit/>
          </a:bodyPr>
          <a:lstStyle>
            <a:lvl1pPr marL="0" indent="0">
              <a:lnSpc>
                <a:spcPct val="90000"/>
              </a:lnSpc>
              <a:buNone/>
              <a:defRPr sz="7200" b="0">
                <a:solidFill>
                  <a:schemeClr val="accent1"/>
                </a:solidFill>
              </a:defRPr>
            </a:lvl1pPr>
            <a:lvl2pPr marL="228600" indent="0">
              <a:lnSpc>
                <a:spcPct val="90000"/>
              </a:lnSpc>
              <a:buNone/>
              <a:defRPr sz="6600" b="0">
                <a:solidFill>
                  <a:schemeClr val="accent1"/>
                </a:solidFill>
              </a:defRPr>
            </a:lvl2pPr>
            <a:lvl3pPr marL="457200" indent="0">
              <a:lnSpc>
                <a:spcPct val="90000"/>
              </a:lnSpc>
              <a:buNone/>
              <a:defRPr sz="6000" b="0">
                <a:solidFill>
                  <a:schemeClr val="accent1"/>
                </a:solidFill>
              </a:defRPr>
            </a:lvl3pPr>
            <a:lvl4pPr marL="685800" indent="0">
              <a:lnSpc>
                <a:spcPct val="90000"/>
              </a:lnSpc>
              <a:buNone/>
              <a:defRPr sz="5400" b="0">
                <a:solidFill>
                  <a:schemeClr val="accent1"/>
                </a:solidFill>
              </a:defRPr>
            </a:lvl4pPr>
            <a:lvl5pPr marL="914400" indent="0">
              <a:lnSpc>
                <a:spcPct val="90000"/>
              </a:lnSpc>
              <a:buNone/>
              <a:defRPr sz="4800" b="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68096" y="64008"/>
            <a:ext cx="3569995" cy="338328"/>
          </a:xfrm>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291411" y="64008"/>
            <a:ext cx="1612674" cy="338328"/>
          </a:xfrm>
        </p:spPr>
        <p:txBody>
          <a:bodyPr/>
          <a:lstStyle/>
          <a:p>
            <a:fld id="{D7E3ECEC-7E7B-4FB9-BAE8-5C10F12795EA}" type="datetimeFigureOut">
              <a:rPr lang="en-US" smtClean="0"/>
              <a:t>2/24/2026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055096" y="64008"/>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416099522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3">
            <a:alpha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72090" y="5085707"/>
            <a:ext cx="8968722" cy="757309"/>
          </a:xfrm>
        </p:spPr>
        <p:txBody>
          <a:bodyPr anchor="t">
            <a:normAutofit/>
          </a:bodyPr>
          <a:lstStyle>
            <a:lvl1pPr>
              <a:lnSpc>
                <a:spcPct val="120000"/>
              </a:lnSpc>
              <a:defRPr sz="160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72090" y="821934"/>
            <a:ext cx="8968722" cy="3742116"/>
          </a:xfrm>
        </p:spPr>
        <p:txBody>
          <a:bodyPr anchor="t">
            <a:normAutofit/>
          </a:bodyPr>
          <a:lstStyle>
            <a:lvl1pPr marL="137160" indent="-137160">
              <a:lnSpc>
                <a:spcPct val="100000"/>
              </a:lnSpc>
              <a:spcBef>
                <a:spcPts val="0"/>
              </a:spcBef>
              <a:buNone/>
              <a:defRPr sz="6000">
                <a:solidFill>
                  <a:schemeClr val="accent1"/>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D7E3ECEC-7E7B-4FB9-BAE8-5C10F12795EA}" type="datetimeFigureOut">
              <a:rPr lang="en-US" smtClean="0"/>
              <a:t>2/24/2026</a:t>
            </a:fld>
            <a:endParaRPr lang="en-US"/>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379772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68096" y="4965192"/>
            <a:ext cx="9841113" cy="1289304"/>
          </a:xfrm>
        </p:spPr>
        <p:txBody>
          <a:bodyPr anchor="ctr">
            <a:normAutofit/>
          </a:bodyPr>
          <a:lstStyle>
            <a:lvl1pPr>
              <a:lnSpc>
                <a:spcPct val="120000"/>
              </a:lnSpc>
              <a:defRPr sz="1800" b="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72090" y="729465"/>
            <a:ext cx="9841114" cy="3814182"/>
          </a:xfrm>
        </p:spPr>
        <p:txBody>
          <a:bodyPr anchor="t">
            <a:normAutofit/>
          </a:bodyPr>
          <a:lstStyle>
            <a:lvl1pPr marL="137160" indent="-137160">
              <a:lnSpc>
                <a:spcPct val="90000"/>
              </a:lnSpc>
              <a:spcBef>
                <a:spcPts val="0"/>
              </a:spcBef>
              <a:buNone/>
              <a:defRPr sz="7200">
                <a:solidFill>
                  <a:schemeClr val="accent1"/>
                </a:solidFill>
                <a:latin typeface="+mj-lt"/>
              </a:defRPr>
            </a:lvl1pPr>
          </a:lstStyle>
          <a:p>
            <a:pPr lvl="0"/>
            <a:r>
              <a:rPr lang="en-US" dirty="0"/>
              <a:t>Click to edit Quote</a:t>
            </a:r>
          </a:p>
        </p:txBody>
      </p:sp>
      <p:sp>
        <p:nvSpPr>
          <p:cNvPr id="9" name="Footer Placeholder 8">
            <a:extLst>
              <a:ext uri="{FF2B5EF4-FFF2-40B4-BE49-F238E27FC236}">
                <a16:creationId xmlns:a16="http://schemas.microsoft.com/office/drawing/2014/main" id="{A8AE5996-C1E5-AFF0-1C20-EFDC8711799D}"/>
              </a:ext>
            </a:extLst>
          </p:cNvPr>
          <p:cNvSpPr>
            <a:spLocks noGrp="1"/>
          </p:cNvSpPr>
          <p:nvPr>
            <p:ph type="ftr" sz="quarter" idx="15"/>
          </p:nvPr>
        </p:nvSpPr>
        <p:spPr/>
        <p:txBody>
          <a:bodyPr/>
          <a:lstStyle/>
          <a:p>
            <a:endParaRPr lang="en-US"/>
          </a:p>
        </p:txBody>
      </p:sp>
      <p:sp>
        <p:nvSpPr>
          <p:cNvPr id="6" name="Date Placeholder 5">
            <a:extLst>
              <a:ext uri="{FF2B5EF4-FFF2-40B4-BE49-F238E27FC236}">
                <a16:creationId xmlns:a16="http://schemas.microsoft.com/office/drawing/2014/main" id="{1554EA42-18F1-82AE-02C3-B2B2A57AD709}"/>
              </a:ext>
            </a:extLst>
          </p:cNvPr>
          <p:cNvSpPr>
            <a:spLocks noGrp="1"/>
          </p:cNvSpPr>
          <p:nvPr>
            <p:ph type="dt" sz="half" idx="14"/>
          </p:nvPr>
        </p:nvSpPr>
        <p:spPr/>
        <p:txBody>
          <a:bodyPr/>
          <a:lstStyle/>
          <a:p>
            <a:fld id="{D7E3ECEC-7E7B-4FB9-BAE8-5C10F12795EA}" type="datetimeFigureOut">
              <a:rPr lang="en-US" smtClean="0"/>
              <a:t>2/24/2026</a:t>
            </a:fld>
            <a:endParaRPr lang="en-US"/>
          </a:p>
        </p:txBody>
      </p:sp>
      <p:sp>
        <p:nvSpPr>
          <p:cNvPr id="10" name="Slide Number Placeholder 9">
            <a:extLst>
              <a:ext uri="{FF2B5EF4-FFF2-40B4-BE49-F238E27FC236}">
                <a16:creationId xmlns:a16="http://schemas.microsoft.com/office/drawing/2014/main" id="{4A8ACF18-7D60-FEE3-1B8D-6E5F51611A84}"/>
              </a:ext>
            </a:extLst>
          </p:cNvPr>
          <p:cNvSpPr>
            <a:spLocks noGrp="1"/>
          </p:cNvSpPr>
          <p:nvPr>
            <p:ph type="sldNum" sz="quarter" idx="16"/>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55012340"/>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bg>
      <p:bgPr>
        <a:solidFill>
          <a:schemeClr val="bg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243F357D-01B6-71AD-58FF-26C551B8D6F8}"/>
              </a:ext>
              <a:ext uri="{C183D7F6-B498-43B3-948B-1728B52AA6E4}">
                <adec:decorative xmlns:adec="http://schemas.microsoft.com/office/drawing/2017/decorative" val="1"/>
              </a:ext>
            </a:extLst>
          </p:cNvPr>
          <p:cNvSpPr/>
          <p:nvPr/>
        </p:nvSpPr>
        <p:spPr>
          <a:xfrm rot="10800000" flipH="1">
            <a:off x="0" y="5155892"/>
            <a:ext cx="11468099" cy="1702107"/>
          </a:xfrm>
          <a:custGeom>
            <a:avLst/>
            <a:gdLst>
              <a:gd name="connsiteX0" fmla="*/ 10322569 w 10836926"/>
              <a:gd name="connsiteY0" fmla="*/ 1702107 h 1702107"/>
              <a:gd name="connsiteX1" fmla="*/ 0 w 10836926"/>
              <a:gd name="connsiteY1" fmla="*/ 1702107 h 1702107"/>
              <a:gd name="connsiteX2" fmla="*/ 0 w 10836926"/>
              <a:gd name="connsiteY2" fmla="*/ 0 h 1702107"/>
              <a:gd name="connsiteX3" fmla="*/ 10836926 w 10836926"/>
              <a:gd name="connsiteY3" fmla="*/ 0 h 1702107"/>
              <a:gd name="connsiteX4" fmla="*/ 10836926 w 10836926"/>
              <a:gd name="connsiteY4" fmla="*/ 1187751 h 1702107"/>
              <a:gd name="connsiteX5" fmla="*/ 10322569 w 10836926"/>
              <a:gd name="connsiteY5" fmla="*/ 1702107 h 1702107"/>
              <a:gd name="connsiteX0" fmla="*/ 10990389 w 11504746"/>
              <a:gd name="connsiteY0" fmla="*/ 1702107 h 1702107"/>
              <a:gd name="connsiteX1" fmla="*/ 0 w 11504746"/>
              <a:gd name="connsiteY1" fmla="*/ 1702107 h 1702107"/>
              <a:gd name="connsiteX2" fmla="*/ 667820 w 11504746"/>
              <a:gd name="connsiteY2" fmla="*/ 0 h 1702107"/>
              <a:gd name="connsiteX3" fmla="*/ 11504746 w 11504746"/>
              <a:gd name="connsiteY3" fmla="*/ 0 h 1702107"/>
              <a:gd name="connsiteX4" fmla="*/ 11504746 w 11504746"/>
              <a:gd name="connsiteY4" fmla="*/ 1187751 h 1702107"/>
              <a:gd name="connsiteX5" fmla="*/ 10990389 w 11504746"/>
              <a:gd name="connsiteY5" fmla="*/ 1702107 h 1702107"/>
              <a:gd name="connsiteX0" fmla="*/ 11000664 w 11515021"/>
              <a:gd name="connsiteY0" fmla="*/ 1702107 h 1702107"/>
              <a:gd name="connsiteX1" fmla="*/ 10275 w 11515021"/>
              <a:gd name="connsiteY1" fmla="*/ 1702107 h 1702107"/>
              <a:gd name="connsiteX2" fmla="*/ 0 w 11515021"/>
              <a:gd name="connsiteY2" fmla="*/ 0 h 1702107"/>
              <a:gd name="connsiteX3" fmla="*/ 11515021 w 11515021"/>
              <a:gd name="connsiteY3" fmla="*/ 0 h 1702107"/>
              <a:gd name="connsiteX4" fmla="*/ 11515021 w 11515021"/>
              <a:gd name="connsiteY4" fmla="*/ 1187751 h 1702107"/>
              <a:gd name="connsiteX5" fmla="*/ 11000664 w 11515021"/>
              <a:gd name="connsiteY5" fmla="*/ 1702107 h 1702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15021" h="1702107">
                <a:moveTo>
                  <a:pt x="11000664" y="1702107"/>
                </a:moveTo>
                <a:lnTo>
                  <a:pt x="10275" y="1702107"/>
                </a:lnTo>
                <a:lnTo>
                  <a:pt x="0" y="0"/>
                </a:lnTo>
                <a:lnTo>
                  <a:pt x="11515021" y="0"/>
                </a:lnTo>
                <a:lnTo>
                  <a:pt x="11515021" y="1187751"/>
                </a:lnTo>
                <a:cubicBezTo>
                  <a:pt x="11515021" y="1471822"/>
                  <a:pt x="11284736" y="1702107"/>
                  <a:pt x="11000664" y="1702107"/>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1438381" y="5684948"/>
            <a:ext cx="9060691" cy="643997"/>
          </a:xfrm>
        </p:spPr>
        <p:txBody>
          <a:bodyPr anchor="ctr">
            <a:normAutofit/>
          </a:bodyPr>
          <a:lstStyle>
            <a:lvl1pPr algn="r">
              <a:lnSpc>
                <a:spcPct val="120000"/>
              </a:lnSpc>
              <a:defRPr sz="160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1438382" y="1027417"/>
            <a:ext cx="9060691" cy="3400746"/>
          </a:xfrm>
        </p:spPr>
        <p:txBody>
          <a:bodyPr anchor="ctr">
            <a:normAutofit/>
          </a:bodyPr>
          <a:lstStyle>
            <a:lvl1pPr marL="137160" indent="-137160">
              <a:lnSpc>
                <a:spcPct val="100000"/>
              </a:lnSpc>
              <a:spcBef>
                <a:spcPts val="0"/>
              </a:spcBef>
              <a:buNone/>
              <a:defRPr sz="4800">
                <a:solidFill>
                  <a:schemeClr val="accent1"/>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772090" y="6382512"/>
            <a:ext cx="2816835" cy="338328"/>
          </a:xfrm>
        </p:spPr>
        <p:txBody>
          <a:bodyPr/>
          <a:lstStyle/>
          <a:p>
            <a:endParaRPr lang="en-US"/>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a:xfrm>
            <a:off x="9291411" y="6382512"/>
            <a:ext cx="1612674" cy="338328"/>
          </a:xfrm>
        </p:spPr>
        <p:txBody>
          <a:bodyPr/>
          <a:lstStyle/>
          <a:p>
            <a:fld id="{D7E3ECEC-7E7B-4FB9-BAE8-5C10F12795EA}" type="datetimeFigureOut">
              <a:rPr lang="en-US" smtClean="0"/>
              <a:t>2/24/2026</a:t>
            </a:fld>
            <a:endParaRPr lang="en-US"/>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4086409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4">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DA777E9-52E4-B265-D19D-C179BB567FA4}"/>
              </a:ext>
              <a:ext uri="{C183D7F6-B498-43B3-948B-1728B52AA6E4}">
                <adec:decorative xmlns:adec="http://schemas.microsoft.com/office/drawing/2017/decorative" val="1"/>
              </a:ext>
            </a:extLst>
          </p:cNvPr>
          <p:cNvSpPr/>
          <p:nvPr/>
        </p:nvSpPr>
        <p:spPr>
          <a:xfrm>
            <a:off x="0" y="0"/>
            <a:ext cx="10809939" cy="5148072"/>
          </a:xfrm>
          <a:custGeom>
            <a:avLst/>
            <a:gdLst>
              <a:gd name="connsiteX0" fmla="*/ 0 w 10809939"/>
              <a:gd name="connsiteY0" fmla="*/ 0 h 5148072"/>
              <a:gd name="connsiteX1" fmla="*/ 10809939 w 10809939"/>
              <a:gd name="connsiteY1" fmla="*/ 0 h 5148072"/>
              <a:gd name="connsiteX2" fmla="*/ 10809939 w 10809939"/>
              <a:gd name="connsiteY2" fmla="*/ 4646550 h 5148072"/>
              <a:gd name="connsiteX3" fmla="*/ 10308417 w 10809939"/>
              <a:gd name="connsiteY3" fmla="*/ 5148072 h 5148072"/>
              <a:gd name="connsiteX4" fmla="*/ 0 w 10809939"/>
              <a:gd name="connsiteY4" fmla="*/ 5148072 h 5148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9939" h="5148072">
                <a:moveTo>
                  <a:pt x="0" y="0"/>
                </a:moveTo>
                <a:lnTo>
                  <a:pt x="10809939" y="0"/>
                </a:lnTo>
                <a:lnTo>
                  <a:pt x="10809939" y="4646550"/>
                </a:lnTo>
                <a:cubicBezTo>
                  <a:pt x="10809939" y="4923533"/>
                  <a:pt x="10585400" y="5148072"/>
                  <a:pt x="10308417" y="5148072"/>
                </a:cubicBezTo>
                <a:lnTo>
                  <a:pt x="0" y="5148072"/>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67446" y="5518298"/>
            <a:ext cx="8964384" cy="818494"/>
          </a:xfrm>
        </p:spPr>
        <p:txBody>
          <a:bodyPr anchor="ctr">
            <a:normAutofit/>
          </a:bodyPr>
          <a:lstStyle>
            <a:lvl1pPr>
              <a:lnSpc>
                <a:spcPct val="120000"/>
              </a:lnSpc>
              <a:defRPr sz="1600" b="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67446" y="750013"/>
            <a:ext cx="8733760" cy="3800721"/>
          </a:xfrm>
        </p:spPr>
        <p:txBody>
          <a:bodyPr anchor="t">
            <a:normAutofit/>
          </a:bodyPr>
          <a:lstStyle>
            <a:lvl1pPr marL="137160" indent="-137160">
              <a:lnSpc>
                <a:spcPct val="90000"/>
              </a:lnSpc>
              <a:spcBef>
                <a:spcPts val="0"/>
              </a:spcBef>
              <a:buNone/>
              <a:defRPr sz="5400">
                <a:solidFill>
                  <a:schemeClr val="accent1"/>
                </a:solidFill>
                <a:latin typeface="+mj-lt"/>
              </a:defRPr>
            </a:lvl1pPr>
          </a:lstStyle>
          <a:p>
            <a:pPr lvl="0"/>
            <a:r>
              <a:rPr lang="en-US" dirty="0"/>
              <a:t>Click to edit Quote</a:t>
            </a:r>
          </a:p>
        </p:txBody>
      </p:sp>
      <p:sp>
        <p:nvSpPr>
          <p:cNvPr id="8" name="Footer Placeholder 7">
            <a:extLst>
              <a:ext uri="{FF2B5EF4-FFF2-40B4-BE49-F238E27FC236}">
                <a16:creationId xmlns:a16="http://schemas.microsoft.com/office/drawing/2014/main" id="{0AD62116-941C-252B-AE63-2508CE4FDD3F}"/>
              </a:ext>
            </a:extLst>
          </p:cNvPr>
          <p:cNvSpPr>
            <a:spLocks noGrp="1"/>
          </p:cNvSpPr>
          <p:nvPr>
            <p:ph type="ftr" sz="quarter" idx="15"/>
          </p:nvPr>
        </p:nvSpPr>
        <p:spPr>
          <a:xfrm>
            <a:off x="772090" y="6382512"/>
            <a:ext cx="2816835" cy="338328"/>
          </a:xfrm>
        </p:spPr>
        <p:txBody>
          <a:bodyPr/>
          <a:lstStyle/>
          <a:p>
            <a:endParaRPr lang="en-US"/>
          </a:p>
        </p:txBody>
      </p:sp>
      <p:sp>
        <p:nvSpPr>
          <p:cNvPr id="6" name="Date Placeholder 5">
            <a:extLst>
              <a:ext uri="{FF2B5EF4-FFF2-40B4-BE49-F238E27FC236}">
                <a16:creationId xmlns:a16="http://schemas.microsoft.com/office/drawing/2014/main" id="{23547C88-24DC-DAA1-274D-9715ED6805BC}"/>
              </a:ext>
            </a:extLst>
          </p:cNvPr>
          <p:cNvSpPr>
            <a:spLocks noGrp="1"/>
          </p:cNvSpPr>
          <p:nvPr>
            <p:ph type="dt" sz="half" idx="14"/>
          </p:nvPr>
        </p:nvSpPr>
        <p:spPr>
          <a:xfrm>
            <a:off x="9291411" y="6382512"/>
            <a:ext cx="1612674" cy="338328"/>
          </a:xfrm>
        </p:spPr>
        <p:txBody>
          <a:bodyPr/>
          <a:lstStyle/>
          <a:p>
            <a:fld id="{D7E3ECEC-7E7B-4FB9-BAE8-5C10F12795EA}" type="datetimeFigureOut">
              <a:rPr lang="en-US" smtClean="0"/>
              <a:t>2/24/2026</a:t>
            </a:fld>
            <a:endParaRPr lang="en-US"/>
          </a:p>
        </p:txBody>
      </p:sp>
      <p:sp>
        <p:nvSpPr>
          <p:cNvPr id="10" name="Slide Number Placeholder 9">
            <a:extLst>
              <a:ext uri="{FF2B5EF4-FFF2-40B4-BE49-F238E27FC236}">
                <a16:creationId xmlns:a16="http://schemas.microsoft.com/office/drawing/2014/main" id="{A921AC9D-428B-1CE3-499F-1289B47D5F26}"/>
              </a:ext>
            </a:extLst>
          </p:cNvPr>
          <p:cNvSpPr>
            <a:spLocks noGrp="1"/>
          </p:cNvSpPr>
          <p:nvPr>
            <p:ph type="sldNum" sz="quarter" idx="16"/>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76821676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3">
            <a:alpha val="6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EBA2EC2-4347-818C-501D-DEEA9CA0D13B}"/>
              </a:ext>
              <a:ext uri="{C183D7F6-B498-43B3-948B-1728B52AA6E4}">
                <adec:decorative xmlns:adec="http://schemas.microsoft.com/office/drawing/2017/decorative" val="1"/>
              </a:ext>
            </a:extLst>
          </p:cNvPr>
          <p:cNvSpPr/>
          <p:nvPr/>
        </p:nvSpPr>
        <p:spPr>
          <a:xfrm>
            <a:off x="1" y="-1"/>
            <a:ext cx="10809939" cy="5617255"/>
          </a:xfrm>
          <a:custGeom>
            <a:avLst/>
            <a:gdLst>
              <a:gd name="connsiteX0" fmla="*/ 0 w 10809939"/>
              <a:gd name="connsiteY0" fmla="*/ 0 h 5638868"/>
              <a:gd name="connsiteX1" fmla="*/ 10809939 w 10809939"/>
              <a:gd name="connsiteY1" fmla="*/ 0 h 5638868"/>
              <a:gd name="connsiteX2" fmla="*/ 10809939 w 10809939"/>
              <a:gd name="connsiteY2" fmla="*/ 5116914 h 5638868"/>
              <a:gd name="connsiteX3" fmla="*/ 10287986 w 10809939"/>
              <a:gd name="connsiteY3" fmla="*/ 5638868 h 5638868"/>
              <a:gd name="connsiteX4" fmla="*/ 0 w 10809939"/>
              <a:gd name="connsiteY4" fmla="*/ 5638868 h 563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9939" h="5638868">
                <a:moveTo>
                  <a:pt x="0" y="0"/>
                </a:moveTo>
                <a:lnTo>
                  <a:pt x="10809939" y="0"/>
                </a:lnTo>
                <a:lnTo>
                  <a:pt x="10809939" y="5116914"/>
                </a:lnTo>
                <a:cubicBezTo>
                  <a:pt x="10809939" y="5405181"/>
                  <a:pt x="10576253" y="5638868"/>
                  <a:pt x="10287986" y="5638868"/>
                </a:cubicBezTo>
                <a:lnTo>
                  <a:pt x="0" y="5638868"/>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2876765" y="4318612"/>
            <a:ext cx="7364515" cy="996027"/>
          </a:xfrm>
        </p:spPr>
        <p:txBody>
          <a:bodyPr anchor="ctr">
            <a:normAutofit/>
          </a:bodyPr>
          <a:lstStyle>
            <a:lvl1pPr algn="r">
              <a:lnSpc>
                <a:spcPct val="120000"/>
              </a:lnSpc>
              <a:defRPr sz="1400" b="0" spc="100" baseline="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68096" y="647700"/>
            <a:ext cx="9473184" cy="3670912"/>
          </a:xfrm>
        </p:spPr>
        <p:txBody>
          <a:bodyPr anchor="ctr">
            <a:normAutofit/>
          </a:bodyPr>
          <a:lstStyle>
            <a:lvl1pPr marL="137160" indent="-137160">
              <a:lnSpc>
                <a:spcPct val="100000"/>
              </a:lnSpc>
              <a:spcBef>
                <a:spcPts val="0"/>
              </a:spcBef>
              <a:buNone/>
              <a:defRPr sz="4800">
                <a:solidFill>
                  <a:schemeClr val="tx2"/>
                </a:solidFill>
                <a:latin typeface="+mj-lt"/>
              </a:defRPr>
            </a:lvl1pPr>
          </a:lstStyle>
          <a:p>
            <a:pPr lvl="0"/>
            <a:r>
              <a:rPr lang="en-US" dirty="0"/>
              <a:t>Click to edit Quote</a:t>
            </a:r>
          </a:p>
        </p:txBody>
      </p:sp>
      <p:sp>
        <p:nvSpPr>
          <p:cNvPr id="12" name="Footer Placeholder 11">
            <a:extLst>
              <a:ext uri="{FF2B5EF4-FFF2-40B4-BE49-F238E27FC236}">
                <a16:creationId xmlns:a16="http://schemas.microsoft.com/office/drawing/2014/main" id="{B68D110F-CED3-F33A-EDD7-57811187B5A8}"/>
              </a:ext>
            </a:extLst>
          </p:cNvPr>
          <p:cNvSpPr>
            <a:spLocks noGrp="1"/>
          </p:cNvSpPr>
          <p:nvPr>
            <p:ph type="ftr" sz="quarter" idx="15"/>
          </p:nvPr>
        </p:nvSpPr>
        <p:spPr/>
        <p:txBody>
          <a:bodyPr/>
          <a:lstStyle/>
          <a:p>
            <a:endParaRPr lang="en-US"/>
          </a:p>
        </p:txBody>
      </p:sp>
      <p:sp>
        <p:nvSpPr>
          <p:cNvPr id="11" name="Date Placeholder 10">
            <a:extLst>
              <a:ext uri="{FF2B5EF4-FFF2-40B4-BE49-F238E27FC236}">
                <a16:creationId xmlns:a16="http://schemas.microsoft.com/office/drawing/2014/main" id="{1BE1F328-2362-9468-2593-BAF90BE9CEB0}"/>
              </a:ext>
            </a:extLst>
          </p:cNvPr>
          <p:cNvSpPr>
            <a:spLocks noGrp="1"/>
          </p:cNvSpPr>
          <p:nvPr>
            <p:ph type="dt" sz="half" idx="14"/>
          </p:nvPr>
        </p:nvSpPr>
        <p:spPr/>
        <p:txBody>
          <a:bodyPr/>
          <a:lstStyle/>
          <a:p>
            <a:fld id="{D7E3ECEC-7E7B-4FB9-BAE8-5C10F12795EA}" type="datetimeFigureOut">
              <a:rPr lang="en-US" smtClean="0"/>
              <a:t>2/24/2026</a:t>
            </a:fld>
            <a:endParaRPr lang="en-US"/>
          </a:p>
        </p:txBody>
      </p:sp>
      <p:sp>
        <p:nvSpPr>
          <p:cNvPr id="13" name="Slide Number Placeholder 12">
            <a:extLst>
              <a:ext uri="{FF2B5EF4-FFF2-40B4-BE49-F238E27FC236}">
                <a16:creationId xmlns:a16="http://schemas.microsoft.com/office/drawing/2014/main" id="{DADE9A5F-3A0A-29A6-E008-BCCF7C3761BD}"/>
              </a:ext>
            </a:extLst>
          </p:cNvPr>
          <p:cNvSpPr>
            <a:spLocks noGrp="1"/>
          </p:cNvSpPr>
          <p:nvPr>
            <p:ph type="sldNum" sz="quarter" idx="16"/>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61243302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10706100" cy="674908"/>
          </a:xfrm>
        </p:spPr>
        <p:txBody>
          <a:bodyPr anchor="t"/>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4B07B2D7-7718-3EA4-C727-BB98633A6739}"/>
              </a:ext>
            </a:extLst>
          </p:cNvPr>
          <p:cNvSpPr>
            <a:spLocks noGrp="1"/>
          </p:cNvSpPr>
          <p:nvPr>
            <p:ph sz="quarter" idx="15"/>
          </p:nvPr>
        </p:nvSpPr>
        <p:spPr>
          <a:xfrm>
            <a:off x="762000" y="1802352"/>
            <a:ext cx="5070020" cy="4293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9">
            <a:extLst>
              <a:ext uri="{FF2B5EF4-FFF2-40B4-BE49-F238E27FC236}">
                <a16:creationId xmlns:a16="http://schemas.microsoft.com/office/drawing/2014/main" id="{EB1D51A5-7ABE-E37E-E3A4-3AF4A8448510}"/>
              </a:ext>
            </a:extLst>
          </p:cNvPr>
          <p:cNvSpPr>
            <a:spLocks noGrp="1"/>
          </p:cNvSpPr>
          <p:nvPr>
            <p:ph sz="quarter" idx="16"/>
          </p:nvPr>
        </p:nvSpPr>
        <p:spPr>
          <a:xfrm>
            <a:off x="6394099" y="1802352"/>
            <a:ext cx="5070021" cy="4293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2/24/2026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79219530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770626" y="822960"/>
            <a:ext cx="10697475" cy="550367"/>
          </a:xfrm>
        </p:spPr>
        <p:txBody>
          <a:bodyPr anchor="t"/>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65379" y="1380744"/>
            <a:ext cx="5086659"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0E49B3C-8832-0263-2ACE-16444014FC2C}"/>
              </a:ext>
            </a:extLst>
          </p:cNvPr>
          <p:cNvSpPr>
            <a:spLocks noGrp="1"/>
          </p:cNvSpPr>
          <p:nvPr>
            <p:ph sz="quarter" idx="15"/>
          </p:nvPr>
        </p:nvSpPr>
        <p:spPr>
          <a:xfrm>
            <a:off x="765825" y="2020888"/>
            <a:ext cx="5086349" cy="4227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086659"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F5D88C15-4359-3F27-9B17-CB9581414F72}"/>
              </a:ext>
            </a:extLst>
          </p:cNvPr>
          <p:cNvSpPr>
            <a:spLocks noGrp="1"/>
          </p:cNvSpPr>
          <p:nvPr>
            <p:ph sz="quarter" idx="16"/>
          </p:nvPr>
        </p:nvSpPr>
        <p:spPr>
          <a:xfrm>
            <a:off x="6381751" y="2020888"/>
            <a:ext cx="5086350" cy="4227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D7E3ECEC-7E7B-4FB9-BAE8-5C10F12795EA}" type="datetimeFigureOut">
              <a:rPr lang="en-US" smtClean="0"/>
              <a:t>2/24/2026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432967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770626" y="822960"/>
            <a:ext cx="10698480" cy="828594"/>
          </a:xfrm>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D7E3ECEC-7E7B-4FB9-BAE8-5C10F12795EA}" type="datetimeFigureOut">
              <a:rPr lang="en-US" smtClean="0"/>
              <a:t>2/24/2026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5664781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D7E3ECEC-7E7B-4FB9-BAE8-5C10F12795EA}" type="datetimeFigureOut">
              <a:rPr lang="en-US" smtClean="0"/>
              <a:t>2/24/2026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068622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68096" y="822960"/>
            <a:ext cx="3195484" cy="1504164"/>
          </a:xfrm>
        </p:spPr>
        <p:txBody>
          <a:bodyPr anchor="t">
            <a:normAutofit/>
          </a:bodyPr>
          <a:lstStyle>
            <a:lvl1pPr>
              <a:defRPr sz="24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68096" y="2311121"/>
            <a:ext cx="3195484" cy="3784879"/>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99805" y="836762"/>
            <a:ext cx="6568296" cy="525923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D7E3ECEC-7E7B-4FB9-BAE8-5C10F12795EA}" type="datetimeFigureOut">
              <a:rPr lang="en-US" smtClean="0"/>
              <a:t>2/24/2026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058873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772091" y="822960"/>
            <a:ext cx="3041598" cy="1968931"/>
          </a:xfrm>
        </p:spPr>
        <p:txBody>
          <a:bodyPr anchor="t">
            <a:normAutofit/>
          </a:bodyPr>
          <a:lstStyle>
            <a:lvl1pPr>
              <a:defRPr sz="24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768096" y="3147059"/>
            <a:ext cx="3041597" cy="2762035"/>
          </a:xfrm>
        </p:spPr>
        <p:txBody>
          <a:bodyPr vert="horz" lIns="91440" tIns="45720" rIns="91440" bIns="45720" rtlCol="0" anchor="b">
            <a:normAutofit/>
          </a:bodyPr>
          <a:lstStyle>
            <a:lvl1pPr marL="0" indent="0">
              <a:buNone/>
              <a:defRPr lang="en-US" sz="1600" dirty="0"/>
            </a:lvl1pPr>
          </a:lstStyle>
          <a:p>
            <a:pPr lvl="0"/>
            <a:r>
              <a:rPr lang="en-US"/>
              <a:t>Click to edit Master text styles</a:t>
            </a:r>
          </a:p>
        </p:txBody>
      </p:sp>
      <p:sp>
        <p:nvSpPr>
          <p:cNvPr id="9" name="Picture Placeholder 9">
            <a:extLst>
              <a:ext uri="{FF2B5EF4-FFF2-40B4-BE49-F238E27FC236}">
                <a16:creationId xmlns:a16="http://schemas.microsoft.com/office/drawing/2014/main" id="{75E80A04-FEAF-D5E8-F208-D79F5852407B}"/>
              </a:ext>
            </a:extLst>
          </p:cNvPr>
          <p:cNvSpPr>
            <a:spLocks noGrp="1"/>
          </p:cNvSpPr>
          <p:nvPr>
            <p:ph type="pic" sz="quarter" idx="13" hasCustomPrompt="1"/>
          </p:nvPr>
        </p:nvSpPr>
        <p:spPr>
          <a:xfrm>
            <a:off x="4502844" y="0"/>
            <a:ext cx="7689157" cy="6096000"/>
          </a:xfrm>
          <a:custGeom>
            <a:avLst/>
            <a:gdLst>
              <a:gd name="connsiteX0" fmla="*/ 0 w 7689157"/>
              <a:gd name="connsiteY0" fmla="*/ 0 h 6096000"/>
              <a:gd name="connsiteX1" fmla="*/ 7689157 w 7689157"/>
              <a:gd name="connsiteY1" fmla="*/ 0 h 6096000"/>
              <a:gd name="connsiteX2" fmla="*/ 7689157 w 7689157"/>
              <a:gd name="connsiteY2" fmla="*/ 6096000 h 6096000"/>
              <a:gd name="connsiteX3" fmla="*/ 501522 w 7689157"/>
              <a:gd name="connsiteY3" fmla="*/ 6096000 h 6096000"/>
              <a:gd name="connsiteX4" fmla="*/ 0 w 7689157"/>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096000">
                <a:moveTo>
                  <a:pt x="0" y="0"/>
                </a:moveTo>
                <a:lnTo>
                  <a:pt x="7689157" y="0"/>
                </a:lnTo>
                <a:lnTo>
                  <a:pt x="7689157" y="6096000"/>
                </a:lnTo>
                <a:lnTo>
                  <a:pt x="501522" y="6096000"/>
                </a:lnTo>
                <a:cubicBezTo>
                  <a:pt x="224539" y="6096000"/>
                  <a:pt x="0" y="5871461"/>
                  <a:pt x="0" y="5594478"/>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7E3ECEC-7E7B-4FB9-BAE8-5C10F12795EA}" type="datetimeFigureOut">
              <a:rPr lang="en-US" smtClean="0"/>
              <a:t>2/24/2026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58064735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492530-7F0F-7B93-27A9-6F68FAF54390}"/>
              </a:ext>
              <a:ext uri="{C183D7F6-B498-43B3-948B-1728B52AA6E4}">
                <adec:decorative xmlns:adec="http://schemas.microsoft.com/office/drawing/2017/decorative" val="1"/>
              </a:ext>
            </a:extLst>
          </p:cNvPr>
          <p:cNvSpPr/>
          <p:nvPr/>
        </p:nvSpPr>
        <p:spPr>
          <a:xfrm rot="10800000">
            <a:off x="762000" y="2880691"/>
            <a:ext cx="11430000" cy="3977309"/>
          </a:xfrm>
          <a:custGeom>
            <a:avLst/>
            <a:gdLst>
              <a:gd name="connsiteX0" fmla="*/ 0 w 11468099"/>
              <a:gd name="connsiteY0" fmla="*/ 4053508 h 4053508"/>
              <a:gd name="connsiteX1" fmla="*/ 10946146 w 11468099"/>
              <a:gd name="connsiteY1" fmla="*/ 4043963 h 4053508"/>
              <a:gd name="connsiteX2" fmla="*/ 11468099 w 11468099"/>
              <a:gd name="connsiteY2" fmla="*/ 3522009 h 4053508"/>
              <a:gd name="connsiteX3" fmla="*/ 11468099 w 11468099"/>
              <a:gd name="connsiteY3" fmla="*/ 0 h 4053508"/>
              <a:gd name="connsiteX4" fmla="*/ 0 w 11468099"/>
              <a:gd name="connsiteY4" fmla="*/ 0 h 40535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099" h="4053508">
                <a:moveTo>
                  <a:pt x="0" y="4053508"/>
                </a:moveTo>
                <a:lnTo>
                  <a:pt x="10946146" y="4043963"/>
                </a:lnTo>
                <a:cubicBezTo>
                  <a:pt x="11234413" y="4043963"/>
                  <a:pt x="11468099" y="3810276"/>
                  <a:pt x="11468099" y="3522009"/>
                </a:cubicBezTo>
                <a:lnTo>
                  <a:pt x="11468099" y="0"/>
                </a:lnTo>
                <a:lnTo>
                  <a:pt x="0" y="0"/>
                </a:lnTo>
                <a:close/>
              </a:path>
            </a:pathLst>
          </a:custGeom>
          <a:solidFill>
            <a:schemeClr val="bg1"/>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7800" y="190500"/>
            <a:ext cx="11843238" cy="2057400"/>
          </a:xfrm>
        </p:spPr>
        <p:txBody>
          <a:bodyPr anchor="t">
            <a:noAutofit/>
          </a:bodyPr>
          <a:lstStyle>
            <a:lvl1pPr>
              <a:defRPr sz="8800">
                <a:solidFill>
                  <a:schemeClr val="accent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398813" y="3505199"/>
            <a:ext cx="10044665" cy="2667000"/>
          </a:xfrm>
        </p:spPr>
        <p:txBody>
          <a:bodyPr vert="horz" lIns="91440" tIns="45720" rIns="91440" bIns="45720" rtlCol="0">
            <a:normAutofit/>
          </a:bodyPr>
          <a:lstStyle>
            <a:lvl1pPr marL="0" indent="0">
              <a:buNone/>
              <a:defRPr lang="en-US" sz="1400" dirty="0"/>
            </a:lvl1pPr>
            <a:lvl2pPr marL="228600" indent="0">
              <a:buNone/>
              <a:defRPr lang="en-US" sz="1400" dirty="0"/>
            </a:lvl2pPr>
            <a:lvl3pPr marL="457200" indent="0">
              <a:buNone/>
              <a:defRPr lang="en-US" sz="1200" dirty="0"/>
            </a:lvl3pPr>
            <a:lvl4pPr marL="685800" indent="0">
              <a:buNone/>
              <a:defRPr lang="en-US" sz="1200" dirty="0"/>
            </a:lvl4pPr>
            <a:lvl5pPr marL="914400" indent="0">
              <a:buNone/>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398813" y="6329172"/>
            <a:ext cx="2816835" cy="338328"/>
          </a:xfrm>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2/24/2026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36436276"/>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B07D4EEB-8B0C-3EA1-DB0C-896A8F0C8621}"/>
              </a:ext>
              <a:ext uri="{C183D7F6-B498-43B3-948B-1728B52AA6E4}">
                <adec:decorative xmlns:adec="http://schemas.microsoft.com/office/drawing/2017/decorative" val="1"/>
              </a:ext>
            </a:extLst>
          </p:cNvPr>
          <p:cNvSpPr/>
          <p:nvPr/>
        </p:nvSpPr>
        <p:spPr>
          <a:xfrm rot="10800000">
            <a:off x="2677737" y="2952545"/>
            <a:ext cx="9514262" cy="3905455"/>
          </a:xfrm>
          <a:custGeom>
            <a:avLst/>
            <a:gdLst>
              <a:gd name="connsiteX0" fmla="*/ 0 w 9514262"/>
              <a:gd name="connsiteY0" fmla="*/ 3905455 h 3905455"/>
              <a:gd name="connsiteX1" fmla="*/ 0 w 9514262"/>
              <a:gd name="connsiteY1" fmla="*/ 0 h 3905455"/>
              <a:gd name="connsiteX2" fmla="*/ 9514262 w 9514262"/>
              <a:gd name="connsiteY2" fmla="*/ 0 h 3905455"/>
              <a:gd name="connsiteX3" fmla="*/ 9514262 w 9514262"/>
              <a:gd name="connsiteY3" fmla="*/ 3375660 h 3905455"/>
              <a:gd name="connsiteX4" fmla="*/ 8992309 w 9514262"/>
              <a:gd name="connsiteY4" fmla="*/ 3897614 h 3905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262" h="3905455">
                <a:moveTo>
                  <a:pt x="0" y="3905455"/>
                </a:moveTo>
                <a:lnTo>
                  <a:pt x="0" y="0"/>
                </a:lnTo>
                <a:lnTo>
                  <a:pt x="9514262" y="0"/>
                </a:lnTo>
                <a:lnTo>
                  <a:pt x="9514262" y="3375660"/>
                </a:lnTo>
                <a:cubicBezTo>
                  <a:pt x="9514262" y="3663927"/>
                  <a:pt x="9280576" y="3897614"/>
                  <a:pt x="8992309" y="3897614"/>
                </a:cubicBezTo>
                <a:close/>
              </a:path>
            </a:pathLst>
          </a:custGeom>
          <a:solidFill>
            <a:schemeClr val="bg1"/>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3373" y="190500"/>
            <a:ext cx="10573396" cy="2475644"/>
          </a:xfrm>
        </p:spPr>
        <p:txBody>
          <a:bodyPr anchor="t">
            <a:noAutofit/>
          </a:bodyPr>
          <a:lstStyle>
            <a:lvl1pPr>
              <a:defRPr sz="880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3493213" y="3810000"/>
            <a:ext cx="6976154" cy="1676400"/>
          </a:xfrm>
        </p:spPr>
        <p:txBody>
          <a:bodyPr vert="horz" lIns="91440" tIns="45720" rIns="91440" bIns="45720" rtlCol="0">
            <a:normAutofit/>
          </a:bodyPr>
          <a:lstStyle>
            <a:lvl1pPr marL="0" indent="0">
              <a:buNone/>
              <a:defRPr lang="en-US" sz="1600" dirty="0"/>
            </a:lvl1pPr>
            <a:lvl2pPr marL="228600" indent="0">
              <a:buNone/>
              <a:defRPr lang="en-US" sz="1400" dirty="0"/>
            </a:lvl2pPr>
            <a:lvl3pPr marL="457200" indent="0">
              <a:buNone/>
              <a:defRPr lang="en-US" sz="1200" dirty="0"/>
            </a:lvl3pPr>
            <a:lvl4pPr marL="685800" indent="0">
              <a:buNone/>
              <a:defRPr lang="en-US" sz="1200" dirty="0"/>
            </a:lvl4pPr>
            <a:lvl5pPr marL="914400" indent="0">
              <a:buNone/>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2/24/2026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62354616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772090" y="825747"/>
            <a:ext cx="10696010" cy="618803"/>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774654" y="1506872"/>
            <a:ext cx="10693446" cy="45891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772090" y="6329172"/>
            <a:ext cx="2816835" cy="338328"/>
          </a:xfrm>
          <a:prstGeom prst="rect">
            <a:avLst/>
          </a:prstGeom>
        </p:spPr>
        <p:txBody>
          <a:bodyPr vert="horz" lIns="91440" tIns="45720" rIns="91440" bIns="45720" rtlCol="0" anchor="ctr"/>
          <a:lstStyle>
            <a:lvl1pPr algn="l">
              <a:defRPr sz="750" cap="all" spc="0" baseline="0">
                <a:solidFill>
                  <a:schemeClr val="tx1"/>
                </a:solidFill>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291411" y="6329172"/>
            <a:ext cx="1612674" cy="338328"/>
          </a:xfrm>
          <a:prstGeom prst="rect">
            <a:avLst/>
          </a:prstGeom>
        </p:spPr>
        <p:txBody>
          <a:bodyPr vert="horz" lIns="91440" tIns="45720" rIns="91440" bIns="45720" rtlCol="0" anchor="ctr"/>
          <a:lstStyle>
            <a:lvl1pPr algn="r">
              <a:defRPr sz="750">
                <a:solidFill>
                  <a:schemeClr val="tx1"/>
                </a:solidFill>
              </a:defRPr>
            </a:lvl1pPr>
          </a:lstStyle>
          <a:p>
            <a:fld id="{D7E3ECEC-7E7B-4FB9-BAE8-5C10F12795EA}" type="datetimeFigureOut">
              <a:rPr lang="en-US" smtClean="0"/>
              <a:t>2/24/2026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50742" y="6329172"/>
            <a:ext cx="457200" cy="338328"/>
          </a:xfrm>
          <a:prstGeom prst="rect">
            <a:avLst/>
          </a:prstGeom>
        </p:spPr>
        <p:txBody>
          <a:bodyPr vert="horz" lIns="91440" tIns="45720" rIns="91440" bIns="45720" rtlCol="0" anchor="ctr"/>
          <a:lstStyle>
            <a:lvl1pPr algn="r">
              <a:defRPr sz="750">
                <a:solidFill>
                  <a:schemeClr val="tx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644491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Lst>
  <p:txStyles>
    <p:titleStyle>
      <a:lvl1pPr algn="l" defTabSz="914400" rtl="0" eaLnBrk="1" latinLnBrk="0" hangingPunct="1">
        <a:lnSpc>
          <a:spcPct val="95000"/>
        </a:lnSpc>
        <a:spcBef>
          <a:spcPct val="0"/>
        </a:spcBef>
        <a:buNone/>
        <a:defRPr sz="2500" b="0" kern="1200" cap="all" baseline="0">
          <a:solidFill>
            <a:schemeClr val="tx1"/>
          </a:solidFill>
          <a:latin typeface="+mj-lt"/>
          <a:ea typeface="+mj-ea"/>
          <a:cs typeface="+mj-cs"/>
        </a:defRPr>
      </a:lvl1pPr>
    </p:titleStyle>
    <p:bodyStyle>
      <a:lvl1pPr marL="285750" indent="-28575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000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286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572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0858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pos="480">
          <p15:clr>
            <a:srgbClr val="F26B43"/>
          </p15:clr>
        </p15:guide>
        <p15:guide id="8" pos="7224">
          <p15:clr>
            <a:srgbClr val="F26B43"/>
          </p15:clr>
        </p15:guide>
        <p15:guide id="9" orient="horz" pos="3840">
          <p15:clr>
            <a:srgbClr val="F26B43"/>
          </p15:clr>
        </p15:guide>
        <p15:guide id="10" orient="horz" pos="2160">
          <p15:clr>
            <a:srgbClr val="F26B43"/>
          </p15:clr>
        </p15:guide>
        <p15:guide id="11"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46162-CEDD-E8DA-A567-BC6D9DA7BDDB}"/>
              </a:ext>
            </a:extLst>
          </p:cNvPr>
          <p:cNvSpPr>
            <a:spLocks noGrp="1"/>
          </p:cNvSpPr>
          <p:nvPr>
            <p:ph type="ctrTitle"/>
          </p:nvPr>
        </p:nvSpPr>
        <p:spPr>
          <a:xfrm>
            <a:off x="7823860" y="1376413"/>
            <a:ext cx="3834793" cy="2697480"/>
          </a:xfrm>
        </p:spPr>
        <p:txBody>
          <a:bodyPr anchor="b">
            <a:normAutofit/>
          </a:bodyPr>
          <a:lstStyle/>
          <a:p>
            <a:r>
              <a:rPr lang="en-US"/>
              <a:t>Planning, </a:t>
            </a:r>
            <a:r>
              <a:rPr lang="en-US" err="1"/>
              <a:t>Periodisation</a:t>
            </a:r>
            <a:r>
              <a:rPr lang="en-US"/>
              <a:t> &amp; Learning</a:t>
            </a:r>
          </a:p>
        </p:txBody>
      </p:sp>
      <p:sp>
        <p:nvSpPr>
          <p:cNvPr id="3" name="Subtitle 2">
            <a:extLst>
              <a:ext uri="{FF2B5EF4-FFF2-40B4-BE49-F238E27FC236}">
                <a16:creationId xmlns:a16="http://schemas.microsoft.com/office/drawing/2014/main" id="{46A9B5D3-C863-6DE1-248C-AA9851DB5D93}"/>
              </a:ext>
            </a:extLst>
          </p:cNvPr>
          <p:cNvSpPr>
            <a:spLocks noGrp="1"/>
          </p:cNvSpPr>
          <p:nvPr>
            <p:ph type="subTitle" idx="1"/>
          </p:nvPr>
        </p:nvSpPr>
        <p:spPr>
          <a:xfrm>
            <a:off x="7823860" y="4073893"/>
            <a:ext cx="3599210" cy="1162250"/>
          </a:xfrm>
        </p:spPr>
        <p:txBody>
          <a:bodyPr anchor="ctr">
            <a:normAutofit/>
          </a:bodyPr>
          <a:lstStyle/>
          <a:p>
            <a:r>
              <a:rPr lang="en-US" dirty="0"/>
              <a:t>Dr Dylan Blain</a:t>
            </a:r>
          </a:p>
        </p:txBody>
      </p:sp>
      <p:pic>
        <p:nvPicPr>
          <p:cNvPr id="4" name="Picture 3" descr="Woman looking up at climbing wall">
            <a:extLst>
              <a:ext uri="{FF2B5EF4-FFF2-40B4-BE49-F238E27FC236}">
                <a16:creationId xmlns:a16="http://schemas.microsoft.com/office/drawing/2014/main" id="{13A50521-BDF7-49B5-BE43-21E0F16F1B6E}"/>
              </a:ext>
            </a:extLst>
          </p:cNvPr>
          <p:cNvPicPr>
            <a:picLocks noChangeAspect="1"/>
          </p:cNvPicPr>
          <p:nvPr/>
        </p:nvPicPr>
        <p:blipFill>
          <a:blip r:embed="rId3">
            <a:extLst>
              <a:ext uri="{28A0092B-C50C-407E-A947-70E740481C1C}">
                <a14:useLocalDpi xmlns:a14="http://schemas.microsoft.com/office/drawing/2010/main" val="0"/>
              </a:ext>
            </a:extLst>
          </a:blip>
          <a:srcRect l="10174" r="10172" b="-2"/>
          <a:stretch>
            <a:fillRect/>
          </a:stretch>
        </p:blipFill>
        <p:spPr>
          <a:xfrm>
            <a:off x="20" y="10"/>
            <a:ext cx="7274382" cy="6095990"/>
          </a:xfrm>
          <a:custGeom>
            <a:avLst/>
            <a:gdLst>
              <a:gd name="connsiteX0" fmla="*/ 0 w 7274402"/>
              <a:gd name="connsiteY0" fmla="*/ 0 h 6096000"/>
              <a:gd name="connsiteX1" fmla="*/ 7274402 w 7274402"/>
              <a:gd name="connsiteY1" fmla="*/ 0 h 6096000"/>
              <a:gd name="connsiteX2" fmla="*/ 7274402 w 7274402"/>
              <a:gd name="connsiteY2" fmla="*/ 5598011 h 6096000"/>
              <a:gd name="connsiteX3" fmla="*/ 6779450 w 7274402"/>
              <a:gd name="connsiteY3" fmla="*/ 6096000 h 6096000"/>
              <a:gd name="connsiteX4" fmla="*/ 0 w 7274402"/>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74402" h="6096000">
                <a:moveTo>
                  <a:pt x="0" y="0"/>
                </a:moveTo>
                <a:lnTo>
                  <a:pt x="7274402" y="0"/>
                </a:lnTo>
                <a:lnTo>
                  <a:pt x="7274402" y="5598011"/>
                </a:lnTo>
                <a:cubicBezTo>
                  <a:pt x="7274402" y="5873043"/>
                  <a:pt x="7052804" y="6096000"/>
                  <a:pt x="6779450" y="6096000"/>
                </a:cubicBezTo>
                <a:lnTo>
                  <a:pt x="0" y="6096000"/>
                </a:lnTo>
                <a:close/>
              </a:path>
            </a:pathLst>
          </a:custGeom>
          <a:noFill/>
        </p:spPr>
      </p:pic>
    </p:spTree>
    <p:extLst>
      <p:ext uri="{BB962C8B-B14F-4D97-AF65-F5344CB8AC3E}">
        <p14:creationId xmlns:p14="http://schemas.microsoft.com/office/powerpoint/2010/main" val="2933661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42"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FEFF5-7A80-4983-64B8-2BC31343C9E0}"/>
              </a:ext>
            </a:extLst>
          </p:cNvPr>
          <p:cNvSpPr>
            <a:spLocks noGrp="1"/>
          </p:cNvSpPr>
          <p:nvPr>
            <p:ph type="title"/>
          </p:nvPr>
        </p:nvSpPr>
        <p:spPr>
          <a:xfrm>
            <a:off x="768096" y="822960"/>
            <a:ext cx="7196328" cy="1068324"/>
          </a:xfrm>
        </p:spPr>
        <p:txBody>
          <a:bodyPr anchor="t">
            <a:normAutofit/>
          </a:bodyPr>
          <a:lstStyle/>
          <a:p>
            <a:r>
              <a:rPr lang="en-US"/>
              <a:t>Purpose of Planning</a:t>
            </a:r>
          </a:p>
        </p:txBody>
      </p:sp>
      <p:sp>
        <p:nvSpPr>
          <p:cNvPr id="4" name="Content Placeholder 3">
            <a:extLst>
              <a:ext uri="{FF2B5EF4-FFF2-40B4-BE49-F238E27FC236}">
                <a16:creationId xmlns:a16="http://schemas.microsoft.com/office/drawing/2014/main" id="{F4002615-ADA8-D1A1-AF90-E9452D87D33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68096" y="1996440"/>
            <a:ext cx="7196328" cy="4099560"/>
          </a:xfrm>
        </p:spPr>
        <p:txBody>
          <a:bodyPr>
            <a:normAutofit/>
          </a:bodyPr>
          <a:lstStyle/>
          <a:p>
            <a:pPr marL="0" indent="0">
              <a:lnSpc>
                <a:spcPct val="110000"/>
              </a:lnSpc>
              <a:spcBef>
                <a:spcPts val="2500"/>
              </a:spcBef>
              <a:buFont typeface="Arial" panose="020B0604020202020204" pitchFamily="34" charset="0"/>
              <a:buNone/>
            </a:pPr>
            <a:r>
              <a:rPr lang="en-US" b="1"/>
              <a:t>Foundation for Coherent Learning</a:t>
            </a:r>
          </a:p>
          <a:p>
            <a:pPr marL="0" lvl="1" indent="0">
              <a:lnSpc>
                <a:spcPct val="110000"/>
              </a:lnSpc>
              <a:buFont typeface="Arial" panose="020B0604020202020204" pitchFamily="34" charset="0"/>
              <a:buNone/>
            </a:pPr>
            <a:r>
              <a:t>Planning ensures purposeful, progressive learning in PE, sports science, and outdoor education settings.</a:t>
            </a:r>
            <a:endParaRPr lang="en-US"/>
          </a:p>
          <a:p>
            <a:pPr marL="0" indent="0">
              <a:lnSpc>
                <a:spcPct val="110000"/>
              </a:lnSpc>
              <a:spcBef>
                <a:spcPts val="2500"/>
              </a:spcBef>
              <a:buFont typeface="Arial" panose="020B0604020202020204" pitchFamily="34" charset="0"/>
              <a:buNone/>
            </a:pPr>
            <a:r>
              <a:rPr lang="en-US" b="1"/>
              <a:t>Enhancing Safety and Organisation</a:t>
            </a:r>
          </a:p>
          <a:p>
            <a:pPr marL="0" lvl="1" indent="0">
              <a:lnSpc>
                <a:spcPct val="110000"/>
              </a:lnSpc>
              <a:buFont typeface="Arial" panose="020B0604020202020204" pitchFamily="34" charset="0"/>
              <a:buNone/>
            </a:pPr>
            <a:r>
              <a:t>Effective planning manages risks and progression in both predictable and dynamic coaching environments.</a:t>
            </a:r>
            <a:endParaRPr lang="en-US"/>
          </a:p>
          <a:p>
            <a:pPr marL="0" indent="0">
              <a:lnSpc>
                <a:spcPct val="110000"/>
              </a:lnSpc>
              <a:spcBef>
                <a:spcPts val="2500"/>
              </a:spcBef>
              <a:buFont typeface="Arial" panose="020B0604020202020204" pitchFamily="34" charset="0"/>
              <a:buNone/>
            </a:pPr>
            <a:r>
              <a:rPr lang="en-US" b="1"/>
              <a:t>Supporting Adaptability</a:t>
            </a:r>
          </a:p>
          <a:p>
            <a:pPr marL="0" lvl="1" indent="0">
              <a:lnSpc>
                <a:spcPct val="110000"/>
              </a:lnSpc>
              <a:buFont typeface="Arial" panose="020B0604020202020204" pitchFamily="34" charset="0"/>
              <a:buNone/>
            </a:pPr>
            <a:r>
              <a:t>Planning allows flexible adjustments based on learner readiness and environmental factors.</a:t>
            </a:r>
            <a:endParaRPr lang="en-US"/>
          </a:p>
          <a:p>
            <a:pPr marL="0" indent="0">
              <a:lnSpc>
                <a:spcPct val="110000"/>
              </a:lnSpc>
              <a:spcBef>
                <a:spcPts val="2500"/>
              </a:spcBef>
              <a:buFont typeface="Arial" panose="020B0604020202020204" pitchFamily="34" charset="0"/>
              <a:buNone/>
            </a:pPr>
            <a:r>
              <a:rPr lang="en-US" b="1"/>
              <a:t>Communication and Professionalism</a:t>
            </a:r>
          </a:p>
          <a:p>
            <a:pPr marL="0" lvl="1" indent="0">
              <a:lnSpc>
                <a:spcPct val="110000"/>
              </a:lnSpc>
              <a:buFont typeface="Arial" panose="020B0604020202020204" pitchFamily="34" charset="0"/>
              <a:buNone/>
            </a:pPr>
            <a:r>
              <a:t>Planning facilitates coordination with co-coaches and demonstrates reflective, evidence-informed professionalism.</a:t>
            </a:r>
            <a:endParaRPr lang="en-US"/>
          </a:p>
        </p:txBody>
      </p:sp>
      <p:pic>
        <p:nvPicPr>
          <p:cNvPr id="5" name="Content Placeholder 4" descr="Basketball coach planning strategy">
            <a:extLst>
              <a:ext uri="{FF2B5EF4-FFF2-40B4-BE49-F238E27FC236}">
                <a16:creationId xmlns:a16="http://schemas.microsoft.com/office/drawing/2014/main" id="{611E7326-8374-4854-A562-9868E60B0F05}"/>
              </a:ext>
            </a:extLst>
          </p:cNvPr>
          <p:cNvPicPr>
            <a:picLocks noGrp="1" noChangeAspect="1"/>
          </p:cNvPicPr>
          <p:nvPr>
            <p:ph type="pic" sz="quarter" idx="15"/>
          </p:nvPr>
        </p:nvPicPr>
        <p:blipFill>
          <a:blip r:embed="rId3"/>
          <a:srcRect l="42534" r="19241" b="1"/>
          <a:stretch>
            <a:fillRect/>
          </a:stretch>
        </p:blipFill>
        <p:spPr>
          <a:xfrm>
            <a:off x="8698986" y="758460"/>
            <a:ext cx="3493014" cy="6099541"/>
          </a:xfrm>
        </p:spPr>
      </p:pic>
    </p:spTree>
    <p:extLst>
      <p:ext uri="{BB962C8B-B14F-4D97-AF65-F5344CB8AC3E}">
        <p14:creationId xmlns:p14="http://schemas.microsoft.com/office/powerpoint/2010/main" val="13140669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7207E-93C6-E83B-D12E-59A784DF6E1D}"/>
              </a:ext>
            </a:extLst>
          </p:cNvPr>
          <p:cNvSpPr>
            <a:spLocks noGrp="1"/>
          </p:cNvSpPr>
          <p:nvPr>
            <p:ph type="title"/>
          </p:nvPr>
        </p:nvSpPr>
        <p:spPr>
          <a:xfrm>
            <a:off x="768096" y="822960"/>
            <a:ext cx="7196328" cy="1068324"/>
          </a:xfrm>
        </p:spPr>
        <p:txBody>
          <a:bodyPr anchor="t">
            <a:normAutofit/>
          </a:bodyPr>
          <a:lstStyle/>
          <a:p>
            <a:r>
              <a:rPr lang="en-US"/>
              <a:t>Macro, Meso, and Micro Planning</a:t>
            </a:r>
          </a:p>
        </p:txBody>
      </p:sp>
      <p:sp>
        <p:nvSpPr>
          <p:cNvPr id="4" name="Content Placeholder 3">
            <a:extLst>
              <a:ext uri="{FF2B5EF4-FFF2-40B4-BE49-F238E27FC236}">
                <a16:creationId xmlns:a16="http://schemas.microsoft.com/office/drawing/2014/main" id="{E0E986DC-01C3-EB0D-D720-C55634F06E0F}"/>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68096" y="1996440"/>
            <a:ext cx="7196328" cy="4099560"/>
          </a:xfrm>
        </p:spPr>
        <p:txBody>
          <a:bodyPr>
            <a:normAutofit/>
          </a:bodyPr>
          <a:lstStyle/>
          <a:p>
            <a:pPr marL="0" indent="0">
              <a:lnSpc>
                <a:spcPct val="110000"/>
              </a:lnSpc>
              <a:spcBef>
                <a:spcPts val="2500"/>
              </a:spcBef>
              <a:buFont typeface="Arial" panose="020B0604020202020204" pitchFamily="34" charset="0"/>
              <a:buNone/>
            </a:pPr>
            <a:r>
              <a:rPr lang="en-US" b="1"/>
              <a:t>Macro Planning Overview</a:t>
            </a:r>
          </a:p>
          <a:p>
            <a:pPr marL="0" lvl="1" indent="0">
              <a:lnSpc>
                <a:spcPct val="110000"/>
              </a:lnSpc>
              <a:buFont typeface="Arial" panose="020B0604020202020204" pitchFamily="34" charset="0"/>
              <a:buNone/>
            </a:pPr>
            <a:r>
              <a:t>Macro planning covers long-term goals, major themes, and development milestones across seasons or academic terms.</a:t>
            </a:r>
            <a:endParaRPr lang="en-US"/>
          </a:p>
          <a:p>
            <a:pPr marL="0" indent="0">
              <a:lnSpc>
                <a:spcPct val="110000"/>
              </a:lnSpc>
              <a:spcBef>
                <a:spcPts val="2500"/>
              </a:spcBef>
              <a:buFont typeface="Arial" panose="020B0604020202020204" pitchFamily="34" charset="0"/>
              <a:buNone/>
            </a:pPr>
            <a:r>
              <a:rPr lang="en-US" b="1"/>
              <a:t>Meso Planning Focus</a:t>
            </a:r>
          </a:p>
          <a:p>
            <a:pPr marL="0" lvl="1" indent="0">
              <a:lnSpc>
                <a:spcPct val="110000"/>
              </a:lnSpc>
              <a:buFont typeface="Arial" panose="020B0604020202020204" pitchFamily="34" charset="0"/>
              <a:buNone/>
            </a:pPr>
            <a:r>
              <a:t>Meso planning groups learning into 2-6 week blocks to ensure continuity and adaptation with focused pedagogical intentions.</a:t>
            </a:r>
            <a:endParaRPr lang="en-US"/>
          </a:p>
          <a:p>
            <a:pPr marL="0" indent="0">
              <a:lnSpc>
                <a:spcPct val="110000"/>
              </a:lnSpc>
              <a:spcBef>
                <a:spcPts val="2500"/>
              </a:spcBef>
              <a:buFont typeface="Arial" panose="020B0604020202020204" pitchFamily="34" charset="0"/>
              <a:buNone/>
            </a:pPr>
            <a:r>
              <a:rPr lang="en-US" b="1"/>
              <a:t>Micro Planning Details</a:t>
            </a:r>
          </a:p>
          <a:p>
            <a:pPr marL="0" lvl="1" indent="0">
              <a:lnSpc>
                <a:spcPct val="110000"/>
              </a:lnSpc>
              <a:buFont typeface="Arial" panose="020B0604020202020204" pitchFamily="34" charset="0"/>
              <a:buNone/>
            </a:pPr>
            <a:r>
              <a:t>Micro planning designs individual sessions with warm-ups, main tasks, and cool-downs for immediate learner engagement.</a:t>
            </a:r>
            <a:endParaRPr lang="en-US"/>
          </a:p>
          <a:p>
            <a:pPr marL="0" indent="0">
              <a:lnSpc>
                <a:spcPct val="110000"/>
              </a:lnSpc>
              <a:spcBef>
                <a:spcPts val="2500"/>
              </a:spcBef>
              <a:buFont typeface="Arial" panose="020B0604020202020204" pitchFamily="34" charset="0"/>
              <a:buNone/>
            </a:pPr>
            <a:r>
              <a:rPr lang="en-US" b="1"/>
              <a:t>Integrated Planning Benefits</a:t>
            </a:r>
          </a:p>
          <a:p>
            <a:pPr marL="0" lvl="1" indent="0">
              <a:lnSpc>
                <a:spcPct val="110000"/>
              </a:lnSpc>
              <a:buFont typeface="Arial" panose="020B0604020202020204" pitchFamily="34" charset="0"/>
              <a:buNone/>
            </a:pPr>
            <a:r>
              <a:t>Combining macro, meso, and micro plans strengthens coaching coherence and improves learner development outcomes.</a:t>
            </a:r>
            <a:endParaRPr lang="en-US"/>
          </a:p>
        </p:txBody>
      </p:sp>
      <p:pic>
        <p:nvPicPr>
          <p:cNvPr id="5" name="Content Placeholder 4" descr="COACHING - business concept">
            <a:extLst>
              <a:ext uri="{FF2B5EF4-FFF2-40B4-BE49-F238E27FC236}">
                <a16:creationId xmlns:a16="http://schemas.microsoft.com/office/drawing/2014/main" id="{BD3B4DF8-D335-43FB-A5D7-FF42FCC7EB2D}"/>
              </a:ext>
            </a:extLst>
          </p:cNvPr>
          <p:cNvPicPr>
            <a:picLocks noGrp="1" noChangeAspect="1"/>
          </p:cNvPicPr>
          <p:nvPr>
            <p:ph type="pic" sz="quarter" idx="15"/>
          </p:nvPr>
        </p:nvPicPr>
        <p:blipFill>
          <a:blip r:embed="rId3"/>
          <a:srcRect l="25049" r="38300" b="-1"/>
          <a:stretch>
            <a:fillRect/>
          </a:stretch>
        </p:blipFill>
        <p:spPr>
          <a:xfrm>
            <a:off x="8698986" y="758460"/>
            <a:ext cx="3493014" cy="6099541"/>
          </a:xfrm>
        </p:spPr>
      </p:pic>
    </p:spTree>
    <p:extLst>
      <p:ext uri="{BB962C8B-B14F-4D97-AF65-F5344CB8AC3E}">
        <p14:creationId xmlns:p14="http://schemas.microsoft.com/office/powerpoint/2010/main" val="145654114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4F278-3C3E-D497-E327-78D8CFC242D6}"/>
              </a:ext>
            </a:extLst>
          </p:cNvPr>
          <p:cNvSpPr>
            <a:spLocks noGrp="1"/>
          </p:cNvSpPr>
          <p:nvPr>
            <p:ph type="title"/>
          </p:nvPr>
        </p:nvSpPr>
        <p:spPr>
          <a:xfrm>
            <a:off x="768096" y="822960"/>
            <a:ext cx="7196328" cy="1068324"/>
          </a:xfrm>
        </p:spPr>
        <p:txBody>
          <a:bodyPr anchor="t">
            <a:normAutofit/>
          </a:bodyPr>
          <a:lstStyle/>
          <a:p>
            <a:r>
              <a:rPr lang="en-US"/>
              <a:t>Pedagogical Periodisation</a:t>
            </a:r>
          </a:p>
        </p:txBody>
      </p:sp>
      <p:sp>
        <p:nvSpPr>
          <p:cNvPr id="4" name="Content Placeholder 3">
            <a:extLst>
              <a:ext uri="{FF2B5EF4-FFF2-40B4-BE49-F238E27FC236}">
                <a16:creationId xmlns:a16="http://schemas.microsoft.com/office/drawing/2014/main" id="{79FEF241-085F-92B0-21E5-2283C25BDF6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68096" y="1996440"/>
            <a:ext cx="7196328" cy="4099560"/>
          </a:xfrm>
        </p:spPr>
        <p:txBody>
          <a:bodyPr>
            <a:normAutofit/>
          </a:bodyPr>
          <a:lstStyle/>
          <a:p>
            <a:pPr marL="0" indent="0">
              <a:lnSpc>
                <a:spcPct val="110000"/>
              </a:lnSpc>
              <a:spcBef>
                <a:spcPts val="2500"/>
              </a:spcBef>
              <a:buFont typeface="Arial" panose="020B0604020202020204" pitchFamily="34" charset="0"/>
              <a:buNone/>
            </a:pPr>
            <a:r>
              <a:rPr lang="en-US" b="1"/>
              <a:t>Shift from Physical to Cognitive Learning</a:t>
            </a:r>
          </a:p>
          <a:p>
            <a:pPr marL="0" lvl="1" indent="0">
              <a:lnSpc>
                <a:spcPct val="110000"/>
              </a:lnSpc>
              <a:buFont typeface="Arial" panose="020B0604020202020204" pitchFamily="34" charset="0"/>
              <a:buNone/>
            </a:pPr>
            <a:r>
              <a:t>Pedagogical periodisation focuses on structuring learning, cognition, and decision-making over time rather than only physical training.</a:t>
            </a:r>
            <a:endParaRPr lang="en-US"/>
          </a:p>
          <a:p>
            <a:pPr marL="0" indent="0">
              <a:lnSpc>
                <a:spcPct val="110000"/>
              </a:lnSpc>
              <a:spcBef>
                <a:spcPts val="2500"/>
              </a:spcBef>
              <a:buFont typeface="Arial" panose="020B0604020202020204" pitchFamily="34" charset="0"/>
              <a:buNone/>
            </a:pPr>
            <a:r>
              <a:rPr lang="en-US" b="1"/>
              <a:t>Tactical Periodisation Framework</a:t>
            </a:r>
          </a:p>
          <a:p>
            <a:pPr marL="0" lvl="1" indent="0">
              <a:lnSpc>
                <a:spcPct val="110000"/>
              </a:lnSpc>
              <a:buFont typeface="Arial" panose="020B0604020202020204" pitchFamily="34" charset="0"/>
              <a:buNone/>
            </a:pPr>
            <a:r>
              <a:t>Tactical periodisation designs learning around tactical principles like spatial exploitation and risk management.</a:t>
            </a:r>
            <a:endParaRPr lang="en-US"/>
          </a:p>
          <a:p>
            <a:pPr marL="0" indent="0">
              <a:lnSpc>
                <a:spcPct val="110000"/>
              </a:lnSpc>
              <a:spcBef>
                <a:spcPts val="2500"/>
              </a:spcBef>
              <a:buFont typeface="Arial" panose="020B0604020202020204" pitchFamily="34" charset="0"/>
              <a:buNone/>
            </a:pPr>
            <a:r>
              <a:rPr lang="en-US" b="1"/>
              <a:t>Increasing Learner Autonomy</a:t>
            </a:r>
          </a:p>
          <a:p>
            <a:pPr marL="0" lvl="1" indent="0">
              <a:lnSpc>
                <a:spcPct val="110000"/>
              </a:lnSpc>
              <a:buFont typeface="Arial" panose="020B0604020202020204" pitchFamily="34" charset="0"/>
              <a:buNone/>
            </a:pPr>
            <a:r>
              <a:t>Learner autonomy grows over time, shifting from structured guidance to independent decision-making and problem-solving.</a:t>
            </a:r>
            <a:endParaRPr lang="en-US"/>
          </a:p>
          <a:p>
            <a:pPr marL="0" indent="0">
              <a:lnSpc>
                <a:spcPct val="110000"/>
              </a:lnSpc>
              <a:spcBef>
                <a:spcPts val="2500"/>
              </a:spcBef>
              <a:buFont typeface="Arial" panose="020B0604020202020204" pitchFamily="34" charset="0"/>
              <a:buNone/>
            </a:pPr>
            <a:r>
              <a:rPr lang="en-US" b="1"/>
              <a:t>Integrated Cognitive and Physical Growth</a:t>
            </a:r>
          </a:p>
          <a:p>
            <a:pPr marL="0" lvl="1" indent="0">
              <a:lnSpc>
                <a:spcPct val="110000"/>
              </a:lnSpc>
              <a:buFont typeface="Arial" panose="020B0604020202020204" pitchFamily="34" charset="0"/>
              <a:buNone/>
            </a:pPr>
            <a:r>
              <a:t>Pedagogical periodisation integrates cognitive, emotional, and behavioural learning with technical and physical skills development.</a:t>
            </a:r>
            <a:endParaRPr lang="en-US"/>
          </a:p>
        </p:txBody>
      </p:sp>
      <p:pic>
        <p:nvPicPr>
          <p:cNvPr id="5" name="Content Placeholder 4" descr="Blackboard Business Strategy Concept">
            <a:extLst>
              <a:ext uri="{FF2B5EF4-FFF2-40B4-BE49-F238E27FC236}">
                <a16:creationId xmlns:a16="http://schemas.microsoft.com/office/drawing/2014/main" id="{E65D2F8B-EA23-412E-AA63-775250836041}"/>
              </a:ext>
            </a:extLst>
          </p:cNvPr>
          <p:cNvPicPr>
            <a:picLocks noGrp="1" noChangeAspect="1"/>
          </p:cNvPicPr>
          <p:nvPr>
            <p:ph type="pic" sz="quarter" idx="15"/>
          </p:nvPr>
        </p:nvPicPr>
        <p:blipFill>
          <a:blip r:embed="rId3"/>
          <a:srcRect l="25870" r="31465" b="-1"/>
          <a:stretch>
            <a:fillRect/>
          </a:stretch>
        </p:blipFill>
        <p:spPr>
          <a:xfrm>
            <a:off x="8698986" y="758460"/>
            <a:ext cx="3493014" cy="6099541"/>
          </a:xfrm>
        </p:spPr>
      </p:pic>
    </p:spTree>
    <p:extLst>
      <p:ext uri="{BB962C8B-B14F-4D97-AF65-F5344CB8AC3E}">
        <p14:creationId xmlns:p14="http://schemas.microsoft.com/office/powerpoint/2010/main" val="196183829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FCDF4-AA97-E23F-DC49-0E5747DCE35B}"/>
              </a:ext>
            </a:extLst>
          </p:cNvPr>
          <p:cNvSpPr>
            <a:spLocks noGrp="1"/>
          </p:cNvSpPr>
          <p:nvPr>
            <p:ph type="title"/>
          </p:nvPr>
        </p:nvSpPr>
        <p:spPr>
          <a:xfrm>
            <a:off x="7223912" y="822960"/>
            <a:ext cx="4243345" cy="1089702"/>
          </a:xfrm>
        </p:spPr>
        <p:txBody>
          <a:bodyPr anchor="t">
            <a:normAutofit/>
          </a:bodyPr>
          <a:lstStyle/>
          <a:p>
            <a:r>
              <a:rPr lang="en-US"/>
              <a:t>Constraints-Led Planning</a:t>
            </a:r>
          </a:p>
        </p:txBody>
      </p:sp>
      <p:pic>
        <p:nvPicPr>
          <p:cNvPr id="5" name="Content Placeholder 4" descr="Wheelchair tennis">
            <a:extLst>
              <a:ext uri="{FF2B5EF4-FFF2-40B4-BE49-F238E27FC236}">
                <a16:creationId xmlns:a16="http://schemas.microsoft.com/office/drawing/2014/main" id="{54B84B8C-8C47-4954-A2A9-9C8502FE31A1}"/>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l="14190" r="14190"/>
          <a:stretch/>
        </p:blipFill>
        <p:spPr>
          <a:xfrm>
            <a:off x="20" y="10"/>
            <a:ext cx="6548514" cy="6100454"/>
          </a:xfrm>
        </p:spPr>
      </p:pic>
      <p:sp>
        <p:nvSpPr>
          <p:cNvPr id="4" name="Content Placeholder 3">
            <a:extLst>
              <a:ext uri="{FF2B5EF4-FFF2-40B4-BE49-F238E27FC236}">
                <a16:creationId xmlns:a16="http://schemas.microsoft.com/office/drawing/2014/main" id="{A6E79BB5-8E59-DBA3-A01D-436388D5EF4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23069" y="1988820"/>
            <a:ext cx="4244188" cy="4111644"/>
          </a:xfrm>
        </p:spPr>
        <p:txBody>
          <a:bodyPr>
            <a:normAutofit/>
          </a:bodyPr>
          <a:lstStyle/>
          <a:p>
            <a:pPr marL="0" indent="0">
              <a:spcBef>
                <a:spcPts val="2500"/>
              </a:spcBef>
              <a:buFont typeface="Arial" panose="020B0604020202020204" pitchFamily="34" charset="0"/>
              <a:buNone/>
            </a:pPr>
            <a:r>
              <a:rPr lang="en-US" b="1"/>
              <a:t>Types of Constraints</a:t>
            </a:r>
          </a:p>
          <a:p>
            <a:pPr marL="0" lvl="1" indent="0">
              <a:buFont typeface="Arial" panose="020B0604020202020204" pitchFamily="34" charset="0"/>
              <a:buNone/>
            </a:pPr>
            <a:r>
              <a:t>Task, environmental, and individual constraints shape learner behaviors and guide learning intentionally.</a:t>
            </a:r>
            <a:endParaRPr lang="en-US"/>
          </a:p>
          <a:p>
            <a:pPr marL="0" indent="0">
              <a:spcBef>
                <a:spcPts val="2500"/>
              </a:spcBef>
              <a:buFont typeface="Arial" panose="020B0604020202020204" pitchFamily="34" charset="0"/>
              <a:buNone/>
            </a:pPr>
            <a:r>
              <a:rPr lang="en-US" b="1"/>
              <a:t>Representative Learning Design</a:t>
            </a:r>
          </a:p>
          <a:p>
            <a:pPr marL="0" lvl="1" indent="0">
              <a:buFont typeface="Arial" panose="020B0604020202020204" pitchFamily="34" charset="0"/>
              <a:buNone/>
            </a:pPr>
            <a:r>
              <a:t>Practice environments simulate real performance contexts to enhance decision-making and perception-action coupling.</a:t>
            </a:r>
            <a:endParaRPr lang="en-US"/>
          </a:p>
          <a:p>
            <a:pPr marL="0" indent="0">
              <a:spcBef>
                <a:spcPts val="2500"/>
              </a:spcBef>
              <a:buFont typeface="Arial" panose="020B0604020202020204" pitchFamily="34" charset="0"/>
              <a:buNone/>
            </a:pPr>
            <a:r>
              <a:rPr lang="en-US" b="1"/>
              <a:t>Value of Variability</a:t>
            </a:r>
          </a:p>
          <a:p>
            <a:pPr marL="0" lvl="1" indent="0">
              <a:buFont typeface="Arial" panose="020B0604020202020204" pitchFamily="34" charset="0"/>
              <a:buNone/>
            </a:pPr>
            <a:r>
              <a:t>Deliberate variation in tasks prepares learners for unpredictability, boosting creativity and adaptability.</a:t>
            </a:r>
            <a:endParaRPr lang="en-US"/>
          </a:p>
        </p:txBody>
      </p:sp>
    </p:spTree>
    <p:extLst>
      <p:ext uri="{BB962C8B-B14F-4D97-AF65-F5344CB8AC3E}">
        <p14:creationId xmlns:p14="http://schemas.microsoft.com/office/powerpoint/2010/main" val="7376135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93BA5-9FBB-3494-1F88-09F05D21850D}"/>
              </a:ext>
            </a:extLst>
          </p:cNvPr>
          <p:cNvSpPr>
            <a:spLocks noGrp="1"/>
          </p:cNvSpPr>
          <p:nvPr>
            <p:ph type="title"/>
          </p:nvPr>
        </p:nvSpPr>
        <p:spPr>
          <a:xfrm>
            <a:off x="4160520" y="822960"/>
            <a:ext cx="7305005" cy="972657"/>
          </a:xfrm>
        </p:spPr>
        <p:txBody>
          <a:bodyPr anchor="t">
            <a:normAutofit/>
          </a:bodyPr>
          <a:lstStyle/>
          <a:p>
            <a:r>
              <a:rPr lang="en-US"/>
              <a:t>Load, Wellbeing &amp; Recovery</a:t>
            </a:r>
          </a:p>
        </p:txBody>
      </p:sp>
      <p:pic>
        <p:nvPicPr>
          <p:cNvPr id="5" name="Content Placeholder 4" descr="Gymnastics Athlete Having a Discussion with Young Man.">
            <a:extLst>
              <a:ext uri="{FF2B5EF4-FFF2-40B4-BE49-F238E27FC236}">
                <a16:creationId xmlns:a16="http://schemas.microsoft.com/office/drawing/2014/main" id="{01E8F951-EBC2-497E-B39D-62332951FE2C}"/>
              </a:ext>
            </a:extLst>
          </p:cNvPr>
          <p:cNvPicPr>
            <a:picLocks noGrp="1" noChangeAspect="1"/>
          </p:cNvPicPr>
          <p:nvPr>
            <p:ph type="pic" sz="quarter" idx="15"/>
          </p:nvPr>
        </p:nvPicPr>
        <p:blipFill>
          <a:blip r:embed="rId3"/>
          <a:srcRect l="46849" r="14973" b="-2"/>
          <a:stretch>
            <a:fillRect/>
          </a:stretch>
        </p:blipFill>
        <p:spPr>
          <a:xfrm>
            <a:off x="20" y="10"/>
            <a:ext cx="3492988" cy="6107194"/>
          </a:xfrm>
        </p:spPr>
      </p:pic>
      <p:sp>
        <p:nvSpPr>
          <p:cNvPr id="4" name="Content Placeholder 3">
            <a:extLst>
              <a:ext uri="{FF2B5EF4-FFF2-40B4-BE49-F238E27FC236}">
                <a16:creationId xmlns:a16="http://schemas.microsoft.com/office/drawing/2014/main" id="{F37BE15D-EDDF-8C8F-C9F3-673C4988EAA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163095" y="1993392"/>
            <a:ext cx="7305005" cy="4120889"/>
          </a:xfrm>
        </p:spPr>
        <p:txBody>
          <a:bodyPr>
            <a:normAutofit/>
          </a:bodyPr>
          <a:lstStyle/>
          <a:p>
            <a:pPr marL="0" indent="0">
              <a:lnSpc>
                <a:spcPct val="110000"/>
              </a:lnSpc>
              <a:spcBef>
                <a:spcPts val="2500"/>
              </a:spcBef>
              <a:buFont typeface="Arial" panose="020B0604020202020204" pitchFamily="34" charset="0"/>
              <a:buNone/>
            </a:pPr>
            <a:r>
              <a:rPr lang="en-US" b="1"/>
              <a:t>Comprehensive Load Understanding</a:t>
            </a:r>
          </a:p>
          <a:p>
            <a:pPr marL="0" lvl="1" indent="0">
              <a:lnSpc>
                <a:spcPct val="110000"/>
              </a:lnSpc>
              <a:buFont typeface="Arial" panose="020B0604020202020204" pitchFamily="34" charset="0"/>
              <a:buNone/>
            </a:pPr>
            <a:r>
              <a:t>Load includes physical, cognitive, and emotional demands affecting learner safety and motivation.</a:t>
            </a:r>
            <a:endParaRPr lang="en-US"/>
          </a:p>
          <a:p>
            <a:pPr marL="0" indent="0">
              <a:lnSpc>
                <a:spcPct val="110000"/>
              </a:lnSpc>
              <a:spcBef>
                <a:spcPts val="2500"/>
              </a:spcBef>
              <a:buFont typeface="Arial" panose="020B0604020202020204" pitchFamily="34" charset="0"/>
              <a:buNone/>
            </a:pPr>
            <a:r>
              <a:rPr lang="en-US" b="1"/>
              <a:t>Monitoring Learner Readiness</a:t>
            </a:r>
          </a:p>
          <a:p>
            <a:pPr marL="0" lvl="1" indent="0">
              <a:lnSpc>
                <a:spcPct val="110000"/>
              </a:lnSpc>
              <a:buFont typeface="Arial" panose="020B0604020202020204" pitchFamily="34" charset="0"/>
              <a:buNone/>
            </a:pPr>
            <a:r>
              <a:t>Use tools like RPE, wellness check-ins, and observations to assess fatigue and readiness.</a:t>
            </a:r>
            <a:endParaRPr lang="en-US"/>
          </a:p>
          <a:p>
            <a:pPr marL="0" indent="0">
              <a:lnSpc>
                <a:spcPct val="110000"/>
              </a:lnSpc>
              <a:spcBef>
                <a:spcPts val="2500"/>
              </a:spcBef>
              <a:buFont typeface="Arial" panose="020B0604020202020204" pitchFamily="34" charset="0"/>
              <a:buNone/>
            </a:pPr>
            <a:r>
              <a:rPr lang="en-US" b="1"/>
              <a:t>Recovery and Reflection</a:t>
            </a:r>
          </a:p>
          <a:p>
            <a:pPr marL="0" lvl="1" indent="0">
              <a:lnSpc>
                <a:spcPct val="110000"/>
              </a:lnSpc>
              <a:buFont typeface="Arial" panose="020B0604020202020204" pitchFamily="34" charset="0"/>
              <a:buNone/>
            </a:pPr>
            <a:r>
              <a:t>Recovery strategies including reflective debriefs support cognitive consolidation and physical restoration.</a:t>
            </a:r>
            <a:endParaRPr lang="en-US"/>
          </a:p>
          <a:p>
            <a:pPr marL="0" indent="0">
              <a:lnSpc>
                <a:spcPct val="110000"/>
              </a:lnSpc>
              <a:spcBef>
                <a:spcPts val="2500"/>
              </a:spcBef>
              <a:buFont typeface="Arial" panose="020B0604020202020204" pitchFamily="34" charset="0"/>
              <a:buNone/>
            </a:pPr>
            <a:r>
              <a:rPr lang="en-US" b="1"/>
              <a:t>Balancing Challenge and Support</a:t>
            </a:r>
          </a:p>
          <a:p>
            <a:pPr marL="0" lvl="1" indent="0">
              <a:lnSpc>
                <a:spcPct val="110000"/>
              </a:lnSpc>
              <a:buFont typeface="Arial" panose="020B0604020202020204" pitchFamily="34" charset="0"/>
              <a:buNone/>
            </a:pPr>
            <a:r>
              <a:t>Coaches balance task complexity and support to enhance engagement and prevent overload.</a:t>
            </a:r>
            <a:endParaRPr lang="en-US"/>
          </a:p>
        </p:txBody>
      </p:sp>
    </p:spTree>
    <p:extLst>
      <p:ext uri="{BB962C8B-B14F-4D97-AF65-F5344CB8AC3E}">
        <p14:creationId xmlns:p14="http://schemas.microsoft.com/office/powerpoint/2010/main" val="280351275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4224A-086E-AA1F-EDA7-6C8E1C17E112}"/>
              </a:ext>
            </a:extLst>
          </p:cNvPr>
          <p:cNvSpPr>
            <a:spLocks noGrp="1"/>
          </p:cNvSpPr>
          <p:nvPr>
            <p:ph type="title"/>
          </p:nvPr>
        </p:nvSpPr>
        <p:spPr>
          <a:xfrm>
            <a:off x="7223912" y="822960"/>
            <a:ext cx="4243345" cy="1089702"/>
          </a:xfrm>
        </p:spPr>
        <p:txBody>
          <a:bodyPr anchor="t">
            <a:normAutofit/>
          </a:bodyPr>
          <a:lstStyle/>
          <a:p>
            <a:r>
              <a:rPr lang="en-US"/>
              <a:t>Monitoring &amp; Evaluation</a:t>
            </a:r>
          </a:p>
        </p:txBody>
      </p:sp>
      <p:pic>
        <p:nvPicPr>
          <p:cNvPr id="5" name="Content Placeholder 4" descr="Group of friends checking smart phone near Dubai Marina while one of them is taking a selfie">
            <a:extLst>
              <a:ext uri="{FF2B5EF4-FFF2-40B4-BE49-F238E27FC236}">
                <a16:creationId xmlns:a16="http://schemas.microsoft.com/office/drawing/2014/main" id="{629C3328-0E7F-4A70-9766-DD0409E1FD36}"/>
              </a:ext>
            </a:extLst>
          </p:cNvPr>
          <p:cNvPicPr>
            <a:picLocks noGrp="1" noChangeAspect="1"/>
          </p:cNvPicPr>
          <p:nvPr>
            <p:ph type="pic" sz="quarter" idx="15"/>
          </p:nvPr>
        </p:nvPicPr>
        <p:blipFill>
          <a:blip r:embed="rId3"/>
          <a:srcRect l="18221" r="10126" b="-1"/>
          <a:stretch>
            <a:fillRect/>
          </a:stretch>
        </p:blipFill>
        <p:spPr>
          <a:xfrm>
            <a:off x="20" y="10"/>
            <a:ext cx="6548514" cy="6100454"/>
          </a:xfrm>
        </p:spPr>
      </p:pic>
      <p:sp>
        <p:nvSpPr>
          <p:cNvPr id="4" name="Content Placeholder 3">
            <a:extLst>
              <a:ext uri="{FF2B5EF4-FFF2-40B4-BE49-F238E27FC236}">
                <a16:creationId xmlns:a16="http://schemas.microsoft.com/office/drawing/2014/main" id="{577F6C85-CC25-8C87-C763-3DC3C976595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23069" y="1988820"/>
            <a:ext cx="4244188" cy="4111644"/>
          </a:xfrm>
        </p:spPr>
        <p:txBody>
          <a:bodyPr>
            <a:normAutofit/>
          </a:bodyPr>
          <a:lstStyle/>
          <a:p>
            <a:pPr marL="0" indent="0">
              <a:spcBef>
                <a:spcPts val="2500"/>
              </a:spcBef>
              <a:buFont typeface="Arial" panose="020B0604020202020204" pitchFamily="34" charset="0"/>
              <a:buNone/>
            </a:pPr>
            <a:r>
              <a:rPr lang="en-US" b="1"/>
              <a:t>Role of Formative Assessment</a:t>
            </a:r>
          </a:p>
          <a:p>
            <a:pPr marL="0" lvl="1" indent="0">
              <a:buFont typeface="Arial" panose="020B0604020202020204" pitchFamily="34" charset="0"/>
              <a:buNone/>
            </a:pPr>
            <a:r>
              <a:t>Coaches utilize questioning, observation, and performance indicators to identify learner misconceptions and skill gaps.</a:t>
            </a:r>
            <a:endParaRPr lang="en-US"/>
          </a:p>
          <a:p>
            <a:pPr marL="0" indent="0">
              <a:spcBef>
                <a:spcPts val="2500"/>
              </a:spcBef>
              <a:buFont typeface="Arial" panose="020B0604020202020204" pitchFamily="34" charset="0"/>
              <a:buNone/>
            </a:pPr>
            <a:r>
              <a:rPr lang="en-US" b="1"/>
              <a:t>Use of Technology in Evaluation</a:t>
            </a:r>
          </a:p>
          <a:p>
            <a:pPr marL="0" lvl="1" indent="0">
              <a:buFont typeface="Arial" panose="020B0604020202020204" pitchFamily="34" charset="0"/>
              <a:buNone/>
            </a:pPr>
            <a:r>
              <a:t>Technologies like GPS, time-motion analysis, and biomechanical feedback enhance systematic monitoring of performance.</a:t>
            </a:r>
            <a:endParaRPr lang="en-US"/>
          </a:p>
          <a:p>
            <a:pPr marL="0" indent="0">
              <a:spcBef>
                <a:spcPts val="2500"/>
              </a:spcBef>
              <a:buFont typeface="Arial" panose="020B0604020202020204" pitchFamily="34" charset="0"/>
              <a:buNone/>
            </a:pPr>
            <a:r>
              <a:rPr lang="en-US" b="1"/>
              <a:t>Feedback and Adaptation</a:t>
            </a:r>
          </a:p>
          <a:p>
            <a:pPr marL="0" lvl="1" indent="0">
              <a:buFont typeface="Arial" panose="020B0604020202020204" pitchFamily="34" charset="0"/>
              <a:buNone/>
            </a:pPr>
            <a:r>
              <a:t>Feedback loops enable coaches to adjust sessions and encourage learner autonomy through self and peer evaluations.</a:t>
            </a:r>
            <a:endParaRPr lang="en-US"/>
          </a:p>
        </p:txBody>
      </p:sp>
    </p:spTree>
    <p:extLst>
      <p:ext uri="{BB962C8B-B14F-4D97-AF65-F5344CB8AC3E}">
        <p14:creationId xmlns:p14="http://schemas.microsoft.com/office/powerpoint/2010/main" val="396947779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5D4BE-4803-2266-FED4-C2A0BD3142E2}"/>
              </a:ext>
            </a:extLst>
          </p:cNvPr>
          <p:cNvSpPr>
            <a:spLocks noGrp="1"/>
          </p:cNvSpPr>
          <p:nvPr>
            <p:ph type="title"/>
          </p:nvPr>
        </p:nvSpPr>
        <p:spPr>
          <a:xfrm>
            <a:off x="4160520" y="822960"/>
            <a:ext cx="7305005" cy="972657"/>
          </a:xfrm>
        </p:spPr>
        <p:txBody>
          <a:bodyPr anchor="t">
            <a:normAutofit/>
          </a:bodyPr>
          <a:lstStyle/>
          <a:p>
            <a:r>
              <a:rPr lang="en-US"/>
              <a:t>Planning for Uncertainty</a:t>
            </a:r>
          </a:p>
        </p:txBody>
      </p:sp>
      <p:pic>
        <p:nvPicPr>
          <p:cNvPr id="5" name="Content Placeholder 4" descr="Sporty men preparing for run">
            <a:extLst>
              <a:ext uri="{FF2B5EF4-FFF2-40B4-BE49-F238E27FC236}">
                <a16:creationId xmlns:a16="http://schemas.microsoft.com/office/drawing/2014/main" id="{D90D7C4A-217A-418D-99F5-1538A3096B0D}"/>
              </a:ext>
            </a:extLst>
          </p:cNvPr>
          <p:cNvPicPr>
            <a:picLocks noGrp="1" noChangeAspect="1"/>
          </p:cNvPicPr>
          <p:nvPr>
            <p:ph type="pic" sz="quarter" idx="15"/>
          </p:nvPr>
        </p:nvPicPr>
        <p:blipFill>
          <a:blip r:embed="rId3"/>
          <a:srcRect l="41599" r="20223" b="-2"/>
          <a:stretch>
            <a:fillRect/>
          </a:stretch>
        </p:blipFill>
        <p:spPr>
          <a:xfrm>
            <a:off x="20" y="10"/>
            <a:ext cx="3492988" cy="6107194"/>
          </a:xfrm>
        </p:spPr>
      </p:pic>
      <p:sp>
        <p:nvSpPr>
          <p:cNvPr id="4" name="Content Placeholder 3">
            <a:extLst>
              <a:ext uri="{FF2B5EF4-FFF2-40B4-BE49-F238E27FC236}">
                <a16:creationId xmlns:a16="http://schemas.microsoft.com/office/drawing/2014/main" id="{C190FF65-1878-1C5C-AF0C-49E874E3530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163095" y="1993392"/>
            <a:ext cx="7305005" cy="4120889"/>
          </a:xfrm>
        </p:spPr>
        <p:txBody>
          <a:bodyPr>
            <a:normAutofit/>
          </a:bodyPr>
          <a:lstStyle/>
          <a:p>
            <a:pPr marL="0" indent="0">
              <a:lnSpc>
                <a:spcPct val="110000"/>
              </a:lnSpc>
              <a:spcBef>
                <a:spcPts val="2500"/>
              </a:spcBef>
              <a:buFont typeface="Arial" panose="020B0604020202020204" pitchFamily="34" charset="0"/>
              <a:buNone/>
            </a:pPr>
            <a:r>
              <a:rPr lang="en-US" b="1"/>
              <a:t>Managing Unpredictable Circumstances</a:t>
            </a:r>
          </a:p>
          <a:p>
            <a:pPr marL="0" lvl="1" indent="0">
              <a:lnSpc>
                <a:spcPct val="110000"/>
              </a:lnSpc>
              <a:buFont typeface="Arial" panose="020B0604020202020204" pitchFamily="34" charset="0"/>
              <a:buNone/>
            </a:pPr>
            <a:r>
              <a:t>Coaches must prepare flexible plans to handle constraints like weather, injuries, and equipment limitations effectively.</a:t>
            </a:r>
            <a:endParaRPr lang="en-US"/>
          </a:p>
          <a:p>
            <a:pPr marL="0" indent="0">
              <a:lnSpc>
                <a:spcPct val="110000"/>
              </a:lnSpc>
              <a:spcBef>
                <a:spcPts val="2500"/>
              </a:spcBef>
              <a:buFont typeface="Arial" panose="020B0604020202020204" pitchFamily="34" charset="0"/>
              <a:buNone/>
            </a:pPr>
            <a:r>
              <a:rPr lang="en-US" b="1"/>
              <a:t>Context-Specific Challenges</a:t>
            </a:r>
          </a:p>
          <a:p>
            <a:pPr marL="0" lvl="1" indent="0">
              <a:lnSpc>
                <a:spcPct val="110000"/>
              </a:lnSpc>
              <a:buFont typeface="Arial" panose="020B0604020202020204" pitchFamily="34" charset="0"/>
              <a:buNone/>
            </a:pPr>
            <a:r>
              <a:t>Different settings like outdoor education, sport, and PE have unique uncertainties requiring tailored planning approaches.</a:t>
            </a:r>
            <a:endParaRPr lang="en-US"/>
          </a:p>
          <a:p>
            <a:pPr marL="0" indent="0">
              <a:lnSpc>
                <a:spcPct val="110000"/>
              </a:lnSpc>
              <a:spcBef>
                <a:spcPts val="2500"/>
              </a:spcBef>
              <a:buFont typeface="Arial" panose="020B0604020202020204" pitchFamily="34" charset="0"/>
              <a:buNone/>
            </a:pPr>
            <a:r>
              <a:rPr lang="en-US" b="1"/>
              <a:t>Emergent Planning and Adaptation</a:t>
            </a:r>
          </a:p>
          <a:p>
            <a:pPr marL="0" lvl="1" indent="0">
              <a:lnSpc>
                <a:spcPct val="110000"/>
              </a:lnSpc>
              <a:buFont typeface="Arial" panose="020B0604020202020204" pitchFamily="34" charset="0"/>
              <a:buNone/>
            </a:pPr>
            <a:r>
              <a:t>Experienced coaches adapt plans in real-time using professional judgement while maintaining learning goals and safety.</a:t>
            </a:r>
            <a:endParaRPr lang="en-US"/>
          </a:p>
          <a:p>
            <a:pPr marL="0" indent="0">
              <a:lnSpc>
                <a:spcPct val="110000"/>
              </a:lnSpc>
              <a:spcBef>
                <a:spcPts val="2500"/>
              </a:spcBef>
              <a:buFont typeface="Arial" panose="020B0604020202020204" pitchFamily="34" charset="0"/>
              <a:buNone/>
            </a:pPr>
            <a:r>
              <a:rPr lang="en-US" b="1"/>
              <a:t>Teaching Resilience and Problem-Solving</a:t>
            </a:r>
          </a:p>
          <a:p>
            <a:pPr marL="0" lvl="1" indent="0">
              <a:lnSpc>
                <a:spcPct val="110000"/>
              </a:lnSpc>
              <a:buFont typeface="Arial" panose="020B0604020202020204" pitchFamily="34" charset="0"/>
              <a:buNone/>
            </a:pPr>
            <a:r>
              <a:t>Planning for uncertainty helps learners develop resilience and problem-solving skills through adaptable coaching practices.</a:t>
            </a:r>
            <a:endParaRPr lang="en-US"/>
          </a:p>
        </p:txBody>
      </p:sp>
    </p:spTree>
    <p:extLst>
      <p:ext uri="{BB962C8B-B14F-4D97-AF65-F5344CB8AC3E}">
        <p14:creationId xmlns:p14="http://schemas.microsoft.com/office/powerpoint/2010/main" val="16683090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5B3F4-BED1-D669-CFAB-0C9EC770AC3A}"/>
              </a:ext>
            </a:extLst>
          </p:cNvPr>
          <p:cNvSpPr>
            <a:spLocks noGrp="1"/>
          </p:cNvSpPr>
          <p:nvPr>
            <p:ph type="title"/>
          </p:nvPr>
        </p:nvSpPr>
        <p:spPr>
          <a:xfrm>
            <a:off x="7223912" y="822960"/>
            <a:ext cx="4243345" cy="1089702"/>
          </a:xfrm>
        </p:spPr>
        <p:txBody>
          <a:bodyPr anchor="t">
            <a:normAutofit/>
          </a:bodyPr>
          <a:lstStyle/>
          <a:p>
            <a:r>
              <a:rPr lang="en-US"/>
              <a:t>Integrated Case Study</a:t>
            </a:r>
          </a:p>
        </p:txBody>
      </p:sp>
      <p:pic>
        <p:nvPicPr>
          <p:cNvPr id="5" name="Content Placeholder 4" descr="Senior outdoorsman (he's 57) checking a map of the Apostle Islands in Lake Superior while on the shore of Sand Island.">
            <a:extLst>
              <a:ext uri="{FF2B5EF4-FFF2-40B4-BE49-F238E27FC236}">
                <a16:creationId xmlns:a16="http://schemas.microsoft.com/office/drawing/2014/main" id="{2D639C0B-A22F-4DE5-B963-0E9C91AE5C3F}"/>
              </a:ext>
            </a:extLst>
          </p:cNvPr>
          <p:cNvPicPr>
            <a:picLocks noGrp="1" noChangeAspect="1"/>
          </p:cNvPicPr>
          <p:nvPr>
            <p:ph type="pic" sz="quarter" idx="15"/>
          </p:nvPr>
        </p:nvPicPr>
        <p:blipFill>
          <a:blip r:embed="rId3"/>
          <a:srcRect l="21638" r="6441"/>
          <a:stretch>
            <a:fillRect/>
          </a:stretch>
        </p:blipFill>
        <p:spPr>
          <a:xfrm>
            <a:off x="20" y="10"/>
            <a:ext cx="6548514" cy="6100454"/>
          </a:xfrm>
        </p:spPr>
      </p:pic>
      <p:sp>
        <p:nvSpPr>
          <p:cNvPr id="4" name="Content Placeholder 3">
            <a:extLst>
              <a:ext uri="{FF2B5EF4-FFF2-40B4-BE49-F238E27FC236}">
                <a16:creationId xmlns:a16="http://schemas.microsoft.com/office/drawing/2014/main" id="{77AD3A8F-E028-D1B0-12F9-6D272231C13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23069" y="1988820"/>
            <a:ext cx="4244188" cy="4111644"/>
          </a:xfrm>
        </p:spPr>
        <p:txBody>
          <a:bodyPr vert="horz" lIns="91440" tIns="45720" rIns="91440" bIns="45720" rtlCol="0" anchor="t">
            <a:normAutofit lnSpcReduction="10000"/>
          </a:bodyPr>
          <a:lstStyle/>
          <a:p>
            <a:pPr marL="0" indent="0">
              <a:spcBef>
                <a:spcPts val="2500"/>
              </a:spcBef>
              <a:buFont typeface="Arial" panose="020B0604020202020204" pitchFamily="34" charset="0"/>
              <a:buNone/>
            </a:pPr>
            <a:r>
              <a:rPr lang="en-US" b="1"/>
              <a:t>Comprehensive Planning Framework</a:t>
            </a:r>
          </a:p>
          <a:p>
            <a:pPr marL="0" lvl="1" indent="0">
              <a:buFont typeface="Arial" panose="020B0604020202020204" pitchFamily="34" charset="0"/>
              <a:buNone/>
            </a:pPr>
            <a:r>
              <a:t>Integrated case studies combine macro, meso, and micro planning for practical projects in PE, sport, and outdoor settings.</a:t>
            </a:r>
            <a:endParaRPr lang="en-US"/>
          </a:p>
          <a:p>
            <a:pPr marL="0" indent="0">
              <a:spcBef>
                <a:spcPts val="2500"/>
              </a:spcBef>
              <a:buNone/>
            </a:pPr>
            <a:r>
              <a:rPr lang="en-US" b="1"/>
              <a:t>Theory/Evidence Informed Design </a:t>
            </a:r>
            <a:r>
              <a:rPr lang="en-US" b="1" dirty="0"/>
              <a:t>Justification</a:t>
            </a:r>
          </a:p>
          <a:p>
            <a:pPr marL="0" lvl="1" indent="0">
              <a:buFont typeface="Arial" panose="020B0604020202020204" pitchFamily="34" charset="0"/>
              <a:buNone/>
            </a:pPr>
            <a:r>
              <a:t>Students justify design choices using theories like ecological dynamics and cognitive load to align tasks and outcomes.</a:t>
            </a:r>
            <a:endParaRPr lang="en-US"/>
          </a:p>
          <a:p>
            <a:pPr marL="0" indent="0">
              <a:spcBef>
                <a:spcPts val="2500"/>
              </a:spcBef>
              <a:buFont typeface="Arial" panose="020B0604020202020204" pitchFamily="34" charset="0"/>
              <a:buNone/>
            </a:pPr>
            <a:r>
              <a:rPr lang="en-US" b="1"/>
              <a:t>Adaptability and Monitoring</a:t>
            </a:r>
          </a:p>
          <a:p>
            <a:pPr marL="0" lvl="1" indent="0">
              <a:buFont typeface="Arial" panose="020B0604020202020204" pitchFamily="34" charset="0"/>
              <a:buNone/>
            </a:pPr>
            <a:r>
              <a:t>Plans include adaptability for uncertainty, wellbeing considerations, and evidence-based monitoring and review.</a:t>
            </a:r>
            <a:endParaRPr lang="en-US"/>
          </a:p>
        </p:txBody>
      </p:sp>
    </p:spTree>
    <p:extLst>
      <p:ext uri="{BB962C8B-B14F-4D97-AF65-F5344CB8AC3E}">
        <p14:creationId xmlns:p14="http://schemas.microsoft.com/office/powerpoint/2010/main" val="176926561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Oasis">
  <a:themeElements>
    <a:clrScheme name="Oasis">
      <a:dk1>
        <a:srgbClr val="131313"/>
      </a:dk1>
      <a:lt1>
        <a:sysClr val="window" lastClr="FFFFFF"/>
      </a:lt1>
      <a:dk2>
        <a:srgbClr val="2D2A27"/>
      </a:dk2>
      <a:lt2>
        <a:srgbClr val="F0EBE6"/>
      </a:lt2>
      <a:accent1>
        <a:srgbClr val="9F7667"/>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Oasis Font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 id="{F87D57D1-6595-40EA-BD1E-F0C34D0EF910}" vid="{ECA7DBCD-4BC8-40F2-8EF4-7A6D942FA19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00A8AE46-CCEC-4D32-B819-DE8E9574F91C}">
  <ds:schemaRefs>
    <ds:schemaRef ds:uri="http://schemas.microsoft.com/sharepoint/v3/contenttype/forms"/>
  </ds:schemaRefs>
</ds:datastoreItem>
</file>

<file path=customXml/itemProps2.xml><?xml version="1.0" encoding="utf-8"?>
<ds:datastoreItem xmlns:ds="http://schemas.openxmlformats.org/officeDocument/2006/customXml" ds:itemID="{59E0C342-8465-4BC7-8BC2-109769D155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C9BDB02-468F-47C2-99BC-A44747A5A2D2}">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Oasis</Template>
  <TotalTime>8</TotalTime>
  <Words>2637</Words>
  <Application>Microsoft Office PowerPoint</Application>
  <PresentationFormat>Widescreen</PresentationFormat>
  <Paragraphs>86</Paragraphs>
  <Slides>9</Slides>
  <Notes>9</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Oasis</vt:lpstr>
      <vt:lpstr>Planning, Periodisation &amp; Learning</vt:lpstr>
      <vt:lpstr>Purpose of Planning</vt:lpstr>
      <vt:lpstr>Macro, Meso, and Micro Planning</vt:lpstr>
      <vt:lpstr>Pedagogical Periodisation</vt:lpstr>
      <vt:lpstr>Constraints-Led Planning</vt:lpstr>
      <vt:lpstr>Load, Wellbeing &amp; Recovery</vt:lpstr>
      <vt:lpstr>Monitoring &amp; Evaluation</vt:lpstr>
      <vt:lpstr>Planning for Uncertainty</vt:lpstr>
      <vt:lpstr>Integrated Case Study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Dylan Blain</dc:creator>
  <cp:lastModifiedBy>Dylan Blain</cp:lastModifiedBy>
  <cp:revision>6</cp:revision>
  <dcterms:created xsi:type="dcterms:W3CDTF">2025-08-21T23:18:14Z</dcterms:created>
  <dcterms:modified xsi:type="dcterms:W3CDTF">2026-02-24T14:31:13Z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