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7" autoAdjust="0"/>
    <p:restoredTop sz="94660"/>
  </p:normalViewPr>
  <p:slideViewPr>
    <p:cSldViewPr snapToGrid="0">
      <p:cViewPr>
        <p:scale>
          <a:sx n="46" d="100"/>
          <a:sy n="46" d="100"/>
        </p:scale>
        <p:origin x="1692" y="5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9615" y="2095078"/>
            <a:ext cx="8161973" cy="4456853"/>
          </a:xfrm>
        </p:spPr>
        <p:txBody>
          <a:bodyPr anchor="b">
            <a:normAutofit/>
          </a:bodyPr>
          <a:lstStyle>
            <a:lvl1pPr algn="ctr">
              <a:defRPr sz="50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9615" y="6723804"/>
            <a:ext cx="8161973" cy="3090756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3DF1-C96A-459A-AE01-6C0ECFDC9954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A313D-AD11-4392-BF01-A94AABA90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029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3DF1-C96A-459A-AE01-6C0ECFDC9954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A313D-AD11-4392-BF01-A94AABA90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857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8030" y="1226825"/>
            <a:ext cx="7665141" cy="5325109"/>
          </a:xfrm>
        </p:spPr>
        <p:txBody>
          <a:bodyPr anchor="b">
            <a:normAutofit/>
          </a:bodyPr>
          <a:lstStyle>
            <a:lvl1pPr>
              <a:defRPr sz="357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8030" y="6723807"/>
            <a:ext cx="7665141" cy="2800349"/>
          </a:xfrm>
        </p:spPr>
        <p:txBody>
          <a:bodyPr/>
          <a:lstStyle>
            <a:lvl1pPr marL="0" indent="0" algn="ctr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3DF1-C96A-459A-AE01-6C0ECFDC9954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A313D-AD11-4392-BF01-A94AABA90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407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615" y="1137923"/>
            <a:ext cx="8153587" cy="24757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9614" y="3898198"/>
            <a:ext cx="4020978" cy="69120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1555" y="3898198"/>
            <a:ext cx="4011647" cy="69120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3DF1-C96A-459A-AE01-6C0ECFDC9954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A313D-AD11-4392-BF01-A94AABA90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212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615" y="1137923"/>
            <a:ext cx="8153587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1199" y="3898197"/>
            <a:ext cx="3780342" cy="1537969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613" y="5436166"/>
            <a:ext cx="4021926" cy="537407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2192" y="3898197"/>
            <a:ext cx="3771009" cy="1537969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7" y="5436166"/>
            <a:ext cx="4012594" cy="537407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3DF1-C96A-459A-AE01-6C0ECFDC9954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A313D-AD11-4392-BF01-A94AABA90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723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3DF1-C96A-459A-AE01-6C0ECFDC9954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A313D-AD11-4392-BF01-A94AABA90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2313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3DF1-C96A-459A-AE01-6C0ECFDC9954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A313D-AD11-4392-BF01-A94AABA90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1602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7" y="1137920"/>
            <a:ext cx="3096637" cy="4409440"/>
          </a:xfrm>
        </p:spPr>
        <p:txBody>
          <a:bodyPr anchor="b">
            <a:normAutofit/>
          </a:bodyPr>
          <a:lstStyle>
            <a:lvl1pPr>
              <a:defRPr sz="29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98976" y="1137920"/>
            <a:ext cx="4874225" cy="967232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2317" y="5547363"/>
            <a:ext cx="3096637" cy="5262878"/>
          </a:xfrm>
        </p:spPr>
        <p:txBody>
          <a:bodyPr/>
          <a:lstStyle>
            <a:lvl1pPr marL="0" indent="0" algn="ctr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3DF1-C96A-459A-AE01-6C0ECFDC9954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A313D-AD11-4392-BF01-A94AABA90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311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8" y="1137920"/>
            <a:ext cx="4375983" cy="4409440"/>
          </a:xfrm>
        </p:spPr>
        <p:txBody>
          <a:bodyPr anchor="b">
            <a:normAutofit/>
          </a:bodyPr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12429" y="1416578"/>
            <a:ext cx="3115285" cy="9115004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9613" y="5547360"/>
            <a:ext cx="4379804" cy="5262880"/>
          </a:xfrm>
        </p:spPr>
        <p:txBody>
          <a:bodyPr>
            <a:normAutofit/>
          </a:bodyPr>
          <a:lstStyle>
            <a:lvl1pPr marL="0" indent="0" algn="ctr">
              <a:buNone/>
              <a:defRPr sz="189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3DF1-C96A-459A-AE01-6C0ECFDC9954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A313D-AD11-4392-BF01-A94AABA90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820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623" y="8006830"/>
            <a:ext cx="8164457" cy="1529463"/>
          </a:xfrm>
        </p:spPr>
        <p:txBody>
          <a:bodyPr anchor="b">
            <a:normAutofit/>
          </a:bodyPr>
          <a:lstStyle>
            <a:lvl1pPr>
              <a:defRPr sz="29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19623" y="1159802"/>
            <a:ext cx="8164457" cy="6308839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9614" y="9536292"/>
            <a:ext cx="8163224" cy="1273948"/>
          </a:xfrm>
        </p:spPr>
        <p:txBody>
          <a:bodyPr>
            <a:normAutofit/>
          </a:bodyPr>
          <a:lstStyle>
            <a:lvl1pPr marL="0" indent="0" algn="ctr">
              <a:buNone/>
              <a:defRPr sz="189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3DF1-C96A-459A-AE01-6C0ECFDC9954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A313D-AD11-4392-BF01-A94AABA90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3414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613" y="1137923"/>
            <a:ext cx="8153588" cy="6393070"/>
          </a:xfrm>
        </p:spPr>
        <p:txBody>
          <a:bodyPr anchor="ctr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9615" y="7848997"/>
            <a:ext cx="8153587" cy="2972081"/>
          </a:xfrm>
        </p:spPr>
        <p:txBody>
          <a:bodyPr anchor="ctr"/>
          <a:lstStyle>
            <a:lvl1pPr marL="0" indent="0" algn="ctr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3DF1-C96A-459A-AE01-6C0ECFDC9954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A313D-AD11-4392-BF01-A94AABA90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6465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8892" y="1137920"/>
            <a:ext cx="7325917" cy="5586754"/>
          </a:xfrm>
        </p:spPr>
        <p:txBody>
          <a:bodyPr anchor="ctr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55008" y="6738726"/>
            <a:ext cx="6892435" cy="796716"/>
          </a:xfrm>
        </p:spPr>
        <p:txBody>
          <a:bodyPr anchor="t">
            <a:normAutofit/>
          </a:bodyPr>
          <a:lstStyle>
            <a:lvl1pPr marL="0" indent="0" algn="r">
              <a:buNone/>
              <a:defRPr sz="147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9612" y="7848999"/>
            <a:ext cx="8153588" cy="296124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3DF1-C96A-459A-AE01-6C0ECFDC9954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A313D-AD11-4392-BF01-A94AABA901F4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530507" y="1197931"/>
            <a:ext cx="480060" cy="1091582"/>
          </a:xfrm>
          <a:prstGeom prst="rect">
            <a:avLst/>
          </a:prstGeom>
        </p:spPr>
        <p:txBody>
          <a:bodyPr vert="horz" lIns="96012" tIns="48006" rIns="96012" bIns="4800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4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344057" y="5736968"/>
            <a:ext cx="480060" cy="1091582"/>
          </a:xfrm>
          <a:prstGeom prst="rect">
            <a:avLst/>
          </a:prstGeom>
        </p:spPr>
        <p:txBody>
          <a:bodyPr vert="horz" lIns="96012" tIns="48006" rIns="96012" bIns="4800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4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810557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623" y="3970294"/>
            <a:ext cx="8154820" cy="4688759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9613" y="8681038"/>
            <a:ext cx="8153588" cy="2129202"/>
          </a:xfrm>
        </p:spPr>
        <p:txBody>
          <a:bodyPr anchor="t"/>
          <a:lstStyle>
            <a:lvl1pPr marL="0" indent="0" algn="ctr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3DF1-C96A-459A-AE01-6C0ECFDC9954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A313D-AD11-4392-BF01-A94AABA90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8315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719612" y="1137923"/>
            <a:ext cx="8153588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719614" y="3898198"/>
            <a:ext cx="2597928" cy="153683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520" b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719614" y="5435031"/>
            <a:ext cx="2597928" cy="5375209"/>
          </a:xfrm>
        </p:spPr>
        <p:txBody>
          <a:bodyPr anchor="t">
            <a:normAutofit/>
          </a:bodyPr>
          <a:lstStyle>
            <a:lvl1pPr marL="0" indent="0" algn="ctr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00341" y="3898197"/>
            <a:ext cx="2597615" cy="153683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520" b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500342" y="5435031"/>
            <a:ext cx="2598609" cy="5375209"/>
          </a:xfrm>
        </p:spPr>
        <p:txBody>
          <a:bodyPr anchor="t">
            <a:normAutofit/>
          </a:bodyPr>
          <a:lstStyle>
            <a:lvl1pPr marL="0" indent="0" algn="ctr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278973" y="3898197"/>
            <a:ext cx="2591828" cy="153683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520" b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281373" y="5435031"/>
            <a:ext cx="2591828" cy="5375209"/>
          </a:xfrm>
        </p:spPr>
        <p:txBody>
          <a:bodyPr anchor="t">
            <a:normAutofit/>
          </a:bodyPr>
          <a:lstStyle>
            <a:lvl1pPr marL="0" indent="0" algn="ctr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3DF1-C96A-459A-AE01-6C0ECFDC9954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A313D-AD11-4392-BF01-A94AABA90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2302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719613" y="1137923"/>
            <a:ext cx="8153588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719614" y="7446408"/>
            <a:ext cx="2597927" cy="1075689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100" b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9966" y="3905505"/>
            <a:ext cx="2315290" cy="28448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719614" y="8522097"/>
            <a:ext cx="2597927" cy="22881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98628" y="7446408"/>
            <a:ext cx="2597949" cy="1075689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100" b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98084" y="3905505"/>
            <a:ext cx="2307789" cy="28448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97561" y="8522095"/>
            <a:ext cx="2599015" cy="22881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279071" y="7446408"/>
            <a:ext cx="2590796" cy="1075689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100" b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420334" y="3905505"/>
            <a:ext cx="2309039" cy="28448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278972" y="8522099"/>
            <a:ext cx="2594229" cy="2288141"/>
          </a:xfrm>
        </p:spPr>
        <p:txBody>
          <a:bodyPr anchor="t">
            <a:normAutofit/>
          </a:bodyPr>
          <a:lstStyle>
            <a:lvl1pPr marL="0" indent="0" algn="ctr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3DF1-C96A-459A-AE01-6C0ECFDC9954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A313D-AD11-4392-BF01-A94AABA90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8400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3DF1-C96A-459A-AE01-6C0ECFDC9954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A313D-AD11-4392-BF01-A94AABA90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1309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59" y="1137921"/>
            <a:ext cx="2002343" cy="9672322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19614" y="1137921"/>
            <a:ext cx="6031230" cy="967232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3DF1-C96A-459A-AE01-6C0ECFDC9954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A313D-AD11-4392-BF01-A94AABA90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641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19615" y="1137923"/>
            <a:ext cx="8153587" cy="24757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613" y="3912653"/>
            <a:ext cx="8153588" cy="68975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47005" y="10982116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933DF1-C96A-459A-AE01-6C0ECFDC9954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19614" y="10982116"/>
            <a:ext cx="5254881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9785" y="10982116"/>
            <a:ext cx="593417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0A313D-AD11-4392-BF01-A94AABA90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4225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960120" rtl="0" eaLnBrk="1" latinLnBrk="0" hangingPunct="1">
        <a:lnSpc>
          <a:spcPct val="90000"/>
        </a:lnSpc>
        <a:spcBef>
          <a:spcPct val="0"/>
        </a:spcBef>
        <a:buNone/>
        <a:defRPr sz="357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120000"/>
        </a:lnSpc>
        <a:spcBef>
          <a:spcPts val="10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12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120000"/>
        </a:lnSpc>
        <a:spcBef>
          <a:spcPts val="525"/>
        </a:spcBef>
        <a:buFont typeface="Arial" panose="020B0604020202020204" pitchFamily="34" charset="0"/>
        <a:buChar char="•"/>
        <a:defRPr sz="168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120000"/>
        </a:lnSpc>
        <a:spcBef>
          <a:spcPts val="525"/>
        </a:spcBef>
        <a:buFont typeface="Arial" panose="020B0604020202020204" pitchFamily="34" charset="0"/>
        <a:buChar char="•"/>
        <a:defRPr sz="147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120000"/>
        </a:lnSpc>
        <a:spcBef>
          <a:spcPts val="525"/>
        </a:spcBef>
        <a:buFont typeface="Arial" panose="020B0604020202020204" pitchFamily="34" charset="0"/>
        <a:buChar char="•"/>
        <a:defRPr sz="126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120000"/>
        </a:lnSpc>
        <a:spcBef>
          <a:spcPts val="525"/>
        </a:spcBef>
        <a:buFont typeface="Arial" panose="020B0604020202020204" pitchFamily="34" charset="0"/>
        <a:buChar char="•"/>
        <a:defRPr sz="126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120000"/>
        </a:lnSpc>
        <a:spcBef>
          <a:spcPts val="525"/>
        </a:spcBef>
        <a:buFont typeface="Arial" panose="020B0604020202020204" pitchFamily="34" charset="0"/>
        <a:buChar char="•"/>
        <a:defRPr sz="126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120000"/>
        </a:lnSpc>
        <a:spcBef>
          <a:spcPts val="525"/>
        </a:spcBef>
        <a:buFont typeface="Arial" panose="020B0604020202020204" pitchFamily="34" charset="0"/>
        <a:buChar char="•"/>
        <a:defRPr sz="126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120000"/>
        </a:lnSpc>
        <a:spcBef>
          <a:spcPts val="525"/>
        </a:spcBef>
        <a:buFont typeface="Arial" panose="020B0604020202020204" pitchFamily="34" charset="0"/>
        <a:buChar char="•"/>
        <a:defRPr sz="126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C7703-F84E-58A7-496D-83EB41A429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9452" y="394855"/>
            <a:ext cx="8161973" cy="175760"/>
          </a:xfrm>
        </p:spPr>
        <p:txBody>
          <a:bodyPr>
            <a:normAutofit fontScale="90000"/>
          </a:bodyPr>
          <a:lstStyle/>
          <a:p>
            <a:r>
              <a:rPr lang="en-GB" sz="2400" dirty="0"/>
              <a:t>Create a chart in Ms word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EFF1DC-4D9C-0341-6377-C77AFFF302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0505" y="1463504"/>
            <a:ext cx="2293749" cy="1027814"/>
          </a:xfrm>
        </p:spPr>
        <p:txBody>
          <a:bodyPr>
            <a:normAutofit fontScale="55000" lnSpcReduction="20000"/>
          </a:bodyPr>
          <a:lstStyle/>
          <a:p>
            <a:r>
              <a:rPr lang="en-GB" dirty="0">
                <a:solidFill>
                  <a:srgbClr val="FFFF00"/>
                </a:solidFill>
              </a:rPr>
              <a:t>Step 1 </a:t>
            </a:r>
            <a:r>
              <a:rPr lang="en-GB" dirty="0"/>
              <a:t>: </a:t>
            </a:r>
          </a:p>
          <a:p>
            <a:r>
              <a:rPr lang="en-GB" dirty="0"/>
              <a:t>Load Ms word and click a blank document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4BFB94D-42AE-5905-8AF2-B96D324721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850" t="18066" r="26070" b="6593"/>
          <a:stretch/>
        </p:blipFill>
        <p:spPr>
          <a:xfrm>
            <a:off x="580505" y="3136862"/>
            <a:ext cx="2572121" cy="1876816"/>
          </a:xfrm>
          <a:prstGeom prst="rect">
            <a:avLst/>
          </a:prstGeom>
        </p:spPr>
      </p:pic>
      <p:sp>
        <p:nvSpPr>
          <p:cNvPr id="14" name="Subtitle 2">
            <a:extLst>
              <a:ext uri="{FF2B5EF4-FFF2-40B4-BE49-F238E27FC236}">
                <a16:creationId xmlns:a16="http://schemas.microsoft.com/office/drawing/2014/main" id="{940D6336-D0AE-B656-91A0-E9B4D7766ECD}"/>
              </a:ext>
            </a:extLst>
          </p:cNvPr>
          <p:cNvSpPr txBox="1">
            <a:spLocks/>
          </p:cNvSpPr>
          <p:nvPr/>
        </p:nvSpPr>
        <p:spPr>
          <a:xfrm>
            <a:off x="5860124" y="1486165"/>
            <a:ext cx="2293749" cy="1027814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ctr" defTabSz="960120" rtl="0" eaLnBrk="1" latinLnBrk="0" hangingPunct="1">
              <a:lnSpc>
                <a:spcPct val="12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FFFF00"/>
                </a:solidFill>
              </a:rPr>
              <a:t>Step 2 </a:t>
            </a:r>
            <a:r>
              <a:rPr lang="en-GB" dirty="0"/>
              <a:t>: </a:t>
            </a:r>
          </a:p>
          <a:p>
            <a:r>
              <a:rPr lang="en-GB" dirty="0"/>
              <a:t>insert and click chart</a:t>
            </a:r>
          </a:p>
          <a:p>
            <a:endParaRPr lang="en-GB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461D2804-2AB8-2083-8091-348064A7614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527" t="28764" r="37658" b="36421"/>
          <a:stretch/>
        </p:blipFill>
        <p:spPr>
          <a:xfrm>
            <a:off x="5801330" y="3187435"/>
            <a:ext cx="2861514" cy="1804675"/>
          </a:xfrm>
          <a:prstGeom prst="rect">
            <a:avLst/>
          </a:prstGeom>
        </p:spPr>
      </p:pic>
      <p:sp>
        <p:nvSpPr>
          <p:cNvPr id="19" name="Subtitle 2">
            <a:extLst>
              <a:ext uri="{FF2B5EF4-FFF2-40B4-BE49-F238E27FC236}">
                <a16:creationId xmlns:a16="http://schemas.microsoft.com/office/drawing/2014/main" id="{73D90FEA-C62D-AC1B-82D0-7497DB6EE30A}"/>
              </a:ext>
            </a:extLst>
          </p:cNvPr>
          <p:cNvSpPr txBox="1">
            <a:spLocks/>
          </p:cNvSpPr>
          <p:nvPr/>
        </p:nvSpPr>
        <p:spPr>
          <a:xfrm>
            <a:off x="6071317" y="5413510"/>
            <a:ext cx="2540108" cy="1177705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0" indent="0" algn="ctr" defTabSz="960120" rtl="0" eaLnBrk="1" latinLnBrk="0" hangingPunct="1">
              <a:lnSpc>
                <a:spcPct val="12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FFFF00"/>
                </a:solidFill>
              </a:rPr>
              <a:t>Step 4: </a:t>
            </a:r>
          </a:p>
          <a:p>
            <a:r>
              <a:rPr lang="en-GB" dirty="0"/>
              <a:t>Please provide required details for series and categories fill table</a:t>
            </a:r>
          </a:p>
          <a:p>
            <a:endParaRPr lang="en-GB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B0B763E8-5D78-2B81-50C1-1324ED85ADF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509" t="18511" r="32744" b="21684"/>
          <a:stretch/>
        </p:blipFill>
        <p:spPr>
          <a:xfrm>
            <a:off x="615018" y="6746524"/>
            <a:ext cx="2572121" cy="1891487"/>
          </a:xfrm>
          <a:prstGeom prst="rect">
            <a:avLst/>
          </a:prstGeom>
        </p:spPr>
      </p:pic>
      <p:sp>
        <p:nvSpPr>
          <p:cNvPr id="26" name="Subtitle 2">
            <a:extLst>
              <a:ext uri="{FF2B5EF4-FFF2-40B4-BE49-F238E27FC236}">
                <a16:creationId xmlns:a16="http://schemas.microsoft.com/office/drawing/2014/main" id="{87348CCB-4216-FDC6-6276-EE9EB8F4ABD7}"/>
              </a:ext>
            </a:extLst>
          </p:cNvPr>
          <p:cNvSpPr txBox="1">
            <a:spLocks/>
          </p:cNvSpPr>
          <p:nvPr/>
        </p:nvSpPr>
        <p:spPr>
          <a:xfrm>
            <a:off x="462190" y="5413510"/>
            <a:ext cx="2293749" cy="1027814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ctr" defTabSz="960120" rtl="0" eaLnBrk="1" latinLnBrk="0" hangingPunct="1">
              <a:lnSpc>
                <a:spcPct val="12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FFFF00"/>
                </a:solidFill>
              </a:rPr>
              <a:t>Step 3</a:t>
            </a:r>
            <a:r>
              <a:rPr lang="en-GB" dirty="0"/>
              <a:t>: </a:t>
            </a:r>
          </a:p>
          <a:p>
            <a:r>
              <a:rPr lang="en-GB" dirty="0"/>
              <a:t>select the type and style of chat of chart ty</a:t>
            </a:r>
          </a:p>
          <a:p>
            <a:endParaRPr lang="en-GB" dirty="0"/>
          </a:p>
        </p:txBody>
      </p:sp>
      <p:sp>
        <p:nvSpPr>
          <p:cNvPr id="27" name="Arrow: Right 26">
            <a:extLst>
              <a:ext uri="{FF2B5EF4-FFF2-40B4-BE49-F238E27FC236}">
                <a16:creationId xmlns:a16="http://schemas.microsoft.com/office/drawing/2014/main" id="{F98442A2-0A2C-DA56-B828-73C1A2D46DAD}"/>
              </a:ext>
            </a:extLst>
          </p:cNvPr>
          <p:cNvSpPr/>
          <p:nvPr/>
        </p:nvSpPr>
        <p:spPr>
          <a:xfrm>
            <a:off x="4104411" y="3674777"/>
            <a:ext cx="852054" cy="400493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BB3B9E-7620-691C-8962-9FD7A474FDA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8368" t="14109" r="17325" b="11879"/>
          <a:stretch/>
        </p:blipFill>
        <p:spPr>
          <a:xfrm>
            <a:off x="645672" y="10370857"/>
            <a:ext cx="2405930" cy="1617942"/>
          </a:xfrm>
          <a:prstGeom prst="rect">
            <a:avLst/>
          </a:prstGeom>
        </p:spPr>
      </p:pic>
      <p:sp>
        <p:nvSpPr>
          <p:cNvPr id="8" name="Subtitle 2">
            <a:extLst>
              <a:ext uri="{FF2B5EF4-FFF2-40B4-BE49-F238E27FC236}">
                <a16:creationId xmlns:a16="http://schemas.microsoft.com/office/drawing/2014/main" id="{3657C0C9-3243-3259-0892-6076C5DE9E02}"/>
              </a:ext>
            </a:extLst>
          </p:cNvPr>
          <p:cNvSpPr txBox="1">
            <a:spLocks/>
          </p:cNvSpPr>
          <p:nvPr/>
        </p:nvSpPr>
        <p:spPr>
          <a:xfrm>
            <a:off x="615018" y="9059149"/>
            <a:ext cx="2259236" cy="1032223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60120" rtl="0" eaLnBrk="1" latinLnBrk="0" hangingPunct="1">
              <a:lnSpc>
                <a:spcPct val="12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FFFF00"/>
                </a:solidFill>
              </a:rPr>
              <a:t>Step 5: </a:t>
            </a:r>
          </a:p>
          <a:p>
            <a:r>
              <a:rPr lang="en-GB" dirty="0"/>
              <a:t>Name of the  chart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C9C7C30-295B-BC11-F9EE-F3A4034BA01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2297" t="25844" r="41454" b="18419"/>
          <a:stretch/>
        </p:blipFill>
        <p:spPr>
          <a:xfrm>
            <a:off x="5821100" y="6746524"/>
            <a:ext cx="2790326" cy="1891487"/>
          </a:xfrm>
          <a:prstGeom prst="rect">
            <a:avLst/>
          </a:prstGeom>
        </p:spPr>
      </p:pic>
      <p:sp>
        <p:nvSpPr>
          <p:cNvPr id="12" name="Arrow: Right 11">
            <a:extLst>
              <a:ext uri="{FF2B5EF4-FFF2-40B4-BE49-F238E27FC236}">
                <a16:creationId xmlns:a16="http://schemas.microsoft.com/office/drawing/2014/main" id="{A76877FB-2B88-9B1C-AE0A-1915E9382262}"/>
              </a:ext>
            </a:extLst>
          </p:cNvPr>
          <p:cNvSpPr/>
          <p:nvPr/>
        </p:nvSpPr>
        <p:spPr>
          <a:xfrm>
            <a:off x="4104411" y="7533898"/>
            <a:ext cx="852054" cy="400493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0A6EB39A-0C24-7116-8E6C-038D260061D0}"/>
              </a:ext>
            </a:extLst>
          </p:cNvPr>
          <p:cNvSpPr txBox="1">
            <a:spLocks/>
          </p:cNvSpPr>
          <p:nvPr/>
        </p:nvSpPr>
        <p:spPr>
          <a:xfrm>
            <a:off x="5801330" y="10034324"/>
            <a:ext cx="3498074" cy="170699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60120" rtl="0" eaLnBrk="1" latinLnBrk="0" hangingPunct="1">
              <a:lnSpc>
                <a:spcPct val="12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12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FFFF00"/>
                </a:solidFill>
              </a:rPr>
              <a:t>Idrissa Traore </a:t>
            </a:r>
          </a:p>
          <a:p>
            <a:r>
              <a:rPr lang="en-GB" dirty="0">
                <a:solidFill>
                  <a:srgbClr val="FFFF00"/>
                </a:solidFill>
              </a:rPr>
              <a:t>Id : </a:t>
            </a:r>
          </a:p>
          <a:p>
            <a:r>
              <a:rPr lang="en-GB" dirty="0">
                <a:solidFill>
                  <a:srgbClr val="FFFF00"/>
                </a:solidFill>
              </a:rPr>
              <a:t>2426109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69333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D56C6AEC0D6E4D87A4E65EF197EFCA" ma:contentTypeVersion="5" ma:contentTypeDescription="Create a new document." ma:contentTypeScope="" ma:versionID="a79d78615c5e7c40752030b8fd4d084a">
  <xsd:schema xmlns:xsd="http://www.w3.org/2001/XMLSchema" xmlns:xs="http://www.w3.org/2001/XMLSchema" xmlns:p="http://schemas.microsoft.com/office/2006/metadata/properties" xmlns:ns3="58b591e8-e818-4825-9ded-2371f6ca824b" targetNamespace="http://schemas.microsoft.com/office/2006/metadata/properties" ma:root="true" ma:fieldsID="5e33ce8692fb7c993f5b5395d12ba437" ns3:_="">
    <xsd:import namespace="58b591e8-e818-4825-9ded-2371f6ca824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b591e8-e818-4825-9ded-2371f6ca824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685940B-BB4D-4FB7-AAB0-A3DFA4E6FB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b591e8-e818-4825-9ded-2371f6ca824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355EDF6-BB7A-4333-9727-AC6DCD05E7C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2510B42-2457-456E-9433-CF8FEC0BCC20}">
  <ds:schemaRefs>
    <ds:schemaRef ds:uri="http://schemas.microsoft.com/office/2006/documentManagement/types"/>
    <ds:schemaRef ds:uri="http://purl.org/dc/dcmitype/"/>
    <ds:schemaRef ds:uri="http://www.w3.org/XML/1998/namespace"/>
    <ds:schemaRef ds:uri="58b591e8-e818-4825-9ded-2371f6ca824b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131</TotalTime>
  <Words>62</Words>
  <Application>Microsoft Office PowerPoint</Application>
  <PresentationFormat>A3 Paper (297x420 mm)</PresentationFormat>
  <Paragraphs>14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Bookman Old Style</vt:lpstr>
      <vt:lpstr>Rockwell</vt:lpstr>
      <vt:lpstr>Damask</vt:lpstr>
      <vt:lpstr>Create a chart in Ms word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Idrissa Traore (2426109)</dc:creator>
  <cp:lastModifiedBy>Idrissa Traore (2426109)</cp:lastModifiedBy>
  <cp:revision>8</cp:revision>
  <dcterms:created xsi:type="dcterms:W3CDTF">2025-03-23T09:31:17Z</dcterms:created>
  <dcterms:modified xsi:type="dcterms:W3CDTF">2025-03-30T09:10:11Z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0x010100AAD56C6AEC0D6E4D87A4E65EF197EFCA</vt:lpwstr>
  </property>
</Properties>
</file>