
<file path=[Content_Types].xml><?xml version="1.0" encoding="utf-8"?>
<Types xmlns="http://schemas.openxmlformats.org/package/2006/content-types">
  <Default Extension="fntdata" ContentType="application/x-fontdata"/>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ppt/metadata" ContentType="application/binary"/>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48" r:id="rId1"/>
  </p:sldMasterIdLst>
  <p:notesMasterIdLst>
    <p:notesMasterId r:id="rId17"/>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Lst>
  <p:sldSz cx="12192000" cy="6858000"/>
  <p:notesSz cx="6858000" cy="9144000"/>
  <p:embeddedFontLst>
    <p:embeddedFont>
      <p:font typeface="Aldhabi" panose="01000000000000000000" pitchFamily="2" charset="-78"/>
      <p:regular r:id="rId18"/>
    </p:embeddedFont>
    <p:embeddedFont>
      <p:font typeface="Calibri" panose="020F0502020204030204" pitchFamily="34" charset="0"/>
      <p:regular r:id="rId19"/>
      <p:bold r:id="rId20"/>
      <p:italic r:id="rId21"/>
      <p:boldItalic r:id="rId22"/>
    </p:embeddedFont>
    <p:embeddedFont>
      <p:font typeface="Century Gothic" panose="020B0502020202020204" pitchFamily="34" charset="0"/>
      <p:regular r:id="rId23"/>
      <p:bold r:id="rId24"/>
      <p:italic r:id="rId25"/>
      <p:boldItalic r:id="rId26"/>
    </p:embeddedFont>
    <p:embeddedFont>
      <p:font typeface="Karla" pitchFamily="2" charset="0"/>
      <p:regular r:id="rId27"/>
      <p:bold r:id="rId28"/>
      <p:italic r:id="rId29"/>
      <p:boldItalic r:id="rId30"/>
    </p:embeddedFont>
    <p:embeddedFont>
      <p:font typeface="Noto Sans Symbols" panose="020B0604020202020204" charset="0"/>
      <p:regular r:id="rId31"/>
      <p:bold r:id="rId32"/>
    </p:embeddedFont>
    <p:embeddedFont>
      <p:font typeface="Open Sans" panose="020B0606030504020204" pitchFamily="34" charset="0"/>
      <p:regular r:id="rId33"/>
      <p:bold r:id="rId34"/>
      <p:italic r:id="rId35"/>
      <p:boldItalic r:id="rId36"/>
    </p:embeddedFont>
    <p:embeddedFont>
      <p:font typeface="Open Sans Light" panose="020B0306030504020204" pitchFamily="34" charset="0"/>
      <p:regular r:id="rId37"/>
      <p:bold r:id="rId38"/>
      <p:italic r:id="rId39"/>
      <p:boldItalic r:id="rId40"/>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orient="horz" pos="528">
          <p15:clr>
            <a:srgbClr val="A4A3A4"/>
          </p15:clr>
        </p15:guide>
        <p15:guide id="2" pos="6216">
          <p15:clr>
            <a:srgbClr val="A4A3A4"/>
          </p15:clr>
        </p15:guide>
        <p15:guide id="3" pos="1440">
          <p15:clr>
            <a:srgbClr val="A4A3A4"/>
          </p15:clr>
        </p15:guide>
        <p15:guide id="4" orient="horz" pos="2352">
          <p15:clr>
            <a:srgbClr val="A4A3A4"/>
          </p15:clr>
        </p15:guide>
        <p15:guide id="5" orient="horz" pos="936">
          <p15:clr>
            <a:srgbClr val="A4A3A4"/>
          </p15:clr>
        </p15:guide>
        <p15:guide id="6" pos="3840">
          <p15:clr>
            <a:srgbClr val="A4A3A4"/>
          </p15:clr>
        </p15:guide>
        <p15:guide id="7" orient="horz" pos="3144">
          <p15:clr>
            <a:srgbClr val="A4A3A4"/>
          </p15:clr>
        </p15:guide>
      </p15:sldGuideLst>
    </p:ext>
    <p:ext uri="http://customooxmlschemas.google.com/">
      <go:slidesCustomData xmlns:go="http://customooxmlschemas.google.com/" xmlns:ahyp="http://schemas.microsoft.com/office/drawing/2018/hyperlinkcolor" xmlns:p15="http://schemas.microsoft.com/office/powerpoint/2012/main" xmlns:p14="http://schemas.microsoft.com/office/powerpoint/2010/main" xmlns:com="http://schemas.openxmlformats.org/drawingml/2006/compatibility" xmlns:pvml="urn:schemas-microsoft-com:office:powerpoint" xmlns:v="urn:schemas-microsoft-com:vml" xmlns:o="urn:schemas-microsoft-com:office:office" xmlns:dgm="http://schemas.openxmlformats.org/drawingml/2006/diagram" xmlns:c="http://schemas.openxmlformats.org/drawingml/2006/chart" xmlns:mv="urn:schemas-microsoft-com:mac:vml" xmlns:mc="http://schemas.openxmlformats.org/markup-compatibility/2006" xmlns="" r:id="rId41" roundtripDataSignature="AMtx7mhhrgqPAi5ZhRZanzVUtuhynSZlFw=="/>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D638A39-E85B-42EA-B2A9-AE07308B7410}" v="1" dt="2023-03-29T18:36:51.82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78" d="100"/>
          <a:sy n="78" d="100"/>
        </p:scale>
        <p:origin x="850" y="77"/>
      </p:cViewPr>
      <p:guideLst>
        <p:guide orient="horz" pos="528"/>
        <p:guide pos="6216"/>
        <p:guide pos="1440"/>
        <p:guide orient="horz" pos="2352"/>
        <p:guide orient="horz" pos="936"/>
        <p:guide pos="3840"/>
        <p:guide orient="horz" pos="3144"/>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font" Target="fonts/font1.fntdata"/><Relationship Id="rId26" Type="http://schemas.openxmlformats.org/officeDocument/2006/relationships/font" Target="fonts/font9.fntdata"/><Relationship Id="rId39" Type="http://schemas.openxmlformats.org/officeDocument/2006/relationships/font" Target="fonts/font22.fntdata"/><Relationship Id="rId21" Type="http://schemas.openxmlformats.org/officeDocument/2006/relationships/font" Target="fonts/font4.fntdata"/><Relationship Id="rId34" Type="http://schemas.openxmlformats.org/officeDocument/2006/relationships/font" Target="fonts/font17.fntdata"/><Relationship Id="rId42" Type="http://schemas.openxmlformats.org/officeDocument/2006/relationships/presProps" Target="presProps.xml"/><Relationship Id="rId47" Type="http://schemas.microsoft.com/office/2015/10/relationships/revisionInfo" Target="revisionInfo.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font" Target="fonts/font12.fntdata"/><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font" Target="fonts/font7.fntdata"/><Relationship Id="rId32" Type="http://schemas.openxmlformats.org/officeDocument/2006/relationships/font" Target="fonts/font15.fntdata"/><Relationship Id="rId37" Type="http://schemas.openxmlformats.org/officeDocument/2006/relationships/font" Target="fonts/font20.fntdata"/><Relationship Id="rId40" Type="http://schemas.openxmlformats.org/officeDocument/2006/relationships/font" Target="fonts/font23.fntdata"/><Relationship Id="rId45"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font" Target="fonts/font6.fntdata"/><Relationship Id="rId28" Type="http://schemas.openxmlformats.org/officeDocument/2006/relationships/font" Target="fonts/font11.fntdata"/><Relationship Id="rId36" Type="http://schemas.openxmlformats.org/officeDocument/2006/relationships/font" Target="fonts/font19.fntdata"/><Relationship Id="rId10" Type="http://schemas.openxmlformats.org/officeDocument/2006/relationships/slide" Target="slides/slide9.xml"/><Relationship Id="rId19" Type="http://schemas.openxmlformats.org/officeDocument/2006/relationships/font" Target="fonts/font2.fntdata"/><Relationship Id="rId31" Type="http://schemas.openxmlformats.org/officeDocument/2006/relationships/font" Target="fonts/font14.fntdata"/><Relationship Id="rId44"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font" Target="fonts/font5.fntdata"/><Relationship Id="rId27" Type="http://schemas.openxmlformats.org/officeDocument/2006/relationships/font" Target="fonts/font10.fntdata"/><Relationship Id="rId30" Type="http://schemas.openxmlformats.org/officeDocument/2006/relationships/font" Target="fonts/font13.fntdata"/><Relationship Id="rId35" Type="http://schemas.openxmlformats.org/officeDocument/2006/relationships/font" Target="fonts/font18.fntdata"/><Relationship Id="rId43" Type="http://schemas.openxmlformats.org/officeDocument/2006/relationships/viewProps" Target="viewProps.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notesMaster" Target="notesMasters/notesMaster1.xml"/><Relationship Id="rId25" Type="http://schemas.openxmlformats.org/officeDocument/2006/relationships/font" Target="fonts/font8.fntdata"/><Relationship Id="rId33" Type="http://schemas.openxmlformats.org/officeDocument/2006/relationships/font" Target="fonts/font16.fntdata"/><Relationship Id="rId38" Type="http://schemas.openxmlformats.org/officeDocument/2006/relationships/font" Target="fonts/font21.fntdata"/><Relationship Id="rId46" Type="http://schemas.microsoft.com/office/2016/11/relationships/changesInfo" Target="changesInfos/changesInfo1.xml"/><Relationship Id="rId20" Type="http://schemas.openxmlformats.org/officeDocument/2006/relationships/font" Target="fonts/font3.fntdata"/><Relationship Id="rId41" Type="http://customschemas.google.com/relationships/presentationmetadata" Target="metadata"/></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andra Ghinescu" userId="88c3de54971e9bc1" providerId="LiveId" clId="{1D638A39-E85B-42EA-B2A9-AE07308B7410}"/>
    <pc:docChg chg="custSel modSld">
      <pc:chgData name="Sandra Ghinescu" userId="88c3de54971e9bc1" providerId="LiveId" clId="{1D638A39-E85B-42EA-B2A9-AE07308B7410}" dt="2023-03-29T18:37:40.805" v="99" actId="1076"/>
      <pc:docMkLst>
        <pc:docMk/>
      </pc:docMkLst>
      <pc:sldChg chg="addSp modSp mod">
        <pc:chgData name="Sandra Ghinescu" userId="88c3de54971e9bc1" providerId="LiveId" clId="{1D638A39-E85B-42EA-B2A9-AE07308B7410}" dt="2023-03-29T18:37:40.805" v="99" actId="1076"/>
        <pc:sldMkLst>
          <pc:docMk/>
          <pc:sldMk cId="0" sldId="256"/>
        </pc:sldMkLst>
        <pc:spChg chg="mod">
          <ac:chgData name="Sandra Ghinescu" userId="88c3de54971e9bc1" providerId="LiveId" clId="{1D638A39-E85B-42EA-B2A9-AE07308B7410}" dt="2023-03-29T18:37:20.848" v="97" actId="1076"/>
          <ac:spMkLst>
            <pc:docMk/>
            <pc:sldMk cId="0" sldId="256"/>
            <ac:spMk id="251" creationId="{00000000-0000-0000-0000-000000000000}"/>
          </ac:spMkLst>
        </pc:spChg>
        <pc:picChg chg="add mod">
          <ac:chgData name="Sandra Ghinescu" userId="88c3de54971e9bc1" providerId="LiveId" clId="{1D638A39-E85B-42EA-B2A9-AE07308B7410}" dt="2023-03-29T18:37:40.805" v="99" actId="1076"/>
          <ac:picMkLst>
            <pc:docMk/>
            <pc:sldMk cId="0" sldId="256"/>
            <ac:picMk id="3" creationId="{182B2D0D-4BD4-876D-5D98-ED92FD1C0C70}"/>
          </ac:picMkLst>
        </pc:picChg>
        <pc:picChg chg="mod">
          <ac:chgData name="Sandra Ghinescu" userId="88c3de54971e9bc1" providerId="LiveId" clId="{1D638A39-E85B-42EA-B2A9-AE07308B7410}" dt="2023-03-29T18:37:08.438" v="95" actId="1076"/>
          <ac:picMkLst>
            <pc:docMk/>
            <pc:sldMk cId="0" sldId="256"/>
            <ac:picMk id="249" creationId="{00000000-0000-0000-0000-000000000000}"/>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2"/>
        <p:cNvGrpSpPr/>
        <p:nvPr/>
      </p:nvGrpSpPr>
      <p:grpSpPr>
        <a:xfrm>
          <a:off x="0" y="0"/>
          <a:ext cx="0" cy="0"/>
          <a:chOff x="0" y="0"/>
          <a:chExt cx="0" cy="0"/>
        </a:xfrm>
      </p:grpSpPr>
      <p:sp>
        <p:nvSpPr>
          <p:cNvPr id="3" name="Google Shape;3;n"/>
          <p:cNvSpPr txBox="1">
            <a:spLocks noGrp="1"/>
          </p:cNvSpPr>
          <p:nvPr>
            <p:ph type="hdr" idx="2"/>
          </p:nvPr>
        </p:nvSpPr>
        <p:spPr>
          <a:xfrm>
            <a:off x="0" y="0"/>
            <a:ext cx="2971800" cy="458788"/>
          </a:xfrm>
          <a:prstGeom prst="rect">
            <a:avLst/>
          </a:prstGeom>
          <a:noFill/>
          <a:ln>
            <a:noFill/>
          </a:ln>
        </p:spPr>
        <p:txBody>
          <a:bodyPr spcFirstLastPara="1" wrap="square" lIns="91425" tIns="45700" rIns="91425" bIns="45700" anchor="t" anchorCtr="0">
            <a:noAutofit/>
          </a:bodyPr>
          <a:lstStyle>
            <a:lvl1pPr marR="0" lvl="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4" name="Google Shape;4;n"/>
          <p:cNvSpPr txBox="1">
            <a:spLocks noGrp="1"/>
          </p:cNvSpPr>
          <p:nvPr>
            <p:ph type="dt" idx="10"/>
          </p:nvPr>
        </p:nvSpPr>
        <p:spPr>
          <a:xfrm>
            <a:off x="3884613" y="0"/>
            <a:ext cx="2971800" cy="458788"/>
          </a:xfrm>
          <a:prstGeom prst="rect">
            <a:avLst/>
          </a:prstGeom>
          <a:noFill/>
          <a:ln>
            <a:noFill/>
          </a:ln>
        </p:spPr>
        <p:txBody>
          <a:bodyPr spcFirstLastPara="1" wrap="square" lIns="91425" tIns="45700" rIns="91425" bIns="45700" anchor="t" anchorCtr="0">
            <a:noAutofit/>
          </a:bodyPr>
          <a:lstStyle>
            <a:lvl1pPr marR="0" lvl="0" algn="r"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5" name="Google Shape;5;n"/>
          <p:cNvSpPr>
            <a:spLocks noGrp="1" noRot="1" noChangeAspect="1"/>
          </p:cNvSpPr>
          <p:nvPr>
            <p:ph type="sldImg" idx="3"/>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6" name="Google Shape;6;n"/>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lvl1pPr marL="457200" marR="0" lvl="0"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L="914400" marR="0" lvl="1"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2pPr>
            <a:lvl3pPr marL="1371600" marR="0" lvl="2"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3pPr>
            <a:lvl4pPr marL="1828800" marR="0" lvl="3"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4pPr>
            <a:lvl5pPr marL="2286000" marR="0" lvl="4"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5pPr>
            <a:lvl6pPr marL="2743200" marR="0" lvl="5"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6pPr>
            <a:lvl7pPr marL="3200400" marR="0" lvl="6"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7pPr>
            <a:lvl8pPr marL="3657600" marR="0" lvl="7"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8pPr>
            <a:lvl9pPr marL="4114800" marR="0" lvl="8"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9pPr>
          </a:lstStyle>
          <a:p>
            <a:endParaRPr/>
          </a:p>
        </p:txBody>
      </p:sp>
      <p:sp>
        <p:nvSpPr>
          <p:cNvPr id="7" name="Google Shape;7;n"/>
          <p:cNvSpPr txBox="1">
            <a:spLocks noGrp="1"/>
          </p:cNvSpPr>
          <p:nvPr>
            <p:ph type="ftr" idx="11"/>
          </p:nvPr>
        </p:nvSpPr>
        <p:spPr>
          <a:xfrm>
            <a:off x="0" y="8685213"/>
            <a:ext cx="2971800" cy="458787"/>
          </a:xfrm>
          <a:prstGeom prst="rect">
            <a:avLst/>
          </a:prstGeom>
          <a:noFill/>
          <a:ln>
            <a:noFill/>
          </a:ln>
        </p:spPr>
        <p:txBody>
          <a:bodyPr spcFirstLastPara="1" wrap="square" lIns="91425" tIns="45700" rIns="91425" bIns="45700" anchor="b" anchorCtr="0">
            <a:noAutofit/>
          </a:bodyPr>
          <a:lstStyle>
            <a:lvl1pPr marR="0" lvl="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8" name="Google Shape;8;n"/>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marR="0" lvl="0" indent="0" algn="r" rtl="0">
              <a:spcBef>
                <a:spcPts val="0"/>
              </a:spcBef>
              <a:spcAft>
                <a:spcPts val="0"/>
              </a:spcAft>
              <a:buNone/>
            </a:pPr>
            <a:fld id="{00000000-1234-1234-1234-123412341234}" type="slidenum">
              <a:rPr lang="en-IN" sz="1200" b="0" i="0" u="none" strike="noStrike" cap="none">
                <a:solidFill>
                  <a:schemeClr val="dk1"/>
                </a:solidFill>
                <a:latin typeface="Calibri"/>
                <a:ea typeface="Calibri"/>
                <a:cs typeface="Calibri"/>
                <a:sym typeface="Calibri"/>
              </a:rPr>
              <a:t>‹#›</a:t>
            </a:fld>
            <a:endParaRPr sz="1200" b="0" i="0" u="none" strike="noStrike" cap="none">
              <a:solidFill>
                <a:schemeClr val="dk1"/>
              </a:solidFill>
              <a:latin typeface="Calibri"/>
              <a:ea typeface="Calibri"/>
              <a:cs typeface="Calibri"/>
              <a:sym typeface="Calibri"/>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45"/>
        <p:cNvGrpSpPr/>
        <p:nvPr/>
      </p:nvGrpSpPr>
      <p:grpSpPr>
        <a:xfrm>
          <a:off x="0" y="0"/>
          <a:ext cx="0" cy="0"/>
          <a:chOff x="0" y="0"/>
          <a:chExt cx="0" cy="0"/>
        </a:xfrm>
      </p:grpSpPr>
      <p:sp>
        <p:nvSpPr>
          <p:cNvPr id="246" name="Google Shape;246;p1: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247" name="Google Shape;247;p1: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53"/>
        <p:cNvGrpSpPr/>
        <p:nvPr/>
      </p:nvGrpSpPr>
      <p:grpSpPr>
        <a:xfrm>
          <a:off x="0" y="0"/>
          <a:ext cx="0" cy="0"/>
          <a:chOff x="0" y="0"/>
          <a:chExt cx="0" cy="0"/>
        </a:xfrm>
      </p:grpSpPr>
      <p:sp>
        <p:nvSpPr>
          <p:cNvPr id="254" name="Google Shape;254;p2: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55" name="Google Shape;255;p2: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lnSpc>
                <a:spcPct val="150000"/>
              </a:lnSpc>
              <a:spcBef>
                <a:spcPts val="1400"/>
              </a:spcBef>
              <a:spcAft>
                <a:spcPts val="1400"/>
              </a:spcAft>
              <a:buSzPts val="1100"/>
              <a:buNone/>
            </a:pPr>
            <a:r>
              <a:rPr lang="en-IN">
                <a:highlight>
                  <a:srgbClr val="FFFFFF"/>
                </a:highlight>
                <a:latin typeface="Times New Roman"/>
                <a:ea typeface="Times New Roman"/>
                <a:cs typeface="Times New Roman"/>
                <a:sym typeface="Times New Roman"/>
              </a:rPr>
              <a:t>As a Talent Acquisition Manager at the Restaurant, the primary objective is to develop talent acquisition plans that address the company's short-term and long-term staffing needs. As stated by Nimri </a:t>
            </a:r>
            <a:r>
              <a:rPr lang="en-IN" i="1">
                <a:highlight>
                  <a:srgbClr val="FFFFFF"/>
                </a:highlight>
                <a:latin typeface="Times New Roman"/>
                <a:ea typeface="Times New Roman"/>
                <a:cs typeface="Times New Roman"/>
                <a:sym typeface="Times New Roman"/>
              </a:rPr>
              <a:t>et al. </a:t>
            </a:r>
            <a:r>
              <a:rPr lang="en-IN">
                <a:highlight>
                  <a:srgbClr val="FFFFFF"/>
                </a:highlight>
                <a:latin typeface="Times New Roman"/>
                <a:ea typeface="Times New Roman"/>
                <a:cs typeface="Times New Roman"/>
                <a:sym typeface="Times New Roman"/>
              </a:rPr>
              <a:t>(2021), managers should use targeted keywords and phrases that will resonate with potential candidates while setting the Restaurant apart from its competitors.</a:t>
            </a:r>
            <a:endParaRPr sz="1800">
              <a:highlight>
                <a:srgbClr val="FFFFFF"/>
              </a:highlight>
              <a:latin typeface="Times New Roman"/>
              <a:ea typeface="Times New Roman"/>
              <a:cs typeface="Times New Roman"/>
              <a:sym typeface="Times New Roman"/>
            </a:endParaRPr>
          </a:p>
        </p:txBody>
      </p:sp>
      <p:sp>
        <p:nvSpPr>
          <p:cNvPr id="256" name="Google Shape;256;p2: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IN"/>
              <a:t>2</a:t>
            </a:fld>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62"/>
        <p:cNvGrpSpPr/>
        <p:nvPr/>
      </p:nvGrpSpPr>
      <p:grpSpPr>
        <a:xfrm>
          <a:off x="0" y="0"/>
          <a:ext cx="0" cy="0"/>
          <a:chOff x="0" y="0"/>
          <a:chExt cx="0" cy="0"/>
        </a:xfrm>
      </p:grpSpPr>
      <p:sp>
        <p:nvSpPr>
          <p:cNvPr id="263" name="Google Shape;263;p3: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64" name="Google Shape;264;p3: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lnSpc>
                <a:spcPct val="150000"/>
              </a:lnSpc>
              <a:spcBef>
                <a:spcPts val="1400"/>
              </a:spcBef>
              <a:spcAft>
                <a:spcPts val="1400"/>
              </a:spcAft>
              <a:buSzPts val="1100"/>
              <a:buNone/>
            </a:pPr>
            <a:r>
              <a:rPr lang="en-IN">
                <a:highlight>
                  <a:srgbClr val="FFFFFF"/>
                </a:highlight>
                <a:latin typeface="Times New Roman"/>
                <a:ea typeface="Times New Roman"/>
                <a:cs typeface="Times New Roman"/>
                <a:sym typeface="Times New Roman"/>
              </a:rPr>
              <a:t>Social Media is an important short-term strategy. According to Ardiatama (2021), creating a social media plan that involves tailored messaging, content, and campaigns can significantly assist in reaching potential candidates. Moreover, social media platforms can be utilized to advertise job vacancies and furnish comprehensive details about the role. This can help to reach potential candidates who may not be actively looking for a job but could be interested in joining the Restaurant.</a:t>
            </a:r>
            <a:endParaRPr>
              <a:highlight>
                <a:srgbClr val="FFFFFF"/>
              </a:highlight>
              <a:latin typeface="Times New Roman"/>
              <a:ea typeface="Times New Roman"/>
              <a:cs typeface="Times New Roman"/>
              <a:sym typeface="Times New Roman"/>
            </a:endParaRPr>
          </a:p>
        </p:txBody>
      </p:sp>
      <p:sp>
        <p:nvSpPr>
          <p:cNvPr id="265" name="Google Shape;265;p3: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IN"/>
              <a:t>3</a:t>
            </a:fld>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76"/>
        <p:cNvGrpSpPr/>
        <p:nvPr/>
      </p:nvGrpSpPr>
      <p:grpSpPr>
        <a:xfrm>
          <a:off x="0" y="0"/>
          <a:ext cx="0" cy="0"/>
          <a:chOff x="0" y="0"/>
          <a:chExt cx="0" cy="0"/>
        </a:xfrm>
      </p:grpSpPr>
      <p:sp>
        <p:nvSpPr>
          <p:cNvPr id="277" name="Google Shape;277;p4: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78" name="Google Shape;278;p4: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lnSpc>
                <a:spcPct val="150000"/>
              </a:lnSpc>
              <a:spcBef>
                <a:spcPts val="1400"/>
              </a:spcBef>
              <a:spcAft>
                <a:spcPts val="1400"/>
              </a:spcAft>
              <a:buSzPts val="1100"/>
              <a:buNone/>
            </a:pPr>
            <a:r>
              <a:rPr lang="en-IN">
                <a:highlight>
                  <a:srgbClr val="FFFFFF"/>
                </a:highlight>
                <a:latin typeface="Times New Roman"/>
                <a:ea typeface="Times New Roman"/>
                <a:cs typeface="Times New Roman"/>
                <a:sym typeface="Times New Roman"/>
              </a:rPr>
              <a:t>Talent pools are groups of potential candidates who have shown interest in working for a Restaurant or who have the skills and qualifications that the company is looking for. As opined by Al-Abdallah, Dandis and Al Haj Eid (2022), by maintaining a talent pool, companies can save time and resources in recruiting, as they already have a pool of potential candidates to draw from when a position becomes available. </a:t>
            </a:r>
            <a:endParaRPr sz="1800">
              <a:highlight>
                <a:srgbClr val="FFFFFF"/>
              </a:highlight>
              <a:latin typeface="Times New Roman"/>
              <a:ea typeface="Times New Roman"/>
              <a:cs typeface="Times New Roman"/>
              <a:sym typeface="Times New Roman"/>
            </a:endParaRPr>
          </a:p>
        </p:txBody>
      </p:sp>
      <p:sp>
        <p:nvSpPr>
          <p:cNvPr id="279" name="Google Shape;279;p4: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IN"/>
              <a:t>4</a:t>
            </a:fld>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85"/>
        <p:cNvGrpSpPr/>
        <p:nvPr/>
      </p:nvGrpSpPr>
      <p:grpSpPr>
        <a:xfrm>
          <a:off x="0" y="0"/>
          <a:ext cx="0" cy="0"/>
          <a:chOff x="0" y="0"/>
          <a:chExt cx="0" cy="0"/>
        </a:xfrm>
      </p:grpSpPr>
      <p:sp>
        <p:nvSpPr>
          <p:cNvPr id="286" name="Google Shape;286;p5: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87" name="Google Shape;287;p5: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lnSpc>
                <a:spcPct val="150000"/>
              </a:lnSpc>
              <a:spcBef>
                <a:spcPts val="1400"/>
              </a:spcBef>
              <a:spcAft>
                <a:spcPts val="1400"/>
              </a:spcAft>
              <a:buSzPts val="1100"/>
              <a:buNone/>
            </a:pPr>
            <a:r>
              <a:rPr lang="en-IN">
                <a:highlight>
                  <a:srgbClr val="FFFFFF"/>
                </a:highlight>
                <a:latin typeface="Times New Roman"/>
                <a:ea typeface="Times New Roman"/>
                <a:cs typeface="Times New Roman"/>
                <a:sym typeface="Times New Roman"/>
              </a:rPr>
              <a:t>To establish a strong brand image, restaurants should aim for consistency across all visual elements. As stated by Gehrels and Gehrels (2019), this helps build brand recognition and creates a cohesive and professional look across all marketing materials, products, and customer touchpoints. It is also essential to ensure that the brand image is reflective of the company's values and mission. Overall, establishing a strong brand image is critical for businesses looking to build a loyal customer base.</a:t>
            </a:r>
            <a:endParaRPr sz="1800">
              <a:highlight>
                <a:srgbClr val="FFFFFF"/>
              </a:highlight>
              <a:latin typeface="Times New Roman"/>
              <a:ea typeface="Times New Roman"/>
              <a:cs typeface="Times New Roman"/>
              <a:sym typeface="Times New Roman"/>
            </a:endParaRPr>
          </a:p>
        </p:txBody>
      </p:sp>
      <p:sp>
        <p:nvSpPr>
          <p:cNvPr id="288" name="Google Shape;288;p5: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IN"/>
              <a:t>5</a:t>
            </a:fld>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00"/>
        <p:cNvGrpSpPr/>
        <p:nvPr/>
      </p:nvGrpSpPr>
      <p:grpSpPr>
        <a:xfrm>
          <a:off x="0" y="0"/>
          <a:ext cx="0" cy="0"/>
          <a:chOff x="0" y="0"/>
          <a:chExt cx="0" cy="0"/>
        </a:xfrm>
      </p:grpSpPr>
      <p:sp>
        <p:nvSpPr>
          <p:cNvPr id="301" name="Google Shape;301;p6: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302" name="Google Shape;302;p6: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lnSpc>
                <a:spcPct val="150000"/>
              </a:lnSpc>
              <a:spcBef>
                <a:spcPts val="1400"/>
              </a:spcBef>
              <a:spcAft>
                <a:spcPts val="0"/>
              </a:spcAft>
              <a:buSzPts val="1100"/>
              <a:buNone/>
            </a:pPr>
            <a:r>
              <a:rPr lang="en-IN">
                <a:highlight>
                  <a:srgbClr val="FFFFFF"/>
                </a:highlight>
                <a:latin typeface="Times New Roman"/>
                <a:ea typeface="Times New Roman"/>
                <a:cs typeface="Times New Roman"/>
                <a:sym typeface="Times New Roman"/>
              </a:rPr>
              <a:t>To establish a strong brand image, restaurants should aim for consistency across all visual elements. As stated by Gehrels and Gehrels (2019), this helps build brand recognition and creates a cohesive and professional look across all marketing materials, products, and customer touchpoints. It is also essential to ensure that the brand image is reflective of the company's values and mission. Overall, establishing a strong brand image is critical for businesses looking to build a loyal customer base.</a:t>
            </a:r>
            <a:endParaRPr>
              <a:highlight>
                <a:srgbClr val="FFFFFF"/>
              </a:highlight>
              <a:latin typeface="Times New Roman"/>
              <a:ea typeface="Times New Roman"/>
              <a:cs typeface="Times New Roman"/>
              <a:sym typeface="Times New Roman"/>
            </a:endParaRPr>
          </a:p>
          <a:p>
            <a:pPr marL="0" lvl="0" indent="0" algn="l" rtl="0">
              <a:lnSpc>
                <a:spcPct val="150000"/>
              </a:lnSpc>
              <a:spcBef>
                <a:spcPts val="1400"/>
              </a:spcBef>
              <a:spcAft>
                <a:spcPts val="1400"/>
              </a:spcAft>
              <a:buSzPts val="1100"/>
              <a:buNone/>
            </a:pPr>
            <a:endParaRPr>
              <a:highlight>
                <a:srgbClr val="FFFFFF"/>
              </a:highlight>
              <a:latin typeface="Times New Roman"/>
              <a:ea typeface="Times New Roman"/>
              <a:cs typeface="Times New Roman"/>
              <a:sym typeface="Times New Roman"/>
            </a:endParaRPr>
          </a:p>
        </p:txBody>
      </p:sp>
      <p:sp>
        <p:nvSpPr>
          <p:cNvPr id="303" name="Google Shape;303;p6: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IN"/>
              <a:t>6</a:t>
            </a:fld>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11"/>
        <p:cNvGrpSpPr/>
        <p:nvPr/>
      </p:nvGrpSpPr>
      <p:grpSpPr>
        <a:xfrm>
          <a:off x="0" y="0"/>
          <a:ext cx="0" cy="0"/>
          <a:chOff x="0" y="0"/>
          <a:chExt cx="0" cy="0"/>
        </a:xfrm>
      </p:grpSpPr>
      <p:sp>
        <p:nvSpPr>
          <p:cNvPr id="312" name="Google Shape;312;p7: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313" name="Google Shape;313;p7: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lnSpc>
                <a:spcPct val="150000"/>
              </a:lnSpc>
              <a:spcBef>
                <a:spcPts val="0"/>
              </a:spcBef>
              <a:spcAft>
                <a:spcPts val="0"/>
              </a:spcAft>
              <a:buNone/>
            </a:pPr>
            <a:r>
              <a:rPr lang="en-IN" sz="1200">
                <a:highlight>
                  <a:srgbClr val="FFFFFF"/>
                </a:highlight>
                <a:latin typeface="Times New Roman"/>
                <a:ea typeface="Times New Roman"/>
                <a:cs typeface="Times New Roman"/>
                <a:sym typeface="Times New Roman"/>
              </a:rPr>
              <a:t>Speakers Note</a:t>
            </a:r>
            <a:endParaRPr sz="1100">
              <a:latin typeface="Calibri"/>
              <a:ea typeface="Calibri"/>
              <a:cs typeface="Calibri"/>
              <a:sym typeface="Calibri"/>
            </a:endParaRPr>
          </a:p>
          <a:p>
            <a:pPr marL="0" lvl="0" indent="0" algn="l" rtl="0">
              <a:lnSpc>
                <a:spcPct val="150000"/>
              </a:lnSpc>
              <a:spcBef>
                <a:spcPts val="1200"/>
              </a:spcBef>
              <a:spcAft>
                <a:spcPts val="0"/>
              </a:spcAft>
              <a:buClr>
                <a:schemeClr val="dk1"/>
              </a:buClr>
              <a:buSzPts val="1100"/>
              <a:buFont typeface="Arial"/>
              <a:buNone/>
            </a:pPr>
            <a:r>
              <a:rPr lang="en-IN">
                <a:highlight>
                  <a:srgbClr val="FFFFFF"/>
                </a:highlight>
                <a:latin typeface="Times New Roman"/>
                <a:ea typeface="Times New Roman"/>
                <a:cs typeface="Times New Roman"/>
                <a:sym typeface="Times New Roman"/>
              </a:rPr>
              <a:t>Investing in training is a critical aspect of developing and retaining talent within an organization. It is true that providing employees with opportunities for ongoing learning and development not only helps to improve their skills and knowledge but also demonstrates the company's commitment to their growth and career advancement (Han </a:t>
            </a:r>
            <a:r>
              <a:rPr lang="en-IN" i="1">
                <a:highlight>
                  <a:srgbClr val="FFFFFF"/>
                </a:highlight>
                <a:latin typeface="Times New Roman"/>
                <a:ea typeface="Times New Roman"/>
                <a:cs typeface="Times New Roman"/>
                <a:sym typeface="Times New Roman"/>
              </a:rPr>
              <a:t>et al., </a:t>
            </a:r>
            <a:r>
              <a:rPr lang="en-IN">
                <a:highlight>
                  <a:srgbClr val="FFFFFF"/>
                </a:highlight>
                <a:latin typeface="Times New Roman"/>
                <a:ea typeface="Times New Roman"/>
                <a:cs typeface="Times New Roman"/>
                <a:sym typeface="Times New Roman"/>
              </a:rPr>
              <a:t>2022). </a:t>
            </a:r>
            <a:endParaRPr>
              <a:highlight>
                <a:srgbClr val="FFFFFF"/>
              </a:highlight>
              <a:latin typeface="Times New Roman"/>
              <a:ea typeface="Times New Roman"/>
              <a:cs typeface="Times New Roman"/>
              <a:sym typeface="Times New Roman"/>
            </a:endParaRPr>
          </a:p>
          <a:p>
            <a:pPr marL="0" lvl="0" indent="0" algn="l" rtl="0">
              <a:lnSpc>
                <a:spcPct val="150000"/>
              </a:lnSpc>
              <a:spcBef>
                <a:spcPts val="1400"/>
              </a:spcBef>
              <a:spcAft>
                <a:spcPts val="0"/>
              </a:spcAft>
              <a:buClr>
                <a:schemeClr val="dk1"/>
              </a:buClr>
              <a:buSzPts val="1100"/>
              <a:buFont typeface="Arial"/>
              <a:buNone/>
            </a:pPr>
            <a:endParaRPr>
              <a:highlight>
                <a:srgbClr val="FFFFFF"/>
              </a:highlight>
              <a:latin typeface="Times New Roman"/>
              <a:ea typeface="Times New Roman"/>
              <a:cs typeface="Times New Roman"/>
              <a:sym typeface="Times New Roman"/>
            </a:endParaRPr>
          </a:p>
          <a:p>
            <a:pPr marL="0" lvl="0" indent="0" algn="l" rtl="0">
              <a:spcBef>
                <a:spcPts val="1400"/>
              </a:spcBef>
              <a:spcAft>
                <a:spcPts val="0"/>
              </a:spcAft>
              <a:buNone/>
            </a:pPr>
            <a:endParaRPr/>
          </a:p>
        </p:txBody>
      </p:sp>
      <p:sp>
        <p:nvSpPr>
          <p:cNvPr id="314" name="Google Shape;314;p7: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IN"/>
              <a:t>7</a:t>
            </a:fld>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25"/>
        <p:cNvGrpSpPr/>
        <p:nvPr/>
      </p:nvGrpSpPr>
      <p:grpSpPr>
        <a:xfrm>
          <a:off x="0" y="0"/>
          <a:ext cx="0" cy="0"/>
          <a:chOff x="0" y="0"/>
          <a:chExt cx="0" cy="0"/>
        </a:xfrm>
      </p:grpSpPr>
      <p:sp>
        <p:nvSpPr>
          <p:cNvPr id="326" name="Google Shape;326;p8: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327" name="Google Shape;327;p8: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lnSpc>
                <a:spcPct val="150000"/>
              </a:lnSpc>
              <a:spcBef>
                <a:spcPts val="1400"/>
              </a:spcBef>
              <a:spcAft>
                <a:spcPts val="0"/>
              </a:spcAft>
              <a:buSzPts val="1100"/>
              <a:buNone/>
            </a:pPr>
            <a:r>
              <a:rPr lang="en-IN">
                <a:highlight>
                  <a:srgbClr val="FFFFFF"/>
                </a:highlight>
                <a:latin typeface="Times New Roman"/>
                <a:ea typeface="Times New Roman"/>
                <a:cs typeface="Times New Roman"/>
                <a:sym typeface="Times New Roman"/>
              </a:rPr>
              <a:t>By investing in training, companies can also improve employee engagement, motivation, and job satisfaction. According to Romanko and O’Mahony (2022), employees who feel supported and valued are more likely to be productive, innovative, and committed to the organization. Furthermore, investing in training can also result in cost savings for the company. A highly skilled workforce is more efficient, effective, and able to handle complex tasks, reducing errors and improving productivity. </a:t>
            </a:r>
            <a:endParaRPr>
              <a:highlight>
                <a:srgbClr val="FFFFFF"/>
              </a:highlight>
              <a:latin typeface="Times New Roman"/>
              <a:ea typeface="Times New Roman"/>
              <a:cs typeface="Times New Roman"/>
              <a:sym typeface="Times New Roman"/>
            </a:endParaRPr>
          </a:p>
          <a:p>
            <a:pPr marL="0" lvl="0" indent="0" algn="l" rtl="0">
              <a:lnSpc>
                <a:spcPct val="150000"/>
              </a:lnSpc>
              <a:spcBef>
                <a:spcPts val="1400"/>
              </a:spcBef>
              <a:spcAft>
                <a:spcPts val="0"/>
              </a:spcAft>
              <a:buClr>
                <a:schemeClr val="dk1"/>
              </a:buClr>
              <a:buSzPts val="1100"/>
              <a:buFont typeface="Arial"/>
              <a:buNone/>
            </a:pPr>
            <a:endParaRPr>
              <a:highlight>
                <a:srgbClr val="FFFFFF"/>
              </a:highlight>
              <a:latin typeface="Times New Roman"/>
              <a:ea typeface="Times New Roman"/>
              <a:cs typeface="Times New Roman"/>
              <a:sym typeface="Times New Roman"/>
            </a:endParaRPr>
          </a:p>
          <a:p>
            <a:pPr marL="0" lvl="0" indent="0" algn="l" rtl="0">
              <a:spcBef>
                <a:spcPts val="1400"/>
              </a:spcBef>
              <a:spcAft>
                <a:spcPts val="0"/>
              </a:spcAft>
              <a:buNone/>
            </a:pPr>
            <a:endParaRPr sz="1800">
              <a:highlight>
                <a:srgbClr val="FFFFFF"/>
              </a:highlight>
              <a:latin typeface="Times New Roman"/>
              <a:ea typeface="Times New Roman"/>
              <a:cs typeface="Times New Roman"/>
              <a:sym typeface="Times New Roman"/>
            </a:endParaRPr>
          </a:p>
        </p:txBody>
      </p:sp>
      <p:sp>
        <p:nvSpPr>
          <p:cNvPr id="328" name="Google Shape;328;p8: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IN"/>
              <a:t>8</a:t>
            </a:fld>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35"/>
        <p:cNvGrpSpPr/>
        <p:nvPr/>
      </p:nvGrpSpPr>
      <p:grpSpPr>
        <a:xfrm>
          <a:off x="0" y="0"/>
          <a:ext cx="0" cy="0"/>
          <a:chOff x="0" y="0"/>
          <a:chExt cx="0" cy="0"/>
        </a:xfrm>
      </p:grpSpPr>
      <p:sp>
        <p:nvSpPr>
          <p:cNvPr id="336" name="Google Shape;336;p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337" name="Google Shape;337;p9: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lnSpc>
                <a:spcPct val="150000"/>
              </a:lnSpc>
              <a:spcBef>
                <a:spcPts val="1400"/>
              </a:spcBef>
              <a:spcAft>
                <a:spcPts val="0"/>
              </a:spcAft>
              <a:buSzPts val="1100"/>
              <a:buNone/>
            </a:pPr>
            <a:r>
              <a:rPr lang="en-IN">
                <a:highlight>
                  <a:srgbClr val="FFFFFF"/>
                </a:highlight>
                <a:latin typeface="Times New Roman"/>
                <a:ea typeface="Times New Roman"/>
                <a:cs typeface="Times New Roman"/>
                <a:sym typeface="Times New Roman"/>
              </a:rPr>
              <a:t>As per the view of Akanda </a:t>
            </a:r>
            <a:r>
              <a:rPr lang="en-IN" i="1">
                <a:highlight>
                  <a:srgbClr val="FFFFFF"/>
                </a:highlight>
                <a:latin typeface="Times New Roman"/>
                <a:ea typeface="Times New Roman"/>
                <a:cs typeface="Times New Roman"/>
                <a:sym typeface="Times New Roman"/>
              </a:rPr>
              <a:t>et al. </a:t>
            </a:r>
            <a:r>
              <a:rPr lang="en-IN">
                <a:highlight>
                  <a:srgbClr val="FFFFFF"/>
                </a:highlight>
                <a:latin typeface="Times New Roman"/>
                <a:ea typeface="Times New Roman"/>
                <a:cs typeface="Times New Roman"/>
                <a:sym typeface="Times New Roman"/>
              </a:rPr>
              <a:t>(2021), to attract potential candidates, the Restaurant has implemented a monetary strategy focused on offering competitive salaries for positions in both fine and casual dining. By providing attractive compensation packages, the company aims to retain and attract top talent in the industry, setting itself apart from its competitors. This approach is part of a long-term strategy aimed at building a positive employer brand and expanding the pool of highly qualified candidates.</a:t>
            </a:r>
            <a:endParaRPr>
              <a:highlight>
                <a:srgbClr val="FFFFFF"/>
              </a:highlight>
              <a:latin typeface="Times New Roman"/>
              <a:ea typeface="Times New Roman"/>
              <a:cs typeface="Times New Roman"/>
              <a:sym typeface="Times New Roman"/>
            </a:endParaRPr>
          </a:p>
          <a:p>
            <a:pPr marL="0" lvl="0" indent="0" algn="l" rtl="0">
              <a:lnSpc>
                <a:spcPct val="150000"/>
              </a:lnSpc>
              <a:spcBef>
                <a:spcPts val="1400"/>
              </a:spcBef>
              <a:spcAft>
                <a:spcPts val="0"/>
              </a:spcAft>
              <a:buClr>
                <a:schemeClr val="dk1"/>
              </a:buClr>
              <a:buSzPts val="1100"/>
              <a:buFont typeface="Arial"/>
              <a:buNone/>
            </a:pPr>
            <a:endParaRPr>
              <a:highlight>
                <a:srgbClr val="FFFFFF"/>
              </a:highlight>
              <a:latin typeface="Times New Roman"/>
              <a:ea typeface="Times New Roman"/>
              <a:cs typeface="Times New Roman"/>
              <a:sym typeface="Times New Roman"/>
            </a:endParaRPr>
          </a:p>
          <a:p>
            <a:pPr marL="0" lvl="0" indent="0" algn="l" rtl="0">
              <a:spcBef>
                <a:spcPts val="1400"/>
              </a:spcBef>
              <a:spcAft>
                <a:spcPts val="0"/>
              </a:spcAft>
              <a:buNone/>
            </a:pPr>
            <a:endParaRPr sz="1800">
              <a:highlight>
                <a:srgbClr val="FFFFFF"/>
              </a:highlight>
              <a:latin typeface="Times New Roman"/>
              <a:ea typeface="Times New Roman"/>
              <a:cs typeface="Times New Roman"/>
              <a:sym typeface="Times New Roman"/>
            </a:endParaRPr>
          </a:p>
        </p:txBody>
      </p:sp>
      <p:sp>
        <p:nvSpPr>
          <p:cNvPr id="338" name="Google Shape;338;p9: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IN"/>
              <a:t>9</a:t>
            </a:fld>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44"/>
        <p:cNvGrpSpPr/>
        <p:nvPr/>
      </p:nvGrpSpPr>
      <p:grpSpPr>
        <a:xfrm>
          <a:off x="0" y="0"/>
          <a:ext cx="0" cy="0"/>
          <a:chOff x="0" y="0"/>
          <a:chExt cx="0" cy="0"/>
        </a:xfrm>
      </p:grpSpPr>
      <p:sp>
        <p:nvSpPr>
          <p:cNvPr id="345" name="Google Shape;345;p10: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346" name="Google Shape;346;p10: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lnSpc>
                <a:spcPct val="150000"/>
              </a:lnSpc>
              <a:spcBef>
                <a:spcPts val="1400"/>
              </a:spcBef>
              <a:spcAft>
                <a:spcPts val="0"/>
              </a:spcAft>
              <a:buClr>
                <a:schemeClr val="dk1"/>
              </a:buClr>
              <a:buSzPts val="1100"/>
              <a:buFont typeface="Arial"/>
              <a:buNone/>
            </a:pPr>
            <a:r>
              <a:rPr lang="en-IN">
                <a:highlight>
                  <a:srgbClr val="FFFFFF"/>
                </a:highlight>
                <a:latin typeface="Times New Roman"/>
                <a:ea typeface="Times New Roman"/>
                <a:cs typeface="Times New Roman"/>
                <a:sym typeface="Times New Roman"/>
              </a:rPr>
              <a:t>In addition to offering competitive salaries, providing bonuses can be a great way to incentivize and reward the restaurant staff for their hard work and dedication. The Restaurant has the flexibility to offer bonuses to its staff based on various criteria, including individual or team performance, and tenure (Lee</a:t>
            </a:r>
            <a:r>
              <a:rPr lang="en-IN" i="1">
                <a:highlight>
                  <a:srgbClr val="FFFFFF"/>
                </a:highlight>
                <a:latin typeface="Times New Roman"/>
                <a:ea typeface="Times New Roman"/>
                <a:cs typeface="Times New Roman"/>
                <a:sym typeface="Times New Roman"/>
              </a:rPr>
              <a:t> et al., </a:t>
            </a:r>
            <a:r>
              <a:rPr lang="en-IN">
                <a:highlight>
                  <a:srgbClr val="FFFFFF"/>
                </a:highlight>
                <a:latin typeface="Times New Roman"/>
                <a:ea typeface="Times New Roman"/>
                <a:cs typeface="Times New Roman"/>
                <a:sym typeface="Times New Roman"/>
              </a:rPr>
              <a:t>2023). By offering bonuses based on these factors, the Restaurant can incentivize and motivate its employees.</a:t>
            </a:r>
            <a:endParaRPr>
              <a:highlight>
                <a:srgbClr val="FFFFFF"/>
              </a:highlight>
              <a:latin typeface="Times New Roman"/>
              <a:ea typeface="Times New Roman"/>
              <a:cs typeface="Times New Roman"/>
              <a:sym typeface="Times New Roman"/>
            </a:endParaRPr>
          </a:p>
          <a:p>
            <a:pPr marL="0" lvl="0" indent="0" algn="l" rtl="0">
              <a:spcBef>
                <a:spcPts val="1400"/>
              </a:spcBef>
              <a:spcAft>
                <a:spcPts val="0"/>
              </a:spcAft>
              <a:buNone/>
            </a:pPr>
            <a:endParaRPr sz="1800">
              <a:highlight>
                <a:srgbClr val="FFFFFF"/>
              </a:highlight>
              <a:latin typeface="Times New Roman"/>
              <a:ea typeface="Times New Roman"/>
              <a:cs typeface="Times New Roman"/>
              <a:sym typeface="Times New Roman"/>
            </a:endParaRPr>
          </a:p>
        </p:txBody>
      </p:sp>
      <p:sp>
        <p:nvSpPr>
          <p:cNvPr id="347" name="Google Shape;347;p10: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IN"/>
              <a:t>10</a:t>
            </a:fld>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53"/>
        <p:cNvGrpSpPr/>
        <p:nvPr/>
      </p:nvGrpSpPr>
      <p:grpSpPr>
        <a:xfrm>
          <a:off x="0" y="0"/>
          <a:ext cx="0" cy="0"/>
          <a:chOff x="0" y="0"/>
          <a:chExt cx="0" cy="0"/>
        </a:xfrm>
      </p:grpSpPr>
      <p:sp>
        <p:nvSpPr>
          <p:cNvPr id="354" name="Google Shape;354;p11: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355" name="Google Shape;355;p11: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lnSpc>
                <a:spcPct val="150000"/>
              </a:lnSpc>
              <a:spcBef>
                <a:spcPts val="1400"/>
              </a:spcBef>
              <a:spcAft>
                <a:spcPts val="0"/>
              </a:spcAft>
              <a:buClr>
                <a:schemeClr val="dk1"/>
              </a:buClr>
              <a:buSzPts val="1100"/>
              <a:buFont typeface="Arial"/>
              <a:buNone/>
            </a:pPr>
            <a:r>
              <a:rPr lang="en-IN">
                <a:highlight>
                  <a:srgbClr val="FFFFFF"/>
                </a:highlight>
                <a:latin typeface="Times New Roman"/>
                <a:ea typeface="Times New Roman"/>
                <a:cs typeface="Times New Roman"/>
                <a:sym typeface="Times New Roman"/>
              </a:rPr>
              <a:t>As stated by Akanda </a:t>
            </a:r>
            <a:r>
              <a:rPr lang="en-IN" i="1">
                <a:highlight>
                  <a:srgbClr val="FFFFFF"/>
                </a:highlight>
                <a:latin typeface="Times New Roman"/>
                <a:ea typeface="Times New Roman"/>
                <a:cs typeface="Times New Roman"/>
                <a:sym typeface="Times New Roman"/>
              </a:rPr>
              <a:t>et al. </a:t>
            </a:r>
            <a:r>
              <a:rPr lang="en-IN">
                <a:highlight>
                  <a:srgbClr val="FFFFFF"/>
                </a:highlight>
                <a:latin typeface="Times New Roman"/>
                <a:ea typeface="Times New Roman"/>
                <a:cs typeface="Times New Roman"/>
                <a:sym typeface="Times New Roman"/>
              </a:rPr>
              <a:t>(2021), flexible working hours can be a great way to attract and retain top talent in the restaurant industry. The Restaurant’s primary non-monetary strategy is to provide flexible working hours, which can enhance employee satisfaction and engagement. Allowing employees to have greater control over their work schedules can lead to increased motivation and productivity.</a:t>
            </a:r>
            <a:endParaRPr>
              <a:highlight>
                <a:srgbClr val="FFFFFF"/>
              </a:highlight>
              <a:latin typeface="Times New Roman"/>
              <a:ea typeface="Times New Roman"/>
              <a:cs typeface="Times New Roman"/>
              <a:sym typeface="Times New Roman"/>
            </a:endParaRPr>
          </a:p>
          <a:p>
            <a:pPr marL="0" lvl="0" indent="0" algn="l" rtl="0">
              <a:spcBef>
                <a:spcPts val="1400"/>
              </a:spcBef>
              <a:spcAft>
                <a:spcPts val="0"/>
              </a:spcAft>
              <a:buNone/>
            </a:pPr>
            <a:endParaRPr sz="1800">
              <a:highlight>
                <a:srgbClr val="FFFFFF"/>
              </a:highlight>
              <a:latin typeface="Times New Roman"/>
              <a:ea typeface="Times New Roman"/>
              <a:cs typeface="Times New Roman"/>
              <a:sym typeface="Times New Roman"/>
            </a:endParaRPr>
          </a:p>
        </p:txBody>
      </p:sp>
      <p:sp>
        <p:nvSpPr>
          <p:cNvPr id="356" name="Google Shape;356;p11: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IN"/>
              <a:t>11</a:t>
            </a:fld>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62"/>
        <p:cNvGrpSpPr/>
        <p:nvPr/>
      </p:nvGrpSpPr>
      <p:grpSpPr>
        <a:xfrm>
          <a:off x="0" y="0"/>
          <a:ext cx="0" cy="0"/>
          <a:chOff x="0" y="0"/>
          <a:chExt cx="0" cy="0"/>
        </a:xfrm>
      </p:grpSpPr>
      <p:sp>
        <p:nvSpPr>
          <p:cNvPr id="363" name="Google Shape;363;p12: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364" name="Google Shape;364;p12: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lnSpc>
                <a:spcPct val="150000"/>
              </a:lnSpc>
              <a:spcBef>
                <a:spcPts val="1400"/>
              </a:spcBef>
              <a:spcAft>
                <a:spcPts val="0"/>
              </a:spcAft>
              <a:buClr>
                <a:schemeClr val="dk1"/>
              </a:buClr>
              <a:buSzPts val="1100"/>
              <a:buFont typeface="Arial"/>
              <a:buNone/>
            </a:pPr>
            <a:r>
              <a:rPr lang="en-IN">
                <a:highlight>
                  <a:srgbClr val="FFFFFF"/>
                </a:highlight>
                <a:latin typeface="Times New Roman"/>
                <a:ea typeface="Times New Roman"/>
                <a:cs typeface="Times New Roman"/>
                <a:sym typeface="Times New Roman"/>
              </a:rPr>
              <a:t>Job rotation can provide employees with a variety of experiences and opportunities for learning and development, leading to improved job satisfaction and motivation. Additionally, however, it is important to ensure that job rotations are structured in a way that provides adequate training and support for employees to succeed in their new roles (Romanko and O’Mahony, 2022). Job rotation can be a valuable tool for employee development and engagement in the restaurant industry.</a:t>
            </a:r>
            <a:endParaRPr>
              <a:highlight>
                <a:srgbClr val="FFFFFF"/>
              </a:highlight>
              <a:latin typeface="Times New Roman"/>
              <a:ea typeface="Times New Roman"/>
              <a:cs typeface="Times New Roman"/>
              <a:sym typeface="Times New Roman"/>
            </a:endParaRPr>
          </a:p>
          <a:p>
            <a:pPr marL="0" lvl="0" indent="0" algn="l" rtl="0">
              <a:spcBef>
                <a:spcPts val="1400"/>
              </a:spcBef>
              <a:spcAft>
                <a:spcPts val="0"/>
              </a:spcAft>
              <a:buNone/>
            </a:pPr>
            <a:endParaRPr sz="1800">
              <a:highlight>
                <a:srgbClr val="FFFFFF"/>
              </a:highlight>
              <a:latin typeface="Times New Roman"/>
              <a:ea typeface="Times New Roman"/>
              <a:cs typeface="Times New Roman"/>
              <a:sym typeface="Times New Roman"/>
            </a:endParaRPr>
          </a:p>
        </p:txBody>
      </p:sp>
      <p:sp>
        <p:nvSpPr>
          <p:cNvPr id="365" name="Google Shape;365;p12: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IN"/>
              <a:t>12</a:t>
            </a:fld>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76"/>
        <p:cNvGrpSpPr/>
        <p:nvPr/>
      </p:nvGrpSpPr>
      <p:grpSpPr>
        <a:xfrm>
          <a:off x="0" y="0"/>
          <a:ext cx="0" cy="0"/>
          <a:chOff x="0" y="0"/>
          <a:chExt cx="0" cy="0"/>
        </a:xfrm>
      </p:grpSpPr>
      <p:sp>
        <p:nvSpPr>
          <p:cNvPr id="377" name="Google Shape;377;p13: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378" name="Google Shape;378;p13: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lnSpc>
                <a:spcPct val="150000"/>
              </a:lnSpc>
              <a:spcBef>
                <a:spcPts val="1400"/>
              </a:spcBef>
              <a:spcAft>
                <a:spcPts val="0"/>
              </a:spcAft>
              <a:buClr>
                <a:schemeClr val="dk1"/>
              </a:buClr>
              <a:buSzPts val="1100"/>
              <a:buFont typeface="Arial"/>
              <a:buNone/>
            </a:pPr>
            <a:r>
              <a:rPr lang="en-IN">
                <a:highlight>
                  <a:srgbClr val="FFFFFF"/>
                </a:highlight>
                <a:latin typeface="Times New Roman"/>
                <a:ea typeface="Times New Roman"/>
                <a:cs typeface="Times New Roman"/>
                <a:sym typeface="Times New Roman"/>
              </a:rPr>
              <a:t>In the restaurant industry, where the competition for top talent is high and labour shortages are common, it is essential to have a well-rounded approach to talent acquisition. Offering competitive salaries and bonuses can attract potential candidates to work in the restaurant industry, differentiate the company from its competitors, and potentially lead to better retention rates.</a:t>
            </a:r>
            <a:endParaRPr>
              <a:highlight>
                <a:srgbClr val="FFFFFF"/>
              </a:highlight>
              <a:latin typeface="Times New Roman"/>
              <a:ea typeface="Times New Roman"/>
              <a:cs typeface="Times New Roman"/>
              <a:sym typeface="Times New Roman"/>
            </a:endParaRPr>
          </a:p>
          <a:p>
            <a:pPr marL="0" lvl="0" indent="0" algn="l" rtl="0">
              <a:spcBef>
                <a:spcPts val="1400"/>
              </a:spcBef>
              <a:spcAft>
                <a:spcPts val="0"/>
              </a:spcAft>
              <a:buNone/>
            </a:pPr>
            <a:endParaRPr sz="1800">
              <a:highlight>
                <a:srgbClr val="FFFFFF"/>
              </a:highlight>
              <a:latin typeface="Times New Roman"/>
              <a:ea typeface="Times New Roman"/>
              <a:cs typeface="Times New Roman"/>
              <a:sym typeface="Times New Roman"/>
            </a:endParaRPr>
          </a:p>
        </p:txBody>
      </p:sp>
      <p:sp>
        <p:nvSpPr>
          <p:cNvPr id="379" name="Google Shape;379;p13: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IN"/>
              <a:t>13</a:t>
            </a:fld>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85"/>
        <p:cNvGrpSpPr/>
        <p:nvPr/>
      </p:nvGrpSpPr>
      <p:grpSpPr>
        <a:xfrm>
          <a:off x="0" y="0"/>
          <a:ext cx="0" cy="0"/>
          <a:chOff x="0" y="0"/>
          <a:chExt cx="0" cy="0"/>
        </a:xfrm>
      </p:grpSpPr>
      <p:sp>
        <p:nvSpPr>
          <p:cNvPr id="386" name="Google Shape;386;g21657163620_0_63: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87" name="Google Shape;387;g21657163620_0_63:notes"/>
          <p:cNvSpPr txBox="1">
            <a:spLocks noGrp="1"/>
          </p:cNvSpPr>
          <p:nvPr>
            <p:ph type="body" idx="1"/>
          </p:nvPr>
        </p:nvSpPr>
        <p:spPr>
          <a:xfrm>
            <a:off x="685800" y="4400550"/>
            <a:ext cx="5486400" cy="360060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388" name="Google Shape;388;g21657163620_0_63:notes"/>
          <p:cNvSpPr txBox="1">
            <a:spLocks noGrp="1"/>
          </p:cNvSpPr>
          <p:nvPr>
            <p:ph type="sldNum" idx="12"/>
          </p:nvPr>
        </p:nvSpPr>
        <p:spPr>
          <a:xfrm>
            <a:off x="3884613" y="8685213"/>
            <a:ext cx="2971800" cy="458700"/>
          </a:xfrm>
          <a:prstGeom prst="rect">
            <a:avLst/>
          </a:prstGeom>
        </p:spPr>
        <p:txBody>
          <a:bodyPr spcFirstLastPara="1" wrap="square" lIns="91425" tIns="45700" rIns="91425" bIns="45700" anchor="b" anchorCtr="0">
            <a:noAutofit/>
          </a:bodyPr>
          <a:lstStyle/>
          <a:p>
            <a:pPr marL="0" lvl="0" indent="0" algn="r" rtl="0">
              <a:spcBef>
                <a:spcPts val="0"/>
              </a:spcBef>
              <a:spcAft>
                <a:spcPts val="0"/>
              </a:spcAft>
              <a:buClr>
                <a:srgbClr val="000000"/>
              </a:buClr>
              <a:buFont typeface="Arial"/>
              <a:buNone/>
            </a:pPr>
            <a:fld id="{00000000-1234-1234-1234-123412341234}" type="slidenum">
              <a:rPr lang="en-IN"/>
              <a:t>14</a:t>
            </a:fld>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93"/>
        <p:cNvGrpSpPr/>
        <p:nvPr/>
      </p:nvGrpSpPr>
      <p:grpSpPr>
        <a:xfrm>
          <a:off x="0" y="0"/>
          <a:ext cx="0" cy="0"/>
          <a:chOff x="0" y="0"/>
          <a:chExt cx="0" cy="0"/>
        </a:xfrm>
      </p:grpSpPr>
      <p:sp>
        <p:nvSpPr>
          <p:cNvPr id="394" name="Google Shape;394;g21657163620_0_71: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95" name="Google Shape;395;g21657163620_0_71:notes"/>
          <p:cNvSpPr txBox="1">
            <a:spLocks noGrp="1"/>
          </p:cNvSpPr>
          <p:nvPr>
            <p:ph type="body" idx="1"/>
          </p:nvPr>
        </p:nvSpPr>
        <p:spPr>
          <a:xfrm>
            <a:off x="685800" y="4400550"/>
            <a:ext cx="5486400" cy="360060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396" name="Google Shape;396;g21657163620_0_71:notes"/>
          <p:cNvSpPr txBox="1">
            <a:spLocks noGrp="1"/>
          </p:cNvSpPr>
          <p:nvPr>
            <p:ph type="sldNum" idx="12"/>
          </p:nvPr>
        </p:nvSpPr>
        <p:spPr>
          <a:xfrm>
            <a:off x="3884613" y="8685213"/>
            <a:ext cx="2971800" cy="458700"/>
          </a:xfrm>
          <a:prstGeom prst="rect">
            <a:avLst/>
          </a:prstGeom>
        </p:spPr>
        <p:txBody>
          <a:bodyPr spcFirstLastPara="1" wrap="square" lIns="91425" tIns="45700" rIns="91425" bIns="45700" anchor="b" anchorCtr="0">
            <a:noAutofit/>
          </a:bodyPr>
          <a:lstStyle/>
          <a:p>
            <a:pPr marL="0" lvl="0" indent="0" algn="r" rtl="0">
              <a:spcBef>
                <a:spcPts val="0"/>
              </a:spcBef>
              <a:spcAft>
                <a:spcPts val="0"/>
              </a:spcAft>
              <a:buClr>
                <a:srgbClr val="000000"/>
              </a:buClr>
              <a:buFont typeface="Arial"/>
              <a:buNone/>
            </a:pPr>
            <a:fld id="{00000000-1234-1234-1234-123412341234}" type="slidenum">
              <a:rPr lang="en-IN"/>
              <a:t>15</a:t>
            </a:fld>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Blank" type="blank">
  <p:cSld name="BLANK">
    <p:bg>
      <p:bgPr>
        <a:solidFill>
          <a:schemeClr val="accent4"/>
        </a:solidFill>
        <a:effectLst/>
      </p:bgPr>
    </p:bg>
    <p:spTree>
      <p:nvGrpSpPr>
        <p:cNvPr id="1" name="Shape 19"/>
        <p:cNvGrpSpPr/>
        <p:nvPr/>
      </p:nvGrpSpPr>
      <p:grpSpPr>
        <a:xfrm>
          <a:off x="0" y="0"/>
          <a:ext cx="0" cy="0"/>
          <a:chOff x="0" y="0"/>
          <a:chExt cx="0" cy="0"/>
        </a:xfrm>
      </p:grpSpPr>
      <p:sp>
        <p:nvSpPr>
          <p:cNvPr id="20" name="Google Shape;20;p15"/>
          <p:cNvSpPr txBox="1">
            <a:spLocks noGrp="1"/>
          </p:cNvSpPr>
          <p:nvPr>
            <p:ph type="sldNum" idx="12"/>
          </p:nvPr>
        </p:nvSpPr>
        <p:spPr>
          <a:xfrm>
            <a:off x="838200" y="6400904"/>
            <a:ext cx="365760" cy="246888"/>
          </a:xfrm>
          <a:prstGeom prst="rect">
            <a:avLst/>
          </a:prstGeom>
          <a:noFill/>
          <a:ln>
            <a:noFill/>
          </a:ln>
        </p:spPr>
        <p:txBody>
          <a:bodyPr spcFirstLastPara="1" wrap="square" lIns="0" tIns="45700" rIns="0" bIns="45700" anchor="ctr" anchorCtr="0">
            <a:noAutofit/>
          </a:bodyPr>
          <a:lstStyle>
            <a:lvl1pPr marL="0" lvl="0" indent="0" algn="ctr">
              <a:spcBef>
                <a:spcPts val="0"/>
              </a:spcBef>
              <a:buNone/>
              <a:defRPr/>
            </a:lvl1pPr>
            <a:lvl2pPr marL="0" lvl="1" indent="0" algn="ctr">
              <a:spcBef>
                <a:spcPts val="0"/>
              </a:spcBef>
              <a:buNone/>
              <a:defRPr/>
            </a:lvl2pPr>
            <a:lvl3pPr marL="0" lvl="2" indent="0" algn="ctr">
              <a:spcBef>
                <a:spcPts val="0"/>
              </a:spcBef>
              <a:buNone/>
              <a:defRPr/>
            </a:lvl3pPr>
            <a:lvl4pPr marL="0" lvl="3" indent="0" algn="ctr">
              <a:spcBef>
                <a:spcPts val="0"/>
              </a:spcBef>
              <a:buNone/>
              <a:defRPr/>
            </a:lvl4pPr>
            <a:lvl5pPr marL="0" lvl="4" indent="0" algn="ctr">
              <a:spcBef>
                <a:spcPts val="0"/>
              </a:spcBef>
              <a:buNone/>
              <a:defRPr/>
            </a:lvl5pPr>
            <a:lvl6pPr marL="0" lvl="5" indent="0" algn="ctr">
              <a:spcBef>
                <a:spcPts val="0"/>
              </a:spcBef>
              <a:buNone/>
              <a:defRPr/>
            </a:lvl6pPr>
            <a:lvl7pPr marL="0" lvl="6" indent="0" algn="ctr">
              <a:spcBef>
                <a:spcPts val="0"/>
              </a:spcBef>
              <a:buNone/>
              <a:defRPr/>
            </a:lvl7pPr>
            <a:lvl8pPr marL="0" lvl="7" indent="0" algn="ctr">
              <a:spcBef>
                <a:spcPts val="0"/>
              </a:spcBef>
              <a:buNone/>
              <a:defRPr/>
            </a:lvl8pPr>
            <a:lvl9pPr marL="0" lvl="8" indent="0" algn="ctr">
              <a:spcBef>
                <a:spcPts val="0"/>
              </a:spcBef>
              <a:buNone/>
              <a:defRPr/>
            </a:lvl9pPr>
          </a:lstStyle>
          <a:p>
            <a:pPr marL="0" lvl="0" indent="0" algn="ctr" rtl="0">
              <a:spcBef>
                <a:spcPts val="0"/>
              </a:spcBef>
              <a:spcAft>
                <a:spcPts val="0"/>
              </a:spcAft>
              <a:buNone/>
            </a:pPr>
            <a:fld id="{00000000-1234-1234-1234-123412341234}" type="slidenum">
              <a:rPr lang="en-IN"/>
              <a:t>‹#›</a:t>
            </a:fld>
            <a:endParaRPr/>
          </a:p>
        </p:txBody>
      </p:sp>
      <p:sp>
        <p:nvSpPr>
          <p:cNvPr id="21" name="Google Shape;21;p15"/>
          <p:cNvSpPr txBox="1">
            <a:spLocks noGrp="1"/>
          </p:cNvSpPr>
          <p:nvPr>
            <p:ph type="ftr" idx="11"/>
          </p:nvPr>
        </p:nvSpPr>
        <p:spPr>
          <a:xfrm>
            <a:off x="5364480" y="6400904"/>
            <a:ext cx="1463040" cy="246888"/>
          </a:xfrm>
          <a:prstGeom prst="rect">
            <a:avLst/>
          </a:prstGeom>
          <a:noFill/>
          <a:ln>
            <a:noFill/>
          </a:ln>
        </p:spPr>
        <p:txBody>
          <a:bodyPr spcFirstLastPara="1" wrap="square" lIns="0" tIns="45700" rIns="0"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2" name="Google Shape;22;p15"/>
          <p:cNvSpPr txBox="1">
            <a:spLocks noGrp="1"/>
          </p:cNvSpPr>
          <p:nvPr>
            <p:ph type="dt" idx="10"/>
          </p:nvPr>
        </p:nvSpPr>
        <p:spPr>
          <a:xfrm>
            <a:off x="10629145" y="6400904"/>
            <a:ext cx="640080" cy="246888"/>
          </a:xfrm>
          <a:prstGeom prst="rect">
            <a:avLst/>
          </a:prstGeom>
          <a:noFill/>
          <a:ln>
            <a:noFill/>
          </a:ln>
        </p:spPr>
        <p:txBody>
          <a:bodyPr spcFirstLastPara="1" wrap="square" lIns="0" tIns="45700" rIns="0"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matchingName="Title Slide">
  <p:cSld name="Title Slide">
    <p:bg>
      <p:bgPr>
        <a:solidFill>
          <a:schemeClr val="accent2"/>
        </a:solidFill>
        <a:effectLst/>
      </p:bgPr>
    </p:bg>
    <p:spTree>
      <p:nvGrpSpPr>
        <p:cNvPr id="1" name="Shape 23"/>
        <p:cNvGrpSpPr/>
        <p:nvPr/>
      </p:nvGrpSpPr>
      <p:grpSpPr>
        <a:xfrm>
          <a:off x="0" y="0"/>
          <a:ext cx="0" cy="0"/>
          <a:chOff x="0" y="0"/>
          <a:chExt cx="0" cy="0"/>
        </a:xfrm>
      </p:grpSpPr>
      <p:sp>
        <p:nvSpPr>
          <p:cNvPr id="24" name="Google Shape;24;p16"/>
          <p:cNvSpPr/>
          <p:nvPr/>
        </p:nvSpPr>
        <p:spPr>
          <a:xfrm>
            <a:off x="1062566" y="1161412"/>
            <a:ext cx="10221119" cy="4831742"/>
          </a:xfrm>
          <a:prstGeom prst="rect">
            <a:avLst/>
          </a:prstGeom>
          <a:solidFill>
            <a:schemeClr val="accent3"/>
          </a:solidFill>
          <a:ln w="25400" cap="flat" cmpd="sng">
            <a:solidFill>
              <a:schemeClr val="dk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Clr>
                <a:schemeClr val="dk1"/>
              </a:buClr>
              <a:buSzPts val="1800"/>
              <a:buFont typeface="Open Sans Light"/>
              <a:buNone/>
            </a:pPr>
            <a:endParaRPr sz="1800" b="0" i="0" u="none" strike="noStrike" cap="none">
              <a:solidFill>
                <a:schemeClr val="lt1"/>
              </a:solidFill>
              <a:latin typeface="Karla"/>
              <a:ea typeface="Karla"/>
              <a:cs typeface="Karla"/>
              <a:sym typeface="Karla"/>
            </a:endParaRPr>
          </a:p>
        </p:txBody>
      </p:sp>
      <p:sp>
        <p:nvSpPr>
          <p:cNvPr id="25" name="Google Shape;25;p16"/>
          <p:cNvSpPr/>
          <p:nvPr/>
        </p:nvSpPr>
        <p:spPr>
          <a:xfrm>
            <a:off x="858371" y="800100"/>
            <a:ext cx="10221119" cy="4953001"/>
          </a:xfrm>
          <a:prstGeom prst="rect">
            <a:avLst/>
          </a:prstGeom>
          <a:solidFill>
            <a:schemeClr val="accent5"/>
          </a:solidFill>
          <a:ln w="25400" cap="flat" cmpd="sng">
            <a:solidFill>
              <a:schemeClr val="dk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Clr>
                <a:schemeClr val="dk1"/>
              </a:buClr>
              <a:buSzPts val="1800"/>
              <a:buFont typeface="Open Sans Light"/>
              <a:buNone/>
            </a:pPr>
            <a:endParaRPr sz="1800" b="0" i="0" u="none" strike="noStrike" cap="none">
              <a:solidFill>
                <a:schemeClr val="lt1"/>
              </a:solidFill>
              <a:latin typeface="Karla"/>
              <a:ea typeface="Karla"/>
              <a:cs typeface="Karla"/>
              <a:sym typeface="Karla"/>
            </a:endParaRPr>
          </a:p>
        </p:txBody>
      </p:sp>
      <p:sp>
        <p:nvSpPr>
          <p:cNvPr id="26" name="Google Shape;26;p16"/>
          <p:cNvSpPr txBox="1">
            <a:spLocks noGrp="1"/>
          </p:cNvSpPr>
          <p:nvPr>
            <p:ph type="ctrTitle"/>
          </p:nvPr>
        </p:nvSpPr>
        <p:spPr>
          <a:xfrm>
            <a:off x="1463040" y="2240280"/>
            <a:ext cx="4873752" cy="1709928"/>
          </a:xfrm>
          <a:prstGeom prst="rect">
            <a:avLst/>
          </a:prstGeom>
          <a:noFill/>
          <a:ln>
            <a:noFill/>
          </a:ln>
        </p:spPr>
        <p:txBody>
          <a:bodyPr spcFirstLastPara="1" wrap="square" lIns="91425" tIns="45700" rIns="91425" bIns="45700" anchor="b" anchorCtr="0">
            <a:noAutofit/>
          </a:bodyPr>
          <a:lstStyle>
            <a:lvl1pPr lvl="0" algn="l">
              <a:lnSpc>
                <a:spcPct val="90000"/>
              </a:lnSpc>
              <a:spcBef>
                <a:spcPts val="0"/>
              </a:spcBef>
              <a:spcAft>
                <a:spcPts val="0"/>
              </a:spcAft>
              <a:buClr>
                <a:schemeClr val="dk1"/>
              </a:buClr>
              <a:buSzPts val="6000"/>
              <a:buFont typeface="Century Gothic"/>
              <a:buNone/>
              <a:defRPr sz="60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27" name="Google Shape;27;p16"/>
          <p:cNvSpPr txBox="1">
            <a:spLocks noGrp="1"/>
          </p:cNvSpPr>
          <p:nvPr>
            <p:ph type="subTitle" idx="1"/>
          </p:nvPr>
        </p:nvSpPr>
        <p:spPr>
          <a:xfrm>
            <a:off x="1463040" y="4014216"/>
            <a:ext cx="4873752" cy="630936"/>
          </a:xfrm>
          <a:prstGeom prst="rect">
            <a:avLst/>
          </a:prstGeom>
          <a:noFill/>
          <a:ln>
            <a:noFill/>
          </a:ln>
        </p:spPr>
        <p:txBody>
          <a:bodyPr spcFirstLastPara="1" wrap="square" lIns="91425" tIns="45700" rIns="91425" bIns="45700" anchor="t" anchorCtr="0">
            <a:noAutofit/>
          </a:bodyPr>
          <a:lstStyle>
            <a:lvl1pPr lvl="0" algn="l">
              <a:lnSpc>
                <a:spcPct val="120000"/>
              </a:lnSpc>
              <a:spcBef>
                <a:spcPts val="0"/>
              </a:spcBef>
              <a:spcAft>
                <a:spcPts val="0"/>
              </a:spcAft>
              <a:buClr>
                <a:schemeClr val="dk1"/>
              </a:buClr>
              <a:buSzPts val="2000"/>
              <a:buNone/>
              <a:defRPr sz="2000"/>
            </a:lvl1pPr>
            <a:lvl2pPr lvl="1" algn="ctr">
              <a:lnSpc>
                <a:spcPct val="90000"/>
              </a:lnSpc>
              <a:spcBef>
                <a:spcPts val="500"/>
              </a:spcBef>
              <a:spcAft>
                <a:spcPts val="0"/>
              </a:spcAft>
              <a:buClr>
                <a:schemeClr val="dk1"/>
              </a:buClr>
              <a:buSzPts val="2000"/>
              <a:buNone/>
              <a:defRPr sz="2000"/>
            </a:lvl2pPr>
            <a:lvl3pPr lvl="2" algn="ctr">
              <a:lnSpc>
                <a:spcPct val="90000"/>
              </a:lnSpc>
              <a:spcBef>
                <a:spcPts val="500"/>
              </a:spcBef>
              <a:spcAft>
                <a:spcPts val="0"/>
              </a:spcAft>
              <a:buClr>
                <a:schemeClr val="dk1"/>
              </a:buClr>
              <a:buSzPts val="1800"/>
              <a:buNone/>
              <a:defRPr sz="1800"/>
            </a:lvl3pPr>
            <a:lvl4pPr lvl="3" algn="ctr">
              <a:lnSpc>
                <a:spcPct val="90000"/>
              </a:lnSpc>
              <a:spcBef>
                <a:spcPts val="500"/>
              </a:spcBef>
              <a:spcAft>
                <a:spcPts val="0"/>
              </a:spcAft>
              <a:buClr>
                <a:schemeClr val="dk1"/>
              </a:buClr>
              <a:buSzPts val="1600"/>
              <a:buNone/>
              <a:defRPr sz="1600"/>
            </a:lvl4pPr>
            <a:lvl5pPr lvl="4" algn="ctr">
              <a:lnSpc>
                <a:spcPct val="90000"/>
              </a:lnSpc>
              <a:spcBef>
                <a:spcPts val="500"/>
              </a:spcBef>
              <a:spcAft>
                <a:spcPts val="0"/>
              </a:spcAft>
              <a:buClr>
                <a:schemeClr val="dk1"/>
              </a:buClr>
              <a:buSzPts val="1600"/>
              <a:buNone/>
              <a:defRPr sz="1600"/>
            </a:lvl5pPr>
            <a:lvl6pPr lvl="5" algn="ctr">
              <a:lnSpc>
                <a:spcPct val="90000"/>
              </a:lnSpc>
              <a:spcBef>
                <a:spcPts val="500"/>
              </a:spcBef>
              <a:spcAft>
                <a:spcPts val="0"/>
              </a:spcAft>
              <a:buClr>
                <a:schemeClr val="dk1"/>
              </a:buClr>
              <a:buSzPts val="1600"/>
              <a:buNone/>
              <a:defRPr sz="1600"/>
            </a:lvl6pPr>
            <a:lvl7pPr lvl="6" algn="ctr">
              <a:lnSpc>
                <a:spcPct val="90000"/>
              </a:lnSpc>
              <a:spcBef>
                <a:spcPts val="500"/>
              </a:spcBef>
              <a:spcAft>
                <a:spcPts val="0"/>
              </a:spcAft>
              <a:buClr>
                <a:schemeClr val="dk1"/>
              </a:buClr>
              <a:buSzPts val="1600"/>
              <a:buNone/>
              <a:defRPr sz="1600"/>
            </a:lvl7pPr>
            <a:lvl8pPr lvl="7" algn="ctr">
              <a:lnSpc>
                <a:spcPct val="90000"/>
              </a:lnSpc>
              <a:spcBef>
                <a:spcPts val="500"/>
              </a:spcBef>
              <a:spcAft>
                <a:spcPts val="0"/>
              </a:spcAft>
              <a:buClr>
                <a:schemeClr val="dk1"/>
              </a:buClr>
              <a:buSzPts val="1600"/>
              <a:buNone/>
              <a:defRPr sz="1600"/>
            </a:lvl8pPr>
            <a:lvl9pPr lvl="8" algn="ctr">
              <a:lnSpc>
                <a:spcPct val="90000"/>
              </a:lnSpc>
              <a:spcBef>
                <a:spcPts val="500"/>
              </a:spcBef>
              <a:spcAft>
                <a:spcPts val="0"/>
              </a:spcAft>
              <a:buClr>
                <a:schemeClr val="dk1"/>
              </a:buClr>
              <a:buSzPts val="1600"/>
              <a:buNone/>
              <a:defRPr sz="1600"/>
            </a:lvl9pPr>
          </a:lstStyle>
          <a:p>
            <a:endParaRPr/>
          </a:p>
        </p:txBody>
      </p:sp>
      <p:sp>
        <p:nvSpPr>
          <p:cNvPr id="28" name="Google Shape;28;p16"/>
          <p:cNvSpPr>
            <a:spLocks noGrp="1"/>
          </p:cNvSpPr>
          <p:nvPr>
            <p:ph type="pic" idx="2"/>
          </p:nvPr>
        </p:nvSpPr>
        <p:spPr>
          <a:xfrm>
            <a:off x="7246779" y="812292"/>
            <a:ext cx="3834628" cy="4928616"/>
          </a:xfrm>
          <a:prstGeom prst="rect">
            <a:avLst/>
          </a:prstGeom>
          <a:noFill/>
          <a:ln w="25400" cap="flat" cmpd="sng">
            <a:solidFill>
              <a:schemeClr val="dk1"/>
            </a:solidFill>
            <a:prstDash val="solid"/>
            <a:miter lim="800000"/>
            <a:headEnd type="none" w="sm" len="sm"/>
            <a:tailEnd type="none" w="sm" len="sm"/>
          </a:ln>
        </p:spPr>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matchingName="Picture with Caption">
  <p:cSld name="Picture with Caption">
    <p:bg>
      <p:bgPr>
        <a:solidFill>
          <a:schemeClr val="accent2"/>
        </a:solidFill>
        <a:effectLst/>
      </p:bgPr>
    </p:bg>
    <p:spTree>
      <p:nvGrpSpPr>
        <p:cNvPr id="1" name="Shape 29"/>
        <p:cNvGrpSpPr/>
        <p:nvPr/>
      </p:nvGrpSpPr>
      <p:grpSpPr>
        <a:xfrm>
          <a:off x="0" y="0"/>
          <a:ext cx="0" cy="0"/>
          <a:chOff x="0" y="0"/>
          <a:chExt cx="0" cy="0"/>
        </a:xfrm>
      </p:grpSpPr>
      <p:sp>
        <p:nvSpPr>
          <p:cNvPr id="30" name="Google Shape;30;p17"/>
          <p:cNvSpPr/>
          <p:nvPr/>
        </p:nvSpPr>
        <p:spPr>
          <a:xfrm>
            <a:off x="5400719" y="1198578"/>
            <a:ext cx="6114430" cy="4794575"/>
          </a:xfrm>
          <a:prstGeom prst="rect">
            <a:avLst/>
          </a:prstGeom>
          <a:solidFill>
            <a:schemeClr val="accent2"/>
          </a:solidFill>
          <a:ln w="25400" cap="flat" cmpd="sng">
            <a:solidFill>
              <a:schemeClr val="dk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Clr>
                <a:schemeClr val="dk1"/>
              </a:buClr>
              <a:buSzPts val="1800"/>
              <a:buFont typeface="Open Sans Light"/>
              <a:buNone/>
            </a:pPr>
            <a:endParaRPr sz="1800" b="0" i="0" u="none" strike="noStrike" cap="none">
              <a:solidFill>
                <a:schemeClr val="lt1"/>
              </a:solidFill>
              <a:latin typeface="Karla"/>
              <a:ea typeface="Karla"/>
              <a:cs typeface="Karla"/>
              <a:sym typeface="Karla"/>
            </a:endParaRPr>
          </a:p>
        </p:txBody>
      </p:sp>
      <p:sp>
        <p:nvSpPr>
          <p:cNvPr id="31" name="Google Shape;31;p17"/>
          <p:cNvSpPr/>
          <p:nvPr/>
        </p:nvSpPr>
        <p:spPr>
          <a:xfrm>
            <a:off x="5196524" y="838200"/>
            <a:ext cx="6114430" cy="4914901"/>
          </a:xfrm>
          <a:prstGeom prst="rect">
            <a:avLst/>
          </a:prstGeom>
          <a:solidFill>
            <a:schemeClr val="accent5"/>
          </a:solidFill>
          <a:ln w="25400" cap="flat" cmpd="sng">
            <a:solidFill>
              <a:schemeClr val="dk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Clr>
                <a:schemeClr val="dk1"/>
              </a:buClr>
              <a:buSzPts val="1800"/>
              <a:buFont typeface="Open Sans Light"/>
              <a:buNone/>
            </a:pPr>
            <a:endParaRPr sz="1800" b="0" i="0" u="none" strike="noStrike" cap="none">
              <a:solidFill>
                <a:schemeClr val="lt1"/>
              </a:solidFill>
              <a:latin typeface="Karla"/>
              <a:ea typeface="Karla"/>
              <a:cs typeface="Karla"/>
              <a:sym typeface="Karla"/>
            </a:endParaRPr>
          </a:p>
        </p:txBody>
      </p:sp>
      <p:sp>
        <p:nvSpPr>
          <p:cNvPr id="32" name="Google Shape;32;p17"/>
          <p:cNvSpPr txBox="1">
            <a:spLocks noGrp="1"/>
          </p:cNvSpPr>
          <p:nvPr>
            <p:ph type="title"/>
          </p:nvPr>
        </p:nvSpPr>
        <p:spPr>
          <a:xfrm>
            <a:off x="5978024" y="1783080"/>
            <a:ext cx="4959821" cy="1162762"/>
          </a:xfrm>
          <a:prstGeom prst="rect">
            <a:avLst/>
          </a:prstGeom>
          <a:noFill/>
          <a:ln>
            <a:noFill/>
          </a:ln>
        </p:spPr>
        <p:txBody>
          <a:bodyPr spcFirstLastPara="1" wrap="square" lIns="91425" tIns="45700" rIns="91425" bIns="45700" anchor="t" anchorCtr="0">
            <a:noAutofit/>
          </a:bodyPr>
          <a:lstStyle>
            <a:lvl1pPr lvl="0" algn="l">
              <a:lnSpc>
                <a:spcPct val="90000"/>
              </a:lnSpc>
              <a:spcBef>
                <a:spcPts val="0"/>
              </a:spcBef>
              <a:spcAft>
                <a:spcPts val="0"/>
              </a:spcAft>
              <a:buClr>
                <a:schemeClr val="dk1"/>
              </a:buClr>
              <a:buSzPts val="6000"/>
              <a:buFont typeface="Century Gothic"/>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33" name="Google Shape;33;p17"/>
          <p:cNvSpPr>
            <a:spLocks noGrp="1"/>
          </p:cNvSpPr>
          <p:nvPr>
            <p:ph type="pic" idx="2"/>
          </p:nvPr>
        </p:nvSpPr>
        <p:spPr>
          <a:xfrm>
            <a:off x="0" y="0"/>
            <a:ext cx="4351128" cy="6858000"/>
          </a:xfrm>
          <a:prstGeom prst="rect">
            <a:avLst/>
          </a:prstGeom>
          <a:solidFill>
            <a:schemeClr val="accent5"/>
          </a:solidFill>
          <a:ln>
            <a:noFill/>
          </a:ln>
        </p:spPr>
      </p:sp>
      <p:sp>
        <p:nvSpPr>
          <p:cNvPr id="34" name="Google Shape;34;p17"/>
          <p:cNvSpPr txBox="1">
            <a:spLocks noGrp="1"/>
          </p:cNvSpPr>
          <p:nvPr>
            <p:ph type="body" idx="1"/>
          </p:nvPr>
        </p:nvSpPr>
        <p:spPr>
          <a:xfrm>
            <a:off x="5961888" y="2944368"/>
            <a:ext cx="4818888" cy="2130552"/>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0"/>
              </a:spcBef>
              <a:spcAft>
                <a:spcPts val="0"/>
              </a:spcAft>
              <a:buClr>
                <a:schemeClr val="dk1"/>
              </a:buClr>
              <a:buSzPts val="1600"/>
              <a:buNone/>
              <a:defRPr sz="1600"/>
            </a:lvl1pPr>
            <a:lvl2pPr marL="914400" lvl="1" indent="-317500" algn="l">
              <a:lnSpc>
                <a:spcPct val="90000"/>
              </a:lnSpc>
              <a:spcBef>
                <a:spcPts val="500"/>
              </a:spcBef>
              <a:spcAft>
                <a:spcPts val="0"/>
              </a:spcAft>
              <a:buClr>
                <a:schemeClr val="dk1"/>
              </a:buClr>
              <a:buSzPts val="1400"/>
              <a:buChar char="•"/>
              <a:defRPr sz="1400"/>
            </a:lvl2pPr>
            <a:lvl3pPr marL="1371600" lvl="2" indent="-304800" algn="l">
              <a:lnSpc>
                <a:spcPct val="90000"/>
              </a:lnSpc>
              <a:spcBef>
                <a:spcPts val="500"/>
              </a:spcBef>
              <a:spcAft>
                <a:spcPts val="0"/>
              </a:spcAft>
              <a:buClr>
                <a:schemeClr val="dk1"/>
              </a:buClr>
              <a:buSzPts val="1200"/>
              <a:buChar char="•"/>
              <a:defRPr sz="1200"/>
            </a:lvl3pPr>
            <a:lvl4pPr marL="1828800" lvl="3" indent="-298450" algn="l">
              <a:lnSpc>
                <a:spcPct val="90000"/>
              </a:lnSpc>
              <a:spcBef>
                <a:spcPts val="500"/>
              </a:spcBef>
              <a:spcAft>
                <a:spcPts val="0"/>
              </a:spcAft>
              <a:buClr>
                <a:schemeClr val="dk1"/>
              </a:buClr>
              <a:buSzPts val="1100"/>
              <a:buChar char="•"/>
              <a:defRPr sz="1100"/>
            </a:lvl4pPr>
            <a:lvl5pPr marL="2286000" lvl="4" indent="-298450" algn="l">
              <a:lnSpc>
                <a:spcPct val="90000"/>
              </a:lnSpc>
              <a:spcBef>
                <a:spcPts val="500"/>
              </a:spcBef>
              <a:spcAft>
                <a:spcPts val="0"/>
              </a:spcAft>
              <a:buClr>
                <a:schemeClr val="dk1"/>
              </a:buClr>
              <a:buSzPts val="1100"/>
              <a:buChar char="•"/>
              <a:defRPr sz="1100"/>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35" name="Google Shape;35;p17"/>
          <p:cNvSpPr txBox="1">
            <a:spLocks noGrp="1"/>
          </p:cNvSpPr>
          <p:nvPr>
            <p:ph type="sldNum" idx="12"/>
          </p:nvPr>
        </p:nvSpPr>
        <p:spPr>
          <a:xfrm>
            <a:off x="8072901" y="6400904"/>
            <a:ext cx="365760" cy="246888"/>
          </a:xfrm>
          <a:prstGeom prst="rect">
            <a:avLst/>
          </a:prstGeom>
          <a:noFill/>
          <a:ln>
            <a:noFill/>
          </a:ln>
        </p:spPr>
        <p:txBody>
          <a:bodyPr spcFirstLastPara="1" wrap="square" lIns="0" tIns="45700" rIns="0" bIns="45700" anchor="ctr" anchorCtr="0">
            <a:noAutofit/>
          </a:bodyPr>
          <a:lstStyle>
            <a:lvl1pPr marL="0" lvl="0" indent="0" algn="ctr">
              <a:spcBef>
                <a:spcPts val="0"/>
              </a:spcBef>
              <a:buNone/>
              <a:defRPr/>
            </a:lvl1pPr>
            <a:lvl2pPr marL="0" lvl="1" indent="0" algn="ctr">
              <a:spcBef>
                <a:spcPts val="0"/>
              </a:spcBef>
              <a:buNone/>
              <a:defRPr/>
            </a:lvl2pPr>
            <a:lvl3pPr marL="0" lvl="2" indent="0" algn="ctr">
              <a:spcBef>
                <a:spcPts val="0"/>
              </a:spcBef>
              <a:buNone/>
              <a:defRPr/>
            </a:lvl3pPr>
            <a:lvl4pPr marL="0" lvl="3" indent="0" algn="ctr">
              <a:spcBef>
                <a:spcPts val="0"/>
              </a:spcBef>
              <a:buNone/>
              <a:defRPr/>
            </a:lvl4pPr>
            <a:lvl5pPr marL="0" lvl="4" indent="0" algn="ctr">
              <a:spcBef>
                <a:spcPts val="0"/>
              </a:spcBef>
              <a:buNone/>
              <a:defRPr/>
            </a:lvl5pPr>
            <a:lvl6pPr marL="0" lvl="5" indent="0" algn="ctr">
              <a:spcBef>
                <a:spcPts val="0"/>
              </a:spcBef>
              <a:buNone/>
              <a:defRPr/>
            </a:lvl6pPr>
            <a:lvl7pPr marL="0" lvl="6" indent="0" algn="ctr">
              <a:spcBef>
                <a:spcPts val="0"/>
              </a:spcBef>
              <a:buNone/>
              <a:defRPr/>
            </a:lvl7pPr>
            <a:lvl8pPr marL="0" lvl="7" indent="0" algn="ctr">
              <a:spcBef>
                <a:spcPts val="0"/>
              </a:spcBef>
              <a:buNone/>
              <a:defRPr/>
            </a:lvl8pPr>
            <a:lvl9pPr marL="0" lvl="8" indent="0" algn="ctr">
              <a:spcBef>
                <a:spcPts val="0"/>
              </a:spcBef>
              <a:buNone/>
              <a:defRPr/>
            </a:lvl9pPr>
          </a:lstStyle>
          <a:p>
            <a:pPr marL="0" lvl="0" indent="0" algn="ctr" rtl="0">
              <a:spcBef>
                <a:spcPts val="0"/>
              </a:spcBef>
              <a:spcAft>
                <a:spcPts val="0"/>
              </a:spcAft>
              <a:buNone/>
            </a:pPr>
            <a:fld id="{00000000-1234-1234-1234-123412341234}" type="slidenum">
              <a:rPr lang="en-IN"/>
              <a:t>‹#›</a:t>
            </a:fld>
            <a:endParaRPr/>
          </a:p>
        </p:txBody>
      </p:sp>
      <p:cxnSp>
        <p:nvCxnSpPr>
          <p:cNvPr id="36" name="Google Shape;36;p17"/>
          <p:cNvCxnSpPr/>
          <p:nvPr/>
        </p:nvCxnSpPr>
        <p:spPr>
          <a:xfrm>
            <a:off x="4351128" y="6532618"/>
            <a:ext cx="3693089" cy="0"/>
          </a:xfrm>
          <a:prstGeom prst="straightConnector1">
            <a:avLst/>
          </a:prstGeom>
          <a:noFill/>
          <a:ln w="12700" cap="flat" cmpd="sng">
            <a:solidFill>
              <a:schemeClr val="dk1"/>
            </a:solidFill>
            <a:prstDash val="solid"/>
            <a:miter lim="800000"/>
            <a:headEnd type="none" w="sm" len="sm"/>
            <a:tailEnd type="none" w="sm" len="sm"/>
          </a:ln>
        </p:spPr>
      </p:cxnSp>
      <p:cxnSp>
        <p:nvCxnSpPr>
          <p:cNvPr id="37" name="Google Shape;37;p17"/>
          <p:cNvCxnSpPr/>
          <p:nvPr/>
        </p:nvCxnSpPr>
        <p:spPr>
          <a:xfrm>
            <a:off x="8467344" y="6527001"/>
            <a:ext cx="3724656" cy="5617"/>
          </a:xfrm>
          <a:prstGeom prst="straightConnector1">
            <a:avLst/>
          </a:prstGeom>
          <a:noFill/>
          <a:ln w="12700" cap="flat" cmpd="sng">
            <a:solidFill>
              <a:schemeClr val="dk1"/>
            </a:solidFill>
            <a:prstDash val="solid"/>
            <a:miter lim="800000"/>
            <a:headEnd type="none" w="sm" len="sm"/>
            <a:tailEnd type="none" w="sm" len="sm"/>
          </a:ln>
        </p:spPr>
      </p:cxn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Agenda">
  <p:cSld name="Agenda">
    <p:bg>
      <p:bgPr>
        <a:solidFill>
          <a:schemeClr val="accent5"/>
        </a:solidFill>
        <a:effectLst/>
      </p:bgPr>
    </p:bg>
    <p:spTree>
      <p:nvGrpSpPr>
        <p:cNvPr id="1" name="Shape 38"/>
        <p:cNvGrpSpPr/>
        <p:nvPr/>
      </p:nvGrpSpPr>
      <p:grpSpPr>
        <a:xfrm>
          <a:off x="0" y="0"/>
          <a:ext cx="0" cy="0"/>
          <a:chOff x="0" y="0"/>
          <a:chExt cx="0" cy="0"/>
        </a:xfrm>
      </p:grpSpPr>
      <p:sp>
        <p:nvSpPr>
          <p:cNvPr id="39" name="Google Shape;39;p18"/>
          <p:cNvSpPr txBox="1">
            <a:spLocks noGrp="1"/>
          </p:cNvSpPr>
          <p:nvPr>
            <p:ph type="title"/>
          </p:nvPr>
        </p:nvSpPr>
        <p:spPr>
          <a:xfrm>
            <a:off x="1139952" y="512064"/>
            <a:ext cx="9912096" cy="1014984"/>
          </a:xfrm>
          <a:prstGeom prst="rect">
            <a:avLst/>
          </a:prstGeom>
          <a:noFill/>
          <a:ln>
            <a:noFill/>
          </a:ln>
        </p:spPr>
        <p:txBody>
          <a:bodyPr spcFirstLastPara="1" wrap="square" lIns="91425" tIns="45700" rIns="91425" bIns="45700" anchor="t" anchorCtr="0">
            <a:noAutofit/>
          </a:bodyPr>
          <a:lstStyle>
            <a:lvl1pPr lvl="0" algn="ctr">
              <a:lnSpc>
                <a:spcPct val="10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40" name="Google Shape;40;p18"/>
          <p:cNvSpPr/>
          <p:nvPr/>
        </p:nvSpPr>
        <p:spPr>
          <a:xfrm>
            <a:off x="1072604" y="2550039"/>
            <a:ext cx="1622434" cy="1622434"/>
          </a:xfrm>
          <a:prstGeom prst="ellipse">
            <a:avLst/>
          </a:prstGeom>
          <a:solidFill>
            <a:srgbClr val="CCF2ED"/>
          </a:solidFill>
          <a:ln w="25400" cap="flat" cmpd="sng">
            <a:solidFill>
              <a:schemeClr val="dk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Clr>
                <a:schemeClr val="dk1"/>
              </a:buClr>
              <a:buSzPts val="1800"/>
              <a:buFont typeface="Open Sans Light"/>
              <a:buNone/>
            </a:pPr>
            <a:endParaRPr sz="1800">
              <a:solidFill>
                <a:schemeClr val="lt1"/>
              </a:solidFill>
              <a:latin typeface="Karla"/>
              <a:ea typeface="Karla"/>
              <a:cs typeface="Karla"/>
              <a:sym typeface="Karla"/>
            </a:endParaRPr>
          </a:p>
        </p:txBody>
      </p:sp>
      <p:sp>
        <p:nvSpPr>
          <p:cNvPr id="41" name="Google Shape;41;p18"/>
          <p:cNvSpPr/>
          <p:nvPr/>
        </p:nvSpPr>
        <p:spPr>
          <a:xfrm>
            <a:off x="3235665" y="2522510"/>
            <a:ext cx="1622434" cy="1622434"/>
          </a:xfrm>
          <a:prstGeom prst="ellipse">
            <a:avLst/>
          </a:prstGeom>
          <a:solidFill>
            <a:srgbClr val="CCF2ED"/>
          </a:solidFill>
          <a:ln w="25400" cap="flat" cmpd="sng">
            <a:solidFill>
              <a:schemeClr val="dk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Clr>
                <a:schemeClr val="dk1"/>
              </a:buClr>
              <a:buSzPts val="1800"/>
              <a:buFont typeface="Open Sans Light"/>
              <a:buNone/>
            </a:pPr>
            <a:endParaRPr sz="1800">
              <a:solidFill>
                <a:schemeClr val="lt1"/>
              </a:solidFill>
              <a:latin typeface="Karla"/>
              <a:ea typeface="Karla"/>
              <a:cs typeface="Karla"/>
              <a:sym typeface="Karla"/>
            </a:endParaRPr>
          </a:p>
        </p:txBody>
      </p:sp>
      <p:sp>
        <p:nvSpPr>
          <p:cNvPr id="42" name="Google Shape;42;p18"/>
          <p:cNvSpPr/>
          <p:nvPr/>
        </p:nvSpPr>
        <p:spPr>
          <a:xfrm>
            <a:off x="5415148" y="2513962"/>
            <a:ext cx="1622434" cy="1622434"/>
          </a:xfrm>
          <a:prstGeom prst="ellipse">
            <a:avLst/>
          </a:prstGeom>
          <a:solidFill>
            <a:srgbClr val="CCF2ED"/>
          </a:solidFill>
          <a:ln w="25400" cap="flat" cmpd="sng">
            <a:solidFill>
              <a:schemeClr val="dk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Clr>
                <a:schemeClr val="dk1"/>
              </a:buClr>
              <a:buSzPts val="1800"/>
              <a:buFont typeface="Open Sans Light"/>
              <a:buNone/>
            </a:pPr>
            <a:endParaRPr sz="1800">
              <a:solidFill>
                <a:schemeClr val="lt1"/>
              </a:solidFill>
              <a:latin typeface="Karla"/>
              <a:ea typeface="Karla"/>
              <a:cs typeface="Karla"/>
              <a:sym typeface="Karla"/>
            </a:endParaRPr>
          </a:p>
        </p:txBody>
      </p:sp>
      <p:sp>
        <p:nvSpPr>
          <p:cNvPr id="43" name="Google Shape;43;p18"/>
          <p:cNvSpPr/>
          <p:nvPr/>
        </p:nvSpPr>
        <p:spPr>
          <a:xfrm>
            <a:off x="7530416" y="2524926"/>
            <a:ext cx="1622434" cy="1622434"/>
          </a:xfrm>
          <a:prstGeom prst="ellipse">
            <a:avLst/>
          </a:prstGeom>
          <a:solidFill>
            <a:srgbClr val="CCF2ED"/>
          </a:solidFill>
          <a:ln w="25400" cap="flat" cmpd="sng">
            <a:solidFill>
              <a:schemeClr val="dk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Clr>
                <a:schemeClr val="dk1"/>
              </a:buClr>
              <a:buSzPts val="1800"/>
              <a:buFont typeface="Open Sans Light"/>
              <a:buNone/>
            </a:pPr>
            <a:endParaRPr sz="1800">
              <a:solidFill>
                <a:schemeClr val="lt1"/>
              </a:solidFill>
              <a:latin typeface="Karla"/>
              <a:ea typeface="Karla"/>
              <a:cs typeface="Karla"/>
              <a:sym typeface="Karla"/>
            </a:endParaRPr>
          </a:p>
        </p:txBody>
      </p:sp>
      <p:sp>
        <p:nvSpPr>
          <p:cNvPr id="44" name="Google Shape;44;p18"/>
          <p:cNvSpPr/>
          <p:nvPr/>
        </p:nvSpPr>
        <p:spPr>
          <a:xfrm>
            <a:off x="9709899" y="2516378"/>
            <a:ext cx="1622434" cy="1622434"/>
          </a:xfrm>
          <a:prstGeom prst="ellipse">
            <a:avLst/>
          </a:prstGeom>
          <a:solidFill>
            <a:srgbClr val="CCF2ED"/>
          </a:solidFill>
          <a:ln w="25400" cap="flat" cmpd="sng">
            <a:solidFill>
              <a:schemeClr val="dk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Clr>
                <a:schemeClr val="dk1"/>
              </a:buClr>
              <a:buSzPts val="1800"/>
              <a:buFont typeface="Open Sans Light"/>
              <a:buNone/>
            </a:pPr>
            <a:endParaRPr sz="1800">
              <a:solidFill>
                <a:schemeClr val="lt1"/>
              </a:solidFill>
              <a:latin typeface="Karla"/>
              <a:ea typeface="Karla"/>
              <a:cs typeface="Karla"/>
              <a:sym typeface="Karla"/>
            </a:endParaRPr>
          </a:p>
        </p:txBody>
      </p:sp>
      <p:sp>
        <p:nvSpPr>
          <p:cNvPr id="45" name="Google Shape;45;p18"/>
          <p:cNvSpPr>
            <a:spLocks noGrp="1"/>
          </p:cNvSpPr>
          <p:nvPr>
            <p:ph type="body" idx="1"/>
          </p:nvPr>
        </p:nvSpPr>
        <p:spPr>
          <a:xfrm>
            <a:off x="986726" y="2441448"/>
            <a:ext cx="1622425" cy="1622425"/>
          </a:xfrm>
          <a:prstGeom prst="ellipse">
            <a:avLst/>
          </a:prstGeom>
          <a:solidFill>
            <a:schemeClr val="accent3"/>
          </a:solidFill>
          <a:ln w="25400" cap="flat" cmpd="sng">
            <a:solidFill>
              <a:schemeClr val="dk1"/>
            </a:solidFill>
            <a:prstDash val="solid"/>
            <a:round/>
            <a:headEnd type="none" w="sm" len="sm"/>
            <a:tailEnd type="none" w="sm" len="sm"/>
          </a:ln>
        </p:spPr>
        <p:txBody>
          <a:bodyPr spcFirstLastPara="1" wrap="square" lIns="91425" tIns="45700" rIns="91425" bIns="45700" anchor="ctr" anchorCtr="0">
            <a:noAutofit/>
          </a:bodyPr>
          <a:lstStyle>
            <a:lvl1pPr marL="457200" lvl="0" indent="-228600" algn="ctr">
              <a:lnSpc>
                <a:spcPct val="90000"/>
              </a:lnSpc>
              <a:spcBef>
                <a:spcPts val="1000"/>
              </a:spcBef>
              <a:spcAft>
                <a:spcPts val="0"/>
              </a:spcAft>
              <a:buClr>
                <a:schemeClr val="lt1"/>
              </a:buClr>
              <a:buSzPts val="5400"/>
              <a:buNone/>
              <a:defRPr sz="5400">
                <a:solidFill>
                  <a:schemeClr val="lt1"/>
                </a:solidFill>
                <a:latin typeface="Century Gothic"/>
                <a:ea typeface="Century Gothic"/>
                <a:cs typeface="Century Gothic"/>
                <a:sym typeface="Century Gothic"/>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46" name="Google Shape;46;p18"/>
          <p:cNvSpPr>
            <a:spLocks noGrp="1"/>
          </p:cNvSpPr>
          <p:nvPr>
            <p:ph type="body" idx="2"/>
          </p:nvPr>
        </p:nvSpPr>
        <p:spPr>
          <a:xfrm>
            <a:off x="3154680" y="2441448"/>
            <a:ext cx="1622425" cy="1622425"/>
          </a:xfrm>
          <a:prstGeom prst="ellipse">
            <a:avLst/>
          </a:prstGeom>
          <a:solidFill>
            <a:schemeClr val="accent3"/>
          </a:solidFill>
          <a:ln w="25400" cap="flat" cmpd="sng">
            <a:solidFill>
              <a:schemeClr val="dk1"/>
            </a:solidFill>
            <a:prstDash val="solid"/>
            <a:round/>
            <a:headEnd type="none" w="sm" len="sm"/>
            <a:tailEnd type="none" w="sm" len="sm"/>
          </a:ln>
        </p:spPr>
        <p:txBody>
          <a:bodyPr spcFirstLastPara="1" wrap="square" lIns="91425" tIns="45700" rIns="91425" bIns="45700" anchor="ctr" anchorCtr="0">
            <a:noAutofit/>
          </a:bodyPr>
          <a:lstStyle>
            <a:lvl1pPr marL="457200" lvl="0" indent="-228600" algn="ctr">
              <a:lnSpc>
                <a:spcPct val="90000"/>
              </a:lnSpc>
              <a:spcBef>
                <a:spcPts val="1000"/>
              </a:spcBef>
              <a:spcAft>
                <a:spcPts val="0"/>
              </a:spcAft>
              <a:buClr>
                <a:schemeClr val="lt1"/>
              </a:buClr>
              <a:buSzPts val="5400"/>
              <a:buNone/>
              <a:defRPr sz="5400">
                <a:solidFill>
                  <a:schemeClr val="lt1"/>
                </a:solidFill>
                <a:latin typeface="Century Gothic"/>
                <a:ea typeface="Century Gothic"/>
                <a:cs typeface="Century Gothic"/>
                <a:sym typeface="Century Gothic"/>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47" name="Google Shape;47;p18"/>
          <p:cNvSpPr>
            <a:spLocks noGrp="1"/>
          </p:cNvSpPr>
          <p:nvPr>
            <p:ph type="body" idx="3"/>
          </p:nvPr>
        </p:nvSpPr>
        <p:spPr>
          <a:xfrm>
            <a:off x="5330952" y="2441448"/>
            <a:ext cx="1622425" cy="1622425"/>
          </a:xfrm>
          <a:prstGeom prst="ellipse">
            <a:avLst/>
          </a:prstGeom>
          <a:solidFill>
            <a:schemeClr val="accent3"/>
          </a:solidFill>
          <a:ln w="25400" cap="flat" cmpd="sng">
            <a:solidFill>
              <a:schemeClr val="dk1"/>
            </a:solidFill>
            <a:prstDash val="solid"/>
            <a:round/>
            <a:headEnd type="none" w="sm" len="sm"/>
            <a:tailEnd type="none" w="sm" len="sm"/>
          </a:ln>
        </p:spPr>
        <p:txBody>
          <a:bodyPr spcFirstLastPara="1" wrap="square" lIns="91425" tIns="45700" rIns="91425" bIns="45700" anchor="ctr" anchorCtr="0">
            <a:noAutofit/>
          </a:bodyPr>
          <a:lstStyle>
            <a:lvl1pPr marL="457200" lvl="0" indent="-228600" algn="ctr">
              <a:lnSpc>
                <a:spcPct val="90000"/>
              </a:lnSpc>
              <a:spcBef>
                <a:spcPts val="1000"/>
              </a:spcBef>
              <a:spcAft>
                <a:spcPts val="0"/>
              </a:spcAft>
              <a:buClr>
                <a:schemeClr val="lt1"/>
              </a:buClr>
              <a:buSzPts val="5400"/>
              <a:buNone/>
              <a:defRPr sz="5400">
                <a:solidFill>
                  <a:schemeClr val="lt1"/>
                </a:solidFill>
                <a:latin typeface="Century Gothic"/>
                <a:ea typeface="Century Gothic"/>
                <a:cs typeface="Century Gothic"/>
                <a:sym typeface="Century Gothic"/>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48" name="Google Shape;48;p18"/>
          <p:cNvSpPr>
            <a:spLocks noGrp="1"/>
          </p:cNvSpPr>
          <p:nvPr>
            <p:ph type="body" idx="4"/>
          </p:nvPr>
        </p:nvSpPr>
        <p:spPr>
          <a:xfrm>
            <a:off x="7443216" y="2441448"/>
            <a:ext cx="1622425" cy="1622425"/>
          </a:xfrm>
          <a:prstGeom prst="ellipse">
            <a:avLst/>
          </a:prstGeom>
          <a:solidFill>
            <a:schemeClr val="accent3"/>
          </a:solidFill>
          <a:ln w="25400" cap="flat" cmpd="sng">
            <a:solidFill>
              <a:schemeClr val="dk1"/>
            </a:solidFill>
            <a:prstDash val="solid"/>
            <a:round/>
            <a:headEnd type="none" w="sm" len="sm"/>
            <a:tailEnd type="none" w="sm" len="sm"/>
          </a:ln>
        </p:spPr>
        <p:txBody>
          <a:bodyPr spcFirstLastPara="1" wrap="square" lIns="91425" tIns="45700" rIns="91425" bIns="45700" anchor="ctr" anchorCtr="0">
            <a:noAutofit/>
          </a:bodyPr>
          <a:lstStyle>
            <a:lvl1pPr marL="457200" lvl="0" indent="-228600" algn="ctr">
              <a:lnSpc>
                <a:spcPct val="90000"/>
              </a:lnSpc>
              <a:spcBef>
                <a:spcPts val="1000"/>
              </a:spcBef>
              <a:spcAft>
                <a:spcPts val="0"/>
              </a:spcAft>
              <a:buClr>
                <a:schemeClr val="lt1"/>
              </a:buClr>
              <a:buSzPts val="5400"/>
              <a:buNone/>
              <a:defRPr sz="5400">
                <a:solidFill>
                  <a:schemeClr val="lt1"/>
                </a:solidFill>
                <a:latin typeface="Century Gothic"/>
                <a:ea typeface="Century Gothic"/>
                <a:cs typeface="Century Gothic"/>
                <a:sym typeface="Century Gothic"/>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49" name="Google Shape;49;p18"/>
          <p:cNvSpPr>
            <a:spLocks noGrp="1"/>
          </p:cNvSpPr>
          <p:nvPr>
            <p:ph type="body" idx="5"/>
          </p:nvPr>
        </p:nvSpPr>
        <p:spPr>
          <a:xfrm>
            <a:off x="9628632" y="2441448"/>
            <a:ext cx="1622425" cy="1622425"/>
          </a:xfrm>
          <a:prstGeom prst="ellipse">
            <a:avLst/>
          </a:prstGeom>
          <a:solidFill>
            <a:schemeClr val="accent3"/>
          </a:solidFill>
          <a:ln w="25400" cap="flat" cmpd="sng">
            <a:solidFill>
              <a:schemeClr val="dk1"/>
            </a:solidFill>
            <a:prstDash val="solid"/>
            <a:round/>
            <a:headEnd type="none" w="sm" len="sm"/>
            <a:tailEnd type="none" w="sm" len="sm"/>
          </a:ln>
        </p:spPr>
        <p:txBody>
          <a:bodyPr spcFirstLastPara="1" wrap="square" lIns="91425" tIns="45700" rIns="91425" bIns="45700" anchor="ctr" anchorCtr="0">
            <a:noAutofit/>
          </a:bodyPr>
          <a:lstStyle>
            <a:lvl1pPr marL="457200" lvl="0" indent="-228600" algn="ctr">
              <a:lnSpc>
                <a:spcPct val="90000"/>
              </a:lnSpc>
              <a:spcBef>
                <a:spcPts val="1000"/>
              </a:spcBef>
              <a:spcAft>
                <a:spcPts val="0"/>
              </a:spcAft>
              <a:buClr>
                <a:schemeClr val="lt1"/>
              </a:buClr>
              <a:buSzPts val="5400"/>
              <a:buNone/>
              <a:defRPr sz="5400">
                <a:solidFill>
                  <a:schemeClr val="lt1"/>
                </a:solidFill>
                <a:latin typeface="Century Gothic"/>
                <a:ea typeface="Century Gothic"/>
                <a:cs typeface="Century Gothic"/>
                <a:sym typeface="Century Gothic"/>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50" name="Google Shape;50;p18"/>
          <p:cNvSpPr txBox="1">
            <a:spLocks noGrp="1"/>
          </p:cNvSpPr>
          <p:nvPr>
            <p:ph type="body" idx="6"/>
          </p:nvPr>
        </p:nvSpPr>
        <p:spPr>
          <a:xfrm>
            <a:off x="824102" y="4325112"/>
            <a:ext cx="1947672" cy="630936"/>
          </a:xfrm>
          <a:prstGeom prst="rect">
            <a:avLst/>
          </a:prstGeom>
          <a:noFill/>
          <a:ln>
            <a:noFill/>
          </a:ln>
        </p:spPr>
        <p:txBody>
          <a:bodyPr spcFirstLastPara="1" wrap="square" lIns="91425" tIns="45700" rIns="91425" bIns="45700" anchor="t" anchorCtr="0">
            <a:noAutofit/>
          </a:bodyPr>
          <a:lstStyle>
            <a:lvl1pPr marL="457200" lvl="0" indent="-228600" algn="ctr">
              <a:lnSpc>
                <a:spcPct val="120000"/>
              </a:lnSpc>
              <a:spcBef>
                <a:spcPts val="0"/>
              </a:spcBef>
              <a:spcAft>
                <a:spcPts val="0"/>
              </a:spcAft>
              <a:buClr>
                <a:schemeClr val="dk1"/>
              </a:buClr>
              <a:buSzPts val="2000"/>
              <a:buNone/>
              <a:defRPr sz="2000">
                <a:latin typeface="Century Gothic"/>
                <a:ea typeface="Century Gothic"/>
                <a:cs typeface="Century Gothic"/>
                <a:sym typeface="Century Gothic"/>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51" name="Google Shape;51;p18"/>
          <p:cNvSpPr txBox="1">
            <a:spLocks noGrp="1"/>
          </p:cNvSpPr>
          <p:nvPr>
            <p:ph type="body" idx="7"/>
          </p:nvPr>
        </p:nvSpPr>
        <p:spPr>
          <a:xfrm>
            <a:off x="2992056" y="4326702"/>
            <a:ext cx="1947672" cy="630936"/>
          </a:xfrm>
          <a:prstGeom prst="rect">
            <a:avLst/>
          </a:prstGeom>
          <a:noFill/>
          <a:ln>
            <a:noFill/>
          </a:ln>
        </p:spPr>
        <p:txBody>
          <a:bodyPr spcFirstLastPara="1" wrap="square" lIns="91425" tIns="45700" rIns="91425" bIns="45700" anchor="t" anchorCtr="0">
            <a:noAutofit/>
          </a:bodyPr>
          <a:lstStyle>
            <a:lvl1pPr marL="457200" lvl="0" indent="-228600" algn="ctr">
              <a:lnSpc>
                <a:spcPct val="120000"/>
              </a:lnSpc>
              <a:spcBef>
                <a:spcPts val="0"/>
              </a:spcBef>
              <a:spcAft>
                <a:spcPts val="0"/>
              </a:spcAft>
              <a:buClr>
                <a:schemeClr val="dk1"/>
              </a:buClr>
              <a:buSzPts val="2000"/>
              <a:buNone/>
              <a:defRPr sz="2000">
                <a:latin typeface="Century Gothic"/>
                <a:ea typeface="Century Gothic"/>
                <a:cs typeface="Century Gothic"/>
                <a:sym typeface="Century Gothic"/>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52" name="Google Shape;52;p18"/>
          <p:cNvSpPr txBox="1">
            <a:spLocks noGrp="1"/>
          </p:cNvSpPr>
          <p:nvPr>
            <p:ph type="body" idx="8"/>
          </p:nvPr>
        </p:nvSpPr>
        <p:spPr>
          <a:xfrm>
            <a:off x="5168328" y="4313642"/>
            <a:ext cx="1947672" cy="630936"/>
          </a:xfrm>
          <a:prstGeom prst="rect">
            <a:avLst/>
          </a:prstGeom>
          <a:noFill/>
          <a:ln>
            <a:noFill/>
          </a:ln>
        </p:spPr>
        <p:txBody>
          <a:bodyPr spcFirstLastPara="1" wrap="square" lIns="91425" tIns="45700" rIns="91425" bIns="45700" anchor="t" anchorCtr="0">
            <a:noAutofit/>
          </a:bodyPr>
          <a:lstStyle>
            <a:lvl1pPr marL="457200" lvl="0" indent="-228600" algn="ctr">
              <a:lnSpc>
                <a:spcPct val="120000"/>
              </a:lnSpc>
              <a:spcBef>
                <a:spcPts val="0"/>
              </a:spcBef>
              <a:spcAft>
                <a:spcPts val="0"/>
              </a:spcAft>
              <a:buClr>
                <a:schemeClr val="dk1"/>
              </a:buClr>
              <a:buSzPts val="2000"/>
              <a:buNone/>
              <a:defRPr sz="2000">
                <a:latin typeface="Century Gothic"/>
                <a:ea typeface="Century Gothic"/>
                <a:cs typeface="Century Gothic"/>
                <a:sym typeface="Century Gothic"/>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53" name="Google Shape;53;p18"/>
          <p:cNvSpPr txBox="1">
            <a:spLocks noGrp="1"/>
          </p:cNvSpPr>
          <p:nvPr>
            <p:ph type="body" idx="9"/>
          </p:nvPr>
        </p:nvSpPr>
        <p:spPr>
          <a:xfrm>
            <a:off x="7279858" y="4319944"/>
            <a:ext cx="1947672" cy="630936"/>
          </a:xfrm>
          <a:prstGeom prst="rect">
            <a:avLst/>
          </a:prstGeom>
          <a:noFill/>
          <a:ln>
            <a:noFill/>
          </a:ln>
        </p:spPr>
        <p:txBody>
          <a:bodyPr spcFirstLastPara="1" wrap="square" lIns="91425" tIns="45700" rIns="91425" bIns="45700" anchor="t" anchorCtr="0">
            <a:noAutofit/>
          </a:bodyPr>
          <a:lstStyle>
            <a:lvl1pPr marL="457200" lvl="0" indent="-228600" algn="ctr">
              <a:lnSpc>
                <a:spcPct val="120000"/>
              </a:lnSpc>
              <a:spcBef>
                <a:spcPts val="0"/>
              </a:spcBef>
              <a:spcAft>
                <a:spcPts val="0"/>
              </a:spcAft>
              <a:buClr>
                <a:schemeClr val="dk1"/>
              </a:buClr>
              <a:buSzPts val="2000"/>
              <a:buNone/>
              <a:defRPr sz="2000">
                <a:latin typeface="Century Gothic"/>
                <a:ea typeface="Century Gothic"/>
                <a:cs typeface="Century Gothic"/>
                <a:sym typeface="Century Gothic"/>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54" name="Google Shape;54;p18"/>
          <p:cNvSpPr txBox="1">
            <a:spLocks noGrp="1"/>
          </p:cNvSpPr>
          <p:nvPr>
            <p:ph type="body" idx="13"/>
          </p:nvPr>
        </p:nvSpPr>
        <p:spPr>
          <a:xfrm>
            <a:off x="9466008" y="4319944"/>
            <a:ext cx="1947672" cy="630936"/>
          </a:xfrm>
          <a:prstGeom prst="rect">
            <a:avLst/>
          </a:prstGeom>
          <a:noFill/>
          <a:ln>
            <a:noFill/>
          </a:ln>
        </p:spPr>
        <p:txBody>
          <a:bodyPr spcFirstLastPara="1" wrap="square" lIns="91425" tIns="45700" rIns="91425" bIns="45700" anchor="t" anchorCtr="0">
            <a:noAutofit/>
          </a:bodyPr>
          <a:lstStyle>
            <a:lvl1pPr marL="457200" lvl="0" indent="-228600" algn="ctr">
              <a:lnSpc>
                <a:spcPct val="120000"/>
              </a:lnSpc>
              <a:spcBef>
                <a:spcPts val="0"/>
              </a:spcBef>
              <a:spcAft>
                <a:spcPts val="0"/>
              </a:spcAft>
              <a:buClr>
                <a:schemeClr val="dk1"/>
              </a:buClr>
              <a:buSzPts val="2000"/>
              <a:buNone/>
              <a:defRPr sz="2000">
                <a:latin typeface="Century Gothic"/>
                <a:ea typeface="Century Gothic"/>
                <a:cs typeface="Century Gothic"/>
                <a:sym typeface="Century Gothic"/>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55" name="Google Shape;55;p18"/>
          <p:cNvSpPr txBox="1">
            <a:spLocks noGrp="1"/>
          </p:cNvSpPr>
          <p:nvPr>
            <p:ph type="sldNum" idx="12"/>
          </p:nvPr>
        </p:nvSpPr>
        <p:spPr>
          <a:xfrm>
            <a:off x="838200" y="6400904"/>
            <a:ext cx="365760" cy="246888"/>
          </a:xfrm>
          <a:prstGeom prst="rect">
            <a:avLst/>
          </a:prstGeom>
          <a:noFill/>
          <a:ln>
            <a:noFill/>
          </a:ln>
        </p:spPr>
        <p:txBody>
          <a:bodyPr spcFirstLastPara="1" wrap="square" lIns="0" tIns="45700" rIns="0" bIns="45700" anchor="ctr" anchorCtr="0">
            <a:noAutofit/>
          </a:bodyPr>
          <a:lstStyle>
            <a:lvl1pPr marL="0" lvl="0" indent="0" algn="ctr">
              <a:spcBef>
                <a:spcPts val="0"/>
              </a:spcBef>
              <a:buNone/>
              <a:defRPr/>
            </a:lvl1pPr>
            <a:lvl2pPr marL="0" lvl="1" indent="0" algn="ctr">
              <a:spcBef>
                <a:spcPts val="0"/>
              </a:spcBef>
              <a:buNone/>
              <a:defRPr/>
            </a:lvl2pPr>
            <a:lvl3pPr marL="0" lvl="2" indent="0" algn="ctr">
              <a:spcBef>
                <a:spcPts val="0"/>
              </a:spcBef>
              <a:buNone/>
              <a:defRPr/>
            </a:lvl3pPr>
            <a:lvl4pPr marL="0" lvl="3" indent="0" algn="ctr">
              <a:spcBef>
                <a:spcPts val="0"/>
              </a:spcBef>
              <a:buNone/>
              <a:defRPr/>
            </a:lvl4pPr>
            <a:lvl5pPr marL="0" lvl="4" indent="0" algn="ctr">
              <a:spcBef>
                <a:spcPts val="0"/>
              </a:spcBef>
              <a:buNone/>
              <a:defRPr/>
            </a:lvl5pPr>
            <a:lvl6pPr marL="0" lvl="5" indent="0" algn="ctr">
              <a:spcBef>
                <a:spcPts val="0"/>
              </a:spcBef>
              <a:buNone/>
              <a:defRPr/>
            </a:lvl6pPr>
            <a:lvl7pPr marL="0" lvl="6" indent="0" algn="ctr">
              <a:spcBef>
                <a:spcPts val="0"/>
              </a:spcBef>
              <a:buNone/>
              <a:defRPr/>
            </a:lvl7pPr>
            <a:lvl8pPr marL="0" lvl="7" indent="0" algn="ctr">
              <a:spcBef>
                <a:spcPts val="0"/>
              </a:spcBef>
              <a:buNone/>
              <a:defRPr/>
            </a:lvl8pPr>
            <a:lvl9pPr marL="0" lvl="8" indent="0" algn="ctr">
              <a:spcBef>
                <a:spcPts val="0"/>
              </a:spcBef>
              <a:buNone/>
              <a:defRPr/>
            </a:lvl9pPr>
          </a:lstStyle>
          <a:p>
            <a:pPr marL="0" lvl="0" indent="0" algn="ctr" rtl="0">
              <a:spcBef>
                <a:spcPts val="0"/>
              </a:spcBef>
              <a:spcAft>
                <a:spcPts val="0"/>
              </a:spcAft>
              <a:buNone/>
            </a:pPr>
            <a:fld id="{00000000-1234-1234-1234-123412341234}" type="slidenum">
              <a:rPr lang="en-IN"/>
              <a:t>‹#›</a:t>
            </a:fld>
            <a:endParaRPr/>
          </a:p>
        </p:txBody>
      </p:sp>
      <p:sp>
        <p:nvSpPr>
          <p:cNvPr id="56" name="Google Shape;56;p18"/>
          <p:cNvSpPr txBox="1">
            <a:spLocks noGrp="1"/>
          </p:cNvSpPr>
          <p:nvPr>
            <p:ph type="ftr" idx="11"/>
          </p:nvPr>
        </p:nvSpPr>
        <p:spPr>
          <a:xfrm>
            <a:off x="5364480" y="6400904"/>
            <a:ext cx="1463040" cy="246888"/>
          </a:xfrm>
          <a:prstGeom prst="rect">
            <a:avLst/>
          </a:prstGeom>
          <a:noFill/>
          <a:ln>
            <a:noFill/>
          </a:ln>
        </p:spPr>
        <p:txBody>
          <a:bodyPr spcFirstLastPara="1" wrap="square" lIns="0" tIns="45700" rIns="0"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7" name="Google Shape;57;p18"/>
          <p:cNvSpPr txBox="1">
            <a:spLocks noGrp="1"/>
          </p:cNvSpPr>
          <p:nvPr>
            <p:ph type="dt" idx="10"/>
          </p:nvPr>
        </p:nvSpPr>
        <p:spPr>
          <a:xfrm>
            <a:off x="10629145" y="6400904"/>
            <a:ext cx="640080" cy="246888"/>
          </a:xfrm>
          <a:prstGeom prst="rect">
            <a:avLst/>
          </a:prstGeom>
          <a:noFill/>
          <a:ln>
            <a:noFill/>
          </a:ln>
        </p:spPr>
        <p:txBody>
          <a:bodyPr spcFirstLastPara="1" wrap="square" lIns="0" tIns="45700" rIns="0"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matchingName="Content with Caption">
  <p:cSld name="Content with Caption">
    <p:bg>
      <p:bgPr>
        <a:solidFill>
          <a:schemeClr val="dk2"/>
        </a:solidFill>
        <a:effectLst/>
      </p:bgPr>
    </p:bg>
    <p:spTree>
      <p:nvGrpSpPr>
        <p:cNvPr id="1" name="Shape 58"/>
        <p:cNvGrpSpPr/>
        <p:nvPr/>
      </p:nvGrpSpPr>
      <p:grpSpPr>
        <a:xfrm>
          <a:off x="0" y="0"/>
          <a:ext cx="0" cy="0"/>
          <a:chOff x="0" y="0"/>
          <a:chExt cx="0" cy="0"/>
        </a:xfrm>
      </p:grpSpPr>
      <p:sp>
        <p:nvSpPr>
          <p:cNvPr id="59" name="Google Shape;59;p19"/>
          <p:cNvSpPr/>
          <p:nvPr/>
        </p:nvSpPr>
        <p:spPr>
          <a:xfrm>
            <a:off x="809553" y="1012104"/>
            <a:ext cx="6957749" cy="5061732"/>
          </a:xfrm>
          <a:prstGeom prst="rect">
            <a:avLst/>
          </a:prstGeom>
          <a:solidFill>
            <a:schemeClr val="accent4"/>
          </a:solidFill>
          <a:ln w="25400" cap="flat" cmpd="sng">
            <a:solidFill>
              <a:schemeClr val="dk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Clr>
                <a:schemeClr val="dk1"/>
              </a:buClr>
              <a:buSzPts val="1800"/>
              <a:buFont typeface="Open Sans Light"/>
              <a:buNone/>
            </a:pPr>
            <a:endParaRPr sz="1800" b="0" i="0" u="none" strike="noStrike" cap="none">
              <a:solidFill>
                <a:schemeClr val="lt1"/>
              </a:solidFill>
              <a:latin typeface="Karla"/>
              <a:ea typeface="Karla"/>
              <a:cs typeface="Karla"/>
              <a:sym typeface="Karla"/>
            </a:endParaRPr>
          </a:p>
        </p:txBody>
      </p:sp>
      <p:sp>
        <p:nvSpPr>
          <p:cNvPr id="60" name="Google Shape;60;p19"/>
          <p:cNvSpPr/>
          <p:nvPr/>
        </p:nvSpPr>
        <p:spPr>
          <a:xfrm>
            <a:off x="600338" y="782757"/>
            <a:ext cx="6957749" cy="5061732"/>
          </a:xfrm>
          <a:prstGeom prst="rect">
            <a:avLst/>
          </a:prstGeom>
          <a:solidFill>
            <a:schemeClr val="accent5"/>
          </a:solidFill>
          <a:ln w="25400" cap="flat" cmpd="sng">
            <a:solidFill>
              <a:schemeClr val="dk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Clr>
                <a:schemeClr val="dk1"/>
              </a:buClr>
              <a:buSzPts val="1800"/>
              <a:buFont typeface="Open Sans Light"/>
              <a:buNone/>
            </a:pPr>
            <a:endParaRPr sz="1800" b="0" i="0" u="none" strike="noStrike" cap="none">
              <a:solidFill>
                <a:schemeClr val="lt1"/>
              </a:solidFill>
              <a:latin typeface="Karla"/>
              <a:ea typeface="Karla"/>
              <a:cs typeface="Karla"/>
              <a:sym typeface="Karla"/>
            </a:endParaRPr>
          </a:p>
        </p:txBody>
      </p:sp>
      <p:sp>
        <p:nvSpPr>
          <p:cNvPr id="61" name="Google Shape;61;p19"/>
          <p:cNvSpPr txBox="1">
            <a:spLocks noGrp="1"/>
          </p:cNvSpPr>
          <p:nvPr>
            <p:ph type="title"/>
          </p:nvPr>
        </p:nvSpPr>
        <p:spPr>
          <a:xfrm>
            <a:off x="1389888" y="1719072"/>
            <a:ext cx="5038344" cy="1709928"/>
          </a:xfrm>
          <a:prstGeom prst="rect">
            <a:avLst/>
          </a:prstGeom>
          <a:noFill/>
          <a:ln>
            <a:noFill/>
          </a:ln>
        </p:spPr>
        <p:txBody>
          <a:bodyPr spcFirstLastPara="1" wrap="square" lIns="91425" tIns="45700" rIns="91425" bIns="45700" anchor="t" anchorCtr="0">
            <a:noAutofit/>
          </a:bodyPr>
          <a:lstStyle>
            <a:lvl1pPr lvl="0" algn="l">
              <a:lnSpc>
                <a:spcPct val="90000"/>
              </a:lnSpc>
              <a:spcBef>
                <a:spcPts val="0"/>
              </a:spcBef>
              <a:spcAft>
                <a:spcPts val="0"/>
              </a:spcAft>
              <a:buClr>
                <a:schemeClr val="dk1"/>
              </a:buClr>
              <a:buSzPts val="6000"/>
              <a:buFont typeface="Century Gothic"/>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62" name="Google Shape;62;p19"/>
          <p:cNvSpPr>
            <a:spLocks noGrp="1"/>
          </p:cNvSpPr>
          <p:nvPr>
            <p:ph type="pic" idx="2"/>
          </p:nvPr>
        </p:nvSpPr>
        <p:spPr>
          <a:xfrm>
            <a:off x="8296656" y="0"/>
            <a:ext cx="3895344" cy="6858000"/>
          </a:xfrm>
          <a:prstGeom prst="rect">
            <a:avLst/>
          </a:prstGeom>
          <a:solidFill>
            <a:schemeClr val="accent1"/>
          </a:solidFill>
          <a:ln>
            <a:noFill/>
          </a:ln>
        </p:spPr>
      </p:sp>
      <p:sp>
        <p:nvSpPr>
          <p:cNvPr id="63" name="Google Shape;63;p19"/>
          <p:cNvSpPr txBox="1">
            <a:spLocks noGrp="1"/>
          </p:cNvSpPr>
          <p:nvPr>
            <p:ph type="body" idx="1"/>
          </p:nvPr>
        </p:nvSpPr>
        <p:spPr>
          <a:xfrm>
            <a:off x="1389888" y="3054096"/>
            <a:ext cx="5010912" cy="2130552"/>
          </a:xfrm>
          <a:prstGeom prst="rect">
            <a:avLst/>
          </a:prstGeom>
          <a:noFill/>
          <a:ln>
            <a:noFill/>
          </a:ln>
        </p:spPr>
        <p:txBody>
          <a:bodyPr spcFirstLastPara="1" wrap="square" lIns="91425" tIns="45700" rIns="91425" bIns="45700" anchor="t" anchorCtr="0">
            <a:noAutofit/>
          </a:bodyPr>
          <a:lstStyle>
            <a:lvl1pPr marL="457200" lvl="0" indent="-228600" algn="l">
              <a:lnSpc>
                <a:spcPct val="120000"/>
              </a:lnSpc>
              <a:spcBef>
                <a:spcPts val="0"/>
              </a:spcBef>
              <a:spcAft>
                <a:spcPts val="0"/>
              </a:spcAft>
              <a:buClr>
                <a:schemeClr val="dk1"/>
              </a:buClr>
              <a:buSzPts val="1600"/>
              <a:buNone/>
              <a:defRPr sz="1600"/>
            </a:lvl1pPr>
            <a:lvl2pPr marL="914400" lvl="1" indent="-317500" algn="l">
              <a:lnSpc>
                <a:spcPct val="90000"/>
              </a:lnSpc>
              <a:spcBef>
                <a:spcPts val="500"/>
              </a:spcBef>
              <a:spcAft>
                <a:spcPts val="0"/>
              </a:spcAft>
              <a:buClr>
                <a:schemeClr val="dk1"/>
              </a:buClr>
              <a:buSzPts val="1400"/>
              <a:buChar char="•"/>
              <a:defRPr sz="1400"/>
            </a:lvl2pPr>
            <a:lvl3pPr marL="1371600" lvl="2" indent="-304800" algn="l">
              <a:lnSpc>
                <a:spcPct val="90000"/>
              </a:lnSpc>
              <a:spcBef>
                <a:spcPts val="500"/>
              </a:spcBef>
              <a:spcAft>
                <a:spcPts val="0"/>
              </a:spcAft>
              <a:buClr>
                <a:schemeClr val="dk1"/>
              </a:buClr>
              <a:buSzPts val="1200"/>
              <a:buChar char="•"/>
              <a:defRPr sz="1200"/>
            </a:lvl3pPr>
            <a:lvl4pPr marL="1828800" lvl="3" indent="-298450" algn="l">
              <a:lnSpc>
                <a:spcPct val="90000"/>
              </a:lnSpc>
              <a:spcBef>
                <a:spcPts val="500"/>
              </a:spcBef>
              <a:spcAft>
                <a:spcPts val="0"/>
              </a:spcAft>
              <a:buClr>
                <a:schemeClr val="dk1"/>
              </a:buClr>
              <a:buSzPts val="1100"/>
              <a:buChar char="•"/>
              <a:defRPr sz="1100"/>
            </a:lvl4pPr>
            <a:lvl5pPr marL="2286000" lvl="4" indent="-298450" algn="l">
              <a:lnSpc>
                <a:spcPct val="90000"/>
              </a:lnSpc>
              <a:spcBef>
                <a:spcPts val="500"/>
              </a:spcBef>
              <a:spcAft>
                <a:spcPts val="0"/>
              </a:spcAft>
              <a:buClr>
                <a:schemeClr val="dk1"/>
              </a:buClr>
              <a:buSzPts val="1100"/>
              <a:buChar char="•"/>
              <a:defRPr sz="1100"/>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cxnSp>
        <p:nvCxnSpPr>
          <p:cNvPr id="64" name="Google Shape;64;p19"/>
          <p:cNvCxnSpPr/>
          <p:nvPr/>
        </p:nvCxnSpPr>
        <p:spPr>
          <a:xfrm>
            <a:off x="11276341" y="6528816"/>
            <a:ext cx="914400" cy="0"/>
          </a:xfrm>
          <a:prstGeom prst="straightConnector1">
            <a:avLst/>
          </a:prstGeom>
          <a:noFill/>
          <a:ln w="12700" cap="flat" cmpd="sng">
            <a:solidFill>
              <a:schemeClr val="lt1"/>
            </a:solidFill>
            <a:prstDash val="solid"/>
            <a:miter lim="800000"/>
            <a:headEnd type="none" w="sm" len="sm"/>
            <a:tailEnd type="none" w="sm" len="sm"/>
          </a:ln>
        </p:spPr>
      </p:cxnSp>
      <p:sp>
        <p:nvSpPr>
          <p:cNvPr id="65" name="Google Shape;65;p19"/>
          <p:cNvSpPr txBox="1">
            <a:spLocks noGrp="1"/>
          </p:cNvSpPr>
          <p:nvPr>
            <p:ph type="sldNum" idx="12"/>
          </p:nvPr>
        </p:nvSpPr>
        <p:spPr>
          <a:xfrm>
            <a:off x="3962400" y="6400904"/>
            <a:ext cx="365760" cy="246888"/>
          </a:xfrm>
          <a:prstGeom prst="rect">
            <a:avLst/>
          </a:prstGeom>
          <a:noFill/>
          <a:ln>
            <a:noFill/>
          </a:ln>
        </p:spPr>
        <p:txBody>
          <a:bodyPr spcFirstLastPara="1" wrap="square" lIns="0" tIns="45700" rIns="0" bIns="45700" anchor="ctr" anchorCtr="0">
            <a:noAutofit/>
          </a:bodyPr>
          <a:lstStyle>
            <a:lvl1pPr marL="0" lvl="0" indent="0" algn="ctr">
              <a:spcBef>
                <a:spcPts val="0"/>
              </a:spcBef>
              <a:buNone/>
              <a:defRPr sz="1000">
                <a:solidFill>
                  <a:schemeClr val="lt1"/>
                </a:solidFill>
                <a:latin typeface="Century Gothic"/>
                <a:ea typeface="Century Gothic"/>
                <a:cs typeface="Century Gothic"/>
                <a:sym typeface="Century Gothic"/>
              </a:defRPr>
            </a:lvl1pPr>
            <a:lvl2pPr marL="0" lvl="1" indent="0" algn="ctr">
              <a:spcBef>
                <a:spcPts val="0"/>
              </a:spcBef>
              <a:buNone/>
              <a:defRPr sz="1000">
                <a:solidFill>
                  <a:schemeClr val="lt1"/>
                </a:solidFill>
                <a:latin typeface="Century Gothic"/>
                <a:ea typeface="Century Gothic"/>
                <a:cs typeface="Century Gothic"/>
                <a:sym typeface="Century Gothic"/>
              </a:defRPr>
            </a:lvl2pPr>
            <a:lvl3pPr marL="0" lvl="2" indent="0" algn="ctr">
              <a:spcBef>
                <a:spcPts val="0"/>
              </a:spcBef>
              <a:buNone/>
              <a:defRPr sz="1000">
                <a:solidFill>
                  <a:schemeClr val="lt1"/>
                </a:solidFill>
                <a:latin typeface="Century Gothic"/>
                <a:ea typeface="Century Gothic"/>
                <a:cs typeface="Century Gothic"/>
                <a:sym typeface="Century Gothic"/>
              </a:defRPr>
            </a:lvl3pPr>
            <a:lvl4pPr marL="0" lvl="3" indent="0" algn="ctr">
              <a:spcBef>
                <a:spcPts val="0"/>
              </a:spcBef>
              <a:buNone/>
              <a:defRPr sz="1000">
                <a:solidFill>
                  <a:schemeClr val="lt1"/>
                </a:solidFill>
                <a:latin typeface="Century Gothic"/>
                <a:ea typeface="Century Gothic"/>
                <a:cs typeface="Century Gothic"/>
                <a:sym typeface="Century Gothic"/>
              </a:defRPr>
            </a:lvl4pPr>
            <a:lvl5pPr marL="0" lvl="4" indent="0" algn="ctr">
              <a:spcBef>
                <a:spcPts val="0"/>
              </a:spcBef>
              <a:buNone/>
              <a:defRPr sz="1000">
                <a:solidFill>
                  <a:schemeClr val="lt1"/>
                </a:solidFill>
                <a:latin typeface="Century Gothic"/>
                <a:ea typeface="Century Gothic"/>
                <a:cs typeface="Century Gothic"/>
                <a:sym typeface="Century Gothic"/>
              </a:defRPr>
            </a:lvl5pPr>
            <a:lvl6pPr marL="0" lvl="5" indent="0" algn="ctr">
              <a:spcBef>
                <a:spcPts val="0"/>
              </a:spcBef>
              <a:buNone/>
              <a:defRPr sz="1000">
                <a:solidFill>
                  <a:schemeClr val="lt1"/>
                </a:solidFill>
                <a:latin typeface="Century Gothic"/>
                <a:ea typeface="Century Gothic"/>
                <a:cs typeface="Century Gothic"/>
                <a:sym typeface="Century Gothic"/>
              </a:defRPr>
            </a:lvl6pPr>
            <a:lvl7pPr marL="0" lvl="6" indent="0" algn="ctr">
              <a:spcBef>
                <a:spcPts val="0"/>
              </a:spcBef>
              <a:buNone/>
              <a:defRPr sz="1000">
                <a:solidFill>
                  <a:schemeClr val="lt1"/>
                </a:solidFill>
                <a:latin typeface="Century Gothic"/>
                <a:ea typeface="Century Gothic"/>
                <a:cs typeface="Century Gothic"/>
                <a:sym typeface="Century Gothic"/>
              </a:defRPr>
            </a:lvl7pPr>
            <a:lvl8pPr marL="0" lvl="7" indent="0" algn="ctr">
              <a:spcBef>
                <a:spcPts val="0"/>
              </a:spcBef>
              <a:buNone/>
              <a:defRPr sz="1000">
                <a:solidFill>
                  <a:schemeClr val="lt1"/>
                </a:solidFill>
                <a:latin typeface="Century Gothic"/>
                <a:ea typeface="Century Gothic"/>
                <a:cs typeface="Century Gothic"/>
                <a:sym typeface="Century Gothic"/>
              </a:defRPr>
            </a:lvl8pPr>
            <a:lvl9pPr marL="0" lvl="8" indent="0" algn="ctr">
              <a:spcBef>
                <a:spcPts val="0"/>
              </a:spcBef>
              <a:buNone/>
              <a:defRPr sz="1000">
                <a:solidFill>
                  <a:schemeClr val="lt1"/>
                </a:solidFill>
                <a:latin typeface="Century Gothic"/>
                <a:ea typeface="Century Gothic"/>
                <a:cs typeface="Century Gothic"/>
                <a:sym typeface="Century Gothic"/>
              </a:defRPr>
            </a:lvl9pPr>
          </a:lstStyle>
          <a:p>
            <a:pPr marL="0" lvl="0" indent="0" algn="ctr" rtl="0">
              <a:spcBef>
                <a:spcPts val="0"/>
              </a:spcBef>
              <a:spcAft>
                <a:spcPts val="0"/>
              </a:spcAft>
              <a:buNone/>
            </a:pPr>
            <a:fld id="{00000000-1234-1234-1234-123412341234}" type="slidenum">
              <a:rPr lang="en-IN"/>
              <a:t>‹#›</a:t>
            </a:fld>
            <a:endParaRPr/>
          </a:p>
        </p:txBody>
      </p:sp>
      <p:grpSp>
        <p:nvGrpSpPr>
          <p:cNvPr id="66" name="Google Shape;66;p19"/>
          <p:cNvGrpSpPr/>
          <p:nvPr/>
        </p:nvGrpSpPr>
        <p:grpSpPr>
          <a:xfrm>
            <a:off x="0" y="6527001"/>
            <a:ext cx="8294153" cy="5617"/>
            <a:chOff x="0" y="6527001"/>
            <a:chExt cx="8294153" cy="5617"/>
          </a:xfrm>
        </p:grpSpPr>
        <p:cxnSp>
          <p:nvCxnSpPr>
            <p:cNvPr id="67" name="Google Shape;67;p19"/>
            <p:cNvCxnSpPr/>
            <p:nvPr/>
          </p:nvCxnSpPr>
          <p:spPr>
            <a:xfrm>
              <a:off x="0" y="6527001"/>
              <a:ext cx="3935513" cy="5617"/>
            </a:xfrm>
            <a:prstGeom prst="straightConnector1">
              <a:avLst/>
            </a:prstGeom>
            <a:noFill/>
            <a:ln w="12700" cap="flat" cmpd="sng">
              <a:solidFill>
                <a:schemeClr val="lt1"/>
              </a:solidFill>
              <a:prstDash val="solid"/>
              <a:miter lim="800000"/>
              <a:headEnd type="none" w="sm" len="sm"/>
              <a:tailEnd type="none" w="sm" len="sm"/>
            </a:ln>
          </p:spPr>
        </p:cxnSp>
        <p:cxnSp>
          <p:nvCxnSpPr>
            <p:cNvPr id="68" name="Google Shape;68;p19"/>
            <p:cNvCxnSpPr/>
            <p:nvPr/>
          </p:nvCxnSpPr>
          <p:spPr>
            <a:xfrm>
              <a:off x="4358640" y="6527001"/>
              <a:ext cx="3935513" cy="5617"/>
            </a:xfrm>
            <a:prstGeom prst="straightConnector1">
              <a:avLst/>
            </a:prstGeom>
            <a:noFill/>
            <a:ln w="12700" cap="flat" cmpd="sng">
              <a:solidFill>
                <a:schemeClr val="lt1"/>
              </a:solidFill>
              <a:prstDash val="solid"/>
              <a:miter lim="800000"/>
              <a:headEnd type="none" w="sm" len="sm"/>
              <a:tailEnd type="none" w="sm" len="sm"/>
            </a:ln>
          </p:spPr>
        </p:cxnSp>
      </p:gr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matchingName="Section Header">
  <p:cSld name="Section Header">
    <p:bg>
      <p:bgPr>
        <a:solidFill>
          <a:schemeClr val="accent4"/>
        </a:solidFill>
        <a:effectLst/>
      </p:bgPr>
    </p:bg>
    <p:spTree>
      <p:nvGrpSpPr>
        <p:cNvPr id="1" name="Shape 69"/>
        <p:cNvGrpSpPr/>
        <p:nvPr/>
      </p:nvGrpSpPr>
      <p:grpSpPr>
        <a:xfrm>
          <a:off x="0" y="0"/>
          <a:ext cx="0" cy="0"/>
          <a:chOff x="0" y="0"/>
          <a:chExt cx="0" cy="0"/>
        </a:xfrm>
      </p:grpSpPr>
      <p:sp>
        <p:nvSpPr>
          <p:cNvPr id="70" name="Google Shape;70;p20"/>
          <p:cNvSpPr txBox="1">
            <a:spLocks noGrp="1"/>
          </p:cNvSpPr>
          <p:nvPr>
            <p:ph type="title"/>
          </p:nvPr>
        </p:nvSpPr>
        <p:spPr>
          <a:xfrm>
            <a:off x="731520" y="1947672"/>
            <a:ext cx="3017520" cy="1938528"/>
          </a:xfrm>
          <a:prstGeom prst="rect">
            <a:avLst/>
          </a:prstGeom>
          <a:noFill/>
          <a:ln>
            <a:noFill/>
          </a:ln>
        </p:spPr>
        <p:txBody>
          <a:bodyPr spcFirstLastPara="1" wrap="square" lIns="91425" tIns="45700" rIns="91425" bIns="45700" anchor="t" anchorCtr="0">
            <a:noAutofit/>
          </a:bodyPr>
          <a:lstStyle>
            <a:lvl1pPr lvl="0" algn="l">
              <a:lnSpc>
                <a:spcPct val="100000"/>
              </a:lnSpc>
              <a:spcBef>
                <a:spcPts val="0"/>
              </a:spcBef>
              <a:spcAft>
                <a:spcPts val="0"/>
              </a:spcAft>
              <a:buClr>
                <a:schemeClr val="dk1"/>
              </a:buClr>
              <a:buSzPts val="6000"/>
              <a:buFont typeface="Century Gothic"/>
              <a:buNone/>
              <a:defRPr sz="60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71" name="Google Shape;71;p20"/>
          <p:cNvSpPr txBox="1">
            <a:spLocks noGrp="1"/>
          </p:cNvSpPr>
          <p:nvPr>
            <p:ph type="body" idx="1"/>
          </p:nvPr>
        </p:nvSpPr>
        <p:spPr>
          <a:xfrm>
            <a:off x="758952" y="4279392"/>
            <a:ext cx="2980944" cy="402336"/>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0"/>
              </a:spcBef>
              <a:spcAft>
                <a:spcPts val="0"/>
              </a:spcAft>
              <a:buClr>
                <a:schemeClr val="dk1"/>
              </a:buClr>
              <a:buSzPts val="2000"/>
              <a:buNone/>
              <a:defRPr sz="2000">
                <a:solidFill>
                  <a:schemeClr val="dk1"/>
                </a:solidFill>
              </a:defRPr>
            </a:lvl1pPr>
            <a:lvl2pPr marL="914400" lvl="1" indent="-228600" algn="l">
              <a:lnSpc>
                <a:spcPct val="90000"/>
              </a:lnSpc>
              <a:spcBef>
                <a:spcPts val="500"/>
              </a:spcBef>
              <a:spcAft>
                <a:spcPts val="0"/>
              </a:spcAft>
              <a:buClr>
                <a:srgbClr val="888888"/>
              </a:buClr>
              <a:buSzPts val="2000"/>
              <a:buNone/>
              <a:defRPr sz="2000">
                <a:solidFill>
                  <a:srgbClr val="888888"/>
                </a:solidFill>
              </a:defRPr>
            </a:lvl2pPr>
            <a:lvl3pPr marL="1371600" lvl="2" indent="-228600" algn="l">
              <a:lnSpc>
                <a:spcPct val="90000"/>
              </a:lnSpc>
              <a:spcBef>
                <a:spcPts val="500"/>
              </a:spcBef>
              <a:spcAft>
                <a:spcPts val="0"/>
              </a:spcAft>
              <a:buClr>
                <a:srgbClr val="888888"/>
              </a:buClr>
              <a:buSzPts val="1800"/>
              <a:buNone/>
              <a:defRPr sz="1800">
                <a:solidFill>
                  <a:srgbClr val="888888"/>
                </a:solidFill>
              </a:defRPr>
            </a:lvl3pPr>
            <a:lvl4pPr marL="1828800" lvl="3" indent="-228600" algn="l">
              <a:lnSpc>
                <a:spcPct val="90000"/>
              </a:lnSpc>
              <a:spcBef>
                <a:spcPts val="500"/>
              </a:spcBef>
              <a:spcAft>
                <a:spcPts val="0"/>
              </a:spcAft>
              <a:buClr>
                <a:srgbClr val="888888"/>
              </a:buClr>
              <a:buSzPts val="1600"/>
              <a:buNone/>
              <a:defRPr sz="1600">
                <a:solidFill>
                  <a:srgbClr val="888888"/>
                </a:solidFill>
              </a:defRPr>
            </a:lvl4pPr>
            <a:lvl5pPr marL="2286000" lvl="4" indent="-228600" algn="l">
              <a:lnSpc>
                <a:spcPct val="90000"/>
              </a:lnSpc>
              <a:spcBef>
                <a:spcPts val="500"/>
              </a:spcBef>
              <a:spcAft>
                <a:spcPts val="0"/>
              </a:spcAft>
              <a:buClr>
                <a:srgbClr val="888888"/>
              </a:buClr>
              <a:buSzPts val="1600"/>
              <a:buNone/>
              <a:defRPr sz="1600">
                <a:solidFill>
                  <a:srgbClr val="888888"/>
                </a:solidFill>
              </a:defRPr>
            </a:lvl5pPr>
            <a:lvl6pPr marL="2743200" lvl="5" indent="-228600" algn="l">
              <a:lnSpc>
                <a:spcPct val="90000"/>
              </a:lnSpc>
              <a:spcBef>
                <a:spcPts val="500"/>
              </a:spcBef>
              <a:spcAft>
                <a:spcPts val="0"/>
              </a:spcAft>
              <a:buClr>
                <a:srgbClr val="888888"/>
              </a:buClr>
              <a:buSzPts val="1600"/>
              <a:buNone/>
              <a:defRPr sz="1600">
                <a:solidFill>
                  <a:srgbClr val="888888"/>
                </a:solidFill>
              </a:defRPr>
            </a:lvl6pPr>
            <a:lvl7pPr marL="3200400" lvl="6" indent="-228600" algn="l">
              <a:lnSpc>
                <a:spcPct val="90000"/>
              </a:lnSpc>
              <a:spcBef>
                <a:spcPts val="500"/>
              </a:spcBef>
              <a:spcAft>
                <a:spcPts val="0"/>
              </a:spcAft>
              <a:buClr>
                <a:srgbClr val="888888"/>
              </a:buClr>
              <a:buSzPts val="1600"/>
              <a:buNone/>
              <a:defRPr sz="1600">
                <a:solidFill>
                  <a:srgbClr val="888888"/>
                </a:solidFill>
              </a:defRPr>
            </a:lvl7pPr>
            <a:lvl8pPr marL="3657600" lvl="7" indent="-228600" algn="l">
              <a:lnSpc>
                <a:spcPct val="90000"/>
              </a:lnSpc>
              <a:spcBef>
                <a:spcPts val="500"/>
              </a:spcBef>
              <a:spcAft>
                <a:spcPts val="0"/>
              </a:spcAft>
              <a:buClr>
                <a:srgbClr val="888888"/>
              </a:buClr>
              <a:buSzPts val="1600"/>
              <a:buNone/>
              <a:defRPr sz="1600">
                <a:solidFill>
                  <a:srgbClr val="888888"/>
                </a:solidFill>
              </a:defRPr>
            </a:lvl8pPr>
            <a:lvl9pPr marL="4114800" lvl="8" indent="-228600" algn="l">
              <a:lnSpc>
                <a:spcPct val="90000"/>
              </a:lnSpc>
              <a:spcBef>
                <a:spcPts val="500"/>
              </a:spcBef>
              <a:spcAft>
                <a:spcPts val="0"/>
              </a:spcAft>
              <a:buClr>
                <a:srgbClr val="888888"/>
              </a:buClr>
              <a:buSzPts val="1600"/>
              <a:buNone/>
              <a:defRPr sz="1600">
                <a:solidFill>
                  <a:srgbClr val="888888"/>
                </a:solidFill>
              </a:defRPr>
            </a:lvl9pPr>
          </a:lstStyle>
          <a:p>
            <a:endParaRPr/>
          </a:p>
        </p:txBody>
      </p:sp>
      <p:sp>
        <p:nvSpPr>
          <p:cNvPr id="72" name="Google Shape;72;p20"/>
          <p:cNvSpPr/>
          <p:nvPr/>
        </p:nvSpPr>
        <p:spPr>
          <a:xfrm>
            <a:off x="5102241" y="597060"/>
            <a:ext cx="5949692" cy="5949692"/>
          </a:xfrm>
          <a:prstGeom prst="ellipse">
            <a:avLst/>
          </a:prstGeom>
          <a:solidFill>
            <a:schemeClr val="accent2"/>
          </a:solidFill>
          <a:ln w="25400" cap="flat" cmpd="sng">
            <a:solidFill>
              <a:schemeClr val="dk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Clr>
                <a:schemeClr val="dk1"/>
              </a:buClr>
              <a:buSzPts val="1800"/>
              <a:buFont typeface="Open Sans Light"/>
              <a:buNone/>
            </a:pPr>
            <a:endParaRPr sz="1800">
              <a:solidFill>
                <a:schemeClr val="lt1"/>
              </a:solidFill>
              <a:latin typeface="Karla"/>
              <a:ea typeface="Karla"/>
              <a:cs typeface="Karla"/>
              <a:sym typeface="Karla"/>
            </a:endParaRPr>
          </a:p>
        </p:txBody>
      </p:sp>
      <p:sp>
        <p:nvSpPr>
          <p:cNvPr id="73" name="Google Shape;73;p20"/>
          <p:cNvSpPr>
            <a:spLocks noGrp="1"/>
          </p:cNvSpPr>
          <p:nvPr>
            <p:ph type="pic" idx="2"/>
          </p:nvPr>
        </p:nvSpPr>
        <p:spPr>
          <a:xfrm>
            <a:off x="5001768" y="420624"/>
            <a:ext cx="5897880" cy="5897880"/>
          </a:xfrm>
          <a:prstGeom prst="ellipse">
            <a:avLst/>
          </a:prstGeom>
          <a:solidFill>
            <a:schemeClr val="accent1"/>
          </a:solidFill>
          <a:ln w="25400" cap="flat" cmpd="sng">
            <a:solidFill>
              <a:schemeClr val="dk1"/>
            </a:solidFill>
            <a:prstDash val="solid"/>
            <a:round/>
            <a:headEnd type="none" w="sm" len="sm"/>
            <a:tailEnd type="none" w="sm" len="sm"/>
          </a:ln>
        </p:spPr>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Title and Content" type="obj">
  <p:cSld name="OBJECT">
    <p:bg>
      <p:bgPr>
        <a:solidFill>
          <a:schemeClr val="accent5"/>
        </a:solidFill>
        <a:effectLst/>
      </p:bgPr>
    </p:bg>
    <p:spTree>
      <p:nvGrpSpPr>
        <p:cNvPr id="1" name="Shape 74"/>
        <p:cNvGrpSpPr/>
        <p:nvPr/>
      </p:nvGrpSpPr>
      <p:grpSpPr>
        <a:xfrm>
          <a:off x="0" y="0"/>
          <a:ext cx="0" cy="0"/>
          <a:chOff x="0" y="0"/>
          <a:chExt cx="0" cy="0"/>
        </a:xfrm>
      </p:grpSpPr>
      <p:sp>
        <p:nvSpPr>
          <p:cNvPr id="75" name="Google Shape;75;p21"/>
          <p:cNvSpPr txBox="1">
            <a:spLocks noGrp="1"/>
          </p:cNvSpPr>
          <p:nvPr>
            <p:ph type="title"/>
          </p:nvPr>
        </p:nvSpPr>
        <p:spPr>
          <a:xfrm>
            <a:off x="1139952" y="512064"/>
            <a:ext cx="9912096" cy="1014984"/>
          </a:xfrm>
          <a:prstGeom prst="rect">
            <a:avLst/>
          </a:prstGeom>
          <a:noFill/>
          <a:ln>
            <a:noFill/>
          </a:ln>
        </p:spPr>
        <p:txBody>
          <a:bodyPr spcFirstLastPara="1" wrap="square" lIns="91425" tIns="45700" rIns="91425" bIns="45700" anchor="t" anchorCtr="0">
            <a:noAutofit/>
          </a:bodyPr>
          <a:lstStyle>
            <a:lvl1pPr lvl="0" algn="ctr">
              <a:lnSpc>
                <a:spcPct val="10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76" name="Google Shape;76;p21"/>
          <p:cNvSpPr txBox="1">
            <a:spLocks noGrp="1"/>
          </p:cNvSpPr>
          <p:nvPr>
            <p:ph type="body" idx="1"/>
          </p:nvPr>
        </p:nvSpPr>
        <p:spPr>
          <a:xfrm>
            <a:off x="484632" y="1810512"/>
            <a:ext cx="11000232" cy="4160520"/>
          </a:xfrm>
          <a:prstGeom prst="rect">
            <a:avLst/>
          </a:prstGeom>
          <a:noFill/>
          <a:ln>
            <a:noFill/>
          </a:ln>
        </p:spPr>
        <p:txBody>
          <a:bodyPr spcFirstLastPara="1" wrap="square" lIns="91425" tIns="45700" rIns="91425" bIns="45700" anchor="t" anchorCtr="0">
            <a:no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77" name="Google Shape;77;p21"/>
          <p:cNvSpPr txBox="1">
            <a:spLocks noGrp="1"/>
          </p:cNvSpPr>
          <p:nvPr>
            <p:ph type="sldNum" idx="12"/>
          </p:nvPr>
        </p:nvSpPr>
        <p:spPr>
          <a:xfrm>
            <a:off x="838200" y="6400904"/>
            <a:ext cx="365760" cy="246888"/>
          </a:xfrm>
          <a:prstGeom prst="rect">
            <a:avLst/>
          </a:prstGeom>
          <a:noFill/>
          <a:ln>
            <a:noFill/>
          </a:ln>
        </p:spPr>
        <p:txBody>
          <a:bodyPr spcFirstLastPara="1" wrap="square" lIns="0" tIns="45700" rIns="0" bIns="45700" anchor="ctr" anchorCtr="0">
            <a:noAutofit/>
          </a:bodyPr>
          <a:lstStyle>
            <a:lvl1pPr marL="0" lvl="0" indent="0" algn="ctr">
              <a:spcBef>
                <a:spcPts val="0"/>
              </a:spcBef>
              <a:buNone/>
              <a:defRPr/>
            </a:lvl1pPr>
            <a:lvl2pPr marL="0" lvl="1" indent="0" algn="ctr">
              <a:spcBef>
                <a:spcPts val="0"/>
              </a:spcBef>
              <a:buNone/>
              <a:defRPr/>
            </a:lvl2pPr>
            <a:lvl3pPr marL="0" lvl="2" indent="0" algn="ctr">
              <a:spcBef>
                <a:spcPts val="0"/>
              </a:spcBef>
              <a:buNone/>
              <a:defRPr/>
            </a:lvl3pPr>
            <a:lvl4pPr marL="0" lvl="3" indent="0" algn="ctr">
              <a:spcBef>
                <a:spcPts val="0"/>
              </a:spcBef>
              <a:buNone/>
              <a:defRPr/>
            </a:lvl4pPr>
            <a:lvl5pPr marL="0" lvl="4" indent="0" algn="ctr">
              <a:spcBef>
                <a:spcPts val="0"/>
              </a:spcBef>
              <a:buNone/>
              <a:defRPr/>
            </a:lvl5pPr>
            <a:lvl6pPr marL="0" lvl="5" indent="0" algn="ctr">
              <a:spcBef>
                <a:spcPts val="0"/>
              </a:spcBef>
              <a:buNone/>
              <a:defRPr/>
            </a:lvl6pPr>
            <a:lvl7pPr marL="0" lvl="6" indent="0" algn="ctr">
              <a:spcBef>
                <a:spcPts val="0"/>
              </a:spcBef>
              <a:buNone/>
              <a:defRPr/>
            </a:lvl7pPr>
            <a:lvl8pPr marL="0" lvl="7" indent="0" algn="ctr">
              <a:spcBef>
                <a:spcPts val="0"/>
              </a:spcBef>
              <a:buNone/>
              <a:defRPr/>
            </a:lvl8pPr>
            <a:lvl9pPr marL="0" lvl="8" indent="0" algn="ctr">
              <a:spcBef>
                <a:spcPts val="0"/>
              </a:spcBef>
              <a:buNone/>
              <a:defRPr/>
            </a:lvl9pPr>
          </a:lstStyle>
          <a:p>
            <a:pPr marL="0" lvl="0" indent="0" algn="ctr" rtl="0">
              <a:spcBef>
                <a:spcPts val="0"/>
              </a:spcBef>
              <a:spcAft>
                <a:spcPts val="0"/>
              </a:spcAft>
              <a:buNone/>
            </a:pPr>
            <a:fld id="{00000000-1234-1234-1234-123412341234}" type="slidenum">
              <a:rPr lang="en-IN"/>
              <a:t>‹#›</a:t>
            </a:fld>
            <a:endParaRPr/>
          </a:p>
        </p:txBody>
      </p:sp>
      <p:sp>
        <p:nvSpPr>
          <p:cNvPr id="78" name="Google Shape;78;p21"/>
          <p:cNvSpPr txBox="1">
            <a:spLocks noGrp="1"/>
          </p:cNvSpPr>
          <p:nvPr>
            <p:ph type="ftr" idx="11"/>
          </p:nvPr>
        </p:nvSpPr>
        <p:spPr>
          <a:xfrm>
            <a:off x="5364480" y="6400904"/>
            <a:ext cx="1463040" cy="246888"/>
          </a:xfrm>
          <a:prstGeom prst="rect">
            <a:avLst/>
          </a:prstGeom>
          <a:noFill/>
          <a:ln>
            <a:noFill/>
          </a:ln>
        </p:spPr>
        <p:txBody>
          <a:bodyPr spcFirstLastPara="1" wrap="square" lIns="0" tIns="45700" rIns="0"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9" name="Google Shape;79;p21"/>
          <p:cNvSpPr txBox="1">
            <a:spLocks noGrp="1"/>
          </p:cNvSpPr>
          <p:nvPr>
            <p:ph type="dt" idx="10"/>
          </p:nvPr>
        </p:nvSpPr>
        <p:spPr>
          <a:xfrm>
            <a:off x="10629145" y="6400904"/>
            <a:ext cx="640080" cy="246888"/>
          </a:xfrm>
          <a:prstGeom prst="rect">
            <a:avLst/>
          </a:prstGeom>
          <a:noFill/>
          <a:ln>
            <a:noFill/>
          </a:ln>
        </p:spPr>
        <p:txBody>
          <a:bodyPr spcFirstLastPara="1" wrap="square" lIns="0" tIns="45700" rIns="0"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Quote">
  <p:cSld name="Quote">
    <p:bg>
      <p:bgPr>
        <a:solidFill>
          <a:schemeClr val="accent3"/>
        </a:solidFill>
        <a:effectLst/>
      </p:bgPr>
    </p:bg>
    <p:spTree>
      <p:nvGrpSpPr>
        <p:cNvPr id="1" name="Shape 80"/>
        <p:cNvGrpSpPr/>
        <p:nvPr/>
      </p:nvGrpSpPr>
      <p:grpSpPr>
        <a:xfrm>
          <a:off x="0" y="0"/>
          <a:ext cx="0" cy="0"/>
          <a:chOff x="0" y="0"/>
          <a:chExt cx="0" cy="0"/>
        </a:xfrm>
      </p:grpSpPr>
      <p:sp>
        <p:nvSpPr>
          <p:cNvPr id="81" name="Google Shape;81;p22"/>
          <p:cNvSpPr/>
          <p:nvPr/>
        </p:nvSpPr>
        <p:spPr>
          <a:xfrm>
            <a:off x="1087280" y="1161412"/>
            <a:ext cx="10221119" cy="4831742"/>
          </a:xfrm>
          <a:prstGeom prst="rect">
            <a:avLst/>
          </a:prstGeom>
          <a:solidFill>
            <a:schemeClr val="accent5"/>
          </a:solidFill>
          <a:ln w="25400" cap="flat" cmpd="sng">
            <a:solidFill>
              <a:schemeClr val="dk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Clr>
                <a:schemeClr val="dk1"/>
              </a:buClr>
              <a:buSzPts val="1800"/>
              <a:buFont typeface="Open Sans Light"/>
              <a:buNone/>
            </a:pPr>
            <a:endParaRPr sz="1800" b="0" i="0" u="none" strike="noStrike" cap="none">
              <a:solidFill>
                <a:srgbClr val="FAF3DF"/>
              </a:solidFill>
              <a:latin typeface="Karla"/>
              <a:ea typeface="Karla"/>
              <a:cs typeface="Karla"/>
              <a:sym typeface="Karla"/>
            </a:endParaRPr>
          </a:p>
        </p:txBody>
      </p:sp>
      <p:sp>
        <p:nvSpPr>
          <p:cNvPr id="82" name="Google Shape;82;p22"/>
          <p:cNvSpPr/>
          <p:nvPr/>
        </p:nvSpPr>
        <p:spPr>
          <a:xfrm>
            <a:off x="858371" y="800100"/>
            <a:ext cx="10221119" cy="4953001"/>
          </a:xfrm>
          <a:prstGeom prst="rect">
            <a:avLst/>
          </a:prstGeom>
          <a:solidFill>
            <a:schemeClr val="accent4"/>
          </a:solidFill>
          <a:ln w="25400" cap="flat" cmpd="sng">
            <a:solidFill>
              <a:schemeClr val="dk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Clr>
                <a:schemeClr val="dk1"/>
              </a:buClr>
              <a:buSzPts val="1800"/>
              <a:buFont typeface="Open Sans Light"/>
              <a:buNone/>
            </a:pPr>
            <a:endParaRPr sz="1800" b="0" i="0" u="none" strike="noStrike" cap="none">
              <a:solidFill>
                <a:schemeClr val="lt1"/>
              </a:solidFill>
              <a:latin typeface="Karla"/>
              <a:ea typeface="Karla"/>
              <a:cs typeface="Karla"/>
              <a:sym typeface="Karla"/>
            </a:endParaRPr>
          </a:p>
        </p:txBody>
      </p:sp>
      <p:sp>
        <p:nvSpPr>
          <p:cNvPr id="83" name="Google Shape;83;p22"/>
          <p:cNvSpPr txBox="1">
            <a:spLocks noGrp="1"/>
          </p:cNvSpPr>
          <p:nvPr>
            <p:ph type="title"/>
          </p:nvPr>
        </p:nvSpPr>
        <p:spPr>
          <a:xfrm>
            <a:off x="2862072" y="2322576"/>
            <a:ext cx="6473952" cy="1901952"/>
          </a:xfrm>
          <a:prstGeom prst="rect">
            <a:avLst/>
          </a:prstGeom>
          <a:noFill/>
          <a:ln>
            <a:noFill/>
          </a:ln>
        </p:spPr>
        <p:txBody>
          <a:bodyPr spcFirstLastPara="1" wrap="square" lIns="91425" tIns="45700" rIns="91425" bIns="45700" anchor="ctr" anchorCtr="0">
            <a:noAutofit/>
          </a:bodyPr>
          <a:lstStyle>
            <a:lvl1pPr lvl="0" algn="l">
              <a:lnSpc>
                <a:spcPct val="90000"/>
              </a:lnSpc>
              <a:spcBef>
                <a:spcPts val="0"/>
              </a:spcBef>
              <a:spcAft>
                <a:spcPts val="0"/>
              </a:spcAft>
              <a:buClr>
                <a:schemeClr val="dk1"/>
              </a:buClr>
              <a:buSzPts val="4000"/>
              <a:buFont typeface="Century Gothic"/>
              <a:buNone/>
              <a:defRPr sz="40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84" name="Google Shape;84;p22"/>
          <p:cNvSpPr txBox="1">
            <a:spLocks noGrp="1"/>
          </p:cNvSpPr>
          <p:nvPr>
            <p:ph type="body" idx="1"/>
          </p:nvPr>
        </p:nvSpPr>
        <p:spPr>
          <a:xfrm>
            <a:off x="1027874" y="809103"/>
            <a:ext cx="1798955" cy="2062163"/>
          </a:xfrm>
          <a:prstGeom prst="rect">
            <a:avLst/>
          </a:prstGeom>
          <a:noFill/>
          <a:ln>
            <a:noFill/>
          </a:ln>
        </p:spPr>
        <p:txBody>
          <a:bodyPr spcFirstLastPara="1" wrap="square" lIns="91425" tIns="45700" rIns="91425" bIns="45700" anchor="t" anchorCtr="0">
            <a:noAutofit/>
          </a:bodyPr>
          <a:lstStyle>
            <a:lvl1pPr marL="457200" lvl="0" indent="-228600" algn="l">
              <a:lnSpc>
                <a:spcPct val="90000"/>
              </a:lnSpc>
              <a:spcBef>
                <a:spcPts val="1000"/>
              </a:spcBef>
              <a:spcAft>
                <a:spcPts val="0"/>
              </a:spcAft>
              <a:buClr>
                <a:schemeClr val="dk2"/>
              </a:buClr>
              <a:buSzPts val="25000"/>
              <a:buNone/>
              <a:defRPr sz="25000" b="1">
                <a:solidFill>
                  <a:schemeClr val="dk2"/>
                </a:solidFill>
                <a:latin typeface="Century Gothic"/>
                <a:ea typeface="Century Gothic"/>
                <a:cs typeface="Century Gothic"/>
                <a:sym typeface="Century Gothic"/>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85" name="Google Shape;85;p22"/>
          <p:cNvSpPr txBox="1">
            <a:spLocks noGrp="1"/>
          </p:cNvSpPr>
          <p:nvPr>
            <p:ph type="body" idx="2"/>
          </p:nvPr>
        </p:nvSpPr>
        <p:spPr>
          <a:xfrm>
            <a:off x="2862072" y="4334256"/>
            <a:ext cx="2340864" cy="585216"/>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0"/>
              </a:spcBef>
              <a:spcAft>
                <a:spcPts val="0"/>
              </a:spcAft>
              <a:buClr>
                <a:schemeClr val="dk1"/>
              </a:buClr>
              <a:buSzPts val="2000"/>
              <a:buNone/>
              <a:defRPr sz="2000"/>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86" name="Google Shape;86;p22"/>
          <p:cNvSpPr txBox="1">
            <a:spLocks noGrp="1"/>
          </p:cNvSpPr>
          <p:nvPr>
            <p:ph type="body" idx="3"/>
          </p:nvPr>
        </p:nvSpPr>
        <p:spPr>
          <a:xfrm>
            <a:off x="9281160" y="3957272"/>
            <a:ext cx="1798955" cy="2062163"/>
          </a:xfrm>
          <a:prstGeom prst="rect">
            <a:avLst/>
          </a:prstGeom>
          <a:noFill/>
          <a:ln>
            <a:noFill/>
          </a:ln>
        </p:spPr>
        <p:txBody>
          <a:bodyPr spcFirstLastPara="1" wrap="square" lIns="91425" tIns="45700" rIns="91425" bIns="45700" anchor="t" anchorCtr="0">
            <a:noAutofit/>
          </a:bodyPr>
          <a:lstStyle>
            <a:lvl1pPr marL="457200" lvl="0" indent="-228600" algn="l">
              <a:lnSpc>
                <a:spcPct val="90000"/>
              </a:lnSpc>
              <a:spcBef>
                <a:spcPts val="1000"/>
              </a:spcBef>
              <a:spcAft>
                <a:spcPts val="0"/>
              </a:spcAft>
              <a:buClr>
                <a:schemeClr val="dk2"/>
              </a:buClr>
              <a:buSzPts val="25000"/>
              <a:buNone/>
              <a:defRPr sz="25000" b="1">
                <a:solidFill>
                  <a:schemeClr val="dk2"/>
                </a:solidFill>
                <a:latin typeface="Century Gothic"/>
                <a:ea typeface="Century Gothic"/>
                <a:cs typeface="Century Gothic"/>
                <a:sym typeface="Century Gothic"/>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87" name="Google Shape;87;p22"/>
          <p:cNvSpPr txBox="1">
            <a:spLocks noGrp="1"/>
          </p:cNvSpPr>
          <p:nvPr>
            <p:ph type="dt" idx="10"/>
          </p:nvPr>
        </p:nvSpPr>
        <p:spPr>
          <a:xfrm>
            <a:off x="10629145" y="6400904"/>
            <a:ext cx="640080" cy="246888"/>
          </a:xfrm>
          <a:prstGeom prst="rect">
            <a:avLst/>
          </a:prstGeom>
          <a:noFill/>
          <a:ln>
            <a:noFill/>
          </a:ln>
        </p:spPr>
        <p:txBody>
          <a:bodyPr spcFirstLastPara="1" wrap="square" lIns="0" tIns="45700" rIns="0"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88" name="Google Shape;88;p22"/>
          <p:cNvSpPr txBox="1">
            <a:spLocks noGrp="1"/>
          </p:cNvSpPr>
          <p:nvPr>
            <p:ph type="ftr" idx="11"/>
          </p:nvPr>
        </p:nvSpPr>
        <p:spPr>
          <a:xfrm>
            <a:off x="5364480" y="6400904"/>
            <a:ext cx="1463040" cy="246888"/>
          </a:xfrm>
          <a:prstGeom prst="rect">
            <a:avLst/>
          </a:prstGeom>
          <a:noFill/>
          <a:ln>
            <a:noFill/>
          </a:ln>
        </p:spPr>
        <p:txBody>
          <a:bodyPr spcFirstLastPara="1" wrap="square" lIns="0" tIns="45700" rIns="0"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89" name="Google Shape;89;p22"/>
          <p:cNvSpPr txBox="1">
            <a:spLocks noGrp="1"/>
          </p:cNvSpPr>
          <p:nvPr>
            <p:ph type="sldNum" idx="12"/>
          </p:nvPr>
        </p:nvSpPr>
        <p:spPr>
          <a:xfrm>
            <a:off x="838200" y="6400904"/>
            <a:ext cx="365760" cy="246888"/>
          </a:xfrm>
          <a:prstGeom prst="rect">
            <a:avLst/>
          </a:prstGeom>
          <a:noFill/>
          <a:ln>
            <a:noFill/>
          </a:ln>
        </p:spPr>
        <p:txBody>
          <a:bodyPr spcFirstLastPara="1" wrap="square" lIns="0" tIns="45700" rIns="0" bIns="45700" anchor="ctr" anchorCtr="0">
            <a:noAutofit/>
          </a:bodyPr>
          <a:lstStyle>
            <a:lvl1pPr marL="0" lvl="0" indent="0" algn="ctr">
              <a:spcBef>
                <a:spcPts val="0"/>
              </a:spcBef>
              <a:buNone/>
              <a:defRPr/>
            </a:lvl1pPr>
            <a:lvl2pPr marL="0" lvl="1" indent="0" algn="ctr">
              <a:spcBef>
                <a:spcPts val="0"/>
              </a:spcBef>
              <a:buNone/>
              <a:defRPr/>
            </a:lvl2pPr>
            <a:lvl3pPr marL="0" lvl="2" indent="0" algn="ctr">
              <a:spcBef>
                <a:spcPts val="0"/>
              </a:spcBef>
              <a:buNone/>
              <a:defRPr/>
            </a:lvl3pPr>
            <a:lvl4pPr marL="0" lvl="3" indent="0" algn="ctr">
              <a:spcBef>
                <a:spcPts val="0"/>
              </a:spcBef>
              <a:buNone/>
              <a:defRPr/>
            </a:lvl4pPr>
            <a:lvl5pPr marL="0" lvl="4" indent="0" algn="ctr">
              <a:spcBef>
                <a:spcPts val="0"/>
              </a:spcBef>
              <a:buNone/>
              <a:defRPr/>
            </a:lvl5pPr>
            <a:lvl6pPr marL="0" lvl="5" indent="0" algn="ctr">
              <a:spcBef>
                <a:spcPts val="0"/>
              </a:spcBef>
              <a:buNone/>
              <a:defRPr/>
            </a:lvl6pPr>
            <a:lvl7pPr marL="0" lvl="6" indent="0" algn="ctr">
              <a:spcBef>
                <a:spcPts val="0"/>
              </a:spcBef>
              <a:buNone/>
              <a:defRPr/>
            </a:lvl7pPr>
            <a:lvl8pPr marL="0" lvl="7" indent="0" algn="ctr">
              <a:spcBef>
                <a:spcPts val="0"/>
              </a:spcBef>
              <a:buNone/>
              <a:defRPr/>
            </a:lvl8pPr>
            <a:lvl9pPr marL="0" lvl="8" indent="0" algn="ctr">
              <a:spcBef>
                <a:spcPts val="0"/>
              </a:spcBef>
              <a:buNone/>
              <a:defRPr/>
            </a:lvl9pPr>
          </a:lstStyle>
          <a:p>
            <a:pPr marL="0" lvl="0" indent="0" algn="ctr" rtl="0">
              <a:spcBef>
                <a:spcPts val="0"/>
              </a:spcBef>
              <a:spcAft>
                <a:spcPts val="0"/>
              </a:spcAft>
              <a:buNone/>
            </a:pPr>
            <a:fld id="{00000000-1234-1234-1234-123412341234}" type="slidenum">
              <a:rPr lang="en-IN"/>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Team x4">
  <p:cSld name="Team x4">
    <p:bg>
      <p:bgPr>
        <a:solidFill>
          <a:schemeClr val="dk2"/>
        </a:solidFill>
        <a:effectLst/>
      </p:bgPr>
    </p:bg>
    <p:spTree>
      <p:nvGrpSpPr>
        <p:cNvPr id="1" name="Shape 90"/>
        <p:cNvGrpSpPr/>
        <p:nvPr/>
      </p:nvGrpSpPr>
      <p:grpSpPr>
        <a:xfrm>
          <a:off x="0" y="0"/>
          <a:ext cx="0" cy="0"/>
          <a:chOff x="0" y="0"/>
          <a:chExt cx="0" cy="0"/>
        </a:xfrm>
      </p:grpSpPr>
      <p:sp>
        <p:nvSpPr>
          <p:cNvPr id="91" name="Google Shape;91;p23"/>
          <p:cNvSpPr txBox="1">
            <a:spLocks noGrp="1"/>
          </p:cNvSpPr>
          <p:nvPr>
            <p:ph type="title"/>
          </p:nvPr>
        </p:nvSpPr>
        <p:spPr>
          <a:xfrm>
            <a:off x="1139952" y="512064"/>
            <a:ext cx="9912096" cy="1014984"/>
          </a:xfrm>
          <a:prstGeom prst="rect">
            <a:avLst/>
          </a:prstGeom>
          <a:noFill/>
          <a:ln>
            <a:noFill/>
          </a:ln>
        </p:spPr>
        <p:txBody>
          <a:bodyPr spcFirstLastPara="1" wrap="square" lIns="91425" tIns="45700" rIns="91425" bIns="45700" anchor="t" anchorCtr="0">
            <a:noAutofit/>
          </a:bodyPr>
          <a:lstStyle>
            <a:lvl1pPr lvl="0" algn="ctr">
              <a:lnSpc>
                <a:spcPct val="100000"/>
              </a:lnSpc>
              <a:spcBef>
                <a:spcPts val="0"/>
              </a:spcBef>
              <a:spcAft>
                <a:spcPts val="0"/>
              </a:spcAft>
              <a:buClr>
                <a:schemeClr val="lt1"/>
              </a:buClr>
              <a:buSzPts val="6000"/>
              <a:buFont typeface="Century Gothic"/>
              <a:buNone/>
              <a:defRPr>
                <a:solidFill>
                  <a:schemeClr val="lt1"/>
                </a:solidFill>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92" name="Google Shape;92;p23"/>
          <p:cNvSpPr/>
          <p:nvPr/>
        </p:nvSpPr>
        <p:spPr>
          <a:xfrm>
            <a:off x="694922" y="2330750"/>
            <a:ext cx="2542032" cy="3200400"/>
          </a:xfrm>
          <a:prstGeom prst="rect">
            <a:avLst/>
          </a:prstGeom>
          <a:solidFill>
            <a:schemeClr val="accent4"/>
          </a:solidFill>
          <a:ln w="25400" cap="flat" cmpd="sng">
            <a:solidFill>
              <a:schemeClr val="dk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Clr>
                <a:schemeClr val="dk1"/>
              </a:buClr>
              <a:buSzPts val="1800"/>
              <a:buFont typeface="Open Sans Light"/>
              <a:buNone/>
            </a:pPr>
            <a:endParaRPr sz="1800">
              <a:solidFill>
                <a:schemeClr val="lt1"/>
              </a:solidFill>
              <a:latin typeface="Karla"/>
              <a:ea typeface="Karla"/>
              <a:cs typeface="Karla"/>
              <a:sym typeface="Karla"/>
            </a:endParaRPr>
          </a:p>
        </p:txBody>
      </p:sp>
      <p:sp>
        <p:nvSpPr>
          <p:cNvPr id="93" name="Google Shape;93;p23"/>
          <p:cNvSpPr/>
          <p:nvPr/>
        </p:nvSpPr>
        <p:spPr>
          <a:xfrm>
            <a:off x="3541000" y="2330750"/>
            <a:ext cx="2542032" cy="3200400"/>
          </a:xfrm>
          <a:prstGeom prst="rect">
            <a:avLst/>
          </a:prstGeom>
          <a:solidFill>
            <a:schemeClr val="accent4"/>
          </a:solidFill>
          <a:ln w="25400" cap="flat" cmpd="sng">
            <a:solidFill>
              <a:schemeClr val="dk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Clr>
                <a:schemeClr val="dk1"/>
              </a:buClr>
              <a:buSzPts val="1800"/>
              <a:buFont typeface="Open Sans Light"/>
              <a:buNone/>
            </a:pPr>
            <a:endParaRPr sz="1800">
              <a:solidFill>
                <a:schemeClr val="lt1"/>
              </a:solidFill>
              <a:latin typeface="Karla"/>
              <a:ea typeface="Karla"/>
              <a:cs typeface="Karla"/>
              <a:sym typeface="Karla"/>
            </a:endParaRPr>
          </a:p>
        </p:txBody>
      </p:sp>
      <p:sp>
        <p:nvSpPr>
          <p:cNvPr id="94" name="Google Shape;94;p23"/>
          <p:cNvSpPr/>
          <p:nvPr/>
        </p:nvSpPr>
        <p:spPr>
          <a:xfrm>
            <a:off x="6387080" y="2328404"/>
            <a:ext cx="2542032" cy="3200400"/>
          </a:xfrm>
          <a:prstGeom prst="rect">
            <a:avLst/>
          </a:prstGeom>
          <a:solidFill>
            <a:schemeClr val="accent4"/>
          </a:solidFill>
          <a:ln w="25400" cap="flat" cmpd="sng">
            <a:solidFill>
              <a:schemeClr val="dk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Clr>
                <a:schemeClr val="dk1"/>
              </a:buClr>
              <a:buSzPts val="1800"/>
              <a:buFont typeface="Open Sans Light"/>
              <a:buNone/>
            </a:pPr>
            <a:endParaRPr sz="1800">
              <a:solidFill>
                <a:schemeClr val="lt1"/>
              </a:solidFill>
              <a:latin typeface="Karla"/>
              <a:ea typeface="Karla"/>
              <a:cs typeface="Karla"/>
              <a:sym typeface="Karla"/>
            </a:endParaRPr>
          </a:p>
        </p:txBody>
      </p:sp>
      <p:sp>
        <p:nvSpPr>
          <p:cNvPr id="95" name="Google Shape;95;p23"/>
          <p:cNvSpPr/>
          <p:nvPr/>
        </p:nvSpPr>
        <p:spPr>
          <a:xfrm>
            <a:off x="9233158" y="2328404"/>
            <a:ext cx="2542032" cy="3200400"/>
          </a:xfrm>
          <a:prstGeom prst="rect">
            <a:avLst/>
          </a:prstGeom>
          <a:solidFill>
            <a:schemeClr val="accent4"/>
          </a:solidFill>
          <a:ln w="25400" cap="flat" cmpd="sng">
            <a:solidFill>
              <a:schemeClr val="dk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Clr>
                <a:schemeClr val="dk1"/>
              </a:buClr>
              <a:buSzPts val="1800"/>
              <a:buFont typeface="Open Sans Light"/>
              <a:buNone/>
            </a:pPr>
            <a:endParaRPr sz="1800">
              <a:solidFill>
                <a:schemeClr val="lt1"/>
              </a:solidFill>
              <a:latin typeface="Karla"/>
              <a:ea typeface="Karla"/>
              <a:cs typeface="Karla"/>
              <a:sym typeface="Karla"/>
            </a:endParaRPr>
          </a:p>
        </p:txBody>
      </p:sp>
      <p:sp>
        <p:nvSpPr>
          <p:cNvPr id="96" name="Google Shape;96;p23"/>
          <p:cNvSpPr txBox="1">
            <a:spLocks noGrp="1"/>
          </p:cNvSpPr>
          <p:nvPr>
            <p:ph type="body" idx="1"/>
          </p:nvPr>
        </p:nvSpPr>
        <p:spPr>
          <a:xfrm>
            <a:off x="565816" y="2193042"/>
            <a:ext cx="2514600" cy="3200400"/>
          </a:xfrm>
          <a:prstGeom prst="rect">
            <a:avLst/>
          </a:prstGeom>
          <a:solidFill>
            <a:schemeClr val="accent5"/>
          </a:solidFill>
          <a:ln w="25400" cap="flat" cmpd="sng">
            <a:solidFill>
              <a:schemeClr val="dk1"/>
            </a:solidFill>
            <a:prstDash val="solid"/>
            <a:round/>
            <a:headEnd type="none" w="sm" len="sm"/>
            <a:tailEnd type="none" w="sm" len="sm"/>
          </a:ln>
        </p:spPr>
        <p:txBody>
          <a:bodyPr spcFirstLastPara="1" wrap="square" lIns="91425" tIns="2377425" rIns="91425" bIns="45700" anchor="t" anchorCtr="0">
            <a:noAutofit/>
          </a:bodyPr>
          <a:lstStyle>
            <a:lvl1pPr marL="457200" lvl="0" indent="-228600" algn="ctr">
              <a:lnSpc>
                <a:spcPct val="90000"/>
              </a:lnSpc>
              <a:spcBef>
                <a:spcPts val="1000"/>
              </a:spcBef>
              <a:spcAft>
                <a:spcPts val="0"/>
              </a:spcAft>
              <a:buClr>
                <a:schemeClr val="dk1"/>
              </a:buClr>
              <a:buSzPts val="2000"/>
              <a:buFont typeface="Arial"/>
              <a:buNone/>
              <a:defRPr sz="2000">
                <a:latin typeface="Century Gothic"/>
                <a:ea typeface="Century Gothic"/>
                <a:cs typeface="Century Gothic"/>
                <a:sym typeface="Century Gothic"/>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97" name="Google Shape;97;p23"/>
          <p:cNvSpPr>
            <a:spLocks noGrp="1"/>
          </p:cNvSpPr>
          <p:nvPr>
            <p:ph type="pic" idx="2"/>
          </p:nvPr>
        </p:nvSpPr>
        <p:spPr>
          <a:xfrm>
            <a:off x="579532" y="2193042"/>
            <a:ext cx="2487168" cy="2103120"/>
          </a:xfrm>
          <a:prstGeom prst="rect">
            <a:avLst/>
          </a:prstGeom>
          <a:noFill/>
          <a:ln w="25400" cap="flat" cmpd="sng">
            <a:solidFill>
              <a:schemeClr val="dk1"/>
            </a:solidFill>
            <a:prstDash val="solid"/>
            <a:round/>
            <a:headEnd type="none" w="sm" len="sm"/>
            <a:tailEnd type="none" w="sm" len="sm"/>
          </a:ln>
        </p:spPr>
      </p:sp>
      <p:sp>
        <p:nvSpPr>
          <p:cNvPr id="98" name="Google Shape;98;p23"/>
          <p:cNvSpPr txBox="1">
            <a:spLocks noGrp="1"/>
          </p:cNvSpPr>
          <p:nvPr>
            <p:ph type="body" idx="3"/>
          </p:nvPr>
        </p:nvSpPr>
        <p:spPr>
          <a:xfrm>
            <a:off x="580220" y="4846546"/>
            <a:ext cx="2514600" cy="338328"/>
          </a:xfrm>
          <a:prstGeom prst="rect">
            <a:avLst/>
          </a:prstGeom>
          <a:noFill/>
          <a:ln>
            <a:noFill/>
          </a:ln>
        </p:spPr>
        <p:txBody>
          <a:bodyPr spcFirstLastPara="1" wrap="square" lIns="91425" tIns="45700" rIns="91425" bIns="45700" anchor="t" anchorCtr="0">
            <a:noAutofit/>
          </a:bodyPr>
          <a:lstStyle>
            <a:lvl1pPr marL="457200" lvl="0" indent="-228600" algn="ctr">
              <a:lnSpc>
                <a:spcPct val="100000"/>
              </a:lnSpc>
              <a:spcBef>
                <a:spcPts val="0"/>
              </a:spcBef>
              <a:spcAft>
                <a:spcPts val="0"/>
              </a:spcAft>
              <a:buClr>
                <a:schemeClr val="dk1"/>
              </a:buClr>
              <a:buSzPts val="1600"/>
              <a:buNone/>
              <a:defRPr sz="1600"/>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99" name="Google Shape;99;p23"/>
          <p:cNvSpPr txBox="1">
            <a:spLocks noGrp="1"/>
          </p:cNvSpPr>
          <p:nvPr>
            <p:ph type="body" idx="4"/>
          </p:nvPr>
        </p:nvSpPr>
        <p:spPr>
          <a:xfrm>
            <a:off x="3419856" y="2193042"/>
            <a:ext cx="2514600" cy="3200400"/>
          </a:xfrm>
          <a:prstGeom prst="rect">
            <a:avLst/>
          </a:prstGeom>
          <a:solidFill>
            <a:schemeClr val="accent5"/>
          </a:solidFill>
          <a:ln w="25400" cap="flat" cmpd="sng">
            <a:solidFill>
              <a:schemeClr val="dk1"/>
            </a:solidFill>
            <a:prstDash val="solid"/>
            <a:round/>
            <a:headEnd type="none" w="sm" len="sm"/>
            <a:tailEnd type="none" w="sm" len="sm"/>
          </a:ln>
        </p:spPr>
        <p:txBody>
          <a:bodyPr spcFirstLastPara="1" wrap="square" lIns="91425" tIns="2377425" rIns="91425" bIns="45700" anchor="t" anchorCtr="0">
            <a:noAutofit/>
          </a:bodyPr>
          <a:lstStyle>
            <a:lvl1pPr marL="457200" lvl="0" indent="-228600" algn="ctr">
              <a:lnSpc>
                <a:spcPct val="90000"/>
              </a:lnSpc>
              <a:spcBef>
                <a:spcPts val="1000"/>
              </a:spcBef>
              <a:spcAft>
                <a:spcPts val="0"/>
              </a:spcAft>
              <a:buClr>
                <a:schemeClr val="dk1"/>
              </a:buClr>
              <a:buSzPts val="2000"/>
              <a:buFont typeface="Arial"/>
              <a:buNone/>
              <a:defRPr sz="2000">
                <a:latin typeface="Century Gothic"/>
                <a:ea typeface="Century Gothic"/>
                <a:cs typeface="Century Gothic"/>
                <a:sym typeface="Century Gothic"/>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100" name="Google Shape;100;p23"/>
          <p:cNvSpPr>
            <a:spLocks noGrp="1"/>
          </p:cNvSpPr>
          <p:nvPr>
            <p:ph type="pic" idx="5"/>
          </p:nvPr>
        </p:nvSpPr>
        <p:spPr>
          <a:xfrm>
            <a:off x="3433572" y="2193042"/>
            <a:ext cx="2487168" cy="2103120"/>
          </a:xfrm>
          <a:prstGeom prst="rect">
            <a:avLst/>
          </a:prstGeom>
          <a:noFill/>
          <a:ln w="25400" cap="flat" cmpd="sng">
            <a:solidFill>
              <a:schemeClr val="dk1"/>
            </a:solidFill>
            <a:prstDash val="solid"/>
            <a:round/>
            <a:headEnd type="none" w="sm" len="sm"/>
            <a:tailEnd type="none" w="sm" len="sm"/>
          </a:ln>
        </p:spPr>
      </p:sp>
      <p:sp>
        <p:nvSpPr>
          <p:cNvPr id="101" name="Google Shape;101;p23"/>
          <p:cNvSpPr txBox="1">
            <a:spLocks noGrp="1"/>
          </p:cNvSpPr>
          <p:nvPr>
            <p:ph type="body" idx="6"/>
          </p:nvPr>
        </p:nvSpPr>
        <p:spPr>
          <a:xfrm>
            <a:off x="3419856" y="4846546"/>
            <a:ext cx="2514600" cy="338328"/>
          </a:xfrm>
          <a:prstGeom prst="rect">
            <a:avLst/>
          </a:prstGeom>
          <a:noFill/>
          <a:ln>
            <a:noFill/>
          </a:ln>
        </p:spPr>
        <p:txBody>
          <a:bodyPr spcFirstLastPara="1" wrap="square" lIns="91425" tIns="45700" rIns="91425" bIns="45700" anchor="t" anchorCtr="0">
            <a:noAutofit/>
          </a:bodyPr>
          <a:lstStyle>
            <a:lvl1pPr marL="457200" lvl="0" indent="-228600" algn="ctr">
              <a:lnSpc>
                <a:spcPct val="100000"/>
              </a:lnSpc>
              <a:spcBef>
                <a:spcPts val="0"/>
              </a:spcBef>
              <a:spcAft>
                <a:spcPts val="0"/>
              </a:spcAft>
              <a:buClr>
                <a:schemeClr val="dk1"/>
              </a:buClr>
              <a:buSzPts val="1600"/>
              <a:buNone/>
              <a:defRPr sz="1600"/>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102" name="Google Shape;102;p23"/>
          <p:cNvSpPr txBox="1">
            <a:spLocks noGrp="1"/>
          </p:cNvSpPr>
          <p:nvPr>
            <p:ph type="body" idx="7"/>
          </p:nvPr>
        </p:nvSpPr>
        <p:spPr>
          <a:xfrm>
            <a:off x="6263640" y="2193042"/>
            <a:ext cx="2514600" cy="3200400"/>
          </a:xfrm>
          <a:prstGeom prst="rect">
            <a:avLst/>
          </a:prstGeom>
          <a:solidFill>
            <a:schemeClr val="accent5"/>
          </a:solidFill>
          <a:ln w="25400" cap="flat" cmpd="sng">
            <a:solidFill>
              <a:schemeClr val="dk1"/>
            </a:solidFill>
            <a:prstDash val="solid"/>
            <a:round/>
            <a:headEnd type="none" w="sm" len="sm"/>
            <a:tailEnd type="none" w="sm" len="sm"/>
          </a:ln>
        </p:spPr>
        <p:txBody>
          <a:bodyPr spcFirstLastPara="1" wrap="square" lIns="91425" tIns="2377425" rIns="91425" bIns="45700" anchor="t" anchorCtr="0">
            <a:noAutofit/>
          </a:bodyPr>
          <a:lstStyle>
            <a:lvl1pPr marL="457200" lvl="0" indent="-228600" algn="ctr">
              <a:lnSpc>
                <a:spcPct val="90000"/>
              </a:lnSpc>
              <a:spcBef>
                <a:spcPts val="1000"/>
              </a:spcBef>
              <a:spcAft>
                <a:spcPts val="0"/>
              </a:spcAft>
              <a:buClr>
                <a:schemeClr val="dk1"/>
              </a:buClr>
              <a:buSzPts val="2000"/>
              <a:buFont typeface="Arial"/>
              <a:buNone/>
              <a:defRPr sz="2000">
                <a:latin typeface="Century Gothic"/>
                <a:ea typeface="Century Gothic"/>
                <a:cs typeface="Century Gothic"/>
                <a:sym typeface="Century Gothic"/>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103" name="Google Shape;103;p23"/>
          <p:cNvSpPr>
            <a:spLocks noGrp="1"/>
          </p:cNvSpPr>
          <p:nvPr>
            <p:ph type="pic" idx="8"/>
          </p:nvPr>
        </p:nvSpPr>
        <p:spPr>
          <a:xfrm>
            <a:off x="6277356" y="2193042"/>
            <a:ext cx="2487168" cy="2103120"/>
          </a:xfrm>
          <a:prstGeom prst="rect">
            <a:avLst/>
          </a:prstGeom>
          <a:noFill/>
          <a:ln w="25400" cap="flat" cmpd="sng">
            <a:solidFill>
              <a:schemeClr val="dk1"/>
            </a:solidFill>
            <a:prstDash val="solid"/>
            <a:round/>
            <a:headEnd type="none" w="sm" len="sm"/>
            <a:tailEnd type="none" w="sm" len="sm"/>
          </a:ln>
        </p:spPr>
      </p:sp>
      <p:sp>
        <p:nvSpPr>
          <p:cNvPr id="104" name="Google Shape;104;p23"/>
          <p:cNvSpPr txBox="1">
            <a:spLocks noGrp="1"/>
          </p:cNvSpPr>
          <p:nvPr>
            <p:ph type="body" idx="9"/>
          </p:nvPr>
        </p:nvSpPr>
        <p:spPr>
          <a:xfrm>
            <a:off x="6263640" y="4846546"/>
            <a:ext cx="2514600" cy="338328"/>
          </a:xfrm>
          <a:prstGeom prst="rect">
            <a:avLst/>
          </a:prstGeom>
          <a:noFill/>
          <a:ln>
            <a:noFill/>
          </a:ln>
        </p:spPr>
        <p:txBody>
          <a:bodyPr spcFirstLastPara="1" wrap="square" lIns="91425" tIns="45700" rIns="91425" bIns="45700" anchor="t" anchorCtr="0">
            <a:noAutofit/>
          </a:bodyPr>
          <a:lstStyle>
            <a:lvl1pPr marL="457200" lvl="0" indent="-228600" algn="ctr">
              <a:lnSpc>
                <a:spcPct val="100000"/>
              </a:lnSpc>
              <a:spcBef>
                <a:spcPts val="0"/>
              </a:spcBef>
              <a:spcAft>
                <a:spcPts val="0"/>
              </a:spcAft>
              <a:buClr>
                <a:schemeClr val="dk1"/>
              </a:buClr>
              <a:buSzPts val="1600"/>
              <a:buNone/>
              <a:defRPr sz="1600"/>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105" name="Google Shape;105;p23"/>
          <p:cNvSpPr txBox="1">
            <a:spLocks noGrp="1"/>
          </p:cNvSpPr>
          <p:nvPr>
            <p:ph type="body" idx="13"/>
          </p:nvPr>
        </p:nvSpPr>
        <p:spPr>
          <a:xfrm>
            <a:off x="9107424" y="2169547"/>
            <a:ext cx="2514600" cy="3200400"/>
          </a:xfrm>
          <a:prstGeom prst="rect">
            <a:avLst/>
          </a:prstGeom>
          <a:solidFill>
            <a:schemeClr val="accent5"/>
          </a:solidFill>
          <a:ln w="25400" cap="flat" cmpd="sng">
            <a:solidFill>
              <a:schemeClr val="dk1"/>
            </a:solidFill>
            <a:prstDash val="solid"/>
            <a:round/>
            <a:headEnd type="none" w="sm" len="sm"/>
            <a:tailEnd type="none" w="sm" len="sm"/>
          </a:ln>
        </p:spPr>
        <p:txBody>
          <a:bodyPr spcFirstLastPara="1" wrap="square" lIns="91425" tIns="2377425" rIns="91425" bIns="45700" anchor="t" anchorCtr="0">
            <a:noAutofit/>
          </a:bodyPr>
          <a:lstStyle>
            <a:lvl1pPr marL="457200" lvl="0" indent="-228600" algn="ctr">
              <a:lnSpc>
                <a:spcPct val="90000"/>
              </a:lnSpc>
              <a:spcBef>
                <a:spcPts val="1000"/>
              </a:spcBef>
              <a:spcAft>
                <a:spcPts val="0"/>
              </a:spcAft>
              <a:buClr>
                <a:schemeClr val="dk1"/>
              </a:buClr>
              <a:buSzPts val="2000"/>
              <a:buFont typeface="Arial"/>
              <a:buNone/>
              <a:defRPr sz="2000">
                <a:latin typeface="Century Gothic"/>
                <a:ea typeface="Century Gothic"/>
                <a:cs typeface="Century Gothic"/>
                <a:sym typeface="Century Gothic"/>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106" name="Google Shape;106;p23"/>
          <p:cNvSpPr>
            <a:spLocks noGrp="1"/>
          </p:cNvSpPr>
          <p:nvPr>
            <p:ph type="pic" idx="14"/>
          </p:nvPr>
        </p:nvSpPr>
        <p:spPr>
          <a:xfrm>
            <a:off x="9121140" y="2169547"/>
            <a:ext cx="2487168" cy="2103120"/>
          </a:xfrm>
          <a:prstGeom prst="rect">
            <a:avLst/>
          </a:prstGeom>
          <a:noFill/>
          <a:ln w="25400" cap="flat" cmpd="sng">
            <a:solidFill>
              <a:schemeClr val="dk1"/>
            </a:solidFill>
            <a:prstDash val="solid"/>
            <a:round/>
            <a:headEnd type="none" w="sm" len="sm"/>
            <a:tailEnd type="none" w="sm" len="sm"/>
          </a:ln>
        </p:spPr>
      </p:sp>
      <p:sp>
        <p:nvSpPr>
          <p:cNvPr id="107" name="Google Shape;107;p23"/>
          <p:cNvSpPr txBox="1">
            <a:spLocks noGrp="1"/>
          </p:cNvSpPr>
          <p:nvPr>
            <p:ph type="body" idx="15"/>
          </p:nvPr>
        </p:nvSpPr>
        <p:spPr>
          <a:xfrm>
            <a:off x="9107424" y="4846546"/>
            <a:ext cx="2514600" cy="338328"/>
          </a:xfrm>
          <a:prstGeom prst="rect">
            <a:avLst/>
          </a:prstGeom>
          <a:noFill/>
          <a:ln>
            <a:noFill/>
          </a:ln>
        </p:spPr>
        <p:txBody>
          <a:bodyPr spcFirstLastPara="1" wrap="square" lIns="91425" tIns="45700" rIns="91425" bIns="45700" anchor="t" anchorCtr="0">
            <a:noAutofit/>
          </a:bodyPr>
          <a:lstStyle>
            <a:lvl1pPr marL="457200" lvl="0" indent="-228600" algn="ctr">
              <a:lnSpc>
                <a:spcPct val="100000"/>
              </a:lnSpc>
              <a:spcBef>
                <a:spcPts val="0"/>
              </a:spcBef>
              <a:spcAft>
                <a:spcPts val="0"/>
              </a:spcAft>
              <a:buClr>
                <a:schemeClr val="dk1"/>
              </a:buClr>
              <a:buSzPts val="1600"/>
              <a:buNone/>
              <a:defRPr sz="1600"/>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cxnSp>
        <p:nvCxnSpPr>
          <p:cNvPr id="108" name="Google Shape;108;p23"/>
          <p:cNvCxnSpPr/>
          <p:nvPr/>
        </p:nvCxnSpPr>
        <p:spPr>
          <a:xfrm>
            <a:off x="0" y="6535885"/>
            <a:ext cx="838200" cy="0"/>
          </a:xfrm>
          <a:prstGeom prst="straightConnector1">
            <a:avLst/>
          </a:prstGeom>
          <a:noFill/>
          <a:ln w="12700" cap="flat" cmpd="sng">
            <a:solidFill>
              <a:schemeClr val="lt1"/>
            </a:solidFill>
            <a:prstDash val="solid"/>
            <a:miter lim="800000"/>
            <a:headEnd type="none" w="sm" len="sm"/>
            <a:tailEnd type="none" w="sm" len="sm"/>
          </a:ln>
        </p:spPr>
      </p:cxnSp>
      <p:cxnSp>
        <p:nvCxnSpPr>
          <p:cNvPr id="109" name="Google Shape;109;p23"/>
          <p:cNvCxnSpPr/>
          <p:nvPr/>
        </p:nvCxnSpPr>
        <p:spPr>
          <a:xfrm>
            <a:off x="1205025" y="6535885"/>
            <a:ext cx="4160520" cy="0"/>
          </a:xfrm>
          <a:prstGeom prst="straightConnector1">
            <a:avLst/>
          </a:prstGeom>
          <a:noFill/>
          <a:ln w="12700" cap="flat" cmpd="sng">
            <a:solidFill>
              <a:schemeClr val="lt1"/>
            </a:solidFill>
            <a:prstDash val="solid"/>
            <a:miter lim="800000"/>
            <a:headEnd type="none" w="sm" len="sm"/>
            <a:tailEnd type="none" w="sm" len="sm"/>
          </a:ln>
        </p:spPr>
      </p:cxnSp>
      <p:cxnSp>
        <p:nvCxnSpPr>
          <p:cNvPr id="110" name="Google Shape;110;p23"/>
          <p:cNvCxnSpPr/>
          <p:nvPr/>
        </p:nvCxnSpPr>
        <p:spPr>
          <a:xfrm>
            <a:off x="6802120" y="6528812"/>
            <a:ext cx="3840480" cy="0"/>
          </a:xfrm>
          <a:prstGeom prst="straightConnector1">
            <a:avLst/>
          </a:prstGeom>
          <a:noFill/>
          <a:ln w="12700" cap="flat" cmpd="sng">
            <a:solidFill>
              <a:schemeClr val="lt1"/>
            </a:solidFill>
            <a:prstDash val="solid"/>
            <a:miter lim="800000"/>
            <a:headEnd type="none" w="sm" len="sm"/>
            <a:tailEnd type="none" w="sm" len="sm"/>
          </a:ln>
        </p:spPr>
      </p:cxnSp>
      <p:cxnSp>
        <p:nvCxnSpPr>
          <p:cNvPr id="111" name="Google Shape;111;p23"/>
          <p:cNvCxnSpPr/>
          <p:nvPr/>
        </p:nvCxnSpPr>
        <p:spPr>
          <a:xfrm>
            <a:off x="11276341" y="6528816"/>
            <a:ext cx="914400" cy="0"/>
          </a:xfrm>
          <a:prstGeom prst="straightConnector1">
            <a:avLst/>
          </a:prstGeom>
          <a:noFill/>
          <a:ln w="12700" cap="flat" cmpd="sng">
            <a:solidFill>
              <a:schemeClr val="lt1"/>
            </a:solidFill>
            <a:prstDash val="solid"/>
            <a:miter lim="800000"/>
            <a:headEnd type="none" w="sm" len="sm"/>
            <a:tailEnd type="none" w="sm" len="sm"/>
          </a:ln>
        </p:spPr>
      </p:cxnSp>
      <p:sp>
        <p:nvSpPr>
          <p:cNvPr id="112" name="Google Shape;112;p23"/>
          <p:cNvSpPr txBox="1">
            <a:spLocks noGrp="1"/>
          </p:cNvSpPr>
          <p:nvPr>
            <p:ph type="sldNum" idx="12"/>
          </p:nvPr>
        </p:nvSpPr>
        <p:spPr>
          <a:xfrm>
            <a:off x="838200" y="6400904"/>
            <a:ext cx="365760" cy="246888"/>
          </a:xfrm>
          <a:prstGeom prst="rect">
            <a:avLst/>
          </a:prstGeom>
          <a:noFill/>
          <a:ln>
            <a:noFill/>
          </a:ln>
        </p:spPr>
        <p:txBody>
          <a:bodyPr spcFirstLastPara="1" wrap="square" lIns="0" tIns="45700" rIns="0" bIns="45700" anchor="ctr" anchorCtr="0">
            <a:noAutofit/>
          </a:bodyPr>
          <a:lstStyle>
            <a:lvl1pPr marL="0" lvl="0" indent="0" algn="ctr">
              <a:spcBef>
                <a:spcPts val="0"/>
              </a:spcBef>
              <a:buNone/>
              <a:defRPr sz="1000">
                <a:solidFill>
                  <a:schemeClr val="lt1"/>
                </a:solidFill>
                <a:latin typeface="Century Gothic"/>
                <a:ea typeface="Century Gothic"/>
                <a:cs typeface="Century Gothic"/>
                <a:sym typeface="Century Gothic"/>
              </a:defRPr>
            </a:lvl1pPr>
            <a:lvl2pPr marL="0" lvl="1" indent="0" algn="ctr">
              <a:spcBef>
                <a:spcPts val="0"/>
              </a:spcBef>
              <a:buNone/>
              <a:defRPr sz="1000">
                <a:solidFill>
                  <a:schemeClr val="lt1"/>
                </a:solidFill>
                <a:latin typeface="Century Gothic"/>
                <a:ea typeface="Century Gothic"/>
                <a:cs typeface="Century Gothic"/>
                <a:sym typeface="Century Gothic"/>
              </a:defRPr>
            </a:lvl2pPr>
            <a:lvl3pPr marL="0" lvl="2" indent="0" algn="ctr">
              <a:spcBef>
                <a:spcPts val="0"/>
              </a:spcBef>
              <a:buNone/>
              <a:defRPr sz="1000">
                <a:solidFill>
                  <a:schemeClr val="lt1"/>
                </a:solidFill>
                <a:latin typeface="Century Gothic"/>
                <a:ea typeface="Century Gothic"/>
                <a:cs typeface="Century Gothic"/>
                <a:sym typeface="Century Gothic"/>
              </a:defRPr>
            </a:lvl3pPr>
            <a:lvl4pPr marL="0" lvl="3" indent="0" algn="ctr">
              <a:spcBef>
                <a:spcPts val="0"/>
              </a:spcBef>
              <a:buNone/>
              <a:defRPr sz="1000">
                <a:solidFill>
                  <a:schemeClr val="lt1"/>
                </a:solidFill>
                <a:latin typeface="Century Gothic"/>
                <a:ea typeface="Century Gothic"/>
                <a:cs typeface="Century Gothic"/>
                <a:sym typeface="Century Gothic"/>
              </a:defRPr>
            </a:lvl4pPr>
            <a:lvl5pPr marL="0" lvl="4" indent="0" algn="ctr">
              <a:spcBef>
                <a:spcPts val="0"/>
              </a:spcBef>
              <a:buNone/>
              <a:defRPr sz="1000">
                <a:solidFill>
                  <a:schemeClr val="lt1"/>
                </a:solidFill>
                <a:latin typeface="Century Gothic"/>
                <a:ea typeface="Century Gothic"/>
                <a:cs typeface="Century Gothic"/>
                <a:sym typeface="Century Gothic"/>
              </a:defRPr>
            </a:lvl5pPr>
            <a:lvl6pPr marL="0" lvl="5" indent="0" algn="ctr">
              <a:spcBef>
                <a:spcPts val="0"/>
              </a:spcBef>
              <a:buNone/>
              <a:defRPr sz="1000">
                <a:solidFill>
                  <a:schemeClr val="lt1"/>
                </a:solidFill>
                <a:latin typeface="Century Gothic"/>
                <a:ea typeface="Century Gothic"/>
                <a:cs typeface="Century Gothic"/>
                <a:sym typeface="Century Gothic"/>
              </a:defRPr>
            </a:lvl6pPr>
            <a:lvl7pPr marL="0" lvl="6" indent="0" algn="ctr">
              <a:spcBef>
                <a:spcPts val="0"/>
              </a:spcBef>
              <a:buNone/>
              <a:defRPr sz="1000">
                <a:solidFill>
                  <a:schemeClr val="lt1"/>
                </a:solidFill>
                <a:latin typeface="Century Gothic"/>
                <a:ea typeface="Century Gothic"/>
                <a:cs typeface="Century Gothic"/>
                <a:sym typeface="Century Gothic"/>
              </a:defRPr>
            </a:lvl7pPr>
            <a:lvl8pPr marL="0" lvl="7" indent="0" algn="ctr">
              <a:spcBef>
                <a:spcPts val="0"/>
              </a:spcBef>
              <a:buNone/>
              <a:defRPr sz="1000">
                <a:solidFill>
                  <a:schemeClr val="lt1"/>
                </a:solidFill>
                <a:latin typeface="Century Gothic"/>
                <a:ea typeface="Century Gothic"/>
                <a:cs typeface="Century Gothic"/>
                <a:sym typeface="Century Gothic"/>
              </a:defRPr>
            </a:lvl8pPr>
            <a:lvl9pPr marL="0" lvl="8" indent="0" algn="ctr">
              <a:spcBef>
                <a:spcPts val="0"/>
              </a:spcBef>
              <a:buNone/>
              <a:defRPr sz="1000">
                <a:solidFill>
                  <a:schemeClr val="lt1"/>
                </a:solidFill>
                <a:latin typeface="Century Gothic"/>
                <a:ea typeface="Century Gothic"/>
                <a:cs typeface="Century Gothic"/>
                <a:sym typeface="Century Gothic"/>
              </a:defRPr>
            </a:lvl9pPr>
          </a:lstStyle>
          <a:p>
            <a:pPr marL="0" lvl="0" indent="0" algn="ctr" rtl="0">
              <a:spcBef>
                <a:spcPts val="0"/>
              </a:spcBef>
              <a:spcAft>
                <a:spcPts val="0"/>
              </a:spcAft>
              <a:buNone/>
            </a:pPr>
            <a:fld id="{00000000-1234-1234-1234-123412341234}" type="slidenum">
              <a:rPr lang="en-IN"/>
              <a:t>‹#›</a:t>
            </a:fld>
            <a:endParaRPr/>
          </a:p>
        </p:txBody>
      </p:sp>
      <p:sp>
        <p:nvSpPr>
          <p:cNvPr id="113" name="Google Shape;113;p23"/>
          <p:cNvSpPr txBox="1">
            <a:spLocks noGrp="1"/>
          </p:cNvSpPr>
          <p:nvPr>
            <p:ph type="ftr" idx="11"/>
          </p:nvPr>
        </p:nvSpPr>
        <p:spPr>
          <a:xfrm>
            <a:off x="5364480" y="6400904"/>
            <a:ext cx="1463040" cy="246888"/>
          </a:xfrm>
          <a:prstGeom prst="rect">
            <a:avLst/>
          </a:prstGeom>
          <a:noFill/>
          <a:ln>
            <a:noFill/>
          </a:ln>
        </p:spPr>
        <p:txBody>
          <a:bodyPr spcFirstLastPara="1" wrap="square" lIns="0" tIns="45700" rIns="0" bIns="45700" anchor="ctr" anchorCtr="0">
            <a:noAutofit/>
          </a:bodyPr>
          <a:lstStyle>
            <a:lvl1pPr lvl="0" algn="ctr">
              <a:spcBef>
                <a:spcPts val="0"/>
              </a:spcBef>
              <a:spcAft>
                <a:spcPts val="0"/>
              </a:spcAft>
              <a:buSzPts val="1400"/>
              <a:buNone/>
              <a:defRPr>
                <a:solidFill>
                  <a:schemeClr val="lt1"/>
                </a:solidFill>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14" name="Google Shape;114;p23"/>
          <p:cNvSpPr txBox="1">
            <a:spLocks noGrp="1"/>
          </p:cNvSpPr>
          <p:nvPr>
            <p:ph type="dt" idx="10"/>
          </p:nvPr>
        </p:nvSpPr>
        <p:spPr>
          <a:xfrm>
            <a:off x="10629145" y="6400904"/>
            <a:ext cx="640080" cy="246888"/>
          </a:xfrm>
          <a:prstGeom prst="rect">
            <a:avLst/>
          </a:prstGeom>
          <a:noFill/>
          <a:ln>
            <a:noFill/>
          </a:ln>
        </p:spPr>
        <p:txBody>
          <a:bodyPr spcFirstLastPara="1" wrap="square" lIns="0" tIns="45700" rIns="0" bIns="45700" anchor="ctr" anchorCtr="0">
            <a:noAutofit/>
          </a:bodyPr>
          <a:lstStyle>
            <a:lvl1pPr lvl="0" algn="ctr">
              <a:spcBef>
                <a:spcPts val="0"/>
              </a:spcBef>
              <a:spcAft>
                <a:spcPts val="0"/>
              </a:spcAft>
              <a:buSzPts val="1400"/>
              <a:buNone/>
              <a:defRPr>
                <a:solidFill>
                  <a:schemeClr val="lt1"/>
                </a:solidFill>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matchingName="Team x8">
  <p:cSld name="Team x8">
    <p:bg>
      <p:bgPr>
        <a:solidFill>
          <a:schemeClr val="accent2"/>
        </a:solidFill>
        <a:effectLst/>
      </p:bgPr>
    </p:bg>
    <p:spTree>
      <p:nvGrpSpPr>
        <p:cNvPr id="1" name="Shape 115"/>
        <p:cNvGrpSpPr/>
        <p:nvPr/>
      </p:nvGrpSpPr>
      <p:grpSpPr>
        <a:xfrm>
          <a:off x="0" y="0"/>
          <a:ext cx="0" cy="0"/>
          <a:chOff x="0" y="0"/>
          <a:chExt cx="0" cy="0"/>
        </a:xfrm>
      </p:grpSpPr>
      <p:sp>
        <p:nvSpPr>
          <p:cNvPr id="116" name="Google Shape;116;p24"/>
          <p:cNvSpPr/>
          <p:nvPr/>
        </p:nvSpPr>
        <p:spPr>
          <a:xfrm>
            <a:off x="663551" y="1967633"/>
            <a:ext cx="2543865" cy="2085433"/>
          </a:xfrm>
          <a:prstGeom prst="rect">
            <a:avLst/>
          </a:prstGeom>
          <a:solidFill>
            <a:schemeClr val="accent2"/>
          </a:solidFill>
          <a:ln w="25400" cap="flat" cmpd="sng">
            <a:solidFill>
              <a:schemeClr val="dk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Clr>
                <a:schemeClr val="dk1"/>
              </a:buClr>
              <a:buSzPts val="1800"/>
              <a:buFont typeface="Open Sans Light"/>
              <a:buNone/>
            </a:pPr>
            <a:endParaRPr sz="1800">
              <a:solidFill>
                <a:schemeClr val="lt1"/>
              </a:solidFill>
              <a:latin typeface="Karla"/>
              <a:ea typeface="Karla"/>
              <a:cs typeface="Karla"/>
              <a:sym typeface="Karla"/>
            </a:endParaRPr>
          </a:p>
        </p:txBody>
      </p:sp>
      <p:sp>
        <p:nvSpPr>
          <p:cNvPr id="117" name="Google Shape;117;p24"/>
          <p:cNvSpPr/>
          <p:nvPr/>
        </p:nvSpPr>
        <p:spPr>
          <a:xfrm>
            <a:off x="663550" y="4337851"/>
            <a:ext cx="2543865" cy="2085433"/>
          </a:xfrm>
          <a:prstGeom prst="rect">
            <a:avLst/>
          </a:prstGeom>
          <a:solidFill>
            <a:schemeClr val="accent2"/>
          </a:solidFill>
          <a:ln w="25400" cap="flat" cmpd="sng">
            <a:solidFill>
              <a:schemeClr val="dk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Clr>
                <a:schemeClr val="dk1"/>
              </a:buClr>
              <a:buSzPts val="1800"/>
              <a:buFont typeface="Open Sans Light"/>
              <a:buNone/>
            </a:pPr>
            <a:endParaRPr sz="1800">
              <a:solidFill>
                <a:schemeClr val="lt1"/>
              </a:solidFill>
              <a:latin typeface="Karla"/>
              <a:ea typeface="Karla"/>
              <a:cs typeface="Karla"/>
              <a:sym typeface="Karla"/>
            </a:endParaRPr>
          </a:p>
        </p:txBody>
      </p:sp>
      <p:sp>
        <p:nvSpPr>
          <p:cNvPr id="118" name="Google Shape;118;p24"/>
          <p:cNvSpPr/>
          <p:nvPr/>
        </p:nvSpPr>
        <p:spPr>
          <a:xfrm>
            <a:off x="3509629" y="1967633"/>
            <a:ext cx="2543865" cy="2085433"/>
          </a:xfrm>
          <a:prstGeom prst="rect">
            <a:avLst/>
          </a:prstGeom>
          <a:solidFill>
            <a:schemeClr val="accent2"/>
          </a:solidFill>
          <a:ln w="25400" cap="flat" cmpd="sng">
            <a:solidFill>
              <a:schemeClr val="dk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Clr>
                <a:schemeClr val="dk1"/>
              </a:buClr>
              <a:buSzPts val="1800"/>
              <a:buFont typeface="Open Sans Light"/>
              <a:buNone/>
            </a:pPr>
            <a:endParaRPr sz="1800">
              <a:solidFill>
                <a:schemeClr val="lt1"/>
              </a:solidFill>
              <a:latin typeface="Karla"/>
              <a:ea typeface="Karla"/>
              <a:cs typeface="Karla"/>
              <a:sym typeface="Karla"/>
            </a:endParaRPr>
          </a:p>
        </p:txBody>
      </p:sp>
      <p:sp>
        <p:nvSpPr>
          <p:cNvPr id="119" name="Google Shape;119;p24"/>
          <p:cNvSpPr/>
          <p:nvPr/>
        </p:nvSpPr>
        <p:spPr>
          <a:xfrm>
            <a:off x="3509628" y="4337851"/>
            <a:ext cx="2543865" cy="2085433"/>
          </a:xfrm>
          <a:prstGeom prst="rect">
            <a:avLst/>
          </a:prstGeom>
          <a:solidFill>
            <a:schemeClr val="accent2"/>
          </a:solidFill>
          <a:ln w="25400" cap="flat" cmpd="sng">
            <a:solidFill>
              <a:schemeClr val="dk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Clr>
                <a:schemeClr val="dk1"/>
              </a:buClr>
              <a:buSzPts val="1800"/>
              <a:buFont typeface="Open Sans Light"/>
              <a:buNone/>
            </a:pPr>
            <a:endParaRPr sz="1800">
              <a:solidFill>
                <a:schemeClr val="lt1"/>
              </a:solidFill>
              <a:latin typeface="Karla"/>
              <a:ea typeface="Karla"/>
              <a:cs typeface="Karla"/>
              <a:sym typeface="Karla"/>
            </a:endParaRPr>
          </a:p>
        </p:txBody>
      </p:sp>
      <p:sp>
        <p:nvSpPr>
          <p:cNvPr id="120" name="Google Shape;120;p24"/>
          <p:cNvSpPr/>
          <p:nvPr/>
        </p:nvSpPr>
        <p:spPr>
          <a:xfrm>
            <a:off x="6355709" y="1965287"/>
            <a:ext cx="2543865" cy="2085433"/>
          </a:xfrm>
          <a:prstGeom prst="rect">
            <a:avLst/>
          </a:prstGeom>
          <a:solidFill>
            <a:schemeClr val="accent2"/>
          </a:solidFill>
          <a:ln w="25400" cap="flat" cmpd="sng">
            <a:solidFill>
              <a:schemeClr val="dk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Clr>
                <a:schemeClr val="dk1"/>
              </a:buClr>
              <a:buSzPts val="1800"/>
              <a:buFont typeface="Open Sans Light"/>
              <a:buNone/>
            </a:pPr>
            <a:endParaRPr sz="1800">
              <a:solidFill>
                <a:schemeClr val="lt1"/>
              </a:solidFill>
              <a:latin typeface="Karla"/>
              <a:ea typeface="Karla"/>
              <a:cs typeface="Karla"/>
              <a:sym typeface="Karla"/>
            </a:endParaRPr>
          </a:p>
        </p:txBody>
      </p:sp>
      <p:sp>
        <p:nvSpPr>
          <p:cNvPr id="121" name="Google Shape;121;p24"/>
          <p:cNvSpPr/>
          <p:nvPr/>
        </p:nvSpPr>
        <p:spPr>
          <a:xfrm>
            <a:off x="6355708" y="4335505"/>
            <a:ext cx="2543865" cy="2085433"/>
          </a:xfrm>
          <a:prstGeom prst="rect">
            <a:avLst/>
          </a:prstGeom>
          <a:solidFill>
            <a:schemeClr val="accent2"/>
          </a:solidFill>
          <a:ln w="25400" cap="flat" cmpd="sng">
            <a:solidFill>
              <a:schemeClr val="dk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Clr>
                <a:schemeClr val="dk1"/>
              </a:buClr>
              <a:buSzPts val="1800"/>
              <a:buFont typeface="Open Sans Light"/>
              <a:buNone/>
            </a:pPr>
            <a:endParaRPr sz="1800">
              <a:solidFill>
                <a:schemeClr val="lt1"/>
              </a:solidFill>
              <a:latin typeface="Karla"/>
              <a:ea typeface="Karla"/>
              <a:cs typeface="Karla"/>
              <a:sym typeface="Karla"/>
            </a:endParaRPr>
          </a:p>
        </p:txBody>
      </p:sp>
      <p:sp>
        <p:nvSpPr>
          <p:cNvPr id="122" name="Google Shape;122;p24"/>
          <p:cNvSpPr/>
          <p:nvPr/>
        </p:nvSpPr>
        <p:spPr>
          <a:xfrm>
            <a:off x="9201787" y="1965287"/>
            <a:ext cx="2543865" cy="2085433"/>
          </a:xfrm>
          <a:prstGeom prst="rect">
            <a:avLst/>
          </a:prstGeom>
          <a:solidFill>
            <a:schemeClr val="accent2"/>
          </a:solidFill>
          <a:ln w="25400" cap="flat" cmpd="sng">
            <a:solidFill>
              <a:schemeClr val="dk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Clr>
                <a:schemeClr val="dk1"/>
              </a:buClr>
              <a:buSzPts val="1800"/>
              <a:buFont typeface="Open Sans Light"/>
              <a:buNone/>
            </a:pPr>
            <a:endParaRPr sz="1800">
              <a:solidFill>
                <a:schemeClr val="lt1"/>
              </a:solidFill>
              <a:latin typeface="Karla"/>
              <a:ea typeface="Karla"/>
              <a:cs typeface="Karla"/>
              <a:sym typeface="Karla"/>
            </a:endParaRPr>
          </a:p>
        </p:txBody>
      </p:sp>
      <p:sp>
        <p:nvSpPr>
          <p:cNvPr id="123" name="Google Shape;123;p24"/>
          <p:cNvSpPr/>
          <p:nvPr/>
        </p:nvSpPr>
        <p:spPr>
          <a:xfrm>
            <a:off x="9201786" y="4335505"/>
            <a:ext cx="2543865" cy="2085433"/>
          </a:xfrm>
          <a:prstGeom prst="rect">
            <a:avLst/>
          </a:prstGeom>
          <a:solidFill>
            <a:schemeClr val="accent2"/>
          </a:solidFill>
          <a:ln w="25400" cap="flat" cmpd="sng">
            <a:solidFill>
              <a:schemeClr val="dk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Clr>
                <a:schemeClr val="dk1"/>
              </a:buClr>
              <a:buSzPts val="1800"/>
              <a:buFont typeface="Open Sans Light"/>
              <a:buNone/>
            </a:pPr>
            <a:endParaRPr sz="1800">
              <a:solidFill>
                <a:schemeClr val="lt1"/>
              </a:solidFill>
              <a:latin typeface="Karla"/>
              <a:ea typeface="Karla"/>
              <a:cs typeface="Karla"/>
              <a:sym typeface="Karla"/>
            </a:endParaRPr>
          </a:p>
        </p:txBody>
      </p:sp>
      <p:sp>
        <p:nvSpPr>
          <p:cNvPr id="124" name="Google Shape;124;p24"/>
          <p:cNvSpPr txBox="1">
            <a:spLocks noGrp="1"/>
          </p:cNvSpPr>
          <p:nvPr>
            <p:ph type="title"/>
          </p:nvPr>
        </p:nvSpPr>
        <p:spPr>
          <a:xfrm>
            <a:off x="1139952" y="512064"/>
            <a:ext cx="9912096" cy="1014984"/>
          </a:xfrm>
          <a:prstGeom prst="rect">
            <a:avLst/>
          </a:prstGeom>
          <a:noFill/>
          <a:ln>
            <a:noFill/>
          </a:ln>
        </p:spPr>
        <p:txBody>
          <a:bodyPr spcFirstLastPara="1" wrap="square" lIns="91425" tIns="45700" rIns="91425" bIns="45700" anchor="t" anchorCtr="0">
            <a:noAutofit/>
          </a:bodyPr>
          <a:lstStyle>
            <a:lvl1pPr lvl="0" algn="ctr">
              <a:lnSpc>
                <a:spcPct val="100000"/>
              </a:lnSpc>
              <a:spcBef>
                <a:spcPts val="0"/>
              </a:spcBef>
              <a:spcAft>
                <a:spcPts val="0"/>
              </a:spcAft>
              <a:buClr>
                <a:schemeClr val="dk1"/>
              </a:buClr>
              <a:buSzPts val="6000"/>
              <a:buFont typeface="Century Gothic"/>
              <a:buNone/>
              <a:defRPr>
                <a:solidFill>
                  <a:schemeClr val="dk1"/>
                </a:solidFill>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25" name="Google Shape;125;p24"/>
          <p:cNvSpPr txBox="1">
            <a:spLocks noGrp="1"/>
          </p:cNvSpPr>
          <p:nvPr>
            <p:ph type="body" idx="1"/>
          </p:nvPr>
        </p:nvSpPr>
        <p:spPr>
          <a:xfrm>
            <a:off x="565816" y="1865376"/>
            <a:ext cx="2514600" cy="2084832"/>
          </a:xfrm>
          <a:prstGeom prst="rect">
            <a:avLst/>
          </a:prstGeom>
          <a:solidFill>
            <a:schemeClr val="accent5"/>
          </a:solidFill>
          <a:ln w="25400" cap="flat" cmpd="sng">
            <a:solidFill>
              <a:schemeClr val="dk1"/>
            </a:solidFill>
            <a:prstDash val="solid"/>
            <a:round/>
            <a:headEnd type="none" w="sm" len="sm"/>
            <a:tailEnd type="none" w="sm" len="sm"/>
          </a:ln>
        </p:spPr>
        <p:txBody>
          <a:bodyPr spcFirstLastPara="1" wrap="square" lIns="91425" tIns="1490450" rIns="91425" bIns="45700" anchor="t" anchorCtr="0">
            <a:noAutofit/>
          </a:bodyPr>
          <a:lstStyle>
            <a:lvl1pPr marL="457200" lvl="0" indent="-228600" algn="ctr">
              <a:lnSpc>
                <a:spcPct val="90000"/>
              </a:lnSpc>
              <a:spcBef>
                <a:spcPts val="1000"/>
              </a:spcBef>
              <a:spcAft>
                <a:spcPts val="0"/>
              </a:spcAft>
              <a:buClr>
                <a:schemeClr val="dk1"/>
              </a:buClr>
              <a:buSzPts val="1600"/>
              <a:buFont typeface="Arial"/>
              <a:buNone/>
              <a:defRPr sz="1600">
                <a:latin typeface="Century Gothic"/>
                <a:ea typeface="Century Gothic"/>
                <a:cs typeface="Century Gothic"/>
                <a:sym typeface="Century Gothic"/>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126" name="Google Shape;126;p24"/>
          <p:cNvSpPr>
            <a:spLocks noGrp="1"/>
          </p:cNvSpPr>
          <p:nvPr>
            <p:ph type="pic" idx="2"/>
          </p:nvPr>
        </p:nvSpPr>
        <p:spPr>
          <a:xfrm>
            <a:off x="579532" y="1874520"/>
            <a:ext cx="2487168" cy="1280160"/>
          </a:xfrm>
          <a:prstGeom prst="rect">
            <a:avLst/>
          </a:prstGeom>
          <a:noFill/>
          <a:ln w="25400" cap="flat" cmpd="sng">
            <a:solidFill>
              <a:schemeClr val="dk1"/>
            </a:solidFill>
            <a:prstDash val="solid"/>
            <a:round/>
            <a:headEnd type="none" w="sm" len="sm"/>
            <a:tailEnd type="none" w="sm" len="sm"/>
          </a:ln>
        </p:spPr>
      </p:sp>
      <p:sp>
        <p:nvSpPr>
          <p:cNvPr id="127" name="Google Shape;127;p24"/>
          <p:cNvSpPr txBox="1">
            <a:spLocks noGrp="1"/>
          </p:cNvSpPr>
          <p:nvPr>
            <p:ph type="body" idx="3"/>
          </p:nvPr>
        </p:nvSpPr>
        <p:spPr>
          <a:xfrm>
            <a:off x="580220" y="3584901"/>
            <a:ext cx="2514600" cy="274320"/>
          </a:xfrm>
          <a:prstGeom prst="rect">
            <a:avLst/>
          </a:prstGeom>
          <a:noFill/>
          <a:ln>
            <a:noFill/>
          </a:ln>
        </p:spPr>
        <p:txBody>
          <a:bodyPr spcFirstLastPara="1" wrap="square" lIns="91425" tIns="45700" rIns="91425" bIns="45700" anchor="t" anchorCtr="0">
            <a:noAutofit/>
          </a:bodyPr>
          <a:lstStyle>
            <a:lvl1pPr marL="457200" lvl="0" indent="-228600" algn="ctr">
              <a:lnSpc>
                <a:spcPct val="90000"/>
              </a:lnSpc>
              <a:spcBef>
                <a:spcPts val="1000"/>
              </a:spcBef>
              <a:spcAft>
                <a:spcPts val="0"/>
              </a:spcAft>
              <a:buClr>
                <a:schemeClr val="dk1"/>
              </a:buClr>
              <a:buSzPts val="1200"/>
              <a:buNone/>
              <a:defRPr sz="1200"/>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128" name="Google Shape;128;p24"/>
          <p:cNvSpPr txBox="1">
            <a:spLocks noGrp="1"/>
          </p:cNvSpPr>
          <p:nvPr>
            <p:ph type="body" idx="4"/>
          </p:nvPr>
        </p:nvSpPr>
        <p:spPr>
          <a:xfrm>
            <a:off x="565816" y="4242816"/>
            <a:ext cx="2514600" cy="2084832"/>
          </a:xfrm>
          <a:prstGeom prst="rect">
            <a:avLst/>
          </a:prstGeom>
          <a:solidFill>
            <a:schemeClr val="accent5"/>
          </a:solidFill>
          <a:ln w="25400" cap="flat" cmpd="sng">
            <a:solidFill>
              <a:schemeClr val="dk1"/>
            </a:solidFill>
            <a:prstDash val="solid"/>
            <a:round/>
            <a:headEnd type="none" w="sm" len="sm"/>
            <a:tailEnd type="none" w="sm" len="sm"/>
          </a:ln>
        </p:spPr>
        <p:txBody>
          <a:bodyPr spcFirstLastPara="1" wrap="square" lIns="91425" tIns="1490450" rIns="91425" bIns="45700" anchor="t" anchorCtr="0">
            <a:noAutofit/>
          </a:bodyPr>
          <a:lstStyle>
            <a:lvl1pPr marL="457200" lvl="0" indent="-228600" algn="ctr">
              <a:lnSpc>
                <a:spcPct val="90000"/>
              </a:lnSpc>
              <a:spcBef>
                <a:spcPts val="1000"/>
              </a:spcBef>
              <a:spcAft>
                <a:spcPts val="0"/>
              </a:spcAft>
              <a:buClr>
                <a:schemeClr val="dk1"/>
              </a:buClr>
              <a:buSzPts val="1600"/>
              <a:buFont typeface="Arial"/>
              <a:buNone/>
              <a:defRPr sz="1600">
                <a:latin typeface="Century Gothic"/>
                <a:ea typeface="Century Gothic"/>
                <a:cs typeface="Century Gothic"/>
                <a:sym typeface="Century Gothic"/>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129" name="Google Shape;129;p24"/>
          <p:cNvSpPr>
            <a:spLocks noGrp="1"/>
          </p:cNvSpPr>
          <p:nvPr>
            <p:ph type="pic" idx="5"/>
          </p:nvPr>
        </p:nvSpPr>
        <p:spPr>
          <a:xfrm>
            <a:off x="579532" y="4242816"/>
            <a:ext cx="2487168" cy="1280160"/>
          </a:xfrm>
          <a:prstGeom prst="rect">
            <a:avLst/>
          </a:prstGeom>
          <a:noFill/>
          <a:ln w="25400" cap="flat" cmpd="sng">
            <a:solidFill>
              <a:schemeClr val="dk1"/>
            </a:solidFill>
            <a:prstDash val="solid"/>
            <a:round/>
            <a:headEnd type="none" w="sm" len="sm"/>
            <a:tailEnd type="none" w="sm" len="sm"/>
          </a:ln>
        </p:spPr>
      </p:sp>
      <p:sp>
        <p:nvSpPr>
          <p:cNvPr id="130" name="Google Shape;130;p24"/>
          <p:cNvSpPr txBox="1">
            <a:spLocks noGrp="1"/>
          </p:cNvSpPr>
          <p:nvPr>
            <p:ph type="body" idx="6"/>
          </p:nvPr>
        </p:nvSpPr>
        <p:spPr>
          <a:xfrm>
            <a:off x="580220" y="5947269"/>
            <a:ext cx="2514600" cy="274320"/>
          </a:xfrm>
          <a:prstGeom prst="rect">
            <a:avLst/>
          </a:prstGeom>
          <a:noFill/>
          <a:ln>
            <a:noFill/>
          </a:ln>
        </p:spPr>
        <p:txBody>
          <a:bodyPr spcFirstLastPara="1" wrap="square" lIns="91425" tIns="45700" rIns="91425" bIns="45700" anchor="t" anchorCtr="0">
            <a:noAutofit/>
          </a:bodyPr>
          <a:lstStyle>
            <a:lvl1pPr marL="457200" lvl="0" indent="-228600" algn="ctr">
              <a:lnSpc>
                <a:spcPct val="90000"/>
              </a:lnSpc>
              <a:spcBef>
                <a:spcPts val="1000"/>
              </a:spcBef>
              <a:spcAft>
                <a:spcPts val="0"/>
              </a:spcAft>
              <a:buClr>
                <a:schemeClr val="dk1"/>
              </a:buClr>
              <a:buSzPts val="1200"/>
              <a:buNone/>
              <a:defRPr sz="1200"/>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131" name="Google Shape;131;p24"/>
          <p:cNvSpPr txBox="1">
            <a:spLocks noGrp="1"/>
          </p:cNvSpPr>
          <p:nvPr>
            <p:ph type="body" idx="7"/>
          </p:nvPr>
        </p:nvSpPr>
        <p:spPr>
          <a:xfrm>
            <a:off x="3419856" y="1865376"/>
            <a:ext cx="2514600" cy="2084832"/>
          </a:xfrm>
          <a:prstGeom prst="rect">
            <a:avLst/>
          </a:prstGeom>
          <a:solidFill>
            <a:schemeClr val="accent5"/>
          </a:solidFill>
          <a:ln w="25400" cap="flat" cmpd="sng">
            <a:solidFill>
              <a:schemeClr val="dk1"/>
            </a:solidFill>
            <a:prstDash val="solid"/>
            <a:round/>
            <a:headEnd type="none" w="sm" len="sm"/>
            <a:tailEnd type="none" w="sm" len="sm"/>
          </a:ln>
        </p:spPr>
        <p:txBody>
          <a:bodyPr spcFirstLastPara="1" wrap="square" lIns="91425" tIns="1490450" rIns="91425" bIns="45700" anchor="t" anchorCtr="0">
            <a:noAutofit/>
          </a:bodyPr>
          <a:lstStyle>
            <a:lvl1pPr marL="457200" lvl="0" indent="-228600" algn="ctr">
              <a:lnSpc>
                <a:spcPct val="90000"/>
              </a:lnSpc>
              <a:spcBef>
                <a:spcPts val="1000"/>
              </a:spcBef>
              <a:spcAft>
                <a:spcPts val="0"/>
              </a:spcAft>
              <a:buClr>
                <a:schemeClr val="dk1"/>
              </a:buClr>
              <a:buSzPts val="1600"/>
              <a:buFont typeface="Arial"/>
              <a:buNone/>
              <a:defRPr sz="1600">
                <a:latin typeface="Century Gothic"/>
                <a:ea typeface="Century Gothic"/>
                <a:cs typeface="Century Gothic"/>
                <a:sym typeface="Century Gothic"/>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132" name="Google Shape;132;p24"/>
          <p:cNvSpPr>
            <a:spLocks noGrp="1"/>
          </p:cNvSpPr>
          <p:nvPr>
            <p:ph type="pic" idx="8"/>
          </p:nvPr>
        </p:nvSpPr>
        <p:spPr>
          <a:xfrm>
            <a:off x="3433572" y="1874520"/>
            <a:ext cx="2487168" cy="1280160"/>
          </a:xfrm>
          <a:prstGeom prst="rect">
            <a:avLst/>
          </a:prstGeom>
          <a:noFill/>
          <a:ln w="25400" cap="flat" cmpd="sng">
            <a:solidFill>
              <a:schemeClr val="dk1"/>
            </a:solidFill>
            <a:prstDash val="solid"/>
            <a:round/>
            <a:headEnd type="none" w="sm" len="sm"/>
            <a:tailEnd type="none" w="sm" len="sm"/>
          </a:ln>
        </p:spPr>
      </p:sp>
      <p:sp>
        <p:nvSpPr>
          <p:cNvPr id="133" name="Google Shape;133;p24"/>
          <p:cNvSpPr txBox="1">
            <a:spLocks noGrp="1"/>
          </p:cNvSpPr>
          <p:nvPr>
            <p:ph type="body" idx="9"/>
          </p:nvPr>
        </p:nvSpPr>
        <p:spPr>
          <a:xfrm>
            <a:off x="3419856" y="3584901"/>
            <a:ext cx="2514600" cy="274320"/>
          </a:xfrm>
          <a:prstGeom prst="rect">
            <a:avLst/>
          </a:prstGeom>
          <a:noFill/>
          <a:ln>
            <a:noFill/>
          </a:ln>
        </p:spPr>
        <p:txBody>
          <a:bodyPr spcFirstLastPara="1" wrap="square" lIns="91425" tIns="45700" rIns="91425" bIns="45700" anchor="t" anchorCtr="0">
            <a:noAutofit/>
          </a:bodyPr>
          <a:lstStyle>
            <a:lvl1pPr marL="457200" lvl="0" indent="-228600" algn="ctr">
              <a:lnSpc>
                <a:spcPct val="90000"/>
              </a:lnSpc>
              <a:spcBef>
                <a:spcPts val="1000"/>
              </a:spcBef>
              <a:spcAft>
                <a:spcPts val="0"/>
              </a:spcAft>
              <a:buClr>
                <a:schemeClr val="dk1"/>
              </a:buClr>
              <a:buSzPts val="1200"/>
              <a:buNone/>
              <a:defRPr sz="1200"/>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134" name="Google Shape;134;p24"/>
          <p:cNvSpPr txBox="1">
            <a:spLocks noGrp="1"/>
          </p:cNvSpPr>
          <p:nvPr>
            <p:ph type="body" idx="13"/>
          </p:nvPr>
        </p:nvSpPr>
        <p:spPr>
          <a:xfrm>
            <a:off x="3419856" y="4242816"/>
            <a:ext cx="2514600" cy="2084832"/>
          </a:xfrm>
          <a:prstGeom prst="rect">
            <a:avLst/>
          </a:prstGeom>
          <a:solidFill>
            <a:schemeClr val="accent5"/>
          </a:solidFill>
          <a:ln w="25400" cap="flat" cmpd="sng">
            <a:solidFill>
              <a:schemeClr val="dk1"/>
            </a:solidFill>
            <a:prstDash val="solid"/>
            <a:round/>
            <a:headEnd type="none" w="sm" len="sm"/>
            <a:tailEnd type="none" w="sm" len="sm"/>
          </a:ln>
        </p:spPr>
        <p:txBody>
          <a:bodyPr spcFirstLastPara="1" wrap="square" lIns="91425" tIns="1490450" rIns="91425" bIns="45700" anchor="t" anchorCtr="0">
            <a:noAutofit/>
          </a:bodyPr>
          <a:lstStyle>
            <a:lvl1pPr marL="457200" lvl="0" indent="-228600" algn="ctr">
              <a:lnSpc>
                <a:spcPct val="90000"/>
              </a:lnSpc>
              <a:spcBef>
                <a:spcPts val="1000"/>
              </a:spcBef>
              <a:spcAft>
                <a:spcPts val="0"/>
              </a:spcAft>
              <a:buClr>
                <a:schemeClr val="dk1"/>
              </a:buClr>
              <a:buSzPts val="1600"/>
              <a:buFont typeface="Arial"/>
              <a:buNone/>
              <a:defRPr sz="1600">
                <a:latin typeface="Century Gothic"/>
                <a:ea typeface="Century Gothic"/>
                <a:cs typeface="Century Gothic"/>
                <a:sym typeface="Century Gothic"/>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135" name="Google Shape;135;p24"/>
          <p:cNvSpPr>
            <a:spLocks noGrp="1"/>
          </p:cNvSpPr>
          <p:nvPr>
            <p:ph type="pic" idx="14"/>
          </p:nvPr>
        </p:nvSpPr>
        <p:spPr>
          <a:xfrm>
            <a:off x="3433572" y="4242816"/>
            <a:ext cx="2487168" cy="1280160"/>
          </a:xfrm>
          <a:prstGeom prst="rect">
            <a:avLst/>
          </a:prstGeom>
          <a:noFill/>
          <a:ln w="25400" cap="flat" cmpd="sng">
            <a:solidFill>
              <a:schemeClr val="dk1"/>
            </a:solidFill>
            <a:prstDash val="solid"/>
            <a:round/>
            <a:headEnd type="none" w="sm" len="sm"/>
            <a:tailEnd type="none" w="sm" len="sm"/>
          </a:ln>
        </p:spPr>
      </p:sp>
      <p:sp>
        <p:nvSpPr>
          <p:cNvPr id="136" name="Google Shape;136;p24"/>
          <p:cNvSpPr txBox="1">
            <a:spLocks noGrp="1"/>
          </p:cNvSpPr>
          <p:nvPr>
            <p:ph type="body" idx="15"/>
          </p:nvPr>
        </p:nvSpPr>
        <p:spPr>
          <a:xfrm>
            <a:off x="3419856" y="5947269"/>
            <a:ext cx="2514600" cy="274320"/>
          </a:xfrm>
          <a:prstGeom prst="rect">
            <a:avLst/>
          </a:prstGeom>
          <a:noFill/>
          <a:ln>
            <a:noFill/>
          </a:ln>
        </p:spPr>
        <p:txBody>
          <a:bodyPr spcFirstLastPara="1" wrap="square" lIns="91425" tIns="45700" rIns="91425" bIns="45700" anchor="t" anchorCtr="0">
            <a:noAutofit/>
          </a:bodyPr>
          <a:lstStyle>
            <a:lvl1pPr marL="457200" lvl="0" indent="-228600" algn="ctr">
              <a:lnSpc>
                <a:spcPct val="90000"/>
              </a:lnSpc>
              <a:spcBef>
                <a:spcPts val="1000"/>
              </a:spcBef>
              <a:spcAft>
                <a:spcPts val="0"/>
              </a:spcAft>
              <a:buClr>
                <a:schemeClr val="dk1"/>
              </a:buClr>
              <a:buSzPts val="1200"/>
              <a:buNone/>
              <a:defRPr sz="1200"/>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137" name="Google Shape;137;p24"/>
          <p:cNvSpPr txBox="1">
            <a:spLocks noGrp="1"/>
          </p:cNvSpPr>
          <p:nvPr>
            <p:ph type="body" idx="16"/>
          </p:nvPr>
        </p:nvSpPr>
        <p:spPr>
          <a:xfrm>
            <a:off x="6263640" y="1865376"/>
            <a:ext cx="2514600" cy="2084832"/>
          </a:xfrm>
          <a:prstGeom prst="rect">
            <a:avLst/>
          </a:prstGeom>
          <a:solidFill>
            <a:schemeClr val="accent5"/>
          </a:solidFill>
          <a:ln w="25400" cap="flat" cmpd="sng">
            <a:solidFill>
              <a:schemeClr val="dk1"/>
            </a:solidFill>
            <a:prstDash val="solid"/>
            <a:round/>
            <a:headEnd type="none" w="sm" len="sm"/>
            <a:tailEnd type="none" w="sm" len="sm"/>
          </a:ln>
        </p:spPr>
        <p:txBody>
          <a:bodyPr spcFirstLastPara="1" wrap="square" lIns="91425" tIns="1490450" rIns="91425" bIns="45700" anchor="t" anchorCtr="0">
            <a:noAutofit/>
          </a:bodyPr>
          <a:lstStyle>
            <a:lvl1pPr marL="457200" lvl="0" indent="-228600" algn="ctr">
              <a:lnSpc>
                <a:spcPct val="90000"/>
              </a:lnSpc>
              <a:spcBef>
                <a:spcPts val="1000"/>
              </a:spcBef>
              <a:spcAft>
                <a:spcPts val="0"/>
              </a:spcAft>
              <a:buClr>
                <a:schemeClr val="dk1"/>
              </a:buClr>
              <a:buSzPts val="1600"/>
              <a:buFont typeface="Arial"/>
              <a:buNone/>
              <a:defRPr sz="1600">
                <a:latin typeface="Century Gothic"/>
                <a:ea typeface="Century Gothic"/>
                <a:cs typeface="Century Gothic"/>
                <a:sym typeface="Century Gothic"/>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138" name="Google Shape;138;p24"/>
          <p:cNvSpPr>
            <a:spLocks noGrp="1"/>
          </p:cNvSpPr>
          <p:nvPr>
            <p:ph type="pic" idx="17"/>
          </p:nvPr>
        </p:nvSpPr>
        <p:spPr>
          <a:xfrm>
            <a:off x="6277356" y="1874520"/>
            <a:ext cx="2487168" cy="1280160"/>
          </a:xfrm>
          <a:prstGeom prst="rect">
            <a:avLst/>
          </a:prstGeom>
          <a:noFill/>
          <a:ln w="25400" cap="flat" cmpd="sng">
            <a:solidFill>
              <a:schemeClr val="dk1"/>
            </a:solidFill>
            <a:prstDash val="solid"/>
            <a:round/>
            <a:headEnd type="none" w="sm" len="sm"/>
            <a:tailEnd type="none" w="sm" len="sm"/>
          </a:ln>
        </p:spPr>
      </p:sp>
      <p:sp>
        <p:nvSpPr>
          <p:cNvPr id="139" name="Google Shape;139;p24"/>
          <p:cNvSpPr txBox="1">
            <a:spLocks noGrp="1"/>
          </p:cNvSpPr>
          <p:nvPr>
            <p:ph type="body" idx="18"/>
          </p:nvPr>
        </p:nvSpPr>
        <p:spPr>
          <a:xfrm>
            <a:off x="6263640" y="3584901"/>
            <a:ext cx="2514600" cy="274320"/>
          </a:xfrm>
          <a:prstGeom prst="rect">
            <a:avLst/>
          </a:prstGeom>
          <a:noFill/>
          <a:ln>
            <a:noFill/>
          </a:ln>
        </p:spPr>
        <p:txBody>
          <a:bodyPr spcFirstLastPara="1" wrap="square" lIns="91425" tIns="45700" rIns="91425" bIns="45700" anchor="t" anchorCtr="0">
            <a:noAutofit/>
          </a:bodyPr>
          <a:lstStyle>
            <a:lvl1pPr marL="457200" lvl="0" indent="-228600" algn="ctr">
              <a:lnSpc>
                <a:spcPct val="90000"/>
              </a:lnSpc>
              <a:spcBef>
                <a:spcPts val="1000"/>
              </a:spcBef>
              <a:spcAft>
                <a:spcPts val="0"/>
              </a:spcAft>
              <a:buClr>
                <a:schemeClr val="dk1"/>
              </a:buClr>
              <a:buSzPts val="1200"/>
              <a:buNone/>
              <a:defRPr sz="1200"/>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140" name="Google Shape;140;p24"/>
          <p:cNvSpPr txBox="1">
            <a:spLocks noGrp="1"/>
          </p:cNvSpPr>
          <p:nvPr>
            <p:ph type="body" idx="19"/>
          </p:nvPr>
        </p:nvSpPr>
        <p:spPr>
          <a:xfrm>
            <a:off x="6263640" y="4242816"/>
            <a:ext cx="2514600" cy="2084832"/>
          </a:xfrm>
          <a:prstGeom prst="rect">
            <a:avLst/>
          </a:prstGeom>
          <a:solidFill>
            <a:schemeClr val="accent5"/>
          </a:solidFill>
          <a:ln w="25400" cap="flat" cmpd="sng">
            <a:solidFill>
              <a:schemeClr val="dk1"/>
            </a:solidFill>
            <a:prstDash val="solid"/>
            <a:round/>
            <a:headEnd type="none" w="sm" len="sm"/>
            <a:tailEnd type="none" w="sm" len="sm"/>
          </a:ln>
        </p:spPr>
        <p:txBody>
          <a:bodyPr spcFirstLastPara="1" wrap="square" lIns="91425" tIns="1490450" rIns="91425" bIns="45700" anchor="t" anchorCtr="0">
            <a:noAutofit/>
          </a:bodyPr>
          <a:lstStyle>
            <a:lvl1pPr marL="457200" lvl="0" indent="-228600" algn="ctr">
              <a:lnSpc>
                <a:spcPct val="90000"/>
              </a:lnSpc>
              <a:spcBef>
                <a:spcPts val="1000"/>
              </a:spcBef>
              <a:spcAft>
                <a:spcPts val="0"/>
              </a:spcAft>
              <a:buClr>
                <a:schemeClr val="dk1"/>
              </a:buClr>
              <a:buSzPts val="1600"/>
              <a:buFont typeface="Arial"/>
              <a:buNone/>
              <a:defRPr sz="1600">
                <a:latin typeface="Century Gothic"/>
                <a:ea typeface="Century Gothic"/>
                <a:cs typeface="Century Gothic"/>
                <a:sym typeface="Century Gothic"/>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141" name="Google Shape;141;p24"/>
          <p:cNvSpPr>
            <a:spLocks noGrp="1"/>
          </p:cNvSpPr>
          <p:nvPr>
            <p:ph type="pic" idx="20"/>
          </p:nvPr>
        </p:nvSpPr>
        <p:spPr>
          <a:xfrm>
            <a:off x="6277356" y="4242816"/>
            <a:ext cx="2487168" cy="1280160"/>
          </a:xfrm>
          <a:prstGeom prst="rect">
            <a:avLst/>
          </a:prstGeom>
          <a:noFill/>
          <a:ln w="25400" cap="flat" cmpd="sng">
            <a:solidFill>
              <a:schemeClr val="dk1"/>
            </a:solidFill>
            <a:prstDash val="solid"/>
            <a:round/>
            <a:headEnd type="none" w="sm" len="sm"/>
            <a:tailEnd type="none" w="sm" len="sm"/>
          </a:ln>
        </p:spPr>
      </p:sp>
      <p:sp>
        <p:nvSpPr>
          <p:cNvPr id="142" name="Google Shape;142;p24"/>
          <p:cNvSpPr txBox="1">
            <a:spLocks noGrp="1"/>
          </p:cNvSpPr>
          <p:nvPr>
            <p:ph type="body" idx="21"/>
          </p:nvPr>
        </p:nvSpPr>
        <p:spPr>
          <a:xfrm>
            <a:off x="6263640" y="5947269"/>
            <a:ext cx="2514600" cy="274320"/>
          </a:xfrm>
          <a:prstGeom prst="rect">
            <a:avLst/>
          </a:prstGeom>
          <a:noFill/>
          <a:ln>
            <a:noFill/>
          </a:ln>
        </p:spPr>
        <p:txBody>
          <a:bodyPr spcFirstLastPara="1" wrap="square" lIns="91425" tIns="45700" rIns="91425" bIns="45700" anchor="t" anchorCtr="0">
            <a:noAutofit/>
          </a:bodyPr>
          <a:lstStyle>
            <a:lvl1pPr marL="457200" lvl="0" indent="-228600" algn="ctr">
              <a:lnSpc>
                <a:spcPct val="90000"/>
              </a:lnSpc>
              <a:spcBef>
                <a:spcPts val="1000"/>
              </a:spcBef>
              <a:spcAft>
                <a:spcPts val="0"/>
              </a:spcAft>
              <a:buClr>
                <a:schemeClr val="dk1"/>
              </a:buClr>
              <a:buSzPts val="1200"/>
              <a:buNone/>
              <a:defRPr sz="1200"/>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143" name="Google Shape;143;p24"/>
          <p:cNvSpPr txBox="1">
            <a:spLocks noGrp="1"/>
          </p:cNvSpPr>
          <p:nvPr>
            <p:ph type="body" idx="22"/>
          </p:nvPr>
        </p:nvSpPr>
        <p:spPr>
          <a:xfrm>
            <a:off x="9107424" y="1865376"/>
            <a:ext cx="2514600" cy="2084832"/>
          </a:xfrm>
          <a:prstGeom prst="rect">
            <a:avLst/>
          </a:prstGeom>
          <a:solidFill>
            <a:schemeClr val="accent5"/>
          </a:solidFill>
          <a:ln w="25400" cap="flat" cmpd="sng">
            <a:solidFill>
              <a:schemeClr val="dk1"/>
            </a:solidFill>
            <a:prstDash val="solid"/>
            <a:round/>
            <a:headEnd type="none" w="sm" len="sm"/>
            <a:tailEnd type="none" w="sm" len="sm"/>
          </a:ln>
        </p:spPr>
        <p:txBody>
          <a:bodyPr spcFirstLastPara="1" wrap="square" lIns="91425" tIns="1490450" rIns="91425" bIns="45700" anchor="t" anchorCtr="0">
            <a:noAutofit/>
          </a:bodyPr>
          <a:lstStyle>
            <a:lvl1pPr marL="457200" lvl="0" indent="-228600" algn="ctr">
              <a:lnSpc>
                <a:spcPct val="90000"/>
              </a:lnSpc>
              <a:spcBef>
                <a:spcPts val="1000"/>
              </a:spcBef>
              <a:spcAft>
                <a:spcPts val="0"/>
              </a:spcAft>
              <a:buClr>
                <a:schemeClr val="dk1"/>
              </a:buClr>
              <a:buSzPts val="1600"/>
              <a:buFont typeface="Arial"/>
              <a:buNone/>
              <a:defRPr sz="1600">
                <a:latin typeface="Century Gothic"/>
                <a:ea typeface="Century Gothic"/>
                <a:cs typeface="Century Gothic"/>
                <a:sym typeface="Century Gothic"/>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144" name="Google Shape;144;p24"/>
          <p:cNvSpPr>
            <a:spLocks noGrp="1"/>
          </p:cNvSpPr>
          <p:nvPr>
            <p:ph type="pic" idx="23"/>
          </p:nvPr>
        </p:nvSpPr>
        <p:spPr>
          <a:xfrm>
            <a:off x="9121140" y="1874520"/>
            <a:ext cx="2487168" cy="1280160"/>
          </a:xfrm>
          <a:prstGeom prst="rect">
            <a:avLst/>
          </a:prstGeom>
          <a:noFill/>
          <a:ln w="25400" cap="flat" cmpd="sng">
            <a:solidFill>
              <a:schemeClr val="dk1"/>
            </a:solidFill>
            <a:prstDash val="solid"/>
            <a:round/>
            <a:headEnd type="none" w="sm" len="sm"/>
            <a:tailEnd type="none" w="sm" len="sm"/>
          </a:ln>
        </p:spPr>
      </p:sp>
      <p:sp>
        <p:nvSpPr>
          <p:cNvPr id="145" name="Google Shape;145;p24"/>
          <p:cNvSpPr txBox="1">
            <a:spLocks noGrp="1"/>
          </p:cNvSpPr>
          <p:nvPr>
            <p:ph type="body" idx="24"/>
          </p:nvPr>
        </p:nvSpPr>
        <p:spPr>
          <a:xfrm>
            <a:off x="9107424" y="3584901"/>
            <a:ext cx="2514600" cy="274320"/>
          </a:xfrm>
          <a:prstGeom prst="rect">
            <a:avLst/>
          </a:prstGeom>
          <a:noFill/>
          <a:ln>
            <a:noFill/>
          </a:ln>
        </p:spPr>
        <p:txBody>
          <a:bodyPr spcFirstLastPara="1" wrap="square" lIns="91425" tIns="45700" rIns="91425" bIns="45700" anchor="t" anchorCtr="0">
            <a:noAutofit/>
          </a:bodyPr>
          <a:lstStyle>
            <a:lvl1pPr marL="457200" lvl="0" indent="-228600" algn="ctr">
              <a:lnSpc>
                <a:spcPct val="90000"/>
              </a:lnSpc>
              <a:spcBef>
                <a:spcPts val="1000"/>
              </a:spcBef>
              <a:spcAft>
                <a:spcPts val="0"/>
              </a:spcAft>
              <a:buClr>
                <a:schemeClr val="dk1"/>
              </a:buClr>
              <a:buSzPts val="1200"/>
              <a:buNone/>
              <a:defRPr sz="1200"/>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146" name="Google Shape;146;p24"/>
          <p:cNvSpPr txBox="1">
            <a:spLocks noGrp="1"/>
          </p:cNvSpPr>
          <p:nvPr>
            <p:ph type="body" idx="25"/>
          </p:nvPr>
        </p:nvSpPr>
        <p:spPr>
          <a:xfrm>
            <a:off x="9107424" y="4242816"/>
            <a:ext cx="2514600" cy="2084832"/>
          </a:xfrm>
          <a:prstGeom prst="rect">
            <a:avLst/>
          </a:prstGeom>
          <a:solidFill>
            <a:schemeClr val="accent5"/>
          </a:solidFill>
          <a:ln w="25400" cap="flat" cmpd="sng">
            <a:solidFill>
              <a:schemeClr val="dk1"/>
            </a:solidFill>
            <a:prstDash val="solid"/>
            <a:round/>
            <a:headEnd type="none" w="sm" len="sm"/>
            <a:tailEnd type="none" w="sm" len="sm"/>
          </a:ln>
        </p:spPr>
        <p:txBody>
          <a:bodyPr spcFirstLastPara="1" wrap="square" lIns="91425" tIns="1490450" rIns="91425" bIns="45700" anchor="t" anchorCtr="0">
            <a:noAutofit/>
          </a:bodyPr>
          <a:lstStyle>
            <a:lvl1pPr marL="457200" lvl="0" indent="-228600" algn="ctr">
              <a:lnSpc>
                <a:spcPct val="90000"/>
              </a:lnSpc>
              <a:spcBef>
                <a:spcPts val="1000"/>
              </a:spcBef>
              <a:spcAft>
                <a:spcPts val="0"/>
              </a:spcAft>
              <a:buClr>
                <a:schemeClr val="dk1"/>
              </a:buClr>
              <a:buSzPts val="1600"/>
              <a:buFont typeface="Arial"/>
              <a:buNone/>
              <a:defRPr sz="1600">
                <a:latin typeface="Century Gothic"/>
                <a:ea typeface="Century Gothic"/>
                <a:cs typeface="Century Gothic"/>
                <a:sym typeface="Century Gothic"/>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147" name="Google Shape;147;p24"/>
          <p:cNvSpPr>
            <a:spLocks noGrp="1"/>
          </p:cNvSpPr>
          <p:nvPr>
            <p:ph type="pic" idx="26"/>
          </p:nvPr>
        </p:nvSpPr>
        <p:spPr>
          <a:xfrm>
            <a:off x="9121140" y="4242816"/>
            <a:ext cx="2487168" cy="1280160"/>
          </a:xfrm>
          <a:prstGeom prst="rect">
            <a:avLst/>
          </a:prstGeom>
          <a:noFill/>
          <a:ln w="25400" cap="flat" cmpd="sng">
            <a:solidFill>
              <a:schemeClr val="dk1"/>
            </a:solidFill>
            <a:prstDash val="solid"/>
            <a:round/>
            <a:headEnd type="none" w="sm" len="sm"/>
            <a:tailEnd type="none" w="sm" len="sm"/>
          </a:ln>
        </p:spPr>
      </p:sp>
      <p:sp>
        <p:nvSpPr>
          <p:cNvPr id="148" name="Google Shape;148;p24"/>
          <p:cNvSpPr txBox="1">
            <a:spLocks noGrp="1"/>
          </p:cNvSpPr>
          <p:nvPr>
            <p:ph type="body" idx="27"/>
          </p:nvPr>
        </p:nvSpPr>
        <p:spPr>
          <a:xfrm>
            <a:off x="9107424" y="5947269"/>
            <a:ext cx="2514600" cy="274320"/>
          </a:xfrm>
          <a:prstGeom prst="rect">
            <a:avLst/>
          </a:prstGeom>
          <a:noFill/>
          <a:ln>
            <a:noFill/>
          </a:ln>
        </p:spPr>
        <p:txBody>
          <a:bodyPr spcFirstLastPara="1" wrap="square" lIns="91425" tIns="45700" rIns="91425" bIns="45700" anchor="t" anchorCtr="0">
            <a:noAutofit/>
          </a:bodyPr>
          <a:lstStyle>
            <a:lvl1pPr marL="457200" lvl="0" indent="-228600" algn="ctr">
              <a:lnSpc>
                <a:spcPct val="90000"/>
              </a:lnSpc>
              <a:spcBef>
                <a:spcPts val="1000"/>
              </a:spcBef>
              <a:spcAft>
                <a:spcPts val="0"/>
              </a:spcAft>
              <a:buClr>
                <a:schemeClr val="dk1"/>
              </a:buClr>
              <a:buSzPts val="1200"/>
              <a:buNone/>
              <a:defRPr sz="1200"/>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matchingName="List">
  <p:cSld name="List">
    <p:bg>
      <p:bgPr>
        <a:solidFill>
          <a:schemeClr val="accent4"/>
        </a:solidFill>
        <a:effectLst/>
      </p:bgPr>
    </p:bg>
    <p:spTree>
      <p:nvGrpSpPr>
        <p:cNvPr id="1" name="Shape 149"/>
        <p:cNvGrpSpPr/>
        <p:nvPr/>
      </p:nvGrpSpPr>
      <p:grpSpPr>
        <a:xfrm>
          <a:off x="0" y="0"/>
          <a:ext cx="0" cy="0"/>
          <a:chOff x="0" y="0"/>
          <a:chExt cx="0" cy="0"/>
        </a:xfrm>
      </p:grpSpPr>
      <p:sp>
        <p:nvSpPr>
          <p:cNvPr id="150" name="Google Shape;150;p25"/>
          <p:cNvSpPr txBox="1">
            <a:spLocks noGrp="1"/>
          </p:cNvSpPr>
          <p:nvPr>
            <p:ph type="title"/>
          </p:nvPr>
        </p:nvSpPr>
        <p:spPr>
          <a:xfrm>
            <a:off x="731520" y="1947672"/>
            <a:ext cx="3209544" cy="2862072"/>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chemeClr val="dk1"/>
              </a:buClr>
              <a:buSzPts val="6000"/>
              <a:buFont typeface="Century Gothic"/>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51" name="Google Shape;151;p25"/>
          <p:cNvSpPr/>
          <p:nvPr/>
        </p:nvSpPr>
        <p:spPr>
          <a:xfrm>
            <a:off x="5607119" y="347046"/>
            <a:ext cx="6281928" cy="1039748"/>
          </a:xfrm>
          <a:prstGeom prst="rect">
            <a:avLst/>
          </a:prstGeom>
          <a:solidFill>
            <a:schemeClr val="accent3"/>
          </a:solidFill>
          <a:ln w="25400" cap="flat" cmpd="sng">
            <a:solidFill>
              <a:schemeClr val="dk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Clr>
                <a:schemeClr val="dk1"/>
              </a:buClr>
              <a:buSzPts val="1800"/>
              <a:buFont typeface="Open Sans Light"/>
              <a:buNone/>
            </a:pPr>
            <a:endParaRPr sz="1800">
              <a:solidFill>
                <a:schemeClr val="accent2"/>
              </a:solidFill>
              <a:latin typeface="Century Gothic"/>
              <a:ea typeface="Century Gothic"/>
              <a:cs typeface="Century Gothic"/>
              <a:sym typeface="Century Gothic"/>
            </a:endParaRPr>
          </a:p>
        </p:txBody>
      </p:sp>
      <p:sp>
        <p:nvSpPr>
          <p:cNvPr id="152" name="Google Shape;152;p25"/>
          <p:cNvSpPr/>
          <p:nvPr/>
        </p:nvSpPr>
        <p:spPr>
          <a:xfrm>
            <a:off x="5607119" y="1623673"/>
            <a:ext cx="6281928" cy="1039748"/>
          </a:xfrm>
          <a:prstGeom prst="rect">
            <a:avLst/>
          </a:prstGeom>
          <a:solidFill>
            <a:schemeClr val="accent3"/>
          </a:solidFill>
          <a:ln w="25400" cap="flat" cmpd="sng">
            <a:solidFill>
              <a:schemeClr val="dk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Clr>
                <a:schemeClr val="dk1"/>
              </a:buClr>
              <a:buSzPts val="1800"/>
              <a:buFont typeface="Open Sans Light"/>
              <a:buNone/>
            </a:pPr>
            <a:endParaRPr sz="1800">
              <a:solidFill>
                <a:schemeClr val="lt1"/>
              </a:solidFill>
              <a:latin typeface="Century Gothic"/>
              <a:ea typeface="Century Gothic"/>
              <a:cs typeface="Century Gothic"/>
              <a:sym typeface="Century Gothic"/>
            </a:endParaRPr>
          </a:p>
        </p:txBody>
      </p:sp>
      <p:sp>
        <p:nvSpPr>
          <p:cNvPr id="153" name="Google Shape;153;p25"/>
          <p:cNvSpPr/>
          <p:nvPr/>
        </p:nvSpPr>
        <p:spPr>
          <a:xfrm>
            <a:off x="5607119" y="2925956"/>
            <a:ext cx="6281928" cy="1039748"/>
          </a:xfrm>
          <a:prstGeom prst="rect">
            <a:avLst/>
          </a:prstGeom>
          <a:solidFill>
            <a:schemeClr val="accent3"/>
          </a:solidFill>
          <a:ln w="25400" cap="flat" cmpd="sng">
            <a:solidFill>
              <a:schemeClr val="dk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Clr>
                <a:schemeClr val="dk1"/>
              </a:buClr>
              <a:buSzPts val="1800"/>
              <a:buFont typeface="Open Sans Light"/>
              <a:buNone/>
            </a:pPr>
            <a:endParaRPr sz="1800">
              <a:solidFill>
                <a:schemeClr val="lt1"/>
              </a:solidFill>
              <a:latin typeface="Century Gothic"/>
              <a:ea typeface="Century Gothic"/>
              <a:cs typeface="Century Gothic"/>
              <a:sym typeface="Century Gothic"/>
            </a:endParaRPr>
          </a:p>
        </p:txBody>
      </p:sp>
      <p:sp>
        <p:nvSpPr>
          <p:cNvPr id="154" name="Google Shape;154;p25"/>
          <p:cNvSpPr/>
          <p:nvPr/>
        </p:nvSpPr>
        <p:spPr>
          <a:xfrm>
            <a:off x="5607120" y="4223036"/>
            <a:ext cx="6281928" cy="1039748"/>
          </a:xfrm>
          <a:prstGeom prst="rect">
            <a:avLst/>
          </a:prstGeom>
          <a:solidFill>
            <a:schemeClr val="accent3"/>
          </a:solidFill>
          <a:ln w="25400" cap="flat" cmpd="sng">
            <a:solidFill>
              <a:schemeClr val="dk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Clr>
                <a:schemeClr val="dk1"/>
              </a:buClr>
              <a:buSzPts val="1800"/>
              <a:buFont typeface="Open Sans Light"/>
              <a:buNone/>
            </a:pPr>
            <a:endParaRPr sz="1800">
              <a:solidFill>
                <a:schemeClr val="lt1"/>
              </a:solidFill>
              <a:latin typeface="Century Gothic"/>
              <a:ea typeface="Century Gothic"/>
              <a:cs typeface="Century Gothic"/>
              <a:sym typeface="Century Gothic"/>
            </a:endParaRPr>
          </a:p>
        </p:txBody>
      </p:sp>
      <p:sp>
        <p:nvSpPr>
          <p:cNvPr id="155" name="Google Shape;155;p25"/>
          <p:cNvSpPr/>
          <p:nvPr/>
        </p:nvSpPr>
        <p:spPr>
          <a:xfrm>
            <a:off x="5607120" y="5519473"/>
            <a:ext cx="6281928" cy="1039748"/>
          </a:xfrm>
          <a:prstGeom prst="rect">
            <a:avLst/>
          </a:prstGeom>
          <a:solidFill>
            <a:schemeClr val="accent3"/>
          </a:solidFill>
          <a:ln w="25400" cap="flat" cmpd="sng">
            <a:solidFill>
              <a:schemeClr val="dk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Clr>
                <a:schemeClr val="dk1"/>
              </a:buClr>
              <a:buSzPts val="1800"/>
              <a:buFont typeface="Open Sans Light"/>
              <a:buNone/>
            </a:pPr>
            <a:endParaRPr sz="1800">
              <a:solidFill>
                <a:schemeClr val="lt1"/>
              </a:solidFill>
              <a:latin typeface="Century Gothic"/>
              <a:ea typeface="Century Gothic"/>
              <a:cs typeface="Century Gothic"/>
              <a:sym typeface="Century Gothic"/>
            </a:endParaRPr>
          </a:p>
        </p:txBody>
      </p:sp>
      <p:sp>
        <p:nvSpPr>
          <p:cNvPr id="156" name="Google Shape;156;p25"/>
          <p:cNvSpPr/>
          <p:nvPr/>
        </p:nvSpPr>
        <p:spPr>
          <a:xfrm>
            <a:off x="4348745" y="1637743"/>
            <a:ext cx="969865" cy="969865"/>
          </a:xfrm>
          <a:prstGeom prst="ellipse">
            <a:avLst/>
          </a:prstGeom>
          <a:solidFill>
            <a:schemeClr val="accent3"/>
          </a:solidFill>
          <a:ln w="25400" cap="flat" cmpd="sng">
            <a:solidFill>
              <a:schemeClr val="dk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Clr>
                <a:schemeClr val="dk1"/>
              </a:buClr>
              <a:buSzPts val="1800"/>
              <a:buFont typeface="Open Sans Light"/>
              <a:buNone/>
            </a:pPr>
            <a:endParaRPr sz="1800">
              <a:solidFill>
                <a:schemeClr val="lt1"/>
              </a:solidFill>
              <a:latin typeface="Karla"/>
              <a:ea typeface="Karla"/>
              <a:cs typeface="Karla"/>
              <a:sym typeface="Karla"/>
            </a:endParaRPr>
          </a:p>
        </p:txBody>
      </p:sp>
      <p:sp>
        <p:nvSpPr>
          <p:cNvPr id="157" name="Google Shape;157;p25"/>
          <p:cNvSpPr/>
          <p:nvPr/>
        </p:nvSpPr>
        <p:spPr>
          <a:xfrm>
            <a:off x="4348745" y="2927249"/>
            <a:ext cx="969865" cy="969865"/>
          </a:xfrm>
          <a:prstGeom prst="ellipse">
            <a:avLst/>
          </a:prstGeom>
          <a:solidFill>
            <a:schemeClr val="accent3"/>
          </a:solidFill>
          <a:ln w="25400" cap="flat" cmpd="sng">
            <a:solidFill>
              <a:schemeClr val="dk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Clr>
                <a:schemeClr val="dk1"/>
              </a:buClr>
              <a:buSzPts val="1800"/>
              <a:buFont typeface="Open Sans Light"/>
              <a:buNone/>
            </a:pPr>
            <a:endParaRPr sz="1800">
              <a:solidFill>
                <a:schemeClr val="lt1"/>
              </a:solidFill>
              <a:latin typeface="Karla"/>
              <a:ea typeface="Karla"/>
              <a:cs typeface="Karla"/>
              <a:sym typeface="Karla"/>
            </a:endParaRPr>
          </a:p>
        </p:txBody>
      </p:sp>
      <p:sp>
        <p:nvSpPr>
          <p:cNvPr id="158" name="Google Shape;158;p25"/>
          <p:cNvSpPr/>
          <p:nvPr/>
        </p:nvSpPr>
        <p:spPr>
          <a:xfrm>
            <a:off x="4348745" y="4277006"/>
            <a:ext cx="969865" cy="969865"/>
          </a:xfrm>
          <a:prstGeom prst="ellipse">
            <a:avLst/>
          </a:prstGeom>
          <a:solidFill>
            <a:schemeClr val="accent3"/>
          </a:solidFill>
          <a:ln w="25400" cap="flat" cmpd="sng">
            <a:solidFill>
              <a:schemeClr val="dk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Clr>
                <a:schemeClr val="dk1"/>
              </a:buClr>
              <a:buSzPts val="1800"/>
              <a:buFont typeface="Open Sans Light"/>
              <a:buNone/>
            </a:pPr>
            <a:endParaRPr sz="1800">
              <a:solidFill>
                <a:schemeClr val="lt1"/>
              </a:solidFill>
              <a:latin typeface="Karla"/>
              <a:ea typeface="Karla"/>
              <a:cs typeface="Karla"/>
              <a:sym typeface="Karla"/>
            </a:endParaRPr>
          </a:p>
        </p:txBody>
      </p:sp>
      <p:sp>
        <p:nvSpPr>
          <p:cNvPr id="159" name="Google Shape;159;p25"/>
          <p:cNvSpPr/>
          <p:nvPr/>
        </p:nvSpPr>
        <p:spPr>
          <a:xfrm>
            <a:off x="4348745" y="5568541"/>
            <a:ext cx="969865" cy="969865"/>
          </a:xfrm>
          <a:prstGeom prst="ellipse">
            <a:avLst/>
          </a:prstGeom>
          <a:solidFill>
            <a:schemeClr val="accent3"/>
          </a:solidFill>
          <a:ln w="25400" cap="flat" cmpd="sng">
            <a:solidFill>
              <a:schemeClr val="dk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Clr>
                <a:schemeClr val="dk1"/>
              </a:buClr>
              <a:buSzPts val="1800"/>
              <a:buFont typeface="Open Sans Light"/>
              <a:buNone/>
            </a:pPr>
            <a:endParaRPr sz="1800">
              <a:solidFill>
                <a:schemeClr val="lt1"/>
              </a:solidFill>
              <a:latin typeface="Karla"/>
              <a:ea typeface="Karla"/>
              <a:cs typeface="Karla"/>
              <a:sym typeface="Karla"/>
            </a:endParaRPr>
          </a:p>
        </p:txBody>
      </p:sp>
      <p:sp>
        <p:nvSpPr>
          <p:cNvPr id="160" name="Google Shape;160;p25"/>
          <p:cNvSpPr/>
          <p:nvPr/>
        </p:nvSpPr>
        <p:spPr>
          <a:xfrm>
            <a:off x="4348745" y="361116"/>
            <a:ext cx="969865" cy="969865"/>
          </a:xfrm>
          <a:prstGeom prst="ellipse">
            <a:avLst/>
          </a:prstGeom>
          <a:solidFill>
            <a:schemeClr val="accent3"/>
          </a:solidFill>
          <a:ln w="25400" cap="flat" cmpd="sng">
            <a:solidFill>
              <a:schemeClr val="dk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Clr>
                <a:schemeClr val="dk1"/>
              </a:buClr>
              <a:buSzPts val="1800"/>
              <a:buFont typeface="Open Sans Light"/>
              <a:buNone/>
            </a:pPr>
            <a:endParaRPr sz="1800">
              <a:solidFill>
                <a:schemeClr val="lt1"/>
              </a:solidFill>
              <a:latin typeface="Karla"/>
              <a:ea typeface="Karla"/>
              <a:cs typeface="Karla"/>
              <a:sym typeface="Karla"/>
            </a:endParaRPr>
          </a:p>
        </p:txBody>
      </p:sp>
      <p:sp>
        <p:nvSpPr>
          <p:cNvPr id="161" name="Google Shape;161;p25"/>
          <p:cNvSpPr/>
          <p:nvPr/>
        </p:nvSpPr>
        <p:spPr>
          <a:xfrm>
            <a:off x="5512393" y="241430"/>
            <a:ext cx="6281928" cy="1039748"/>
          </a:xfrm>
          <a:prstGeom prst="rect">
            <a:avLst/>
          </a:prstGeom>
          <a:solidFill>
            <a:schemeClr val="accent5"/>
          </a:solidFill>
          <a:ln w="25400" cap="flat" cmpd="sng">
            <a:solidFill>
              <a:schemeClr val="dk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Clr>
                <a:schemeClr val="dk1"/>
              </a:buClr>
              <a:buSzPts val="1800"/>
              <a:buFont typeface="Open Sans Light"/>
              <a:buNone/>
            </a:pPr>
            <a:endParaRPr sz="1800">
              <a:solidFill>
                <a:schemeClr val="lt1"/>
              </a:solidFill>
              <a:latin typeface="Century Gothic"/>
              <a:ea typeface="Century Gothic"/>
              <a:cs typeface="Century Gothic"/>
              <a:sym typeface="Century Gothic"/>
            </a:endParaRPr>
          </a:p>
        </p:txBody>
      </p:sp>
      <p:sp>
        <p:nvSpPr>
          <p:cNvPr id="162" name="Google Shape;162;p25"/>
          <p:cNvSpPr/>
          <p:nvPr/>
        </p:nvSpPr>
        <p:spPr>
          <a:xfrm>
            <a:off x="5512393" y="1518057"/>
            <a:ext cx="6281928" cy="1039748"/>
          </a:xfrm>
          <a:prstGeom prst="rect">
            <a:avLst/>
          </a:prstGeom>
          <a:solidFill>
            <a:schemeClr val="accent5"/>
          </a:solidFill>
          <a:ln w="25400" cap="flat" cmpd="sng">
            <a:solidFill>
              <a:schemeClr val="dk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Clr>
                <a:schemeClr val="dk1"/>
              </a:buClr>
              <a:buSzPts val="1800"/>
              <a:buFont typeface="Open Sans Light"/>
              <a:buNone/>
            </a:pPr>
            <a:endParaRPr sz="1800">
              <a:solidFill>
                <a:schemeClr val="lt1"/>
              </a:solidFill>
              <a:latin typeface="Century Gothic"/>
              <a:ea typeface="Century Gothic"/>
              <a:cs typeface="Century Gothic"/>
              <a:sym typeface="Century Gothic"/>
            </a:endParaRPr>
          </a:p>
        </p:txBody>
      </p:sp>
      <p:sp>
        <p:nvSpPr>
          <p:cNvPr id="163" name="Google Shape;163;p25"/>
          <p:cNvSpPr/>
          <p:nvPr/>
        </p:nvSpPr>
        <p:spPr>
          <a:xfrm>
            <a:off x="5512393" y="2807563"/>
            <a:ext cx="6281928" cy="1039748"/>
          </a:xfrm>
          <a:prstGeom prst="rect">
            <a:avLst/>
          </a:prstGeom>
          <a:solidFill>
            <a:schemeClr val="accent5"/>
          </a:solidFill>
          <a:ln w="25400" cap="flat" cmpd="sng">
            <a:solidFill>
              <a:schemeClr val="dk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Clr>
                <a:schemeClr val="dk1"/>
              </a:buClr>
              <a:buSzPts val="1800"/>
              <a:buFont typeface="Open Sans Light"/>
              <a:buNone/>
            </a:pPr>
            <a:endParaRPr sz="1800">
              <a:solidFill>
                <a:schemeClr val="lt1"/>
              </a:solidFill>
              <a:latin typeface="Century Gothic"/>
              <a:ea typeface="Century Gothic"/>
              <a:cs typeface="Century Gothic"/>
              <a:sym typeface="Century Gothic"/>
            </a:endParaRPr>
          </a:p>
        </p:txBody>
      </p:sp>
      <p:sp>
        <p:nvSpPr>
          <p:cNvPr id="164" name="Google Shape;164;p25"/>
          <p:cNvSpPr/>
          <p:nvPr/>
        </p:nvSpPr>
        <p:spPr>
          <a:xfrm>
            <a:off x="5512394" y="4117420"/>
            <a:ext cx="6281928" cy="1039748"/>
          </a:xfrm>
          <a:prstGeom prst="rect">
            <a:avLst/>
          </a:prstGeom>
          <a:solidFill>
            <a:schemeClr val="accent5"/>
          </a:solidFill>
          <a:ln w="25400" cap="flat" cmpd="sng">
            <a:solidFill>
              <a:schemeClr val="dk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Clr>
                <a:schemeClr val="dk1"/>
              </a:buClr>
              <a:buSzPts val="1800"/>
              <a:buFont typeface="Open Sans Light"/>
              <a:buNone/>
            </a:pPr>
            <a:endParaRPr sz="1800">
              <a:solidFill>
                <a:schemeClr val="lt1"/>
              </a:solidFill>
              <a:latin typeface="Century Gothic"/>
              <a:ea typeface="Century Gothic"/>
              <a:cs typeface="Century Gothic"/>
              <a:sym typeface="Century Gothic"/>
            </a:endParaRPr>
          </a:p>
        </p:txBody>
      </p:sp>
      <p:sp>
        <p:nvSpPr>
          <p:cNvPr id="165" name="Google Shape;165;p25"/>
          <p:cNvSpPr/>
          <p:nvPr/>
        </p:nvSpPr>
        <p:spPr>
          <a:xfrm>
            <a:off x="5512394" y="5413857"/>
            <a:ext cx="6281928" cy="1039748"/>
          </a:xfrm>
          <a:prstGeom prst="rect">
            <a:avLst/>
          </a:prstGeom>
          <a:solidFill>
            <a:schemeClr val="accent5"/>
          </a:solidFill>
          <a:ln w="25400" cap="flat" cmpd="sng">
            <a:solidFill>
              <a:schemeClr val="dk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Clr>
                <a:schemeClr val="dk1"/>
              </a:buClr>
              <a:buSzPts val="1800"/>
              <a:buFont typeface="Open Sans Light"/>
              <a:buNone/>
            </a:pPr>
            <a:endParaRPr sz="1800">
              <a:solidFill>
                <a:schemeClr val="lt1"/>
              </a:solidFill>
              <a:latin typeface="Century Gothic"/>
              <a:ea typeface="Century Gothic"/>
              <a:cs typeface="Century Gothic"/>
              <a:sym typeface="Century Gothic"/>
            </a:endParaRPr>
          </a:p>
        </p:txBody>
      </p:sp>
      <p:sp>
        <p:nvSpPr>
          <p:cNvPr id="166" name="Google Shape;166;p25"/>
          <p:cNvSpPr/>
          <p:nvPr/>
        </p:nvSpPr>
        <p:spPr>
          <a:xfrm>
            <a:off x="4290632" y="303003"/>
            <a:ext cx="969865" cy="969865"/>
          </a:xfrm>
          <a:prstGeom prst="ellipse">
            <a:avLst/>
          </a:prstGeom>
          <a:solidFill>
            <a:schemeClr val="accent5"/>
          </a:solidFill>
          <a:ln w="25400" cap="flat" cmpd="sng">
            <a:solidFill>
              <a:schemeClr val="dk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Clr>
                <a:schemeClr val="dk1"/>
              </a:buClr>
              <a:buSzPts val="1800"/>
              <a:buFont typeface="Open Sans Light"/>
              <a:buNone/>
            </a:pPr>
            <a:endParaRPr sz="1800">
              <a:solidFill>
                <a:schemeClr val="lt1"/>
              </a:solidFill>
              <a:latin typeface="Karla"/>
              <a:ea typeface="Karla"/>
              <a:cs typeface="Karla"/>
              <a:sym typeface="Karla"/>
            </a:endParaRPr>
          </a:p>
        </p:txBody>
      </p:sp>
      <p:sp>
        <p:nvSpPr>
          <p:cNvPr id="167" name="Google Shape;167;p25"/>
          <p:cNvSpPr/>
          <p:nvPr/>
        </p:nvSpPr>
        <p:spPr>
          <a:xfrm>
            <a:off x="4290632" y="1579630"/>
            <a:ext cx="969865" cy="969865"/>
          </a:xfrm>
          <a:prstGeom prst="ellipse">
            <a:avLst/>
          </a:prstGeom>
          <a:solidFill>
            <a:schemeClr val="accent5"/>
          </a:solidFill>
          <a:ln w="25400" cap="flat" cmpd="sng">
            <a:solidFill>
              <a:schemeClr val="dk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Clr>
                <a:schemeClr val="dk1"/>
              </a:buClr>
              <a:buSzPts val="1800"/>
              <a:buFont typeface="Open Sans Light"/>
              <a:buNone/>
            </a:pPr>
            <a:endParaRPr sz="1800">
              <a:solidFill>
                <a:schemeClr val="lt1"/>
              </a:solidFill>
              <a:latin typeface="Karla"/>
              <a:ea typeface="Karla"/>
              <a:cs typeface="Karla"/>
              <a:sym typeface="Karla"/>
            </a:endParaRPr>
          </a:p>
        </p:txBody>
      </p:sp>
      <p:sp>
        <p:nvSpPr>
          <p:cNvPr id="168" name="Google Shape;168;p25"/>
          <p:cNvSpPr/>
          <p:nvPr/>
        </p:nvSpPr>
        <p:spPr>
          <a:xfrm>
            <a:off x="4290632" y="2869136"/>
            <a:ext cx="969865" cy="969865"/>
          </a:xfrm>
          <a:prstGeom prst="ellipse">
            <a:avLst/>
          </a:prstGeom>
          <a:solidFill>
            <a:schemeClr val="accent5"/>
          </a:solidFill>
          <a:ln w="25400" cap="flat" cmpd="sng">
            <a:solidFill>
              <a:schemeClr val="dk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Clr>
                <a:schemeClr val="dk1"/>
              </a:buClr>
              <a:buSzPts val="1800"/>
              <a:buFont typeface="Open Sans Light"/>
              <a:buNone/>
            </a:pPr>
            <a:endParaRPr sz="1800">
              <a:solidFill>
                <a:schemeClr val="lt1"/>
              </a:solidFill>
              <a:latin typeface="Karla"/>
              <a:ea typeface="Karla"/>
              <a:cs typeface="Karla"/>
              <a:sym typeface="Karla"/>
            </a:endParaRPr>
          </a:p>
        </p:txBody>
      </p:sp>
      <p:sp>
        <p:nvSpPr>
          <p:cNvPr id="169" name="Google Shape;169;p25"/>
          <p:cNvSpPr/>
          <p:nvPr/>
        </p:nvSpPr>
        <p:spPr>
          <a:xfrm>
            <a:off x="4290632" y="4217824"/>
            <a:ext cx="969865" cy="969865"/>
          </a:xfrm>
          <a:prstGeom prst="ellipse">
            <a:avLst/>
          </a:prstGeom>
          <a:solidFill>
            <a:schemeClr val="accent5"/>
          </a:solidFill>
          <a:ln w="25400" cap="flat" cmpd="sng">
            <a:solidFill>
              <a:schemeClr val="dk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Clr>
                <a:schemeClr val="dk1"/>
              </a:buClr>
              <a:buSzPts val="1800"/>
              <a:buFont typeface="Open Sans Light"/>
              <a:buNone/>
            </a:pPr>
            <a:endParaRPr sz="1800">
              <a:solidFill>
                <a:schemeClr val="lt1"/>
              </a:solidFill>
              <a:latin typeface="Karla"/>
              <a:ea typeface="Karla"/>
              <a:cs typeface="Karla"/>
              <a:sym typeface="Karla"/>
            </a:endParaRPr>
          </a:p>
        </p:txBody>
      </p:sp>
      <p:sp>
        <p:nvSpPr>
          <p:cNvPr id="170" name="Google Shape;170;p25"/>
          <p:cNvSpPr/>
          <p:nvPr/>
        </p:nvSpPr>
        <p:spPr>
          <a:xfrm>
            <a:off x="4290632" y="5510428"/>
            <a:ext cx="969865" cy="969865"/>
          </a:xfrm>
          <a:prstGeom prst="ellipse">
            <a:avLst/>
          </a:prstGeom>
          <a:solidFill>
            <a:schemeClr val="accent5"/>
          </a:solidFill>
          <a:ln w="25400" cap="flat" cmpd="sng">
            <a:solidFill>
              <a:schemeClr val="dk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Clr>
                <a:schemeClr val="dk1"/>
              </a:buClr>
              <a:buSzPts val="1800"/>
              <a:buFont typeface="Open Sans Light"/>
              <a:buNone/>
            </a:pPr>
            <a:endParaRPr sz="1800">
              <a:solidFill>
                <a:schemeClr val="lt1"/>
              </a:solidFill>
              <a:latin typeface="Karla"/>
              <a:ea typeface="Karla"/>
              <a:cs typeface="Karla"/>
              <a:sym typeface="Karla"/>
            </a:endParaRPr>
          </a:p>
        </p:txBody>
      </p:sp>
      <p:sp>
        <p:nvSpPr>
          <p:cNvPr id="171" name="Google Shape;171;p25"/>
          <p:cNvSpPr>
            <a:spLocks noGrp="1"/>
          </p:cNvSpPr>
          <p:nvPr>
            <p:ph type="pic" idx="2"/>
          </p:nvPr>
        </p:nvSpPr>
        <p:spPr>
          <a:xfrm>
            <a:off x="4455524" y="467895"/>
            <a:ext cx="640080" cy="640080"/>
          </a:xfrm>
          <a:prstGeom prst="rect">
            <a:avLst/>
          </a:prstGeom>
          <a:noFill/>
          <a:ln>
            <a:noFill/>
          </a:ln>
        </p:spPr>
      </p:sp>
      <p:sp>
        <p:nvSpPr>
          <p:cNvPr id="172" name="Google Shape;172;p25"/>
          <p:cNvSpPr txBox="1">
            <a:spLocks noGrp="1"/>
          </p:cNvSpPr>
          <p:nvPr>
            <p:ph type="body" idx="1"/>
          </p:nvPr>
        </p:nvSpPr>
        <p:spPr>
          <a:xfrm>
            <a:off x="5769864" y="457200"/>
            <a:ext cx="3840480" cy="338328"/>
          </a:xfrm>
          <a:prstGeom prst="rect">
            <a:avLst/>
          </a:prstGeom>
          <a:noFill/>
          <a:ln>
            <a:noFill/>
          </a:ln>
        </p:spPr>
        <p:txBody>
          <a:bodyPr spcFirstLastPara="1" wrap="square" lIns="91425" tIns="45700" rIns="91425" bIns="45700" anchor="t" anchorCtr="0">
            <a:noAutofit/>
          </a:bodyPr>
          <a:lstStyle>
            <a:lvl1pPr marL="457200" lvl="0" indent="-228600" algn="l">
              <a:lnSpc>
                <a:spcPct val="90000"/>
              </a:lnSpc>
              <a:spcBef>
                <a:spcPts val="1000"/>
              </a:spcBef>
              <a:spcAft>
                <a:spcPts val="0"/>
              </a:spcAft>
              <a:buClr>
                <a:schemeClr val="dk1"/>
              </a:buClr>
              <a:buSzPts val="2000"/>
              <a:buNone/>
              <a:defRPr sz="2000">
                <a:latin typeface="Century Gothic"/>
                <a:ea typeface="Century Gothic"/>
                <a:cs typeface="Century Gothic"/>
                <a:sym typeface="Century Gothic"/>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173" name="Google Shape;173;p25"/>
          <p:cNvSpPr txBox="1">
            <a:spLocks noGrp="1"/>
          </p:cNvSpPr>
          <p:nvPr>
            <p:ph type="body" idx="3"/>
          </p:nvPr>
        </p:nvSpPr>
        <p:spPr>
          <a:xfrm>
            <a:off x="5769864" y="780642"/>
            <a:ext cx="5029200" cy="338328"/>
          </a:xfrm>
          <a:prstGeom prst="rect">
            <a:avLst/>
          </a:prstGeom>
          <a:noFill/>
          <a:ln>
            <a:noFill/>
          </a:ln>
        </p:spPr>
        <p:txBody>
          <a:bodyPr spcFirstLastPara="1" wrap="square" lIns="91425" tIns="45700" rIns="91425" bIns="45700" anchor="t" anchorCtr="0">
            <a:noAutofit/>
          </a:bodyPr>
          <a:lstStyle>
            <a:lvl1pPr marL="457200" lvl="0" indent="-228600" algn="l">
              <a:lnSpc>
                <a:spcPct val="90000"/>
              </a:lnSpc>
              <a:spcBef>
                <a:spcPts val="1000"/>
              </a:spcBef>
              <a:spcAft>
                <a:spcPts val="0"/>
              </a:spcAft>
              <a:buClr>
                <a:schemeClr val="dk1"/>
              </a:buClr>
              <a:buSzPts val="1600"/>
              <a:buNone/>
              <a:defRPr sz="1600">
                <a:latin typeface="Open Sans Light"/>
                <a:ea typeface="Open Sans Light"/>
                <a:cs typeface="Open Sans Light"/>
                <a:sym typeface="Open Sans Light"/>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174" name="Google Shape;174;p25"/>
          <p:cNvSpPr>
            <a:spLocks noGrp="1"/>
          </p:cNvSpPr>
          <p:nvPr>
            <p:ph type="pic" idx="4"/>
          </p:nvPr>
        </p:nvSpPr>
        <p:spPr>
          <a:xfrm>
            <a:off x="4455524" y="1744522"/>
            <a:ext cx="640080" cy="640080"/>
          </a:xfrm>
          <a:prstGeom prst="rect">
            <a:avLst/>
          </a:prstGeom>
          <a:noFill/>
          <a:ln>
            <a:noFill/>
          </a:ln>
        </p:spPr>
      </p:sp>
      <p:sp>
        <p:nvSpPr>
          <p:cNvPr id="175" name="Google Shape;175;p25"/>
          <p:cNvSpPr txBox="1">
            <a:spLocks noGrp="1"/>
          </p:cNvSpPr>
          <p:nvPr>
            <p:ph type="body" idx="5"/>
          </p:nvPr>
        </p:nvSpPr>
        <p:spPr>
          <a:xfrm>
            <a:off x="5769864" y="1746504"/>
            <a:ext cx="3840480" cy="338328"/>
          </a:xfrm>
          <a:prstGeom prst="rect">
            <a:avLst/>
          </a:prstGeom>
          <a:noFill/>
          <a:ln>
            <a:noFill/>
          </a:ln>
        </p:spPr>
        <p:txBody>
          <a:bodyPr spcFirstLastPara="1" wrap="square" lIns="91425" tIns="45700" rIns="91425" bIns="45700" anchor="t" anchorCtr="0">
            <a:noAutofit/>
          </a:bodyPr>
          <a:lstStyle>
            <a:lvl1pPr marL="457200" lvl="0" indent="-228600" algn="l">
              <a:lnSpc>
                <a:spcPct val="90000"/>
              </a:lnSpc>
              <a:spcBef>
                <a:spcPts val="1000"/>
              </a:spcBef>
              <a:spcAft>
                <a:spcPts val="0"/>
              </a:spcAft>
              <a:buClr>
                <a:schemeClr val="dk1"/>
              </a:buClr>
              <a:buSzPts val="2000"/>
              <a:buNone/>
              <a:defRPr sz="2000">
                <a:latin typeface="Century Gothic"/>
                <a:ea typeface="Century Gothic"/>
                <a:cs typeface="Century Gothic"/>
                <a:sym typeface="Century Gothic"/>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176" name="Google Shape;176;p25"/>
          <p:cNvSpPr txBox="1">
            <a:spLocks noGrp="1"/>
          </p:cNvSpPr>
          <p:nvPr>
            <p:ph type="body" idx="6"/>
          </p:nvPr>
        </p:nvSpPr>
        <p:spPr>
          <a:xfrm>
            <a:off x="5769864" y="2069946"/>
            <a:ext cx="5029200" cy="338328"/>
          </a:xfrm>
          <a:prstGeom prst="rect">
            <a:avLst/>
          </a:prstGeom>
          <a:noFill/>
          <a:ln>
            <a:noFill/>
          </a:ln>
        </p:spPr>
        <p:txBody>
          <a:bodyPr spcFirstLastPara="1" wrap="square" lIns="91425" tIns="45700" rIns="91425" bIns="45700" anchor="t" anchorCtr="0">
            <a:noAutofit/>
          </a:bodyPr>
          <a:lstStyle>
            <a:lvl1pPr marL="457200" lvl="0" indent="-228600" algn="l">
              <a:lnSpc>
                <a:spcPct val="90000"/>
              </a:lnSpc>
              <a:spcBef>
                <a:spcPts val="1000"/>
              </a:spcBef>
              <a:spcAft>
                <a:spcPts val="0"/>
              </a:spcAft>
              <a:buClr>
                <a:schemeClr val="dk1"/>
              </a:buClr>
              <a:buSzPts val="1600"/>
              <a:buNone/>
              <a:defRPr sz="1600">
                <a:latin typeface="Open Sans Light"/>
                <a:ea typeface="Open Sans Light"/>
                <a:cs typeface="Open Sans Light"/>
                <a:sym typeface="Open Sans Light"/>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177" name="Google Shape;177;p25"/>
          <p:cNvSpPr>
            <a:spLocks noGrp="1"/>
          </p:cNvSpPr>
          <p:nvPr>
            <p:ph type="pic" idx="7"/>
          </p:nvPr>
        </p:nvSpPr>
        <p:spPr>
          <a:xfrm>
            <a:off x="4455524" y="3034028"/>
            <a:ext cx="640080" cy="640080"/>
          </a:xfrm>
          <a:prstGeom prst="rect">
            <a:avLst/>
          </a:prstGeom>
          <a:noFill/>
          <a:ln>
            <a:noFill/>
          </a:ln>
        </p:spPr>
      </p:sp>
      <p:sp>
        <p:nvSpPr>
          <p:cNvPr id="178" name="Google Shape;178;p25"/>
          <p:cNvSpPr txBox="1">
            <a:spLocks noGrp="1"/>
          </p:cNvSpPr>
          <p:nvPr>
            <p:ph type="body" idx="8"/>
          </p:nvPr>
        </p:nvSpPr>
        <p:spPr>
          <a:xfrm>
            <a:off x="5769864" y="3035808"/>
            <a:ext cx="3840480" cy="338328"/>
          </a:xfrm>
          <a:prstGeom prst="rect">
            <a:avLst/>
          </a:prstGeom>
          <a:noFill/>
          <a:ln>
            <a:noFill/>
          </a:ln>
        </p:spPr>
        <p:txBody>
          <a:bodyPr spcFirstLastPara="1" wrap="square" lIns="91425" tIns="45700" rIns="91425" bIns="45700" anchor="t" anchorCtr="0">
            <a:noAutofit/>
          </a:bodyPr>
          <a:lstStyle>
            <a:lvl1pPr marL="457200" lvl="0" indent="-228600" algn="l">
              <a:lnSpc>
                <a:spcPct val="90000"/>
              </a:lnSpc>
              <a:spcBef>
                <a:spcPts val="1000"/>
              </a:spcBef>
              <a:spcAft>
                <a:spcPts val="0"/>
              </a:spcAft>
              <a:buClr>
                <a:schemeClr val="dk1"/>
              </a:buClr>
              <a:buSzPts val="2000"/>
              <a:buNone/>
              <a:defRPr sz="2000">
                <a:latin typeface="Century Gothic"/>
                <a:ea typeface="Century Gothic"/>
                <a:cs typeface="Century Gothic"/>
                <a:sym typeface="Century Gothic"/>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179" name="Google Shape;179;p25"/>
          <p:cNvSpPr txBox="1">
            <a:spLocks noGrp="1"/>
          </p:cNvSpPr>
          <p:nvPr>
            <p:ph type="body" idx="9"/>
          </p:nvPr>
        </p:nvSpPr>
        <p:spPr>
          <a:xfrm>
            <a:off x="5769864" y="3359250"/>
            <a:ext cx="5029200" cy="338328"/>
          </a:xfrm>
          <a:prstGeom prst="rect">
            <a:avLst/>
          </a:prstGeom>
          <a:noFill/>
          <a:ln>
            <a:noFill/>
          </a:ln>
        </p:spPr>
        <p:txBody>
          <a:bodyPr spcFirstLastPara="1" wrap="square" lIns="91425" tIns="45700" rIns="91425" bIns="45700" anchor="t" anchorCtr="0">
            <a:noAutofit/>
          </a:bodyPr>
          <a:lstStyle>
            <a:lvl1pPr marL="457200" lvl="0" indent="-228600" algn="l">
              <a:lnSpc>
                <a:spcPct val="90000"/>
              </a:lnSpc>
              <a:spcBef>
                <a:spcPts val="1000"/>
              </a:spcBef>
              <a:spcAft>
                <a:spcPts val="0"/>
              </a:spcAft>
              <a:buClr>
                <a:schemeClr val="dk1"/>
              </a:buClr>
              <a:buSzPts val="1600"/>
              <a:buNone/>
              <a:defRPr sz="1600">
                <a:latin typeface="Open Sans Light"/>
                <a:ea typeface="Open Sans Light"/>
                <a:cs typeface="Open Sans Light"/>
                <a:sym typeface="Open Sans Light"/>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180" name="Google Shape;180;p25"/>
          <p:cNvSpPr>
            <a:spLocks noGrp="1"/>
          </p:cNvSpPr>
          <p:nvPr>
            <p:ph type="pic" idx="13"/>
          </p:nvPr>
        </p:nvSpPr>
        <p:spPr>
          <a:xfrm>
            <a:off x="4455524" y="4382716"/>
            <a:ext cx="640080" cy="640080"/>
          </a:xfrm>
          <a:prstGeom prst="rect">
            <a:avLst/>
          </a:prstGeom>
          <a:noFill/>
          <a:ln>
            <a:noFill/>
          </a:ln>
        </p:spPr>
      </p:sp>
      <p:sp>
        <p:nvSpPr>
          <p:cNvPr id="181" name="Google Shape;181;p25"/>
          <p:cNvSpPr txBox="1">
            <a:spLocks noGrp="1"/>
          </p:cNvSpPr>
          <p:nvPr>
            <p:ph type="body" idx="14"/>
          </p:nvPr>
        </p:nvSpPr>
        <p:spPr>
          <a:xfrm>
            <a:off x="5769864" y="4325112"/>
            <a:ext cx="3840480" cy="338328"/>
          </a:xfrm>
          <a:prstGeom prst="rect">
            <a:avLst/>
          </a:prstGeom>
          <a:noFill/>
          <a:ln>
            <a:noFill/>
          </a:ln>
        </p:spPr>
        <p:txBody>
          <a:bodyPr spcFirstLastPara="1" wrap="square" lIns="91425" tIns="45700" rIns="91425" bIns="45700" anchor="t" anchorCtr="0">
            <a:noAutofit/>
          </a:bodyPr>
          <a:lstStyle>
            <a:lvl1pPr marL="457200" lvl="0" indent="-228600" algn="l">
              <a:lnSpc>
                <a:spcPct val="90000"/>
              </a:lnSpc>
              <a:spcBef>
                <a:spcPts val="1000"/>
              </a:spcBef>
              <a:spcAft>
                <a:spcPts val="0"/>
              </a:spcAft>
              <a:buClr>
                <a:schemeClr val="dk1"/>
              </a:buClr>
              <a:buSzPts val="2000"/>
              <a:buNone/>
              <a:defRPr sz="2000">
                <a:latin typeface="Century Gothic"/>
                <a:ea typeface="Century Gothic"/>
                <a:cs typeface="Century Gothic"/>
                <a:sym typeface="Century Gothic"/>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182" name="Google Shape;182;p25"/>
          <p:cNvSpPr txBox="1">
            <a:spLocks noGrp="1"/>
          </p:cNvSpPr>
          <p:nvPr>
            <p:ph type="body" idx="15"/>
          </p:nvPr>
        </p:nvSpPr>
        <p:spPr>
          <a:xfrm>
            <a:off x="5769864" y="4648554"/>
            <a:ext cx="5029200" cy="338328"/>
          </a:xfrm>
          <a:prstGeom prst="rect">
            <a:avLst/>
          </a:prstGeom>
          <a:noFill/>
          <a:ln>
            <a:noFill/>
          </a:ln>
        </p:spPr>
        <p:txBody>
          <a:bodyPr spcFirstLastPara="1" wrap="square" lIns="91425" tIns="45700" rIns="91425" bIns="45700" anchor="t" anchorCtr="0">
            <a:noAutofit/>
          </a:bodyPr>
          <a:lstStyle>
            <a:lvl1pPr marL="457200" lvl="0" indent="-228600" algn="l">
              <a:lnSpc>
                <a:spcPct val="90000"/>
              </a:lnSpc>
              <a:spcBef>
                <a:spcPts val="1000"/>
              </a:spcBef>
              <a:spcAft>
                <a:spcPts val="0"/>
              </a:spcAft>
              <a:buClr>
                <a:schemeClr val="dk1"/>
              </a:buClr>
              <a:buSzPts val="1600"/>
              <a:buNone/>
              <a:defRPr sz="1600">
                <a:latin typeface="Open Sans Light"/>
                <a:ea typeface="Open Sans Light"/>
                <a:cs typeface="Open Sans Light"/>
                <a:sym typeface="Open Sans Light"/>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183" name="Google Shape;183;p25"/>
          <p:cNvSpPr>
            <a:spLocks noGrp="1"/>
          </p:cNvSpPr>
          <p:nvPr>
            <p:ph type="pic" idx="16"/>
          </p:nvPr>
        </p:nvSpPr>
        <p:spPr>
          <a:xfrm>
            <a:off x="4455524" y="5675320"/>
            <a:ext cx="640080" cy="640080"/>
          </a:xfrm>
          <a:prstGeom prst="rect">
            <a:avLst/>
          </a:prstGeom>
          <a:noFill/>
          <a:ln>
            <a:noFill/>
          </a:ln>
        </p:spPr>
      </p:sp>
      <p:sp>
        <p:nvSpPr>
          <p:cNvPr id="184" name="Google Shape;184;p25"/>
          <p:cNvSpPr txBox="1">
            <a:spLocks noGrp="1"/>
          </p:cNvSpPr>
          <p:nvPr>
            <p:ph type="body" idx="17"/>
          </p:nvPr>
        </p:nvSpPr>
        <p:spPr>
          <a:xfrm>
            <a:off x="5769864" y="5614416"/>
            <a:ext cx="3840480" cy="338328"/>
          </a:xfrm>
          <a:prstGeom prst="rect">
            <a:avLst/>
          </a:prstGeom>
          <a:noFill/>
          <a:ln>
            <a:noFill/>
          </a:ln>
        </p:spPr>
        <p:txBody>
          <a:bodyPr spcFirstLastPara="1" wrap="square" lIns="91425" tIns="45700" rIns="91425" bIns="45700" anchor="t" anchorCtr="0">
            <a:noAutofit/>
          </a:bodyPr>
          <a:lstStyle>
            <a:lvl1pPr marL="457200" lvl="0" indent="-228600" algn="l">
              <a:lnSpc>
                <a:spcPct val="90000"/>
              </a:lnSpc>
              <a:spcBef>
                <a:spcPts val="1000"/>
              </a:spcBef>
              <a:spcAft>
                <a:spcPts val="0"/>
              </a:spcAft>
              <a:buClr>
                <a:schemeClr val="dk1"/>
              </a:buClr>
              <a:buSzPts val="2000"/>
              <a:buNone/>
              <a:defRPr sz="2000">
                <a:latin typeface="Century Gothic"/>
                <a:ea typeface="Century Gothic"/>
                <a:cs typeface="Century Gothic"/>
                <a:sym typeface="Century Gothic"/>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185" name="Google Shape;185;p25"/>
          <p:cNvSpPr txBox="1">
            <a:spLocks noGrp="1"/>
          </p:cNvSpPr>
          <p:nvPr>
            <p:ph type="body" idx="18"/>
          </p:nvPr>
        </p:nvSpPr>
        <p:spPr>
          <a:xfrm>
            <a:off x="5769864" y="5937858"/>
            <a:ext cx="5029200" cy="338328"/>
          </a:xfrm>
          <a:prstGeom prst="rect">
            <a:avLst/>
          </a:prstGeom>
          <a:noFill/>
          <a:ln>
            <a:noFill/>
          </a:ln>
        </p:spPr>
        <p:txBody>
          <a:bodyPr spcFirstLastPara="1" wrap="square" lIns="91425" tIns="45700" rIns="91425" bIns="45700" anchor="t" anchorCtr="0">
            <a:noAutofit/>
          </a:bodyPr>
          <a:lstStyle>
            <a:lvl1pPr marL="457200" lvl="0" indent="-228600" algn="l">
              <a:lnSpc>
                <a:spcPct val="90000"/>
              </a:lnSpc>
              <a:spcBef>
                <a:spcPts val="1000"/>
              </a:spcBef>
              <a:spcAft>
                <a:spcPts val="0"/>
              </a:spcAft>
              <a:buClr>
                <a:schemeClr val="dk1"/>
              </a:buClr>
              <a:buSzPts val="1600"/>
              <a:buNone/>
              <a:defRPr sz="1600">
                <a:latin typeface="Open Sans Light"/>
                <a:ea typeface="Open Sans Light"/>
                <a:cs typeface="Open Sans Light"/>
                <a:sym typeface="Open Sans Light"/>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matchingName="Timeline">
  <p:cSld name="Timeline">
    <p:bg>
      <p:bgPr>
        <a:solidFill>
          <a:schemeClr val="accent3"/>
        </a:solidFill>
        <a:effectLst/>
      </p:bgPr>
    </p:bg>
    <p:spTree>
      <p:nvGrpSpPr>
        <p:cNvPr id="1" name="Shape 186"/>
        <p:cNvGrpSpPr/>
        <p:nvPr/>
      </p:nvGrpSpPr>
      <p:grpSpPr>
        <a:xfrm>
          <a:off x="0" y="0"/>
          <a:ext cx="0" cy="0"/>
          <a:chOff x="0" y="0"/>
          <a:chExt cx="0" cy="0"/>
        </a:xfrm>
      </p:grpSpPr>
      <p:sp>
        <p:nvSpPr>
          <p:cNvPr id="187" name="Google Shape;187;p26"/>
          <p:cNvSpPr/>
          <p:nvPr/>
        </p:nvSpPr>
        <p:spPr>
          <a:xfrm>
            <a:off x="547230" y="1944086"/>
            <a:ext cx="2529083" cy="2529083"/>
          </a:xfrm>
          <a:prstGeom prst="ellipse">
            <a:avLst/>
          </a:prstGeom>
          <a:solidFill>
            <a:schemeClr val="accent2"/>
          </a:solidFill>
          <a:ln w="25400" cap="flat" cmpd="sng">
            <a:solidFill>
              <a:schemeClr val="dk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Clr>
                <a:schemeClr val="dk1"/>
              </a:buClr>
              <a:buSzPts val="1800"/>
              <a:buFont typeface="Open Sans Light"/>
              <a:buNone/>
            </a:pPr>
            <a:endParaRPr sz="1800">
              <a:solidFill>
                <a:schemeClr val="lt1"/>
              </a:solidFill>
              <a:latin typeface="Karla"/>
              <a:ea typeface="Karla"/>
              <a:cs typeface="Karla"/>
              <a:sym typeface="Karla"/>
            </a:endParaRPr>
          </a:p>
        </p:txBody>
      </p:sp>
      <p:sp>
        <p:nvSpPr>
          <p:cNvPr id="188" name="Google Shape;188;p26"/>
          <p:cNvSpPr/>
          <p:nvPr/>
        </p:nvSpPr>
        <p:spPr>
          <a:xfrm>
            <a:off x="4922989" y="1946963"/>
            <a:ext cx="2529083" cy="2529083"/>
          </a:xfrm>
          <a:prstGeom prst="ellipse">
            <a:avLst/>
          </a:prstGeom>
          <a:solidFill>
            <a:schemeClr val="accent2"/>
          </a:solidFill>
          <a:ln w="25400" cap="flat" cmpd="sng">
            <a:solidFill>
              <a:schemeClr val="dk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Clr>
                <a:schemeClr val="dk1"/>
              </a:buClr>
              <a:buSzPts val="1800"/>
              <a:buFont typeface="Open Sans Light"/>
              <a:buNone/>
            </a:pPr>
            <a:endParaRPr sz="1800">
              <a:solidFill>
                <a:schemeClr val="lt1"/>
              </a:solidFill>
              <a:latin typeface="Karla"/>
              <a:ea typeface="Karla"/>
              <a:cs typeface="Karla"/>
              <a:sym typeface="Karla"/>
            </a:endParaRPr>
          </a:p>
        </p:txBody>
      </p:sp>
      <p:sp>
        <p:nvSpPr>
          <p:cNvPr id="189" name="Google Shape;189;p26"/>
          <p:cNvSpPr/>
          <p:nvPr/>
        </p:nvSpPr>
        <p:spPr>
          <a:xfrm>
            <a:off x="9225456" y="1924776"/>
            <a:ext cx="2529083" cy="2529083"/>
          </a:xfrm>
          <a:prstGeom prst="ellipse">
            <a:avLst/>
          </a:prstGeom>
          <a:solidFill>
            <a:schemeClr val="accent2"/>
          </a:solidFill>
          <a:ln w="25400" cap="flat" cmpd="sng">
            <a:solidFill>
              <a:schemeClr val="dk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Clr>
                <a:schemeClr val="dk1"/>
              </a:buClr>
              <a:buSzPts val="1800"/>
              <a:buFont typeface="Open Sans Light"/>
              <a:buNone/>
            </a:pPr>
            <a:endParaRPr sz="1800">
              <a:solidFill>
                <a:schemeClr val="lt1"/>
              </a:solidFill>
              <a:latin typeface="Karla"/>
              <a:ea typeface="Karla"/>
              <a:cs typeface="Karla"/>
              <a:sym typeface="Karla"/>
            </a:endParaRPr>
          </a:p>
        </p:txBody>
      </p:sp>
      <p:sp>
        <p:nvSpPr>
          <p:cNvPr id="190" name="Google Shape;190;p26"/>
          <p:cNvSpPr/>
          <p:nvPr/>
        </p:nvSpPr>
        <p:spPr>
          <a:xfrm>
            <a:off x="2798649" y="3902220"/>
            <a:ext cx="2529083" cy="2529083"/>
          </a:xfrm>
          <a:prstGeom prst="ellipse">
            <a:avLst/>
          </a:prstGeom>
          <a:solidFill>
            <a:schemeClr val="accent2"/>
          </a:solidFill>
          <a:ln w="25400" cap="flat" cmpd="sng">
            <a:solidFill>
              <a:schemeClr val="dk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Clr>
                <a:schemeClr val="dk1"/>
              </a:buClr>
              <a:buSzPts val="1800"/>
              <a:buFont typeface="Open Sans Light"/>
              <a:buNone/>
            </a:pPr>
            <a:endParaRPr sz="1800">
              <a:solidFill>
                <a:schemeClr val="lt1"/>
              </a:solidFill>
              <a:latin typeface="Karla"/>
              <a:ea typeface="Karla"/>
              <a:cs typeface="Karla"/>
              <a:sym typeface="Karla"/>
            </a:endParaRPr>
          </a:p>
        </p:txBody>
      </p:sp>
      <p:sp>
        <p:nvSpPr>
          <p:cNvPr id="191" name="Google Shape;191;p26"/>
          <p:cNvSpPr/>
          <p:nvPr/>
        </p:nvSpPr>
        <p:spPr>
          <a:xfrm>
            <a:off x="7156227" y="3880033"/>
            <a:ext cx="2529083" cy="2529083"/>
          </a:xfrm>
          <a:prstGeom prst="ellipse">
            <a:avLst/>
          </a:prstGeom>
          <a:solidFill>
            <a:schemeClr val="accent2"/>
          </a:solidFill>
          <a:ln w="25400" cap="flat" cmpd="sng">
            <a:solidFill>
              <a:schemeClr val="dk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Clr>
                <a:schemeClr val="dk1"/>
              </a:buClr>
              <a:buSzPts val="1800"/>
              <a:buFont typeface="Open Sans Light"/>
              <a:buNone/>
            </a:pPr>
            <a:endParaRPr sz="1800">
              <a:solidFill>
                <a:schemeClr val="lt1"/>
              </a:solidFill>
              <a:latin typeface="Karla"/>
              <a:ea typeface="Karla"/>
              <a:cs typeface="Karla"/>
              <a:sym typeface="Karla"/>
            </a:endParaRPr>
          </a:p>
        </p:txBody>
      </p:sp>
      <p:sp>
        <p:nvSpPr>
          <p:cNvPr id="192" name="Google Shape;192;p26"/>
          <p:cNvSpPr txBox="1">
            <a:spLocks noGrp="1"/>
          </p:cNvSpPr>
          <p:nvPr>
            <p:ph type="title"/>
          </p:nvPr>
        </p:nvSpPr>
        <p:spPr>
          <a:xfrm>
            <a:off x="1139952" y="512064"/>
            <a:ext cx="9912096" cy="1014984"/>
          </a:xfrm>
          <a:prstGeom prst="rect">
            <a:avLst/>
          </a:prstGeom>
          <a:noFill/>
          <a:ln>
            <a:noFill/>
          </a:ln>
        </p:spPr>
        <p:txBody>
          <a:bodyPr spcFirstLastPara="1" wrap="square" lIns="91425" tIns="45700" rIns="91425" bIns="45700" anchor="t" anchorCtr="0">
            <a:noAutofit/>
          </a:bodyPr>
          <a:lstStyle>
            <a:lvl1pPr lvl="0" algn="ctr">
              <a:lnSpc>
                <a:spcPct val="100000"/>
              </a:lnSpc>
              <a:spcBef>
                <a:spcPts val="0"/>
              </a:spcBef>
              <a:spcAft>
                <a:spcPts val="0"/>
              </a:spcAft>
              <a:buClr>
                <a:schemeClr val="lt1"/>
              </a:buClr>
              <a:buSzPts val="6000"/>
              <a:buFont typeface="Century Gothic"/>
              <a:buNone/>
              <a:defRPr>
                <a:solidFill>
                  <a:schemeClr val="lt1"/>
                </a:solidFill>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93" name="Google Shape;193;p26"/>
          <p:cNvSpPr>
            <a:spLocks noGrp="1"/>
          </p:cNvSpPr>
          <p:nvPr>
            <p:ph type="body" idx="1"/>
          </p:nvPr>
        </p:nvSpPr>
        <p:spPr>
          <a:xfrm>
            <a:off x="458788" y="1836534"/>
            <a:ext cx="2528887" cy="2528887"/>
          </a:xfrm>
          <a:prstGeom prst="ellipse">
            <a:avLst/>
          </a:prstGeom>
          <a:solidFill>
            <a:schemeClr val="accent5"/>
          </a:solidFill>
          <a:ln w="25400" cap="flat" cmpd="sng">
            <a:solidFill>
              <a:schemeClr val="dk2"/>
            </a:solidFill>
            <a:prstDash val="solid"/>
            <a:round/>
            <a:headEnd type="none" w="sm" len="sm"/>
            <a:tailEnd type="none" w="sm" len="sm"/>
          </a:ln>
        </p:spPr>
        <p:txBody>
          <a:bodyPr spcFirstLastPara="1" wrap="square" lIns="91425" tIns="274300" rIns="91425" bIns="45700" anchor="t" anchorCtr="0">
            <a:noAutofit/>
          </a:bodyPr>
          <a:lstStyle>
            <a:lvl1pPr marL="457200" lvl="0" indent="-228600" algn="ctr">
              <a:lnSpc>
                <a:spcPct val="100000"/>
              </a:lnSpc>
              <a:spcBef>
                <a:spcPts val="0"/>
              </a:spcBef>
              <a:spcAft>
                <a:spcPts val="0"/>
              </a:spcAft>
              <a:buClr>
                <a:schemeClr val="dk1"/>
              </a:buClr>
              <a:buSzPts val="2000"/>
              <a:buNone/>
              <a:defRPr sz="2000">
                <a:latin typeface="Century Gothic"/>
                <a:ea typeface="Century Gothic"/>
                <a:cs typeface="Century Gothic"/>
                <a:sym typeface="Century Gothic"/>
              </a:defRPr>
            </a:lvl1pPr>
            <a:lvl2pPr marL="914400" lvl="1" indent="-228600" algn="ctr">
              <a:lnSpc>
                <a:spcPct val="100000"/>
              </a:lnSpc>
              <a:spcBef>
                <a:spcPts val="600"/>
              </a:spcBef>
              <a:spcAft>
                <a:spcPts val="0"/>
              </a:spcAft>
              <a:buClr>
                <a:schemeClr val="dk1"/>
              </a:buClr>
              <a:buSzPts val="1600"/>
              <a:buNone/>
              <a:defRPr sz="1600"/>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194" name="Google Shape;194;p26"/>
          <p:cNvSpPr>
            <a:spLocks noGrp="1"/>
          </p:cNvSpPr>
          <p:nvPr>
            <p:ph type="body" idx="2"/>
          </p:nvPr>
        </p:nvSpPr>
        <p:spPr>
          <a:xfrm>
            <a:off x="4844975" y="1836534"/>
            <a:ext cx="2528887" cy="2528887"/>
          </a:xfrm>
          <a:prstGeom prst="ellipse">
            <a:avLst/>
          </a:prstGeom>
          <a:solidFill>
            <a:schemeClr val="accent5"/>
          </a:solidFill>
          <a:ln w="25400" cap="flat" cmpd="sng">
            <a:solidFill>
              <a:schemeClr val="dk2"/>
            </a:solidFill>
            <a:prstDash val="solid"/>
            <a:round/>
            <a:headEnd type="none" w="sm" len="sm"/>
            <a:tailEnd type="none" w="sm" len="sm"/>
          </a:ln>
        </p:spPr>
        <p:txBody>
          <a:bodyPr spcFirstLastPara="1" wrap="square" lIns="91425" tIns="274300" rIns="91425" bIns="45700" anchor="t" anchorCtr="0">
            <a:noAutofit/>
          </a:bodyPr>
          <a:lstStyle>
            <a:lvl1pPr marL="457200" lvl="0" indent="-228600" algn="ctr">
              <a:lnSpc>
                <a:spcPct val="100000"/>
              </a:lnSpc>
              <a:spcBef>
                <a:spcPts val="0"/>
              </a:spcBef>
              <a:spcAft>
                <a:spcPts val="0"/>
              </a:spcAft>
              <a:buClr>
                <a:schemeClr val="dk1"/>
              </a:buClr>
              <a:buSzPts val="2000"/>
              <a:buNone/>
              <a:defRPr sz="2000">
                <a:latin typeface="Century Gothic"/>
                <a:ea typeface="Century Gothic"/>
                <a:cs typeface="Century Gothic"/>
                <a:sym typeface="Century Gothic"/>
              </a:defRPr>
            </a:lvl1pPr>
            <a:lvl2pPr marL="914400" lvl="1" indent="-228600" algn="ctr">
              <a:lnSpc>
                <a:spcPct val="100000"/>
              </a:lnSpc>
              <a:spcBef>
                <a:spcPts val="600"/>
              </a:spcBef>
              <a:spcAft>
                <a:spcPts val="0"/>
              </a:spcAft>
              <a:buClr>
                <a:schemeClr val="dk1"/>
              </a:buClr>
              <a:buSzPts val="1600"/>
              <a:buNone/>
              <a:defRPr sz="1600"/>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195" name="Google Shape;195;p26"/>
          <p:cNvSpPr>
            <a:spLocks noGrp="1"/>
          </p:cNvSpPr>
          <p:nvPr>
            <p:ph type="body" idx="3"/>
          </p:nvPr>
        </p:nvSpPr>
        <p:spPr>
          <a:xfrm>
            <a:off x="9137214" y="1836534"/>
            <a:ext cx="2528887" cy="2528887"/>
          </a:xfrm>
          <a:prstGeom prst="ellipse">
            <a:avLst/>
          </a:prstGeom>
          <a:solidFill>
            <a:schemeClr val="accent5"/>
          </a:solidFill>
          <a:ln w="25400" cap="flat" cmpd="sng">
            <a:solidFill>
              <a:schemeClr val="dk2"/>
            </a:solidFill>
            <a:prstDash val="solid"/>
            <a:round/>
            <a:headEnd type="none" w="sm" len="sm"/>
            <a:tailEnd type="none" w="sm" len="sm"/>
          </a:ln>
        </p:spPr>
        <p:txBody>
          <a:bodyPr spcFirstLastPara="1" wrap="square" lIns="91425" tIns="274300" rIns="91425" bIns="45700" anchor="t" anchorCtr="0">
            <a:noAutofit/>
          </a:bodyPr>
          <a:lstStyle>
            <a:lvl1pPr marL="457200" lvl="0" indent="-228600" algn="ctr">
              <a:lnSpc>
                <a:spcPct val="100000"/>
              </a:lnSpc>
              <a:spcBef>
                <a:spcPts val="0"/>
              </a:spcBef>
              <a:spcAft>
                <a:spcPts val="0"/>
              </a:spcAft>
              <a:buClr>
                <a:schemeClr val="dk1"/>
              </a:buClr>
              <a:buSzPts val="2000"/>
              <a:buNone/>
              <a:defRPr sz="2000">
                <a:latin typeface="Century Gothic"/>
                <a:ea typeface="Century Gothic"/>
                <a:cs typeface="Century Gothic"/>
                <a:sym typeface="Century Gothic"/>
              </a:defRPr>
            </a:lvl1pPr>
            <a:lvl2pPr marL="914400" lvl="1" indent="-228600" algn="ctr">
              <a:lnSpc>
                <a:spcPct val="100000"/>
              </a:lnSpc>
              <a:spcBef>
                <a:spcPts val="600"/>
              </a:spcBef>
              <a:spcAft>
                <a:spcPts val="0"/>
              </a:spcAft>
              <a:buClr>
                <a:schemeClr val="dk1"/>
              </a:buClr>
              <a:buSzPts val="1600"/>
              <a:buNone/>
              <a:defRPr sz="1600"/>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196" name="Google Shape;196;p26"/>
          <p:cNvSpPr>
            <a:spLocks noGrp="1"/>
          </p:cNvSpPr>
          <p:nvPr>
            <p:ph type="body" idx="4"/>
          </p:nvPr>
        </p:nvSpPr>
        <p:spPr>
          <a:xfrm>
            <a:off x="2710407" y="3813978"/>
            <a:ext cx="2528887" cy="2528887"/>
          </a:xfrm>
          <a:prstGeom prst="ellipse">
            <a:avLst/>
          </a:prstGeom>
          <a:solidFill>
            <a:schemeClr val="accent5"/>
          </a:solidFill>
          <a:ln w="25400" cap="flat" cmpd="sng">
            <a:solidFill>
              <a:schemeClr val="dk2"/>
            </a:solidFill>
            <a:prstDash val="solid"/>
            <a:round/>
            <a:headEnd type="none" w="sm" len="sm"/>
            <a:tailEnd type="none" w="sm" len="sm"/>
          </a:ln>
        </p:spPr>
        <p:txBody>
          <a:bodyPr spcFirstLastPara="1" wrap="square" lIns="91425" tIns="274300" rIns="91425" bIns="45700" anchor="t" anchorCtr="0">
            <a:noAutofit/>
          </a:bodyPr>
          <a:lstStyle>
            <a:lvl1pPr marL="457200" lvl="0" indent="-228600" algn="ctr">
              <a:lnSpc>
                <a:spcPct val="100000"/>
              </a:lnSpc>
              <a:spcBef>
                <a:spcPts val="0"/>
              </a:spcBef>
              <a:spcAft>
                <a:spcPts val="0"/>
              </a:spcAft>
              <a:buClr>
                <a:schemeClr val="dk1"/>
              </a:buClr>
              <a:buSzPts val="2000"/>
              <a:buNone/>
              <a:defRPr sz="2000">
                <a:latin typeface="Century Gothic"/>
                <a:ea typeface="Century Gothic"/>
                <a:cs typeface="Century Gothic"/>
                <a:sym typeface="Century Gothic"/>
              </a:defRPr>
            </a:lvl1pPr>
            <a:lvl2pPr marL="914400" lvl="1" indent="-228600" algn="ctr">
              <a:lnSpc>
                <a:spcPct val="100000"/>
              </a:lnSpc>
              <a:spcBef>
                <a:spcPts val="600"/>
              </a:spcBef>
              <a:spcAft>
                <a:spcPts val="0"/>
              </a:spcAft>
              <a:buClr>
                <a:schemeClr val="dk1"/>
              </a:buClr>
              <a:buSzPts val="1600"/>
              <a:buNone/>
              <a:defRPr sz="1600"/>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197" name="Google Shape;197;p26"/>
          <p:cNvSpPr>
            <a:spLocks noGrp="1"/>
          </p:cNvSpPr>
          <p:nvPr>
            <p:ph type="body" idx="5"/>
          </p:nvPr>
        </p:nvSpPr>
        <p:spPr>
          <a:xfrm>
            <a:off x="7067985" y="3813978"/>
            <a:ext cx="2528887" cy="2528887"/>
          </a:xfrm>
          <a:prstGeom prst="ellipse">
            <a:avLst/>
          </a:prstGeom>
          <a:solidFill>
            <a:schemeClr val="accent5"/>
          </a:solidFill>
          <a:ln w="25400" cap="flat" cmpd="sng">
            <a:solidFill>
              <a:schemeClr val="dk2"/>
            </a:solidFill>
            <a:prstDash val="solid"/>
            <a:round/>
            <a:headEnd type="none" w="sm" len="sm"/>
            <a:tailEnd type="none" w="sm" len="sm"/>
          </a:ln>
        </p:spPr>
        <p:txBody>
          <a:bodyPr spcFirstLastPara="1" wrap="square" lIns="91425" tIns="274300" rIns="91425" bIns="45700" anchor="t" anchorCtr="0">
            <a:noAutofit/>
          </a:bodyPr>
          <a:lstStyle>
            <a:lvl1pPr marL="457200" lvl="0" indent="-228600" algn="ctr">
              <a:lnSpc>
                <a:spcPct val="100000"/>
              </a:lnSpc>
              <a:spcBef>
                <a:spcPts val="0"/>
              </a:spcBef>
              <a:spcAft>
                <a:spcPts val="0"/>
              </a:spcAft>
              <a:buClr>
                <a:schemeClr val="dk1"/>
              </a:buClr>
              <a:buSzPts val="2000"/>
              <a:buNone/>
              <a:defRPr sz="2000">
                <a:latin typeface="Century Gothic"/>
                <a:ea typeface="Century Gothic"/>
                <a:cs typeface="Century Gothic"/>
                <a:sym typeface="Century Gothic"/>
              </a:defRPr>
            </a:lvl1pPr>
            <a:lvl2pPr marL="914400" lvl="1" indent="-228600" algn="ctr">
              <a:lnSpc>
                <a:spcPct val="100000"/>
              </a:lnSpc>
              <a:spcBef>
                <a:spcPts val="600"/>
              </a:spcBef>
              <a:spcAft>
                <a:spcPts val="0"/>
              </a:spcAft>
              <a:buClr>
                <a:schemeClr val="dk1"/>
              </a:buClr>
              <a:buSzPts val="1600"/>
              <a:buNone/>
              <a:defRPr sz="1600"/>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matchingName="Comparison">
  <p:cSld name="Comparison">
    <p:bg>
      <p:bgPr>
        <a:solidFill>
          <a:schemeClr val="accent5"/>
        </a:solidFill>
        <a:effectLst/>
      </p:bgPr>
    </p:bg>
    <p:spTree>
      <p:nvGrpSpPr>
        <p:cNvPr id="1" name="Shape 198"/>
        <p:cNvGrpSpPr/>
        <p:nvPr/>
      </p:nvGrpSpPr>
      <p:grpSpPr>
        <a:xfrm>
          <a:off x="0" y="0"/>
          <a:ext cx="0" cy="0"/>
          <a:chOff x="0" y="0"/>
          <a:chExt cx="0" cy="0"/>
        </a:xfrm>
      </p:grpSpPr>
      <p:sp>
        <p:nvSpPr>
          <p:cNvPr id="199" name="Google Shape;199;p27"/>
          <p:cNvSpPr/>
          <p:nvPr/>
        </p:nvSpPr>
        <p:spPr>
          <a:xfrm>
            <a:off x="1043969" y="2096168"/>
            <a:ext cx="10271731" cy="1505316"/>
          </a:xfrm>
          <a:prstGeom prst="rect">
            <a:avLst/>
          </a:prstGeom>
          <a:solidFill>
            <a:schemeClr val="accent3"/>
          </a:solidFill>
          <a:ln w="25400" cap="flat" cmpd="sng">
            <a:solidFill>
              <a:schemeClr val="dk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Clr>
                <a:schemeClr val="dk1"/>
              </a:buClr>
              <a:buSzPts val="1800"/>
              <a:buFont typeface="Open Sans Light"/>
              <a:buNone/>
            </a:pPr>
            <a:endParaRPr sz="1800">
              <a:solidFill>
                <a:schemeClr val="lt1"/>
              </a:solidFill>
              <a:latin typeface="Karla"/>
              <a:ea typeface="Karla"/>
              <a:cs typeface="Karla"/>
              <a:sym typeface="Karla"/>
            </a:endParaRPr>
          </a:p>
        </p:txBody>
      </p:sp>
      <p:sp>
        <p:nvSpPr>
          <p:cNvPr id="200" name="Google Shape;200;p27"/>
          <p:cNvSpPr/>
          <p:nvPr/>
        </p:nvSpPr>
        <p:spPr>
          <a:xfrm>
            <a:off x="1043969" y="4160972"/>
            <a:ext cx="10271731" cy="1505316"/>
          </a:xfrm>
          <a:prstGeom prst="rect">
            <a:avLst/>
          </a:prstGeom>
          <a:solidFill>
            <a:schemeClr val="accent3"/>
          </a:solidFill>
          <a:ln w="25400" cap="flat" cmpd="sng">
            <a:solidFill>
              <a:schemeClr val="dk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Clr>
                <a:schemeClr val="dk1"/>
              </a:buClr>
              <a:buSzPts val="1800"/>
              <a:buFont typeface="Open Sans Light"/>
              <a:buNone/>
            </a:pPr>
            <a:endParaRPr sz="1800">
              <a:solidFill>
                <a:schemeClr val="lt1"/>
              </a:solidFill>
              <a:latin typeface="Karla"/>
              <a:ea typeface="Karla"/>
              <a:cs typeface="Karla"/>
              <a:sym typeface="Karla"/>
            </a:endParaRPr>
          </a:p>
        </p:txBody>
      </p:sp>
      <p:sp>
        <p:nvSpPr>
          <p:cNvPr id="201" name="Google Shape;201;p27"/>
          <p:cNvSpPr txBox="1">
            <a:spLocks noGrp="1"/>
          </p:cNvSpPr>
          <p:nvPr>
            <p:ph type="title"/>
          </p:nvPr>
        </p:nvSpPr>
        <p:spPr>
          <a:xfrm>
            <a:off x="1139952" y="512064"/>
            <a:ext cx="9912096" cy="1014984"/>
          </a:xfrm>
          <a:prstGeom prst="rect">
            <a:avLst/>
          </a:prstGeom>
          <a:noFill/>
          <a:ln>
            <a:noFill/>
          </a:ln>
        </p:spPr>
        <p:txBody>
          <a:bodyPr spcFirstLastPara="1" wrap="square" lIns="91425" tIns="45700" rIns="91425" bIns="45700" anchor="t" anchorCtr="0">
            <a:noAutofit/>
          </a:bodyPr>
          <a:lstStyle>
            <a:lvl1pPr lvl="0" algn="ctr">
              <a:lnSpc>
                <a:spcPct val="10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202" name="Google Shape;202;p27"/>
          <p:cNvSpPr txBox="1">
            <a:spLocks noGrp="1"/>
          </p:cNvSpPr>
          <p:nvPr>
            <p:ph type="body" idx="1"/>
          </p:nvPr>
        </p:nvSpPr>
        <p:spPr>
          <a:xfrm>
            <a:off x="892795" y="1920319"/>
            <a:ext cx="10268712" cy="1505315"/>
          </a:xfrm>
          <a:prstGeom prst="rect">
            <a:avLst/>
          </a:prstGeom>
          <a:solidFill>
            <a:schemeClr val="accent5"/>
          </a:solidFill>
          <a:ln w="25400" cap="flat" cmpd="sng">
            <a:solidFill>
              <a:schemeClr val="dk1"/>
            </a:solidFill>
            <a:prstDash val="solid"/>
            <a:round/>
            <a:headEnd type="none" w="sm" len="sm"/>
            <a:tailEnd type="none" w="sm" len="sm"/>
          </a:ln>
        </p:spPr>
        <p:txBody>
          <a:bodyPr spcFirstLastPara="1" wrap="square" lIns="896100" tIns="45700" rIns="6492225" bIns="45700" anchor="ctr" anchorCtr="0">
            <a:noAutofit/>
          </a:bodyPr>
          <a:lstStyle>
            <a:lvl1pPr marL="457200" lvl="0" indent="-228600" algn="l">
              <a:lnSpc>
                <a:spcPct val="120000"/>
              </a:lnSpc>
              <a:spcBef>
                <a:spcPts val="0"/>
              </a:spcBef>
              <a:spcAft>
                <a:spcPts val="0"/>
              </a:spcAft>
              <a:buClr>
                <a:schemeClr val="dk1"/>
              </a:buClr>
              <a:buSzPts val="2000"/>
              <a:buNone/>
              <a:defRPr sz="2000" b="0">
                <a:latin typeface="Century Gothic"/>
                <a:ea typeface="Century Gothic"/>
                <a:cs typeface="Century Gothic"/>
                <a:sym typeface="Century Gothic"/>
              </a:defRPr>
            </a:lvl1pPr>
            <a:lvl2pPr marL="914400" lvl="1" indent="-228600" algn="l">
              <a:lnSpc>
                <a:spcPct val="90000"/>
              </a:lnSpc>
              <a:spcBef>
                <a:spcPts val="500"/>
              </a:spcBef>
              <a:spcAft>
                <a:spcPts val="0"/>
              </a:spcAft>
              <a:buClr>
                <a:schemeClr val="dk1"/>
              </a:buClr>
              <a:buSzPts val="2000"/>
              <a:buNone/>
              <a:defRPr sz="2000" b="1"/>
            </a:lvl2pPr>
            <a:lvl3pPr marL="1371600" lvl="2" indent="-228600" algn="l">
              <a:lnSpc>
                <a:spcPct val="90000"/>
              </a:lnSpc>
              <a:spcBef>
                <a:spcPts val="500"/>
              </a:spcBef>
              <a:spcAft>
                <a:spcPts val="0"/>
              </a:spcAft>
              <a:buClr>
                <a:schemeClr val="dk1"/>
              </a:buClr>
              <a:buSzPts val="1800"/>
              <a:buNone/>
              <a:defRPr sz="1800" b="1"/>
            </a:lvl3pPr>
            <a:lvl4pPr marL="1828800" lvl="3" indent="-228600" algn="l">
              <a:lnSpc>
                <a:spcPct val="90000"/>
              </a:lnSpc>
              <a:spcBef>
                <a:spcPts val="500"/>
              </a:spcBef>
              <a:spcAft>
                <a:spcPts val="0"/>
              </a:spcAft>
              <a:buClr>
                <a:schemeClr val="dk1"/>
              </a:buClr>
              <a:buSzPts val="1600"/>
              <a:buNone/>
              <a:defRPr sz="1600" b="1"/>
            </a:lvl4pPr>
            <a:lvl5pPr marL="2286000" lvl="4" indent="-228600" algn="l">
              <a:lnSpc>
                <a:spcPct val="90000"/>
              </a:lnSpc>
              <a:spcBef>
                <a:spcPts val="500"/>
              </a:spcBef>
              <a:spcAft>
                <a:spcPts val="0"/>
              </a:spcAft>
              <a:buClr>
                <a:schemeClr val="dk1"/>
              </a:buClr>
              <a:buSzPts val="1600"/>
              <a:buNone/>
              <a:defRPr sz="1600" b="1"/>
            </a:lvl5pPr>
            <a:lvl6pPr marL="2743200" lvl="5" indent="-228600" algn="l">
              <a:lnSpc>
                <a:spcPct val="90000"/>
              </a:lnSpc>
              <a:spcBef>
                <a:spcPts val="500"/>
              </a:spcBef>
              <a:spcAft>
                <a:spcPts val="0"/>
              </a:spcAft>
              <a:buClr>
                <a:schemeClr val="dk1"/>
              </a:buClr>
              <a:buSzPts val="1600"/>
              <a:buNone/>
              <a:defRPr sz="1600" b="1"/>
            </a:lvl6pPr>
            <a:lvl7pPr marL="3200400" lvl="6" indent="-228600" algn="l">
              <a:lnSpc>
                <a:spcPct val="90000"/>
              </a:lnSpc>
              <a:spcBef>
                <a:spcPts val="500"/>
              </a:spcBef>
              <a:spcAft>
                <a:spcPts val="0"/>
              </a:spcAft>
              <a:buClr>
                <a:schemeClr val="dk1"/>
              </a:buClr>
              <a:buSzPts val="1600"/>
              <a:buNone/>
              <a:defRPr sz="1600" b="1"/>
            </a:lvl7pPr>
            <a:lvl8pPr marL="3657600" lvl="7" indent="-228600" algn="l">
              <a:lnSpc>
                <a:spcPct val="90000"/>
              </a:lnSpc>
              <a:spcBef>
                <a:spcPts val="500"/>
              </a:spcBef>
              <a:spcAft>
                <a:spcPts val="0"/>
              </a:spcAft>
              <a:buClr>
                <a:schemeClr val="dk1"/>
              </a:buClr>
              <a:buSzPts val="1600"/>
              <a:buNone/>
              <a:defRPr sz="1600" b="1"/>
            </a:lvl8pPr>
            <a:lvl9pPr marL="4114800" lvl="8" indent="-228600" algn="l">
              <a:lnSpc>
                <a:spcPct val="90000"/>
              </a:lnSpc>
              <a:spcBef>
                <a:spcPts val="500"/>
              </a:spcBef>
              <a:spcAft>
                <a:spcPts val="0"/>
              </a:spcAft>
              <a:buClr>
                <a:schemeClr val="dk1"/>
              </a:buClr>
              <a:buSzPts val="1600"/>
              <a:buNone/>
              <a:defRPr sz="1600" b="1"/>
            </a:lvl9pPr>
          </a:lstStyle>
          <a:p>
            <a:endParaRPr/>
          </a:p>
        </p:txBody>
      </p:sp>
      <p:sp>
        <p:nvSpPr>
          <p:cNvPr id="203" name="Google Shape;203;p27"/>
          <p:cNvSpPr txBox="1">
            <a:spLocks noGrp="1"/>
          </p:cNvSpPr>
          <p:nvPr>
            <p:ph type="body" idx="2"/>
          </p:nvPr>
        </p:nvSpPr>
        <p:spPr>
          <a:xfrm>
            <a:off x="4645152" y="2007884"/>
            <a:ext cx="6408671" cy="1330189"/>
          </a:xfrm>
          <a:prstGeom prst="rect">
            <a:avLst/>
          </a:prstGeom>
          <a:noFill/>
          <a:ln>
            <a:noFill/>
          </a:ln>
        </p:spPr>
        <p:txBody>
          <a:bodyPr spcFirstLastPara="1" wrap="square" lIns="91425" tIns="45700" rIns="91425" bIns="45700" anchor="ctr" anchorCtr="0">
            <a:noAutofit/>
          </a:bodyPr>
          <a:lstStyle>
            <a:lvl1pPr marL="457200" lvl="0" indent="-279400" algn="l">
              <a:lnSpc>
                <a:spcPct val="100000"/>
              </a:lnSpc>
              <a:spcBef>
                <a:spcPts val="0"/>
              </a:spcBef>
              <a:spcAft>
                <a:spcPts val="0"/>
              </a:spcAft>
              <a:buClr>
                <a:schemeClr val="dk1"/>
              </a:buClr>
              <a:buSzPts val="800"/>
              <a:buChar char="•"/>
              <a:defRPr sz="1600"/>
            </a:lvl1pPr>
            <a:lvl2pPr marL="914400" lvl="1" indent="-273050" algn="l">
              <a:lnSpc>
                <a:spcPct val="100000"/>
              </a:lnSpc>
              <a:spcBef>
                <a:spcPts val="0"/>
              </a:spcBef>
              <a:spcAft>
                <a:spcPts val="0"/>
              </a:spcAft>
              <a:buClr>
                <a:schemeClr val="dk1"/>
              </a:buClr>
              <a:buSzPts val="700"/>
              <a:buChar char="•"/>
              <a:defRPr sz="1400"/>
            </a:lvl2pPr>
            <a:lvl3pPr marL="1371600" lvl="2" indent="-266700" algn="l">
              <a:lnSpc>
                <a:spcPct val="100000"/>
              </a:lnSpc>
              <a:spcBef>
                <a:spcPts val="0"/>
              </a:spcBef>
              <a:spcAft>
                <a:spcPts val="0"/>
              </a:spcAft>
              <a:buClr>
                <a:schemeClr val="dk1"/>
              </a:buClr>
              <a:buSzPts val="600"/>
              <a:buChar char="•"/>
              <a:defRPr sz="1200"/>
            </a:lvl3pPr>
            <a:lvl4pPr marL="1828800" lvl="3" indent="-263525" algn="l">
              <a:lnSpc>
                <a:spcPct val="100000"/>
              </a:lnSpc>
              <a:spcBef>
                <a:spcPts val="0"/>
              </a:spcBef>
              <a:spcAft>
                <a:spcPts val="0"/>
              </a:spcAft>
              <a:buClr>
                <a:schemeClr val="dk1"/>
              </a:buClr>
              <a:buSzPts val="550"/>
              <a:buChar char="•"/>
              <a:defRPr sz="1100"/>
            </a:lvl4pPr>
            <a:lvl5pPr marL="2286000" lvl="4" indent="-263525" algn="l">
              <a:lnSpc>
                <a:spcPct val="90000"/>
              </a:lnSpc>
              <a:spcBef>
                <a:spcPts val="500"/>
              </a:spcBef>
              <a:spcAft>
                <a:spcPts val="0"/>
              </a:spcAft>
              <a:buClr>
                <a:schemeClr val="dk1"/>
              </a:buClr>
              <a:buSzPts val="550"/>
              <a:buChar char="•"/>
              <a:defRPr sz="1100"/>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204" name="Google Shape;204;p27"/>
          <p:cNvSpPr txBox="1">
            <a:spLocks noGrp="1"/>
          </p:cNvSpPr>
          <p:nvPr>
            <p:ph type="body" idx="3"/>
          </p:nvPr>
        </p:nvSpPr>
        <p:spPr>
          <a:xfrm>
            <a:off x="892795" y="4005858"/>
            <a:ext cx="10268712" cy="1505315"/>
          </a:xfrm>
          <a:prstGeom prst="rect">
            <a:avLst/>
          </a:prstGeom>
          <a:solidFill>
            <a:schemeClr val="accent5"/>
          </a:solidFill>
          <a:ln w="25400" cap="flat" cmpd="sng">
            <a:solidFill>
              <a:schemeClr val="dk1"/>
            </a:solidFill>
            <a:prstDash val="solid"/>
            <a:round/>
            <a:headEnd type="none" w="sm" len="sm"/>
            <a:tailEnd type="none" w="sm" len="sm"/>
          </a:ln>
        </p:spPr>
        <p:txBody>
          <a:bodyPr spcFirstLastPara="1" wrap="square" lIns="896100" tIns="45700" rIns="6492225" bIns="45700" anchor="ctr" anchorCtr="0">
            <a:noAutofit/>
          </a:bodyPr>
          <a:lstStyle>
            <a:lvl1pPr marL="457200" lvl="0" indent="-228600" algn="l">
              <a:lnSpc>
                <a:spcPct val="120000"/>
              </a:lnSpc>
              <a:spcBef>
                <a:spcPts val="0"/>
              </a:spcBef>
              <a:spcAft>
                <a:spcPts val="0"/>
              </a:spcAft>
              <a:buClr>
                <a:schemeClr val="dk1"/>
              </a:buClr>
              <a:buSzPts val="2000"/>
              <a:buNone/>
              <a:defRPr sz="2000" b="0">
                <a:latin typeface="Century Gothic"/>
                <a:ea typeface="Century Gothic"/>
                <a:cs typeface="Century Gothic"/>
                <a:sym typeface="Century Gothic"/>
              </a:defRPr>
            </a:lvl1pPr>
            <a:lvl2pPr marL="914400" lvl="1" indent="-228600" algn="l">
              <a:lnSpc>
                <a:spcPct val="90000"/>
              </a:lnSpc>
              <a:spcBef>
                <a:spcPts val="500"/>
              </a:spcBef>
              <a:spcAft>
                <a:spcPts val="0"/>
              </a:spcAft>
              <a:buClr>
                <a:schemeClr val="dk1"/>
              </a:buClr>
              <a:buSzPts val="2000"/>
              <a:buNone/>
              <a:defRPr sz="2000" b="1"/>
            </a:lvl2pPr>
            <a:lvl3pPr marL="1371600" lvl="2" indent="-228600" algn="l">
              <a:lnSpc>
                <a:spcPct val="90000"/>
              </a:lnSpc>
              <a:spcBef>
                <a:spcPts val="500"/>
              </a:spcBef>
              <a:spcAft>
                <a:spcPts val="0"/>
              </a:spcAft>
              <a:buClr>
                <a:schemeClr val="dk1"/>
              </a:buClr>
              <a:buSzPts val="1800"/>
              <a:buNone/>
              <a:defRPr sz="1800" b="1"/>
            </a:lvl3pPr>
            <a:lvl4pPr marL="1828800" lvl="3" indent="-228600" algn="l">
              <a:lnSpc>
                <a:spcPct val="90000"/>
              </a:lnSpc>
              <a:spcBef>
                <a:spcPts val="500"/>
              </a:spcBef>
              <a:spcAft>
                <a:spcPts val="0"/>
              </a:spcAft>
              <a:buClr>
                <a:schemeClr val="dk1"/>
              </a:buClr>
              <a:buSzPts val="1600"/>
              <a:buNone/>
              <a:defRPr sz="1600" b="1"/>
            </a:lvl4pPr>
            <a:lvl5pPr marL="2286000" lvl="4" indent="-228600" algn="l">
              <a:lnSpc>
                <a:spcPct val="90000"/>
              </a:lnSpc>
              <a:spcBef>
                <a:spcPts val="500"/>
              </a:spcBef>
              <a:spcAft>
                <a:spcPts val="0"/>
              </a:spcAft>
              <a:buClr>
                <a:schemeClr val="dk1"/>
              </a:buClr>
              <a:buSzPts val="1600"/>
              <a:buNone/>
              <a:defRPr sz="1600" b="1"/>
            </a:lvl5pPr>
            <a:lvl6pPr marL="2743200" lvl="5" indent="-228600" algn="l">
              <a:lnSpc>
                <a:spcPct val="90000"/>
              </a:lnSpc>
              <a:spcBef>
                <a:spcPts val="500"/>
              </a:spcBef>
              <a:spcAft>
                <a:spcPts val="0"/>
              </a:spcAft>
              <a:buClr>
                <a:schemeClr val="dk1"/>
              </a:buClr>
              <a:buSzPts val="1600"/>
              <a:buNone/>
              <a:defRPr sz="1600" b="1"/>
            </a:lvl6pPr>
            <a:lvl7pPr marL="3200400" lvl="6" indent="-228600" algn="l">
              <a:lnSpc>
                <a:spcPct val="90000"/>
              </a:lnSpc>
              <a:spcBef>
                <a:spcPts val="500"/>
              </a:spcBef>
              <a:spcAft>
                <a:spcPts val="0"/>
              </a:spcAft>
              <a:buClr>
                <a:schemeClr val="dk1"/>
              </a:buClr>
              <a:buSzPts val="1600"/>
              <a:buNone/>
              <a:defRPr sz="1600" b="1"/>
            </a:lvl7pPr>
            <a:lvl8pPr marL="3657600" lvl="7" indent="-228600" algn="l">
              <a:lnSpc>
                <a:spcPct val="90000"/>
              </a:lnSpc>
              <a:spcBef>
                <a:spcPts val="500"/>
              </a:spcBef>
              <a:spcAft>
                <a:spcPts val="0"/>
              </a:spcAft>
              <a:buClr>
                <a:schemeClr val="dk1"/>
              </a:buClr>
              <a:buSzPts val="1600"/>
              <a:buNone/>
              <a:defRPr sz="1600" b="1"/>
            </a:lvl8pPr>
            <a:lvl9pPr marL="4114800" lvl="8" indent="-228600" algn="l">
              <a:lnSpc>
                <a:spcPct val="90000"/>
              </a:lnSpc>
              <a:spcBef>
                <a:spcPts val="500"/>
              </a:spcBef>
              <a:spcAft>
                <a:spcPts val="0"/>
              </a:spcAft>
              <a:buClr>
                <a:schemeClr val="dk1"/>
              </a:buClr>
              <a:buSzPts val="1600"/>
              <a:buNone/>
              <a:defRPr sz="1600" b="1"/>
            </a:lvl9pPr>
          </a:lstStyle>
          <a:p>
            <a:endParaRPr/>
          </a:p>
        </p:txBody>
      </p:sp>
      <p:sp>
        <p:nvSpPr>
          <p:cNvPr id="205" name="Google Shape;205;p27"/>
          <p:cNvSpPr txBox="1">
            <a:spLocks noGrp="1"/>
          </p:cNvSpPr>
          <p:nvPr>
            <p:ph type="body" idx="4"/>
          </p:nvPr>
        </p:nvSpPr>
        <p:spPr>
          <a:xfrm>
            <a:off x="4645152" y="4093420"/>
            <a:ext cx="6408671" cy="1330189"/>
          </a:xfrm>
          <a:prstGeom prst="rect">
            <a:avLst/>
          </a:prstGeom>
          <a:noFill/>
          <a:ln>
            <a:noFill/>
          </a:ln>
        </p:spPr>
        <p:txBody>
          <a:bodyPr spcFirstLastPara="1" wrap="square" lIns="91425" tIns="45700" rIns="91425" bIns="45700" anchor="ctr" anchorCtr="0">
            <a:noAutofit/>
          </a:bodyPr>
          <a:lstStyle>
            <a:lvl1pPr marL="457200" lvl="0" indent="-279400" algn="l">
              <a:lnSpc>
                <a:spcPct val="100000"/>
              </a:lnSpc>
              <a:spcBef>
                <a:spcPts val="0"/>
              </a:spcBef>
              <a:spcAft>
                <a:spcPts val="0"/>
              </a:spcAft>
              <a:buClr>
                <a:schemeClr val="dk1"/>
              </a:buClr>
              <a:buSzPts val="800"/>
              <a:buChar char="•"/>
              <a:defRPr sz="1600"/>
            </a:lvl1pPr>
            <a:lvl2pPr marL="914400" lvl="1" indent="-273050" algn="l">
              <a:lnSpc>
                <a:spcPct val="100000"/>
              </a:lnSpc>
              <a:spcBef>
                <a:spcPts val="0"/>
              </a:spcBef>
              <a:spcAft>
                <a:spcPts val="0"/>
              </a:spcAft>
              <a:buClr>
                <a:schemeClr val="dk1"/>
              </a:buClr>
              <a:buSzPts val="700"/>
              <a:buChar char="•"/>
              <a:defRPr sz="1400"/>
            </a:lvl2pPr>
            <a:lvl3pPr marL="1371600" lvl="2" indent="-266700" algn="l">
              <a:lnSpc>
                <a:spcPct val="100000"/>
              </a:lnSpc>
              <a:spcBef>
                <a:spcPts val="0"/>
              </a:spcBef>
              <a:spcAft>
                <a:spcPts val="0"/>
              </a:spcAft>
              <a:buClr>
                <a:schemeClr val="dk1"/>
              </a:buClr>
              <a:buSzPts val="600"/>
              <a:buChar char="•"/>
              <a:defRPr sz="1200"/>
            </a:lvl3pPr>
            <a:lvl4pPr marL="1828800" lvl="3" indent="-263525" algn="l">
              <a:lnSpc>
                <a:spcPct val="100000"/>
              </a:lnSpc>
              <a:spcBef>
                <a:spcPts val="0"/>
              </a:spcBef>
              <a:spcAft>
                <a:spcPts val="0"/>
              </a:spcAft>
              <a:buClr>
                <a:schemeClr val="dk1"/>
              </a:buClr>
              <a:buSzPts val="550"/>
              <a:buChar char="•"/>
              <a:defRPr sz="1100"/>
            </a:lvl4pPr>
            <a:lvl5pPr marL="2286000" lvl="4" indent="-263525" algn="l">
              <a:lnSpc>
                <a:spcPct val="90000"/>
              </a:lnSpc>
              <a:spcBef>
                <a:spcPts val="500"/>
              </a:spcBef>
              <a:spcAft>
                <a:spcPts val="0"/>
              </a:spcAft>
              <a:buClr>
                <a:schemeClr val="dk1"/>
              </a:buClr>
              <a:buSzPts val="550"/>
              <a:buChar char="•"/>
              <a:defRPr sz="1100"/>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206" name="Google Shape;206;p27"/>
          <p:cNvSpPr txBox="1">
            <a:spLocks noGrp="1"/>
          </p:cNvSpPr>
          <p:nvPr>
            <p:ph type="sldNum" idx="12"/>
          </p:nvPr>
        </p:nvSpPr>
        <p:spPr>
          <a:xfrm>
            <a:off x="838200" y="6400904"/>
            <a:ext cx="365760" cy="246888"/>
          </a:xfrm>
          <a:prstGeom prst="rect">
            <a:avLst/>
          </a:prstGeom>
          <a:noFill/>
          <a:ln>
            <a:noFill/>
          </a:ln>
        </p:spPr>
        <p:txBody>
          <a:bodyPr spcFirstLastPara="1" wrap="square" lIns="0" tIns="45700" rIns="0" bIns="45700" anchor="ctr" anchorCtr="0">
            <a:noAutofit/>
          </a:bodyPr>
          <a:lstStyle>
            <a:lvl1pPr marL="0" lvl="0" indent="0" algn="ctr">
              <a:spcBef>
                <a:spcPts val="0"/>
              </a:spcBef>
              <a:buNone/>
              <a:defRPr/>
            </a:lvl1pPr>
            <a:lvl2pPr marL="0" lvl="1" indent="0" algn="ctr">
              <a:spcBef>
                <a:spcPts val="0"/>
              </a:spcBef>
              <a:buNone/>
              <a:defRPr/>
            </a:lvl2pPr>
            <a:lvl3pPr marL="0" lvl="2" indent="0" algn="ctr">
              <a:spcBef>
                <a:spcPts val="0"/>
              </a:spcBef>
              <a:buNone/>
              <a:defRPr/>
            </a:lvl3pPr>
            <a:lvl4pPr marL="0" lvl="3" indent="0" algn="ctr">
              <a:spcBef>
                <a:spcPts val="0"/>
              </a:spcBef>
              <a:buNone/>
              <a:defRPr/>
            </a:lvl4pPr>
            <a:lvl5pPr marL="0" lvl="4" indent="0" algn="ctr">
              <a:spcBef>
                <a:spcPts val="0"/>
              </a:spcBef>
              <a:buNone/>
              <a:defRPr/>
            </a:lvl5pPr>
            <a:lvl6pPr marL="0" lvl="5" indent="0" algn="ctr">
              <a:spcBef>
                <a:spcPts val="0"/>
              </a:spcBef>
              <a:buNone/>
              <a:defRPr/>
            </a:lvl6pPr>
            <a:lvl7pPr marL="0" lvl="6" indent="0" algn="ctr">
              <a:spcBef>
                <a:spcPts val="0"/>
              </a:spcBef>
              <a:buNone/>
              <a:defRPr/>
            </a:lvl7pPr>
            <a:lvl8pPr marL="0" lvl="7" indent="0" algn="ctr">
              <a:spcBef>
                <a:spcPts val="0"/>
              </a:spcBef>
              <a:buNone/>
              <a:defRPr/>
            </a:lvl8pPr>
            <a:lvl9pPr marL="0" lvl="8" indent="0" algn="ctr">
              <a:spcBef>
                <a:spcPts val="0"/>
              </a:spcBef>
              <a:buNone/>
              <a:defRPr/>
            </a:lvl9pPr>
          </a:lstStyle>
          <a:p>
            <a:pPr marL="0" lvl="0" indent="0" algn="ctr" rtl="0">
              <a:spcBef>
                <a:spcPts val="0"/>
              </a:spcBef>
              <a:spcAft>
                <a:spcPts val="0"/>
              </a:spcAft>
              <a:buNone/>
            </a:pPr>
            <a:fld id="{00000000-1234-1234-1234-123412341234}" type="slidenum">
              <a:rPr lang="en-IN"/>
              <a:t>‹#›</a:t>
            </a:fld>
            <a:endParaRPr/>
          </a:p>
        </p:txBody>
      </p:sp>
      <p:sp>
        <p:nvSpPr>
          <p:cNvPr id="207" name="Google Shape;207;p27"/>
          <p:cNvSpPr txBox="1">
            <a:spLocks noGrp="1"/>
          </p:cNvSpPr>
          <p:nvPr>
            <p:ph type="ftr" idx="11"/>
          </p:nvPr>
        </p:nvSpPr>
        <p:spPr>
          <a:xfrm>
            <a:off x="5364480" y="6400904"/>
            <a:ext cx="1463040" cy="246888"/>
          </a:xfrm>
          <a:prstGeom prst="rect">
            <a:avLst/>
          </a:prstGeom>
          <a:noFill/>
          <a:ln>
            <a:noFill/>
          </a:ln>
        </p:spPr>
        <p:txBody>
          <a:bodyPr spcFirstLastPara="1" wrap="square" lIns="0" tIns="45700" rIns="0"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08" name="Google Shape;208;p27"/>
          <p:cNvSpPr txBox="1">
            <a:spLocks noGrp="1"/>
          </p:cNvSpPr>
          <p:nvPr>
            <p:ph type="dt" idx="10"/>
          </p:nvPr>
        </p:nvSpPr>
        <p:spPr>
          <a:xfrm>
            <a:off x="10629145" y="6400904"/>
            <a:ext cx="640080" cy="246888"/>
          </a:xfrm>
          <a:prstGeom prst="rect">
            <a:avLst/>
          </a:prstGeom>
          <a:noFill/>
          <a:ln>
            <a:noFill/>
          </a:ln>
        </p:spPr>
        <p:txBody>
          <a:bodyPr spcFirstLastPara="1" wrap="square" lIns="0" tIns="45700" rIns="0"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matchingName="Two Content">
  <p:cSld name="Two Content">
    <p:bg>
      <p:bgPr>
        <a:solidFill>
          <a:schemeClr val="accent4"/>
        </a:solidFill>
        <a:effectLst/>
      </p:bgPr>
    </p:bg>
    <p:spTree>
      <p:nvGrpSpPr>
        <p:cNvPr id="1" name="Shape 209"/>
        <p:cNvGrpSpPr/>
        <p:nvPr/>
      </p:nvGrpSpPr>
      <p:grpSpPr>
        <a:xfrm>
          <a:off x="0" y="0"/>
          <a:ext cx="0" cy="0"/>
          <a:chOff x="0" y="0"/>
          <a:chExt cx="0" cy="0"/>
        </a:xfrm>
      </p:grpSpPr>
      <p:sp>
        <p:nvSpPr>
          <p:cNvPr id="210" name="Google Shape;210;p28"/>
          <p:cNvSpPr txBox="1">
            <a:spLocks noGrp="1"/>
          </p:cNvSpPr>
          <p:nvPr>
            <p:ph type="title"/>
          </p:nvPr>
        </p:nvSpPr>
        <p:spPr>
          <a:xfrm>
            <a:off x="1139952" y="512064"/>
            <a:ext cx="9912096" cy="1014984"/>
          </a:xfrm>
          <a:prstGeom prst="rect">
            <a:avLst/>
          </a:prstGeom>
          <a:noFill/>
          <a:ln>
            <a:noFill/>
          </a:ln>
        </p:spPr>
        <p:txBody>
          <a:bodyPr spcFirstLastPara="1" wrap="square" lIns="91425" tIns="45700" rIns="91425" bIns="45700" anchor="t" anchorCtr="0">
            <a:noAutofit/>
          </a:bodyPr>
          <a:lstStyle>
            <a:lvl1pPr lvl="0" algn="ctr">
              <a:lnSpc>
                <a:spcPct val="10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211" name="Google Shape;211;p28"/>
          <p:cNvSpPr/>
          <p:nvPr/>
        </p:nvSpPr>
        <p:spPr>
          <a:xfrm>
            <a:off x="6481182" y="2106081"/>
            <a:ext cx="5056632" cy="3987012"/>
          </a:xfrm>
          <a:prstGeom prst="rect">
            <a:avLst/>
          </a:prstGeom>
          <a:solidFill>
            <a:schemeClr val="accent2"/>
          </a:solidFill>
          <a:ln w="25400" cap="flat" cmpd="sng">
            <a:solidFill>
              <a:schemeClr val="dk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Clr>
                <a:schemeClr val="dk1"/>
              </a:buClr>
              <a:buSzPts val="1800"/>
              <a:buFont typeface="Open Sans Light"/>
              <a:buNone/>
            </a:pPr>
            <a:endParaRPr sz="1800">
              <a:solidFill>
                <a:schemeClr val="lt1"/>
              </a:solidFill>
              <a:latin typeface="Karla"/>
              <a:ea typeface="Karla"/>
              <a:cs typeface="Karla"/>
              <a:sym typeface="Karla"/>
            </a:endParaRPr>
          </a:p>
        </p:txBody>
      </p:sp>
      <p:sp>
        <p:nvSpPr>
          <p:cNvPr id="212" name="Google Shape;212;p28"/>
          <p:cNvSpPr/>
          <p:nvPr/>
        </p:nvSpPr>
        <p:spPr>
          <a:xfrm>
            <a:off x="808072" y="2106081"/>
            <a:ext cx="5054248" cy="3987012"/>
          </a:xfrm>
          <a:prstGeom prst="rect">
            <a:avLst/>
          </a:prstGeom>
          <a:solidFill>
            <a:schemeClr val="accent2"/>
          </a:solidFill>
          <a:ln w="25400" cap="flat" cmpd="sng">
            <a:solidFill>
              <a:schemeClr val="dk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Clr>
                <a:schemeClr val="dk1"/>
              </a:buClr>
              <a:buSzPts val="1800"/>
              <a:buFont typeface="Open Sans Light"/>
              <a:buNone/>
            </a:pPr>
            <a:endParaRPr sz="1800">
              <a:solidFill>
                <a:schemeClr val="lt1"/>
              </a:solidFill>
              <a:latin typeface="Karla"/>
              <a:ea typeface="Karla"/>
              <a:cs typeface="Karla"/>
              <a:sym typeface="Karla"/>
            </a:endParaRPr>
          </a:p>
        </p:txBody>
      </p:sp>
      <p:sp>
        <p:nvSpPr>
          <p:cNvPr id="213" name="Google Shape;213;p28"/>
          <p:cNvSpPr txBox="1">
            <a:spLocks noGrp="1"/>
          </p:cNvSpPr>
          <p:nvPr>
            <p:ph type="body" idx="1"/>
          </p:nvPr>
        </p:nvSpPr>
        <p:spPr>
          <a:xfrm>
            <a:off x="685800" y="1956816"/>
            <a:ext cx="5048882" cy="3986784"/>
          </a:xfrm>
          <a:prstGeom prst="rect">
            <a:avLst/>
          </a:prstGeom>
          <a:solidFill>
            <a:schemeClr val="accent5"/>
          </a:solidFill>
          <a:ln w="25400" cap="flat" cmpd="sng">
            <a:solidFill>
              <a:schemeClr val="dk1"/>
            </a:solidFill>
            <a:prstDash val="solid"/>
            <a:round/>
            <a:headEnd type="none" w="sm" len="sm"/>
            <a:tailEnd type="none" w="sm" len="sm"/>
          </a:ln>
        </p:spPr>
        <p:txBody>
          <a:bodyPr spcFirstLastPara="1" wrap="square" lIns="320025" tIns="502900" rIns="91425" bIns="45700" anchor="t" anchorCtr="0">
            <a:noAutofit/>
          </a:bodyPr>
          <a:lstStyle>
            <a:lvl1pPr marL="457200" lvl="0" indent="-228600" algn="l">
              <a:lnSpc>
                <a:spcPct val="90000"/>
              </a:lnSpc>
              <a:spcBef>
                <a:spcPts val="1000"/>
              </a:spcBef>
              <a:spcAft>
                <a:spcPts val="0"/>
              </a:spcAft>
              <a:buClr>
                <a:schemeClr val="dk1"/>
              </a:buClr>
              <a:buSzPts val="2000"/>
              <a:buFont typeface="Arial"/>
              <a:buNone/>
              <a:defRPr sz="2000">
                <a:latin typeface="Century Gothic"/>
                <a:ea typeface="Century Gothic"/>
                <a:cs typeface="Century Gothic"/>
                <a:sym typeface="Century Gothic"/>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214" name="Google Shape;214;p28"/>
          <p:cNvSpPr txBox="1">
            <a:spLocks noGrp="1"/>
          </p:cNvSpPr>
          <p:nvPr>
            <p:ph type="body" idx="2"/>
          </p:nvPr>
        </p:nvSpPr>
        <p:spPr>
          <a:xfrm>
            <a:off x="932688" y="2944368"/>
            <a:ext cx="4604512" cy="2785100"/>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0"/>
              </a:spcBef>
              <a:spcAft>
                <a:spcPts val="0"/>
              </a:spcAft>
              <a:buClr>
                <a:schemeClr val="dk1"/>
              </a:buClr>
              <a:buSzPts val="800"/>
              <a:buNone/>
              <a:defRPr sz="1600"/>
            </a:lvl1pPr>
            <a:lvl2pPr marL="914400" lvl="1" indent="-273050" algn="l">
              <a:lnSpc>
                <a:spcPct val="100000"/>
              </a:lnSpc>
              <a:spcBef>
                <a:spcPts val="0"/>
              </a:spcBef>
              <a:spcAft>
                <a:spcPts val="0"/>
              </a:spcAft>
              <a:buClr>
                <a:schemeClr val="dk1"/>
              </a:buClr>
              <a:buSzPts val="700"/>
              <a:buChar char="•"/>
              <a:defRPr sz="1400"/>
            </a:lvl2pPr>
            <a:lvl3pPr marL="1371600" lvl="2" indent="-266700" algn="l">
              <a:lnSpc>
                <a:spcPct val="100000"/>
              </a:lnSpc>
              <a:spcBef>
                <a:spcPts val="0"/>
              </a:spcBef>
              <a:spcAft>
                <a:spcPts val="0"/>
              </a:spcAft>
              <a:buClr>
                <a:schemeClr val="dk1"/>
              </a:buClr>
              <a:buSzPts val="600"/>
              <a:buChar char="•"/>
              <a:defRPr sz="1200"/>
            </a:lvl3pPr>
            <a:lvl4pPr marL="1828800" lvl="3" indent="-263525" algn="l">
              <a:lnSpc>
                <a:spcPct val="100000"/>
              </a:lnSpc>
              <a:spcBef>
                <a:spcPts val="0"/>
              </a:spcBef>
              <a:spcAft>
                <a:spcPts val="0"/>
              </a:spcAft>
              <a:buClr>
                <a:schemeClr val="dk1"/>
              </a:buClr>
              <a:buSzPts val="550"/>
              <a:buChar char="•"/>
              <a:defRPr sz="1100"/>
            </a:lvl4pPr>
            <a:lvl5pPr marL="2286000" lvl="4" indent="-263525" algn="l">
              <a:lnSpc>
                <a:spcPct val="90000"/>
              </a:lnSpc>
              <a:spcBef>
                <a:spcPts val="500"/>
              </a:spcBef>
              <a:spcAft>
                <a:spcPts val="0"/>
              </a:spcAft>
              <a:buClr>
                <a:schemeClr val="dk1"/>
              </a:buClr>
              <a:buSzPts val="550"/>
              <a:buChar char="•"/>
              <a:defRPr sz="1100"/>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215" name="Google Shape;215;p28"/>
          <p:cNvSpPr txBox="1">
            <a:spLocks noGrp="1"/>
          </p:cNvSpPr>
          <p:nvPr>
            <p:ph type="body" idx="3"/>
          </p:nvPr>
        </p:nvSpPr>
        <p:spPr>
          <a:xfrm>
            <a:off x="6358128" y="1956816"/>
            <a:ext cx="5047488" cy="3986784"/>
          </a:xfrm>
          <a:prstGeom prst="rect">
            <a:avLst/>
          </a:prstGeom>
          <a:solidFill>
            <a:schemeClr val="accent5"/>
          </a:solidFill>
          <a:ln w="25400" cap="flat" cmpd="sng">
            <a:solidFill>
              <a:schemeClr val="dk1"/>
            </a:solidFill>
            <a:prstDash val="solid"/>
            <a:round/>
            <a:headEnd type="none" w="sm" len="sm"/>
            <a:tailEnd type="none" w="sm" len="sm"/>
          </a:ln>
        </p:spPr>
        <p:txBody>
          <a:bodyPr spcFirstLastPara="1" wrap="square" lIns="320025" tIns="502900" rIns="91425" bIns="45700" anchor="t" anchorCtr="0">
            <a:noAutofit/>
          </a:bodyPr>
          <a:lstStyle>
            <a:lvl1pPr marL="457200" lvl="0" indent="-228600" algn="l">
              <a:lnSpc>
                <a:spcPct val="90000"/>
              </a:lnSpc>
              <a:spcBef>
                <a:spcPts val="1000"/>
              </a:spcBef>
              <a:spcAft>
                <a:spcPts val="0"/>
              </a:spcAft>
              <a:buClr>
                <a:schemeClr val="dk1"/>
              </a:buClr>
              <a:buSzPts val="2000"/>
              <a:buFont typeface="Arial"/>
              <a:buNone/>
              <a:defRPr sz="2000">
                <a:latin typeface="Century Gothic"/>
                <a:ea typeface="Century Gothic"/>
                <a:cs typeface="Century Gothic"/>
                <a:sym typeface="Century Gothic"/>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216" name="Google Shape;216;p28"/>
          <p:cNvSpPr txBox="1">
            <a:spLocks noGrp="1"/>
          </p:cNvSpPr>
          <p:nvPr>
            <p:ph type="body" idx="4"/>
          </p:nvPr>
        </p:nvSpPr>
        <p:spPr>
          <a:xfrm>
            <a:off x="6600154" y="2944368"/>
            <a:ext cx="4608576" cy="2785100"/>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0"/>
              </a:spcBef>
              <a:spcAft>
                <a:spcPts val="0"/>
              </a:spcAft>
              <a:buClr>
                <a:schemeClr val="dk1"/>
              </a:buClr>
              <a:buSzPts val="800"/>
              <a:buNone/>
              <a:defRPr sz="1600"/>
            </a:lvl1pPr>
            <a:lvl2pPr marL="914400" lvl="1" indent="-273050" algn="l">
              <a:lnSpc>
                <a:spcPct val="100000"/>
              </a:lnSpc>
              <a:spcBef>
                <a:spcPts val="0"/>
              </a:spcBef>
              <a:spcAft>
                <a:spcPts val="0"/>
              </a:spcAft>
              <a:buClr>
                <a:schemeClr val="dk1"/>
              </a:buClr>
              <a:buSzPts val="700"/>
              <a:buChar char="•"/>
              <a:defRPr sz="1400"/>
            </a:lvl2pPr>
            <a:lvl3pPr marL="1371600" lvl="2" indent="-266700" algn="l">
              <a:lnSpc>
                <a:spcPct val="100000"/>
              </a:lnSpc>
              <a:spcBef>
                <a:spcPts val="0"/>
              </a:spcBef>
              <a:spcAft>
                <a:spcPts val="0"/>
              </a:spcAft>
              <a:buClr>
                <a:schemeClr val="dk1"/>
              </a:buClr>
              <a:buSzPts val="600"/>
              <a:buChar char="•"/>
              <a:defRPr sz="1200"/>
            </a:lvl3pPr>
            <a:lvl4pPr marL="1828800" lvl="3" indent="-263525" algn="l">
              <a:lnSpc>
                <a:spcPct val="100000"/>
              </a:lnSpc>
              <a:spcBef>
                <a:spcPts val="0"/>
              </a:spcBef>
              <a:spcAft>
                <a:spcPts val="0"/>
              </a:spcAft>
              <a:buClr>
                <a:schemeClr val="dk1"/>
              </a:buClr>
              <a:buSzPts val="550"/>
              <a:buChar char="•"/>
              <a:defRPr sz="1100"/>
            </a:lvl4pPr>
            <a:lvl5pPr marL="2286000" lvl="4" indent="-263525" algn="l">
              <a:lnSpc>
                <a:spcPct val="90000"/>
              </a:lnSpc>
              <a:spcBef>
                <a:spcPts val="500"/>
              </a:spcBef>
              <a:spcAft>
                <a:spcPts val="0"/>
              </a:spcAft>
              <a:buClr>
                <a:schemeClr val="dk1"/>
              </a:buClr>
              <a:buSzPts val="550"/>
              <a:buChar char="•"/>
              <a:defRPr sz="1100"/>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217" name="Google Shape;217;p28"/>
          <p:cNvSpPr txBox="1">
            <a:spLocks noGrp="1"/>
          </p:cNvSpPr>
          <p:nvPr>
            <p:ph type="sldNum" idx="12"/>
          </p:nvPr>
        </p:nvSpPr>
        <p:spPr>
          <a:xfrm>
            <a:off x="838200" y="6400904"/>
            <a:ext cx="365760" cy="246888"/>
          </a:xfrm>
          <a:prstGeom prst="rect">
            <a:avLst/>
          </a:prstGeom>
          <a:noFill/>
          <a:ln>
            <a:noFill/>
          </a:ln>
        </p:spPr>
        <p:txBody>
          <a:bodyPr spcFirstLastPara="1" wrap="square" lIns="0" tIns="45700" rIns="0" bIns="45700" anchor="ctr" anchorCtr="0">
            <a:noAutofit/>
          </a:bodyPr>
          <a:lstStyle>
            <a:lvl1pPr marL="0" lvl="0" indent="0" algn="ctr">
              <a:spcBef>
                <a:spcPts val="0"/>
              </a:spcBef>
              <a:buNone/>
              <a:defRPr/>
            </a:lvl1pPr>
            <a:lvl2pPr marL="0" lvl="1" indent="0" algn="ctr">
              <a:spcBef>
                <a:spcPts val="0"/>
              </a:spcBef>
              <a:buNone/>
              <a:defRPr/>
            </a:lvl2pPr>
            <a:lvl3pPr marL="0" lvl="2" indent="0" algn="ctr">
              <a:spcBef>
                <a:spcPts val="0"/>
              </a:spcBef>
              <a:buNone/>
              <a:defRPr/>
            </a:lvl3pPr>
            <a:lvl4pPr marL="0" lvl="3" indent="0" algn="ctr">
              <a:spcBef>
                <a:spcPts val="0"/>
              </a:spcBef>
              <a:buNone/>
              <a:defRPr/>
            </a:lvl4pPr>
            <a:lvl5pPr marL="0" lvl="4" indent="0" algn="ctr">
              <a:spcBef>
                <a:spcPts val="0"/>
              </a:spcBef>
              <a:buNone/>
              <a:defRPr/>
            </a:lvl5pPr>
            <a:lvl6pPr marL="0" lvl="5" indent="0" algn="ctr">
              <a:spcBef>
                <a:spcPts val="0"/>
              </a:spcBef>
              <a:buNone/>
              <a:defRPr/>
            </a:lvl6pPr>
            <a:lvl7pPr marL="0" lvl="6" indent="0" algn="ctr">
              <a:spcBef>
                <a:spcPts val="0"/>
              </a:spcBef>
              <a:buNone/>
              <a:defRPr/>
            </a:lvl7pPr>
            <a:lvl8pPr marL="0" lvl="7" indent="0" algn="ctr">
              <a:spcBef>
                <a:spcPts val="0"/>
              </a:spcBef>
              <a:buNone/>
              <a:defRPr/>
            </a:lvl8pPr>
            <a:lvl9pPr marL="0" lvl="8" indent="0" algn="ctr">
              <a:spcBef>
                <a:spcPts val="0"/>
              </a:spcBef>
              <a:buNone/>
              <a:defRPr/>
            </a:lvl9pPr>
          </a:lstStyle>
          <a:p>
            <a:pPr marL="0" lvl="0" indent="0" algn="ctr" rtl="0">
              <a:spcBef>
                <a:spcPts val="0"/>
              </a:spcBef>
              <a:spcAft>
                <a:spcPts val="0"/>
              </a:spcAft>
              <a:buNone/>
            </a:pPr>
            <a:fld id="{00000000-1234-1234-1234-123412341234}" type="slidenum">
              <a:rPr lang="en-IN"/>
              <a:t>‹#›</a:t>
            </a:fld>
            <a:endParaRPr/>
          </a:p>
        </p:txBody>
      </p:sp>
      <p:sp>
        <p:nvSpPr>
          <p:cNvPr id="218" name="Google Shape;218;p28"/>
          <p:cNvSpPr txBox="1">
            <a:spLocks noGrp="1"/>
          </p:cNvSpPr>
          <p:nvPr>
            <p:ph type="ftr" idx="11"/>
          </p:nvPr>
        </p:nvSpPr>
        <p:spPr>
          <a:xfrm>
            <a:off x="5364480" y="6400904"/>
            <a:ext cx="1463040" cy="246888"/>
          </a:xfrm>
          <a:prstGeom prst="rect">
            <a:avLst/>
          </a:prstGeom>
          <a:noFill/>
          <a:ln>
            <a:noFill/>
          </a:ln>
        </p:spPr>
        <p:txBody>
          <a:bodyPr spcFirstLastPara="1" wrap="square" lIns="0" tIns="45700" rIns="0"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19" name="Google Shape;219;p28"/>
          <p:cNvSpPr txBox="1">
            <a:spLocks noGrp="1"/>
          </p:cNvSpPr>
          <p:nvPr>
            <p:ph type="dt" idx="10"/>
          </p:nvPr>
        </p:nvSpPr>
        <p:spPr>
          <a:xfrm>
            <a:off x="10629145" y="6400904"/>
            <a:ext cx="640080" cy="246888"/>
          </a:xfrm>
          <a:prstGeom prst="rect">
            <a:avLst/>
          </a:prstGeom>
          <a:noFill/>
          <a:ln>
            <a:noFill/>
          </a:ln>
        </p:spPr>
        <p:txBody>
          <a:bodyPr spcFirstLastPara="1" wrap="square" lIns="0" tIns="45700" rIns="0"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matchingName="Three Content">
  <p:cSld name="Three Content">
    <p:bg>
      <p:bgPr>
        <a:solidFill>
          <a:schemeClr val="accent4"/>
        </a:solidFill>
        <a:effectLst/>
      </p:bgPr>
    </p:bg>
    <p:spTree>
      <p:nvGrpSpPr>
        <p:cNvPr id="1" name="Shape 220"/>
        <p:cNvGrpSpPr/>
        <p:nvPr/>
      </p:nvGrpSpPr>
      <p:grpSpPr>
        <a:xfrm>
          <a:off x="0" y="0"/>
          <a:ext cx="0" cy="0"/>
          <a:chOff x="0" y="0"/>
          <a:chExt cx="0" cy="0"/>
        </a:xfrm>
      </p:grpSpPr>
      <p:sp>
        <p:nvSpPr>
          <p:cNvPr id="221" name="Google Shape;221;p29"/>
          <p:cNvSpPr txBox="1">
            <a:spLocks noGrp="1"/>
          </p:cNvSpPr>
          <p:nvPr>
            <p:ph type="title"/>
          </p:nvPr>
        </p:nvSpPr>
        <p:spPr>
          <a:xfrm>
            <a:off x="1139952" y="512064"/>
            <a:ext cx="9912096" cy="1014984"/>
          </a:xfrm>
          <a:prstGeom prst="rect">
            <a:avLst/>
          </a:prstGeom>
          <a:noFill/>
          <a:ln>
            <a:noFill/>
          </a:ln>
        </p:spPr>
        <p:txBody>
          <a:bodyPr spcFirstLastPara="1" wrap="square" lIns="91425" tIns="45700" rIns="91425" bIns="45700" anchor="t" anchorCtr="0">
            <a:noAutofit/>
          </a:bodyPr>
          <a:lstStyle>
            <a:lvl1pPr lvl="0" algn="ctr">
              <a:lnSpc>
                <a:spcPct val="10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222" name="Google Shape;222;p29"/>
          <p:cNvSpPr/>
          <p:nvPr/>
        </p:nvSpPr>
        <p:spPr>
          <a:xfrm>
            <a:off x="8370942" y="2106081"/>
            <a:ext cx="3249570" cy="3987012"/>
          </a:xfrm>
          <a:prstGeom prst="rect">
            <a:avLst/>
          </a:prstGeom>
          <a:solidFill>
            <a:schemeClr val="accent2"/>
          </a:solidFill>
          <a:ln w="25400" cap="flat" cmpd="sng">
            <a:solidFill>
              <a:schemeClr val="dk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Clr>
                <a:schemeClr val="dk1"/>
              </a:buClr>
              <a:buSzPts val="1800"/>
              <a:buFont typeface="Open Sans Light"/>
              <a:buNone/>
            </a:pPr>
            <a:endParaRPr sz="1800">
              <a:solidFill>
                <a:schemeClr val="lt1"/>
              </a:solidFill>
              <a:latin typeface="Karla"/>
              <a:ea typeface="Karla"/>
              <a:cs typeface="Karla"/>
              <a:sym typeface="Karla"/>
            </a:endParaRPr>
          </a:p>
        </p:txBody>
      </p:sp>
      <p:sp>
        <p:nvSpPr>
          <p:cNvPr id="223" name="Google Shape;223;p29"/>
          <p:cNvSpPr/>
          <p:nvPr/>
        </p:nvSpPr>
        <p:spPr>
          <a:xfrm>
            <a:off x="4599233" y="2106081"/>
            <a:ext cx="3249570" cy="3987012"/>
          </a:xfrm>
          <a:prstGeom prst="rect">
            <a:avLst/>
          </a:prstGeom>
          <a:solidFill>
            <a:schemeClr val="accent2"/>
          </a:solidFill>
          <a:ln w="25400" cap="flat" cmpd="sng">
            <a:solidFill>
              <a:schemeClr val="dk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Clr>
                <a:schemeClr val="dk1"/>
              </a:buClr>
              <a:buSzPts val="1800"/>
              <a:buFont typeface="Open Sans Light"/>
              <a:buNone/>
            </a:pPr>
            <a:endParaRPr sz="1800">
              <a:solidFill>
                <a:schemeClr val="lt1"/>
              </a:solidFill>
              <a:latin typeface="Karla"/>
              <a:ea typeface="Karla"/>
              <a:cs typeface="Karla"/>
              <a:sym typeface="Karla"/>
            </a:endParaRPr>
          </a:p>
        </p:txBody>
      </p:sp>
      <p:sp>
        <p:nvSpPr>
          <p:cNvPr id="224" name="Google Shape;224;p29"/>
          <p:cNvSpPr/>
          <p:nvPr/>
        </p:nvSpPr>
        <p:spPr>
          <a:xfrm>
            <a:off x="808072" y="2106081"/>
            <a:ext cx="3249570" cy="3987012"/>
          </a:xfrm>
          <a:prstGeom prst="rect">
            <a:avLst/>
          </a:prstGeom>
          <a:solidFill>
            <a:schemeClr val="accent2"/>
          </a:solidFill>
          <a:ln w="25400" cap="flat" cmpd="sng">
            <a:solidFill>
              <a:schemeClr val="dk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Clr>
                <a:schemeClr val="dk1"/>
              </a:buClr>
              <a:buSzPts val="1800"/>
              <a:buFont typeface="Open Sans Light"/>
              <a:buNone/>
            </a:pPr>
            <a:endParaRPr sz="1800">
              <a:solidFill>
                <a:schemeClr val="lt1"/>
              </a:solidFill>
              <a:latin typeface="Karla"/>
              <a:ea typeface="Karla"/>
              <a:cs typeface="Karla"/>
              <a:sym typeface="Karla"/>
            </a:endParaRPr>
          </a:p>
        </p:txBody>
      </p:sp>
      <p:sp>
        <p:nvSpPr>
          <p:cNvPr id="225" name="Google Shape;225;p29"/>
          <p:cNvSpPr txBox="1">
            <a:spLocks noGrp="1"/>
          </p:cNvSpPr>
          <p:nvPr>
            <p:ph type="body" idx="1"/>
          </p:nvPr>
        </p:nvSpPr>
        <p:spPr>
          <a:xfrm>
            <a:off x="685800" y="1956816"/>
            <a:ext cx="3246120" cy="3986784"/>
          </a:xfrm>
          <a:prstGeom prst="rect">
            <a:avLst/>
          </a:prstGeom>
          <a:solidFill>
            <a:schemeClr val="accent5"/>
          </a:solidFill>
          <a:ln w="25400" cap="flat" cmpd="sng">
            <a:solidFill>
              <a:schemeClr val="dk1"/>
            </a:solidFill>
            <a:prstDash val="solid"/>
            <a:round/>
            <a:headEnd type="none" w="sm" len="sm"/>
            <a:tailEnd type="none" w="sm" len="sm"/>
          </a:ln>
        </p:spPr>
        <p:txBody>
          <a:bodyPr spcFirstLastPara="1" wrap="square" lIns="320025" tIns="502900" rIns="91425" bIns="45700" anchor="t" anchorCtr="0">
            <a:noAutofit/>
          </a:bodyPr>
          <a:lstStyle>
            <a:lvl1pPr marL="457200" lvl="0" indent="-228600" algn="l">
              <a:lnSpc>
                <a:spcPct val="90000"/>
              </a:lnSpc>
              <a:spcBef>
                <a:spcPts val="1000"/>
              </a:spcBef>
              <a:spcAft>
                <a:spcPts val="0"/>
              </a:spcAft>
              <a:buClr>
                <a:schemeClr val="dk1"/>
              </a:buClr>
              <a:buSzPts val="2000"/>
              <a:buFont typeface="Arial"/>
              <a:buNone/>
              <a:defRPr sz="2000">
                <a:latin typeface="Century Gothic"/>
                <a:ea typeface="Century Gothic"/>
                <a:cs typeface="Century Gothic"/>
                <a:sym typeface="Century Gothic"/>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226" name="Google Shape;226;p29"/>
          <p:cNvSpPr txBox="1">
            <a:spLocks noGrp="1"/>
          </p:cNvSpPr>
          <p:nvPr>
            <p:ph type="body" idx="2"/>
          </p:nvPr>
        </p:nvSpPr>
        <p:spPr>
          <a:xfrm>
            <a:off x="932688" y="2944368"/>
            <a:ext cx="2743200" cy="2785100"/>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0"/>
              </a:spcBef>
              <a:spcAft>
                <a:spcPts val="0"/>
              </a:spcAft>
              <a:buClr>
                <a:schemeClr val="dk1"/>
              </a:buClr>
              <a:buSzPts val="800"/>
              <a:buNone/>
              <a:defRPr sz="1600"/>
            </a:lvl1pPr>
            <a:lvl2pPr marL="914400" lvl="1" indent="-273050" algn="l">
              <a:lnSpc>
                <a:spcPct val="100000"/>
              </a:lnSpc>
              <a:spcBef>
                <a:spcPts val="0"/>
              </a:spcBef>
              <a:spcAft>
                <a:spcPts val="0"/>
              </a:spcAft>
              <a:buClr>
                <a:schemeClr val="dk1"/>
              </a:buClr>
              <a:buSzPts val="700"/>
              <a:buChar char="•"/>
              <a:defRPr sz="1400"/>
            </a:lvl2pPr>
            <a:lvl3pPr marL="1371600" lvl="2" indent="-266700" algn="l">
              <a:lnSpc>
                <a:spcPct val="100000"/>
              </a:lnSpc>
              <a:spcBef>
                <a:spcPts val="0"/>
              </a:spcBef>
              <a:spcAft>
                <a:spcPts val="0"/>
              </a:spcAft>
              <a:buClr>
                <a:schemeClr val="dk1"/>
              </a:buClr>
              <a:buSzPts val="600"/>
              <a:buChar char="•"/>
              <a:defRPr sz="1200"/>
            </a:lvl3pPr>
            <a:lvl4pPr marL="1828800" lvl="3" indent="-263525" algn="l">
              <a:lnSpc>
                <a:spcPct val="100000"/>
              </a:lnSpc>
              <a:spcBef>
                <a:spcPts val="0"/>
              </a:spcBef>
              <a:spcAft>
                <a:spcPts val="0"/>
              </a:spcAft>
              <a:buClr>
                <a:schemeClr val="dk1"/>
              </a:buClr>
              <a:buSzPts val="550"/>
              <a:buChar char="•"/>
              <a:defRPr sz="1100"/>
            </a:lvl4pPr>
            <a:lvl5pPr marL="2286000" lvl="4" indent="-263525" algn="l">
              <a:lnSpc>
                <a:spcPct val="90000"/>
              </a:lnSpc>
              <a:spcBef>
                <a:spcPts val="500"/>
              </a:spcBef>
              <a:spcAft>
                <a:spcPts val="0"/>
              </a:spcAft>
              <a:buClr>
                <a:schemeClr val="dk1"/>
              </a:buClr>
              <a:buSzPts val="550"/>
              <a:buChar char="•"/>
              <a:defRPr sz="1100"/>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227" name="Google Shape;227;p29"/>
          <p:cNvSpPr txBox="1">
            <a:spLocks noGrp="1"/>
          </p:cNvSpPr>
          <p:nvPr>
            <p:ph type="body" idx="3"/>
          </p:nvPr>
        </p:nvSpPr>
        <p:spPr>
          <a:xfrm>
            <a:off x="4480560" y="1956816"/>
            <a:ext cx="3246120" cy="3986784"/>
          </a:xfrm>
          <a:prstGeom prst="rect">
            <a:avLst/>
          </a:prstGeom>
          <a:solidFill>
            <a:schemeClr val="accent5"/>
          </a:solidFill>
          <a:ln w="25400" cap="flat" cmpd="sng">
            <a:solidFill>
              <a:schemeClr val="dk1"/>
            </a:solidFill>
            <a:prstDash val="solid"/>
            <a:round/>
            <a:headEnd type="none" w="sm" len="sm"/>
            <a:tailEnd type="none" w="sm" len="sm"/>
          </a:ln>
        </p:spPr>
        <p:txBody>
          <a:bodyPr spcFirstLastPara="1" wrap="square" lIns="320025" tIns="502900" rIns="91425" bIns="45700" anchor="t" anchorCtr="0">
            <a:noAutofit/>
          </a:bodyPr>
          <a:lstStyle>
            <a:lvl1pPr marL="457200" lvl="0" indent="-228600" algn="l">
              <a:lnSpc>
                <a:spcPct val="90000"/>
              </a:lnSpc>
              <a:spcBef>
                <a:spcPts val="1000"/>
              </a:spcBef>
              <a:spcAft>
                <a:spcPts val="0"/>
              </a:spcAft>
              <a:buClr>
                <a:schemeClr val="dk1"/>
              </a:buClr>
              <a:buSzPts val="2000"/>
              <a:buFont typeface="Arial"/>
              <a:buNone/>
              <a:defRPr sz="2000">
                <a:latin typeface="Century Gothic"/>
                <a:ea typeface="Century Gothic"/>
                <a:cs typeface="Century Gothic"/>
                <a:sym typeface="Century Gothic"/>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228" name="Google Shape;228;p29"/>
          <p:cNvSpPr txBox="1">
            <a:spLocks noGrp="1"/>
          </p:cNvSpPr>
          <p:nvPr>
            <p:ph type="body" idx="4"/>
          </p:nvPr>
        </p:nvSpPr>
        <p:spPr>
          <a:xfrm>
            <a:off x="4715873" y="2944368"/>
            <a:ext cx="2743200" cy="2785100"/>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0"/>
              </a:spcBef>
              <a:spcAft>
                <a:spcPts val="0"/>
              </a:spcAft>
              <a:buClr>
                <a:schemeClr val="dk1"/>
              </a:buClr>
              <a:buSzPts val="800"/>
              <a:buNone/>
              <a:defRPr sz="1600"/>
            </a:lvl1pPr>
            <a:lvl2pPr marL="914400" lvl="1" indent="-273050" algn="l">
              <a:lnSpc>
                <a:spcPct val="100000"/>
              </a:lnSpc>
              <a:spcBef>
                <a:spcPts val="0"/>
              </a:spcBef>
              <a:spcAft>
                <a:spcPts val="0"/>
              </a:spcAft>
              <a:buClr>
                <a:schemeClr val="dk1"/>
              </a:buClr>
              <a:buSzPts val="700"/>
              <a:buChar char="•"/>
              <a:defRPr sz="1400"/>
            </a:lvl2pPr>
            <a:lvl3pPr marL="1371600" lvl="2" indent="-266700" algn="l">
              <a:lnSpc>
                <a:spcPct val="100000"/>
              </a:lnSpc>
              <a:spcBef>
                <a:spcPts val="0"/>
              </a:spcBef>
              <a:spcAft>
                <a:spcPts val="0"/>
              </a:spcAft>
              <a:buClr>
                <a:schemeClr val="dk1"/>
              </a:buClr>
              <a:buSzPts val="600"/>
              <a:buChar char="•"/>
              <a:defRPr sz="1200"/>
            </a:lvl3pPr>
            <a:lvl4pPr marL="1828800" lvl="3" indent="-263525" algn="l">
              <a:lnSpc>
                <a:spcPct val="100000"/>
              </a:lnSpc>
              <a:spcBef>
                <a:spcPts val="0"/>
              </a:spcBef>
              <a:spcAft>
                <a:spcPts val="0"/>
              </a:spcAft>
              <a:buClr>
                <a:schemeClr val="dk1"/>
              </a:buClr>
              <a:buSzPts val="550"/>
              <a:buChar char="•"/>
              <a:defRPr sz="1100"/>
            </a:lvl4pPr>
            <a:lvl5pPr marL="2286000" lvl="4" indent="-263525" algn="l">
              <a:lnSpc>
                <a:spcPct val="90000"/>
              </a:lnSpc>
              <a:spcBef>
                <a:spcPts val="500"/>
              </a:spcBef>
              <a:spcAft>
                <a:spcPts val="0"/>
              </a:spcAft>
              <a:buClr>
                <a:schemeClr val="dk1"/>
              </a:buClr>
              <a:buSzPts val="550"/>
              <a:buChar char="•"/>
              <a:defRPr sz="1100"/>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229" name="Google Shape;229;p29"/>
          <p:cNvSpPr txBox="1">
            <a:spLocks noGrp="1"/>
          </p:cNvSpPr>
          <p:nvPr>
            <p:ph type="body" idx="5"/>
          </p:nvPr>
        </p:nvSpPr>
        <p:spPr>
          <a:xfrm>
            <a:off x="8247888" y="1956816"/>
            <a:ext cx="3246120" cy="3986784"/>
          </a:xfrm>
          <a:prstGeom prst="rect">
            <a:avLst/>
          </a:prstGeom>
          <a:solidFill>
            <a:schemeClr val="accent5"/>
          </a:solidFill>
          <a:ln w="25400" cap="flat" cmpd="sng">
            <a:solidFill>
              <a:schemeClr val="dk1"/>
            </a:solidFill>
            <a:prstDash val="solid"/>
            <a:round/>
            <a:headEnd type="none" w="sm" len="sm"/>
            <a:tailEnd type="none" w="sm" len="sm"/>
          </a:ln>
        </p:spPr>
        <p:txBody>
          <a:bodyPr spcFirstLastPara="1" wrap="square" lIns="320025" tIns="502900" rIns="91425" bIns="45700" anchor="t" anchorCtr="0">
            <a:noAutofit/>
          </a:bodyPr>
          <a:lstStyle>
            <a:lvl1pPr marL="457200" lvl="0" indent="-228600" algn="l">
              <a:lnSpc>
                <a:spcPct val="90000"/>
              </a:lnSpc>
              <a:spcBef>
                <a:spcPts val="1000"/>
              </a:spcBef>
              <a:spcAft>
                <a:spcPts val="0"/>
              </a:spcAft>
              <a:buClr>
                <a:schemeClr val="dk1"/>
              </a:buClr>
              <a:buSzPts val="2000"/>
              <a:buFont typeface="Arial"/>
              <a:buNone/>
              <a:defRPr sz="2000">
                <a:latin typeface="Century Gothic"/>
                <a:ea typeface="Century Gothic"/>
                <a:cs typeface="Century Gothic"/>
                <a:sym typeface="Century Gothic"/>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230" name="Google Shape;230;p29"/>
          <p:cNvSpPr txBox="1">
            <a:spLocks noGrp="1"/>
          </p:cNvSpPr>
          <p:nvPr>
            <p:ph type="body" idx="6"/>
          </p:nvPr>
        </p:nvSpPr>
        <p:spPr>
          <a:xfrm>
            <a:off x="8489914" y="2944368"/>
            <a:ext cx="2743200" cy="2785100"/>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0"/>
              </a:spcBef>
              <a:spcAft>
                <a:spcPts val="0"/>
              </a:spcAft>
              <a:buClr>
                <a:schemeClr val="dk1"/>
              </a:buClr>
              <a:buSzPts val="800"/>
              <a:buNone/>
              <a:defRPr sz="1600"/>
            </a:lvl1pPr>
            <a:lvl2pPr marL="914400" lvl="1" indent="-273050" algn="l">
              <a:lnSpc>
                <a:spcPct val="100000"/>
              </a:lnSpc>
              <a:spcBef>
                <a:spcPts val="0"/>
              </a:spcBef>
              <a:spcAft>
                <a:spcPts val="0"/>
              </a:spcAft>
              <a:buClr>
                <a:schemeClr val="dk1"/>
              </a:buClr>
              <a:buSzPts val="700"/>
              <a:buChar char="•"/>
              <a:defRPr sz="1400"/>
            </a:lvl2pPr>
            <a:lvl3pPr marL="1371600" lvl="2" indent="-266700" algn="l">
              <a:lnSpc>
                <a:spcPct val="100000"/>
              </a:lnSpc>
              <a:spcBef>
                <a:spcPts val="0"/>
              </a:spcBef>
              <a:spcAft>
                <a:spcPts val="0"/>
              </a:spcAft>
              <a:buClr>
                <a:schemeClr val="dk1"/>
              </a:buClr>
              <a:buSzPts val="600"/>
              <a:buChar char="•"/>
              <a:defRPr sz="1200"/>
            </a:lvl3pPr>
            <a:lvl4pPr marL="1828800" lvl="3" indent="-263525" algn="l">
              <a:lnSpc>
                <a:spcPct val="100000"/>
              </a:lnSpc>
              <a:spcBef>
                <a:spcPts val="0"/>
              </a:spcBef>
              <a:spcAft>
                <a:spcPts val="0"/>
              </a:spcAft>
              <a:buClr>
                <a:schemeClr val="dk1"/>
              </a:buClr>
              <a:buSzPts val="550"/>
              <a:buChar char="•"/>
              <a:defRPr sz="1100"/>
            </a:lvl4pPr>
            <a:lvl5pPr marL="2286000" lvl="4" indent="-263525" algn="l">
              <a:lnSpc>
                <a:spcPct val="90000"/>
              </a:lnSpc>
              <a:spcBef>
                <a:spcPts val="500"/>
              </a:spcBef>
              <a:spcAft>
                <a:spcPts val="0"/>
              </a:spcAft>
              <a:buClr>
                <a:schemeClr val="dk1"/>
              </a:buClr>
              <a:buSzPts val="550"/>
              <a:buChar char="•"/>
              <a:defRPr sz="1100"/>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231" name="Google Shape;231;p29"/>
          <p:cNvSpPr txBox="1">
            <a:spLocks noGrp="1"/>
          </p:cNvSpPr>
          <p:nvPr>
            <p:ph type="sldNum" idx="12"/>
          </p:nvPr>
        </p:nvSpPr>
        <p:spPr>
          <a:xfrm>
            <a:off x="838200" y="6400904"/>
            <a:ext cx="365760" cy="246888"/>
          </a:xfrm>
          <a:prstGeom prst="rect">
            <a:avLst/>
          </a:prstGeom>
          <a:noFill/>
          <a:ln>
            <a:noFill/>
          </a:ln>
        </p:spPr>
        <p:txBody>
          <a:bodyPr spcFirstLastPara="1" wrap="square" lIns="0" tIns="45700" rIns="0" bIns="45700" anchor="ctr" anchorCtr="0">
            <a:noAutofit/>
          </a:bodyPr>
          <a:lstStyle>
            <a:lvl1pPr marL="0" lvl="0" indent="0" algn="ctr">
              <a:spcBef>
                <a:spcPts val="0"/>
              </a:spcBef>
              <a:buNone/>
              <a:defRPr/>
            </a:lvl1pPr>
            <a:lvl2pPr marL="0" lvl="1" indent="0" algn="ctr">
              <a:spcBef>
                <a:spcPts val="0"/>
              </a:spcBef>
              <a:buNone/>
              <a:defRPr/>
            </a:lvl2pPr>
            <a:lvl3pPr marL="0" lvl="2" indent="0" algn="ctr">
              <a:spcBef>
                <a:spcPts val="0"/>
              </a:spcBef>
              <a:buNone/>
              <a:defRPr/>
            </a:lvl3pPr>
            <a:lvl4pPr marL="0" lvl="3" indent="0" algn="ctr">
              <a:spcBef>
                <a:spcPts val="0"/>
              </a:spcBef>
              <a:buNone/>
              <a:defRPr/>
            </a:lvl4pPr>
            <a:lvl5pPr marL="0" lvl="4" indent="0" algn="ctr">
              <a:spcBef>
                <a:spcPts val="0"/>
              </a:spcBef>
              <a:buNone/>
              <a:defRPr/>
            </a:lvl5pPr>
            <a:lvl6pPr marL="0" lvl="5" indent="0" algn="ctr">
              <a:spcBef>
                <a:spcPts val="0"/>
              </a:spcBef>
              <a:buNone/>
              <a:defRPr/>
            </a:lvl6pPr>
            <a:lvl7pPr marL="0" lvl="6" indent="0" algn="ctr">
              <a:spcBef>
                <a:spcPts val="0"/>
              </a:spcBef>
              <a:buNone/>
              <a:defRPr/>
            </a:lvl7pPr>
            <a:lvl8pPr marL="0" lvl="7" indent="0" algn="ctr">
              <a:spcBef>
                <a:spcPts val="0"/>
              </a:spcBef>
              <a:buNone/>
              <a:defRPr/>
            </a:lvl8pPr>
            <a:lvl9pPr marL="0" lvl="8" indent="0" algn="ctr">
              <a:spcBef>
                <a:spcPts val="0"/>
              </a:spcBef>
              <a:buNone/>
              <a:defRPr/>
            </a:lvl9pPr>
          </a:lstStyle>
          <a:p>
            <a:pPr marL="0" lvl="0" indent="0" algn="ctr" rtl="0">
              <a:spcBef>
                <a:spcPts val="0"/>
              </a:spcBef>
              <a:spcAft>
                <a:spcPts val="0"/>
              </a:spcAft>
              <a:buNone/>
            </a:pPr>
            <a:fld id="{00000000-1234-1234-1234-123412341234}" type="slidenum">
              <a:rPr lang="en-IN"/>
              <a:t>‹#›</a:t>
            </a:fld>
            <a:endParaRPr/>
          </a:p>
        </p:txBody>
      </p:sp>
      <p:sp>
        <p:nvSpPr>
          <p:cNvPr id="232" name="Google Shape;232;p29"/>
          <p:cNvSpPr txBox="1">
            <a:spLocks noGrp="1"/>
          </p:cNvSpPr>
          <p:nvPr>
            <p:ph type="ftr" idx="11"/>
          </p:nvPr>
        </p:nvSpPr>
        <p:spPr>
          <a:xfrm>
            <a:off x="5364480" y="6400904"/>
            <a:ext cx="1463040" cy="246888"/>
          </a:xfrm>
          <a:prstGeom prst="rect">
            <a:avLst/>
          </a:prstGeom>
          <a:noFill/>
          <a:ln>
            <a:noFill/>
          </a:ln>
        </p:spPr>
        <p:txBody>
          <a:bodyPr spcFirstLastPara="1" wrap="square" lIns="0" tIns="45700" rIns="0"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33" name="Google Shape;233;p29"/>
          <p:cNvSpPr txBox="1">
            <a:spLocks noGrp="1"/>
          </p:cNvSpPr>
          <p:nvPr>
            <p:ph type="dt" idx="10"/>
          </p:nvPr>
        </p:nvSpPr>
        <p:spPr>
          <a:xfrm>
            <a:off x="10629145" y="6400904"/>
            <a:ext cx="640080" cy="246888"/>
          </a:xfrm>
          <a:prstGeom prst="rect">
            <a:avLst/>
          </a:prstGeom>
          <a:noFill/>
          <a:ln>
            <a:noFill/>
          </a:ln>
        </p:spPr>
        <p:txBody>
          <a:bodyPr spcFirstLastPara="1" wrap="square" lIns="0" tIns="45700" rIns="0"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showMasterSp="0" matchingName="Thank you">
  <p:cSld name="Thank you">
    <p:bg>
      <p:bgPr>
        <a:solidFill>
          <a:schemeClr val="dk2"/>
        </a:solidFill>
        <a:effectLst/>
      </p:bgPr>
    </p:bg>
    <p:spTree>
      <p:nvGrpSpPr>
        <p:cNvPr id="1" name="Shape 234"/>
        <p:cNvGrpSpPr/>
        <p:nvPr/>
      </p:nvGrpSpPr>
      <p:grpSpPr>
        <a:xfrm>
          <a:off x="0" y="0"/>
          <a:ext cx="0" cy="0"/>
          <a:chOff x="0" y="0"/>
          <a:chExt cx="0" cy="0"/>
        </a:xfrm>
      </p:grpSpPr>
      <p:sp>
        <p:nvSpPr>
          <p:cNvPr id="235" name="Google Shape;235;p30"/>
          <p:cNvSpPr/>
          <p:nvPr/>
        </p:nvSpPr>
        <p:spPr>
          <a:xfrm>
            <a:off x="1062566" y="1161412"/>
            <a:ext cx="10221119" cy="4831742"/>
          </a:xfrm>
          <a:prstGeom prst="rect">
            <a:avLst/>
          </a:prstGeom>
          <a:solidFill>
            <a:schemeClr val="accent4"/>
          </a:solidFill>
          <a:ln w="25400" cap="flat" cmpd="sng">
            <a:solidFill>
              <a:schemeClr val="dk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Clr>
                <a:schemeClr val="dk1"/>
              </a:buClr>
              <a:buSzPts val="1800"/>
              <a:buFont typeface="Open Sans Light"/>
              <a:buNone/>
            </a:pPr>
            <a:endParaRPr sz="1800" b="0" i="0" u="none" strike="noStrike" cap="none">
              <a:solidFill>
                <a:schemeClr val="lt1"/>
              </a:solidFill>
              <a:latin typeface="Karla"/>
              <a:ea typeface="Karla"/>
              <a:cs typeface="Karla"/>
              <a:sym typeface="Karla"/>
            </a:endParaRPr>
          </a:p>
        </p:txBody>
      </p:sp>
      <p:sp>
        <p:nvSpPr>
          <p:cNvPr id="236" name="Google Shape;236;p30"/>
          <p:cNvSpPr/>
          <p:nvPr/>
        </p:nvSpPr>
        <p:spPr>
          <a:xfrm>
            <a:off x="858371" y="800100"/>
            <a:ext cx="10221119" cy="4953001"/>
          </a:xfrm>
          <a:prstGeom prst="rect">
            <a:avLst/>
          </a:prstGeom>
          <a:solidFill>
            <a:schemeClr val="accent5"/>
          </a:solidFill>
          <a:ln w="25400" cap="flat" cmpd="sng">
            <a:solidFill>
              <a:schemeClr val="dk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Clr>
                <a:schemeClr val="dk1"/>
              </a:buClr>
              <a:buSzPts val="1800"/>
              <a:buFont typeface="Open Sans Light"/>
              <a:buNone/>
            </a:pPr>
            <a:endParaRPr sz="1800" b="0" i="0" u="none" strike="noStrike" cap="none">
              <a:solidFill>
                <a:schemeClr val="lt1"/>
              </a:solidFill>
              <a:latin typeface="Karla"/>
              <a:ea typeface="Karla"/>
              <a:cs typeface="Karla"/>
              <a:sym typeface="Karla"/>
            </a:endParaRPr>
          </a:p>
        </p:txBody>
      </p:sp>
      <p:sp>
        <p:nvSpPr>
          <p:cNvPr id="237" name="Google Shape;237;p30"/>
          <p:cNvSpPr txBox="1">
            <a:spLocks noGrp="1"/>
          </p:cNvSpPr>
          <p:nvPr>
            <p:ph type="ctrTitle"/>
          </p:nvPr>
        </p:nvSpPr>
        <p:spPr>
          <a:xfrm>
            <a:off x="1527048" y="1901952"/>
            <a:ext cx="4873752" cy="1709928"/>
          </a:xfrm>
          <a:prstGeom prst="rect">
            <a:avLst/>
          </a:prstGeom>
          <a:noFill/>
          <a:ln>
            <a:noFill/>
          </a:ln>
        </p:spPr>
        <p:txBody>
          <a:bodyPr spcFirstLastPara="1" wrap="square" lIns="91425" tIns="45700" rIns="91425" bIns="45700" anchor="t" anchorCtr="0">
            <a:noAutofit/>
          </a:bodyPr>
          <a:lstStyle>
            <a:lvl1pPr lvl="0" algn="l">
              <a:lnSpc>
                <a:spcPct val="90000"/>
              </a:lnSpc>
              <a:spcBef>
                <a:spcPts val="0"/>
              </a:spcBef>
              <a:spcAft>
                <a:spcPts val="0"/>
              </a:spcAft>
              <a:buClr>
                <a:schemeClr val="dk1"/>
              </a:buClr>
              <a:buSzPts val="6000"/>
              <a:buFont typeface="Century Gothic"/>
              <a:buNone/>
              <a:defRPr sz="60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238" name="Google Shape;238;p30"/>
          <p:cNvSpPr txBox="1">
            <a:spLocks noGrp="1"/>
          </p:cNvSpPr>
          <p:nvPr>
            <p:ph type="subTitle" idx="1"/>
          </p:nvPr>
        </p:nvSpPr>
        <p:spPr>
          <a:xfrm>
            <a:off x="1527048" y="3108960"/>
            <a:ext cx="3913632" cy="1883664"/>
          </a:xfrm>
          <a:prstGeom prst="rect">
            <a:avLst/>
          </a:prstGeom>
          <a:noFill/>
          <a:ln>
            <a:noFill/>
          </a:ln>
        </p:spPr>
        <p:txBody>
          <a:bodyPr spcFirstLastPara="1" wrap="square" lIns="91425" tIns="45700" rIns="91425" bIns="45700" anchor="t" anchorCtr="0">
            <a:noAutofit/>
          </a:bodyPr>
          <a:lstStyle>
            <a:lvl1pPr lvl="0" algn="l">
              <a:lnSpc>
                <a:spcPct val="100000"/>
              </a:lnSpc>
              <a:spcBef>
                <a:spcPts val="1000"/>
              </a:spcBef>
              <a:spcAft>
                <a:spcPts val="0"/>
              </a:spcAft>
              <a:buClr>
                <a:schemeClr val="dk1"/>
              </a:buClr>
              <a:buSzPts val="1600"/>
              <a:buNone/>
              <a:defRPr sz="1600"/>
            </a:lvl1pPr>
            <a:lvl2pPr lvl="1" algn="ctr">
              <a:lnSpc>
                <a:spcPct val="90000"/>
              </a:lnSpc>
              <a:spcBef>
                <a:spcPts val="500"/>
              </a:spcBef>
              <a:spcAft>
                <a:spcPts val="0"/>
              </a:spcAft>
              <a:buClr>
                <a:schemeClr val="dk1"/>
              </a:buClr>
              <a:buSzPts val="2000"/>
              <a:buNone/>
              <a:defRPr sz="2000"/>
            </a:lvl2pPr>
            <a:lvl3pPr lvl="2" algn="ctr">
              <a:lnSpc>
                <a:spcPct val="90000"/>
              </a:lnSpc>
              <a:spcBef>
                <a:spcPts val="500"/>
              </a:spcBef>
              <a:spcAft>
                <a:spcPts val="0"/>
              </a:spcAft>
              <a:buClr>
                <a:schemeClr val="dk1"/>
              </a:buClr>
              <a:buSzPts val="1800"/>
              <a:buNone/>
              <a:defRPr sz="1800"/>
            </a:lvl3pPr>
            <a:lvl4pPr lvl="3" algn="ctr">
              <a:lnSpc>
                <a:spcPct val="90000"/>
              </a:lnSpc>
              <a:spcBef>
                <a:spcPts val="500"/>
              </a:spcBef>
              <a:spcAft>
                <a:spcPts val="0"/>
              </a:spcAft>
              <a:buClr>
                <a:schemeClr val="dk1"/>
              </a:buClr>
              <a:buSzPts val="1600"/>
              <a:buNone/>
              <a:defRPr sz="1600"/>
            </a:lvl4pPr>
            <a:lvl5pPr lvl="4" algn="ctr">
              <a:lnSpc>
                <a:spcPct val="90000"/>
              </a:lnSpc>
              <a:spcBef>
                <a:spcPts val="500"/>
              </a:spcBef>
              <a:spcAft>
                <a:spcPts val="0"/>
              </a:spcAft>
              <a:buClr>
                <a:schemeClr val="dk1"/>
              </a:buClr>
              <a:buSzPts val="1600"/>
              <a:buNone/>
              <a:defRPr sz="1600"/>
            </a:lvl5pPr>
            <a:lvl6pPr lvl="5" algn="ctr">
              <a:lnSpc>
                <a:spcPct val="90000"/>
              </a:lnSpc>
              <a:spcBef>
                <a:spcPts val="500"/>
              </a:spcBef>
              <a:spcAft>
                <a:spcPts val="0"/>
              </a:spcAft>
              <a:buClr>
                <a:schemeClr val="dk1"/>
              </a:buClr>
              <a:buSzPts val="1600"/>
              <a:buNone/>
              <a:defRPr sz="1600"/>
            </a:lvl6pPr>
            <a:lvl7pPr lvl="6" algn="ctr">
              <a:lnSpc>
                <a:spcPct val="90000"/>
              </a:lnSpc>
              <a:spcBef>
                <a:spcPts val="500"/>
              </a:spcBef>
              <a:spcAft>
                <a:spcPts val="0"/>
              </a:spcAft>
              <a:buClr>
                <a:schemeClr val="dk1"/>
              </a:buClr>
              <a:buSzPts val="1600"/>
              <a:buNone/>
              <a:defRPr sz="1600"/>
            </a:lvl7pPr>
            <a:lvl8pPr lvl="7" algn="ctr">
              <a:lnSpc>
                <a:spcPct val="90000"/>
              </a:lnSpc>
              <a:spcBef>
                <a:spcPts val="500"/>
              </a:spcBef>
              <a:spcAft>
                <a:spcPts val="0"/>
              </a:spcAft>
              <a:buClr>
                <a:schemeClr val="dk1"/>
              </a:buClr>
              <a:buSzPts val="1600"/>
              <a:buNone/>
              <a:defRPr sz="1600"/>
            </a:lvl8pPr>
            <a:lvl9pPr lvl="8" algn="ctr">
              <a:lnSpc>
                <a:spcPct val="90000"/>
              </a:lnSpc>
              <a:spcBef>
                <a:spcPts val="500"/>
              </a:spcBef>
              <a:spcAft>
                <a:spcPts val="0"/>
              </a:spcAft>
              <a:buClr>
                <a:schemeClr val="dk1"/>
              </a:buClr>
              <a:buSzPts val="1600"/>
              <a:buNone/>
              <a:defRPr sz="1600"/>
            </a:lvl9pPr>
          </a:lstStyle>
          <a:p>
            <a:endParaRPr/>
          </a:p>
        </p:txBody>
      </p:sp>
      <p:sp>
        <p:nvSpPr>
          <p:cNvPr id="239" name="Google Shape;239;p30"/>
          <p:cNvSpPr>
            <a:spLocks noGrp="1"/>
          </p:cNvSpPr>
          <p:nvPr>
            <p:ph type="pic" idx="2"/>
          </p:nvPr>
        </p:nvSpPr>
        <p:spPr>
          <a:xfrm>
            <a:off x="6443482" y="812292"/>
            <a:ext cx="4636008" cy="4928616"/>
          </a:xfrm>
          <a:prstGeom prst="rect">
            <a:avLst/>
          </a:prstGeom>
          <a:noFill/>
          <a:ln w="25400" cap="flat" cmpd="sng">
            <a:solidFill>
              <a:schemeClr val="dk1"/>
            </a:solidFill>
            <a:prstDash val="solid"/>
            <a:miter lim="800000"/>
            <a:headEnd type="none" w="sm" len="sm"/>
            <a:tailEnd type="none" w="sm" len="sm"/>
          </a:ln>
        </p:spPr>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matchingName="Title Only" type="titleOnly">
  <p:cSld name="TITLE_ONLY">
    <p:bg>
      <p:bgPr>
        <a:solidFill>
          <a:schemeClr val="accent5"/>
        </a:solidFill>
        <a:effectLst/>
      </p:bgPr>
    </p:bg>
    <p:spTree>
      <p:nvGrpSpPr>
        <p:cNvPr id="1" name="Shape 240"/>
        <p:cNvGrpSpPr/>
        <p:nvPr/>
      </p:nvGrpSpPr>
      <p:grpSpPr>
        <a:xfrm>
          <a:off x="0" y="0"/>
          <a:ext cx="0" cy="0"/>
          <a:chOff x="0" y="0"/>
          <a:chExt cx="0" cy="0"/>
        </a:xfrm>
      </p:grpSpPr>
      <p:sp>
        <p:nvSpPr>
          <p:cNvPr id="241" name="Google Shape;241;p31"/>
          <p:cNvSpPr txBox="1">
            <a:spLocks noGrp="1"/>
          </p:cNvSpPr>
          <p:nvPr>
            <p:ph type="title"/>
          </p:nvPr>
        </p:nvSpPr>
        <p:spPr>
          <a:xfrm>
            <a:off x="1139952" y="512064"/>
            <a:ext cx="9912096" cy="1014984"/>
          </a:xfrm>
          <a:prstGeom prst="rect">
            <a:avLst/>
          </a:prstGeom>
          <a:noFill/>
          <a:ln>
            <a:noFill/>
          </a:ln>
        </p:spPr>
        <p:txBody>
          <a:bodyPr spcFirstLastPara="1" wrap="square" lIns="91425" tIns="45700" rIns="91425" bIns="45700" anchor="t" anchorCtr="0">
            <a:noAutofit/>
          </a:bodyPr>
          <a:lstStyle>
            <a:lvl1pPr lvl="0" algn="ctr">
              <a:lnSpc>
                <a:spcPct val="10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242" name="Google Shape;242;p31"/>
          <p:cNvSpPr txBox="1">
            <a:spLocks noGrp="1"/>
          </p:cNvSpPr>
          <p:nvPr>
            <p:ph type="sldNum" idx="12"/>
          </p:nvPr>
        </p:nvSpPr>
        <p:spPr>
          <a:xfrm>
            <a:off x="838200" y="6400904"/>
            <a:ext cx="365760" cy="246888"/>
          </a:xfrm>
          <a:prstGeom prst="rect">
            <a:avLst/>
          </a:prstGeom>
          <a:noFill/>
          <a:ln>
            <a:noFill/>
          </a:ln>
        </p:spPr>
        <p:txBody>
          <a:bodyPr spcFirstLastPara="1" wrap="square" lIns="0" tIns="45700" rIns="0" bIns="45700" anchor="ctr" anchorCtr="0">
            <a:noAutofit/>
          </a:bodyPr>
          <a:lstStyle>
            <a:lvl1pPr marL="0" lvl="0" indent="0" algn="ctr">
              <a:spcBef>
                <a:spcPts val="0"/>
              </a:spcBef>
              <a:buNone/>
              <a:defRPr/>
            </a:lvl1pPr>
            <a:lvl2pPr marL="0" lvl="1" indent="0" algn="ctr">
              <a:spcBef>
                <a:spcPts val="0"/>
              </a:spcBef>
              <a:buNone/>
              <a:defRPr/>
            </a:lvl2pPr>
            <a:lvl3pPr marL="0" lvl="2" indent="0" algn="ctr">
              <a:spcBef>
                <a:spcPts val="0"/>
              </a:spcBef>
              <a:buNone/>
              <a:defRPr/>
            </a:lvl3pPr>
            <a:lvl4pPr marL="0" lvl="3" indent="0" algn="ctr">
              <a:spcBef>
                <a:spcPts val="0"/>
              </a:spcBef>
              <a:buNone/>
              <a:defRPr/>
            </a:lvl4pPr>
            <a:lvl5pPr marL="0" lvl="4" indent="0" algn="ctr">
              <a:spcBef>
                <a:spcPts val="0"/>
              </a:spcBef>
              <a:buNone/>
              <a:defRPr/>
            </a:lvl5pPr>
            <a:lvl6pPr marL="0" lvl="5" indent="0" algn="ctr">
              <a:spcBef>
                <a:spcPts val="0"/>
              </a:spcBef>
              <a:buNone/>
              <a:defRPr/>
            </a:lvl6pPr>
            <a:lvl7pPr marL="0" lvl="6" indent="0" algn="ctr">
              <a:spcBef>
                <a:spcPts val="0"/>
              </a:spcBef>
              <a:buNone/>
              <a:defRPr/>
            </a:lvl7pPr>
            <a:lvl8pPr marL="0" lvl="7" indent="0" algn="ctr">
              <a:spcBef>
                <a:spcPts val="0"/>
              </a:spcBef>
              <a:buNone/>
              <a:defRPr/>
            </a:lvl8pPr>
            <a:lvl9pPr marL="0" lvl="8" indent="0" algn="ctr">
              <a:spcBef>
                <a:spcPts val="0"/>
              </a:spcBef>
              <a:buNone/>
              <a:defRPr/>
            </a:lvl9pPr>
          </a:lstStyle>
          <a:p>
            <a:pPr marL="0" lvl="0" indent="0" algn="ctr" rtl="0">
              <a:spcBef>
                <a:spcPts val="0"/>
              </a:spcBef>
              <a:spcAft>
                <a:spcPts val="0"/>
              </a:spcAft>
              <a:buNone/>
            </a:pPr>
            <a:fld id="{00000000-1234-1234-1234-123412341234}" type="slidenum">
              <a:rPr lang="en-IN"/>
              <a:t>‹#›</a:t>
            </a:fld>
            <a:endParaRPr/>
          </a:p>
        </p:txBody>
      </p:sp>
      <p:sp>
        <p:nvSpPr>
          <p:cNvPr id="243" name="Google Shape;243;p31"/>
          <p:cNvSpPr txBox="1">
            <a:spLocks noGrp="1"/>
          </p:cNvSpPr>
          <p:nvPr>
            <p:ph type="ftr" idx="11"/>
          </p:nvPr>
        </p:nvSpPr>
        <p:spPr>
          <a:xfrm>
            <a:off x="5364480" y="6400904"/>
            <a:ext cx="1463040" cy="246888"/>
          </a:xfrm>
          <a:prstGeom prst="rect">
            <a:avLst/>
          </a:prstGeom>
          <a:noFill/>
          <a:ln>
            <a:noFill/>
          </a:ln>
        </p:spPr>
        <p:txBody>
          <a:bodyPr spcFirstLastPara="1" wrap="square" lIns="0" tIns="45700" rIns="0"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44" name="Google Shape;244;p31"/>
          <p:cNvSpPr txBox="1">
            <a:spLocks noGrp="1"/>
          </p:cNvSpPr>
          <p:nvPr>
            <p:ph type="dt" idx="10"/>
          </p:nvPr>
        </p:nvSpPr>
        <p:spPr>
          <a:xfrm>
            <a:off x="10629145" y="6400904"/>
            <a:ext cx="640080" cy="246888"/>
          </a:xfrm>
          <a:prstGeom prst="rect">
            <a:avLst/>
          </a:prstGeom>
          <a:noFill/>
          <a:ln>
            <a:noFill/>
          </a:ln>
        </p:spPr>
        <p:txBody>
          <a:bodyPr spcFirstLastPara="1" wrap="square" lIns="0" tIns="45700" rIns="0"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9"/>
        <p:cNvGrpSpPr/>
        <p:nvPr/>
      </p:nvGrpSpPr>
      <p:grpSpPr>
        <a:xfrm>
          <a:off x="0" y="0"/>
          <a:ext cx="0" cy="0"/>
          <a:chOff x="0" y="0"/>
          <a:chExt cx="0" cy="0"/>
        </a:xfrm>
      </p:grpSpPr>
      <p:sp>
        <p:nvSpPr>
          <p:cNvPr id="10" name="Google Shape;10;p14"/>
          <p:cNvSpPr txBox="1">
            <a:spLocks noGrp="1"/>
          </p:cNvSpPr>
          <p:nvPr>
            <p:ph type="title"/>
          </p:nvPr>
        </p:nvSpPr>
        <p:spPr>
          <a:xfrm>
            <a:off x="1139952" y="512064"/>
            <a:ext cx="9912096" cy="1014984"/>
          </a:xfrm>
          <a:prstGeom prst="rect">
            <a:avLst/>
          </a:prstGeom>
          <a:noFill/>
          <a:ln>
            <a:noFill/>
          </a:ln>
        </p:spPr>
        <p:txBody>
          <a:bodyPr spcFirstLastPara="1" wrap="square" lIns="91425" tIns="45700" rIns="91425" bIns="45700" anchor="t" anchorCtr="0">
            <a:noAutofit/>
          </a:bodyPr>
          <a:lstStyle>
            <a:lvl1pPr marR="0" lvl="0" algn="ctr" rtl="0">
              <a:lnSpc>
                <a:spcPct val="100000"/>
              </a:lnSpc>
              <a:spcBef>
                <a:spcPts val="0"/>
              </a:spcBef>
              <a:spcAft>
                <a:spcPts val="0"/>
              </a:spcAft>
              <a:buClr>
                <a:schemeClr val="dk1"/>
              </a:buClr>
              <a:buSzPts val="6000"/>
              <a:buFont typeface="Century Gothic"/>
              <a:buNone/>
              <a:defRPr sz="6000" b="0" i="0" u="none" strike="noStrike" cap="none">
                <a:solidFill>
                  <a:schemeClr val="dk1"/>
                </a:solidFill>
                <a:latin typeface="Century Gothic"/>
                <a:ea typeface="Century Gothic"/>
                <a:cs typeface="Century Gothic"/>
                <a:sym typeface="Century Gothic"/>
              </a:defRPr>
            </a:lvl1pPr>
            <a:lvl2pPr lvl="1">
              <a:spcBef>
                <a:spcPts val="0"/>
              </a:spcBef>
              <a:spcAft>
                <a:spcPts val="0"/>
              </a:spcAft>
              <a:buSzPts val="1400"/>
              <a:buNone/>
              <a:defRPr sz="1800"/>
            </a:lvl2pPr>
            <a:lvl3pPr lvl="2">
              <a:spcBef>
                <a:spcPts val="0"/>
              </a:spcBef>
              <a:spcAft>
                <a:spcPts val="0"/>
              </a:spcAft>
              <a:buSzPts val="1400"/>
              <a:buNone/>
              <a:defRPr sz="1800"/>
            </a:lvl3pPr>
            <a:lvl4pPr lvl="3">
              <a:spcBef>
                <a:spcPts val="0"/>
              </a:spcBef>
              <a:spcAft>
                <a:spcPts val="0"/>
              </a:spcAft>
              <a:buSzPts val="1400"/>
              <a:buNone/>
              <a:defRPr sz="1800"/>
            </a:lvl4pPr>
            <a:lvl5pPr lvl="4">
              <a:spcBef>
                <a:spcPts val="0"/>
              </a:spcBef>
              <a:spcAft>
                <a:spcPts val="0"/>
              </a:spcAft>
              <a:buSzPts val="1400"/>
              <a:buNone/>
              <a:defRPr sz="1800"/>
            </a:lvl5pPr>
            <a:lvl6pPr lvl="5">
              <a:spcBef>
                <a:spcPts val="0"/>
              </a:spcBef>
              <a:spcAft>
                <a:spcPts val="0"/>
              </a:spcAft>
              <a:buSzPts val="1400"/>
              <a:buNone/>
              <a:defRPr sz="1800"/>
            </a:lvl6pPr>
            <a:lvl7pPr lvl="6">
              <a:spcBef>
                <a:spcPts val="0"/>
              </a:spcBef>
              <a:spcAft>
                <a:spcPts val="0"/>
              </a:spcAft>
              <a:buSzPts val="1400"/>
              <a:buNone/>
              <a:defRPr sz="1800"/>
            </a:lvl7pPr>
            <a:lvl8pPr lvl="7">
              <a:spcBef>
                <a:spcPts val="0"/>
              </a:spcBef>
              <a:spcAft>
                <a:spcPts val="0"/>
              </a:spcAft>
              <a:buSzPts val="1400"/>
              <a:buNone/>
              <a:defRPr sz="1800"/>
            </a:lvl8pPr>
            <a:lvl9pPr lvl="8">
              <a:spcBef>
                <a:spcPts val="0"/>
              </a:spcBef>
              <a:spcAft>
                <a:spcPts val="0"/>
              </a:spcAft>
              <a:buSzPts val="1400"/>
              <a:buNone/>
              <a:defRPr sz="1800"/>
            </a:lvl9pPr>
          </a:lstStyle>
          <a:p>
            <a:endParaRPr/>
          </a:p>
        </p:txBody>
      </p:sp>
      <p:sp>
        <p:nvSpPr>
          <p:cNvPr id="11" name="Google Shape;11;p14"/>
          <p:cNvSpPr txBox="1">
            <a:spLocks noGrp="1"/>
          </p:cNvSpPr>
          <p:nvPr>
            <p:ph type="body" idx="1"/>
          </p:nvPr>
        </p:nvSpPr>
        <p:spPr>
          <a:xfrm>
            <a:off x="838200" y="1825625"/>
            <a:ext cx="10515600" cy="4351338"/>
          </a:xfrm>
          <a:prstGeom prst="rect">
            <a:avLst/>
          </a:prstGeom>
          <a:noFill/>
          <a:ln>
            <a:noFill/>
          </a:ln>
        </p:spPr>
        <p:txBody>
          <a:bodyPr spcFirstLastPara="1" wrap="square" lIns="91425" tIns="45700" rIns="91425" bIns="45700" anchor="t" anchorCtr="0">
            <a:noAutofit/>
          </a:bodyPr>
          <a:lstStyle>
            <a:lvl1pPr marL="457200" marR="0" lvl="0" indent="-406400" algn="l" rtl="0">
              <a:lnSpc>
                <a:spcPct val="90000"/>
              </a:lnSpc>
              <a:spcBef>
                <a:spcPts val="1000"/>
              </a:spcBef>
              <a:spcAft>
                <a:spcPts val="0"/>
              </a:spcAft>
              <a:buClr>
                <a:schemeClr val="dk1"/>
              </a:buClr>
              <a:buSzPts val="2800"/>
              <a:buFont typeface="Arial"/>
              <a:buChar char="•"/>
              <a:defRPr sz="2800" b="0" i="0" u="none" strike="noStrike" cap="none">
                <a:solidFill>
                  <a:schemeClr val="dk1"/>
                </a:solidFill>
                <a:latin typeface="Open Sans Light"/>
                <a:ea typeface="Open Sans Light"/>
                <a:cs typeface="Open Sans Light"/>
                <a:sym typeface="Open Sans Light"/>
              </a:defRPr>
            </a:lvl1pPr>
            <a:lvl2pPr marL="914400" marR="0" lvl="1" indent="-381000" algn="l" rtl="0">
              <a:lnSpc>
                <a:spcPct val="90000"/>
              </a:lnSpc>
              <a:spcBef>
                <a:spcPts val="500"/>
              </a:spcBef>
              <a:spcAft>
                <a:spcPts val="0"/>
              </a:spcAft>
              <a:buClr>
                <a:schemeClr val="dk1"/>
              </a:buClr>
              <a:buSzPts val="2400"/>
              <a:buFont typeface="Arial"/>
              <a:buChar char="•"/>
              <a:defRPr sz="2400" b="0" i="0" u="none" strike="noStrike" cap="none">
                <a:solidFill>
                  <a:schemeClr val="dk1"/>
                </a:solidFill>
                <a:latin typeface="Open Sans Light"/>
                <a:ea typeface="Open Sans Light"/>
                <a:cs typeface="Open Sans Light"/>
                <a:sym typeface="Open Sans Light"/>
              </a:defRPr>
            </a:lvl2pPr>
            <a:lvl3pPr marL="1371600" marR="0" lvl="2" indent="-355600" algn="l" rtl="0">
              <a:lnSpc>
                <a:spcPct val="90000"/>
              </a:lnSpc>
              <a:spcBef>
                <a:spcPts val="500"/>
              </a:spcBef>
              <a:spcAft>
                <a:spcPts val="0"/>
              </a:spcAft>
              <a:buClr>
                <a:schemeClr val="dk1"/>
              </a:buClr>
              <a:buSzPts val="2000"/>
              <a:buFont typeface="Arial"/>
              <a:buChar char="•"/>
              <a:defRPr sz="2000" b="0" i="0" u="none" strike="noStrike" cap="none">
                <a:solidFill>
                  <a:schemeClr val="dk1"/>
                </a:solidFill>
                <a:latin typeface="Open Sans Light"/>
                <a:ea typeface="Open Sans Light"/>
                <a:cs typeface="Open Sans Light"/>
                <a:sym typeface="Open Sans Light"/>
              </a:defRPr>
            </a:lvl3pPr>
            <a:lvl4pPr marL="1828800" marR="0" lvl="3"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Open Sans Light"/>
                <a:ea typeface="Open Sans Light"/>
                <a:cs typeface="Open Sans Light"/>
                <a:sym typeface="Open Sans Light"/>
              </a:defRPr>
            </a:lvl4pPr>
            <a:lvl5pPr marL="2286000" marR="0" lvl="4"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Open Sans Light"/>
                <a:ea typeface="Open Sans Light"/>
                <a:cs typeface="Open Sans Light"/>
                <a:sym typeface="Open Sans Light"/>
              </a:defRPr>
            </a:lvl5pPr>
            <a:lvl6pPr marL="2743200" marR="0" lvl="5"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Open Sans Light"/>
                <a:ea typeface="Open Sans Light"/>
                <a:cs typeface="Open Sans Light"/>
                <a:sym typeface="Open Sans Light"/>
              </a:defRPr>
            </a:lvl6pPr>
            <a:lvl7pPr marL="3200400" marR="0" lvl="6"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Open Sans Light"/>
                <a:ea typeface="Open Sans Light"/>
                <a:cs typeface="Open Sans Light"/>
                <a:sym typeface="Open Sans Light"/>
              </a:defRPr>
            </a:lvl7pPr>
            <a:lvl8pPr marL="3657600" marR="0" lvl="7"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Open Sans Light"/>
                <a:ea typeface="Open Sans Light"/>
                <a:cs typeface="Open Sans Light"/>
                <a:sym typeface="Open Sans Light"/>
              </a:defRPr>
            </a:lvl8pPr>
            <a:lvl9pPr marL="4114800" marR="0" lvl="8"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Open Sans Light"/>
                <a:ea typeface="Open Sans Light"/>
                <a:cs typeface="Open Sans Light"/>
                <a:sym typeface="Open Sans Light"/>
              </a:defRPr>
            </a:lvl9pPr>
          </a:lstStyle>
          <a:p>
            <a:endParaRPr/>
          </a:p>
        </p:txBody>
      </p:sp>
      <p:sp>
        <p:nvSpPr>
          <p:cNvPr id="12" name="Google Shape;12;p14"/>
          <p:cNvSpPr txBox="1">
            <a:spLocks noGrp="1"/>
          </p:cNvSpPr>
          <p:nvPr>
            <p:ph type="dt" idx="10"/>
          </p:nvPr>
        </p:nvSpPr>
        <p:spPr>
          <a:xfrm>
            <a:off x="10629145" y="6400904"/>
            <a:ext cx="640080" cy="246888"/>
          </a:xfrm>
          <a:prstGeom prst="rect">
            <a:avLst/>
          </a:prstGeom>
          <a:noFill/>
          <a:ln>
            <a:noFill/>
          </a:ln>
        </p:spPr>
        <p:txBody>
          <a:bodyPr spcFirstLastPara="1" wrap="square" lIns="0" tIns="45700" rIns="0" bIns="45700" anchor="ctr" anchorCtr="0">
            <a:noAutofit/>
          </a:bodyPr>
          <a:lstStyle>
            <a:lvl1pPr marR="0" lvl="0" algn="ctr" rtl="0">
              <a:spcBef>
                <a:spcPts val="0"/>
              </a:spcBef>
              <a:spcAft>
                <a:spcPts val="0"/>
              </a:spcAft>
              <a:buSzPts val="1400"/>
              <a:buNone/>
              <a:defRPr sz="1000" b="0" i="0" u="none" strike="noStrike" cap="none">
                <a:solidFill>
                  <a:schemeClr val="dk1"/>
                </a:solidFill>
                <a:latin typeface="Century Gothic"/>
                <a:ea typeface="Century Gothic"/>
                <a:cs typeface="Century Gothic"/>
                <a:sym typeface="Century Gothic"/>
              </a:defRPr>
            </a:lvl1pPr>
            <a:lvl2pPr marR="0" lvl="1" algn="l" rtl="0">
              <a:spcBef>
                <a:spcPts val="0"/>
              </a:spcBef>
              <a:spcAft>
                <a:spcPts val="0"/>
              </a:spcAft>
              <a:buSzPts val="1400"/>
              <a:buNone/>
              <a:defRPr sz="1800" b="0" i="0" u="none" strike="noStrike" cap="none">
                <a:solidFill>
                  <a:schemeClr val="dk1"/>
                </a:solidFill>
                <a:latin typeface="Open Sans Light"/>
                <a:ea typeface="Open Sans Light"/>
                <a:cs typeface="Open Sans Light"/>
                <a:sym typeface="Open Sans Light"/>
              </a:defRPr>
            </a:lvl2pPr>
            <a:lvl3pPr marR="0" lvl="2" algn="l" rtl="0">
              <a:spcBef>
                <a:spcPts val="0"/>
              </a:spcBef>
              <a:spcAft>
                <a:spcPts val="0"/>
              </a:spcAft>
              <a:buSzPts val="1400"/>
              <a:buNone/>
              <a:defRPr sz="1800" b="0" i="0" u="none" strike="noStrike" cap="none">
                <a:solidFill>
                  <a:schemeClr val="dk1"/>
                </a:solidFill>
                <a:latin typeface="Open Sans Light"/>
                <a:ea typeface="Open Sans Light"/>
                <a:cs typeface="Open Sans Light"/>
                <a:sym typeface="Open Sans Light"/>
              </a:defRPr>
            </a:lvl3pPr>
            <a:lvl4pPr marR="0" lvl="3" algn="l" rtl="0">
              <a:spcBef>
                <a:spcPts val="0"/>
              </a:spcBef>
              <a:spcAft>
                <a:spcPts val="0"/>
              </a:spcAft>
              <a:buSzPts val="1400"/>
              <a:buNone/>
              <a:defRPr sz="1800" b="0" i="0" u="none" strike="noStrike" cap="none">
                <a:solidFill>
                  <a:schemeClr val="dk1"/>
                </a:solidFill>
                <a:latin typeface="Open Sans Light"/>
                <a:ea typeface="Open Sans Light"/>
                <a:cs typeface="Open Sans Light"/>
                <a:sym typeface="Open Sans Light"/>
              </a:defRPr>
            </a:lvl4pPr>
            <a:lvl5pPr marR="0" lvl="4" algn="l" rtl="0">
              <a:spcBef>
                <a:spcPts val="0"/>
              </a:spcBef>
              <a:spcAft>
                <a:spcPts val="0"/>
              </a:spcAft>
              <a:buSzPts val="1400"/>
              <a:buNone/>
              <a:defRPr sz="1800" b="0" i="0" u="none" strike="noStrike" cap="none">
                <a:solidFill>
                  <a:schemeClr val="dk1"/>
                </a:solidFill>
                <a:latin typeface="Open Sans Light"/>
                <a:ea typeface="Open Sans Light"/>
                <a:cs typeface="Open Sans Light"/>
                <a:sym typeface="Open Sans Light"/>
              </a:defRPr>
            </a:lvl5pPr>
            <a:lvl6pPr marR="0" lvl="5" algn="l" rtl="0">
              <a:spcBef>
                <a:spcPts val="0"/>
              </a:spcBef>
              <a:spcAft>
                <a:spcPts val="0"/>
              </a:spcAft>
              <a:buSzPts val="1400"/>
              <a:buNone/>
              <a:defRPr sz="1800" b="0" i="0" u="none" strike="noStrike" cap="none">
                <a:solidFill>
                  <a:schemeClr val="dk1"/>
                </a:solidFill>
                <a:latin typeface="Open Sans Light"/>
                <a:ea typeface="Open Sans Light"/>
                <a:cs typeface="Open Sans Light"/>
                <a:sym typeface="Open Sans Light"/>
              </a:defRPr>
            </a:lvl6pPr>
            <a:lvl7pPr marR="0" lvl="6" algn="l" rtl="0">
              <a:spcBef>
                <a:spcPts val="0"/>
              </a:spcBef>
              <a:spcAft>
                <a:spcPts val="0"/>
              </a:spcAft>
              <a:buSzPts val="1400"/>
              <a:buNone/>
              <a:defRPr sz="1800" b="0" i="0" u="none" strike="noStrike" cap="none">
                <a:solidFill>
                  <a:schemeClr val="dk1"/>
                </a:solidFill>
                <a:latin typeface="Open Sans Light"/>
                <a:ea typeface="Open Sans Light"/>
                <a:cs typeface="Open Sans Light"/>
                <a:sym typeface="Open Sans Light"/>
              </a:defRPr>
            </a:lvl7pPr>
            <a:lvl8pPr marR="0" lvl="7" algn="l" rtl="0">
              <a:spcBef>
                <a:spcPts val="0"/>
              </a:spcBef>
              <a:spcAft>
                <a:spcPts val="0"/>
              </a:spcAft>
              <a:buSzPts val="1400"/>
              <a:buNone/>
              <a:defRPr sz="1800" b="0" i="0" u="none" strike="noStrike" cap="none">
                <a:solidFill>
                  <a:schemeClr val="dk1"/>
                </a:solidFill>
                <a:latin typeface="Open Sans Light"/>
                <a:ea typeface="Open Sans Light"/>
                <a:cs typeface="Open Sans Light"/>
                <a:sym typeface="Open Sans Light"/>
              </a:defRPr>
            </a:lvl8pPr>
            <a:lvl9pPr marR="0" lvl="8" algn="l" rtl="0">
              <a:spcBef>
                <a:spcPts val="0"/>
              </a:spcBef>
              <a:spcAft>
                <a:spcPts val="0"/>
              </a:spcAft>
              <a:buSzPts val="1400"/>
              <a:buNone/>
              <a:defRPr sz="1800" b="0" i="0" u="none" strike="noStrike" cap="none">
                <a:solidFill>
                  <a:schemeClr val="dk1"/>
                </a:solidFill>
                <a:latin typeface="Open Sans Light"/>
                <a:ea typeface="Open Sans Light"/>
                <a:cs typeface="Open Sans Light"/>
                <a:sym typeface="Open Sans Light"/>
              </a:defRPr>
            </a:lvl9pPr>
          </a:lstStyle>
          <a:p>
            <a:endParaRPr/>
          </a:p>
        </p:txBody>
      </p:sp>
      <p:sp>
        <p:nvSpPr>
          <p:cNvPr id="13" name="Google Shape;13;p14"/>
          <p:cNvSpPr txBox="1">
            <a:spLocks noGrp="1"/>
          </p:cNvSpPr>
          <p:nvPr>
            <p:ph type="ftr" idx="11"/>
          </p:nvPr>
        </p:nvSpPr>
        <p:spPr>
          <a:xfrm>
            <a:off x="5364480" y="6400904"/>
            <a:ext cx="1463040" cy="246888"/>
          </a:xfrm>
          <a:prstGeom prst="rect">
            <a:avLst/>
          </a:prstGeom>
          <a:noFill/>
          <a:ln>
            <a:noFill/>
          </a:ln>
        </p:spPr>
        <p:txBody>
          <a:bodyPr spcFirstLastPara="1" wrap="square" lIns="0" tIns="45700" rIns="0" bIns="45700" anchor="ctr" anchorCtr="0">
            <a:noAutofit/>
          </a:bodyPr>
          <a:lstStyle>
            <a:lvl1pPr marR="0" lvl="0" algn="ctr" rtl="0">
              <a:spcBef>
                <a:spcPts val="0"/>
              </a:spcBef>
              <a:spcAft>
                <a:spcPts val="0"/>
              </a:spcAft>
              <a:buSzPts val="1400"/>
              <a:buNone/>
              <a:defRPr sz="1000" b="0" i="0" u="none" strike="noStrike" cap="none">
                <a:solidFill>
                  <a:schemeClr val="dk1"/>
                </a:solidFill>
                <a:latin typeface="Century Gothic"/>
                <a:ea typeface="Century Gothic"/>
                <a:cs typeface="Century Gothic"/>
                <a:sym typeface="Century Gothic"/>
              </a:defRPr>
            </a:lvl1pPr>
            <a:lvl2pPr marR="0" lvl="1" algn="l" rtl="0">
              <a:spcBef>
                <a:spcPts val="0"/>
              </a:spcBef>
              <a:spcAft>
                <a:spcPts val="0"/>
              </a:spcAft>
              <a:buSzPts val="1400"/>
              <a:buNone/>
              <a:defRPr sz="1800" b="0" i="0" u="none" strike="noStrike" cap="none">
                <a:solidFill>
                  <a:schemeClr val="dk1"/>
                </a:solidFill>
                <a:latin typeface="Open Sans Light"/>
                <a:ea typeface="Open Sans Light"/>
                <a:cs typeface="Open Sans Light"/>
                <a:sym typeface="Open Sans Light"/>
              </a:defRPr>
            </a:lvl2pPr>
            <a:lvl3pPr marR="0" lvl="2" algn="l" rtl="0">
              <a:spcBef>
                <a:spcPts val="0"/>
              </a:spcBef>
              <a:spcAft>
                <a:spcPts val="0"/>
              </a:spcAft>
              <a:buSzPts val="1400"/>
              <a:buNone/>
              <a:defRPr sz="1800" b="0" i="0" u="none" strike="noStrike" cap="none">
                <a:solidFill>
                  <a:schemeClr val="dk1"/>
                </a:solidFill>
                <a:latin typeface="Open Sans Light"/>
                <a:ea typeface="Open Sans Light"/>
                <a:cs typeface="Open Sans Light"/>
                <a:sym typeface="Open Sans Light"/>
              </a:defRPr>
            </a:lvl3pPr>
            <a:lvl4pPr marR="0" lvl="3" algn="l" rtl="0">
              <a:spcBef>
                <a:spcPts val="0"/>
              </a:spcBef>
              <a:spcAft>
                <a:spcPts val="0"/>
              </a:spcAft>
              <a:buSzPts val="1400"/>
              <a:buNone/>
              <a:defRPr sz="1800" b="0" i="0" u="none" strike="noStrike" cap="none">
                <a:solidFill>
                  <a:schemeClr val="dk1"/>
                </a:solidFill>
                <a:latin typeface="Open Sans Light"/>
                <a:ea typeface="Open Sans Light"/>
                <a:cs typeface="Open Sans Light"/>
                <a:sym typeface="Open Sans Light"/>
              </a:defRPr>
            </a:lvl4pPr>
            <a:lvl5pPr marR="0" lvl="4" algn="l" rtl="0">
              <a:spcBef>
                <a:spcPts val="0"/>
              </a:spcBef>
              <a:spcAft>
                <a:spcPts val="0"/>
              </a:spcAft>
              <a:buSzPts val="1400"/>
              <a:buNone/>
              <a:defRPr sz="1800" b="0" i="0" u="none" strike="noStrike" cap="none">
                <a:solidFill>
                  <a:schemeClr val="dk1"/>
                </a:solidFill>
                <a:latin typeface="Open Sans Light"/>
                <a:ea typeface="Open Sans Light"/>
                <a:cs typeface="Open Sans Light"/>
                <a:sym typeface="Open Sans Light"/>
              </a:defRPr>
            </a:lvl5pPr>
            <a:lvl6pPr marR="0" lvl="5" algn="l" rtl="0">
              <a:spcBef>
                <a:spcPts val="0"/>
              </a:spcBef>
              <a:spcAft>
                <a:spcPts val="0"/>
              </a:spcAft>
              <a:buSzPts val="1400"/>
              <a:buNone/>
              <a:defRPr sz="1800" b="0" i="0" u="none" strike="noStrike" cap="none">
                <a:solidFill>
                  <a:schemeClr val="dk1"/>
                </a:solidFill>
                <a:latin typeface="Open Sans Light"/>
                <a:ea typeface="Open Sans Light"/>
                <a:cs typeface="Open Sans Light"/>
                <a:sym typeface="Open Sans Light"/>
              </a:defRPr>
            </a:lvl6pPr>
            <a:lvl7pPr marR="0" lvl="6" algn="l" rtl="0">
              <a:spcBef>
                <a:spcPts val="0"/>
              </a:spcBef>
              <a:spcAft>
                <a:spcPts val="0"/>
              </a:spcAft>
              <a:buSzPts val="1400"/>
              <a:buNone/>
              <a:defRPr sz="1800" b="0" i="0" u="none" strike="noStrike" cap="none">
                <a:solidFill>
                  <a:schemeClr val="dk1"/>
                </a:solidFill>
                <a:latin typeface="Open Sans Light"/>
                <a:ea typeface="Open Sans Light"/>
                <a:cs typeface="Open Sans Light"/>
                <a:sym typeface="Open Sans Light"/>
              </a:defRPr>
            </a:lvl7pPr>
            <a:lvl8pPr marR="0" lvl="7" algn="l" rtl="0">
              <a:spcBef>
                <a:spcPts val="0"/>
              </a:spcBef>
              <a:spcAft>
                <a:spcPts val="0"/>
              </a:spcAft>
              <a:buSzPts val="1400"/>
              <a:buNone/>
              <a:defRPr sz="1800" b="0" i="0" u="none" strike="noStrike" cap="none">
                <a:solidFill>
                  <a:schemeClr val="dk1"/>
                </a:solidFill>
                <a:latin typeface="Open Sans Light"/>
                <a:ea typeface="Open Sans Light"/>
                <a:cs typeface="Open Sans Light"/>
                <a:sym typeface="Open Sans Light"/>
              </a:defRPr>
            </a:lvl8pPr>
            <a:lvl9pPr marR="0" lvl="8" algn="l" rtl="0">
              <a:spcBef>
                <a:spcPts val="0"/>
              </a:spcBef>
              <a:spcAft>
                <a:spcPts val="0"/>
              </a:spcAft>
              <a:buSzPts val="1400"/>
              <a:buNone/>
              <a:defRPr sz="1800" b="0" i="0" u="none" strike="noStrike" cap="none">
                <a:solidFill>
                  <a:schemeClr val="dk1"/>
                </a:solidFill>
                <a:latin typeface="Open Sans Light"/>
                <a:ea typeface="Open Sans Light"/>
                <a:cs typeface="Open Sans Light"/>
                <a:sym typeface="Open Sans Light"/>
              </a:defRPr>
            </a:lvl9pPr>
          </a:lstStyle>
          <a:p>
            <a:endParaRPr/>
          </a:p>
        </p:txBody>
      </p:sp>
      <p:sp>
        <p:nvSpPr>
          <p:cNvPr id="14" name="Google Shape;14;p14"/>
          <p:cNvSpPr txBox="1">
            <a:spLocks noGrp="1"/>
          </p:cNvSpPr>
          <p:nvPr>
            <p:ph type="sldNum" idx="12"/>
          </p:nvPr>
        </p:nvSpPr>
        <p:spPr>
          <a:xfrm>
            <a:off x="838200" y="6400904"/>
            <a:ext cx="365760" cy="246888"/>
          </a:xfrm>
          <a:prstGeom prst="rect">
            <a:avLst/>
          </a:prstGeom>
          <a:noFill/>
          <a:ln>
            <a:noFill/>
          </a:ln>
        </p:spPr>
        <p:txBody>
          <a:bodyPr spcFirstLastPara="1" wrap="square" lIns="0" tIns="45700" rIns="0" bIns="45700" anchor="ctr" anchorCtr="0">
            <a:noAutofit/>
          </a:bodyPr>
          <a:lstStyle>
            <a:lvl1pPr marL="0" marR="0" lvl="0" indent="0" algn="ctr" rtl="0">
              <a:spcBef>
                <a:spcPts val="0"/>
              </a:spcBef>
              <a:buNone/>
              <a:defRPr sz="1000" b="0" i="0" u="none" strike="noStrike" cap="none">
                <a:solidFill>
                  <a:schemeClr val="dk1"/>
                </a:solidFill>
                <a:latin typeface="Century Gothic"/>
                <a:ea typeface="Century Gothic"/>
                <a:cs typeface="Century Gothic"/>
                <a:sym typeface="Century Gothic"/>
              </a:defRPr>
            </a:lvl1pPr>
            <a:lvl2pPr marL="0" marR="0" lvl="1" indent="0" algn="ctr" rtl="0">
              <a:spcBef>
                <a:spcPts val="0"/>
              </a:spcBef>
              <a:buNone/>
              <a:defRPr sz="1000" b="0" i="0" u="none" strike="noStrike" cap="none">
                <a:solidFill>
                  <a:schemeClr val="dk1"/>
                </a:solidFill>
                <a:latin typeface="Century Gothic"/>
                <a:ea typeface="Century Gothic"/>
                <a:cs typeface="Century Gothic"/>
                <a:sym typeface="Century Gothic"/>
              </a:defRPr>
            </a:lvl2pPr>
            <a:lvl3pPr marL="0" marR="0" lvl="2" indent="0" algn="ctr" rtl="0">
              <a:spcBef>
                <a:spcPts val="0"/>
              </a:spcBef>
              <a:buNone/>
              <a:defRPr sz="1000" b="0" i="0" u="none" strike="noStrike" cap="none">
                <a:solidFill>
                  <a:schemeClr val="dk1"/>
                </a:solidFill>
                <a:latin typeface="Century Gothic"/>
                <a:ea typeface="Century Gothic"/>
                <a:cs typeface="Century Gothic"/>
                <a:sym typeface="Century Gothic"/>
              </a:defRPr>
            </a:lvl3pPr>
            <a:lvl4pPr marL="0" marR="0" lvl="3" indent="0" algn="ctr" rtl="0">
              <a:spcBef>
                <a:spcPts val="0"/>
              </a:spcBef>
              <a:buNone/>
              <a:defRPr sz="1000" b="0" i="0" u="none" strike="noStrike" cap="none">
                <a:solidFill>
                  <a:schemeClr val="dk1"/>
                </a:solidFill>
                <a:latin typeface="Century Gothic"/>
                <a:ea typeface="Century Gothic"/>
                <a:cs typeface="Century Gothic"/>
                <a:sym typeface="Century Gothic"/>
              </a:defRPr>
            </a:lvl4pPr>
            <a:lvl5pPr marL="0" marR="0" lvl="4" indent="0" algn="ctr" rtl="0">
              <a:spcBef>
                <a:spcPts val="0"/>
              </a:spcBef>
              <a:buNone/>
              <a:defRPr sz="1000" b="0" i="0" u="none" strike="noStrike" cap="none">
                <a:solidFill>
                  <a:schemeClr val="dk1"/>
                </a:solidFill>
                <a:latin typeface="Century Gothic"/>
                <a:ea typeface="Century Gothic"/>
                <a:cs typeface="Century Gothic"/>
                <a:sym typeface="Century Gothic"/>
              </a:defRPr>
            </a:lvl5pPr>
            <a:lvl6pPr marL="0" marR="0" lvl="5" indent="0" algn="ctr" rtl="0">
              <a:spcBef>
                <a:spcPts val="0"/>
              </a:spcBef>
              <a:buNone/>
              <a:defRPr sz="1000" b="0" i="0" u="none" strike="noStrike" cap="none">
                <a:solidFill>
                  <a:schemeClr val="dk1"/>
                </a:solidFill>
                <a:latin typeface="Century Gothic"/>
                <a:ea typeface="Century Gothic"/>
                <a:cs typeface="Century Gothic"/>
                <a:sym typeface="Century Gothic"/>
              </a:defRPr>
            </a:lvl6pPr>
            <a:lvl7pPr marL="0" marR="0" lvl="6" indent="0" algn="ctr" rtl="0">
              <a:spcBef>
                <a:spcPts val="0"/>
              </a:spcBef>
              <a:buNone/>
              <a:defRPr sz="1000" b="0" i="0" u="none" strike="noStrike" cap="none">
                <a:solidFill>
                  <a:schemeClr val="dk1"/>
                </a:solidFill>
                <a:latin typeface="Century Gothic"/>
                <a:ea typeface="Century Gothic"/>
                <a:cs typeface="Century Gothic"/>
                <a:sym typeface="Century Gothic"/>
              </a:defRPr>
            </a:lvl7pPr>
            <a:lvl8pPr marL="0" marR="0" lvl="7" indent="0" algn="ctr" rtl="0">
              <a:spcBef>
                <a:spcPts val="0"/>
              </a:spcBef>
              <a:buNone/>
              <a:defRPr sz="1000" b="0" i="0" u="none" strike="noStrike" cap="none">
                <a:solidFill>
                  <a:schemeClr val="dk1"/>
                </a:solidFill>
                <a:latin typeface="Century Gothic"/>
                <a:ea typeface="Century Gothic"/>
                <a:cs typeface="Century Gothic"/>
                <a:sym typeface="Century Gothic"/>
              </a:defRPr>
            </a:lvl8pPr>
            <a:lvl9pPr marL="0" marR="0" lvl="8" indent="0" algn="ctr" rtl="0">
              <a:spcBef>
                <a:spcPts val="0"/>
              </a:spcBef>
              <a:buNone/>
              <a:defRPr sz="1000" b="0" i="0" u="none" strike="noStrike" cap="none">
                <a:solidFill>
                  <a:schemeClr val="dk1"/>
                </a:solidFill>
                <a:latin typeface="Century Gothic"/>
                <a:ea typeface="Century Gothic"/>
                <a:cs typeface="Century Gothic"/>
                <a:sym typeface="Century Gothic"/>
              </a:defRPr>
            </a:lvl9pPr>
          </a:lstStyle>
          <a:p>
            <a:pPr marL="0" lvl="0" indent="0" algn="ctr" rtl="0">
              <a:spcBef>
                <a:spcPts val="0"/>
              </a:spcBef>
              <a:spcAft>
                <a:spcPts val="0"/>
              </a:spcAft>
              <a:buNone/>
            </a:pPr>
            <a:fld id="{00000000-1234-1234-1234-123412341234}" type="slidenum">
              <a:rPr lang="en-IN"/>
              <a:t>‹#›</a:t>
            </a:fld>
            <a:endParaRPr/>
          </a:p>
        </p:txBody>
      </p:sp>
      <p:cxnSp>
        <p:nvCxnSpPr>
          <p:cNvPr id="15" name="Google Shape;15;p14"/>
          <p:cNvCxnSpPr/>
          <p:nvPr/>
        </p:nvCxnSpPr>
        <p:spPr>
          <a:xfrm>
            <a:off x="0" y="6535885"/>
            <a:ext cx="838200" cy="0"/>
          </a:xfrm>
          <a:prstGeom prst="straightConnector1">
            <a:avLst/>
          </a:prstGeom>
          <a:noFill/>
          <a:ln w="12700" cap="flat" cmpd="sng">
            <a:solidFill>
              <a:schemeClr val="dk1"/>
            </a:solidFill>
            <a:prstDash val="solid"/>
            <a:miter lim="800000"/>
            <a:headEnd type="none" w="sm" len="sm"/>
            <a:tailEnd type="none" w="sm" len="sm"/>
          </a:ln>
        </p:spPr>
      </p:cxnSp>
      <p:cxnSp>
        <p:nvCxnSpPr>
          <p:cNvPr id="16" name="Google Shape;16;p14"/>
          <p:cNvCxnSpPr/>
          <p:nvPr/>
        </p:nvCxnSpPr>
        <p:spPr>
          <a:xfrm>
            <a:off x="1205025" y="6535885"/>
            <a:ext cx="4160520" cy="0"/>
          </a:xfrm>
          <a:prstGeom prst="straightConnector1">
            <a:avLst/>
          </a:prstGeom>
          <a:noFill/>
          <a:ln w="12700" cap="flat" cmpd="sng">
            <a:solidFill>
              <a:schemeClr val="dk1"/>
            </a:solidFill>
            <a:prstDash val="solid"/>
            <a:miter lim="800000"/>
            <a:headEnd type="none" w="sm" len="sm"/>
            <a:tailEnd type="none" w="sm" len="sm"/>
          </a:ln>
        </p:spPr>
      </p:cxnSp>
      <p:cxnSp>
        <p:nvCxnSpPr>
          <p:cNvPr id="17" name="Google Shape;17;p14"/>
          <p:cNvCxnSpPr/>
          <p:nvPr/>
        </p:nvCxnSpPr>
        <p:spPr>
          <a:xfrm>
            <a:off x="6802120" y="6528812"/>
            <a:ext cx="3840480" cy="0"/>
          </a:xfrm>
          <a:prstGeom prst="straightConnector1">
            <a:avLst/>
          </a:prstGeom>
          <a:noFill/>
          <a:ln w="12700" cap="flat" cmpd="sng">
            <a:solidFill>
              <a:schemeClr val="dk1"/>
            </a:solidFill>
            <a:prstDash val="solid"/>
            <a:miter lim="800000"/>
            <a:headEnd type="none" w="sm" len="sm"/>
            <a:tailEnd type="none" w="sm" len="sm"/>
          </a:ln>
        </p:spPr>
      </p:cxnSp>
      <p:cxnSp>
        <p:nvCxnSpPr>
          <p:cNvPr id="18" name="Google Shape;18;p14"/>
          <p:cNvCxnSpPr/>
          <p:nvPr/>
        </p:nvCxnSpPr>
        <p:spPr>
          <a:xfrm>
            <a:off x="11276341" y="6528816"/>
            <a:ext cx="914400" cy="0"/>
          </a:xfrm>
          <a:prstGeom prst="straightConnector1">
            <a:avLst/>
          </a:prstGeom>
          <a:noFill/>
          <a:ln w="12700" cap="flat" cmpd="sng">
            <a:solidFill>
              <a:schemeClr val="dk1"/>
            </a:solidFill>
            <a:prstDash val="solid"/>
            <a:miter lim="800000"/>
            <a:headEnd type="none" w="sm" len="sm"/>
            <a:tailEnd type="none" w="sm" len="sm"/>
          </a:ln>
        </p:spPr>
      </p:cxnSp>
    </p:spTree>
  </p:cSld>
  <p:clrMap bg1="lt1" tx1="dk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2" r:id="rId14"/>
    <p:sldLayoutId id="2147483663" r:id="rId15"/>
    <p:sldLayoutId id="2147483664" r:id="rId16"/>
    <p:sldLayoutId id="2147483665" r:id="rId17"/>
  </p:sldLayoutIdLst>
  <p:hf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2.xml"/><Relationship Id="rId1" Type="http://schemas.openxmlformats.org/officeDocument/2006/relationships/slideLayout" Target="../slideLayouts/slideLayout5.xml"/></Relationships>
</file>

<file path=ppt/slides/_rels/slide3.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4.xml"/><Relationship Id="rId1" Type="http://schemas.openxmlformats.org/officeDocument/2006/relationships/slideLayout" Target="../slideLayouts/slideLayout3.xml"/><Relationship Id="rId4" Type="http://schemas.openxmlformats.org/officeDocument/2006/relationships/image" Target="../media/image6.png"/></Relationships>
</file>

<file path=ppt/slides/_rels/slide5.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8.png"/></Relationships>
</file>

<file path=ppt/slides/_rels/slide6.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notesSlide" Target="../notesSlides/notesSlide6.xml"/><Relationship Id="rId1" Type="http://schemas.openxmlformats.org/officeDocument/2006/relationships/slideLayout" Target="../slideLayouts/slideLayout12.xml"/><Relationship Id="rId5" Type="http://schemas.openxmlformats.org/officeDocument/2006/relationships/image" Target="../media/image11.png"/><Relationship Id="rId4" Type="http://schemas.openxmlformats.org/officeDocument/2006/relationships/image" Target="../media/image10.png"/></Relationships>
</file>

<file path=ppt/slides/_rels/slide7.xml.rels><?xml version="1.0" encoding="UTF-8" standalone="yes"?>
<Relationships xmlns="http://schemas.openxmlformats.org/package/2006/relationships"><Relationship Id="rId3" Type="http://schemas.openxmlformats.org/officeDocument/2006/relationships/image" Target="../media/image12.jpg"/><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image" Target="../media/image13.jpg"/></Relationships>
</file>

<file path=ppt/slides/_rels/slide8.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8.xml"/><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3" Type="http://schemas.openxmlformats.org/officeDocument/2006/relationships/image" Target="../media/image15.jpg"/><Relationship Id="rId2" Type="http://schemas.openxmlformats.org/officeDocument/2006/relationships/notesSlide" Target="../notesSlides/notesSlide9.xml"/><Relationship Id="rId1" Type="http://schemas.openxmlformats.org/officeDocument/2006/relationships/slideLayout" Target="../slideLayouts/slideLayout6.xml"/><Relationship Id="rId4" Type="http://schemas.openxmlformats.org/officeDocument/2006/relationships/image" Target="../media/image16.jpg"/></Relationships>
</file>

<file path=ppt/slides/_rels/slide10.xml.rels><?xml version="1.0" encoding="UTF-8" standalone="yes"?>
<Relationships xmlns="http://schemas.openxmlformats.org/package/2006/relationships"><Relationship Id="rId3" Type="http://schemas.openxmlformats.org/officeDocument/2006/relationships/image" Target="../media/image17.jpg"/><Relationship Id="rId2" Type="http://schemas.openxmlformats.org/officeDocument/2006/relationships/notesSlide" Target="../notesSlides/notesSlide10.xml"/><Relationship Id="rId1" Type="http://schemas.openxmlformats.org/officeDocument/2006/relationships/slideLayout" Target="../slideLayouts/slideLayout3.xml"/><Relationship Id="rId4" Type="http://schemas.openxmlformats.org/officeDocument/2006/relationships/image" Target="../media/image18.jpg"/></Relationships>
</file>

<file path=ppt/slides/_rels/slide11.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1.xml"/><Relationship Id="rId1" Type="http://schemas.openxmlformats.org/officeDocument/2006/relationships/slideLayout" Target="../slideLayouts/slideLayout5.xml"/></Relationships>
</file>

<file path=ppt/slides/_rels/slide12.xml.rels><?xml version="1.0" encoding="UTF-8" standalone="yes"?>
<Relationships xmlns="http://schemas.openxmlformats.org/package/2006/relationships"><Relationship Id="rId3" Type="http://schemas.openxmlformats.org/officeDocument/2006/relationships/image" Target="../media/image20.jp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13.xml"/><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3" Type="http://schemas.openxmlformats.org/officeDocument/2006/relationships/image" Target="../media/image22.jpg"/><Relationship Id="rId2" Type="http://schemas.openxmlformats.org/officeDocument/2006/relationships/notesSlide" Target="../notesSlides/notesSlide15.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248"/>
        <p:cNvGrpSpPr/>
        <p:nvPr/>
      </p:nvGrpSpPr>
      <p:grpSpPr>
        <a:xfrm>
          <a:off x="0" y="0"/>
          <a:ext cx="0" cy="0"/>
          <a:chOff x="0" y="0"/>
          <a:chExt cx="0" cy="0"/>
        </a:xfrm>
      </p:grpSpPr>
      <p:pic>
        <p:nvPicPr>
          <p:cNvPr id="249" name="Google Shape;249;p1"/>
          <p:cNvPicPr preferRelativeResize="0"/>
          <p:nvPr/>
        </p:nvPicPr>
        <p:blipFill>
          <a:blip r:embed="rId3">
            <a:alphaModFix/>
          </a:blip>
          <a:stretch>
            <a:fillRect/>
          </a:stretch>
        </p:blipFill>
        <p:spPr>
          <a:xfrm>
            <a:off x="0" y="0"/>
            <a:ext cx="12192000" cy="6858000"/>
          </a:xfrm>
          <a:prstGeom prst="rect">
            <a:avLst/>
          </a:prstGeom>
          <a:noFill/>
          <a:ln>
            <a:noFill/>
          </a:ln>
        </p:spPr>
      </p:pic>
      <p:sp>
        <p:nvSpPr>
          <p:cNvPr id="250" name="Google Shape;250;p1"/>
          <p:cNvSpPr txBox="1">
            <a:spLocks noGrp="1"/>
          </p:cNvSpPr>
          <p:nvPr>
            <p:ph type="sldNum" idx="12"/>
          </p:nvPr>
        </p:nvSpPr>
        <p:spPr>
          <a:xfrm>
            <a:off x="838200" y="6400904"/>
            <a:ext cx="365760" cy="246888"/>
          </a:xfrm>
          <a:prstGeom prst="rect">
            <a:avLst/>
          </a:prstGeom>
          <a:noFill/>
          <a:ln>
            <a:noFill/>
          </a:ln>
        </p:spPr>
        <p:txBody>
          <a:bodyPr spcFirstLastPara="1" wrap="square" lIns="0" tIns="45700" rIns="0" bIns="45700" anchor="ctr" anchorCtr="0">
            <a:noAutofit/>
          </a:bodyPr>
          <a:lstStyle/>
          <a:p>
            <a:pPr marL="0" lvl="0" indent="0" algn="ctr" rtl="0">
              <a:spcBef>
                <a:spcPts val="0"/>
              </a:spcBef>
              <a:spcAft>
                <a:spcPts val="0"/>
              </a:spcAft>
              <a:buNone/>
            </a:pPr>
            <a:fld id="{00000000-1234-1234-1234-123412341234}" type="slidenum">
              <a:rPr lang="en-IN"/>
              <a:t>1</a:t>
            </a:fld>
            <a:endParaRPr/>
          </a:p>
        </p:txBody>
      </p:sp>
      <p:sp>
        <p:nvSpPr>
          <p:cNvPr id="251" name="Google Shape;251;p1"/>
          <p:cNvSpPr txBox="1">
            <a:spLocks noGrp="1"/>
          </p:cNvSpPr>
          <p:nvPr>
            <p:ph type="ftr" idx="11"/>
          </p:nvPr>
        </p:nvSpPr>
        <p:spPr>
          <a:xfrm>
            <a:off x="1848465" y="2054942"/>
            <a:ext cx="7927326" cy="4215890"/>
          </a:xfrm>
          <a:prstGeom prst="rect">
            <a:avLst/>
          </a:prstGeom>
          <a:noFill/>
          <a:ln w="152400" cap="flat" cmpd="sng">
            <a:solidFill>
              <a:schemeClr val="accent3"/>
            </a:solidFill>
            <a:prstDash val="solid"/>
            <a:round/>
            <a:headEnd type="none" w="sm" len="sm"/>
            <a:tailEnd type="none" w="sm" len="sm"/>
          </a:ln>
        </p:spPr>
        <p:txBody>
          <a:bodyPr spcFirstLastPara="1" wrap="square" lIns="0" tIns="45700" rIns="0" bIns="45700" anchor="ctr" anchorCtr="0">
            <a:noAutofit/>
          </a:bodyPr>
          <a:lstStyle/>
          <a:p>
            <a:pPr marL="0" lvl="0" indent="0" algn="ctr" rtl="0">
              <a:spcBef>
                <a:spcPts val="0"/>
              </a:spcBef>
              <a:spcAft>
                <a:spcPts val="0"/>
              </a:spcAft>
              <a:buNone/>
            </a:pPr>
            <a:r>
              <a:rPr lang="en-IN" sz="4000" b="1" dirty="0">
                <a:highlight>
                  <a:srgbClr val="F9F6F5"/>
                </a:highlight>
                <a:latin typeface="Aldhabi" panose="020B0604020202020204" pitchFamily="2" charset="-78"/>
                <a:ea typeface="Arial Rounded"/>
                <a:cs typeface="Aldhabi" panose="020B0604020202020204" pitchFamily="2" charset="-78"/>
                <a:sym typeface="Arial Rounded"/>
              </a:rPr>
              <a:t>Sandra </a:t>
            </a:r>
            <a:r>
              <a:rPr lang="en-IN" sz="4000" b="1" dirty="0" err="1">
                <a:highlight>
                  <a:srgbClr val="F9F6F5"/>
                </a:highlight>
                <a:latin typeface="Aldhabi" panose="020B0604020202020204" pitchFamily="2" charset="-78"/>
                <a:ea typeface="Arial Rounded"/>
                <a:cs typeface="Aldhabi" panose="020B0604020202020204" pitchFamily="2" charset="-78"/>
                <a:sym typeface="Arial Rounded"/>
              </a:rPr>
              <a:t>Ghinesscu</a:t>
            </a:r>
            <a:endParaRPr lang="en-IN" sz="4000" b="1" dirty="0">
              <a:highlight>
                <a:srgbClr val="F9F6F5"/>
              </a:highlight>
              <a:latin typeface="Aldhabi" panose="020B0604020202020204" pitchFamily="2" charset="-78"/>
              <a:ea typeface="Arial Rounded"/>
              <a:cs typeface="Aldhabi" panose="020B0604020202020204" pitchFamily="2" charset="-78"/>
              <a:sym typeface="Arial Rounded"/>
            </a:endParaRPr>
          </a:p>
          <a:p>
            <a:pPr marL="0" lvl="0" indent="0" algn="ctr" rtl="0">
              <a:spcBef>
                <a:spcPts val="0"/>
              </a:spcBef>
              <a:spcAft>
                <a:spcPts val="0"/>
              </a:spcAft>
              <a:buNone/>
            </a:pPr>
            <a:r>
              <a:rPr lang="en-IN" sz="4000" b="1" dirty="0">
                <a:highlight>
                  <a:srgbClr val="F9F6F5"/>
                </a:highlight>
                <a:latin typeface="Aldhabi" panose="020B0604020202020204" pitchFamily="2" charset="-78"/>
                <a:ea typeface="Arial Rounded"/>
                <a:cs typeface="Aldhabi" panose="020B0604020202020204" pitchFamily="2" charset="-78"/>
                <a:sym typeface="Arial Rounded"/>
              </a:rPr>
              <a:t>2118454</a:t>
            </a:r>
          </a:p>
          <a:p>
            <a:pPr marL="0" lvl="0" indent="0" algn="ctr" rtl="0">
              <a:spcBef>
                <a:spcPts val="0"/>
              </a:spcBef>
              <a:spcAft>
                <a:spcPts val="0"/>
              </a:spcAft>
              <a:buNone/>
            </a:pPr>
            <a:r>
              <a:rPr lang="en-IN" sz="4000" b="1" dirty="0">
                <a:highlight>
                  <a:srgbClr val="F9F6F5"/>
                </a:highlight>
                <a:latin typeface="Aldhabi" panose="020B0604020202020204" pitchFamily="2" charset="-78"/>
                <a:ea typeface="Arial Rounded"/>
                <a:cs typeface="Aldhabi" panose="020B0604020202020204" pitchFamily="2" charset="-78"/>
                <a:sym typeface="Arial Rounded"/>
              </a:rPr>
              <a:t>LCBB5004-MANAGING PEOPLE</a:t>
            </a:r>
          </a:p>
          <a:p>
            <a:pPr marL="0" lvl="0" indent="0" algn="ctr" rtl="0">
              <a:spcBef>
                <a:spcPts val="0"/>
              </a:spcBef>
              <a:spcAft>
                <a:spcPts val="0"/>
              </a:spcAft>
              <a:buNone/>
            </a:pPr>
            <a:r>
              <a:rPr lang="en-IN" sz="4000" b="1" dirty="0">
                <a:highlight>
                  <a:srgbClr val="F9F6F5"/>
                </a:highlight>
                <a:latin typeface="Aldhabi" panose="020B0604020202020204" pitchFamily="2" charset="-78"/>
                <a:ea typeface="Arial Rounded"/>
                <a:cs typeface="Aldhabi" panose="020B0604020202020204" pitchFamily="2" charset="-78"/>
                <a:sym typeface="Arial Rounded"/>
              </a:rPr>
              <a:t>Lecturer: </a:t>
            </a:r>
            <a:r>
              <a:rPr lang="en-IN" sz="4000" b="1" dirty="0" err="1">
                <a:highlight>
                  <a:srgbClr val="F9F6F5"/>
                </a:highlight>
                <a:latin typeface="Aldhabi" panose="020B0604020202020204" pitchFamily="2" charset="-78"/>
                <a:ea typeface="Arial Rounded"/>
                <a:cs typeface="Aldhabi" panose="020B0604020202020204" pitchFamily="2" charset="-78"/>
                <a:sym typeface="Arial Rounded"/>
              </a:rPr>
              <a:t>Pyumika</a:t>
            </a:r>
            <a:r>
              <a:rPr lang="en-IN" sz="4000" b="1" dirty="0">
                <a:highlight>
                  <a:srgbClr val="F9F6F5"/>
                </a:highlight>
                <a:latin typeface="Aldhabi" panose="020B0604020202020204" pitchFamily="2" charset="-78"/>
                <a:ea typeface="Arial Rounded"/>
                <a:cs typeface="Aldhabi" panose="020B0604020202020204" pitchFamily="2" charset="-78"/>
                <a:sym typeface="Arial Rounded"/>
              </a:rPr>
              <a:t> </a:t>
            </a:r>
            <a:r>
              <a:rPr lang="en-IN" sz="4000" b="1" dirty="0" err="1">
                <a:highlight>
                  <a:srgbClr val="F9F6F5"/>
                </a:highlight>
                <a:latin typeface="Aldhabi" panose="020B0604020202020204" pitchFamily="2" charset="-78"/>
                <a:ea typeface="Arial Rounded"/>
                <a:cs typeface="Aldhabi" panose="020B0604020202020204" pitchFamily="2" charset="-78"/>
                <a:sym typeface="Arial Rounded"/>
              </a:rPr>
              <a:t>Kgamage</a:t>
            </a:r>
            <a:endParaRPr lang="en-IN" sz="4000" b="1" dirty="0">
              <a:highlight>
                <a:srgbClr val="F9F6F5"/>
              </a:highlight>
              <a:latin typeface="Aldhabi" panose="020B0604020202020204" pitchFamily="2" charset="-78"/>
              <a:ea typeface="Arial Rounded"/>
              <a:cs typeface="Aldhabi" panose="020B0604020202020204" pitchFamily="2" charset="-78"/>
              <a:sym typeface="Arial Rounded"/>
            </a:endParaRPr>
          </a:p>
          <a:p>
            <a:pPr marL="0" lvl="0" indent="0" algn="ctr" rtl="0">
              <a:spcBef>
                <a:spcPts val="0"/>
              </a:spcBef>
              <a:spcAft>
                <a:spcPts val="0"/>
              </a:spcAft>
              <a:buNone/>
            </a:pPr>
            <a:r>
              <a:rPr lang="en-IN" sz="4000" b="1" dirty="0">
                <a:highlight>
                  <a:srgbClr val="F9F6F5"/>
                </a:highlight>
                <a:latin typeface="Aldhabi" panose="020B0604020202020204" pitchFamily="2" charset="-78"/>
                <a:ea typeface="Arial Rounded"/>
                <a:cs typeface="Aldhabi" panose="020B0604020202020204" pitchFamily="2" charset="-78"/>
                <a:sym typeface="Arial Rounded"/>
              </a:rPr>
              <a:t>Level 5 Term 1 Group 2</a:t>
            </a:r>
          </a:p>
          <a:p>
            <a:pPr marL="0" lvl="0" indent="0" algn="ctr" rtl="0">
              <a:spcBef>
                <a:spcPts val="0"/>
              </a:spcBef>
              <a:spcAft>
                <a:spcPts val="0"/>
              </a:spcAft>
              <a:buNone/>
            </a:pPr>
            <a:endParaRPr sz="2400" b="1" dirty="0">
              <a:highlight>
                <a:srgbClr val="F9F6F5"/>
              </a:highlight>
              <a:latin typeface="Arial Rounded"/>
              <a:ea typeface="Arial Rounded"/>
              <a:cs typeface="Arial Rounded"/>
              <a:sym typeface="Arial Rounded"/>
            </a:endParaRPr>
          </a:p>
        </p:txBody>
      </p:sp>
      <p:sp>
        <p:nvSpPr>
          <p:cNvPr id="252" name="Google Shape;252;p1"/>
          <p:cNvSpPr txBox="1">
            <a:spLocks noGrp="1"/>
          </p:cNvSpPr>
          <p:nvPr>
            <p:ph type="dt" idx="10"/>
          </p:nvPr>
        </p:nvSpPr>
        <p:spPr>
          <a:xfrm>
            <a:off x="10629145" y="6400904"/>
            <a:ext cx="640080" cy="246888"/>
          </a:xfrm>
          <a:prstGeom prst="rect">
            <a:avLst/>
          </a:prstGeom>
          <a:noFill/>
          <a:ln>
            <a:noFill/>
          </a:ln>
        </p:spPr>
        <p:txBody>
          <a:bodyPr spcFirstLastPara="1" wrap="square" lIns="0" tIns="45700" rIns="0" bIns="45700" anchor="ctr" anchorCtr="0">
            <a:noAutofit/>
          </a:bodyPr>
          <a:lstStyle/>
          <a:p>
            <a:pPr marL="0" lvl="0" indent="0" algn="ctr" rtl="0">
              <a:spcBef>
                <a:spcPts val="0"/>
              </a:spcBef>
              <a:spcAft>
                <a:spcPts val="0"/>
              </a:spcAft>
              <a:buNone/>
            </a:pPr>
            <a:r>
              <a:rPr lang="en-IN"/>
              <a:t>20XX</a:t>
            </a:r>
            <a:endParaRPr/>
          </a:p>
        </p:txBody>
      </p:sp>
      <p:pic>
        <p:nvPicPr>
          <p:cNvPr id="3" name="Picture 2" descr="Text&#10;&#10;Description automatically generated">
            <a:extLst>
              <a:ext uri="{FF2B5EF4-FFF2-40B4-BE49-F238E27FC236}">
                <a16:creationId xmlns:a16="http://schemas.microsoft.com/office/drawing/2014/main" id="{182B2D0D-4BD4-876D-5D98-ED92FD1C0C70}"/>
              </a:ext>
            </a:extLst>
          </p:cNvPr>
          <p:cNvPicPr>
            <a:picLocks noChangeAspect="1"/>
          </p:cNvPicPr>
          <p:nvPr/>
        </p:nvPicPr>
        <p:blipFill>
          <a:blip r:embed="rId4"/>
          <a:stretch>
            <a:fillRect/>
          </a:stretch>
        </p:blipFill>
        <p:spPr>
          <a:xfrm>
            <a:off x="3180728" y="100471"/>
            <a:ext cx="4562845" cy="1750142"/>
          </a:xfrm>
          <a:prstGeom prst="rect">
            <a:avLst/>
          </a:prstGeom>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257"/>
        <p:cNvGrpSpPr/>
        <p:nvPr/>
      </p:nvGrpSpPr>
      <p:grpSpPr>
        <a:xfrm>
          <a:off x="0" y="0"/>
          <a:ext cx="0" cy="0"/>
          <a:chOff x="0" y="0"/>
          <a:chExt cx="0" cy="0"/>
        </a:xfrm>
      </p:grpSpPr>
      <p:sp>
        <p:nvSpPr>
          <p:cNvPr id="258" name="Google Shape;258;p2"/>
          <p:cNvSpPr txBox="1">
            <a:spLocks noGrp="1"/>
          </p:cNvSpPr>
          <p:nvPr>
            <p:ph type="title"/>
          </p:nvPr>
        </p:nvSpPr>
        <p:spPr>
          <a:xfrm>
            <a:off x="1563150" y="1208374"/>
            <a:ext cx="5164200" cy="870900"/>
          </a:xfrm>
          <a:prstGeom prst="rect">
            <a:avLst/>
          </a:prstGeom>
          <a:noFill/>
          <a:ln>
            <a:noFill/>
          </a:ln>
        </p:spPr>
        <p:txBody>
          <a:bodyPr spcFirstLastPara="1" wrap="square" lIns="91425" tIns="45700" rIns="91425" bIns="45700" anchor="b" anchorCtr="0">
            <a:noAutofit/>
          </a:bodyPr>
          <a:lstStyle/>
          <a:p>
            <a:pPr marL="0" lvl="0" indent="0" algn="l" rtl="0">
              <a:lnSpc>
                <a:spcPct val="90000"/>
              </a:lnSpc>
              <a:spcBef>
                <a:spcPts val="0"/>
              </a:spcBef>
              <a:spcAft>
                <a:spcPts val="0"/>
              </a:spcAft>
              <a:buClr>
                <a:schemeClr val="dk1"/>
              </a:buClr>
              <a:buSzPts val="6000"/>
              <a:buFont typeface="Times New Roman"/>
              <a:buNone/>
            </a:pPr>
            <a:r>
              <a:rPr lang="en-IN">
                <a:latin typeface="Times New Roman"/>
                <a:ea typeface="Times New Roman"/>
                <a:cs typeface="Times New Roman"/>
                <a:sym typeface="Times New Roman"/>
              </a:rPr>
              <a:t>Introduction</a:t>
            </a:r>
            <a:endParaRPr/>
          </a:p>
        </p:txBody>
      </p:sp>
      <p:sp>
        <p:nvSpPr>
          <p:cNvPr id="259" name="Google Shape;259;p2"/>
          <p:cNvSpPr txBox="1">
            <a:spLocks noGrp="1"/>
          </p:cNvSpPr>
          <p:nvPr>
            <p:ph type="body" idx="1"/>
          </p:nvPr>
        </p:nvSpPr>
        <p:spPr>
          <a:xfrm>
            <a:off x="1262227" y="2160352"/>
            <a:ext cx="5838900" cy="3092700"/>
          </a:xfrm>
          <a:prstGeom prst="rect">
            <a:avLst/>
          </a:prstGeom>
          <a:noFill/>
          <a:ln>
            <a:noFill/>
          </a:ln>
        </p:spPr>
        <p:txBody>
          <a:bodyPr spcFirstLastPara="1" wrap="square" lIns="91425" tIns="45700" rIns="91425" bIns="45700" anchor="t" anchorCtr="0">
            <a:noAutofit/>
          </a:bodyPr>
          <a:lstStyle/>
          <a:p>
            <a:pPr marL="285750" lvl="0" indent="-285750" algn="l" rtl="0">
              <a:lnSpc>
                <a:spcPct val="150000"/>
              </a:lnSpc>
              <a:spcBef>
                <a:spcPts val="0"/>
              </a:spcBef>
              <a:spcAft>
                <a:spcPts val="0"/>
              </a:spcAft>
              <a:buClr>
                <a:srgbClr val="000000"/>
              </a:buClr>
              <a:buSzPts val="1800"/>
              <a:buFont typeface="Arial"/>
              <a:buChar char="•"/>
            </a:pPr>
            <a:r>
              <a:rPr lang="en-IN" sz="1800">
                <a:solidFill>
                  <a:srgbClr val="000000"/>
                </a:solidFill>
                <a:latin typeface="Times New Roman"/>
                <a:ea typeface="Times New Roman"/>
                <a:cs typeface="Times New Roman"/>
                <a:sym typeface="Times New Roman"/>
              </a:rPr>
              <a:t>The objective for the talent acquisition manager is to develop talent acquisition plans for both the short and long term</a:t>
            </a:r>
            <a:endParaRPr sz="1800">
              <a:latin typeface="Noto Sans Symbols"/>
              <a:ea typeface="Noto Sans Symbols"/>
              <a:cs typeface="Noto Sans Symbols"/>
              <a:sym typeface="Noto Sans Symbols"/>
            </a:endParaRPr>
          </a:p>
          <a:p>
            <a:pPr marL="285750" lvl="0" indent="-285750" algn="l" rtl="0">
              <a:lnSpc>
                <a:spcPct val="150000"/>
              </a:lnSpc>
              <a:spcBef>
                <a:spcPts val="800"/>
              </a:spcBef>
              <a:spcAft>
                <a:spcPts val="0"/>
              </a:spcAft>
              <a:buClr>
                <a:srgbClr val="000000"/>
              </a:buClr>
              <a:buSzPts val="1800"/>
              <a:buFont typeface="Arial"/>
              <a:buChar char="•"/>
            </a:pPr>
            <a:r>
              <a:rPr lang="en-IN" sz="1800">
                <a:solidFill>
                  <a:srgbClr val="000000"/>
                </a:solidFill>
                <a:latin typeface="Times New Roman"/>
                <a:ea typeface="Times New Roman"/>
                <a:cs typeface="Times New Roman"/>
                <a:sym typeface="Times New Roman"/>
              </a:rPr>
              <a:t>A critical aspect of a manager's role is to write job descriptions that are clear, concise, and compelling</a:t>
            </a:r>
            <a:endParaRPr sz="1800">
              <a:latin typeface="Noto Sans Symbols"/>
              <a:ea typeface="Noto Sans Symbols"/>
              <a:cs typeface="Noto Sans Symbols"/>
              <a:sym typeface="Noto Sans Symbols"/>
            </a:endParaRPr>
          </a:p>
          <a:p>
            <a:pPr marL="340614" lvl="0" indent="-285750" algn="l" rtl="0">
              <a:lnSpc>
                <a:spcPct val="120000"/>
              </a:lnSpc>
              <a:spcBef>
                <a:spcPts val="800"/>
              </a:spcBef>
              <a:spcAft>
                <a:spcPts val="0"/>
              </a:spcAft>
              <a:buClr>
                <a:srgbClr val="000000"/>
              </a:buClr>
              <a:buSzPts val="1800"/>
              <a:buFont typeface="Arial"/>
              <a:buChar char="•"/>
            </a:pPr>
            <a:r>
              <a:rPr lang="en-IN" sz="1800">
                <a:solidFill>
                  <a:srgbClr val="000000"/>
                </a:solidFill>
                <a:latin typeface="Times New Roman"/>
                <a:ea typeface="Times New Roman"/>
                <a:cs typeface="Times New Roman"/>
                <a:sym typeface="Times New Roman"/>
              </a:rPr>
              <a:t>To engage with Potential Candidates managers can use various methods such as networking events </a:t>
            </a:r>
            <a:endParaRPr/>
          </a:p>
        </p:txBody>
      </p:sp>
      <p:pic>
        <p:nvPicPr>
          <p:cNvPr id="260" name="Google Shape;260;p2"/>
          <p:cNvPicPr preferRelativeResize="0">
            <a:picLocks noGrp="1"/>
          </p:cNvPicPr>
          <p:nvPr>
            <p:ph type="pic" idx="2"/>
          </p:nvPr>
        </p:nvPicPr>
        <p:blipFill rotWithShape="1">
          <a:blip r:embed="rId3">
            <a:alphaModFix/>
          </a:blip>
          <a:srcRect l="21600" r="21600"/>
          <a:stretch/>
        </p:blipFill>
        <p:spPr>
          <a:xfrm>
            <a:off x="8296656" y="0"/>
            <a:ext cx="3895200" cy="6857999"/>
          </a:xfrm>
          <a:prstGeom prst="rect">
            <a:avLst/>
          </a:prstGeom>
        </p:spPr>
      </p:pic>
      <p:sp>
        <p:nvSpPr>
          <p:cNvPr id="261" name="Google Shape;261;p2"/>
          <p:cNvSpPr txBox="1">
            <a:spLocks noGrp="1"/>
          </p:cNvSpPr>
          <p:nvPr>
            <p:ph type="sldNum" idx="12"/>
          </p:nvPr>
        </p:nvSpPr>
        <p:spPr>
          <a:xfrm>
            <a:off x="3962400" y="6400904"/>
            <a:ext cx="365700" cy="246900"/>
          </a:xfrm>
          <a:prstGeom prst="rect">
            <a:avLst/>
          </a:prstGeom>
        </p:spPr>
        <p:txBody>
          <a:bodyPr spcFirstLastPara="1" wrap="square" lIns="0" tIns="45700" rIns="0" bIns="45700" anchor="ctr" anchorCtr="0">
            <a:noAutofit/>
          </a:bodyPr>
          <a:lstStyle/>
          <a:p>
            <a:pPr marL="0" lvl="0" indent="0" algn="ctr" rtl="0">
              <a:spcBef>
                <a:spcPts val="0"/>
              </a:spcBef>
              <a:spcAft>
                <a:spcPts val="0"/>
              </a:spcAft>
              <a:buClr>
                <a:srgbClr val="000000"/>
              </a:buClr>
              <a:buFont typeface="Arial"/>
              <a:buNone/>
            </a:pPr>
            <a:fld id="{00000000-1234-1234-1234-123412341234}" type="slidenum">
              <a:rPr lang="en-IN"/>
              <a:t>2</a:t>
            </a:fld>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3D85C6"/>
        </a:solidFill>
        <a:effectLst/>
      </p:bgPr>
    </p:bg>
    <p:spTree>
      <p:nvGrpSpPr>
        <p:cNvPr id="1" name="Shape 266"/>
        <p:cNvGrpSpPr/>
        <p:nvPr/>
      </p:nvGrpSpPr>
      <p:grpSpPr>
        <a:xfrm>
          <a:off x="0" y="0"/>
          <a:ext cx="0" cy="0"/>
          <a:chOff x="0" y="0"/>
          <a:chExt cx="0" cy="0"/>
        </a:xfrm>
      </p:grpSpPr>
      <p:sp>
        <p:nvSpPr>
          <p:cNvPr id="267" name="Google Shape;267;p3"/>
          <p:cNvSpPr txBox="1">
            <a:spLocks noGrp="1"/>
          </p:cNvSpPr>
          <p:nvPr>
            <p:ph type="ctrTitle"/>
          </p:nvPr>
        </p:nvSpPr>
        <p:spPr>
          <a:xfrm>
            <a:off x="1045725" y="1094350"/>
            <a:ext cx="5763600" cy="1058100"/>
          </a:xfrm>
          <a:prstGeom prst="rect">
            <a:avLst/>
          </a:prstGeom>
          <a:noFill/>
          <a:ln>
            <a:noFill/>
          </a:ln>
        </p:spPr>
        <p:txBody>
          <a:bodyPr spcFirstLastPara="1" wrap="square" lIns="91425" tIns="45700" rIns="91425" bIns="45700" anchor="b" anchorCtr="0">
            <a:noAutofit/>
          </a:bodyPr>
          <a:lstStyle/>
          <a:p>
            <a:pPr marL="0" lvl="0" indent="0" algn="l" rtl="0">
              <a:lnSpc>
                <a:spcPct val="90000"/>
              </a:lnSpc>
              <a:spcBef>
                <a:spcPts val="0"/>
              </a:spcBef>
              <a:spcAft>
                <a:spcPts val="0"/>
              </a:spcAft>
              <a:buClr>
                <a:schemeClr val="dk1"/>
              </a:buClr>
              <a:buSzPts val="4800"/>
              <a:buFont typeface="Times New Roman"/>
              <a:buNone/>
            </a:pPr>
            <a:r>
              <a:rPr lang="en-IN" sz="3200" b="1">
                <a:latin typeface="Times New Roman"/>
                <a:ea typeface="Times New Roman"/>
                <a:cs typeface="Times New Roman"/>
                <a:sym typeface="Times New Roman"/>
              </a:rPr>
              <a:t>Short Term Talent Acquisition Strategy: Referral Program</a:t>
            </a:r>
            <a:endParaRPr sz="3200" b="1">
              <a:latin typeface="Times New Roman"/>
              <a:ea typeface="Times New Roman"/>
              <a:cs typeface="Times New Roman"/>
              <a:sym typeface="Times New Roman"/>
            </a:endParaRPr>
          </a:p>
        </p:txBody>
      </p:sp>
      <p:grpSp>
        <p:nvGrpSpPr>
          <p:cNvPr id="268" name="Google Shape;268;p3"/>
          <p:cNvGrpSpPr/>
          <p:nvPr/>
        </p:nvGrpSpPr>
        <p:grpSpPr>
          <a:xfrm>
            <a:off x="966575" y="2243379"/>
            <a:ext cx="6132349" cy="2444155"/>
            <a:chOff x="1917" y="1080796"/>
            <a:chExt cx="6132349" cy="738594"/>
          </a:xfrm>
        </p:grpSpPr>
        <p:sp>
          <p:nvSpPr>
            <p:cNvPr id="269" name="Google Shape;269;p3"/>
            <p:cNvSpPr/>
            <p:nvPr/>
          </p:nvSpPr>
          <p:spPr>
            <a:xfrm>
              <a:off x="1917" y="1080796"/>
              <a:ext cx="1869618" cy="738594"/>
            </a:xfrm>
            <a:prstGeom prst="rect">
              <a:avLst/>
            </a:prstGeom>
            <a:gradFill>
              <a:gsLst>
                <a:gs pos="0">
                  <a:srgbClr val="FFFFFF"/>
                </a:gs>
                <a:gs pos="50000">
                  <a:srgbClr val="FBF8F8"/>
                </a:gs>
                <a:gs pos="100000">
                  <a:srgbClr val="FBF8F7"/>
                </a:gs>
              </a:gsLst>
              <a:lin ang="5400000" scaled="0"/>
            </a:gradFill>
            <a:ln w="9525" cap="flat" cmpd="sng">
              <a:solidFill>
                <a:srgbClr val="F3EAE7"/>
              </a:solidFill>
              <a:prstDash val="solid"/>
              <a:miter lim="800000"/>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500"/>
            </a:p>
          </p:txBody>
        </p:sp>
        <p:sp>
          <p:nvSpPr>
            <p:cNvPr id="270" name="Google Shape;270;p3"/>
            <p:cNvSpPr txBox="1"/>
            <p:nvPr/>
          </p:nvSpPr>
          <p:spPr>
            <a:xfrm>
              <a:off x="1917" y="1080796"/>
              <a:ext cx="1869618" cy="738594"/>
            </a:xfrm>
            <a:prstGeom prst="rect">
              <a:avLst/>
            </a:prstGeom>
            <a:noFill/>
            <a:ln>
              <a:noFill/>
            </a:ln>
          </p:spPr>
          <p:txBody>
            <a:bodyPr spcFirstLastPara="1" wrap="square" lIns="85325" tIns="48750" rIns="85325" bIns="48750" anchor="ctr" anchorCtr="0">
              <a:noAutofit/>
            </a:bodyPr>
            <a:lstStyle/>
            <a:p>
              <a:pPr marL="0" marR="0" lvl="0" indent="0" algn="l" rtl="0">
                <a:lnSpc>
                  <a:spcPct val="90000"/>
                </a:lnSpc>
                <a:spcBef>
                  <a:spcPts val="0"/>
                </a:spcBef>
                <a:spcAft>
                  <a:spcPts val="0"/>
                </a:spcAft>
                <a:buClr>
                  <a:schemeClr val="dk1"/>
                </a:buClr>
                <a:buSzPts val="1200"/>
                <a:buFont typeface="Times New Roman"/>
                <a:buNone/>
              </a:pPr>
              <a:r>
                <a:rPr lang="en-IN" sz="1500" b="0" i="0" u="none" strike="noStrike" cap="none">
                  <a:solidFill>
                    <a:schemeClr val="dk1"/>
                  </a:solidFill>
                  <a:latin typeface="Times New Roman"/>
                  <a:ea typeface="Times New Roman"/>
                  <a:cs typeface="Times New Roman"/>
                  <a:sym typeface="Times New Roman"/>
                </a:rPr>
                <a:t>The initial short-term strategy taken by the talent acquisition team involves utilizing current networks</a:t>
              </a:r>
              <a:endParaRPr sz="1500"/>
            </a:p>
          </p:txBody>
        </p:sp>
        <p:sp>
          <p:nvSpPr>
            <p:cNvPr id="271" name="Google Shape;271;p3"/>
            <p:cNvSpPr/>
            <p:nvPr/>
          </p:nvSpPr>
          <p:spPr>
            <a:xfrm>
              <a:off x="2133283" y="1080796"/>
              <a:ext cx="1869618" cy="738594"/>
            </a:xfrm>
            <a:prstGeom prst="rect">
              <a:avLst/>
            </a:prstGeom>
            <a:gradFill>
              <a:gsLst>
                <a:gs pos="0">
                  <a:srgbClr val="FFFFFF"/>
                </a:gs>
                <a:gs pos="50000">
                  <a:srgbClr val="FBF8F8"/>
                </a:gs>
                <a:gs pos="100000">
                  <a:srgbClr val="FBF8F7"/>
                </a:gs>
              </a:gsLst>
              <a:lin ang="5400000" scaled="0"/>
            </a:gradFill>
            <a:ln w="9525" cap="flat" cmpd="sng">
              <a:solidFill>
                <a:srgbClr val="F3EAE7"/>
              </a:solidFill>
              <a:prstDash val="solid"/>
              <a:miter lim="800000"/>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500"/>
            </a:p>
          </p:txBody>
        </p:sp>
        <p:sp>
          <p:nvSpPr>
            <p:cNvPr id="272" name="Google Shape;272;p3"/>
            <p:cNvSpPr txBox="1"/>
            <p:nvPr/>
          </p:nvSpPr>
          <p:spPr>
            <a:xfrm>
              <a:off x="2133283" y="1080796"/>
              <a:ext cx="1869618" cy="738594"/>
            </a:xfrm>
            <a:prstGeom prst="rect">
              <a:avLst/>
            </a:prstGeom>
            <a:noFill/>
            <a:ln>
              <a:noFill/>
            </a:ln>
          </p:spPr>
          <p:txBody>
            <a:bodyPr spcFirstLastPara="1" wrap="square" lIns="71100" tIns="40625" rIns="71100" bIns="40625" anchor="ctr" anchorCtr="0">
              <a:noAutofit/>
            </a:bodyPr>
            <a:lstStyle/>
            <a:p>
              <a:pPr marL="0" marR="0" lvl="0" indent="0" algn="l" rtl="0">
                <a:lnSpc>
                  <a:spcPct val="90000"/>
                </a:lnSpc>
                <a:spcBef>
                  <a:spcPts val="0"/>
                </a:spcBef>
                <a:spcAft>
                  <a:spcPts val="0"/>
                </a:spcAft>
                <a:buClr>
                  <a:schemeClr val="dk1"/>
                </a:buClr>
                <a:buSzPts val="1000"/>
                <a:buFont typeface="Times New Roman"/>
                <a:buNone/>
              </a:pPr>
              <a:r>
                <a:rPr lang="en-IN" sz="1500" b="0" i="0" u="none" strike="noStrike" cap="none">
                  <a:solidFill>
                    <a:schemeClr val="dk1"/>
                  </a:solidFill>
                  <a:latin typeface="Times New Roman"/>
                  <a:ea typeface="Times New Roman"/>
                  <a:cs typeface="Times New Roman"/>
                  <a:sym typeface="Times New Roman"/>
                </a:rPr>
                <a:t>All this can be achieved through leveraging current professional connections to acquire employee referrals to recommend qualified candidates</a:t>
              </a:r>
              <a:endParaRPr sz="1500"/>
            </a:p>
          </p:txBody>
        </p:sp>
        <p:sp>
          <p:nvSpPr>
            <p:cNvPr id="273" name="Google Shape;273;p3"/>
            <p:cNvSpPr/>
            <p:nvPr/>
          </p:nvSpPr>
          <p:spPr>
            <a:xfrm>
              <a:off x="4264648" y="1080796"/>
              <a:ext cx="1869618" cy="738594"/>
            </a:xfrm>
            <a:prstGeom prst="rect">
              <a:avLst/>
            </a:prstGeom>
            <a:gradFill>
              <a:gsLst>
                <a:gs pos="0">
                  <a:srgbClr val="FFFFFF"/>
                </a:gs>
                <a:gs pos="50000">
                  <a:srgbClr val="FBF8F8"/>
                </a:gs>
                <a:gs pos="100000">
                  <a:srgbClr val="FBF8F7"/>
                </a:gs>
              </a:gsLst>
              <a:lin ang="5400000" scaled="0"/>
            </a:gradFill>
            <a:ln w="9525" cap="flat" cmpd="sng">
              <a:solidFill>
                <a:srgbClr val="F3EAE7"/>
              </a:solidFill>
              <a:prstDash val="solid"/>
              <a:miter lim="800000"/>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500"/>
            </a:p>
          </p:txBody>
        </p:sp>
        <p:sp>
          <p:nvSpPr>
            <p:cNvPr id="274" name="Google Shape;274;p3"/>
            <p:cNvSpPr txBox="1"/>
            <p:nvPr/>
          </p:nvSpPr>
          <p:spPr>
            <a:xfrm>
              <a:off x="4264648" y="1080796"/>
              <a:ext cx="1869618" cy="738594"/>
            </a:xfrm>
            <a:prstGeom prst="rect">
              <a:avLst/>
            </a:prstGeom>
            <a:noFill/>
            <a:ln>
              <a:noFill/>
            </a:ln>
          </p:spPr>
          <p:txBody>
            <a:bodyPr spcFirstLastPara="1" wrap="square" lIns="106675" tIns="60950" rIns="106675" bIns="60950" anchor="ctr" anchorCtr="0">
              <a:noAutofit/>
            </a:bodyPr>
            <a:lstStyle/>
            <a:p>
              <a:pPr marL="0" marR="0" lvl="0" indent="0" algn="l" rtl="0">
                <a:lnSpc>
                  <a:spcPct val="90000"/>
                </a:lnSpc>
                <a:spcBef>
                  <a:spcPts val="0"/>
                </a:spcBef>
                <a:spcAft>
                  <a:spcPts val="0"/>
                </a:spcAft>
                <a:buClr>
                  <a:schemeClr val="dk1"/>
                </a:buClr>
                <a:buSzPts val="1500"/>
                <a:buFont typeface="Times New Roman"/>
                <a:buNone/>
              </a:pPr>
              <a:r>
                <a:rPr lang="en-IN" sz="1500" b="0" i="0" u="none" strike="noStrike" cap="none">
                  <a:solidFill>
                    <a:schemeClr val="dk1"/>
                  </a:solidFill>
                  <a:latin typeface="Times New Roman"/>
                  <a:ea typeface="Times New Roman"/>
                  <a:cs typeface="Times New Roman"/>
                  <a:sym typeface="Times New Roman"/>
                </a:rPr>
                <a:t>One can even reconnect with Former Colleagues</a:t>
              </a:r>
              <a:endParaRPr sz="1500"/>
            </a:p>
          </p:txBody>
        </p:sp>
      </p:grpSp>
      <p:pic>
        <p:nvPicPr>
          <p:cNvPr id="275" name="Google Shape;275;p3" descr="Referral Program PNG Transparent Images Free Download | Vector Files |  Pngtree"/>
          <p:cNvPicPr preferRelativeResize="0">
            <a:picLocks noGrp="1"/>
          </p:cNvPicPr>
          <p:nvPr>
            <p:ph type="pic" idx="2"/>
          </p:nvPr>
        </p:nvPicPr>
        <p:blipFill rotWithShape="1">
          <a:blip r:embed="rId3">
            <a:alphaModFix/>
          </a:blip>
          <a:srcRect l="14575" r="14574"/>
          <a:stretch/>
        </p:blipFill>
        <p:spPr>
          <a:xfrm>
            <a:off x="7246779" y="812292"/>
            <a:ext cx="3834628" cy="4928616"/>
          </a:xfrm>
          <a:prstGeom prst="rect">
            <a:avLst/>
          </a:prstGeom>
          <a:noFill/>
          <a:ln w="25400" cap="flat" cmpd="sng">
            <a:solidFill>
              <a:schemeClr val="dk1"/>
            </a:solidFill>
            <a:prstDash val="solid"/>
            <a:miter lim="800000"/>
            <a:headEnd type="none" w="sm" len="sm"/>
            <a:tailEnd type="none" w="sm" len="sm"/>
          </a:ln>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blipFill>
          <a:blip r:embed="rId3">
            <a:alphaModFix/>
          </a:blip>
          <a:stretch>
            <a:fillRect/>
          </a:stretch>
        </a:blipFill>
        <a:effectLst/>
      </p:bgPr>
    </p:bg>
    <p:spTree>
      <p:nvGrpSpPr>
        <p:cNvPr id="1" name="Shape 280"/>
        <p:cNvGrpSpPr/>
        <p:nvPr/>
      </p:nvGrpSpPr>
      <p:grpSpPr>
        <a:xfrm>
          <a:off x="0" y="0"/>
          <a:ext cx="0" cy="0"/>
          <a:chOff x="0" y="0"/>
          <a:chExt cx="0" cy="0"/>
        </a:xfrm>
      </p:grpSpPr>
      <p:sp>
        <p:nvSpPr>
          <p:cNvPr id="281" name="Google Shape;281;p4"/>
          <p:cNvSpPr txBox="1">
            <a:spLocks noGrp="1"/>
          </p:cNvSpPr>
          <p:nvPr>
            <p:ph type="title"/>
          </p:nvPr>
        </p:nvSpPr>
        <p:spPr>
          <a:xfrm>
            <a:off x="5309756" y="1319646"/>
            <a:ext cx="5891644" cy="955964"/>
          </a:xfrm>
          <a:prstGeom prst="rect">
            <a:avLst/>
          </a:prstGeom>
          <a:noFill/>
          <a:ln>
            <a:noFill/>
          </a:ln>
        </p:spPr>
        <p:txBody>
          <a:bodyPr spcFirstLastPara="1" wrap="square" lIns="91425" tIns="45700" rIns="91425" bIns="45700" anchor="t" anchorCtr="0">
            <a:noAutofit/>
          </a:bodyPr>
          <a:lstStyle/>
          <a:p>
            <a:pPr marL="0" lvl="0" indent="0" algn="l" rtl="0">
              <a:lnSpc>
                <a:spcPct val="90000"/>
              </a:lnSpc>
              <a:spcBef>
                <a:spcPts val="0"/>
              </a:spcBef>
              <a:spcAft>
                <a:spcPts val="0"/>
              </a:spcAft>
              <a:buClr>
                <a:schemeClr val="dk1"/>
              </a:buClr>
              <a:buSzPts val="4800"/>
              <a:buFont typeface="Times New Roman"/>
              <a:buNone/>
            </a:pPr>
            <a:r>
              <a:rPr lang="en-IN" sz="3200" b="1">
                <a:latin typeface="Times New Roman"/>
                <a:ea typeface="Times New Roman"/>
                <a:cs typeface="Times New Roman"/>
                <a:sym typeface="Times New Roman"/>
              </a:rPr>
              <a:t>Short Term Talent Acquisition Strategy:Social Media Presence </a:t>
            </a:r>
            <a:endParaRPr sz="3200" b="1">
              <a:latin typeface="Times New Roman"/>
              <a:ea typeface="Times New Roman"/>
              <a:cs typeface="Times New Roman"/>
              <a:sym typeface="Times New Roman"/>
            </a:endParaRPr>
          </a:p>
        </p:txBody>
      </p:sp>
      <p:sp>
        <p:nvSpPr>
          <p:cNvPr id="282" name="Google Shape;282;p4"/>
          <p:cNvSpPr txBox="1">
            <a:spLocks noGrp="1"/>
          </p:cNvSpPr>
          <p:nvPr>
            <p:ph type="sldNum" idx="12"/>
          </p:nvPr>
        </p:nvSpPr>
        <p:spPr>
          <a:xfrm>
            <a:off x="8072901" y="6400904"/>
            <a:ext cx="365760" cy="246888"/>
          </a:xfrm>
          <a:prstGeom prst="rect">
            <a:avLst/>
          </a:prstGeom>
          <a:noFill/>
          <a:ln>
            <a:noFill/>
          </a:ln>
        </p:spPr>
        <p:txBody>
          <a:bodyPr spcFirstLastPara="1" wrap="square" lIns="0" tIns="45700" rIns="0" bIns="45700" anchor="ctr" anchorCtr="0">
            <a:noAutofit/>
          </a:bodyPr>
          <a:lstStyle/>
          <a:p>
            <a:pPr marL="0" lvl="0" indent="0" algn="ctr" rtl="0">
              <a:spcBef>
                <a:spcPts val="0"/>
              </a:spcBef>
              <a:spcAft>
                <a:spcPts val="0"/>
              </a:spcAft>
              <a:buNone/>
            </a:pPr>
            <a:fld id="{00000000-1234-1234-1234-123412341234}" type="slidenum">
              <a:rPr lang="en-IN"/>
              <a:t>4</a:t>
            </a:fld>
            <a:endParaRPr/>
          </a:p>
        </p:txBody>
      </p:sp>
      <p:pic>
        <p:nvPicPr>
          <p:cNvPr id="283" name="Google Shape;283;p4" descr="Social Media Culture (@MAC325Spring15) / Twitter"/>
          <p:cNvPicPr preferRelativeResize="0">
            <a:picLocks noGrp="1"/>
          </p:cNvPicPr>
          <p:nvPr>
            <p:ph type="pic" idx="2"/>
          </p:nvPr>
        </p:nvPicPr>
        <p:blipFill rotWithShape="1">
          <a:blip r:embed="rId4">
            <a:alphaModFix/>
          </a:blip>
          <a:srcRect/>
          <a:stretch/>
        </p:blipFill>
        <p:spPr>
          <a:xfrm>
            <a:off x="0" y="0"/>
            <a:ext cx="5091041" cy="6858000"/>
          </a:xfrm>
          <a:prstGeom prst="rect">
            <a:avLst/>
          </a:prstGeom>
          <a:solidFill>
            <a:schemeClr val="accent5"/>
          </a:solidFill>
          <a:ln>
            <a:noFill/>
          </a:ln>
        </p:spPr>
      </p:pic>
      <p:sp>
        <p:nvSpPr>
          <p:cNvPr id="284" name="Google Shape;284;p4"/>
          <p:cNvSpPr txBox="1"/>
          <p:nvPr/>
        </p:nvSpPr>
        <p:spPr>
          <a:xfrm>
            <a:off x="5435350" y="2582400"/>
            <a:ext cx="5766000" cy="2801400"/>
          </a:xfrm>
          <a:prstGeom prst="rect">
            <a:avLst/>
          </a:prstGeom>
          <a:noFill/>
          <a:ln>
            <a:noFill/>
          </a:ln>
        </p:spPr>
        <p:txBody>
          <a:bodyPr spcFirstLastPara="1" wrap="square" lIns="91425" tIns="91425" rIns="91425" bIns="91425" anchor="t" anchorCtr="0">
            <a:spAutoFit/>
          </a:bodyPr>
          <a:lstStyle/>
          <a:p>
            <a:pPr marL="457200" lvl="0" indent="-336550" algn="l" rtl="0">
              <a:lnSpc>
                <a:spcPct val="150000"/>
              </a:lnSpc>
              <a:spcBef>
                <a:spcPts val="1400"/>
              </a:spcBef>
              <a:spcAft>
                <a:spcPts val="0"/>
              </a:spcAft>
              <a:buClr>
                <a:schemeClr val="dk1"/>
              </a:buClr>
              <a:buSzPts val="1700"/>
              <a:buFont typeface="Times New Roman"/>
              <a:buChar char="●"/>
            </a:pPr>
            <a:r>
              <a:rPr lang="en-IN" sz="1700">
                <a:solidFill>
                  <a:schemeClr val="dk1"/>
                </a:solidFill>
                <a:latin typeface="Times New Roman"/>
                <a:ea typeface="Times New Roman"/>
                <a:cs typeface="Times New Roman"/>
                <a:sym typeface="Times New Roman"/>
              </a:rPr>
              <a:t>Talent acquisition can employ social media as a second strategy to aid their efforts</a:t>
            </a:r>
            <a:endParaRPr sz="1700">
              <a:solidFill>
                <a:schemeClr val="dk1"/>
              </a:solidFill>
              <a:latin typeface="Times New Roman"/>
              <a:ea typeface="Times New Roman"/>
              <a:cs typeface="Times New Roman"/>
              <a:sym typeface="Times New Roman"/>
            </a:endParaRPr>
          </a:p>
          <a:p>
            <a:pPr marL="457200" lvl="0" indent="-317500" algn="l" rtl="0">
              <a:lnSpc>
                <a:spcPct val="150000"/>
              </a:lnSpc>
              <a:spcBef>
                <a:spcPts val="0"/>
              </a:spcBef>
              <a:spcAft>
                <a:spcPts val="0"/>
              </a:spcAft>
              <a:buClr>
                <a:schemeClr val="dk1"/>
              </a:buClr>
              <a:buSzPts val="1400"/>
              <a:buFont typeface="Times New Roman"/>
              <a:buChar char="●"/>
            </a:pPr>
            <a:r>
              <a:rPr lang="en-IN" sz="1200">
                <a:solidFill>
                  <a:schemeClr val="dk1"/>
                </a:solidFill>
                <a:latin typeface="Times New Roman"/>
                <a:ea typeface="Times New Roman"/>
                <a:cs typeface="Times New Roman"/>
                <a:sym typeface="Times New Roman"/>
              </a:rPr>
              <a:t> </a:t>
            </a:r>
            <a:r>
              <a:rPr lang="en-IN" sz="1700">
                <a:solidFill>
                  <a:schemeClr val="dk1"/>
                </a:solidFill>
                <a:latin typeface="Times New Roman"/>
                <a:ea typeface="Times New Roman"/>
                <a:cs typeface="Times New Roman"/>
                <a:sym typeface="Times New Roman"/>
              </a:rPr>
              <a:t>It is important to determine which social media platforms are most appropriate for the company and the target audience</a:t>
            </a:r>
            <a:endParaRPr sz="1700">
              <a:solidFill>
                <a:schemeClr val="dk1"/>
              </a:solidFill>
              <a:latin typeface="Times New Roman"/>
              <a:ea typeface="Times New Roman"/>
              <a:cs typeface="Times New Roman"/>
              <a:sym typeface="Times New Roman"/>
            </a:endParaRPr>
          </a:p>
          <a:p>
            <a:pPr marL="457200" lvl="0" indent="-317500" algn="l" rtl="0">
              <a:lnSpc>
                <a:spcPct val="150000"/>
              </a:lnSpc>
              <a:spcBef>
                <a:spcPts val="0"/>
              </a:spcBef>
              <a:spcAft>
                <a:spcPts val="0"/>
              </a:spcAft>
              <a:buClr>
                <a:schemeClr val="dk1"/>
              </a:buClr>
              <a:buSzPts val="1400"/>
              <a:buFont typeface="Times New Roman"/>
              <a:buChar char="●"/>
            </a:pPr>
            <a:r>
              <a:rPr lang="en-IN" sz="1200">
                <a:solidFill>
                  <a:schemeClr val="dk1"/>
                </a:solidFill>
                <a:latin typeface="Times New Roman"/>
                <a:ea typeface="Times New Roman"/>
                <a:cs typeface="Times New Roman"/>
                <a:sym typeface="Times New Roman"/>
              </a:rPr>
              <a:t> </a:t>
            </a:r>
            <a:r>
              <a:rPr lang="en-IN" sz="1700">
                <a:solidFill>
                  <a:schemeClr val="dk1"/>
                </a:solidFill>
                <a:latin typeface="Times New Roman"/>
                <a:ea typeface="Times New Roman"/>
                <a:cs typeface="Times New Roman"/>
                <a:sym typeface="Times New Roman"/>
              </a:rPr>
              <a:t>By showcasing the Restaurant's culture, values, and mission, talent acquisition can draw in candidates </a:t>
            </a:r>
            <a:endParaRPr sz="190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blipFill>
          <a:blip r:embed="rId3">
            <a:alphaModFix/>
          </a:blip>
          <a:stretch>
            <a:fillRect/>
          </a:stretch>
        </a:blipFill>
        <a:effectLst/>
      </p:bgPr>
    </p:bg>
    <p:spTree>
      <p:nvGrpSpPr>
        <p:cNvPr id="1" name="Shape 289"/>
        <p:cNvGrpSpPr/>
        <p:nvPr/>
      </p:nvGrpSpPr>
      <p:grpSpPr>
        <a:xfrm>
          <a:off x="0" y="0"/>
          <a:ext cx="0" cy="0"/>
          <a:chOff x="0" y="0"/>
          <a:chExt cx="0" cy="0"/>
        </a:xfrm>
      </p:grpSpPr>
      <p:sp>
        <p:nvSpPr>
          <p:cNvPr id="290" name="Google Shape;290;p5"/>
          <p:cNvSpPr txBox="1">
            <a:spLocks noGrp="1"/>
          </p:cNvSpPr>
          <p:nvPr>
            <p:ph type="ctrTitle"/>
          </p:nvPr>
        </p:nvSpPr>
        <p:spPr>
          <a:xfrm>
            <a:off x="1045825" y="924800"/>
            <a:ext cx="5651100" cy="1010700"/>
          </a:xfrm>
          <a:prstGeom prst="rect">
            <a:avLst/>
          </a:prstGeom>
          <a:noFill/>
          <a:ln>
            <a:noFill/>
          </a:ln>
        </p:spPr>
        <p:txBody>
          <a:bodyPr spcFirstLastPara="1" wrap="square" lIns="91425" tIns="45700" rIns="91425" bIns="45700" anchor="b" anchorCtr="0">
            <a:noAutofit/>
          </a:bodyPr>
          <a:lstStyle/>
          <a:p>
            <a:pPr marL="0" lvl="0" indent="0" algn="l" rtl="0">
              <a:lnSpc>
                <a:spcPct val="90000"/>
              </a:lnSpc>
              <a:spcBef>
                <a:spcPts val="0"/>
              </a:spcBef>
              <a:spcAft>
                <a:spcPts val="0"/>
              </a:spcAft>
              <a:buClr>
                <a:schemeClr val="dk1"/>
              </a:buClr>
              <a:buSzPts val="5400"/>
              <a:buFont typeface="Times New Roman"/>
              <a:buNone/>
            </a:pPr>
            <a:r>
              <a:rPr lang="en-IN" sz="3200" b="1">
                <a:latin typeface="Times New Roman"/>
                <a:ea typeface="Times New Roman"/>
                <a:cs typeface="Times New Roman"/>
                <a:sym typeface="Times New Roman"/>
              </a:rPr>
              <a:t>Short Term Talent Acquisition Strategy:Talent Pools</a:t>
            </a:r>
            <a:endParaRPr sz="3200" b="1"/>
          </a:p>
        </p:txBody>
      </p:sp>
      <p:grpSp>
        <p:nvGrpSpPr>
          <p:cNvPr id="291" name="Google Shape;291;p5"/>
          <p:cNvGrpSpPr/>
          <p:nvPr/>
        </p:nvGrpSpPr>
        <p:grpSpPr>
          <a:xfrm>
            <a:off x="1045725" y="1935475"/>
            <a:ext cx="5744020" cy="3714636"/>
            <a:chOff x="5235" y="0"/>
            <a:chExt cx="4863280" cy="3429000"/>
          </a:xfrm>
        </p:grpSpPr>
        <p:sp>
          <p:nvSpPr>
            <p:cNvPr id="292" name="Google Shape;292;p5"/>
            <p:cNvSpPr/>
            <p:nvPr/>
          </p:nvSpPr>
          <p:spPr>
            <a:xfrm>
              <a:off x="365531" y="0"/>
              <a:ext cx="4142689" cy="3429000"/>
            </a:xfrm>
            <a:prstGeom prst="rightArrow">
              <a:avLst>
                <a:gd name="adj1" fmla="val 50000"/>
                <a:gd name="adj2" fmla="val 50000"/>
              </a:avLst>
            </a:prstGeom>
            <a:solidFill>
              <a:srgbClr val="B6D7A8"/>
            </a:solidFill>
            <a:ln w="9525" cap="flat" cmpd="sng">
              <a:solidFill>
                <a:srgbClr val="1155CC"/>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3" name="Google Shape;293;p5"/>
            <p:cNvSpPr/>
            <p:nvPr/>
          </p:nvSpPr>
          <p:spPr>
            <a:xfrm>
              <a:off x="5235" y="1028700"/>
              <a:ext cx="1568738" cy="1371600"/>
            </a:xfrm>
            <a:prstGeom prst="roundRect">
              <a:avLst>
                <a:gd name="adj" fmla="val 16667"/>
              </a:avLst>
            </a:prstGeom>
            <a:solidFill>
              <a:srgbClr val="B6D7A8"/>
            </a:solidFill>
            <a:ln w="9525" cap="flat" cmpd="sng">
              <a:solidFill>
                <a:srgbClr val="1155CC"/>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4" name="Google Shape;294;p5"/>
            <p:cNvSpPr txBox="1"/>
            <p:nvPr/>
          </p:nvSpPr>
          <p:spPr>
            <a:xfrm>
              <a:off x="72191" y="1095656"/>
              <a:ext cx="1434826" cy="1237688"/>
            </a:xfrm>
            <a:prstGeom prst="rect">
              <a:avLst/>
            </a:prstGeom>
            <a:solidFill>
              <a:srgbClr val="B6D7A8"/>
            </a:solidFill>
            <a:ln w="9525" cap="flat" cmpd="sng">
              <a:solidFill>
                <a:srgbClr val="1155CC"/>
              </a:solidFill>
              <a:prstDash val="solid"/>
              <a:round/>
              <a:headEnd type="none" w="sm" len="sm"/>
              <a:tailEnd type="none" w="sm" len="sm"/>
            </a:ln>
          </p:spPr>
          <p:txBody>
            <a:bodyPr spcFirstLastPara="1" wrap="square" lIns="45700" tIns="45700" rIns="45700" bIns="45700" anchor="ctr" anchorCtr="0">
              <a:noAutofit/>
            </a:bodyPr>
            <a:lstStyle/>
            <a:p>
              <a:pPr marL="0" marR="0" lvl="0" indent="0" algn="ctr" rtl="0">
                <a:lnSpc>
                  <a:spcPct val="90000"/>
                </a:lnSpc>
                <a:spcBef>
                  <a:spcPts val="0"/>
                </a:spcBef>
                <a:spcAft>
                  <a:spcPts val="0"/>
                </a:spcAft>
                <a:buClr>
                  <a:schemeClr val="dk1"/>
                </a:buClr>
                <a:buSzPts val="1200"/>
                <a:buFont typeface="Times New Roman"/>
                <a:buNone/>
              </a:pPr>
              <a:r>
                <a:rPr lang="en-IN" sz="1200" b="0" i="0" u="none" strike="noStrike" cap="none">
                  <a:solidFill>
                    <a:schemeClr val="dk1"/>
                  </a:solidFill>
                  <a:latin typeface="Times New Roman"/>
                  <a:ea typeface="Times New Roman"/>
                  <a:cs typeface="Times New Roman"/>
                  <a:sym typeface="Times New Roman"/>
                </a:rPr>
                <a:t>The third short-term strategy is to create talent pools.</a:t>
              </a:r>
              <a:endParaRPr/>
            </a:p>
          </p:txBody>
        </p:sp>
        <p:sp>
          <p:nvSpPr>
            <p:cNvPr id="295" name="Google Shape;295;p5"/>
            <p:cNvSpPr/>
            <p:nvPr/>
          </p:nvSpPr>
          <p:spPr>
            <a:xfrm>
              <a:off x="1652506" y="1028700"/>
              <a:ext cx="1568738" cy="1371600"/>
            </a:xfrm>
            <a:prstGeom prst="roundRect">
              <a:avLst>
                <a:gd name="adj" fmla="val 16667"/>
              </a:avLst>
            </a:prstGeom>
            <a:solidFill>
              <a:srgbClr val="B6D7A8"/>
            </a:solidFill>
            <a:ln w="9525" cap="flat" cmpd="sng">
              <a:solidFill>
                <a:srgbClr val="1155CC"/>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6" name="Google Shape;296;p5"/>
            <p:cNvSpPr txBox="1"/>
            <p:nvPr/>
          </p:nvSpPr>
          <p:spPr>
            <a:xfrm>
              <a:off x="1719462" y="1095656"/>
              <a:ext cx="1434826" cy="1237688"/>
            </a:xfrm>
            <a:prstGeom prst="rect">
              <a:avLst/>
            </a:prstGeom>
            <a:solidFill>
              <a:srgbClr val="B6D7A8"/>
            </a:solidFill>
            <a:ln w="9525" cap="flat" cmpd="sng">
              <a:solidFill>
                <a:srgbClr val="1155CC"/>
              </a:solidFill>
              <a:prstDash val="solid"/>
              <a:round/>
              <a:headEnd type="none" w="sm" len="sm"/>
              <a:tailEnd type="none" w="sm" len="sm"/>
            </a:ln>
          </p:spPr>
          <p:txBody>
            <a:bodyPr spcFirstLastPara="1" wrap="square" lIns="45700" tIns="45700" rIns="45700" bIns="45700" anchor="ctr" anchorCtr="0">
              <a:noAutofit/>
            </a:bodyPr>
            <a:lstStyle/>
            <a:p>
              <a:pPr marL="0" marR="0" lvl="0" indent="0" algn="ctr" rtl="0">
                <a:lnSpc>
                  <a:spcPct val="90000"/>
                </a:lnSpc>
                <a:spcBef>
                  <a:spcPts val="0"/>
                </a:spcBef>
                <a:spcAft>
                  <a:spcPts val="0"/>
                </a:spcAft>
                <a:buClr>
                  <a:schemeClr val="dk1"/>
                </a:buClr>
                <a:buSzPts val="1200"/>
                <a:buFont typeface="Times New Roman"/>
                <a:buNone/>
              </a:pPr>
              <a:r>
                <a:rPr lang="en-IN" sz="1200" b="0" i="0" u="none" strike="noStrike" cap="none">
                  <a:solidFill>
                    <a:schemeClr val="dk1"/>
                  </a:solidFill>
                  <a:latin typeface="Times New Roman"/>
                  <a:ea typeface="Times New Roman"/>
                  <a:cs typeface="Times New Roman"/>
                  <a:sym typeface="Times New Roman"/>
                </a:rPr>
                <a:t>The first step is to determine the essential skills and qualifications that the Restaurant requires in a potential candidate</a:t>
              </a:r>
              <a:endParaRPr/>
            </a:p>
          </p:txBody>
        </p:sp>
        <p:sp>
          <p:nvSpPr>
            <p:cNvPr id="297" name="Google Shape;297;p5"/>
            <p:cNvSpPr/>
            <p:nvPr/>
          </p:nvSpPr>
          <p:spPr>
            <a:xfrm>
              <a:off x="3299777" y="1028700"/>
              <a:ext cx="1568738" cy="1371600"/>
            </a:xfrm>
            <a:prstGeom prst="roundRect">
              <a:avLst>
                <a:gd name="adj" fmla="val 16667"/>
              </a:avLst>
            </a:prstGeom>
            <a:solidFill>
              <a:srgbClr val="B6D7A8"/>
            </a:solidFill>
            <a:ln w="9525" cap="flat" cmpd="sng">
              <a:solidFill>
                <a:srgbClr val="1155CC"/>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8" name="Google Shape;298;p5"/>
            <p:cNvSpPr txBox="1"/>
            <p:nvPr/>
          </p:nvSpPr>
          <p:spPr>
            <a:xfrm>
              <a:off x="3366733" y="1095656"/>
              <a:ext cx="1434826" cy="1237688"/>
            </a:xfrm>
            <a:prstGeom prst="rect">
              <a:avLst/>
            </a:prstGeom>
            <a:solidFill>
              <a:srgbClr val="B6D7A8"/>
            </a:solidFill>
            <a:ln w="9525" cap="flat" cmpd="sng">
              <a:solidFill>
                <a:srgbClr val="1155CC"/>
              </a:solidFill>
              <a:prstDash val="solid"/>
              <a:round/>
              <a:headEnd type="none" w="sm" len="sm"/>
              <a:tailEnd type="none" w="sm" len="sm"/>
            </a:ln>
          </p:spPr>
          <p:txBody>
            <a:bodyPr spcFirstLastPara="1" wrap="square" lIns="45700" tIns="45700" rIns="45700" bIns="45700" anchor="ctr" anchorCtr="0">
              <a:noAutofit/>
            </a:bodyPr>
            <a:lstStyle/>
            <a:p>
              <a:pPr marL="0" marR="0" lvl="0" indent="0" algn="ctr" rtl="0">
                <a:lnSpc>
                  <a:spcPct val="90000"/>
                </a:lnSpc>
                <a:spcBef>
                  <a:spcPts val="0"/>
                </a:spcBef>
                <a:spcAft>
                  <a:spcPts val="0"/>
                </a:spcAft>
                <a:buClr>
                  <a:schemeClr val="dk1"/>
                </a:buClr>
                <a:buSzPts val="1200"/>
                <a:buFont typeface="Times New Roman"/>
                <a:buNone/>
              </a:pPr>
              <a:r>
                <a:rPr lang="en-IN" sz="1200" b="0" i="0" u="none" strike="noStrike" cap="none">
                  <a:solidFill>
                    <a:schemeClr val="dk1"/>
                  </a:solidFill>
                  <a:latin typeface="Times New Roman"/>
                  <a:ea typeface="Times New Roman"/>
                  <a:cs typeface="Times New Roman"/>
                  <a:sym typeface="Times New Roman"/>
                </a:rPr>
                <a:t>Applicant tracking systems and talent management software can be utilized to manage and organize the talent pool efficiently</a:t>
              </a:r>
              <a:r>
                <a:rPr lang="en-IN" sz="1200" b="0" i="0" u="none" strike="noStrike" cap="none">
                  <a:solidFill>
                    <a:schemeClr val="dk1"/>
                  </a:solidFill>
                  <a:latin typeface="Open Sans Light"/>
                  <a:ea typeface="Open Sans Light"/>
                  <a:cs typeface="Open Sans Light"/>
                  <a:sym typeface="Open Sans Light"/>
                </a:rPr>
                <a:t>.</a:t>
              </a:r>
              <a:endParaRPr/>
            </a:p>
          </p:txBody>
        </p:sp>
      </p:grpSp>
      <p:pic>
        <p:nvPicPr>
          <p:cNvPr id="299" name="Google Shape;299;p5"/>
          <p:cNvPicPr preferRelativeResize="0"/>
          <p:nvPr/>
        </p:nvPicPr>
        <p:blipFill>
          <a:blip r:embed="rId4">
            <a:alphaModFix/>
          </a:blip>
          <a:stretch>
            <a:fillRect/>
          </a:stretch>
        </p:blipFill>
        <p:spPr>
          <a:xfrm>
            <a:off x="6957122" y="924800"/>
            <a:ext cx="3936850" cy="4555476"/>
          </a:xfrm>
          <a:prstGeom prst="rect">
            <a:avLst/>
          </a:prstGeom>
          <a:noFill/>
          <a:ln>
            <a:noFill/>
          </a:ln>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blipFill>
          <a:blip r:embed="rId3">
            <a:alphaModFix/>
          </a:blip>
          <a:stretch>
            <a:fillRect/>
          </a:stretch>
        </a:blipFill>
        <a:effectLst/>
      </p:bgPr>
    </p:bg>
    <p:spTree>
      <p:nvGrpSpPr>
        <p:cNvPr id="1" name="Shape 304"/>
        <p:cNvGrpSpPr/>
        <p:nvPr/>
      </p:nvGrpSpPr>
      <p:grpSpPr>
        <a:xfrm>
          <a:off x="0" y="0"/>
          <a:ext cx="0" cy="0"/>
          <a:chOff x="0" y="0"/>
          <a:chExt cx="0" cy="0"/>
        </a:xfrm>
      </p:grpSpPr>
      <p:sp>
        <p:nvSpPr>
          <p:cNvPr id="305" name="Google Shape;305;p6"/>
          <p:cNvSpPr txBox="1">
            <a:spLocks noGrp="1"/>
          </p:cNvSpPr>
          <p:nvPr>
            <p:ph type="title"/>
          </p:nvPr>
        </p:nvSpPr>
        <p:spPr>
          <a:xfrm>
            <a:off x="1139952" y="512064"/>
            <a:ext cx="9912000" cy="1014900"/>
          </a:xfrm>
          <a:prstGeom prst="rect">
            <a:avLst/>
          </a:prstGeom>
          <a:solidFill>
            <a:schemeClr val="dk2"/>
          </a:solidFill>
          <a:ln>
            <a:noFill/>
          </a:ln>
        </p:spPr>
        <p:txBody>
          <a:bodyPr spcFirstLastPara="1" wrap="square" lIns="91425" tIns="45700" rIns="91425" bIns="45700" anchor="b" anchorCtr="0">
            <a:noAutofit/>
          </a:bodyPr>
          <a:lstStyle/>
          <a:p>
            <a:pPr marL="0" lvl="0" indent="0" algn="l" rtl="0">
              <a:lnSpc>
                <a:spcPct val="90000"/>
              </a:lnSpc>
              <a:spcBef>
                <a:spcPts val="0"/>
              </a:spcBef>
              <a:spcAft>
                <a:spcPts val="0"/>
              </a:spcAft>
              <a:buClr>
                <a:schemeClr val="dk1"/>
              </a:buClr>
              <a:buSzPts val="4800"/>
              <a:buFont typeface="Times New Roman"/>
              <a:buNone/>
            </a:pPr>
            <a:r>
              <a:rPr lang="en-IN" sz="3200" b="1">
                <a:latin typeface="Times New Roman"/>
                <a:ea typeface="Times New Roman"/>
                <a:cs typeface="Times New Roman"/>
                <a:sym typeface="Times New Roman"/>
              </a:rPr>
              <a:t>Long Term Talent Acquisition Strategy: Establishing a Brand Image</a:t>
            </a:r>
            <a:endParaRPr sz="3200" b="1">
              <a:latin typeface="Times New Roman"/>
              <a:ea typeface="Times New Roman"/>
              <a:cs typeface="Times New Roman"/>
              <a:sym typeface="Times New Roman"/>
            </a:endParaRPr>
          </a:p>
        </p:txBody>
      </p:sp>
      <p:sp>
        <p:nvSpPr>
          <p:cNvPr id="306" name="Google Shape;306;p6"/>
          <p:cNvSpPr>
            <a:spLocks noGrp="1"/>
          </p:cNvSpPr>
          <p:nvPr>
            <p:ph type="body" idx="2"/>
          </p:nvPr>
        </p:nvSpPr>
        <p:spPr>
          <a:xfrm>
            <a:off x="4844975" y="1836534"/>
            <a:ext cx="2529000" cy="2529000"/>
          </a:xfrm>
          <a:prstGeom prst="ellipse">
            <a:avLst/>
          </a:prstGeom>
        </p:spPr>
        <p:txBody>
          <a:bodyPr spcFirstLastPara="1" wrap="square" lIns="91425" tIns="274300" rIns="91425" bIns="45700" anchor="t" anchorCtr="0">
            <a:noAutofit/>
          </a:bodyPr>
          <a:lstStyle/>
          <a:p>
            <a:pPr marL="0" lvl="0" indent="0" algn="ctr" rtl="0">
              <a:lnSpc>
                <a:spcPct val="90000"/>
              </a:lnSpc>
              <a:spcBef>
                <a:spcPts val="0"/>
              </a:spcBef>
              <a:spcAft>
                <a:spcPts val="0"/>
              </a:spcAft>
              <a:buNone/>
            </a:pPr>
            <a:r>
              <a:rPr lang="en-IN" sz="1500">
                <a:latin typeface="Times New Roman"/>
                <a:ea typeface="Times New Roman"/>
                <a:cs typeface="Times New Roman"/>
                <a:sym typeface="Times New Roman"/>
              </a:rPr>
              <a:t>Consistent messaging should be developed across all recruitment channels, such as job postings, social media, and career pages.</a:t>
            </a:r>
            <a:endParaRPr sz="1500">
              <a:latin typeface="Times New Roman"/>
              <a:ea typeface="Times New Roman"/>
              <a:cs typeface="Times New Roman"/>
              <a:sym typeface="Times New Roman"/>
            </a:endParaRPr>
          </a:p>
        </p:txBody>
      </p:sp>
      <p:sp>
        <p:nvSpPr>
          <p:cNvPr id="307" name="Google Shape;307;p6"/>
          <p:cNvSpPr>
            <a:spLocks noGrp="1"/>
          </p:cNvSpPr>
          <p:nvPr>
            <p:ph type="body" idx="4"/>
          </p:nvPr>
        </p:nvSpPr>
        <p:spPr>
          <a:xfrm>
            <a:off x="2710407" y="3813978"/>
            <a:ext cx="2529000" cy="2529000"/>
          </a:xfrm>
          <a:prstGeom prst="ellipse">
            <a:avLst/>
          </a:prstGeom>
        </p:spPr>
        <p:txBody>
          <a:bodyPr spcFirstLastPara="1" wrap="square" lIns="91425" tIns="274300" rIns="91425" bIns="45700" anchor="t" anchorCtr="0">
            <a:noAutofit/>
          </a:bodyPr>
          <a:lstStyle/>
          <a:p>
            <a:pPr marL="0" lvl="0" indent="0" algn="ctr" rtl="0">
              <a:lnSpc>
                <a:spcPct val="90000"/>
              </a:lnSpc>
              <a:spcBef>
                <a:spcPts val="0"/>
              </a:spcBef>
              <a:spcAft>
                <a:spcPts val="0"/>
              </a:spcAft>
              <a:buNone/>
            </a:pPr>
            <a:r>
              <a:rPr lang="en-IN" sz="1600">
                <a:latin typeface="Times New Roman"/>
                <a:ea typeface="Times New Roman"/>
                <a:cs typeface="Times New Roman"/>
                <a:sym typeface="Times New Roman"/>
              </a:rPr>
              <a:t>The initial long-term talent acquisition approach involves creating a brand image for the Restaurant</a:t>
            </a:r>
            <a:endParaRPr sz="1600">
              <a:latin typeface="Times New Roman"/>
              <a:ea typeface="Times New Roman"/>
              <a:cs typeface="Times New Roman"/>
              <a:sym typeface="Times New Roman"/>
            </a:endParaRPr>
          </a:p>
        </p:txBody>
      </p:sp>
      <p:sp>
        <p:nvSpPr>
          <p:cNvPr id="308" name="Google Shape;308;p6"/>
          <p:cNvSpPr>
            <a:spLocks noGrp="1"/>
          </p:cNvSpPr>
          <p:nvPr>
            <p:ph type="body" idx="5"/>
          </p:nvPr>
        </p:nvSpPr>
        <p:spPr>
          <a:xfrm>
            <a:off x="7067985" y="3813978"/>
            <a:ext cx="2529000" cy="2529000"/>
          </a:xfrm>
          <a:prstGeom prst="ellipse">
            <a:avLst/>
          </a:prstGeom>
        </p:spPr>
        <p:txBody>
          <a:bodyPr spcFirstLastPara="1" wrap="square" lIns="91425" tIns="274300" rIns="91425" bIns="45700" anchor="t" anchorCtr="0">
            <a:noAutofit/>
          </a:bodyPr>
          <a:lstStyle/>
          <a:p>
            <a:pPr marL="0" lvl="0" indent="0" algn="ctr" rtl="0">
              <a:lnSpc>
                <a:spcPct val="90000"/>
              </a:lnSpc>
              <a:spcBef>
                <a:spcPts val="0"/>
              </a:spcBef>
              <a:spcAft>
                <a:spcPts val="0"/>
              </a:spcAft>
              <a:buClr>
                <a:schemeClr val="dk1"/>
              </a:buClr>
              <a:buSzPts val="1000"/>
              <a:buFont typeface="Times New Roman"/>
              <a:buNone/>
            </a:pPr>
            <a:r>
              <a:rPr lang="en-IN" sz="1400">
                <a:latin typeface="Times New Roman"/>
                <a:ea typeface="Times New Roman"/>
                <a:cs typeface="Times New Roman"/>
                <a:sym typeface="Times New Roman"/>
              </a:rPr>
              <a:t>This entails devising an Employee Value Proposition (EVP) that explicitly highlights the advantages and incentives of being an employee at the company.</a:t>
            </a:r>
            <a:endParaRPr sz="2400"/>
          </a:p>
        </p:txBody>
      </p:sp>
      <p:pic>
        <p:nvPicPr>
          <p:cNvPr id="309" name="Google Shape;309;p6"/>
          <p:cNvPicPr preferRelativeResize="0"/>
          <p:nvPr/>
        </p:nvPicPr>
        <p:blipFill>
          <a:blip r:embed="rId4">
            <a:alphaModFix/>
          </a:blip>
          <a:stretch>
            <a:fillRect/>
          </a:stretch>
        </p:blipFill>
        <p:spPr>
          <a:xfrm>
            <a:off x="9385975" y="2091375"/>
            <a:ext cx="2257800" cy="2171700"/>
          </a:xfrm>
          <a:prstGeom prst="ellipse">
            <a:avLst/>
          </a:prstGeom>
          <a:noFill/>
          <a:ln>
            <a:noFill/>
          </a:ln>
        </p:spPr>
      </p:pic>
      <p:pic>
        <p:nvPicPr>
          <p:cNvPr id="310" name="Google Shape;310;p6"/>
          <p:cNvPicPr preferRelativeResize="0"/>
          <p:nvPr/>
        </p:nvPicPr>
        <p:blipFill>
          <a:blip r:embed="rId5">
            <a:alphaModFix/>
          </a:blip>
          <a:stretch>
            <a:fillRect/>
          </a:stretch>
        </p:blipFill>
        <p:spPr>
          <a:xfrm>
            <a:off x="579850" y="1974364"/>
            <a:ext cx="2405700" cy="2405700"/>
          </a:xfrm>
          <a:prstGeom prst="flowChartConnector">
            <a:avLst/>
          </a:prstGeom>
          <a:noFill/>
          <a:ln>
            <a:noFill/>
          </a:ln>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blipFill>
          <a:blip r:embed="rId3">
            <a:alphaModFix/>
          </a:blip>
          <a:stretch>
            <a:fillRect/>
          </a:stretch>
        </a:blipFill>
        <a:effectLst/>
      </p:bgPr>
    </p:bg>
    <p:spTree>
      <p:nvGrpSpPr>
        <p:cNvPr id="1" name="Shape 315"/>
        <p:cNvGrpSpPr/>
        <p:nvPr/>
      </p:nvGrpSpPr>
      <p:grpSpPr>
        <a:xfrm>
          <a:off x="0" y="0"/>
          <a:ext cx="0" cy="0"/>
          <a:chOff x="0" y="0"/>
          <a:chExt cx="0" cy="0"/>
        </a:xfrm>
      </p:grpSpPr>
      <p:sp>
        <p:nvSpPr>
          <p:cNvPr id="316" name="Google Shape;316;p7"/>
          <p:cNvSpPr txBox="1">
            <a:spLocks noGrp="1"/>
          </p:cNvSpPr>
          <p:nvPr>
            <p:ph type="ctrTitle"/>
          </p:nvPr>
        </p:nvSpPr>
        <p:spPr>
          <a:xfrm>
            <a:off x="966346" y="888501"/>
            <a:ext cx="9577800" cy="841800"/>
          </a:xfrm>
          <a:prstGeom prst="rect">
            <a:avLst/>
          </a:prstGeom>
          <a:noFill/>
          <a:ln>
            <a:noFill/>
          </a:ln>
        </p:spPr>
        <p:txBody>
          <a:bodyPr spcFirstLastPara="1" wrap="square" lIns="91425" tIns="45700" rIns="91425" bIns="45700" anchor="b" anchorCtr="0">
            <a:noAutofit/>
          </a:bodyPr>
          <a:lstStyle/>
          <a:p>
            <a:pPr marL="0" lvl="0" indent="0" algn="l" rtl="0">
              <a:lnSpc>
                <a:spcPct val="90000"/>
              </a:lnSpc>
              <a:spcBef>
                <a:spcPts val="0"/>
              </a:spcBef>
              <a:spcAft>
                <a:spcPts val="0"/>
              </a:spcAft>
              <a:buClr>
                <a:schemeClr val="dk1"/>
              </a:buClr>
              <a:buSzPts val="4800"/>
              <a:buFont typeface="Times New Roman"/>
              <a:buNone/>
            </a:pPr>
            <a:r>
              <a:rPr lang="en-IN" sz="3200" b="1">
                <a:latin typeface="Times New Roman"/>
                <a:ea typeface="Times New Roman"/>
                <a:cs typeface="Times New Roman"/>
                <a:sym typeface="Times New Roman"/>
              </a:rPr>
              <a:t>Long Term Talent Acquisition Strategy: Investing in Training</a:t>
            </a:r>
            <a:endParaRPr sz="3200" b="1">
              <a:latin typeface="Times New Roman"/>
              <a:ea typeface="Times New Roman"/>
              <a:cs typeface="Times New Roman"/>
              <a:sym typeface="Times New Roman"/>
            </a:endParaRPr>
          </a:p>
        </p:txBody>
      </p:sp>
      <p:grpSp>
        <p:nvGrpSpPr>
          <p:cNvPr id="317" name="Google Shape;317;p7"/>
          <p:cNvGrpSpPr/>
          <p:nvPr/>
        </p:nvGrpSpPr>
        <p:grpSpPr>
          <a:xfrm>
            <a:off x="1296439" y="1910575"/>
            <a:ext cx="5716243" cy="3497841"/>
            <a:chOff x="1387941" y="2132"/>
            <a:chExt cx="2966549" cy="3892112"/>
          </a:xfrm>
        </p:grpSpPr>
        <p:sp>
          <p:nvSpPr>
            <p:cNvPr id="318" name="Google Shape;318;p7"/>
            <p:cNvSpPr/>
            <p:nvPr/>
          </p:nvSpPr>
          <p:spPr>
            <a:xfrm>
              <a:off x="1387941" y="2132"/>
              <a:ext cx="2966549" cy="1186619"/>
            </a:xfrm>
            <a:prstGeom prst="chevron">
              <a:avLst>
                <a:gd name="adj" fmla="val 50000"/>
              </a:avLst>
            </a:prstGeom>
            <a:gradFill>
              <a:gsLst>
                <a:gs pos="0">
                  <a:srgbClr val="3177EE"/>
                </a:gs>
                <a:gs pos="100000">
                  <a:srgbClr val="113D8A"/>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700">
                <a:solidFill>
                  <a:schemeClr val="lt1"/>
                </a:solidFill>
              </a:endParaRPr>
            </a:p>
          </p:txBody>
        </p:sp>
        <p:sp>
          <p:nvSpPr>
            <p:cNvPr id="319" name="Google Shape;319;p7"/>
            <p:cNvSpPr txBox="1"/>
            <p:nvPr/>
          </p:nvSpPr>
          <p:spPr>
            <a:xfrm>
              <a:off x="1981251" y="2132"/>
              <a:ext cx="1779900" cy="1186500"/>
            </a:xfrm>
            <a:prstGeom prst="rect">
              <a:avLst/>
            </a:prstGeom>
            <a:noFill/>
            <a:ln>
              <a:noFill/>
            </a:ln>
          </p:spPr>
          <p:txBody>
            <a:bodyPr spcFirstLastPara="1" wrap="square" lIns="15225" tIns="7600" rIns="0" bIns="7600" anchor="ctr" anchorCtr="0">
              <a:noAutofit/>
            </a:bodyPr>
            <a:lstStyle/>
            <a:p>
              <a:pPr marL="0" marR="0" lvl="0" indent="0" algn="ctr" rtl="0">
                <a:lnSpc>
                  <a:spcPct val="90000"/>
                </a:lnSpc>
                <a:spcBef>
                  <a:spcPts val="0"/>
                </a:spcBef>
                <a:spcAft>
                  <a:spcPts val="0"/>
                </a:spcAft>
                <a:buClr>
                  <a:schemeClr val="dk1"/>
                </a:buClr>
                <a:buSzPts val="1200"/>
                <a:buFont typeface="Times New Roman"/>
                <a:buNone/>
              </a:pPr>
              <a:r>
                <a:rPr lang="en-IN" sz="1500" b="0" i="0" u="none" strike="noStrike" cap="none">
                  <a:solidFill>
                    <a:schemeClr val="lt1"/>
                  </a:solidFill>
                  <a:latin typeface="Times New Roman"/>
                  <a:ea typeface="Times New Roman"/>
                  <a:cs typeface="Times New Roman"/>
                  <a:sym typeface="Times New Roman"/>
                </a:rPr>
                <a:t>The second long-term strategy employed by the talent acquisition head is to invest in training.</a:t>
              </a:r>
              <a:endParaRPr sz="1700">
                <a:solidFill>
                  <a:schemeClr val="lt1"/>
                </a:solidFill>
              </a:endParaRPr>
            </a:p>
          </p:txBody>
        </p:sp>
        <p:sp>
          <p:nvSpPr>
            <p:cNvPr id="320" name="Google Shape;320;p7"/>
            <p:cNvSpPr/>
            <p:nvPr/>
          </p:nvSpPr>
          <p:spPr>
            <a:xfrm>
              <a:off x="1387941" y="1354878"/>
              <a:ext cx="2966549" cy="1186619"/>
            </a:xfrm>
            <a:prstGeom prst="chevron">
              <a:avLst>
                <a:gd name="adj" fmla="val 50000"/>
              </a:avLst>
            </a:prstGeom>
            <a:gradFill>
              <a:gsLst>
                <a:gs pos="0">
                  <a:srgbClr val="51AB2A"/>
                </a:gs>
                <a:gs pos="100000">
                  <a:srgbClr val="203E13"/>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700">
                <a:solidFill>
                  <a:schemeClr val="lt1"/>
                </a:solidFill>
              </a:endParaRPr>
            </a:p>
          </p:txBody>
        </p:sp>
        <p:sp>
          <p:nvSpPr>
            <p:cNvPr id="321" name="Google Shape;321;p7"/>
            <p:cNvSpPr txBox="1"/>
            <p:nvPr/>
          </p:nvSpPr>
          <p:spPr>
            <a:xfrm>
              <a:off x="1981251" y="1354878"/>
              <a:ext cx="1779930" cy="1186619"/>
            </a:xfrm>
            <a:prstGeom prst="rect">
              <a:avLst/>
            </a:prstGeom>
            <a:noFill/>
            <a:ln>
              <a:noFill/>
            </a:ln>
          </p:spPr>
          <p:txBody>
            <a:bodyPr spcFirstLastPara="1" wrap="square" lIns="15225" tIns="7600" rIns="0" bIns="7600" anchor="ctr" anchorCtr="0">
              <a:noAutofit/>
            </a:bodyPr>
            <a:lstStyle/>
            <a:p>
              <a:pPr marL="0" marR="0" lvl="0" indent="0" algn="ctr" rtl="0">
                <a:lnSpc>
                  <a:spcPct val="90000"/>
                </a:lnSpc>
                <a:spcBef>
                  <a:spcPts val="0"/>
                </a:spcBef>
                <a:spcAft>
                  <a:spcPts val="0"/>
                </a:spcAft>
                <a:buClr>
                  <a:schemeClr val="dk1"/>
                </a:buClr>
                <a:buSzPts val="1200"/>
                <a:buFont typeface="Times New Roman"/>
                <a:buNone/>
              </a:pPr>
              <a:r>
                <a:rPr lang="en-IN" sz="1500" b="0" i="0" u="none" strike="noStrike" cap="none">
                  <a:solidFill>
                    <a:schemeClr val="lt1"/>
                  </a:solidFill>
                  <a:latin typeface="Times New Roman"/>
                  <a:ea typeface="Times New Roman"/>
                  <a:cs typeface="Times New Roman"/>
                  <a:sym typeface="Times New Roman"/>
                </a:rPr>
                <a:t>This involves providing continuous development opportunities such as mentorship programs, job shadowing, and cross-training.</a:t>
              </a:r>
              <a:endParaRPr sz="1700">
                <a:solidFill>
                  <a:schemeClr val="lt1"/>
                </a:solidFill>
              </a:endParaRPr>
            </a:p>
          </p:txBody>
        </p:sp>
        <p:sp>
          <p:nvSpPr>
            <p:cNvPr id="322" name="Google Shape;322;p7"/>
            <p:cNvSpPr/>
            <p:nvPr/>
          </p:nvSpPr>
          <p:spPr>
            <a:xfrm>
              <a:off x="1387941" y="2707625"/>
              <a:ext cx="2966549" cy="1186619"/>
            </a:xfrm>
            <a:prstGeom prst="chevron">
              <a:avLst>
                <a:gd name="adj" fmla="val 50000"/>
              </a:avLst>
            </a:prstGeom>
            <a:gradFill>
              <a:gsLst>
                <a:gs pos="0">
                  <a:srgbClr val="4E29AA"/>
                </a:gs>
                <a:gs pos="100000">
                  <a:srgbClr val="1E123D"/>
                </a:gs>
              </a:gsLst>
              <a:path path="circle">
                <a:fillToRect l="50000" t="50000" r="50000" b="50000"/>
              </a:path>
              <a:tileRect/>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700">
                <a:solidFill>
                  <a:schemeClr val="lt1"/>
                </a:solidFill>
              </a:endParaRPr>
            </a:p>
          </p:txBody>
        </p:sp>
        <p:sp>
          <p:nvSpPr>
            <p:cNvPr id="323" name="Google Shape;323;p7"/>
            <p:cNvSpPr txBox="1"/>
            <p:nvPr/>
          </p:nvSpPr>
          <p:spPr>
            <a:xfrm>
              <a:off x="1981251" y="2707625"/>
              <a:ext cx="1779900" cy="1186500"/>
            </a:xfrm>
            <a:prstGeom prst="rect">
              <a:avLst/>
            </a:prstGeom>
            <a:noFill/>
            <a:ln>
              <a:noFill/>
            </a:ln>
          </p:spPr>
          <p:txBody>
            <a:bodyPr spcFirstLastPara="1" wrap="square" lIns="15225" tIns="7600" rIns="0" bIns="7600" anchor="ctr" anchorCtr="0">
              <a:noAutofit/>
            </a:bodyPr>
            <a:lstStyle/>
            <a:p>
              <a:pPr marL="0" marR="0" lvl="0" indent="0" algn="ctr" rtl="0">
                <a:lnSpc>
                  <a:spcPct val="90000"/>
                </a:lnSpc>
                <a:spcBef>
                  <a:spcPts val="0"/>
                </a:spcBef>
                <a:spcAft>
                  <a:spcPts val="0"/>
                </a:spcAft>
                <a:buClr>
                  <a:schemeClr val="dk1"/>
                </a:buClr>
                <a:buSzPts val="1200"/>
                <a:buFont typeface="Times New Roman"/>
                <a:buNone/>
              </a:pPr>
              <a:r>
                <a:rPr lang="en-IN" sz="1500" b="0" i="0" u="none" strike="noStrike" cap="none">
                  <a:solidFill>
                    <a:schemeClr val="lt1"/>
                  </a:solidFill>
                  <a:latin typeface="Times New Roman"/>
                  <a:ea typeface="Times New Roman"/>
                  <a:cs typeface="Times New Roman"/>
                  <a:sym typeface="Times New Roman"/>
                </a:rPr>
                <a:t>Developing a clear career advancement path for employees that includes opportunities for growth and progression can aid in retaining top talent and minimizing turnover rates</a:t>
              </a:r>
              <a:r>
                <a:rPr lang="en-IN" sz="1500" b="0" i="0" u="none" strike="noStrike" cap="none">
                  <a:solidFill>
                    <a:schemeClr val="lt1"/>
                  </a:solidFill>
                  <a:latin typeface="Open Sans Light"/>
                  <a:ea typeface="Open Sans Light"/>
                  <a:cs typeface="Open Sans Light"/>
                  <a:sym typeface="Open Sans Light"/>
                </a:rPr>
                <a:t>.</a:t>
              </a:r>
              <a:endParaRPr sz="1700">
                <a:solidFill>
                  <a:schemeClr val="lt1"/>
                </a:solidFill>
              </a:endParaRPr>
            </a:p>
          </p:txBody>
        </p:sp>
      </p:grpSp>
      <p:pic>
        <p:nvPicPr>
          <p:cNvPr id="324" name="Google Shape;324;p7"/>
          <p:cNvPicPr preferRelativeResize="0"/>
          <p:nvPr/>
        </p:nvPicPr>
        <p:blipFill>
          <a:blip r:embed="rId4">
            <a:alphaModFix/>
          </a:blip>
          <a:stretch>
            <a:fillRect/>
          </a:stretch>
        </p:blipFill>
        <p:spPr>
          <a:xfrm>
            <a:off x="7165075" y="1882700"/>
            <a:ext cx="3750579" cy="3497848"/>
          </a:xfrm>
          <a:prstGeom prst="rect">
            <a:avLst/>
          </a:prstGeom>
          <a:noFill/>
          <a:ln>
            <a:noFill/>
          </a:ln>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B6D7A8"/>
        </a:solidFill>
        <a:effectLst/>
      </p:bgPr>
    </p:bg>
    <p:spTree>
      <p:nvGrpSpPr>
        <p:cNvPr id="1" name="Shape 329"/>
        <p:cNvGrpSpPr/>
        <p:nvPr/>
      </p:nvGrpSpPr>
      <p:grpSpPr>
        <a:xfrm>
          <a:off x="0" y="0"/>
          <a:ext cx="0" cy="0"/>
          <a:chOff x="0" y="0"/>
          <a:chExt cx="0" cy="0"/>
        </a:xfrm>
      </p:grpSpPr>
      <p:sp>
        <p:nvSpPr>
          <p:cNvPr id="330" name="Google Shape;330;p8"/>
          <p:cNvSpPr txBox="1">
            <a:spLocks noGrp="1"/>
          </p:cNvSpPr>
          <p:nvPr>
            <p:ph type="title"/>
          </p:nvPr>
        </p:nvSpPr>
        <p:spPr>
          <a:xfrm>
            <a:off x="5398075" y="1200150"/>
            <a:ext cx="5720100" cy="1496400"/>
          </a:xfrm>
          <a:prstGeom prst="rect">
            <a:avLst/>
          </a:prstGeom>
          <a:noFill/>
          <a:ln>
            <a:noFill/>
          </a:ln>
        </p:spPr>
        <p:txBody>
          <a:bodyPr spcFirstLastPara="1" wrap="square" lIns="91425" tIns="45700" rIns="91425" bIns="45700" anchor="b" anchorCtr="0">
            <a:noAutofit/>
          </a:bodyPr>
          <a:lstStyle/>
          <a:p>
            <a:pPr marL="0" lvl="0" indent="0" algn="l" rtl="0">
              <a:lnSpc>
                <a:spcPct val="90000"/>
              </a:lnSpc>
              <a:spcBef>
                <a:spcPts val="0"/>
              </a:spcBef>
              <a:spcAft>
                <a:spcPts val="0"/>
              </a:spcAft>
              <a:buClr>
                <a:schemeClr val="dk1"/>
              </a:buClr>
              <a:buSzPts val="4400"/>
              <a:buFont typeface="Times New Roman"/>
              <a:buNone/>
            </a:pPr>
            <a:r>
              <a:rPr lang="en-IN" sz="2900" b="1">
                <a:latin typeface="Times New Roman"/>
                <a:ea typeface="Times New Roman"/>
                <a:cs typeface="Times New Roman"/>
                <a:sym typeface="Times New Roman"/>
              </a:rPr>
              <a:t>Long Term Talent Acquisition Strategy: Improved Recruitment Process</a:t>
            </a:r>
            <a:br>
              <a:rPr lang="en-IN" sz="2900" b="1">
                <a:latin typeface="Calibri"/>
                <a:ea typeface="Calibri"/>
                <a:cs typeface="Calibri"/>
                <a:sym typeface="Calibri"/>
              </a:rPr>
            </a:br>
            <a:endParaRPr sz="2900" b="1"/>
          </a:p>
        </p:txBody>
      </p:sp>
      <p:sp>
        <p:nvSpPr>
          <p:cNvPr id="331" name="Google Shape;331;p8"/>
          <p:cNvSpPr txBox="1">
            <a:spLocks noGrp="1"/>
          </p:cNvSpPr>
          <p:nvPr>
            <p:ph type="body" idx="1"/>
          </p:nvPr>
        </p:nvSpPr>
        <p:spPr>
          <a:xfrm>
            <a:off x="5398125" y="2570300"/>
            <a:ext cx="5720100" cy="2947200"/>
          </a:xfrm>
          <a:prstGeom prst="rect">
            <a:avLst/>
          </a:prstGeom>
          <a:noFill/>
          <a:ln>
            <a:noFill/>
          </a:ln>
        </p:spPr>
        <p:txBody>
          <a:bodyPr spcFirstLastPara="1" wrap="square" lIns="91425" tIns="45700" rIns="91425" bIns="45700" anchor="t" anchorCtr="0">
            <a:noAutofit/>
          </a:bodyPr>
          <a:lstStyle/>
          <a:p>
            <a:pPr marL="342900" lvl="0" indent="-323850" algn="l" rtl="0">
              <a:lnSpc>
                <a:spcPct val="150000"/>
              </a:lnSpc>
              <a:spcBef>
                <a:spcPts val="0"/>
              </a:spcBef>
              <a:spcAft>
                <a:spcPts val="0"/>
              </a:spcAft>
              <a:buClr>
                <a:srgbClr val="000000"/>
              </a:buClr>
              <a:buSzPts val="1500"/>
              <a:buFont typeface="Arial"/>
              <a:buChar char="●"/>
            </a:pPr>
            <a:r>
              <a:rPr lang="en-IN" sz="1500">
                <a:solidFill>
                  <a:srgbClr val="000000"/>
                </a:solidFill>
                <a:latin typeface="Times New Roman"/>
                <a:ea typeface="Times New Roman"/>
                <a:cs typeface="Times New Roman"/>
                <a:sym typeface="Times New Roman"/>
              </a:rPr>
              <a:t>The third long-term strategy used is an improved recruitment process</a:t>
            </a:r>
            <a:endParaRPr sz="1500">
              <a:latin typeface="Noto Sans Symbols"/>
              <a:ea typeface="Noto Sans Symbols"/>
              <a:cs typeface="Noto Sans Symbols"/>
              <a:sym typeface="Noto Sans Symbols"/>
            </a:endParaRPr>
          </a:p>
          <a:p>
            <a:pPr marL="342900" lvl="0" indent="-323850" algn="l" rtl="0">
              <a:lnSpc>
                <a:spcPct val="150000"/>
              </a:lnSpc>
              <a:spcBef>
                <a:spcPts val="0"/>
              </a:spcBef>
              <a:spcAft>
                <a:spcPts val="0"/>
              </a:spcAft>
              <a:buClr>
                <a:srgbClr val="000000"/>
              </a:buClr>
              <a:buSzPts val="1500"/>
              <a:buFont typeface="Arial"/>
              <a:buChar char="●"/>
            </a:pPr>
            <a:r>
              <a:rPr lang="en-IN" sz="1500">
                <a:solidFill>
                  <a:srgbClr val="000000"/>
                </a:solidFill>
                <a:latin typeface="Times New Roman"/>
                <a:ea typeface="Times New Roman"/>
                <a:cs typeface="Times New Roman"/>
                <a:sym typeface="Times New Roman"/>
              </a:rPr>
              <a:t>Conduct a comprehensive analysis of the existing recruitment process, identifying areas of improvement and implementing solutions to address any shortcomings</a:t>
            </a:r>
            <a:endParaRPr sz="1500">
              <a:latin typeface="Noto Sans Symbols"/>
              <a:ea typeface="Noto Sans Symbols"/>
              <a:cs typeface="Noto Sans Symbols"/>
              <a:sym typeface="Noto Sans Symbols"/>
            </a:endParaRPr>
          </a:p>
          <a:p>
            <a:pPr marL="342900" lvl="0" indent="-323850" algn="l" rtl="0">
              <a:lnSpc>
                <a:spcPct val="150000"/>
              </a:lnSpc>
              <a:spcBef>
                <a:spcPts val="800"/>
              </a:spcBef>
              <a:spcAft>
                <a:spcPts val="0"/>
              </a:spcAft>
              <a:buClr>
                <a:srgbClr val="000000"/>
              </a:buClr>
              <a:buSzPts val="1500"/>
              <a:buFont typeface="Arial"/>
              <a:buChar char="●"/>
            </a:pPr>
            <a:r>
              <a:rPr lang="en-IN" sz="1500">
                <a:solidFill>
                  <a:srgbClr val="000000"/>
                </a:solidFill>
                <a:latin typeface="Times New Roman"/>
                <a:ea typeface="Times New Roman"/>
                <a:cs typeface="Times New Roman"/>
                <a:sym typeface="Times New Roman"/>
              </a:rPr>
              <a:t>Implement a diverse and inclusive hiring policy to ensure that the recruitment process attracts candidates from all backgrounds and demographics</a:t>
            </a:r>
            <a:endParaRPr sz="1500">
              <a:latin typeface="Noto Sans Symbols"/>
              <a:ea typeface="Noto Sans Symbols"/>
              <a:cs typeface="Noto Sans Symbols"/>
              <a:sym typeface="Noto Sans Symbols"/>
            </a:endParaRPr>
          </a:p>
          <a:p>
            <a:pPr marL="54864" lvl="0" indent="0" algn="l" rtl="0">
              <a:lnSpc>
                <a:spcPct val="120000"/>
              </a:lnSpc>
              <a:spcBef>
                <a:spcPts val="800"/>
              </a:spcBef>
              <a:spcAft>
                <a:spcPts val="0"/>
              </a:spcAft>
              <a:buClr>
                <a:schemeClr val="dk1"/>
              </a:buClr>
              <a:buSzPts val="2000"/>
              <a:buNone/>
            </a:pPr>
            <a:endParaRPr sz="1300"/>
          </a:p>
        </p:txBody>
      </p:sp>
      <p:sp>
        <p:nvSpPr>
          <p:cNvPr id="332" name="Google Shape;332;p8"/>
          <p:cNvSpPr>
            <a:spLocks noGrp="1"/>
          </p:cNvSpPr>
          <p:nvPr>
            <p:ph type="pic" idx="2"/>
          </p:nvPr>
        </p:nvSpPr>
        <p:spPr>
          <a:xfrm>
            <a:off x="0" y="0"/>
            <a:ext cx="4351200" cy="6858000"/>
          </a:xfrm>
          <a:prstGeom prst="rect">
            <a:avLst/>
          </a:prstGeom>
        </p:spPr>
      </p:sp>
      <p:sp>
        <p:nvSpPr>
          <p:cNvPr id="333" name="Google Shape;333;p8"/>
          <p:cNvSpPr txBox="1">
            <a:spLocks noGrp="1"/>
          </p:cNvSpPr>
          <p:nvPr>
            <p:ph type="sldNum" idx="12"/>
          </p:nvPr>
        </p:nvSpPr>
        <p:spPr>
          <a:xfrm>
            <a:off x="8072901" y="6400904"/>
            <a:ext cx="365700" cy="246900"/>
          </a:xfrm>
          <a:prstGeom prst="rect">
            <a:avLst/>
          </a:prstGeom>
        </p:spPr>
        <p:txBody>
          <a:bodyPr spcFirstLastPara="1" wrap="square" lIns="0" tIns="45700" rIns="0" bIns="45700" anchor="ctr" anchorCtr="0">
            <a:noAutofit/>
          </a:bodyPr>
          <a:lstStyle/>
          <a:p>
            <a:pPr marL="0" lvl="0" indent="0" algn="ctr" rtl="0">
              <a:spcBef>
                <a:spcPts val="0"/>
              </a:spcBef>
              <a:spcAft>
                <a:spcPts val="0"/>
              </a:spcAft>
              <a:buClr>
                <a:srgbClr val="000000"/>
              </a:buClr>
              <a:buFont typeface="Arial"/>
              <a:buNone/>
            </a:pPr>
            <a:fld id="{00000000-1234-1234-1234-123412341234}" type="slidenum">
              <a:rPr lang="en-IN"/>
              <a:t>8</a:t>
            </a:fld>
            <a:endParaRPr/>
          </a:p>
        </p:txBody>
      </p:sp>
      <p:pic>
        <p:nvPicPr>
          <p:cNvPr id="334" name="Google Shape;334;p8"/>
          <p:cNvPicPr preferRelativeResize="0"/>
          <p:nvPr/>
        </p:nvPicPr>
        <p:blipFill rotWithShape="1">
          <a:blip r:embed="rId3">
            <a:alphaModFix/>
          </a:blip>
          <a:srcRect l="15202" r="36992"/>
          <a:stretch/>
        </p:blipFill>
        <p:spPr>
          <a:xfrm>
            <a:off x="0" y="0"/>
            <a:ext cx="4351200" cy="6858000"/>
          </a:xfrm>
          <a:prstGeom prst="rect">
            <a:avLst/>
          </a:prstGeom>
          <a:noFill/>
          <a:ln>
            <a:noFill/>
          </a:ln>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blipFill>
          <a:blip r:embed="rId3">
            <a:alphaModFix/>
          </a:blip>
          <a:stretch>
            <a:fillRect/>
          </a:stretch>
        </a:blipFill>
        <a:effectLst/>
      </p:bgPr>
    </p:bg>
    <p:spTree>
      <p:nvGrpSpPr>
        <p:cNvPr id="1" name="Shape 339"/>
        <p:cNvGrpSpPr/>
        <p:nvPr/>
      </p:nvGrpSpPr>
      <p:grpSpPr>
        <a:xfrm>
          <a:off x="0" y="0"/>
          <a:ext cx="0" cy="0"/>
          <a:chOff x="0" y="0"/>
          <a:chExt cx="0" cy="0"/>
        </a:xfrm>
      </p:grpSpPr>
      <p:sp>
        <p:nvSpPr>
          <p:cNvPr id="340" name="Google Shape;340;p9"/>
          <p:cNvSpPr txBox="1">
            <a:spLocks noGrp="1"/>
          </p:cNvSpPr>
          <p:nvPr>
            <p:ph type="title"/>
          </p:nvPr>
        </p:nvSpPr>
        <p:spPr>
          <a:xfrm>
            <a:off x="731520" y="1947672"/>
            <a:ext cx="3017400" cy="1938600"/>
          </a:xfrm>
          <a:prstGeom prst="rect">
            <a:avLst/>
          </a:prstGeom>
          <a:noFill/>
          <a:ln>
            <a:noFill/>
          </a:ln>
        </p:spPr>
        <p:txBody>
          <a:bodyPr spcFirstLastPara="1" wrap="square" lIns="91425" tIns="45700" rIns="91425" bIns="45700" anchor="b" anchorCtr="0">
            <a:noAutofit/>
          </a:bodyPr>
          <a:lstStyle/>
          <a:p>
            <a:pPr marL="0" lvl="0" indent="0" algn="l" rtl="0">
              <a:lnSpc>
                <a:spcPct val="90000"/>
              </a:lnSpc>
              <a:spcBef>
                <a:spcPts val="0"/>
              </a:spcBef>
              <a:spcAft>
                <a:spcPts val="0"/>
              </a:spcAft>
              <a:buClr>
                <a:schemeClr val="dk1"/>
              </a:buClr>
              <a:buSzPts val="4800"/>
              <a:buFont typeface="Times New Roman"/>
              <a:buNone/>
            </a:pPr>
            <a:br>
              <a:rPr lang="en-IN" sz="4800">
                <a:latin typeface="Times New Roman"/>
                <a:ea typeface="Times New Roman"/>
                <a:cs typeface="Times New Roman"/>
                <a:sym typeface="Times New Roman"/>
              </a:rPr>
            </a:br>
            <a:br>
              <a:rPr lang="en-IN" sz="4800">
                <a:latin typeface="Times New Roman"/>
                <a:ea typeface="Times New Roman"/>
                <a:cs typeface="Times New Roman"/>
                <a:sym typeface="Times New Roman"/>
              </a:rPr>
            </a:br>
            <a:br>
              <a:rPr lang="en-IN" sz="4800">
                <a:latin typeface="Times New Roman"/>
                <a:ea typeface="Times New Roman"/>
                <a:cs typeface="Times New Roman"/>
                <a:sym typeface="Times New Roman"/>
              </a:rPr>
            </a:br>
            <a:br>
              <a:rPr lang="en-IN" sz="4800">
                <a:latin typeface="Times New Roman"/>
                <a:ea typeface="Times New Roman"/>
                <a:cs typeface="Times New Roman"/>
                <a:sym typeface="Times New Roman"/>
              </a:rPr>
            </a:br>
            <a:br>
              <a:rPr lang="en-IN" sz="4800">
                <a:latin typeface="Times New Roman"/>
                <a:ea typeface="Times New Roman"/>
                <a:cs typeface="Times New Roman"/>
                <a:sym typeface="Times New Roman"/>
              </a:rPr>
            </a:br>
            <a:br>
              <a:rPr lang="en-IN" sz="4800">
                <a:latin typeface="Times New Roman"/>
                <a:ea typeface="Times New Roman"/>
                <a:cs typeface="Times New Roman"/>
                <a:sym typeface="Times New Roman"/>
              </a:rPr>
            </a:br>
            <a:br>
              <a:rPr lang="en-IN" sz="1800">
                <a:latin typeface="Calibri"/>
                <a:ea typeface="Calibri"/>
                <a:cs typeface="Calibri"/>
                <a:sym typeface="Calibri"/>
              </a:rPr>
            </a:br>
            <a:endParaRPr/>
          </a:p>
        </p:txBody>
      </p:sp>
      <p:sp>
        <p:nvSpPr>
          <p:cNvPr id="341" name="Google Shape;341;p9"/>
          <p:cNvSpPr txBox="1">
            <a:spLocks noGrp="1"/>
          </p:cNvSpPr>
          <p:nvPr>
            <p:ph type="body" idx="1"/>
          </p:nvPr>
        </p:nvSpPr>
        <p:spPr>
          <a:xfrm>
            <a:off x="628650" y="1740475"/>
            <a:ext cx="4270800" cy="4878600"/>
          </a:xfrm>
          <a:prstGeom prst="rect">
            <a:avLst/>
          </a:prstGeom>
          <a:solidFill>
            <a:srgbClr val="C27BA0"/>
          </a:solidFill>
          <a:ln>
            <a:noFill/>
          </a:ln>
        </p:spPr>
        <p:txBody>
          <a:bodyPr spcFirstLastPara="1" wrap="square" lIns="91425" tIns="45700" rIns="91425" bIns="45700" anchor="t" anchorCtr="0">
            <a:noAutofit/>
          </a:bodyPr>
          <a:lstStyle/>
          <a:p>
            <a:pPr marL="342900" lvl="0" indent="-336550" algn="l" rtl="0">
              <a:lnSpc>
                <a:spcPct val="150000"/>
              </a:lnSpc>
              <a:spcBef>
                <a:spcPts val="0"/>
              </a:spcBef>
              <a:spcAft>
                <a:spcPts val="0"/>
              </a:spcAft>
              <a:buClr>
                <a:schemeClr val="lt2"/>
              </a:buClr>
              <a:buSzPts val="900"/>
              <a:buFont typeface="Arial"/>
              <a:buChar char="●"/>
            </a:pPr>
            <a:r>
              <a:rPr lang="en-IN" sz="1700">
                <a:solidFill>
                  <a:schemeClr val="lt2"/>
                </a:solidFill>
                <a:latin typeface="Times New Roman"/>
                <a:ea typeface="Times New Roman"/>
                <a:cs typeface="Times New Roman"/>
                <a:sym typeface="Times New Roman"/>
              </a:rPr>
              <a:t>The Restaurant’s first monetary strategy to attract potential candidates is to offer competitive salaries for positions in both fine and casual dining</a:t>
            </a:r>
            <a:endParaRPr sz="1700">
              <a:solidFill>
                <a:schemeClr val="lt2"/>
              </a:solidFill>
              <a:latin typeface="Noto Sans Symbols"/>
              <a:ea typeface="Noto Sans Symbols"/>
              <a:cs typeface="Noto Sans Symbols"/>
              <a:sym typeface="Noto Sans Symbols"/>
            </a:endParaRPr>
          </a:p>
          <a:p>
            <a:pPr marL="342900" lvl="0" indent="-336550" algn="l" rtl="0">
              <a:lnSpc>
                <a:spcPct val="150000"/>
              </a:lnSpc>
              <a:spcBef>
                <a:spcPts val="800"/>
              </a:spcBef>
              <a:spcAft>
                <a:spcPts val="0"/>
              </a:spcAft>
              <a:buClr>
                <a:schemeClr val="lt2"/>
              </a:buClr>
              <a:buSzPts val="900"/>
              <a:buFont typeface="Arial"/>
              <a:buChar char="●"/>
            </a:pPr>
            <a:r>
              <a:rPr lang="en-IN" sz="1700">
                <a:solidFill>
                  <a:schemeClr val="lt2"/>
                </a:solidFill>
                <a:latin typeface="Times New Roman"/>
                <a:ea typeface="Times New Roman"/>
                <a:cs typeface="Times New Roman"/>
                <a:sym typeface="Times New Roman"/>
              </a:rPr>
              <a:t>Competitive compensation packages help to distinguish the Restaurant from its competitors and establish itself as a desirable employer</a:t>
            </a:r>
            <a:endParaRPr sz="1700">
              <a:solidFill>
                <a:schemeClr val="lt2"/>
              </a:solidFill>
              <a:latin typeface="Noto Sans Symbols"/>
              <a:ea typeface="Noto Sans Symbols"/>
              <a:cs typeface="Noto Sans Symbols"/>
              <a:sym typeface="Noto Sans Symbols"/>
            </a:endParaRPr>
          </a:p>
          <a:p>
            <a:pPr marL="342900" lvl="0" indent="-336550" algn="l" rtl="0">
              <a:lnSpc>
                <a:spcPct val="150000"/>
              </a:lnSpc>
              <a:spcBef>
                <a:spcPts val="800"/>
              </a:spcBef>
              <a:spcAft>
                <a:spcPts val="0"/>
              </a:spcAft>
              <a:buClr>
                <a:schemeClr val="lt2"/>
              </a:buClr>
              <a:buSzPts val="900"/>
              <a:buFont typeface="Arial"/>
              <a:buChar char="●"/>
            </a:pPr>
            <a:r>
              <a:rPr lang="en-IN" sz="1700">
                <a:solidFill>
                  <a:schemeClr val="lt2"/>
                </a:solidFill>
                <a:latin typeface="Times New Roman"/>
                <a:ea typeface="Times New Roman"/>
                <a:cs typeface="Times New Roman"/>
                <a:sym typeface="Times New Roman"/>
              </a:rPr>
              <a:t>This long-term strategy can assist in building a positive employer brand and attracting a larger pool of highly qualified candidates</a:t>
            </a:r>
            <a:endParaRPr sz="1700">
              <a:solidFill>
                <a:schemeClr val="lt2"/>
              </a:solidFill>
              <a:latin typeface="Noto Sans Symbols"/>
              <a:ea typeface="Noto Sans Symbols"/>
              <a:cs typeface="Noto Sans Symbols"/>
              <a:sym typeface="Noto Sans Symbols"/>
            </a:endParaRPr>
          </a:p>
          <a:p>
            <a:pPr marL="397764" lvl="0" indent="-215900" algn="l" rtl="0">
              <a:lnSpc>
                <a:spcPct val="120000"/>
              </a:lnSpc>
              <a:spcBef>
                <a:spcPts val="1400"/>
              </a:spcBef>
              <a:spcAft>
                <a:spcPts val="0"/>
              </a:spcAft>
              <a:buClr>
                <a:schemeClr val="dk1"/>
              </a:buClr>
              <a:buSzPts val="2000"/>
              <a:buFont typeface="Arial"/>
              <a:buNone/>
            </a:pPr>
            <a:endParaRPr sz="1900">
              <a:solidFill>
                <a:schemeClr val="lt2"/>
              </a:solidFill>
            </a:endParaRPr>
          </a:p>
        </p:txBody>
      </p:sp>
      <p:sp>
        <p:nvSpPr>
          <p:cNvPr id="342" name="Google Shape;342;p9"/>
          <p:cNvSpPr txBox="1"/>
          <p:nvPr/>
        </p:nvSpPr>
        <p:spPr>
          <a:xfrm>
            <a:off x="628775" y="505700"/>
            <a:ext cx="4270800" cy="861900"/>
          </a:xfrm>
          <a:prstGeom prst="rect">
            <a:avLst/>
          </a:prstGeom>
          <a:solidFill>
            <a:srgbClr val="B6D7A8"/>
          </a:solidFill>
          <a:ln w="9525" cap="flat" cmpd="sng">
            <a:solidFill>
              <a:srgbClr val="D9EAD3"/>
            </a:solidFill>
            <a:prstDash val="solid"/>
            <a:round/>
            <a:headEnd type="none" w="sm" len="sm"/>
            <a:tailEnd type="none" w="sm" len="sm"/>
          </a:ln>
        </p:spPr>
        <p:txBody>
          <a:bodyPr spcFirstLastPara="1" wrap="square" lIns="91425" tIns="45700" rIns="91425" bIns="45700" anchor="t" anchorCtr="0">
            <a:spAutoFit/>
          </a:bodyPr>
          <a:lstStyle/>
          <a:p>
            <a:pPr marL="0" marR="0" lvl="0" indent="0" algn="l" rtl="0">
              <a:spcBef>
                <a:spcPts val="0"/>
              </a:spcBef>
              <a:spcAft>
                <a:spcPts val="0"/>
              </a:spcAft>
              <a:buNone/>
            </a:pPr>
            <a:r>
              <a:rPr lang="en-IN" sz="2500" b="1">
                <a:solidFill>
                  <a:schemeClr val="dk1"/>
                </a:solidFill>
                <a:latin typeface="Times New Roman"/>
                <a:ea typeface="Times New Roman"/>
                <a:cs typeface="Times New Roman"/>
                <a:sym typeface="Times New Roman"/>
              </a:rPr>
              <a:t>Monetary Incentive method: </a:t>
            </a:r>
            <a:r>
              <a:rPr lang="en-IN" sz="2500" b="1" i="0" u="none" strike="noStrike" cap="none">
                <a:solidFill>
                  <a:schemeClr val="dk1"/>
                </a:solidFill>
                <a:latin typeface="Times New Roman"/>
                <a:ea typeface="Times New Roman"/>
                <a:cs typeface="Times New Roman"/>
                <a:sym typeface="Times New Roman"/>
              </a:rPr>
              <a:t>Offering competitive salaries</a:t>
            </a:r>
            <a:endParaRPr sz="2500" b="1">
              <a:solidFill>
                <a:schemeClr val="dk1"/>
              </a:solidFill>
              <a:latin typeface="Open Sans"/>
              <a:ea typeface="Open Sans"/>
              <a:cs typeface="Open Sans"/>
              <a:sym typeface="Open Sans"/>
            </a:endParaRPr>
          </a:p>
        </p:txBody>
      </p:sp>
      <p:pic>
        <p:nvPicPr>
          <p:cNvPr id="343" name="Google Shape;343;p9"/>
          <p:cNvPicPr preferRelativeResize="0">
            <a:picLocks noGrp="1"/>
          </p:cNvPicPr>
          <p:nvPr>
            <p:ph type="pic" idx="2"/>
          </p:nvPr>
        </p:nvPicPr>
        <p:blipFill rotWithShape="1">
          <a:blip r:embed="rId4">
            <a:alphaModFix/>
          </a:blip>
          <a:srcRect l="16666" r="16666"/>
          <a:stretch/>
        </p:blipFill>
        <p:spPr>
          <a:xfrm>
            <a:off x="5001768" y="420624"/>
            <a:ext cx="5898000" cy="5898000"/>
          </a:xfrm>
          <a:prstGeom prst="ellipse">
            <a:avLst/>
          </a:prstGeom>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blipFill>
          <a:blip r:embed="rId3">
            <a:alphaModFix/>
          </a:blip>
          <a:stretch>
            <a:fillRect/>
          </a:stretch>
        </a:blipFill>
        <a:effectLst/>
      </p:bgPr>
    </p:bg>
    <p:spTree>
      <p:nvGrpSpPr>
        <p:cNvPr id="1" name="Shape 348"/>
        <p:cNvGrpSpPr/>
        <p:nvPr/>
      </p:nvGrpSpPr>
      <p:grpSpPr>
        <a:xfrm>
          <a:off x="0" y="0"/>
          <a:ext cx="0" cy="0"/>
          <a:chOff x="0" y="0"/>
          <a:chExt cx="0" cy="0"/>
        </a:xfrm>
      </p:grpSpPr>
      <p:pic>
        <p:nvPicPr>
          <p:cNvPr id="349" name="Google Shape;349;p10" descr="Bonus Reward Employee Benefits Promotion Offer Flat Design Stock Vector -  Illustration of hands, earnings: 69587013"/>
          <p:cNvPicPr preferRelativeResize="0">
            <a:picLocks noGrp="1"/>
          </p:cNvPicPr>
          <p:nvPr>
            <p:ph type="pic" idx="2"/>
          </p:nvPr>
        </p:nvPicPr>
        <p:blipFill rotWithShape="1">
          <a:blip r:embed="rId4">
            <a:alphaModFix/>
          </a:blip>
          <a:srcRect l="11102" r="11094"/>
          <a:stretch/>
        </p:blipFill>
        <p:spPr>
          <a:xfrm>
            <a:off x="0" y="0"/>
            <a:ext cx="4351128" cy="6858000"/>
          </a:xfrm>
          <a:prstGeom prst="rect">
            <a:avLst/>
          </a:prstGeom>
          <a:noFill/>
          <a:ln w="25400" cap="flat" cmpd="sng">
            <a:solidFill>
              <a:schemeClr val="dk1"/>
            </a:solidFill>
            <a:prstDash val="solid"/>
            <a:miter lim="800000"/>
            <a:headEnd type="none" w="sm" len="sm"/>
            <a:tailEnd type="none" w="sm" len="sm"/>
          </a:ln>
        </p:spPr>
      </p:pic>
      <p:sp>
        <p:nvSpPr>
          <p:cNvPr id="350" name="Google Shape;350;p10"/>
          <p:cNvSpPr txBox="1">
            <a:spLocks noGrp="1"/>
          </p:cNvSpPr>
          <p:nvPr>
            <p:ph type="title"/>
          </p:nvPr>
        </p:nvSpPr>
        <p:spPr>
          <a:xfrm>
            <a:off x="5460425" y="1137799"/>
            <a:ext cx="5424000" cy="1246800"/>
          </a:xfrm>
          <a:prstGeom prst="rect">
            <a:avLst/>
          </a:prstGeom>
          <a:noFill/>
          <a:ln>
            <a:noFill/>
          </a:ln>
        </p:spPr>
        <p:txBody>
          <a:bodyPr spcFirstLastPara="1" wrap="square" lIns="91425" tIns="45700" rIns="91425" bIns="45700" anchor="b" anchorCtr="0">
            <a:noAutofit/>
          </a:bodyPr>
          <a:lstStyle/>
          <a:p>
            <a:pPr marL="0" lvl="0" indent="0" algn="l" rtl="0">
              <a:lnSpc>
                <a:spcPct val="90000"/>
              </a:lnSpc>
              <a:spcBef>
                <a:spcPts val="0"/>
              </a:spcBef>
              <a:spcAft>
                <a:spcPts val="0"/>
              </a:spcAft>
              <a:buClr>
                <a:schemeClr val="dk1"/>
              </a:buClr>
              <a:buSzPts val="4400"/>
              <a:buFont typeface="Times New Roman"/>
              <a:buNone/>
            </a:pPr>
            <a:r>
              <a:rPr lang="en-IN" sz="3200" b="1">
                <a:latin typeface="Times New Roman"/>
                <a:ea typeface="Times New Roman"/>
                <a:cs typeface="Times New Roman"/>
                <a:sym typeface="Times New Roman"/>
              </a:rPr>
              <a:t>Monetary Incentive method: Providing Bonuses </a:t>
            </a:r>
            <a:endParaRPr sz="3200" b="1">
              <a:latin typeface="Times New Roman"/>
              <a:ea typeface="Times New Roman"/>
              <a:cs typeface="Times New Roman"/>
              <a:sym typeface="Times New Roman"/>
            </a:endParaRPr>
          </a:p>
        </p:txBody>
      </p:sp>
      <p:sp>
        <p:nvSpPr>
          <p:cNvPr id="351" name="Google Shape;351;p10"/>
          <p:cNvSpPr txBox="1">
            <a:spLocks noGrp="1"/>
          </p:cNvSpPr>
          <p:nvPr>
            <p:ph type="body" idx="1"/>
          </p:nvPr>
        </p:nvSpPr>
        <p:spPr>
          <a:xfrm>
            <a:off x="5522775" y="2509400"/>
            <a:ext cx="5642400" cy="3008100"/>
          </a:xfrm>
          <a:prstGeom prst="rect">
            <a:avLst/>
          </a:prstGeom>
        </p:spPr>
        <p:txBody>
          <a:bodyPr spcFirstLastPara="1" wrap="square" lIns="91425" tIns="45700" rIns="91425" bIns="45700" anchor="t" anchorCtr="0">
            <a:noAutofit/>
          </a:bodyPr>
          <a:lstStyle/>
          <a:p>
            <a:pPr marL="457200" lvl="0" indent="-355600" algn="l" rtl="0">
              <a:lnSpc>
                <a:spcPct val="90000"/>
              </a:lnSpc>
              <a:spcBef>
                <a:spcPts val="0"/>
              </a:spcBef>
              <a:spcAft>
                <a:spcPts val="0"/>
              </a:spcAft>
              <a:buSzPts val="2000"/>
              <a:buFont typeface="Times New Roman"/>
              <a:buChar char="●"/>
            </a:pPr>
            <a:r>
              <a:rPr lang="en-IN" sz="2000">
                <a:latin typeface="Times New Roman"/>
                <a:ea typeface="Times New Roman"/>
                <a:cs typeface="Times New Roman"/>
                <a:sym typeface="Times New Roman"/>
              </a:rPr>
              <a:t>Another monetary policy that can be implemented to attract potential candidates for fine and casual dining restaurants is offering bonuses</a:t>
            </a:r>
            <a:endParaRPr sz="2000">
              <a:latin typeface="Times New Roman"/>
              <a:ea typeface="Times New Roman"/>
              <a:cs typeface="Times New Roman"/>
              <a:sym typeface="Times New Roman"/>
            </a:endParaRPr>
          </a:p>
          <a:p>
            <a:pPr marL="457200" lvl="0" indent="-355600" algn="l" rtl="0">
              <a:lnSpc>
                <a:spcPct val="90000"/>
              </a:lnSpc>
              <a:spcBef>
                <a:spcPts val="0"/>
              </a:spcBef>
              <a:spcAft>
                <a:spcPts val="0"/>
              </a:spcAft>
              <a:buSzPts val="2000"/>
              <a:buFont typeface="Times New Roman"/>
              <a:buChar char="●"/>
            </a:pPr>
            <a:r>
              <a:rPr lang="en-IN" sz="2000">
                <a:latin typeface="Times New Roman"/>
                <a:ea typeface="Times New Roman"/>
                <a:cs typeface="Times New Roman"/>
                <a:sym typeface="Times New Roman"/>
              </a:rPr>
              <a:t>Providing bonuses can also set the company apart from its competitors and create a positive employer brand</a:t>
            </a:r>
            <a:endParaRPr sz="2000">
              <a:latin typeface="Times New Roman"/>
              <a:ea typeface="Times New Roman"/>
              <a:cs typeface="Times New Roman"/>
              <a:sym typeface="Times New Roman"/>
            </a:endParaRPr>
          </a:p>
          <a:p>
            <a:pPr marL="457200" lvl="0" indent="-355600" algn="l" rtl="0">
              <a:lnSpc>
                <a:spcPct val="90000"/>
              </a:lnSpc>
              <a:spcBef>
                <a:spcPts val="0"/>
              </a:spcBef>
              <a:spcAft>
                <a:spcPts val="0"/>
              </a:spcAft>
              <a:buSzPts val="2000"/>
              <a:buFont typeface="Times New Roman"/>
              <a:buChar char="●"/>
            </a:pPr>
            <a:r>
              <a:rPr lang="en-IN" sz="2000">
                <a:latin typeface="Times New Roman"/>
                <a:ea typeface="Times New Roman"/>
                <a:cs typeface="Times New Roman"/>
                <a:sym typeface="Times New Roman"/>
              </a:rPr>
              <a:t>The Restaurant can provide bonuses based on individual or team performance</a:t>
            </a:r>
            <a:endParaRPr sz="2000">
              <a:latin typeface="Times New Roman"/>
              <a:ea typeface="Times New Roman"/>
              <a:cs typeface="Times New Roman"/>
              <a:sym typeface="Times New Roman"/>
            </a:endParaRPr>
          </a:p>
        </p:txBody>
      </p:sp>
      <p:sp>
        <p:nvSpPr>
          <p:cNvPr id="352" name="Google Shape;352;p10"/>
          <p:cNvSpPr txBox="1">
            <a:spLocks noGrp="1"/>
          </p:cNvSpPr>
          <p:nvPr>
            <p:ph type="sldNum" idx="12"/>
          </p:nvPr>
        </p:nvSpPr>
        <p:spPr>
          <a:xfrm>
            <a:off x="8072901" y="6400904"/>
            <a:ext cx="365700" cy="246900"/>
          </a:xfrm>
          <a:prstGeom prst="rect">
            <a:avLst/>
          </a:prstGeom>
        </p:spPr>
        <p:txBody>
          <a:bodyPr spcFirstLastPara="1" wrap="square" lIns="0" tIns="45700" rIns="0" bIns="45700" anchor="ctr" anchorCtr="0">
            <a:noAutofit/>
          </a:bodyPr>
          <a:lstStyle/>
          <a:p>
            <a:pPr marL="0" lvl="0" indent="0" algn="ctr" rtl="0">
              <a:spcBef>
                <a:spcPts val="0"/>
              </a:spcBef>
              <a:spcAft>
                <a:spcPts val="0"/>
              </a:spcAft>
              <a:buClr>
                <a:srgbClr val="000000"/>
              </a:buClr>
              <a:buFont typeface="Arial"/>
              <a:buNone/>
            </a:pPr>
            <a:fld id="{00000000-1234-1234-1234-123412341234}" type="slidenum">
              <a:rPr lang="en-IN"/>
              <a:t>10</a:t>
            </a:fld>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357"/>
        <p:cNvGrpSpPr/>
        <p:nvPr/>
      </p:nvGrpSpPr>
      <p:grpSpPr>
        <a:xfrm>
          <a:off x="0" y="0"/>
          <a:ext cx="0" cy="0"/>
          <a:chOff x="0" y="0"/>
          <a:chExt cx="0" cy="0"/>
        </a:xfrm>
      </p:grpSpPr>
      <p:sp>
        <p:nvSpPr>
          <p:cNvPr id="358" name="Google Shape;358;p11"/>
          <p:cNvSpPr txBox="1">
            <a:spLocks noGrp="1"/>
          </p:cNvSpPr>
          <p:nvPr>
            <p:ph type="title"/>
          </p:nvPr>
        </p:nvSpPr>
        <p:spPr>
          <a:xfrm>
            <a:off x="1071703" y="924174"/>
            <a:ext cx="6221400" cy="1367100"/>
          </a:xfrm>
          <a:prstGeom prst="rect">
            <a:avLst/>
          </a:prstGeom>
          <a:solidFill>
            <a:srgbClr val="EAD1DC"/>
          </a:solidFill>
          <a:ln>
            <a:noFill/>
          </a:ln>
        </p:spPr>
        <p:txBody>
          <a:bodyPr spcFirstLastPara="1" wrap="square" lIns="91425" tIns="45700" rIns="91425" bIns="45700" anchor="b" anchorCtr="0">
            <a:noAutofit/>
          </a:bodyPr>
          <a:lstStyle/>
          <a:p>
            <a:pPr marL="0" lvl="0" indent="0" algn="l" rtl="0">
              <a:lnSpc>
                <a:spcPct val="90000"/>
              </a:lnSpc>
              <a:spcBef>
                <a:spcPts val="0"/>
              </a:spcBef>
              <a:spcAft>
                <a:spcPts val="0"/>
              </a:spcAft>
              <a:buClr>
                <a:schemeClr val="dk1"/>
              </a:buClr>
              <a:buSzPts val="4000"/>
              <a:buFont typeface="Times New Roman"/>
              <a:buNone/>
            </a:pPr>
            <a:r>
              <a:rPr lang="en-IN" sz="3200" b="1">
                <a:latin typeface="Times New Roman"/>
                <a:ea typeface="Times New Roman"/>
                <a:cs typeface="Times New Roman"/>
                <a:sym typeface="Times New Roman"/>
              </a:rPr>
              <a:t>Non-monetary Incentive method: Providing Flexible Working Hours</a:t>
            </a:r>
            <a:endParaRPr sz="3200" b="1">
              <a:latin typeface="Times New Roman"/>
              <a:ea typeface="Times New Roman"/>
              <a:cs typeface="Times New Roman"/>
              <a:sym typeface="Times New Roman"/>
            </a:endParaRPr>
          </a:p>
        </p:txBody>
      </p:sp>
      <p:sp>
        <p:nvSpPr>
          <p:cNvPr id="359" name="Google Shape;359;p11"/>
          <p:cNvSpPr txBox="1">
            <a:spLocks noGrp="1"/>
          </p:cNvSpPr>
          <p:nvPr>
            <p:ph type="body" idx="1"/>
          </p:nvPr>
        </p:nvSpPr>
        <p:spPr>
          <a:xfrm>
            <a:off x="1033900" y="2509400"/>
            <a:ext cx="6297000" cy="2961300"/>
          </a:xfrm>
          <a:prstGeom prst="rect">
            <a:avLst/>
          </a:prstGeom>
          <a:noFill/>
          <a:ln>
            <a:noFill/>
          </a:ln>
        </p:spPr>
        <p:txBody>
          <a:bodyPr spcFirstLastPara="1" wrap="square" lIns="91425" tIns="45700" rIns="91425" bIns="45700" anchor="t" anchorCtr="0">
            <a:noAutofit/>
          </a:bodyPr>
          <a:lstStyle/>
          <a:p>
            <a:pPr marL="342900" lvl="0" indent="-330200" algn="l" rtl="0">
              <a:lnSpc>
                <a:spcPct val="150000"/>
              </a:lnSpc>
              <a:spcBef>
                <a:spcPts val="0"/>
              </a:spcBef>
              <a:spcAft>
                <a:spcPts val="0"/>
              </a:spcAft>
              <a:buClr>
                <a:srgbClr val="000000"/>
              </a:buClr>
              <a:buSzPts val="1600"/>
              <a:buFont typeface="Arial"/>
              <a:buChar char="●"/>
            </a:pPr>
            <a:r>
              <a:rPr lang="en-IN">
                <a:solidFill>
                  <a:srgbClr val="000000"/>
                </a:solidFill>
                <a:latin typeface="Times New Roman"/>
                <a:ea typeface="Times New Roman"/>
                <a:cs typeface="Times New Roman"/>
                <a:sym typeface="Times New Roman"/>
              </a:rPr>
              <a:t>The irst non-monetary policy is to offer flexible working hours, which can lead to improved employee satisfaction and engagement</a:t>
            </a:r>
            <a:endParaRPr>
              <a:latin typeface="Noto Sans Symbols"/>
              <a:ea typeface="Noto Sans Symbols"/>
              <a:cs typeface="Noto Sans Symbols"/>
              <a:sym typeface="Noto Sans Symbols"/>
            </a:endParaRPr>
          </a:p>
          <a:p>
            <a:pPr marL="342900" lvl="0" indent="-330200" algn="l" rtl="0">
              <a:lnSpc>
                <a:spcPct val="150000"/>
              </a:lnSpc>
              <a:spcBef>
                <a:spcPts val="800"/>
              </a:spcBef>
              <a:spcAft>
                <a:spcPts val="0"/>
              </a:spcAft>
              <a:buClr>
                <a:srgbClr val="000000"/>
              </a:buClr>
              <a:buSzPts val="1600"/>
              <a:buFont typeface="Arial"/>
              <a:buChar char="●"/>
            </a:pPr>
            <a:r>
              <a:rPr lang="en-IN">
                <a:solidFill>
                  <a:srgbClr val="000000"/>
                </a:solidFill>
                <a:latin typeface="Times New Roman"/>
                <a:ea typeface="Times New Roman"/>
                <a:cs typeface="Times New Roman"/>
                <a:sym typeface="Times New Roman"/>
              </a:rPr>
              <a:t>When employees have more control over their work schedules, they tend to be more motivated and productive</a:t>
            </a:r>
            <a:endParaRPr>
              <a:latin typeface="Noto Sans Symbols"/>
              <a:ea typeface="Noto Sans Symbols"/>
              <a:cs typeface="Noto Sans Symbols"/>
              <a:sym typeface="Noto Sans Symbols"/>
            </a:endParaRPr>
          </a:p>
          <a:p>
            <a:pPr marL="342900" lvl="0" indent="-330200" algn="l" rtl="0">
              <a:lnSpc>
                <a:spcPct val="150000"/>
              </a:lnSpc>
              <a:spcBef>
                <a:spcPts val="800"/>
              </a:spcBef>
              <a:spcAft>
                <a:spcPts val="0"/>
              </a:spcAft>
              <a:buClr>
                <a:srgbClr val="000000"/>
              </a:buClr>
              <a:buSzPts val="1600"/>
              <a:buFont typeface="Arial"/>
              <a:buChar char="●"/>
            </a:pPr>
            <a:r>
              <a:rPr lang="en-IN">
                <a:solidFill>
                  <a:srgbClr val="000000"/>
                </a:solidFill>
                <a:latin typeface="Times New Roman"/>
                <a:ea typeface="Times New Roman"/>
                <a:cs typeface="Times New Roman"/>
                <a:sym typeface="Times New Roman"/>
              </a:rPr>
              <a:t>Additionally, the restaurant can benefit from cost savings. However, a successful flexible working policy requires effective communication and trust.</a:t>
            </a:r>
            <a:endParaRPr>
              <a:latin typeface="Noto Sans Symbols"/>
              <a:ea typeface="Noto Sans Symbols"/>
              <a:cs typeface="Noto Sans Symbols"/>
              <a:sym typeface="Noto Sans Symbols"/>
            </a:endParaRPr>
          </a:p>
          <a:p>
            <a:pPr marL="54864" lvl="0" indent="0" algn="l" rtl="0">
              <a:lnSpc>
                <a:spcPct val="120000"/>
              </a:lnSpc>
              <a:spcBef>
                <a:spcPts val="1400"/>
              </a:spcBef>
              <a:spcAft>
                <a:spcPts val="0"/>
              </a:spcAft>
              <a:buClr>
                <a:schemeClr val="dk1"/>
              </a:buClr>
              <a:buSzPts val="2000"/>
              <a:buNone/>
            </a:pPr>
            <a:endParaRPr sz="1400"/>
          </a:p>
        </p:txBody>
      </p:sp>
      <p:sp>
        <p:nvSpPr>
          <p:cNvPr id="360" name="Google Shape;360;p11"/>
          <p:cNvSpPr txBox="1">
            <a:spLocks noGrp="1"/>
          </p:cNvSpPr>
          <p:nvPr>
            <p:ph type="sldNum" idx="12"/>
          </p:nvPr>
        </p:nvSpPr>
        <p:spPr>
          <a:xfrm>
            <a:off x="3962400" y="6400904"/>
            <a:ext cx="365700" cy="246900"/>
          </a:xfrm>
          <a:prstGeom prst="rect">
            <a:avLst/>
          </a:prstGeom>
        </p:spPr>
        <p:txBody>
          <a:bodyPr spcFirstLastPara="1" wrap="square" lIns="0" tIns="45700" rIns="0" bIns="45700" anchor="ctr" anchorCtr="0">
            <a:noAutofit/>
          </a:bodyPr>
          <a:lstStyle/>
          <a:p>
            <a:pPr marL="0" lvl="0" indent="0" algn="ctr" rtl="0">
              <a:spcBef>
                <a:spcPts val="0"/>
              </a:spcBef>
              <a:spcAft>
                <a:spcPts val="0"/>
              </a:spcAft>
              <a:buClr>
                <a:srgbClr val="000000"/>
              </a:buClr>
              <a:buFont typeface="Arial"/>
              <a:buNone/>
            </a:pPr>
            <a:fld id="{00000000-1234-1234-1234-123412341234}" type="slidenum">
              <a:rPr lang="en-IN"/>
              <a:t>11</a:t>
            </a:fld>
            <a:endParaRPr/>
          </a:p>
        </p:txBody>
      </p:sp>
      <p:pic>
        <p:nvPicPr>
          <p:cNvPr id="361" name="Google Shape;361;p11"/>
          <p:cNvPicPr preferRelativeResize="0"/>
          <p:nvPr/>
        </p:nvPicPr>
        <p:blipFill>
          <a:blip r:embed="rId3">
            <a:alphaModFix/>
          </a:blip>
          <a:stretch>
            <a:fillRect/>
          </a:stretch>
        </p:blipFill>
        <p:spPr>
          <a:xfrm>
            <a:off x="7930462" y="1491550"/>
            <a:ext cx="3874876" cy="3874876"/>
          </a:xfrm>
          <a:prstGeom prst="rect">
            <a:avLst/>
          </a:prstGeom>
          <a:noFill/>
          <a:ln>
            <a:noFill/>
          </a:ln>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blipFill>
          <a:blip r:embed="rId3">
            <a:alphaModFix/>
          </a:blip>
          <a:stretch>
            <a:fillRect/>
          </a:stretch>
        </a:blipFill>
        <a:effectLst/>
      </p:bgPr>
    </p:bg>
    <p:spTree>
      <p:nvGrpSpPr>
        <p:cNvPr id="1" name="Shape 366"/>
        <p:cNvGrpSpPr/>
        <p:nvPr/>
      </p:nvGrpSpPr>
      <p:grpSpPr>
        <a:xfrm>
          <a:off x="0" y="0"/>
          <a:ext cx="0" cy="0"/>
          <a:chOff x="0" y="0"/>
          <a:chExt cx="0" cy="0"/>
        </a:xfrm>
      </p:grpSpPr>
      <p:sp>
        <p:nvSpPr>
          <p:cNvPr id="367" name="Google Shape;367;p12"/>
          <p:cNvSpPr txBox="1">
            <a:spLocks noGrp="1"/>
          </p:cNvSpPr>
          <p:nvPr>
            <p:ph type="ctrTitle"/>
          </p:nvPr>
        </p:nvSpPr>
        <p:spPr>
          <a:xfrm>
            <a:off x="1463056" y="1111825"/>
            <a:ext cx="9187500" cy="696300"/>
          </a:xfrm>
          <a:prstGeom prst="rect">
            <a:avLst/>
          </a:prstGeom>
          <a:noFill/>
          <a:ln>
            <a:noFill/>
          </a:ln>
        </p:spPr>
        <p:txBody>
          <a:bodyPr spcFirstLastPara="1" wrap="square" lIns="91425" tIns="45700" rIns="91425" bIns="45700" anchor="b" anchorCtr="0">
            <a:noAutofit/>
          </a:bodyPr>
          <a:lstStyle/>
          <a:p>
            <a:pPr marL="0" lvl="0" indent="0" algn="l" rtl="0">
              <a:lnSpc>
                <a:spcPct val="90000"/>
              </a:lnSpc>
              <a:spcBef>
                <a:spcPts val="0"/>
              </a:spcBef>
              <a:spcAft>
                <a:spcPts val="0"/>
              </a:spcAft>
              <a:buClr>
                <a:schemeClr val="dk1"/>
              </a:buClr>
              <a:buSzPts val="4000"/>
              <a:buFont typeface="Times New Roman"/>
              <a:buNone/>
            </a:pPr>
            <a:r>
              <a:rPr lang="en-IN" sz="3200" b="1">
                <a:latin typeface="Times New Roman"/>
                <a:ea typeface="Times New Roman"/>
                <a:cs typeface="Times New Roman"/>
                <a:sym typeface="Times New Roman"/>
              </a:rPr>
              <a:t>Non-monetary Incentive method: Introducing Job Rotation</a:t>
            </a:r>
            <a:endParaRPr sz="3200" b="1">
              <a:latin typeface="Times New Roman"/>
              <a:ea typeface="Times New Roman"/>
              <a:cs typeface="Times New Roman"/>
              <a:sym typeface="Times New Roman"/>
            </a:endParaRPr>
          </a:p>
        </p:txBody>
      </p:sp>
      <p:grpSp>
        <p:nvGrpSpPr>
          <p:cNvPr id="368" name="Google Shape;368;p12"/>
          <p:cNvGrpSpPr/>
          <p:nvPr/>
        </p:nvGrpSpPr>
        <p:grpSpPr>
          <a:xfrm>
            <a:off x="1283275" y="1935475"/>
            <a:ext cx="9258403" cy="3628894"/>
            <a:chOff x="5860" y="0"/>
            <a:chExt cx="5444198" cy="3268979"/>
          </a:xfrm>
        </p:grpSpPr>
        <p:sp>
          <p:nvSpPr>
            <p:cNvPr id="369" name="Google Shape;369;p12"/>
            <p:cNvSpPr/>
            <p:nvPr/>
          </p:nvSpPr>
          <p:spPr>
            <a:xfrm>
              <a:off x="409193" y="0"/>
              <a:ext cx="4637532" cy="3268979"/>
            </a:xfrm>
            <a:prstGeom prst="rightArrow">
              <a:avLst>
                <a:gd name="adj1" fmla="val 50000"/>
                <a:gd name="adj2" fmla="val 50000"/>
              </a:avLst>
            </a:prstGeom>
            <a:solidFill>
              <a:srgbClr val="CCF2ED"/>
            </a:solidFill>
            <a:ln w="28575" cap="flat" cmpd="sng">
              <a:solidFill>
                <a:srgbClr val="0C343D"/>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700"/>
            </a:p>
          </p:txBody>
        </p:sp>
        <p:sp>
          <p:nvSpPr>
            <p:cNvPr id="370" name="Google Shape;370;p12"/>
            <p:cNvSpPr/>
            <p:nvPr/>
          </p:nvSpPr>
          <p:spPr>
            <a:xfrm>
              <a:off x="5860" y="980693"/>
              <a:ext cx="1756124" cy="1307591"/>
            </a:xfrm>
            <a:prstGeom prst="roundRect">
              <a:avLst>
                <a:gd name="adj" fmla="val 16667"/>
              </a:avLst>
            </a:prstGeom>
            <a:solidFill>
              <a:srgbClr val="CCF2ED"/>
            </a:solidFill>
            <a:ln w="28575" cap="flat" cmpd="sng">
              <a:solidFill>
                <a:srgbClr val="0C343D"/>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700"/>
            </a:p>
          </p:txBody>
        </p:sp>
        <p:sp>
          <p:nvSpPr>
            <p:cNvPr id="371" name="Google Shape;371;p12"/>
            <p:cNvSpPr txBox="1"/>
            <p:nvPr/>
          </p:nvSpPr>
          <p:spPr>
            <a:xfrm>
              <a:off x="69691" y="1044524"/>
              <a:ext cx="1628462" cy="1179929"/>
            </a:xfrm>
            <a:prstGeom prst="rect">
              <a:avLst/>
            </a:prstGeom>
            <a:solidFill>
              <a:srgbClr val="CCF2ED"/>
            </a:solidFill>
            <a:ln w="28575" cap="flat" cmpd="sng">
              <a:solidFill>
                <a:srgbClr val="0C343D"/>
              </a:solidFill>
              <a:prstDash val="solid"/>
              <a:round/>
              <a:headEnd type="none" w="sm" len="sm"/>
              <a:tailEnd type="none" w="sm" len="sm"/>
            </a:ln>
          </p:spPr>
          <p:txBody>
            <a:bodyPr spcFirstLastPara="1" wrap="square" lIns="49525" tIns="49525" rIns="49525" bIns="49525" anchor="ctr" anchorCtr="0">
              <a:noAutofit/>
            </a:bodyPr>
            <a:lstStyle/>
            <a:p>
              <a:pPr marL="0" marR="0" lvl="0" indent="0" algn="ctr" rtl="0">
                <a:lnSpc>
                  <a:spcPct val="90000"/>
                </a:lnSpc>
                <a:spcBef>
                  <a:spcPts val="0"/>
                </a:spcBef>
                <a:spcAft>
                  <a:spcPts val="0"/>
                </a:spcAft>
                <a:buClr>
                  <a:schemeClr val="dk1"/>
                </a:buClr>
                <a:buSzPts val="1300"/>
                <a:buFont typeface="Times New Roman"/>
                <a:buNone/>
              </a:pPr>
              <a:r>
                <a:rPr lang="en-IN" sz="1600">
                  <a:solidFill>
                    <a:schemeClr val="dk1"/>
                  </a:solidFill>
                  <a:latin typeface="Times New Roman"/>
                  <a:ea typeface="Times New Roman"/>
                  <a:cs typeface="Times New Roman"/>
                  <a:sym typeface="Times New Roman"/>
                </a:rPr>
                <a:t>Another non-monetary policy that the Restaurant could use to attract and retain employees is job rotation</a:t>
              </a:r>
              <a:endParaRPr sz="1700"/>
            </a:p>
          </p:txBody>
        </p:sp>
        <p:sp>
          <p:nvSpPr>
            <p:cNvPr id="372" name="Google Shape;372;p12"/>
            <p:cNvSpPr/>
            <p:nvPr/>
          </p:nvSpPr>
          <p:spPr>
            <a:xfrm>
              <a:off x="1849897" y="980693"/>
              <a:ext cx="1756124" cy="1307591"/>
            </a:xfrm>
            <a:prstGeom prst="roundRect">
              <a:avLst>
                <a:gd name="adj" fmla="val 16667"/>
              </a:avLst>
            </a:prstGeom>
            <a:solidFill>
              <a:srgbClr val="CCF2ED"/>
            </a:solidFill>
            <a:ln w="28575" cap="flat" cmpd="sng">
              <a:solidFill>
                <a:srgbClr val="0C343D"/>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700"/>
            </a:p>
          </p:txBody>
        </p:sp>
        <p:sp>
          <p:nvSpPr>
            <p:cNvPr id="373" name="Google Shape;373;p12"/>
            <p:cNvSpPr txBox="1"/>
            <p:nvPr/>
          </p:nvSpPr>
          <p:spPr>
            <a:xfrm>
              <a:off x="1913728" y="1044524"/>
              <a:ext cx="1628462" cy="1179929"/>
            </a:xfrm>
            <a:prstGeom prst="rect">
              <a:avLst/>
            </a:prstGeom>
            <a:solidFill>
              <a:srgbClr val="CCF2ED"/>
            </a:solidFill>
            <a:ln w="28575" cap="flat" cmpd="sng">
              <a:solidFill>
                <a:srgbClr val="0C343D"/>
              </a:solidFill>
              <a:prstDash val="solid"/>
              <a:round/>
              <a:headEnd type="none" w="sm" len="sm"/>
              <a:tailEnd type="none" w="sm" len="sm"/>
            </a:ln>
          </p:spPr>
          <p:txBody>
            <a:bodyPr spcFirstLastPara="1" wrap="square" lIns="49525" tIns="49525" rIns="49525" bIns="49525" anchor="ctr" anchorCtr="0">
              <a:noAutofit/>
            </a:bodyPr>
            <a:lstStyle/>
            <a:p>
              <a:pPr marL="0" marR="0" lvl="0" indent="0" algn="ctr" rtl="0">
                <a:lnSpc>
                  <a:spcPct val="90000"/>
                </a:lnSpc>
                <a:spcBef>
                  <a:spcPts val="0"/>
                </a:spcBef>
                <a:spcAft>
                  <a:spcPts val="0"/>
                </a:spcAft>
                <a:buClr>
                  <a:schemeClr val="dk1"/>
                </a:buClr>
                <a:buSzPts val="1300"/>
                <a:buFont typeface="Times New Roman"/>
                <a:buNone/>
              </a:pPr>
              <a:r>
                <a:rPr lang="en-IN" sz="1600">
                  <a:solidFill>
                    <a:schemeClr val="dk1"/>
                  </a:solidFill>
                  <a:latin typeface="Times New Roman"/>
                  <a:ea typeface="Times New Roman"/>
                  <a:cs typeface="Times New Roman"/>
                  <a:sym typeface="Times New Roman"/>
                </a:rPr>
                <a:t>It involves periodically rotating employees between different roles and departments within the company</a:t>
              </a:r>
              <a:endParaRPr sz="1700"/>
            </a:p>
          </p:txBody>
        </p:sp>
        <p:sp>
          <p:nvSpPr>
            <p:cNvPr id="374" name="Google Shape;374;p12"/>
            <p:cNvSpPr/>
            <p:nvPr/>
          </p:nvSpPr>
          <p:spPr>
            <a:xfrm>
              <a:off x="3693934" y="980693"/>
              <a:ext cx="1756124" cy="1307591"/>
            </a:xfrm>
            <a:prstGeom prst="roundRect">
              <a:avLst>
                <a:gd name="adj" fmla="val 16667"/>
              </a:avLst>
            </a:prstGeom>
            <a:solidFill>
              <a:srgbClr val="CCF2ED"/>
            </a:solidFill>
            <a:ln w="28575" cap="flat" cmpd="sng">
              <a:solidFill>
                <a:srgbClr val="0C343D"/>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700"/>
            </a:p>
          </p:txBody>
        </p:sp>
        <p:sp>
          <p:nvSpPr>
            <p:cNvPr id="375" name="Google Shape;375;p12"/>
            <p:cNvSpPr txBox="1"/>
            <p:nvPr/>
          </p:nvSpPr>
          <p:spPr>
            <a:xfrm>
              <a:off x="3757765" y="1044524"/>
              <a:ext cx="1628462" cy="1179929"/>
            </a:xfrm>
            <a:prstGeom prst="rect">
              <a:avLst/>
            </a:prstGeom>
            <a:solidFill>
              <a:srgbClr val="CCF2ED"/>
            </a:solidFill>
            <a:ln w="28575" cap="flat" cmpd="sng">
              <a:solidFill>
                <a:srgbClr val="0C343D"/>
              </a:solidFill>
              <a:prstDash val="solid"/>
              <a:round/>
              <a:headEnd type="none" w="sm" len="sm"/>
              <a:tailEnd type="none" w="sm" len="sm"/>
            </a:ln>
          </p:spPr>
          <p:txBody>
            <a:bodyPr spcFirstLastPara="1" wrap="square" lIns="49525" tIns="49525" rIns="49525" bIns="49525" anchor="ctr" anchorCtr="0">
              <a:noAutofit/>
            </a:bodyPr>
            <a:lstStyle/>
            <a:p>
              <a:pPr marL="0" marR="0" lvl="0" indent="0" algn="ctr" rtl="0">
                <a:lnSpc>
                  <a:spcPct val="90000"/>
                </a:lnSpc>
                <a:spcBef>
                  <a:spcPts val="0"/>
                </a:spcBef>
                <a:spcAft>
                  <a:spcPts val="0"/>
                </a:spcAft>
                <a:buClr>
                  <a:schemeClr val="dk1"/>
                </a:buClr>
                <a:buSzPts val="1300"/>
                <a:buFont typeface="Times New Roman"/>
                <a:buNone/>
              </a:pPr>
              <a:r>
                <a:rPr lang="en-IN" sz="1600">
                  <a:solidFill>
                    <a:schemeClr val="dk1"/>
                  </a:solidFill>
                  <a:latin typeface="Times New Roman"/>
                  <a:ea typeface="Times New Roman"/>
                  <a:cs typeface="Times New Roman"/>
                  <a:sym typeface="Times New Roman"/>
                </a:rPr>
                <a:t>Job rotation can help to identify and develop employees with high potential for leadership positions within the company</a:t>
              </a:r>
              <a:endParaRPr sz="1700"/>
            </a:p>
          </p:txBody>
        </p:sp>
      </p:gr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rgbClr val="D5A6BD"/>
        </a:solidFill>
        <a:effectLst/>
      </p:bgPr>
    </p:bg>
    <p:spTree>
      <p:nvGrpSpPr>
        <p:cNvPr id="1" name="Shape 380"/>
        <p:cNvGrpSpPr/>
        <p:nvPr/>
      </p:nvGrpSpPr>
      <p:grpSpPr>
        <a:xfrm>
          <a:off x="0" y="0"/>
          <a:ext cx="0" cy="0"/>
          <a:chOff x="0" y="0"/>
          <a:chExt cx="0" cy="0"/>
        </a:xfrm>
      </p:grpSpPr>
      <p:sp>
        <p:nvSpPr>
          <p:cNvPr id="381" name="Google Shape;381;p13"/>
          <p:cNvSpPr txBox="1">
            <a:spLocks noGrp="1"/>
          </p:cNvSpPr>
          <p:nvPr>
            <p:ph type="ctrTitle" idx="4294967295"/>
          </p:nvPr>
        </p:nvSpPr>
        <p:spPr>
          <a:xfrm>
            <a:off x="3451815" y="838201"/>
            <a:ext cx="4873800" cy="365700"/>
          </a:xfrm>
          <a:prstGeom prst="rect">
            <a:avLst/>
          </a:prstGeom>
          <a:noFill/>
          <a:ln>
            <a:noFill/>
          </a:ln>
        </p:spPr>
        <p:txBody>
          <a:bodyPr spcFirstLastPara="1" wrap="square" lIns="91425" tIns="45700" rIns="91425" bIns="45700" anchor="b" anchorCtr="0">
            <a:noAutofit/>
          </a:bodyPr>
          <a:lstStyle/>
          <a:p>
            <a:pPr marL="0" lvl="0" indent="0" algn="ctr" rtl="0">
              <a:lnSpc>
                <a:spcPct val="90000"/>
              </a:lnSpc>
              <a:spcBef>
                <a:spcPts val="0"/>
              </a:spcBef>
              <a:spcAft>
                <a:spcPts val="0"/>
              </a:spcAft>
              <a:buClr>
                <a:schemeClr val="lt1"/>
              </a:buClr>
              <a:buSzPts val="4000"/>
              <a:buFont typeface="Times New Roman"/>
              <a:buNone/>
            </a:pPr>
            <a:r>
              <a:rPr lang="en-IN" sz="4000" b="1">
                <a:latin typeface="Times New Roman"/>
                <a:ea typeface="Times New Roman"/>
                <a:cs typeface="Times New Roman"/>
                <a:sym typeface="Times New Roman"/>
              </a:rPr>
              <a:t>Conclusion</a:t>
            </a:r>
            <a:endParaRPr sz="4000" b="1">
              <a:latin typeface="Times New Roman"/>
              <a:ea typeface="Times New Roman"/>
              <a:cs typeface="Times New Roman"/>
              <a:sym typeface="Times New Roman"/>
            </a:endParaRPr>
          </a:p>
        </p:txBody>
      </p:sp>
      <p:sp>
        <p:nvSpPr>
          <p:cNvPr id="382" name="Google Shape;382;p13"/>
          <p:cNvSpPr txBox="1">
            <a:spLocks noGrp="1"/>
          </p:cNvSpPr>
          <p:nvPr>
            <p:ph type="subTitle" idx="4294967295"/>
          </p:nvPr>
        </p:nvSpPr>
        <p:spPr>
          <a:xfrm>
            <a:off x="1203900" y="1485900"/>
            <a:ext cx="5378700" cy="2519700"/>
          </a:xfrm>
          <a:prstGeom prst="rect">
            <a:avLst/>
          </a:prstGeom>
          <a:noFill/>
          <a:ln>
            <a:noFill/>
          </a:ln>
        </p:spPr>
        <p:txBody>
          <a:bodyPr spcFirstLastPara="1" wrap="square" lIns="91425" tIns="45700" rIns="91425" bIns="45700" anchor="t" anchorCtr="0">
            <a:noAutofit/>
          </a:bodyPr>
          <a:lstStyle/>
          <a:p>
            <a:pPr marL="342900" lvl="0" indent="-342900" algn="l" rtl="0">
              <a:lnSpc>
                <a:spcPct val="150000"/>
              </a:lnSpc>
              <a:spcBef>
                <a:spcPts val="0"/>
              </a:spcBef>
              <a:spcAft>
                <a:spcPts val="0"/>
              </a:spcAft>
              <a:buSzPts val="1000"/>
              <a:buFont typeface="Arial"/>
              <a:buChar char="●"/>
            </a:pPr>
            <a:r>
              <a:rPr lang="en-IN" sz="1800">
                <a:latin typeface="Times New Roman"/>
                <a:ea typeface="Times New Roman"/>
                <a:cs typeface="Times New Roman"/>
                <a:sym typeface="Times New Roman"/>
              </a:rPr>
              <a:t>One must be proactive in our talent acquisition strategies to address the current labor shortages in the industry</a:t>
            </a:r>
            <a:endParaRPr sz="1800">
              <a:latin typeface="Noto Sans Symbols"/>
              <a:ea typeface="Noto Sans Symbols"/>
              <a:cs typeface="Noto Sans Symbols"/>
              <a:sym typeface="Noto Sans Symbols"/>
            </a:endParaRPr>
          </a:p>
          <a:p>
            <a:pPr marL="342900" lvl="0" indent="-342900" algn="l" rtl="0">
              <a:lnSpc>
                <a:spcPct val="150000"/>
              </a:lnSpc>
              <a:spcBef>
                <a:spcPts val="800"/>
              </a:spcBef>
              <a:spcAft>
                <a:spcPts val="0"/>
              </a:spcAft>
              <a:buSzPts val="1000"/>
              <a:buFont typeface="Arial"/>
              <a:buChar char="●"/>
            </a:pPr>
            <a:r>
              <a:rPr lang="en-IN" sz="1800">
                <a:latin typeface="Times New Roman"/>
                <a:ea typeface="Times New Roman"/>
                <a:cs typeface="Times New Roman"/>
                <a:sym typeface="Times New Roman"/>
              </a:rPr>
              <a:t>By leveraging both short and long-term strategies, as well as offering a mix of monetary and non-monetary incentives, one can attract and retain top talent in the restaurant</a:t>
            </a:r>
            <a:endParaRPr sz="1800">
              <a:latin typeface="Noto Sans Symbols"/>
              <a:ea typeface="Noto Sans Symbols"/>
              <a:cs typeface="Noto Sans Symbols"/>
              <a:sym typeface="Noto Sans Symbols"/>
            </a:endParaRPr>
          </a:p>
          <a:p>
            <a:pPr marL="342900" lvl="0" indent="-342900" algn="l" rtl="0">
              <a:lnSpc>
                <a:spcPct val="150000"/>
              </a:lnSpc>
              <a:spcBef>
                <a:spcPts val="800"/>
              </a:spcBef>
              <a:spcAft>
                <a:spcPts val="0"/>
              </a:spcAft>
              <a:buSzPts val="1000"/>
              <a:buFont typeface="Arial"/>
              <a:buChar char="●"/>
            </a:pPr>
            <a:r>
              <a:rPr lang="en-IN" sz="1800">
                <a:latin typeface="Times New Roman"/>
                <a:ea typeface="Times New Roman"/>
                <a:cs typeface="Times New Roman"/>
                <a:sym typeface="Times New Roman"/>
              </a:rPr>
              <a:t>While monetary policies can help to attract candidates in the short term, non-monetary policies can help to retain employees in the long term.</a:t>
            </a:r>
            <a:endParaRPr/>
          </a:p>
        </p:txBody>
      </p:sp>
      <p:sp>
        <p:nvSpPr>
          <p:cNvPr id="383" name="Google Shape;383;p13"/>
          <p:cNvSpPr txBox="1">
            <a:spLocks noGrp="1"/>
          </p:cNvSpPr>
          <p:nvPr>
            <p:ph type="sldNum" idx="12"/>
          </p:nvPr>
        </p:nvSpPr>
        <p:spPr>
          <a:xfrm>
            <a:off x="838200" y="6400904"/>
            <a:ext cx="365700" cy="246900"/>
          </a:xfrm>
          <a:prstGeom prst="rect">
            <a:avLst/>
          </a:prstGeom>
        </p:spPr>
        <p:txBody>
          <a:bodyPr spcFirstLastPara="1" wrap="square" lIns="0" tIns="45700" rIns="0" bIns="45700" anchor="ctr" anchorCtr="0">
            <a:noAutofit/>
          </a:bodyPr>
          <a:lstStyle/>
          <a:p>
            <a:pPr marL="0" lvl="0" indent="0" algn="ctr" rtl="0">
              <a:spcBef>
                <a:spcPts val="0"/>
              </a:spcBef>
              <a:spcAft>
                <a:spcPts val="0"/>
              </a:spcAft>
              <a:buClr>
                <a:srgbClr val="000000"/>
              </a:buClr>
              <a:buFont typeface="Arial"/>
              <a:buNone/>
            </a:pPr>
            <a:fld id="{00000000-1234-1234-1234-123412341234}" type="slidenum">
              <a:rPr lang="en-IN"/>
              <a:t>13</a:t>
            </a:fld>
            <a:endParaRPr/>
          </a:p>
        </p:txBody>
      </p:sp>
      <p:pic>
        <p:nvPicPr>
          <p:cNvPr id="384" name="Google Shape;384;p13"/>
          <p:cNvPicPr preferRelativeResize="0"/>
          <p:nvPr/>
        </p:nvPicPr>
        <p:blipFill>
          <a:blip r:embed="rId3">
            <a:alphaModFix/>
          </a:blip>
          <a:stretch>
            <a:fillRect/>
          </a:stretch>
        </p:blipFill>
        <p:spPr>
          <a:xfrm>
            <a:off x="6925525" y="2053975"/>
            <a:ext cx="4670725" cy="3101650"/>
          </a:xfrm>
          <a:prstGeom prst="rect">
            <a:avLst/>
          </a:prstGeom>
          <a:noFill/>
          <a:ln>
            <a:noFill/>
          </a:ln>
        </p:spPr>
      </p:pic>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rgbClr val="9FC5E8"/>
        </a:solidFill>
        <a:effectLst/>
      </p:bgPr>
    </p:bg>
    <p:spTree>
      <p:nvGrpSpPr>
        <p:cNvPr id="1" name="Shape 389"/>
        <p:cNvGrpSpPr/>
        <p:nvPr/>
      </p:nvGrpSpPr>
      <p:grpSpPr>
        <a:xfrm>
          <a:off x="0" y="0"/>
          <a:ext cx="0" cy="0"/>
          <a:chOff x="0" y="0"/>
          <a:chExt cx="0" cy="0"/>
        </a:xfrm>
      </p:grpSpPr>
      <p:sp>
        <p:nvSpPr>
          <p:cNvPr id="390" name="Google Shape;390;g21657163620_0_63"/>
          <p:cNvSpPr txBox="1">
            <a:spLocks noGrp="1"/>
          </p:cNvSpPr>
          <p:nvPr>
            <p:ph type="sldNum" idx="12"/>
          </p:nvPr>
        </p:nvSpPr>
        <p:spPr>
          <a:xfrm>
            <a:off x="838200" y="6400904"/>
            <a:ext cx="365700" cy="246900"/>
          </a:xfrm>
          <a:prstGeom prst="rect">
            <a:avLst/>
          </a:prstGeom>
        </p:spPr>
        <p:txBody>
          <a:bodyPr spcFirstLastPara="1" wrap="square" lIns="0" tIns="45700" rIns="0" bIns="45700" anchor="ctr" anchorCtr="0">
            <a:noAutofit/>
          </a:bodyPr>
          <a:lstStyle/>
          <a:p>
            <a:pPr marL="0" lvl="0" indent="0" algn="ctr" rtl="0">
              <a:spcBef>
                <a:spcPts val="0"/>
              </a:spcBef>
              <a:spcAft>
                <a:spcPts val="0"/>
              </a:spcAft>
              <a:buClr>
                <a:srgbClr val="000000"/>
              </a:buClr>
              <a:buFont typeface="Arial"/>
              <a:buNone/>
            </a:pPr>
            <a:fld id="{00000000-1234-1234-1234-123412341234}" type="slidenum">
              <a:rPr lang="en-IN"/>
              <a:t>14</a:t>
            </a:fld>
            <a:endParaRPr/>
          </a:p>
        </p:txBody>
      </p:sp>
      <p:sp>
        <p:nvSpPr>
          <p:cNvPr id="391" name="Google Shape;391;g21657163620_0_63"/>
          <p:cNvSpPr txBox="1">
            <a:spLocks noGrp="1"/>
          </p:cNvSpPr>
          <p:nvPr>
            <p:ph type="title"/>
          </p:nvPr>
        </p:nvSpPr>
        <p:spPr>
          <a:xfrm>
            <a:off x="1028677" y="153589"/>
            <a:ext cx="9912000" cy="1014900"/>
          </a:xfrm>
          <a:prstGeom prst="rect">
            <a:avLst/>
          </a:prstGeom>
        </p:spPr>
        <p:txBody>
          <a:bodyPr spcFirstLastPara="1" wrap="square" lIns="91425" tIns="45700" rIns="91425" bIns="45700" anchor="t" anchorCtr="0">
            <a:noAutofit/>
          </a:bodyPr>
          <a:lstStyle/>
          <a:p>
            <a:pPr marL="0" lvl="0" indent="0" algn="ctr" rtl="0">
              <a:spcBef>
                <a:spcPts val="0"/>
              </a:spcBef>
              <a:spcAft>
                <a:spcPts val="0"/>
              </a:spcAft>
              <a:buNone/>
            </a:pPr>
            <a:r>
              <a:rPr lang="en-IN" b="1"/>
              <a:t>Reference List</a:t>
            </a:r>
            <a:endParaRPr b="1"/>
          </a:p>
        </p:txBody>
      </p:sp>
      <p:sp>
        <p:nvSpPr>
          <p:cNvPr id="392" name="Google Shape;392;g21657163620_0_63"/>
          <p:cNvSpPr txBox="1">
            <a:spLocks noGrp="1"/>
          </p:cNvSpPr>
          <p:nvPr>
            <p:ph type="body" idx="1"/>
          </p:nvPr>
        </p:nvSpPr>
        <p:spPr>
          <a:xfrm>
            <a:off x="348100" y="1340425"/>
            <a:ext cx="11580600" cy="5060400"/>
          </a:xfrm>
          <a:prstGeom prst="rect">
            <a:avLst/>
          </a:prstGeom>
        </p:spPr>
        <p:txBody>
          <a:bodyPr spcFirstLastPara="1" wrap="square" lIns="91425" tIns="45700" rIns="91425" bIns="45700" anchor="t" anchorCtr="0">
            <a:noAutofit/>
          </a:bodyPr>
          <a:lstStyle/>
          <a:p>
            <a:pPr marL="0" lvl="0" indent="0" algn="l" rtl="0">
              <a:lnSpc>
                <a:spcPct val="150000"/>
              </a:lnSpc>
              <a:spcBef>
                <a:spcPts val="1400"/>
              </a:spcBef>
              <a:spcAft>
                <a:spcPts val="0"/>
              </a:spcAft>
              <a:buClr>
                <a:schemeClr val="dk1"/>
              </a:buClr>
              <a:buSzPts val="1100"/>
              <a:buFont typeface="Arial"/>
              <a:buNone/>
            </a:pPr>
            <a:r>
              <a:rPr lang="en-IN" sz="1000">
                <a:latin typeface="Times New Roman"/>
                <a:ea typeface="Times New Roman"/>
                <a:cs typeface="Times New Roman"/>
                <a:sym typeface="Times New Roman"/>
              </a:rPr>
              <a:t>Nimri, R., Dharmesti, M., Arcodia, C. and Mahshi, R., (2021). UK consumers’ ethical beliefs towards dining at green restaurants: A qualitative evaluation. </a:t>
            </a:r>
            <a:r>
              <a:rPr lang="en-IN" sz="1000" i="1">
                <a:latin typeface="Times New Roman"/>
                <a:ea typeface="Times New Roman"/>
                <a:cs typeface="Times New Roman"/>
                <a:sym typeface="Times New Roman"/>
              </a:rPr>
              <a:t>Journal of Hospitality and Tourism Management, 48</a:t>
            </a:r>
            <a:r>
              <a:rPr lang="en-IN" sz="1000">
                <a:latin typeface="Times New Roman"/>
                <a:ea typeface="Times New Roman"/>
                <a:cs typeface="Times New Roman"/>
                <a:sym typeface="Times New Roman"/>
              </a:rPr>
              <a:t>, pp.572-581.</a:t>
            </a:r>
            <a:endParaRPr sz="1000">
              <a:latin typeface="Times New Roman"/>
              <a:ea typeface="Times New Roman"/>
              <a:cs typeface="Times New Roman"/>
              <a:sym typeface="Times New Roman"/>
            </a:endParaRPr>
          </a:p>
          <a:p>
            <a:pPr marL="0" lvl="0" indent="0" algn="l" rtl="0">
              <a:lnSpc>
                <a:spcPct val="150000"/>
              </a:lnSpc>
              <a:spcBef>
                <a:spcPts val="1400"/>
              </a:spcBef>
              <a:spcAft>
                <a:spcPts val="0"/>
              </a:spcAft>
              <a:buClr>
                <a:schemeClr val="dk1"/>
              </a:buClr>
              <a:buSzPts val="1100"/>
              <a:buFont typeface="Arial"/>
              <a:buNone/>
            </a:pPr>
            <a:r>
              <a:rPr lang="en-IN" sz="1000">
                <a:latin typeface="Times New Roman"/>
                <a:ea typeface="Times New Roman"/>
                <a:cs typeface="Times New Roman"/>
                <a:sym typeface="Times New Roman"/>
              </a:rPr>
              <a:t>Chen, W.K., Riantama, D. and Chen, L.S., (2020). Using a text mining approach to hear the voices of customers from social media toward the fast-food restaurant industry. </a:t>
            </a:r>
            <a:r>
              <a:rPr lang="en-IN" sz="1000" i="1">
                <a:latin typeface="Times New Roman"/>
                <a:ea typeface="Times New Roman"/>
                <a:cs typeface="Times New Roman"/>
                <a:sym typeface="Times New Roman"/>
              </a:rPr>
              <a:t>Sustainability, 13</a:t>
            </a:r>
            <a:r>
              <a:rPr lang="en-IN" sz="1000">
                <a:latin typeface="Times New Roman"/>
                <a:ea typeface="Times New Roman"/>
                <a:cs typeface="Times New Roman"/>
                <a:sym typeface="Times New Roman"/>
              </a:rPr>
              <a:t>(1), p.268.</a:t>
            </a:r>
            <a:endParaRPr sz="1000">
              <a:latin typeface="Times New Roman"/>
              <a:ea typeface="Times New Roman"/>
              <a:cs typeface="Times New Roman"/>
              <a:sym typeface="Times New Roman"/>
            </a:endParaRPr>
          </a:p>
          <a:p>
            <a:pPr marL="0" lvl="0" indent="0" algn="l" rtl="0">
              <a:lnSpc>
                <a:spcPct val="150000"/>
              </a:lnSpc>
              <a:spcBef>
                <a:spcPts val="1400"/>
              </a:spcBef>
              <a:spcAft>
                <a:spcPts val="0"/>
              </a:spcAft>
              <a:buClr>
                <a:schemeClr val="dk1"/>
              </a:buClr>
              <a:buSzPts val="1100"/>
              <a:buFont typeface="Arial"/>
              <a:buNone/>
            </a:pPr>
            <a:r>
              <a:rPr lang="en-IN" sz="1000">
                <a:latin typeface="Times New Roman"/>
                <a:ea typeface="Times New Roman"/>
                <a:cs typeface="Times New Roman"/>
                <a:sym typeface="Times New Roman"/>
              </a:rPr>
              <a:t>Ardiatama, R.H., (2021). </a:t>
            </a:r>
            <a:r>
              <a:rPr lang="en-IN" sz="1000" i="1">
                <a:latin typeface="Times New Roman"/>
                <a:ea typeface="Times New Roman"/>
                <a:cs typeface="Times New Roman"/>
                <a:sym typeface="Times New Roman"/>
              </a:rPr>
              <a:t>Fishing the Talent in the Maelstrom: A Qualitative Research On Recruitment And Selection StrategiesFor Acquiring Desired Talent Pool With The Rise Of Industrial Revolution 4.0.</a:t>
            </a:r>
            <a:endParaRPr sz="1000" i="1">
              <a:latin typeface="Times New Roman"/>
              <a:ea typeface="Times New Roman"/>
              <a:cs typeface="Times New Roman"/>
              <a:sym typeface="Times New Roman"/>
            </a:endParaRPr>
          </a:p>
          <a:p>
            <a:pPr marL="0" lvl="0" indent="0" algn="l" rtl="0">
              <a:lnSpc>
                <a:spcPct val="150000"/>
              </a:lnSpc>
              <a:spcBef>
                <a:spcPts val="1400"/>
              </a:spcBef>
              <a:spcAft>
                <a:spcPts val="0"/>
              </a:spcAft>
              <a:buClr>
                <a:schemeClr val="dk1"/>
              </a:buClr>
              <a:buSzPts val="1100"/>
              <a:buFont typeface="Arial"/>
              <a:buNone/>
            </a:pPr>
            <a:r>
              <a:rPr lang="en-IN" sz="1000">
                <a:latin typeface="Times New Roman"/>
                <a:ea typeface="Times New Roman"/>
                <a:cs typeface="Times New Roman"/>
                <a:sym typeface="Times New Roman"/>
              </a:rPr>
              <a:t>Al-Abdallah, G.M., Dandis, A.O. and Al Haj Eid, M.B., (2022). The impact of Instagram utilization on brand management: an empirical study on the restaurant's sector in Beirut. </a:t>
            </a:r>
            <a:r>
              <a:rPr lang="en-IN" sz="1000" i="1">
                <a:latin typeface="Times New Roman"/>
                <a:ea typeface="Times New Roman"/>
                <a:cs typeface="Times New Roman"/>
                <a:sym typeface="Times New Roman"/>
              </a:rPr>
              <a:t>Journal of Foodservice Business Research, </a:t>
            </a:r>
            <a:r>
              <a:rPr lang="en-IN" sz="1000">
                <a:latin typeface="Times New Roman"/>
                <a:ea typeface="Times New Roman"/>
                <a:cs typeface="Times New Roman"/>
                <a:sym typeface="Times New Roman"/>
              </a:rPr>
              <a:t>pp.1-33.</a:t>
            </a:r>
            <a:endParaRPr sz="1000">
              <a:latin typeface="Times New Roman"/>
              <a:ea typeface="Times New Roman"/>
              <a:cs typeface="Times New Roman"/>
              <a:sym typeface="Times New Roman"/>
            </a:endParaRPr>
          </a:p>
          <a:p>
            <a:pPr marL="0" lvl="0" indent="0" algn="l" rtl="0">
              <a:lnSpc>
                <a:spcPct val="150000"/>
              </a:lnSpc>
              <a:spcBef>
                <a:spcPts val="1400"/>
              </a:spcBef>
              <a:spcAft>
                <a:spcPts val="0"/>
              </a:spcAft>
              <a:buClr>
                <a:schemeClr val="dk1"/>
              </a:buClr>
              <a:buSzPts val="1100"/>
              <a:buFont typeface="Arial"/>
              <a:buNone/>
            </a:pPr>
            <a:r>
              <a:rPr lang="en-IN" sz="1000">
                <a:latin typeface="Times New Roman"/>
                <a:ea typeface="Times New Roman"/>
                <a:cs typeface="Times New Roman"/>
                <a:sym typeface="Times New Roman"/>
              </a:rPr>
              <a:t>Gehrels, S. and Gehrels, S., (2019). </a:t>
            </a:r>
            <a:r>
              <a:rPr lang="en-IN" sz="1000" i="1">
                <a:latin typeface="Times New Roman"/>
                <a:ea typeface="Times New Roman"/>
                <a:cs typeface="Times New Roman"/>
                <a:sym typeface="Times New Roman"/>
              </a:rPr>
              <a:t>Introducing employer branding: Potential for the hospitality and tourism industry.</a:t>
            </a:r>
            <a:endParaRPr sz="1000" i="1">
              <a:latin typeface="Times New Roman"/>
              <a:ea typeface="Times New Roman"/>
              <a:cs typeface="Times New Roman"/>
              <a:sym typeface="Times New Roman"/>
            </a:endParaRPr>
          </a:p>
          <a:p>
            <a:pPr marL="0" lvl="0" indent="0" algn="l" rtl="0">
              <a:lnSpc>
                <a:spcPct val="150000"/>
              </a:lnSpc>
              <a:spcBef>
                <a:spcPts val="1400"/>
              </a:spcBef>
              <a:spcAft>
                <a:spcPts val="0"/>
              </a:spcAft>
              <a:buClr>
                <a:schemeClr val="dk1"/>
              </a:buClr>
              <a:buSzPts val="1100"/>
              <a:buFont typeface="Arial"/>
              <a:buNone/>
            </a:pPr>
            <a:r>
              <a:rPr lang="en-IN" sz="1000">
                <a:latin typeface="Times New Roman"/>
                <a:ea typeface="Times New Roman"/>
                <a:cs typeface="Times New Roman"/>
                <a:sym typeface="Times New Roman"/>
              </a:rPr>
              <a:t>Han, S., Jia, X., Chen, X., Gupta, S., Kumar, A. and Lin, Z., (2022). Search well and be wise: A machine learning approach to search for a profitable location. </a:t>
            </a:r>
            <a:r>
              <a:rPr lang="en-IN" sz="1000" i="1">
                <a:latin typeface="Times New Roman"/>
                <a:ea typeface="Times New Roman"/>
                <a:cs typeface="Times New Roman"/>
                <a:sym typeface="Times New Roman"/>
              </a:rPr>
              <a:t>Journal of Business Research, 144</a:t>
            </a:r>
            <a:r>
              <a:rPr lang="en-IN" sz="1000">
                <a:latin typeface="Times New Roman"/>
                <a:ea typeface="Times New Roman"/>
                <a:cs typeface="Times New Roman"/>
                <a:sym typeface="Times New Roman"/>
              </a:rPr>
              <a:t>, pp.416-427.</a:t>
            </a:r>
            <a:endParaRPr sz="1000">
              <a:latin typeface="Times New Roman"/>
              <a:ea typeface="Times New Roman"/>
              <a:cs typeface="Times New Roman"/>
              <a:sym typeface="Times New Roman"/>
            </a:endParaRPr>
          </a:p>
          <a:p>
            <a:pPr marL="0" lvl="0" indent="0" algn="l" rtl="0">
              <a:lnSpc>
                <a:spcPct val="150000"/>
              </a:lnSpc>
              <a:spcBef>
                <a:spcPts val="1400"/>
              </a:spcBef>
              <a:spcAft>
                <a:spcPts val="0"/>
              </a:spcAft>
              <a:buClr>
                <a:schemeClr val="dk1"/>
              </a:buClr>
              <a:buSzPts val="1100"/>
              <a:buFont typeface="Arial"/>
              <a:buNone/>
            </a:pPr>
            <a:r>
              <a:rPr lang="en-IN" sz="1000">
                <a:latin typeface="Times New Roman"/>
                <a:ea typeface="Times New Roman"/>
                <a:cs typeface="Times New Roman"/>
                <a:sym typeface="Times New Roman"/>
              </a:rPr>
              <a:t>Romanko, O. and O’Mahony, M., (2022). The use of online job sites for measuring skills and labor market trends: A review. </a:t>
            </a:r>
            <a:r>
              <a:rPr lang="en-IN" sz="1000" i="1">
                <a:latin typeface="Times New Roman"/>
                <a:ea typeface="Times New Roman"/>
                <a:cs typeface="Times New Roman"/>
                <a:sym typeface="Times New Roman"/>
              </a:rPr>
              <a:t>Economic Statistics Centre of Excellence (ESCoE) Technical Reports (ESCOE-TR-19).</a:t>
            </a:r>
            <a:endParaRPr sz="1000" i="1">
              <a:latin typeface="Times New Roman"/>
              <a:ea typeface="Times New Roman"/>
              <a:cs typeface="Times New Roman"/>
              <a:sym typeface="Times New Roman"/>
            </a:endParaRPr>
          </a:p>
          <a:p>
            <a:pPr marL="0" lvl="0" indent="0" algn="l" rtl="0">
              <a:lnSpc>
                <a:spcPct val="150000"/>
              </a:lnSpc>
              <a:spcBef>
                <a:spcPts val="1400"/>
              </a:spcBef>
              <a:spcAft>
                <a:spcPts val="0"/>
              </a:spcAft>
              <a:buClr>
                <a:schemeClr val="dk1"/>
              </a:buClr>
              <a:buSzPts val="1100"/>
              <a:buFont typeface="Arial"/>
              <a:buNone/>
            </a:pPr>
            <a:r>
              <a:rPr lang="en-IN" sz="1000">
                <a:latin typeface="Times New Roman"/>
                <a:ea typeface="Times New Roman"/>
                <a:cs typeface="Times New Roman"/>
                <a:sym typeface="Times New Roman"/>
              </a:rPr>
              <a:t>Akanda, M.H.U., Bhuiyan, A.B., Kumarasamy, M.M. and Karuppannan, G., (2021). A Conceptual Review of the Talent Management and Employee Retention in Banking Industry. </a:t>
            </a:r>
            <a:r>
              <a:rPr lang="en-IN" sz="1000" i="1">
                <a:latin typeface="Times New Roman"/>
                <a:ea typeface="Times New Roman"/>
                <a:cs typeface="Times New Roman"/>
                <a:sym typeface="Times New Roman"/>
              </a:rPr>
              <a:t>International Journal of Business and Management Future, 6</a:t>
            </a:r>
            <a:r>
              <a:rPr lang="en-IN" sz="1000">
                <a:latin typeface="Times New Roman"/>
                <a:ea typeface="Times New Roman"/>
                <a:cs typeface="Times New Roman"/>
                <a:sym typeface="Times New Roman"/>
              </a:rPr>
              <a:t>(1), pp.42-68.</a:t>
            </a:r>
            <a:endParaRPr sz="1000">
              <a:latin typeface="Times New Roman"/>
              <a:ea typeface="Times New Roman"/>
              <a:cs typeface="Times New Roman"/>
              <a:sym typeface="Times New Roman"/>
            </a:endParaRPr>
          </a:p>
          <a:p>
            <a:pPr marL="0" lvl="0" indent="0" algn="l" rtl="0">
              <a:lnSpc>
                <a:spcPct val="150000"/>
              </a:lnSpc>
              <a:spcBef>
                <a:spcPts val="1400"/>
              </a:spcBef>
              <a:spcAft>
                <a:spcPts val="1400"/>
              </a:spcAft>
              <a:buNone/>
            </a:pPr>
            <a:r>
              <a:rPr lang="en-IN" sz="1000">
                <a:latin typeface="Times New Roman"/>
                <a:ea typeface="Times New Roman"/>
                <a:cs typeface="Times New Roman"/>
                <a:sym typeface="Times New Roman"/>
              </a:rPr>
              <a:t>Lee, H.J., Probst, T.M., Bettac, E.L., Jenkins, M.R. and Bazzoli, A., (2023). The Use of Flexible Work Arrangements: Examining Experiences of Perceived Backlash through the Lens of Diversity. </a:t>
            </a:r>
            <a:r>
              <a:rPr lang="en-IN" sz="1000" i="1">
                <a:latin typeface="Times New Roman"/>
                <a:ea typeface="Times New Roman"/>
                <a:cs typeface="Times New Roman"/>
                <a:sym typeface="Times New Roman"/>
              </a:rPr>
              <a:t>Group &amp; Organization Management, </a:t>
            </a:r>
            <a:r>
              <a:rPr lang="en-IN" sz="1000">
                <a:latin typeface="Times New Roman"/>
                <a:ea typeface="Times New Roman"/>
                <a:cs typeface="Times New Roman"/>
                <a:sym typeface="Times New Roman"/>
              </a:rPr>
              <a:t>p.10596011221150025.</a:t>
            </a:r>
            <a:endParaRPr sz="260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blipFill>
          <a:blip r:embed="rId3">
            <a:alphaModFix/>
          </a:blip>
          <a:stretch>
            <a:fillRect/>
          </a:stretch>
        </a:blipFill>
        <a:effectLst/>
      </p:bgPr>
    </p:bg>
    <p:spTree>
      <p:nvGrpSpPr>
        <p:cNvPr id="1" name="Shape 397"/>
        <p:cNvGrpSpPr/>
        <p:nvPr/>
      </p:nvGrpSpPr>
      <p:grpSpPr>
        <a:xfrm>
          <a:off x="0" y="0"/>
          <a:ext cx="0" cy="0"/>
          <a:chOff x="0" y="0"/>
          <a:chExt cx="0" cy="0"/>
        </a:xfrm>
      </p:grpSpPr>
      <p:sp>
        <p:nvSpPr>
          <p:cNvPr id="398" name="Google Shape;398;g21657163620_0_71"/>
          <p:cNvSpPr txBox="1">
            <a:spLocks noGrp="1"/>
          </p:cNvSpPr>
          <p:nvPr>
            <p:ph type="sldNum" idx="12"/>
          </p:nvPr>
        </p:nvSpPr>
        <p:spPr>
          <a:xfrm>
            <a:off x="838200" y="6400904"/>
            <a:ext cx="365700" cy="246900"/>
          </a:xfrm>
          <a:prstGeom prst="rect">
            <a:avLst/>
          </a:prstGeom>
        </p:spPr>
        <p:txBody>
          <a:bodyPr spcFirstLastPara="1" wrap="square" lIns="0" tIns="45700" rIns="0" bIns="45700" anchor="ctr" anchorCtr="0">
            <a:noAutofit/>
          </a:bodyPr>
          <a:lstStyle/>
          <a:p>
            <a:pPr marL="0" lvl="0" indent="0" algn="ctr" rtl="0">
              <a:spcBef>
                <a:spcPts val="0"/>
              </a:spcBef>
              <a:spcAft>
                <a:spcPts val="0"/>
              </a:spcAft>
              <a:buClr>
                <a:srgbClr val="000000"/>
              </a:buClr>
              <a:buFont typeface="Arial"/>
              <a:buNone/>
            </a:pPr>
            <a:fld id="{00000000-1234-1234-1234-123412341234}" type="slidenum">
              <a:rPr lang="en-IN"/>
              <a:t>15</a:t>
            </a:fld>
            <a:endParaRPr/>
          </a:p>
        </p:txBody>
      </p:sp>
    </p:spTree>
  </p:cSld>
  <p:clrMapOvr>
    <a:masterClrMapping/>
  </p:clrMapOvr>
</p:sld>
</file>

<file path=ppt/theme/theme1.xml><?xml version="1.0" encoding="utf-8"?>
<a:theme xmlns:a="http://schemas.openxmlformats.org/drawingml/2006/main" name="Office Theme">
  <a:themeElements>
    <a:clrScheme name="Custom 30">
      <a:dk1>
        <a:srgbClr val="000000"/>
      </a:dk1>
      <a:lt1>
        <a:srgbClr val="FFFFFF"/>
      </a:lt1>
      <a:dk2>
        <a:srgbClr val="264653"/>
      </a:dk2>
      <a:lt2>
        <a:srgbClr val="E7E6E6"/>
      </a:lt2>
      <a:accent1>
        <a:srgbClr val="F3EBE8"/>
      </a:accent1>
      <a:accent2>
        <a:srgbClr val="E9C369"/>
      </a:accent2>
      <a:accent3>
        <a:srgbClr val="2A9D8F"/>
      </a:accent3>
      <a:accent4>
        <a:srgbClr val="F3D6CD"/>
      </a:accent4>
      <a:accent5>
        <a:srgbClr val="F3EBE8"/>
      </a:accent5>
      <a:accent6>
        <a:srgbClr val="60717C"/>
      </a:accent6>
      <a:hlink>
        <a:srgbClr val="828683"/>
      </a:hlink>
      <a:folHlink>
        <a:srgbClr val="D08A55"/>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rgbClr val="000000"/>
      </a:dk1>
      <a:lt1>
        <a:srgbClr val="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2115</Words>
  <Application>Microsoft Office PowerPoint</Application>
  <PresentationFormat>Widescreen</PresentationFormat>
  <Paragraphs>101</Paragraphs>
  <Slides>15</Slides>
  <Notes>15</Notes>
  <HiddenSlides>0</HiddenSlides>
  <MMClips>0</MMClips>
  <ScaleCrop>false</ScaleCrop>
  <HeadingPairs>
    <vt:vector size="6" baseType="variant">
      <vt:variant>
        <vt:lpstr>Fonts Used</vt:lpstr>
      </vt:variant>
      <vt:variant>
        <vt:i4>10</vt:i4>
      </vt:variant>
      <vt:variant>
        <vt:lpstr>Theme</vt:lpstr>
      </vt:variant>
      <vt:variant>
        <vt:i4>1</vt:i4>
      </vt:variant>
      <vt:variant>
        <vt:lpstr>Slide Titles</vt:lpstr>
      </vt:variant>
      <vt:variant>
        <vt:i4>15</vt:i4>
      </vt:variant>
    </vt:vector>
  </HeadingPairs>
  <TitlesOfParts>
    <vt:vector size="26" baseType="lpstr">
      <vt:lpstr>Calibri</vt:lpstr>
      <vt:lpstr>Times New Roman</vt:lpstr>
      <vt:lpstr>Open Sans Light</vt:lpstr>
      <vt:lpstr>Noto Sans Symbols</vt:lpstr>
      <vt:lpstr>Karla</vt:lpstr>
      <vt:lpstr>Century Gothic</vt:lpstr>
      <vt:lpstr>Arial</vt:lpstr>
      <vt:lpstr>Open Sans</vt:lpstr>
      <vt:lpstr>Arial Rounded</vt:lpstr>
      <vt:lpstr>Aldhabi</vt:lpstr>
      <vt:lpstr>Office Theme</vt:lpstr>
      <vt:lpstr>PowerPoint Presentation</vt:lpstr>
      <vt:lpstr>Introduction</vt:lpstr>
      <vt:lpstr>Short Term Talent Acquisition Strategy: Referral Program</vt:lpstr>
      <vt:lpstr>Short Term Talent Acquisition Strategy:Social Media Presence </vt:lpstr>
      <vt:lpstr>Short Term Talent Acquisition Strategy:Talent Pools</vt:lpstr>
      <vt:lpstr>Long Term Talent Acquisition Strategy: Establishing a Brand Image</vt:lpstr>
      <vt:lpstr>Long Term Talent Acquisition Strategy: Investing in Training</vt:lpstr>
      <vt:lpstr>Long Term Talent Acquisition Strategy: Improved Recruitment Process </vt:lpstr>
      <vt:lpstr>       </vt:lpstr>
      <vt:lpstr>Monetary Incentive method: Providing Bonuses </vt:lpstr>
      <vt:lpstr>Non-monetary Incentive method: Providing Flexible Working Hours</vt:lpstr>
      <vt:lpstr>Non-monetary Incentive method: Introducing Job Rotation</vt:lpstr>
      <vt:lpstr>Conclusion</vt:lpstr>
      <vt:lpstr>Reference List</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kashishmehta172@outlook.com</dc:creator>
  <cp:lastModifiedBy>Sandra Ghinescu</cp:lastModifiedBy>
  <cp:revision>1</cp:revision>
  <dcterms:created xsi:type="dcterms:W3CDTF">2023-03-06T04:32:19Z</dcterms:created>
  <dcterms:modified xsi:type="dcterms:W3CDTF">2023-03-29T18:37:43Z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