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2.xml" ContentType="application/vnd.openxmlformats-officedocument.theme+xml"/>
  <Override PartName="/ppt/tags/tag10.xml" ContentType="application/vnd.openxmlformats-officedocument.presentationml.tags+xml"/>
  <Override PartName="/ppt/notesSlides/notesSlide1.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2.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charts/chart1.xml" ContentType="application/vnd.openxmlformats-officedocument.drawingml.char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63" r:id="rId3"/>
    <p:sldId id="264" r:id="rId4"/>
    <p:sldId id="259" r:id="rId5"/>
    <p:sldId id="262" r:id="rId6"/>
    <p:sldId id="260" r:id="rId7"/>
    <p:sldId id="261" r:id="rId8"/>
    <p:sldId id="265" r:id="rId9"/>
    <p:sldId id="576790161" r:id="rId10"/>
    <p:sldId id="576790157" r:id="rId11"/>
    <p:sldId id="576790152" r:id="rId12"/>
    <p:sldId id="576790163" r:id="rId13"/>
    <p:sldId id="576790164" r:id="rId14"/>
    <p:sldId id="576789961" r:id="rId15"/>
    <p:sldId id="576789977" r:id="rId16"/>
    <p:sldId id="57678997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rs Jandt" initials="LJ" lastIdx="1" clrIdx="0">
    <p:extLst>
      <p:ext uri="{19B8F6BF-5375-455C-9EA6-DF929625EA0E}">
        <p15:presenceInfo xmlns:p15="http://schemas.microsoft.com/office/powerpoint/2012/main" userId="S::Lars.Jandt@fmc-asia.com::2a7afed0-0a70-42e2-9689-6704ebcf00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BD744A-997B-4559-9683-4BB2070E20D6}" v="145" dt="2022-08-18T03:09:23.8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57" autoAdjust="0"/>
  </p:normalViewPr>
  <p:slideViewPr>
    <p:cSldViewPr snapToGrid="0">
      <p:cViewPr varScale="1">
        <p:scale>
          <a:sx n="114" d="100"/>
          <a:sy n="114" d="100"/>
        </p:scale>
        <p:origin x="414"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s Jandt" userId="2a7afed0-0a70-42e2-9689-6704ebcf0004" providerId="ADAL" clId="{A9BD744A-997B-4559-9683-4BB2070E20D6}"/>
    <pc:docChg chg="undo redo custSel addSld delSld modSld sldOrd">
      <pc:chgData name="Lars Jandt" userId="2a7afed0-0a70-42e2-9689-6704ebcf0004" providerId="ADAL" clId="{A9BD744A-997B-4559-9683-4BB2070E20D6}" dt="2022-08-18T03:09:23.841" v="16525" actId="20577"/>
      <pc:docMkLst>
        <pc:docMk/>
      </pc:docMkLst>
      <pc:sldChg chg="addSp delSp modSp del mod">
        <pc:chgData name="Lars Jandt" userId="2a7afed0-0a70-42e2-9689-6704ebcf0004" providerId="ADAL" clId="{A9BD744A-997B-4559-9683-4BB2070E20D6}" dt="2022-08-08T08:10:19.338" v="12277" actId="47"/>
        <pc:sldMkLst>
          <pc:docMk/>
          <pc:sldMk cId="638903634" sldId="256"/>
        </pc:sldMkLst>
        <pc:spChg chg="del mod">
          <ac:chgData name="Lars Jandt" userId="2a7afed0-0a70-42e2-9689-6704ebcf0004" providerId="ADAL" clId="{A9BD744A-997B-4559-9683-4BB2070E20D6}" dt="2022-08-08T08:10:00.602" v="12271" actId="478"/>
          <ac:spMkLst>
            <pc:docMk/>
            <pc:sldMk cId="638903634" sldId="256"/>
            <ac:spMk id="2" creationId="{9ED3CF8E-E976-49F2-959D-A86D27C88CE9}"/>
          </ac:spMkLst>
        </pc:spChg>
        <pc:spChg chg="del">
          <ac:chgData name="Lars Jandt" userId="2a7afed0-0a70-42e2-9689-6704ebcf0004" providerId="ADAL" clId="{A9BD744A-997B-4559-9683-4BB2070E20D6}" dt="2022-08-08T08:10:00.602" v="12271" actId="478"/>
          <ac:spMkLst>
            <pc:docMk/>
            <pc:sldMk cId="638903634" sldId="256"/>
            <ac:spMk id="3" creationId="{A317A8C4-1800-4946-B715-C9037F7FD81B}"/>
          </ac:spMkLst>
        </pc:spChg>
        <pc:spChg chg="add del mod">
          <ac:chgData name="Lars Jandt" userId="2a7afed0-0a70-42e2-9689-6704ebcf0004" providerId="ADAL" clId="{A9BD744A-997B-4559-9683-4BB2070E20D6}" dt="2022-08-08T08:10:03.928" v="12272" actId="478"/>
          <ac:spMkLst>
            <pc:docMk/>
            <pc:sldMk cId="638903634" sldId="256"/>
            <ac:spMk id="5" creationId="{276FD0B7-5077-46D1-B27B-8DF2AAD015D5}"/>
          </ac:spMkLst>
        </pc:spChg>
        <pc:spChg chg="add del mod">
          <ac:chgData name="Lars Jandt" userId="2a7afed0-0a70-42e2-9689-6704ebcf0004" providerId="ADAL" clId="{A9BD744A-997B-4559-9683-4BB2070E20D6}" dt="2022-08-08T08:10:05.539" v="12273" actId="478"/>
          <ac:spMkLst>
            <pc:docMk/>
            <pc:sldMk cId="638903634" sldId="256"/>
            <ac:spMk id="7" creationId="{41D1E732-24AD-4033-AA23-E0CEFBC40673}"/>
          </ac:spMkLst>
        </pc:spChg>
      </pc:sldChg>
      <pc:sldChg chg="addSp delSp modSp new mod ord setBg addCm delCm">
        <pc:chgData name="Lars Jandt" userId="2a7afed0-0a70-42e2-9689-6704ebcf0004" providerId="ADAL" clId="{A9BD744A-997B-4559-9683-4BB2070E20D6}" dt="2022-08-08T08:15:51.702" v="12310" actId="26606"/>
        <pc:sldMkLst>
          <pc:docMk/>
          <pc:sldMk cId="553754277" sldId="257"/>
        </pc:sldMkLst>
        <pc:spChg chg="del mod">
          <ac:chgData name="Lars Jandt" userId="2a7afed0-0a70-42e2-9689-6704ebcf0004" providerId="ADAL" clId="{A9BD744A-997B-4559-9683-4BB2070E20D6}" dt="2022-08-08T08:10:24.775" v="12278" actId="478"/>
          <ac:spMkLst>
            <pc:docMk/>
            <pc:sldMk cId="553754277" sldId="257"/>
            <ac:spMk id="2" creationId="{F35909C2-1C15-415C-BA23-3F8E5699AEA1}"/>
          </ac:spMkLst>
        </pc:spChg>
        <pc:spChg chg="del mod">
          <ac:chgData name="Lars Jandt" userId="2a7afed0-0a70-42e2-9689-6704ebcf0004" providerId="ADAL" clId="{A9BD744A-997B-4559-9683-4BB2070E20D6}" dt="2022-08-05T07:59:50.525" v="258" actId="478"/>
          <ac:spMkLst>
            <pc:docMk/>
            <pc:sldMk cId="553754277" sldId="257"/>
            <ac:spMk id="3" creationId="{B5C9FF4A-34F5-478B-89FA-F4439042FB86}"/>
          </ac:spMkLst>
        </pc:spChg>
        <pc:spChg chg="add del mod">
          <ac:chgData name="Lars Jandt" userId="2a7afed0-0a70-42e2-9689-6704ebcf0004" providerId="ADAL" clId="{A9BD744A-997B-4559-9683-4BB2070E20D6}" dt="2022-08-08T08:10:24.775" v="12278" actId="478"/>
          <ac:spMkLst>
            <pc:docMk/>
            <pc:sldMk cId="553754277" sldId="257"/>
            <ac:spMk id="4" creationId="{C0BEF23E-88AB-4476-95D0-387FFF99D271}"/>
          </ac:spMkLst>
        </pc:spChg>
        <pc:spChg chg="add del mod">
          <ac:chgData name="Lars Jandt" userId="2a7afed0-0a70-42e2-9689-6704ebcf0004" providerId="ADAL" clId="{A9BD744A-997B-4559-9683-4BB2070E20D6}" dt="2022-08-08T08:10:24.775" v="12278" actId="478"/>
          <ac:spMkLst>
            <pc:docMk/>
            <pc:sldMk cId="553754277" sldId="257"/>
            <ac:spMk id="5" creationId="{DC91EBF4-A60B-4501-8B88-0073A0C611DD}"/>
          </ac:spMkLst>
        </pc:spChg>
        <pc:spChg chg="add del mod">
          <ac:chgData name="Lars Jandt" userId="2a7afed0-0a70-42e2-9689-6704ebcf0004" providerId="ADAL" clId="{A9BD744A-997B-4559-9683-4BB2070E20D6}" dt="2022-08-08T08:10:24.775" v="12278" actId="478"/>
          <ac:spMkLst>
            <pc:docMk/>
            <pc:sldMk cId="553754277" sldId="257"/>
            <ac:spMk id="6" creationId="{1A7662C3-C2C4-4B19-98C1-82B3E055F2F8}"/>
          </ac:spMkLst>
        </pc:spChg>
        <pc:spChg chg="add del mod">
          <ac:chgData name="Lars Jandt" userId="2a7afed0-0a70-42e2-9689-6704ebcf0004" providerId="ADAL" clId="{A9BD744A-997B-4559-9683-4BB2070E20D6}" dt="2022-08-08T08:10:24.775" v="12278" actId="478"/>
          <ac:spMkLst>
            <pc:docMk/>
            <pc:sldMk cId="553754277" sldId="257"/>
            <ac:spMk id="7" creationId="{7B368724-A652-4007-A4E5-A8CE62DFD2E0}"/>
          </ac:spMkLst>
        </pc:spChg>
        <pc:spChg chg="add del mod">
          <ac:chgData name="Lars Jandt" userId="2a7afed0-0a70-42e2-9689-6704ebcf0004" providerId="ADAL" clId="{A9BD744A-997B-4559-9683-4BB2070E20D6}" dt="2022-08-08T08:10:30.755" v="12280" actId="478"/>
          <ac:spMkLst>
            <pc:docMk/>
            <pc:sldMk cId="553754277" sldId="257"/>
            <ac:spMk id="8" creationId="{468EBE13-4D67-4559-B47E-00A77799B7EA}"/>
          </ac:spMkLst>
        </pc:spChg>
        <pc:spChg chg="add del mod">
          <ac:chgData name="Lars Jandt" userId="2a7afed0-0a70-42e2-9689-6704ebcf0004" providerId="ADAL" clId="{A9BD744A-997B-4559-9683-4BB2070E20D6}" dt="2022-08-08T08:10:24.775" v="12278" actId="478"/>
          <ac:spMkLst>
            <pc:docMk/>
            <pc:sldMk cId="553754277" sldId="257"/>
            <ac:spMk id="10" creationId="{73FEF842-E39E-4F45-B367-0580FB1A7BB7}"/>
          </ac:spMkLst>
        </pc:spChg>
        <pc:spChg chg="add del">
          <ac:chgData name="Lars Jandt" userId="2a7afed0-0a70-42e2-9689-6704ebcf0004" providerId="ADAL" clId="{A9BD744A-997B-4559-9683-4BB2070E20D6}" dt="2022-08-08T08:10:24.775" v="12278" actId="478"/>
          <ac:spMkLst>
            <pc:docMk/>
            <pc:sldMk cId="553754277" sldId="257"/>
            <ac:spMk id="11" creationId="{04DAA845-8097-4A2F-A1BB-0DC037080244}"/>
          </ac:spMkLst>
        </pc:spChg>
        <pc:spChg chg="add del mod">
          <ac:chgData name="Lars Jandt" userId="2a7afed0-0a70-42e2-9689-6704ebcf0004" providerId="ADAL" clId="{A9BD744A-997B-4559-9683-4BB2070E20D6}" dt="2022-08-08T08:10:29.435" v="12279" actId="478"/>
          <ac:spMkLst>
            <pc:docMk/>
            <pc:sldMk cId="553754277" sldId="257"/>
            <ac:spMk id="12" creationId="{A5515B6F-EBB4-4695-B0EC-7FEA09CF14CF}"/>
          </ac:spMkLst>
        </pc:spChg>
        <pc:spChg chg="add del mod">
          <ac:chgData name="Lars Jandt" userId="2a7afed0-0a70-42e2-9689-6704ebcf0004" providerId="ADAL" clId="{A9BD744A-997B-4559-9683-4BB2070E20D6}" dt="2022-08-08T08:10:24.775" v="12278" actId="478"/>
          <ac:spMkLst>
            <pc:docMk/>
            <pc:sldMk cId="553754277" sldId="257"/>
            <ac:spMk id="13" creationId="{3B16917C-D7D2-4222-97E4-5EEDDD195E85}"/>
          </ac:spMkLst>
        </pc:spChg>
        <pc:spChg chg="add del mod">
          <ac:chgData name="Lars Jandt" userId="2a7afed0-0a70-42e2-9689-6704ebcf0004" providerId="ADAL" clId="{A9BD744A-997B-4559-9683-4BB2070E20D6}" dt="2022-08-08T08:10:24.775" v="12278" actId="478"/>
          <ac:spMkLst>
            <pc:docMk/>
            <pc:sldMk cId="553754277" sldId="257"/>
            <ac:spMk id="14" creationId="{7F5AB9B7-A568-4B2C-B458-6E0064086326}"/>
          </ac:spMkLst>
        </pc:spChg>
        <pc:spChg chg="add del mod">
          <ac:chgData name="Lars Jandt" userId="2a7afed0-0a70-42e2-9689-6704ebcf0004" providerId="ADAL" clId="{A9BD744A-997B-4559-9683-4BB2070E20D6}" dt="2022-08-08T08:10:24.775" v="12278" actId="478"/>
          <ac:spMkLst>
            <pc:docMk/>
            <pc:sldMk cId="553754277" sldId="257"/>
            <ac:spMk id="15" creationId="{9F4AC81D-FCCD-40A0-8B91-5441507434E3}"/>
          </ac:spMkLst>
        </pc:spChg>
        <pc:spChg chg="add del mod">
          <ac:chgData name="Lars Jandt" userId="2a7afed0-0a70-42e2-9689-6704ebcf0004" providerId="ADAL" clId="{A9BD744A-997B-4559-9683-4BB2070E20D6}" dt="2022-08-08T08:10:24.775" v="12278" actId="478"/>
          <ac:spMkLst>
            <pc:docMk/>
            <pc:sldMk cId="553754277" sldId="257"/>
            <ac:spMk id="16" creationId="{24CC9CB7-B5B1-4C43-A3BF-05C088E6B135}"/>
          </ac:spMkLst>
        </pc:spChg>
        <pc:spChg chg="add del mod">
          <ac:chgData name="Lars Jandt" userId="2a7afed0-0a70-42e2-9689-6704ebcf0004" providerId="ADAL" clId="{A9BD744A-997B-4559-9683-4BB2070E20D6}" dt="2022-08-08T08:10:24.775" v="12278" actId="478"/>
          <ac:spMkLst>
            <pc:docMk/>
            <pc:sldMk cId="553754277" sldId="257"/>
            <ac:spMk id="17" creationId="{481EB8AE-4B78-430D-B7AD-44602DD1AEC6}"/>
          </ac:spMkLst>
        </pc:spChg>
        <pc:spChg chg="add del mod ord">
          <ac:chgData name="Lars Jandt" userId="2a7afed0-0a70-42e2-9689-6704ebcf0004" providerId="ADAL" clId="{A9BD744A-997B-4559-9683-4BB2070E20D6}" dt="2022-08-08T08:10:24.775" v="12278" actId="478"/>
          <ac:spMkLst>
            <pc:docMk/>
            <pc:sldMk cId="553754277" sldId="257"/>
            <ac:spMk id="18" creationId="{D08326D9-7558-4FAB-8309-9CD2DF9CCC2D}"/>
          </ac:spMkLst>
        </pc:spChg>
        <pc:spChg chg="add del mod ord">
          <ac:chgData name="Lars Jandt" userId="2a7afed0-0a70-42e2-9689-6704ebcf0004" providerId="ADAL" clId="{A9BD744A-997B-4559-9683-4BB2070E20D6}" dt="2022-08-08T08:10:24.775" v="12278" actId="478"/>
          <ac:spMkLst>
            <pc:docMk/>
            <pc:sldMk cId="553754277" sldId="257"/>
            <ac:spMk id="19" creationId="{1CD0AAE1-E794-431A-B233-D6CC8391249B}"/>
          </ac:spMkLst>
        </pc:spChg>
        <pc:spChg chg="add del mod">
          <ac:chgData name="Lars Jandt" userId="2a7afed0-0a70-42e2-9689-6704ebcf0004" providerId="ADAL" clId="{A9BD744A-997B-4559-9683-4BB2070E20D6}" dt="2022-08-08T08:12:46.206" v="12282"/>
          <ac:spMkLst>
            <pc:docMk/>
            <pc:sldMk cId="553754277" sldId="257"/>
            <ac:spMk id="22" creationId="{DE705758-FBF9-4801-B6BC-436FAD25155D}"/>
          </ac:spMkLst>
        </pc:spChg>
        <pc:spChg chg="add del mod">
          <ac:chgData name="Lars Jandt" userId="2a7afed0-0a70-42e2-9689-6704ebcf0004" providerId="ADAL" clId="{A9BD744A-997B-4559-9683-4BB2070E20D6}" dt="2022-08-08T08:12:46.206" v="12282"/>
          <ac:spMkLst>
            <pc:docMk/>
            <pc:sldMk cId="553754277" sldId="257"/>
            <ac:spMk id="23" creationId="{7B190749-015C-4072-A4AB-3435881707D1}"/>
          </ac:spMkLst>
        </pc:spChg>
        <pc:spChg chg="add del mod">
          <ac:chgData name="Lars Jandt" userId="2a7afed0-0a70-42e2-9689-6704ebcf0004" providerId="ADAL" clId="{A9BD744A-997B-4559-9683-4BB2070E20D6}" dt="2022-08-08T08:13:04.582" v="12296"/>
          <ac:spMkLst>
            <pc:docMk/>
            <pc:sldMk cId="553754277" sldId="257"/>
            <ac:spMk id="27" creationId="{1F98908A-7E41-4861-83F0-7B3FF5C8F16C}"/>
          </ac:spMkLst>
        </pc:spChg>
        <pc:spChg chg="add del mod">
          <ac:chgData name="Lars Jandt" userId="2a7afed0-0a70-42e2-9689-6704ebcf0004" providerId="ADAL" clId="{A9BD744A-997B-4559-9683-4BB2070E20D6}" dt="2022-08-08T08:13:04.582" v="12296"/>
          <ac:spMkLst>
            <pc:docMk/>
            <pc:sldMk cId="553754277" sldId="257"/>
            <ac:spMk id="28" creationId="{036FFA4C-9159-4F8B-B008-FE61C5BFD0CD}"/>
          </ac:spMkLst>
        </pc:spChg>
        <pc:spChg chg="add del mod">
          <ac:chgData name="Lars Jandt" userId="2a7afed0-0a70-42e2-9689-6704ebcf0004" providerId="ADAL" clId="{A9BD744A-997B-4559-9683-4BB2070E20D6}" dt="2022-08-08T08:13:13.066" v="12300"/>
          <ac:spMkLst>
            <pc:docMk/>
            <pc:sldMk cId="553754277" sldId="257"/>
            <ac:spMk id="31" creationId="{70EFE47A-B4E1-4834-8838-A324BDA1FF18}"/>
          </ac:spMkLst>
        </pc:spChg>
        <pc:spChg chg="add del mod">
          <ac:chgData name="Lars Jandt" userId="2a7afed0-0a70-42e2-9689-6704ebcf0004" providerId="ADAL" clId="{A9BD744A-997B-4559-9683-4BB2070E20D6}" dt="2022-08-08T08:13:13.066" v="12300"/>
          <ac:spMkLst>
            <pc:docMk/>
            <pc:sldMk cId="553754277" sldId="257"/>
            <ac:spMk id="2048" creationId="{D9E842C1-9579-4555-8121-A76BF6005008}"/>
          </ac:spMkLst>
        </pc:spChg>
        <pc:spChg chg="add del mod">
          <ac:chgData name="Lars Jandt" userId="2a7afed0-0a70-42e2-9689-6704ebcf0004" providerId="ADAL" clId="{A9BD744A-997B-4559-9683-4BB2070E20D6}" dt="2022-08-08T08:15:18.550" v="12304"/>
          <ac:spMkLst>
            <pc:docMk/>
            <pc:sldMk cId="553754277" sldId="257"/>
            <ac:spMk id="2053" creationId="{5EAC7441-EED6-4414-B38F-34D28518155C}"/>
          </ac:spMkLst>
        </pc:spChg>
        <pc:spChg chg="add del mod">
          <ac:chgData name="Lars Jandt" userId="2a7afed0-0a70-42e2-9689-6704ebcf0004" providerId="ADAL" clId="{A9BD744A-997B-4559-9683-4BB2070E20D6}" dt="2022-08-08T08:15:18.550" v="12304"/>
          <ac:spMkLst>
            <pc:docMk/>
            <pc:sldMk cId="553754277" sldId="257"/>
            <ac:spMk id="2054" creationId="{18C0C713-6CAF-4F21-A179-CA90C85FCD89}"/>
          </ac:spMkLst>
        </pc:spChg>
        <pc:spChg chg="add">
          <ac:chgData name="Lars Jandt" userId="2a7afed0-0a70-42e2-9689-6704ebcf0004" providerId="ADAL" clId="{A9BD744A-997B-4559-9683-4BB2070E20D6}" dt="2022-08-08T08:15:51.702" v="12310" actId="26606"/>
          <ac:spMkLst>
            <pc:docMk/>
            <pc:sldMk cId="553754277" sldId="257"/>
            <ac:spMk id="2064" creationId="{AB8C311F-7253-4AED-9701-7FC0708C41C7}"/>
          </ac:spMkLst>
        </pc:spChg>
        <pc:spChg chg="add">
          <ac:chgData name="Lars Jandt" userId="2a7afed0-0a70-42e2-9689-6704ebcf0004" providerId="ADAL" clId="{A9BD744A-997B-4559-9683-4BB2070E20D6}" dt="2022-08-08T08:15:51.702" v="12310" actId="26606"/>
          <ac:spMkLst>
            <pc:docMk/>
            <pc:sldMk cId="553754277" sldId="257"/>
            <ac:spMk id="2066" creationId="{E2384209-CB15-4CDF-9D31-C44FD9A3F20D}"/>
          </ac:spMkLst>
        </pc:spChg>
        <pc:spChg chg="add">
          <ac:chgData name="Lars Jandt" userId="2a7afed0-0a70-42e2-9689-6704ebcf0004" providerId="ADAL" clId="{A9BD744A-997B-4559-9683-4BB2070E20D6}" dt="2022-08-08T08:15:51.702" v="12310" actId="26606"/>
          <ac:spMkLst>
            <pc:docMk/>
            <pc:sldMk cId="553754277" sldId="257"/>
            <ac:spMk id="2068" creationId="{2633B3B5-CC90-43F0-8714-D31D1F3F0209}"/>
          </ac:spMkLst>
        </pc:spChg>
        <pc:spChg chg="add">
          <ac:chgData name="Lars Jandt" userId="2a7afed0-0a70-42e2-9689-6704ebcf0004" providerId="ADAL" clId="{A9BD744A-997B-4559-9683-4BB2070E20D6}" dt="2022-08-08T08:15:51.702" v="12310" actId="26606"/>
          <ac:spMkLst>
            <pc:docMk/>
            <pc:sldMk cId="553754277" sldId="257"/>
            <ac:spMk id="2070" creationId="{A8D57A06-A426-446D-B02C-A2DC6B62E45E}"/>
          </ac:spMkLst>
        </pc:spChg>
        <pc:graphicFrameChg chg="add del mod">
          <ac:chgData name="Lars Jandt" userId="2a7afed0-0a70-42e2-9689-6704ebcf0004" providerId="ADAL" clId="{A9BD744A-997B-4559-9683-4BB2070E20D6}" dt="2022-08-08T08:12:46.206" v="12282"/>
          <ac:graphicFrameMkLst>
            <pc:docMk/>
            <pc:sldMk cId="553754277" sldId="257"/>
            <ac:graphicFrameMk id="20" creationId="{2C829CE2-CFFF-4591-A76F-04D0F8A282AD}"/>
          </ac:graphicFrameMkLst>
        </pc:graphicFrameChg>
        <pc:graphicFrameChg chg="add del mod">
          <ac:chgData name="Lars Jandt" userId="2a7afed0-0a70-42e2-9689-6704ebcf0004" providerId="ADAL" clId="{A9BD744A-997B-4559-9683-4BB2070E20D6}" dt="2022-08-08T08:12:46.206" v="12282"/>
          <ac:graphicFrameMkLst>
            <pc:docMk/>
            <pc:sldMk cId="553754277" sldId="257"/>
            <ac:graphicFrameMk id="21" creationId="{C8485DE9-2BC1-4639-ADFB-D9D68B3A120D}"/>
          </ac:graphicFrameMkLst>
        </pc:graphicFrameChg>
        <pc:graphicFrameChg chg="add del mod">
          <ac:chgData name="Lars Jandt" userId="2a7afed0-0a70-42e2-9689-6704ebcf0004" providerId="ADAL" clId="{A9BD744A-997B-4559-9683-4BB2070E20D6}" dt="2022-08-08T08:13:04.582" v="12296"/>
          <ac:graphicFrameMkLst>
            <pc:docMk/>
            <pc:sldMk cId="553754277" sldId="257"/>
            <ac:graphicFrameMk id="25" creationId="{994A4ECB-2490-4FF9-AC98-4A1400E045AD}"/>
          </ac:graphicFrameMkLst>
        </pc:graphicFrameChg>
        <pc:graphicFrameChg chg="add del mod">
          <ac:chgData name="Lars Jandt" userId="2a7afed0-0a70-42e2-9689-6704ebcf0004" providerId="ADAL" clId="{A9BD744A-997B-4559-9683-4BB2070E20D6}" dt="2022-08-08T08:13:04.582" v="12296"/>
          <ac:graphicFrameMkLst>
            <pc:docMk/>
            <pc:sldMk cId="553754277" sldId="257"/>
            <ac:graphicFrameMk id="26" creationId="{F3FA1931-B689-4FF9-9ADD-D4BC3574B838}"/>
          </ac:graphicFrameMkLst>
        </pc:graphicFrameChg>
        <pc:graphicFrameChg chg="add del mod">
          <ac:chgData name="Lars Jandt" userId="2a7afed0-0a70-42e2-9689-6704ebcf0004" providerId="ADAL" clId="{A9BD744A-997B-4559-9683-4BB2070E20D6}" dt="2022-08-08T08:13:13.066" v="12300"/>
          <ac:graphicFrameMkLst>
            <pc:docMk/>
            <pc:sldMk cId="553754277" sldId="257"/>
            <ac:graphicFrameMk id="29" creationId="{E39D66E2-61E1-4392-B10E-7E8C5D0CBAFC}"/>
          </ac:graphicFrameMkLst>
        </pc:graphicFrameChg>
        <pc:graphicFrameChg chg="add del mod">
          <ac:chgData name="Lars Jandt" userId="2a7afed0-0a70-42e2-9689-6704ebcf0004" providerId="ADAL" clId="{A9BD744A-997B-4559-9683-4BB2070E20D6}" dt="2022-08-08T08:13:13.066" v="12300"/>
          <ac:graphicFrameMkLst>
            <pc:docMk/>
            <pc:sldMk cId="553754277" sldId="257"/>
            <ac:graphicFrameMk id="30" creationId="{A4A75F50-B50C-4AAA-AF1A-1D6A761A7419}"/>
          </ac:graphicFrameMkLst>
        </pc:graphicFrameChg>
        <pc:graphicFrameChg chg="add del mod">
          <ac:chgData name="Lars Jandt" userId="2a7afed0-0a70-42e2-9689-6704ebcf0004" providerId="ADAL" clId="{A9BD744A-997B-4559-9683-4BB2070E20D6}" dt="2022-08-08T08:15:18.550" v="12304"/>
          <ac:graphicFrameMkLst>
            <pc:docMk/>
            <pc:sldMk cId="553754277" sldId="257"/>
            <ac:graphicFrameMk id="2050" creationId="{DC26BCC3-2E2D-4C8F-AD22-B22FA55DB2AE}"/>
          </ac:graphicFrameMkLst>
        </pc:graphicFrameChg>
        <pc:graphicFrameChg chg="add del mod">
          <ac:chgData name="Lars Jandt" userId="2a7afed0-0a70-42e2-9689-6704ebcf0004" providerId="ADAL" clId="{A9BD744A-997B-4559-9683-4BB2070E20D6}" dt="2022-08-08T08:15:18.550" v="12304"/>
          <ac:graphicFrameMkLst>
            <pc:docMk/>
            <pc:sldMk cId="553754277" sldId="257"/>
            <ac:graphicFrameMk id="2051" creationId="{9ECE0BC3-E3B0-4F09-8E57-2AAD512EED88}"/>
          </ac:graphicFrameMkLst>
        </pc:graphicFrameChg>
        <pc:picChg chg="add del mod">
          <ac:chgData name="Lars Jandt" userId="2a7afed0-0a70-42e2-9689-6704ebcf0004" providerId="ADAL" clId="{A9BD744A-997B-4559-9683-4BB2070E20D6}" dt="2022-08-08T08:10:24.775" v="12278" actId="478"/>
          <ac:picMkLst>
            <pc:docMk/>
            <pc:sldMk cId="553754277" sldId="257"/>
            <ac:picMk id="9" creationId="{5FCB71A8-F303-4E26-8A2E-A056DE4C4E1D}"/>
          </ac:picMkLst>
        </pc:picChg>
        <pc:picChg chg="add del">
          <ac:chgData name="Lars Jandt" userId="2a7afed0-0a70-42e2-9689-6704ebcf0004" providerId="ADAL" clId="{A9BD744A-997B-4559-9683-4BB2070E20D6}" dt="2022-08-08T08:12:50.696" v="12284"/>
          <ac:picMkLst>
            <pc:docMk/>
            <pc:sldMk cId="553754277" sldId="257"/>
            <ac:picMk id="24" creationId="{7453BE33-E768-42B8-A45D-ACCEA56C87F5}"/>
          </ac:picMkLst>
        </pc:picChg>
        <pc:picChg chg="add del mod">
          <ac:chgData name="Lars Jandt" userId="2a7afed0-0a70-42e2-9689-6704ebcf0004" providerId="ADAL" clId="{A9BD744A-997B-4559-9683-4BB2070E20D6}" dt="2022-08-08T08:12:46.206" v="12282"/>
          <ac:picMkLst>
            <pc:docMk/>
            <pc:sldMk cId="553754277" sldId="257"/>
            <ac:picMk id="2049" creationId="{460B9E90-D1F3-4D21-9D10-AA99838E51A1}"/>
          </ac:picMkLst>
        </pc:picChg>
        <pc:picChg chg="add del mod">
          <ac:chgData name="Lars Jandt" userId="2a7afed0-0a70-42e2-9689-6704ebcf0004" providerId="ADAL" clId="{A9BD744A-997B-4559-9683-4BB2070E20D6}" dt="2022-08-08T08:13:04.582" v="12296"/>
          <ac:picMkLst>
            <pc:docMk/>
            <pc:sldMk cId="553754277" sldId="257"/>
            <ac:picMk id="2052" creationId="{81F3FB6A-F7D3-46DA-89CA-FBAA66083FA0}"/>
          </ac:picMkLst>
        </pc:picChg>
        <pc:picChg chg="add del mod">
          <ac:chgData name="Lars Jandt" userId="2a7afed0-0a70-42e2-9689-6704ebcf0004" providerId="ADAL" clId="{A9BD744A-997B-4559-9683-4BB2070E20D6}" dt="2022-08-08T08:13:13.066" v="12300"/>
          <ac:picMkLst>
            <pc:docMk/>
            <pc:sldMk cId="553754277" sldId="257"/>
            <ac:picMk id="2055" creationId="{42C60661-03B4-4EEC-BAF6-BF254FA6B887}"/>
          </ac:picMkLst>
        </pc:picChg>
        <pc:picChg chg="add del mod">
          <ac:chgData name="Lars Jandt" userId="2a7afed0-0a70-42e2-9689-6704ebcf0004" providerId="ADAL" clId="{A9BD744A-997B-4559-9683-4BB2070E20D6}" dt="2022-08-08T08:15:27.708" v="12308"/>
          <ac:picMkLst>
            <pc:docMk/>
            <pc:sldMk cId="553754277" sldId="257"/>
            <ac:picMk id="2056" creationId="{24911E23-A55C-4BC1-A2C5-611B2A347027}"/>
          </ac:picMkLst>
        </pc:picChg>
        <pc:picChg chg="add del mod">
          <ac:chgData name="Lars Jandt" userId="2a7afed0-0a70-42e2-9689-6704ebcf0004" providerId="ADAL" clId="{A9BD744A-997B-4559-9683-4BB2070E20D6}" dt="2022-08-08T08:15:18.550" v="12304"/>
          <ac:picMkLst>
            <pc:docMk/>
            <pc:sldMk cId="553754277" sldId="257"/>
            <ac:picMk id="2058" creationId="{3335468A-F9D8-44B0-AF1D-AEEA0F16E263}"/>
          </ac:picMkLst>
        </pc:picChg>
        <pc:picChg chg="add mod">
          <ac:chgData name="Lars Jandt" userId="2a7afed0-0a70-42e2-9689-6704ebcf0004" providerId="ADAL" clId="{A9BD744A-997B-4559-9683-4BB2070E20D6}" dt="2022-08-08T08:15:51.702" v="12310" actId="26606"/>
          <ac:picMkLst>
            <pc:docMk/>
            <pc:sldMk cId="553754277" sldId="257"/>
            <ac:picMk id="2059" creationId="{5669B93A-6FAA-4B2F-A77E-1EDDE556B83F}"/>
          </ac:picMkLst>
        </pc:picChg>
      </pc:sldChg>
      <pc:sldChg chg="addSp delSp modSp add del mod">
        <pc:chgData name="Lars Jandt" userId="2a7afed0-0a70-42e2-9689-6704ebcf0004" providerId="ADAL" clId="{A9BD744A-997B-4559-9683-4BB2070E20D6}" dt="2022-08-07T04:42:50.788" v="12117" actId="47"/>
        <pc:sldMkLst>
          <pc:docMk/>
          <pc:sldMk cId="2226986193" sldId="258"/>
        </pc:sldMkLst>
        <pc:spChg chg="mod">
          <ac:chgData name="Lars Jandt" userId="2a7afed0-0a70-42e2-9689-6704ebcf0004" providerId="ADAL" clId="{A9BD744A-997B-4559-9683-4BB2070E20D6}" dt="2022-08-05T10:49:17.979" v="7623" actId="20577"/>
          <ac:spMkLst>
            <pc:docMk/>
            <pc:sldMk cId="2226986193" sldId="258"/>
            <ac:spMk id="2" creationId="{F35909C2-1C15-415C-BA23-3F8E5699AEA1}"/>
          </ac:spMkLst>
        </pc:spChg>
        <pc:spChg chg="add mod">
          <ac:chgData name="Lars Jandt" userId="2a7afed0-0a70-42e2-9689-6704ebcf0004" providerId="ADAL" clId="{A9BD744A-997B-4559-9683-4BB2070E20D6}" dt="2022-08-05T10:31:48.472" v="5883" actId="20577"/>
          <ac:spMkLst>
            <pc:docMk/>
            <pc:sldMk cId="2226986193" sldId="258"/>
            <ac:spMk id="3" creationId="{E65FA686-52BA-4D34-A663-9E625CF30C9E}"/>
          </ac:spMkLst>
        </pc:spChg>
        <pc:spChg chg="mod">
          <ac:chgData name="Lars Jandt" userId="2a7afed0-0a70-42e2-9689-6704ebcf0004" providerId="ADAL" clId="{A9BD744A-997B-4559-9683-4BB2070E20D6}" dt="2022-08-05T10:17:51.941" v="5742" actId="20577"/>
          <ac:spMkLst>
            <pc:docMk/>
            <pc:sldMk cId="2226986193" sldId="258"/>
            <ac:spMk id="4" creationId="{C0BEF23E-88AB-4476-95D0-387FFF99D271}"/>
          </ac:spMkLst>
        </pc:spChg>
        <pc:spChg chg="mod">
          <ac:chgData name="Lars Jandt" userId="2a7afed0-0a70-42e2-9689-6704ebcf0004" providerId="ADAL" clId="{A9BD744A-997B-4559-9683-4BB2070E20D6}" dt="2022-08-05T10:18:12.550" v="5773" actId="1076"/>
          <ac:spMkLst>
            <pc:docMk/>
            <pc:sldMk cId="2226986193" sldId="258"/>
            <ac:spMk id="5" creationId="{DC91EBF4-A60B-4501-8B88-0073A0C611DD}"/>
          </ac:spMkLst>
        </pc:spChg>
        <pc:spChg chg="mod">
          <ac:chgData name="Lars Jandt" userId="2a7afed0-0a70-42e2-9689-6704ebcf0004" providerId="ADAL" clId="{A9BD744A-997B-4559-9683-4BB2070E20D6}" dt="2022-08-05T10:18:01.669" v="5764" actId="20577"/>
          <ac:spMkLst>
            <pc:docMk/>
            <pc:sldMk cId="2226986193" sldId="258"/>
            <ac:spMk id="6" creationId="{1A7662C3-C2C4-4B19-98C1-82B3E055F2F8}"/>
          </ac:spMkLst>
        </pc:spChg>
        <pc:spChg chg="del">
          <ac:chgData name="Lars Jandt" userId="2a7afed0-0a70-42e2-9689-6704ebcf0004" providerId="ADAL" clId="{A9BD744A-997B-4559-9683-4BB2070E20D6}" dt="2022-08-05T09:22:12.710" v="3792" actId="478"/>
          <ac:spMkLst>
            <pc:docMk/>
            <pc:sldMk cId="2226986193" sldId="258"/>
            <ac:spMk id="7" creationId="{7B368724-A652-4007-A4E5-A8CE62DFD2E0}"/>
          </ac:spMkLst>
        </pc:spChg>
        <pc:spChg chg="del">
          <ac:chgData name="Lars Jandt" userId="2a7afed0-0a70-42e2-9689-6704ebcf0004" providerId="ADAL" clId="{A9BD744A-997B-4559-9683-4BB2070E20D6}" dt="2022-08-05T09:22:12.710" v="3792" actId="478"/>
          <ac:spMkLst>
            <pc:docMk/>
            <pc:sldMk cId="2226986193" sldId="258"/>
            <ac:spMk id="10" creationId="{73FEF842-E39E-4F45-B367-0580FB1A7BB7}"/>
          </ac:spMkLst>
        </pc:spChg>
        <pc:spChg chg="del">
          <ac:chgData name="Lars Jandt" userId="2a7afed0-0a70-42e2-9689-6704ebcf0004" providerId="ADAL" clId="{A9BD744A-997B-4559-9683-4BB2070E20D6}" dt="2022-08-05T09:22:12.710" v="3792" actId="478"/>
          <ac:spMkLst>
            <pc:docMk/>
            <pc:sldMk cId="2226986193" sldId="258"/>
            <ac:spMk id="11" creationId="{04DAA845-8097-4A2F-A1BB-0DC037080244}"/>
          </ac:spMkLst>
        </pc:spChg>
        <pc:spChg chg="del">
          <ac:chgData name="Lars Jandt" userId="2a7afed0-0a70-42e2-9689-6704ebcf0004" providerId="ADAL" clId="{A9BD744A-997B-4559-9683-4BB2070E20D6}" dt="2022-08-05T09:22:12.710" v="3792" actId="478"/>
          <ac:spMkLst>
            <pc:docMk/>
            <pc:sldMk cId="2226986193" sldId="258"/>
            <ac:spMk id="12" creationId="{A5515B6F-EBB4-4695-B0EC-7FEA09CF14CF}"/>
          </ac:spMkLst>
        </pc:spChg>
        <pc:spChg chg="del">
          <ac:chgData name="Lars Jandt" userId="2a7afed0-0a70-42e2-9689-6704ebcf0004" providerId="ADAL" clId="{A9BD744A-997B-4559-9683-4BB2070E20D6}" dt="2022-08-05T09:22:12.710" v="3792" actId="478"/>
          <ac:spMkLst>
            <pc:docMk/>
            <pc:sldMk cId="2226986193" sldId="258"/>
            <ac:spMk id="13" creationId="{3B16917C-D7D2-4222-97E4-5EEDDD195E85}"/>
          </ac:spMkLst>
        </pc:spChg>
        <pc:spChg chg="del">
          <ac:chgData name="Lars Jandt" userId="2a7afed0-0a70-42e2-9689-6704ebcf0004" providerId="ADAL" clId="{A9BD744A-997B-4559-9683-4BB2070E20D6}" dt="2022-08-05T09:22:12.710" v="3792" actId="478"/>
          <ac:spMkLst>
            <pc:docMk/>
            <pc:sldMk cId="2226986193" sldId="258"/>
            <ac:spMk id="14" creationId="{7F5AB9B7-A568-4B2C-B458-6E0064086326}"/>
          </ac:spMkLst>
        </pc:spChg>
        <pc:spChg chg="del">
          <ac:chgData name="Lars Jandt" userId="2a7afed0-0a70-42e2-9689-6704ebcf0004" providerId="ADAL" clId="{A9BD744A-997B-4559-9683-4BB2070E20D6}" dt="2022-08-05T09:22:12.710" v="3792" actId="478"/>
          <ac:spMkLst>
            <pc:docMk/>
            <pc:sldMk cId="2226986193" sldId="258"/>
            <ac:spMk id="15" creationId="{9F4AC81D-FCCD-40A0-8B91-5441507434E3}"/>
          </ac:spMkLst>
        </pc:spChg>
        <pc:spChg chg="del">
          <ac:chgData name="Lars Jandt" userId="2a7afed0-0a70-42e2-9689-6704ebcf0004" providerId="ADAL" clId="{A9BD744A-997B-4559-9683-4BB2070E20D6}" dt="2022-08-05T09:22:12.710" v="3792" actId="478"/>
          <ac:spMkLst>
            <pc:docMk/>
            <pc:sldMk cId="2226986193" sldId="258"/>
            <ac:spMk id="16" creationId="{24CC9CB7-B5B1-4C43-A3BF-05C088E6B135}"/>
          </ac:spMkLst>
        </pc:spChg>
        <pc:spChg chg="del">
          <ac:chgData name="Lars Jandt" userId="2a7afed0-0a70-42e2-9689-6704ebcf0004" providerId="ADAL" clId="{A9BD744A-997B-4559-9683-4BB2070E20D6}" dt="2022-08-05T09:22:12.710" v="3792" actId="478"/>
          <ac:spMkLst>
            <pc:docMk/>
            <pc:sldMk cId="2226986193" sldId="258"/>
            <ac:spMk id="17" creationId="{481EB8AE-4B78-430D-B7AD-44602DD1AEC6}"/>
          </ac:spMkLst>
        </pc:spChg>
        <pc:spChg chg="del">
          <ac:chgData name="Lars Jandt" userId="2a7afed0-0a70-42e2-9689-6704ebcf0004" providerId="ADAL" clId="{A9BD744A-997B-4559-9683-4BB2070E20D6}" dt="2022-08-05T09:22:12.710" v="3792" actId="478"/>
          <ac:spMkLst>
            <pc:docMk/>
            <pc:sldMk cId="2226986193" sldId="258"/>
            <ac:spMk id="18" creationId="{D08326D9-7558-4FAB-8309-9CD2DF9CCC2D}"/>
          </ac:spMkLst>
        </pc:spChg>
        <pc:spChg chg="del">
          <ac:chgData name="Lars Jandt" userId="2a7afed0-0a70-42e2-9689-6704ebcf0004" providerId="ADAL" clId="{A9BD744A-997B-4559-9683-4BB2070E20D6}" dt="2022-08-05T09:22:12.710" v="3792" actId="478"/>
          <ac:spMkLst>
            <pc:docMk/>
            <pc:sldMk cId="2226986193" sldId="258"/>
            <ac:spMk id="19" creationId="{1CD0AAE1-E794-431A-B233-D6CC8391249B}"/>
          </ac:spMkLst>
        </pc:spChg>
        <pc:spChg chg="add mod">
          <ac:chgData name="Lars Jandt" userId="2a7afed0-0a70-42e2-9689-6704ebcf0004" providerId="ADAL" clId="{A9BD744A-997B-4559-9683-4BB2070E20D6}" dt="2022-08-05T10:18:29.069" v="5792" actId="20577"/>
          <ac:spMkLst>
            <pc:docMk/>
            <pc:sldMk cId="2226986193" sldId="258"/>
            <ac:spMk id="20" creationId="{B4422C78-E4F8-4DB9-88E5-855FAB3DDA4B}"/>
          </ac:spMkLst>
        </pc:spChg>
        <pc:spChg chg="add mod">
          <ac:chgData name="Lars Jandt" userId="2a7afed0-0a70-42e2-9689-6704ebcf0004" providerId="ADAL" clId="{A9BD744A-997B-4559-9683-4BB2070E20D6}" dt="2022-08-05T10:18:37.605" v="5802" actId="20577"/>
          <ac:spMkLst>
            <pc:docMk/>
            <pc:sldMk cId="2226986193" sldId="258"/>
            <ac:spMk id="21" creationId="{C4B11D17-124C-4965-9799-0AFAF9B1C5F8}"/>
          </ac:spMkLst>
        </pc:spChg>
        <pc:picChg chg="del">
          <ac:chgData name="Lars Jandt" userId="2a7afed0-0a70-42e2-9689-6704ebcf0004" providerId="ADAL" clId="{A9BD744A-997B-4559-9683-4BB2070E20D6}" dt="2022-08-05T09:22:12.710" v="3792" actId="478"/>
          <ac:picMkLst>
            <pc:docMk/>
            <pc:sldMk cId="2226986193" sldId="258"/>
            <ac:picMk id="9" creationId="{5FCB71A8-F303-4E26-8A2E-A056DE4C4E1D}"/>
          </ac:picMkLst>
        </pc:picChg>
      </pc:sldChg>
      <pc:sldChg chg="addSp delSp modSp add mod ord">
        <pc:chgData name="Lars Jandt" userId="2a7afed0-0a70-42e2-9689-6704ebcf0004" providerId="ADAL" clId="{A9BD744A-997B-4559-9683-4BB2070E20D6}" dt="2022-08-05T10:15:11.251" v="5525" actId="404"/>
        <pc:sldMkLst>
          <pc:docMk/>
          <pc:sldMk cId="1957453965" sldId="259"/>
        </pc:sldMkLst>
        <pc:spChg chg="mod">
          <ac:chgData name="Lars Jandt" userId="2a7afed0-0a70-42e2-9689-6704ebcf0004" providerId="ADAL" clId="{A9BD744A-997B-4559-9683-4BB2070E20D6}" dt="2022-08-05T10:15:11.251" v="5525" actId="404"/>
          <ac:spMkLst>
            <pc:docMk/>
            <pc:sldMk cId="1957453965" sldId="259"/>
            <ac:spMk id="2" creationId="{F35909C2-1C15-415C-BA23-3F8E5699AEA1}"/>
          </ac:spMkLst>
        </pc:spChg>
        <pc:spChg chg="add mod">
          <ac:chgData name="Lars Jandt" userId="2a7afed0-0a70-42e2-9689-6704ebcf0004" providerId="ADAL" clId="{A9BD744A-997B-4559-9683-4BB2070E20D6}" dt="2022-08-05T09:47:03.281" v="5436" actId="20577"/>
          <ac:spMkLst>
            <pc:docMk/>
            <pc:sldMk cId="1957453965" sldId="259"/>
            <ac:spMk id="3" creationId="{9188D647-5538-40DD-8A15-2D6338468445}"/>
          </ac:spMkLst>
        </pc:spChg>
        <pc:spChg chg="del">
          <ac:chgData name="Lars Jandt" userId="2a7afed0-0a70-42e2-9689-6704ebcf0004" providerId="ADAL" clId="{A9BD744A-997B-4559-9683-4BB2070E20D6}" dt="2022-08-05T09:23:22.013" v="3831" actId="478"/>
          <ac:spMkLst>
            <pc:docMk/>
            <pc:sldMk cId="1957453965" sldId="259"/>
            <ac:spMk id="4" creationId="{C0BEF23E-88AB-4476-95D0-387FFF99D271}"/>
          </ac:spMkLst>
        </pc:spChg>
        <pc:spChg chg="del">
          <ac:chgData name="Lars Jandt" userId="2a7afed0-0a70-42e2-9689-6704ebcf0004" providerId="ADAL" clId="{A9BD744A-997B-4559-9683-4BB2070E20D6}" dt="2022-08-05T09:23:22.013" v="3831" actId="478"/>
          <ac:spMkLst>
            <pc:docMk/>
            <pc:sldMk cId="1957453965" sldId="259"/>
            <ac:spMk id="5" creationId="{DC91EBF4-A60B-4501-8B88-0073A0C611DD}"/>
          </ac:spMkLst>
        </pc:spChg>
        <pc:spChg chg="del">
          <ac:chgData name="Lars Jandt" userId="2a7afed0-0a70-42e2-9689-6704ebcf0004" providerId="ADAL" clId="{A9BD744A-997B-4559-9683-4BB2070E20D6}" dt="2022-08-05T09:23:22.013" v="3831" actId="478"/>
          <ac:spMkLst>
            <pc:docMk/>
            <pc:sldMk cId="1957453965" sldId="259"/>
            <ac:spMk id="6" creationId="{1A7662C3-C2C4-4B19-98C1-82B3E055F2F8}"/>
          </ac:spMkLst>
        </pc:spChg>
        <pc:spChg chg="add mod">
          <ac:chgData name="Lars Jandt" userId="2a7afed0-0a70-42e2-9689-6704ebcf0004" providerId="ADAL" clId="{A9BD744A-997B-4559-9683-4BB2070E20D6}" dt="2022-08-05T09:46:58.505" v="5435" actId="1036"/>
          <ac:spMkLst>
            <pc:docMk/>
            <pc:sldMk cId="1957453965" sldId="259"/>
            <ac:spMk id="7" creationId="{E9BC6DE3-C038-4DFC-9C8A-85EA1D2B55D9}"/>
          </ac:spMkLst>
        </pc:spChg>
        <pc:spChg chg="add mod">
          <ac:chgData name="Lars Jandt" userId="2a7afed0-0a70-42e2-9689-6704ebcf0004" providerId="ADAL" clId="{A9BD744A-997B-4559-9683-4BB2070E20D6}" dt="2022-08-05T09:46:58.505" v="5435" actId="1036"/>
          <ac:spMkLst>
            <pc:docMk/>
            <pc:sldMk cId="1957453965" sldId="259"/>
            <ac:spMk id="8" creationId="{E9D866F1-8BC2-49DA-8688-1FC9C00B2315}"/>
          </ac:spMkLst>
        </pc:spChg>
        <pc:spChg chg="add mod">
          <ac:chgData name="Lars Jandt" userId="2a7afed0-0a70-42e2-9689-6704ebcf0004" providerId="ADAL" clId="{A9BD744A-997B-4559-9683-4BB2070E20D6}" dt="2022-08-05T09:45:54.211" v="5392" actId="20577"/>
          <ac:spMkLst>
            <pc:docMk/>
            <pc:sldMk cId="1957453965" sldId="259"/>
            <ac:spMk id="9" creationId="{4D074597-65C1-4815-B509-D8398324EF05}"/>
          </ac:spMkLst>
        </pc:spChg>
        <pc:spChg chg="add mod">
          <ac:chgData name="Lars Jandt" userId="2a7afed0-0a70-42e2-9689-6704ebcf0004" providerId="ADAL" clId="{A9BD744A-997B-4559-9683-4BB2070E20D6}" dt="2022-08-05T09:47:18.014" v="5491" actId="1038"/>
          <ac:spMkLst>
            <pc:docMk/>
            <pc:sldMk cId="1957453965" sldId="259"/>
            <ac:spMk id="12" creationId="{C57DEB84-A250-4E03-9E21-AED231D3682F}"/>
          </ac:spMkLst>
        </pc:spChg>
        <pc:spChg chg="add mod">
          <ac:chgData name="Lars Jandt" userId="2a7afed0-0a70-42e2-9689-6704ebcf0004" providerId="ADAL" clId="{A9BD744A-997B-4559-9683-4BB2070E20D6}" dt="2022-08-05T09:47:18.014" v="5491" actId="1038"/>
          <ac:spMkLst>
            <pc:docMk/>
            <pc:sldMk cId="1957453965" sldId="259"/>
            <ac:spMk id="15" creationId="{DCC58A2C-4FE7-4344-8131-E6DBAC4CE41E}"/>
          </ac:spMkLst>
        </pc:spChg>
        <pc:spChg chg="add mod">
          <ac:chgData name="Lars Jandt" userId="2a7afed0-0a70-42e2-9689-6704ebcf0004" providerId="ADAL" clId="{A9BD744A-997B-4559-9683-4BB2070E20D6}" dt="2022-08-05T09:47:18.014" v="5491" actId="1038"/>
          <ac:spMkLst>
            <pc:docMk/>
            <pc:sldMk cId="1957453965" sldId="259"/>
            <ac:spMk id="16" creationId="{F3ED5069-23F8-4AA2-ADA0-6ABB765529B4}"/>
          </ac:spMkLst>
        </pc:spChg>
        <pc:picChg chg="add mod">
          <ac:chgData name="Lars Jandt" userId="2a7afed0-0a70-42e2-9689-6704ebcf0004" providerId="ADAL" clId="{A9BD744A-997B-4559-9683-4BB2070E20D6}" dt="2022-08-05T09:47:18.014" v="5491" actId="1038"/>
          <ac:picMkLst>
            <pc:docMk/>
            <pc:sldMk cId="1957453965" sldId="259"/>
            <ac:picMk id="11" creationId="{FE403DA2-4FF2-421D-9394-B42C35E7D266}"/>
          </ac:picMkLst>
        </pc:picChg>
        <pc:cxnChg chg="add mod">
          <ac:chgData name="Lars Jandt" userId="2a7afed0-0a70-42e2-9689-6704ebcf0004" providerId="ADAL" clId="{A9BD744A-997B-4559-9683-4BB2070E20D6}" dt="2022-08-05T09:46:58.505" v="5435" actId="1036"/>
          <ac:cxnSpMkLst>
            <pc:docMk/>
            <pc:sldMk cId="1957453965" sldId="259"/>
            <ac:cxnSpMk id="14" creationId="{C6725D8F-2F9E-4ADD-B4D1-80E40007D87A}"/>
          </ac:cxnSpMkLst>
        </pc:cxnChg>
      </pc:sldChg>
      <pc:sldChg chg="addSp delSp modSp add mod modAnim">
        <pc:chgData name="Lars Jandt" userId="2a7afed0-0a70-42e2-9689-6704ebcf0004" providerId="ADAL" clId="{A9BD744A-997B-4559-9683-4BB2070E20D6}" dt="2022-08-18T03:07:48.338" v="16485" actId="20577"/>
        <pc:sldMkLst>
          <pc:docMk/>
          <pc:sldMk cId="818614681" sldId="260"/>
        </pc:sldMkLst>
        <pc:spChg chg="mod">
          <ac:chgData name="Lars Jandt" userId="2a7afed0-0a70-42e2-9689-6704ebcf0004" providerId="ADAL" clId="{A9BD744A-997B-4559-9683-4BB2070E20D6}" dt="2022-08-05T10:19:05.804" v="5821" actId="20577"/>
          <ac:spMkLst>
            <pc:docMk/>
            <pc:sldMk cId="818614681" sldId="260"/>
            <ac:spMk id="2" creationId="{F35909C2-1C15-415C-BA23-3F8E5699AEA1}"/>
          </ac:spMkLst>
        </pc:spChg>
        <pc:spChg chg="add mod">
          <ac:chgData name="Lars Jandt" userId="2a7afed0-0a70-42e2-9689-6704ebcf0004" providerId="ADAL" clId="{A9BD744A-997B-4559-9683-4BB2070E20D6}" dt="2022-08-07T04:47:10.236" v="12128" actId="20577"/>
          <ac:spMkLst>
            <pc:docMk/>
            <pc:sldMk cId="818614681" sldId="260"/>
            <ac:spMk id="3" creationId="{5B7D9087-56B9-44B1-872E-22AACFCC1F31}"/>
          </ac:spMkLst>
        </pc:spChg>
        <pc:spChg chg="mod">
          <ac:chgData name="Lars Jandt" userId="2a7afed0-0a70-42e2-9689-6704ebcf0004" providerId="ADAL" clId="{A9BD744A-997B-4559-9683-4BB2070E20D6}" dt="2022-08-06T04:00:29.922" v="11628" actId="20577"/>
          <ac:spMkLst>
            <pc:docMk/>
            <pc:sldMk cId="818614681" sldId="260"/>
            <ac:spMk id="4" creationId="{C0BEF23E-88AB-4476-95D0-387FFF99D271}"/>
          </ac:spMkLst>
        </pc:spChg>
        <pc:spChg chg="add mod">
          <ac:chgData name="Lars Jandt" userId="2a7afed0-0a70-42e2-9689-6704ebcf0004" providerId="ADAL" clId="{A9BD744A-997B-4559-9683-4BB2070E20D6}" dt="2022-08-18T02:57:12.010" v="16106" actId="11529"/>
          <ac:spMkLst>
            <pc:docMk/>
            <pc:sldMk cId="818614681" sldId="260"/>
            <ac:spMk id="5" creationId="{15CB9C13-E6C9-4F75-9694-E531C4CFB826}"/>
          </ac:spMkLst>
        </pc:spChg>
        <pc:spChg chg="del">
          <ac:chgData name="Lars Jandt" userId="2a7afed0-0a70-42e2-9689-6704ebcf0004" providerId="ADAL" clId="{A9BD744A-997B-4559-9683-4BB2070E20D6}" dt="2022-08-05T10:16:33.412" v="5624" actId="478"/>
          <ac:spMkLst>
            <pc:docMk/>
            <pc:sldMk cId="818614681" sldId="260"/>
            <ac:spMk id="5" creationId="{DC91EBF4-A60B-4501-8B88-0073A0C611DD}"/>
          </ac:spMkLst>
        </pc:spChg>
        <pc:spChg chg="mod">
          <ac:chgData name="Lars Jandt" userId="2a7afed0-0a70-42e2-9689-6704ebcf0004" providerId="ADAL" clId="{A9BD744A-997B-4559-9683-4BB2070E20D6}" dt="2022-08-06T03:46:17.093" v="10779" actId="1076"/>
          <ac:spMkLst>
            <pc:docMk/>
            <pc:sldMk cId="818614681" sldId="260"/>
            <ac:spMk id="6" creationId="{1A7662C3-C2C4-4B19-98C1-82B3E055F2F8}"/>
          </ac:spMkLst>
        </pc:spChg>
        <pc:spChg chg="add mod">
          <ac:chgData name="Lars Jandt" userId="2a7afed0-0a70-42e2-9689-6704ebcf0004" providerId="ADAL" clId="{A9BD744A-997B-4559-9683-4BB2070E20D6}" dt="2022-08-06T04:00:08.282" v="11608" actId="14100"/>
          <ac:spMkLst>
            <pc:docMk/>
            <pc:sldMk cId="818614681" sldId="260"/>
            <ac:spMk id="7" creationId="{6C78C0A6-AEEE-4611-B9A5-B5D1C80AF41B}"/>
          </ac:spMkLst>
        </pc:spChg>
        <pc:spChg chg="add del mod">
          <ac:chgData name="Lars Jandt" userId="2a7afed0-0a70-42e2-9689-6704ebcf0004" providerId="ADAL" clId="{A9BD744A-997B-4559-9683-4BB2070E20D6}" dt="2022-08-06T03:46:19.491" v="10780" actId="478"/>
          <ac:spMkLst>
            <pc:docMk/>
            <pc:sldMk cId="818614681" sldId="260"/>
            <ac:spMk id="8" creationId="{558BBBFD-78C9-4EE0-8463-F99F02469237}"/>
          </ac:spMkLst>
        </pc:spChg>
        <pc:spChg chg="add del mod">
          <ac:chgData name="Lars Jandt" userId="2a7afed0-0a70-42e2-9689-6704ebcf0004" providerId="ADAL" clId="{A9BD744A-997B-4559-9683-4BB2070E20D6}" dt="2022-08-06T03:38:13.410" v="10499"/>
          <ac:spMkLst>
            <pc:docMk/>
            <pc:sldMk cId="818614681" sldId="260"/>
            <ac:spMk id="9" creationId="{F58209A4-4CBB-4C88-BA5A-A7CF82B75549}"/>
          </ac:spMkLst>
        </pc:spChg>
        <pc:spChg chg="add del mod">
          <ac:chgData name="Lars Jandt" userId="2a7afed0-0a70-42e2-9689-6704ebcf0004" providerId="ADAL" clId="{A9BD744A-997B-4559-9683-4BB2070E20D6}" dt="2022-08-06T03:38:13.410" v="10501"/>
          <ac:spMkLst>
            <pc:docMk/>
            <pc:sldMk cId="818614681" sldId="260"/>
            <ac:spMk id="10" creationId="{BA95A183-28E8-4F33-A4E5-20F0848D0000}"/>
          </ac:spMkLst>
        </pc:spChg>
        <pc:spChg chg="add mod">
          <ac:chgData name="Lars Jandt" userId="2a7afed0-0a70-42e2-9689-6704ebcf0004" providerId="ADAL" clId="{A9BD744A-997B-4559-9683-4BB2070E20D6}" dt="2022-08-06T03:41:16.753" v="10675" actId="1076"/>
          <ac:spMkLst>
            <pc:docMk/>
            <pc:sldMk cId="818614681" sldId="260"/>
            <ac:spMk id="11" creationId="{44EEE95F-B9C1-4912-9F9E-3948BE83141D}"/>
          </ac:spMkLst>
        </pc:spChg>
        <pc:spChg chg="add mod">
          <ac:chgData name="Lars Jandt" userId="2a7afed0-0a70-42e2-9689-6704ebcf0004" providerId="ADAL" clId="{A9BD744A-997B-4559-9683-4BB2070E20D6}" dt="2022-08-06T03:41:25.878" v="10678" actId="1076"/>
          <ac:spMkLst>
            <pc:docMk/>
            <pc:sldMk cId="818614681" sldId="260"/>
            <ac:spMk id="12" creationId="{EFEC4550-0F84-4BD0-8191-29833917CB8A}"/>
          </ac:spMkLst>
        </pc:spChg>
        <pc:spChg chg="add mod ord">
          <ac:chgData name="Lars Jandt" userId="2a7afed0-0a70-42e2-9689-6704ebcf0004" providerId="ADAL" clId="{A9BD744A-997B-4559-9683-4BB2070E20D6}" dt="2022-08-06T03:42:43.257" v="10692" actId="207"/>
          <ac:spMkLst>
            <pc:docMk/>
            <pc:sldMk cId="818614681" sldId="260"/>
            <ac:spMk id="13" creationId="{1E4605FC-9A0A-4965-9975-65B27A248880}"/>
          </ac:spMkLst>
        </pc:spChg>
        <pc:spChg chg="add mod">
          <ac:chgData name="Lars Jandt" userId="2a7afed0-0a70-42e2-9689-6704ebcf0004" providerId="ADAL" clId="{A9BD744A-997B-4559-9683-4BB2070E20D6}" dt="2022-08-06T03:42:43.257" v="10692" actId="207"/>
          <ac:spMkLst>
            <pc:docMk/>
            <pc:sldMk cId="818614681" sldId="260"/>
            <ac:spMk id="14" creationId="{89F8C149-5005-49F1-9716-7B437C327AD4}"/>
          </ac:spMkLst>
        </pc:spChg>
        <pc:spChg chg="add mod">
          <ac:chgData name="Lars Jandt" userId="2a7afed0-0a70-42e2-9689-6704ebcf0004" providerId="ADAL" clId="{A9BD744A-997B-4559-9683-4BB2070E20D6}" dt="2022-08-07T08:38:26.678" v="12174" actId="1076"/>
          <ac:spMkLst>
            <pc:docMk/>
            <pc:sldMk cId="818614681" sldId="260"/>
            <ac:spMk id="16" creationId="{297B6E7D-9D6D-4FA4-94EB-D152AB98EFF6}"/>
          </ac:spMkLst>
        </pc:spChg>
        <pc:spChg chg="add del mod">
          <ac:chgData name="Lars Jandt" userId="2a7afed0-0a70-42e2-9689-6704ebcf0004" providerId="ADAL" clId="{A9BD744A-997B-4559-9683-4BB2070E20D6}" dt="2022-08-06T03:53:32.124" v="11092" actId="478"/>
          <ac:spMkLst>
            <pc:docMk/>
            <pc:sldMk cId="818614681" sldId="260"/>
            <ac:spMk id="17" creationId="{192890F2-7AFB-4E6E-9E41-4C6D366E824A}"/>
          </ac:spMkLst>
        </pc:spChg>
        <pc:spChg chg="add del mod">
          <ac:chgData name="Lars Jandt" userId="2a7afed0-0a70-42e2-9689-6704ebcf0004" providerId="ADAL" clId="{A9BD744A-997B-4559-9683-4BB2070E20D6}" dt="2022-08-06T03:49:47.268" v="11019" actId="478"/>
          <ac:spMkLst>
            <pc:docMk/>
            <pc:sldMk cId="818614681" sldId="260"/>
            <ac:spMk id="18" creationId="{BDBCFBB8-6AF5-46D8-B6A8-907B3DDCD324}"/>
          </ac:spMkLst>
        </pc:spChg>
        <pc:spChg chg="add mod">
          <ac:chgData name="Lars Jandt" userId="2a7afed0-0a70-42e2-9689-6704ebcf0004" providerId="ADAL" clId="{A9BD744A-997B-4559-9683-4BB2070E20D6}" dt="2022-08-18T03:07:48.338" v="16485" actId="20577"/>
          <ac:spMkLst>
            <pc:docMk/>
            <pc:sldMk cId="818614681" sldId="260"/>
            <ac:spMk id="19" creationId="{537C20C8-416A-433A-8874-28445BB66977}"/>
          </ac:spMkLst>
        </pc:spChg>
        <pc:grpChg chg="add mod ord">
          <ac:chgData name="Lars Jandt" userId="2a7afed0-0a70-42e2-9689-6704ebcf0004" providerId="ADAL" clId="{A9BD744A-997B-4559-9683-4BB2070E20D6}" dt="2022-08-06T03:42:43.257" v="10692" actId="207"/>
          <ac:grpSpMkLst>
            <pc:docMk/>
            <pc:sldMk cId="818614681" sldId="260"/>
            <ac:grpSpMk id="15" creationId="{CED57CAB-E2E8-4D45-AB54-5D4E264C2BCE}"/>
          </ac:grpSpMkLst>
        </pc:grpChg>
      </pc:sldChg>
      <pc:sldChg chg="addSp modSp add mod modAnim">
        <pc:chgData name="Lars Jandt" userId="2a7afed0-0a70-42e2-9689-6704ebcf0004" providerId="ADAL" clId="{A9BD744A-997B-4559-9683-4BB2070E20D6}" dt="2022-08-18T03:09:23.841" v="16525" actId="20577"/>
        <pc:sldMkLst>
          <pc:docMk/>
          <pc:sldMk cId="1735967564" sldId="261"/>
        </pc:sldMkLst>
        <pc:spChg chg="mod">
          <ac:chgData name="Lars Jandt" userId="2a7afed0-0a70-42e2-9689-6704ebcf0004" providerId="ADAL" clId="{A9BD744A-997B-4559-9683-4BB2070E20D6}" dt="2022-08-06T04:02:29.176" v="11738" actId="20577"/>
          <ac:spMkLst>
            <pc:docMk/>
            <pc:sldMk cId="1735967564" sldId="261"/>
            <ac:spMk id="2" creationId="{F35909C2-1C15-415C-BA23-3F8E5699AEA1}"/>
          </ac:spMkLst>
        </pc:spChg>
        <pc:spChg chg="add mod">
          <ac:chgData name="Lars Jandt" userId="2a7afed0-0a70-42e2-9689-6704ebcf0004" providerId="ADAL" clId="{A9BD744A-997B-4559-9683-4BB2070E20D6}" dt="2022-08-18T03:09:23.841" v="16525" actId="20577"/>
          <ac:spMkLst>
            <pc:docMk/>
            <pc:sldMk cId="1735967564" sldId="261"/>
            <ac:spMk id="3" creationId="{806376EA-F7C1-483B-AA3B-400106F26400}"/>
          </ac:spMkLst>
        </pc:spChg>
        <pc:spChg chg="mod">
          <ac:chgData name="Lars Jandt" userId="2a7afed0-0a70-42e2-9689-6704ebcf0004" providerId="ADAL" clId="{A9BD744A-997B-4559-9683-4BB2070E20D6}" dt="2022-08-05T10:40:52.485" v="6580" actId="1076"/>
          <ac:spMkLst>
            <pc:docMk/>
            <pc:sldMk cId="1735967564" sldId="261"/>
            <ac:spMk id="4" creationId="{C0BEF23E-88AB-4476-95D0-387FFF99D271}"/>
          </ac:spMkLst>
        </pc:spChg>
        <pc:spChg chg="add mod ord">
          <ac:chgData name="Lars Jandt" userId="2a7afed0-0a70-42e2-9689-6704ebcf0004" providerId="ADAL" clId="{A9BD744A-997B-4559-9683-4BB2070E20D6}" dt="2022-08-05T10:40:36.103" v="6558" actId="14100"/>
          <ac:spMkLst>
            <pc:docMk/>
            <pc:sldMk cId="1735967564" sldId="261"/>
            <ac:spMk id="5" creationId="{F776CEF8-67AE-4FD7-85E9-1FA765DB85A6}"/>
          </ac:spMkLst>
        </pc:spChg>
        <pc:spChg chg="mod">
          <ac:chgData name="Lars Jandt" userId="2a7afed0-0a70-42e2-9689-6704ebcf0004" providerId="ADAL" clId="{A9BD744A-997B-4559-9683-4BB2070E20D6}" dt="2022-08-05T10:17:33.069" v="5711" actId="20577"/>
          <ac:spMkLst>
            <pc:docMk/>
            <pc:sldMk cId="1735967564" sldId="261"/>
            <ac:spMk id="6" creationId="{1A7662C3-C2C4-4B19-98C1-82B3E055F2F8}"/>
          </ac:spMkLst>
        </pc:spChg>
        <pc:spChg chg="add mod">
          <ac:chgData name="Lars Jandt" userId="2a7afed0-0a70-42e2-9689-6704ebcf0004" providerId="ADAL" clId="{A9BD744A-997B-4559-9683-4BB2070E20D6}" dt="2022-08-05T10:41:33.666" v="6583" actId="14100"/>
          <ac:spMkLst>
            <pc:docMk/>
            <pc:sldMk cId="1735967564" sldId="261"/>
            <ac:spMk id="7" creationId="{5D8599EC-1B0F-465C-97B3-E736C65ADAF2}"/>
          </ac:spMkLst>
        </pc:spChg>
        <pc:spChg chg="add mod">
          <ac:chgData name="Lars Jandt" userId="2a7afed0-0a70-42e2-9689-6704ebcf0004" providerId="ADAL" clId="{A9BD744A-997B-4559-9683-4BB2070E20D6}" dt="2022-08-18T03:08:53.640" v="16517" actId="6549"/>
          <ac:spMkLst>
            <pc:docMk/>
            <pc:sldMk cId="1735967564" sldId="261"/>
            <ac:spMk id="8" creationId="{A13746EE-AFB8-453F-8B97-9E1188401C16}"/>
          </ac:spMkLst>
        </pc:spChg>
      </pc:sldChg>
      <pc:sldChg chg="addSp delSp modSp add mod">
        <pc:chgData name="Lars Jandt" userId="2a7afed0-0a70-42e2-9689-6704ebcf0004" providerId="ADAL" clId="{A9BD744A-997B-4559-9683-4BB2070E20D6}" dt="2022-08-18T02:54:38.415" v="16104" actId="20577"/>
        <pc:sldMkLst>
          <pc:docMk/>
          <pc:sldMk cId="4232903357" sldId="262"/>
        </pc:sldMkLst>
        <pc:spChg chg="del">
          <ac:chgData name="Lars Jandt" userId="2a7afed0-0a70-42e2-9689-6704ebcf0004" providerId="ADAL" clId="{A9BD744A-997B-4559-9683-4BB2070E20D6}" dt="2022-08-05T10:51:28.540" v="7625" actId="478"/>
          <ac:spMkLst>
            <pc:docMk/>
            <pc:sldMk cId="4232903357" sldId="262"/>
            <ac:spMk id="3" creationId="{E65FA686-52BA-4D34-A663-9E625CF30C9E}"/>
          </ac:spMkLst>
        </pc:spChg>
        <pc:spChg chg="del">
          <ac:chgData name="Lars Jandt" userId="2a7afed0-0a70-42e2-9689-6704ebcf0004" providerId="ADAL" clId="{A9BD744A-997B-4559-9683-4BB2070E20D6}" dt="2022-08-05T10:51:28.540" v="7625" actId="478"/>
          <ac:spMkLst>
            <pc:docMk/>
            <pc:sldMk cId="4232903357" sldId="262"/>
            <ac:spMk id="4" creationId="{C0BEF23E-88AB-4476-95D0-387FFF99D271}"/>
          </ac:spMkLst>
        </pc:spChg>
        <pc:spChg chg="del">
          <ac:chgData name="Lars Jandt" userId="2a7afed0-0a70-42e2-9689-6704ebcf0004" providerId="ADAL" clId="{A9BD744A-997B-4559-9683-4BB2070E20D6}" dt="2022-08-05T10:51:28.540" v="7625" actId="478"/>
          <ac:spMkLst>
            <pc:docMk/>
            <pc:sldMk cId="4232903357" sldId="262"/>
            <ac:spMk id="5" creationId="{DC91EBF4-A60B-4501-8B88-0073A0C611DD}"/>
          </ac:spMkLst>
        </pc:spChg>
        <pc:spChg chg="del">
          <ac:chgData name="Lars Jandt" userId="2a7afed0-0a70-42e2-9689-6704ebcf0004" providerId="ADAL" clId="{A9BD744A-997B-4559-9683-4BB2070E20D6}" dt="2022-08-05T10:51:28.540" v="7625" actId="478"/>
          <ac:spMkLst>
            <pc:docMk/>
            <pc:sldMk cId="4232903357" sldId="262"/>
            <ac:spMk id="6" creationId="{1A7662C3-C2C4-4B19-98C1-82B3E055F2F8}"/>
          </ac:spMkLst>
        </pc:spChg>
        <pc:spChg chg="add mod">
          <ac:chgData name="Lars Jandt" userId="2a7afed0-0a70-42e2-9689-6704ebcf0004" providerId="ADAL" clId="{A9BD744A-997B-4559-9683-4BB2070E20D6}" dt="2022-08-18T02:54:38.415" v="16104" actId="20577"/>
          <ac:spMkLst>
            <pc:docMk/>
            <pc:sldMk cId="4232903357" sldId="262"/>
            <ac:spMk id="7" creationId="{D553954E-F457-42EF-8A5A-A848DF69535F}"/>
          </ac:spMkLst>
        </pc:spChg>
        <pc:spChg chg="del">
          <ac:chgData name="Lars Jandt" userId="2a7afed0-0a70-42e2-9689-6704ebcf0004" providerId="ADAL" clId="{A9BD744A-997B-4559-9683-4BB2070E20D6}" dt="2022-08-05T10:51:28.540" v="7625" actId="478"/>
          <ac:spMkLst>
            <pc:docMk/>
            <pc:sldMk cId="4232903357" sldId="262"/>
            <ac:spMk id="20" creationId="{B4422C78-E4F8-4DB9-88E5-855FAB3DDA4B}"/>
          </ac:spMkLst>
        </pc:spChg>
        <pc:spChg chg="del">
          <ac:chgData name="Lars Jandt" userId="2a7afed0-0a70-42e2-9689-6704ebcf0004" providerId="ADAL" clId="{A9BD744A-997B-4559-9683-4BB2070E20D6}" dt="2022-08-05T10:51:28.540" v="7625" actId="478"/>
          <ac:spMkLst>
            <pc:docMk/>
            <pc:sldMk cId="4232903357" sldId="262"/>
            <ac:spMk id="21" creationId="{C4B11D17-124C-4965-9799-0AFAF9B1C5F8}"/>
          </ac:spMkLst>
        </pc:spChg>
        <pc:picChg chg="add mod">
          <ac:chgData name="Lars Jandt" userId="2a7afed0-0a70-42e2-9689-6704ebcf0004" providerId="ADAL" clId="{A9BD744A-997B-4559-9683-4BB2070E20D6}" dt="2022-08-18T02:54:08.553" v="16039" actId="14100"/>
          <ac:picMkLst>
            <pc:docMk/>
            <pc:sldMk cId="4232903357" sldId="262"/>
            <ac:picMk id="9" creationId="{4AD61A73-413E-4A64-83FD-5A9EA159A838}"/>
          </ac:picMkLst>
        </pc:picChg>
      </pc:sldChg>
      <pc:sldChg chg="delSp modSp add del mod">
        <pc:chgData name="Lars Jandt" userId="2a7afed0-0a70-42e2-9689-6704ebcf0004" providerId="ADAL" clId="{A9BD744A-997B-4559-9683-4BB2070E20D6}" dt="2022-08-07T05:04:03.321" v="12130" actId="47"/>
        <pc:sldMkLst>
          <pc:docMk/>
          <pc:sldMk cId="155042064" sldId="263"/>
        </pc:sldMkLst>
        <pc:spChg chg="mod">
          <ac:chgData name="Lars Jandt" userId="2a7afed0-0a70-42e2-9689-6704ebcf0004" providerId="ADAL" clId="{A9BD744A-997B-4559-9683-4BB2070E20D6}" dt="2022-08-06T04:02:07.019" v="11733" actId="20577"/>
          <ac:spMkLst>
            <pc:docMk/>
            <pc:sldMk cId="155042064" sldId="263"/>
            <ac:spMk id="2" creationId="{F35909C2-1C15-415C-BA23-3F8E5699AEA1}"/>
          </ac:spMkLst>
        </pc:spChg>
        <pc:spChg chg="del">
          <ac:chgData name="Lars Jandt" userId="2a7afed0-0a70-42e2-9689-6704ebcf0004" providerId="ADAL" clId="{A9BD744A-997B-4559-9683-4BB2070E20D6}" dt="2022-08-06T04:02:14.056" v="11734" actId="478"/>
          <ac:spMkLst>
            <pc:docMk/>
            <pc:sldMk cId="155042064" sldId="263"/>
            <ac:spMk id="3" creationId="{5B7D9087-56B9-44B1-872E-22AACFCC1F31}"/>
          </ac:spMkLst>
        </pc:spChg>
        <pc:spChg chg="del">
          <ac:chgData name="Lars Jandt" userId="2a7afed0-0a70-42e2-9689-6704ebcf0004" providerId="ADAL" clId="{A9BD744A-997B-4559-9683-4BB2070E20D6}" dt="2022-08-06T04:02:14.056" v="11734" actId="478"/>
          <ac:spMkLst>
            <pc:docMk/>
            <pc:sldMk cId="155042064" sldId="263"/>
            <ac:spMk id="4" creationId="{C0BEF23E-88AB-4476-95D0-387FFF99D271}"/>
          </ac:spMkLst>
        </pc:spChg>
        <pc:spChg chg="mod">
          <ac:chgData name="Lars Jandt" userId="2a7afed0-0a70-42e2-9689-6704ebcf0004" providerId="ADAL" clId="{A9BD744A-997B-4559-9683-4BB2070E20D6}" dt="2022-08-06T04:02:20.500" v="11735" actId="1076"/>
          <ac:spMkLst>
            <pc:docMk/>
            <pc:sldMk cId="155042064" sldId="263"/>
            <ac:spMk id="6" creationId="{1A7662C3-C2C4-4B19-98C1-82B3E055F2F8}"/>
          </ac:spMkLst>
        </pc:spChg>
        <pc:spChg chg="del mod">
          <ac:chgData name="Lars Jandt" userId="2a7afed0-0a70-42e2-9689-6704ebcf0004" providerId="ADAL" clId="{A9BD744A-997B-4559-9683-4BB2070E20D6}" dt="2022-08-06T04:02:23.919" v="11736" actId="478"/>
          <ac:spMkLst>
            <pc:docMk/>
            <pc:sldMk cId="155042064" sldId="263"/>
            <ac:spMk id="7" creationId="{6C78C0A6-AEEE-4611-B9A5-B5D1C80AF41B}"/>
          </ac:spMkLst>
        </pc:spChg>
        <pc:spChg chg="del">
          <ac:chgData name="Lars Jandt" userId="2a7afed0-0a70-42e2-9689-6704ebcf0004" providerId="ADAL" clId="{A9BD744A-997B-4559-9683-4BB2070E20D6}" dt="2022-08-06T04:02:14.056" v="11734" actId="478"/>
          <ac:spMkLst>
            <pc:docMk/>
            <pc:sldMk cId="155042064" sldId="263"/>
            <ac:spMk id="11" creationId="{44EEE95F-B9C1-4912-9F9E-3948BE83141D}"/>
          </ac:spMkLst>
        </pc:spChg>
        <pc:spChg chg="del">
          <ac:chgData name="Lars Jandt" userId="2a7afed0-0a70-42e2-9689-6704ebcf0004" providerId="ADAL" clId="{A9BD744A-997B-4559-9683-4BB2070E20D6}" dt="2022-08-06T04:02:14.056" v="11734" actId="478"/>
          <ac:spMkLst>
            <pc:docMk/>
            <pc:sldMk cId="155042064" sldId="263"/>
            <ac:spMk id="12" creationId="{EFEC4550-0F84-4BD0-8191-29833917CB8A}"/>
          </ac:spMkLst>
        </pc:spChg>
        <pc:spChg chg="del">
          <ac:chgData name="Lars Jandt" userId="2a7afed0-0a70-42e2-9689-6704ebcf0004" providerId="ADAL" clId="{A9BD744A-997B-4559-9683-4BB2070E20D6}" dt="2022-08-06T04:02:14.056" v="11734" actId="478"/>
          <ac:spMkLst>
            <pc:docMk/>
            <pc:sldMk cId="155042064" sldId="263"/>
            <ac:spMk id="16" creationId="{297B6E7D-9D6D-4FA4-94EB-D152AB98EFF6}"/>
          </ac:spMkLst>
        </pc:spChg>
        <pc:spChg chg="mod">
          <ac:chgData name="Lars Jandt" userId="2a7afed0-0a70-42e2-9689-6704ebcf0004" providerId="ADAL" clId="{A9BD744A-997B-4559-9683-4BB2070E20D6}" dt="2022-08-06T04:02:20.500" v="11735" actId="1076"/>
          <ac:spMkLst>
            <pc:docMk/>
            <pc:sldMk cId="155042064" sldId="263"/>
            <ac:spMk id="19" creationId="{537C20C8-416A-433A-8874-28445BB66977}"/>
          </ac:spMkLst>
        </pc:spChg>
        <pc:grpChg chg="del">
          <ac:chgData name="Lars Jandt" userId="2a7afed0-0a70-42e2-9689-6704ebcf0004" providerId="ADAL" clId="{A9BD744A-997B-4559-9683-4BB2070E20D6}" dt="2022-08-06T04:02:14.056" v="11734" actId="478"/>
          <ac:grpSpMkLst>
            <pc:docMk/>
            <pc:sldMk cId="155042064" sldId="263"/>
            <ac:grpSpMk id="15" creationId="{CED57CAB-E2E8-4D45-AB54-5D4E264C2BCE}"/>
          </ac:grpSpMkLst>
        </pc:grpChg>
      </pc:sldChg>
      <pc:sldChg chg="modSp add mod">
        <pc:chgData name="Lars Jandt" userId="2a7afed0-0a70-42e2-9689-6704ebcf0004" providerId="ADAL" clId="{A9BD744A-997B-4559-9683-4BB2070E20D6}" dt="2022-08-14T07:02:13.622" v="15676" actId="20577"/>
        <pc:sldMkLst>
          <pc:docMk/>
          <pc:sldMk cId="3474123408" sldId="263"/>
        </pc:sldMkLst>
        <pc:spChg chg="mod">
          <ac:chgData name="Lars Jandt" userId="2a7afed0-0a70-42e2-9689-6704ebcf0004" providerId="ADAL" clId="{A9BD744A-997B-4559-9683-4BB2070E20D6}" dt="2022-08-14T07:02:13.622" v="15676" actId="20577"/>
          <ac:spMkLst>
            <pc:docMk/>
            <pc:sldMk cId="3474123408" sldId="263"/>
            <ac:spMk id="2" creationId="{9ED3CF8E-E976-49F2-959D-A86D27C88CE9}"/>
          </ac:spMkLst>
        </pc:spChg>
      </pc:sldChg>
      <pc:sldChg chg="addSp modSp add mod modAnim">
        <pc:chgData name="Lars Jandt" userId="2a7afed0-0a70-42e2-9689-6704ebcf0004" providerId="ADAL" clId="{A9BD744A-997B-4559-9683-4BB2070E20D6}" dt="2022-08-18T02:51:10.416" v="15987"/>
        <pc:sldMkLst>
          <pc:docMk/>
          <pc:sldMk cId="3530516528" sldId="264"/>
        </pc:sldMkLst>
        <pc:spChg chg="mod">
          <ac:chgData name="Lars Jandt" userId="2a7afed0-0a70-42e2-9689-6704ebcf0004" providerId="ADAL" clId="{A9BD744A-997B-4559-9683-4BB2070E20D6}" dt="2022-08-18T02:50:41.479" v="15982" actId="164"/>
          <ac:spMkLst>
            <pc:docMk/>
            <pc:sldMk cId="3530516528" sldId="264"/>
            <ac:spMk id="4" creationId="{C0BEF23E-88AB-4476-95D0-387FFF99D271}"/>
          </ac:spMkLst>
        </pc:spChg>
        <pc:spChg chg="mod">
          <ac:chgData name="Lars Jandt" userId="2a7afed0-0a70-42e2-9689-6704ebcf0004" providerId="ADAL" clId="{A9BD744A-997B-4559-9683-4BB2070E20D6}" dt="2022-08-18T02:50:53.010" v="15984" actId="164"/>
          <ac:spMkLst>
            <pc:docMk/>
            <pc:sldMk cId="3530516528" sldId="264"/>
            <ac:spMk id="5" creationId="{DC91EBF4-A60B-4501-8B88-0073A0C611DD}"/>
          </ac:spMkLst>
        </pc:spChg>
        <pc:spChg chg="mod">
          <ac:chgData name="Lars Jandt" userId="2a7afed0-0a70-42e2-9689-6704ebcf0004" providerId="ADAL" clId="{A9BD744A-997B-4559-9683-4BB2070E20D6}" dt="2022-08-18T02:50:47.746" v="15983" actId="164"/>
          <ac:spMkLst>
            <pc:docMk/>
            <pc:sldMk cId="3530516528" sldId="264"/>
            <ac:spMk id="6" creationId="{1A7662C3-C2C4-4B19-98C1-82B3E055F2F8}"/>
          </ac:spMkLst>
        </pc:spChg>
        <pc:spChg chg="mod">
          <ac:chgData name="Lars Jandt" userId="2a7afed0-0a70-42e2-9689-6704ebcf0004" providerId="ADAL" clId="{A9BD744A-997B-4559-9683-4BB2070E20D6}" dt="2022-08-18T02:50:41.479" v="15982" actId="164"/>
          <ac:spMkLst>
            <pc:docMk/>
            <pc:sldMk cId="3530516528" sldId="264"/>
            <ac:spMk id="7" creationId="{7B368724-A652-4007-A4E5-A8CE62DFD2E0}"/>
          </ac:spMkLst>
        </pc:spChg>
        <pc:spChg chg="mod">
          <ac:chgData name="Lars Jandt" userId="2a7afed0-0a70-42e2-9689-6704ebcf0004" providerId="ADAL" clId="{A9BD744A-997B-4559-9683-4BB2070E20D6}" dt="2022-08-18T02:50:41.479" v="15982" actId="164"/>
          <ac:spMkLst>
            <pc:docMk/>
            <pc:sldMk cId="3530516528" sldId="264"/>
            <ac:spMk id="10" creationId="{73FEF842-E39E-4F45-B367-0580FB1A7BB7}"/>
          </ac:spMkLst>
        </pc:spChg>
        <pc:spChg chg="mod">
          <ac:chgData name="Lars Jandt" userId="2a7afed0-0a70-42e2-9689-6704ebcf0004" providerId="ADAL" clId="{A9BD744A-997B-4559-9683-4BB2070E20D6}" dt="2022-08-18T02:50:41.479" v="15982" actId="164"/>
          <ac:spMkLst>
            <pc:docMk/>
            <pc:sldMk cId="3530516528" sldId="264"/>
            <ac:spMk id="11" creationId="{04DAA845-8097-4A2F-A1BB-0DC037080244}"/>
          </ac:spMkLst>
        </pc:spChg>
        <pc:spChg chg="mod">
          <ac:chgData name="Lars Jandt" userId="2a7afed0-0a70-42e2-9689-6704ebcf0004" providerId="ADAL" clId="{A9BD744A-997B-4559-9683-4BB2070E20D6}" dt="2022-08-18T02:50:47.746" v="15983" actId="164"/>
          <ac:spMkLst>
            <pc:docMk/>
            <pc:sldMk cId="3530516528" sldId="264"/>
            <ac:spMk id="12" creationId="{A5515B6F-EBB4-4695-B0EC-7FEA09CF14CF}"/>
          </ac:spMkLst>
        </pc:spChg>
        <pc:spChg chg="mod">
          <ac:chgData name="Lars Jandt" userId="2a7afed0-0a70-42e2-9689-6704ebcf0004" providerId="ADAL" clId="{A9BD744A-997B-4559-9683-4BB2070E20D6}" dt="2022-08-18T02:50:47.746" v="15983" actId="164"/>
          <ac:spMkLst>
            <pc:docMk/>
            <pc:sldMk cId="3530516528" sldId="264"/>
            <ac:spMk id="13" creationId="{3B16917C-D7D2-4222-97E4-5EEDDD195E85}"/>
          </ac:spMkLst>
        </pc:spChg>
        <pc:spChg chg="mod">
          <ac:chgData name="Lars Jandt" userId="2a7afed0-0a70-42e2-9689-6704ebcf0004" providerId="ADAL" clId="{A9BD744A-997B-4559-9683-4BB2070E20D6}" dt="2022-08-18T02:50:47.746" v="15983" actId="164"/>
          <ac:spMkLst>
            <pc:docMk/>
            <pc:sldMk cId="3530516528" sldId="264"/>
            <ac:spMk id="14" creationId="{7F5AB9B7-A568-4B2C-B458-6E0064086326}"/>
          </ac:spMkLst>
        </pc:spChg>
        <pc:spChg chg="mod">
          <ac:chgData name="Lars Jandt" userId="2a7afed0-0a70-42e2-9689-6704ebcf0004" providerId="ADAL" clId="{A9BD744A-997B-4559-9683-4BB2070E20D6}" dt="2022-08-18T02:50:47.746" v="15983" actId="164"/>
          <ac:spMkLst>
            <pc:docMk/>
            <pc:sldMk cId="3530516528" sldId="264"/>
            <ac:spMk id="15" creationId="{9F4AC81D-FCCD-40A0-8B91-5441507434E3}"/>
          </ac:spMkLst>
        </pc:spChg>
        <pc:spChg chg="mod">
          <ac:chgData name="Lars Jandt" userId="2a7afed0-0a70-42e2-9689-6704ebcf0004" providerId="ADAL" clId="{A9BD744A-997B-4559-9683-4BB2070E20D6}" dt="2022-08-18T02:50:47.746" v="15983" actId="164"/>
          <ac:spMkLst>
            <pc:docMk/>
            <pc:sldMk cId="3530516528" sldId="264"/>
            <ac:spMk id="16" creationId="{24CC9CB7-B5B1-4C43-A3BF-05C088E6B135}"/>
          </ac:spMkLst>
        </pc:spChg>
        <pc:spChg chg="mod">
          <ac:chgData name="Lars Jandt" userId="2a7afed0-0a70-42e2-9689-6704ebcf0004" providerId="ADAL" clId="{A9BD744A-997B-4559-9683-4BB2070E20D6}" dt="2022-08-18T02:50:53.010" v="15984" actId="164"/>
          <ac:spMkLst>
            <pc:docMk/>
            <pc:sldMk cId="3530516528" sldId="264"/>
            <ac:spMk id="17" creationId="{481EB8AE-4B78-430D-B7AD-44602DD1AEC6}"/>
          </ac:spMkLst>
        </pc:spChg>
        <pc:spChg chg="mod">
          <ac:chgData name="Lars Jandt" userId="2a7afed0-0a70-42e2-9689-6704ebcf0004" providerId="ADAL" clId="{A9BD744A-997B-4559-9683-4BB2070E20D6}" dt="2022-08-18T02:50:47.746" v="15983" actId="164"/>
          <ac:spMkLst>
            <pc:docMk/>
            <pc:sldMk cId="3530516528" sldId="264"/>
            <ac:spMk id="18" creationId="{D08326D9-7558-4FAB-8309-9CD2DF9CCC2D}"/>
          </ac:spMkLst>
        </pc:spChg>
        <pc:spChg chg="mod">
          <ac:chgData name="Lars Jandt" userId="2a7afed0-0a70-42e2-9689-6704ebcf0004" providerId="ADAL" clId="{A9BD744A-997B-4559-9683-4BB2070E20D6}" dt="2022-08-18T02:50:53.010" v="15984" actId="164"/>
          <ac:spMkLst>
            <pc:docMk/>
            <pc:sldMk cId="3530516528" sldId="264"/>
            <ac:spMk id="19" creationId="{1CD0AAE1-E794-431A-B233-D6CC8391249B}"/>
          </ac:spMkLst>
        </pc:spChg>
        <pc:grpChg chg="add mod">
          <ac:chgData name="Lars Jandt" userId="2a7afed0-0a70-42e2-9689-6704ebcf0004" providerId="ADAL" clId="{A9BD744A-997B-4559-9683-4BB2070E20D6}" dt="2022-08-18T02:50:41.479" v="15982" actId="164"/>
          <ac:grpSpMkLst>
            <pc:docMk/>
            <pc:sldMk cId="3530516528" sldId="264"/>
            <ac:grpSpMk id="3" creationId="{E0238210-3222-4BEA-9E55-B12523BC22A7}"/>
          </ac:grpSpMkLst>
        </pc:grpChg>
        <pc:grpChg chg="add mod">
          <ac:chgData name="Lars Jandt" userId="2a7afed0-0a70-42e2-9689-6704ebcf0004" providerId="ADAL" clId="{A9BD744A-997B-4559-9683-4BB2070E20D6}" dt="2022-08-18T02:50:47.746" v="15983" actId="164"/>
          <ac:grpSpMkLst>
            <pc:docMk/>
            <pc:sldMk cId="3530516528" sldId="264"/>
            <ac:grpSpMk id="8" creationId="{5D5B7F3A-473A-445A-BEA6-80FAE32E9527}"/>
          </ac:grpSpMkLst>
        </pc:grpChg>
        <pc:grpChg chg="add mod">
          <ac:chgData name="Lars Jandt" userId="2a7afed0-0a70-42e2-9689-6704ebcf0004" providerId="ADAL" clId="{A9BD744A-997B-4559-9683-4BB2070E20D6}" dt="2022-08-18T02:50:53.010" v="15984" actId="164"/>
          <ac:grpSpMkLst>
            <pc:docMk/>
            <pc:sldMk cId="3530516528" sldId="264"/>
            <ac:grpSpMk id="20" creationId="{1BDC436A-CEB4-4CFE-8C83-CD7258D90BDD}"/>
          </ac:grpSpMkLst>
        </pc:grpChg>
        <pc:picChg chg="mod">
          <ac:chgData name="Lars Jandt" userId="2a7afed0-0a70-42e2-9689-6704ebcf0004" providerId="ADAL" clId="{A9BD744A-997B-4559-9683-4BB2070E20D6}" dt="2022-08-18T02:50:41.479" v="15982" actId="164"/>
          <ac:picMkLst>
            <pc:docMk/>
            <pc:sldMk cId="3530516528" sldId="264"/>
            <ac:picMk id="9" creationId="{5FCB71A8-F303-4E26-8A2E-A056DE4C4E1D}"/>
          </ac:picMkLst>
        </pc:picChg>
      </pc:sldChg>
      <pc:sldChg chg="delSp modSp add mod ord">
        <pc:chgData name="Lars Jandt" userId="2a7afed0-0a70-42e2-9689-6704ebcf0004" providerId="ADAL" clId="{A9BD744A-997B-4559-9683-4BB2070E20D6}" dt="2022-08-18T03:03:17.058" v="16290" actId="1076"/>
        <pc:sldMkLst>
          <pc:docMk/>
          <pc:sldMk cId="1465689543" sldId="265"/>
        </pc:sldMkLst>
        <pc:spChg chg="mod">
          <ac:chgData name="Lars Jandt" userId="2a7afed0-0a70-42e2-9689-6704ebcf0004" providerId="ADAL" clId="{A9BD744A-997B-4559-9683-4BB2070E20D6}" dt="2022-08-18T03:03:17.058" v="16290" actId="1076"/>
          <ac:spMkLst>
            <pc:docMk/>
            <pc:sldMk cId="1465689543" sldId="265"/>
            <ac:spMk id="2" creationId="{F35909C2-1C15-415C-BA23-3F8E5699AEA1}"/>
          </ac:spMkLst>
        </pc:spChg>
        <pc:spChg chg="del">
          <ac:chgData name="Lars Jandt" userId="2a7afed0-0a70-42e2-9689-6704ebcf0004" providerId="ADAL" clId="{A9BD744A-997B-4559-9683-4BB2070E20D6}" dt="2022-08-14T05:07:26.168" v="12427" actId="478"/>
          <ac:spMkLst>
            <pc:docMk/>
            <pc:sldMk cId="1465689543" sldId="265"/>
            <ac:spMk id="3" creationId="{806376EA-F7C1-483B-AA3B-400106F26400}"/>
          </ac:spMkLst>
        </pc:spChg>
        <pc:spChg chg="del">
          <ac:chgData name="Lars Jandt" userId="2a7afed0-0a70-42e2-9689-6704ebcf0004" providerId="ADAL" clId="{A9BD744A-997B-4559-9683-4BB2070E20D6}" dt="2022-08-14T05:07:26.168" v="12427" actId="478"/>
          <ac:spMkLst>
            <pc:docMk/>
            <pc:sldMk cId="1465689543" sldId="265"/>
            <ac:spMk id="4" creationId="{C0BEF23E-88AB-4476-95D0-387FFF99D271}"/>
          </ac:spMkLst>
        </pc:spChg>
        <pc:spChg chg="del">
          <ac:chgData name="Lars Jandt" userId="2a7afed0-0a70-42e2-9689-6704ebcf0004" providerId="ADAL" clId="{A9BD744A-997B-4559-9683-4BB2070E20D6}" dt="2022-08-14T05:07:26.168" v="12427" actId="478"/>
          <ac:spMkLst>
            <pc:docMk/>
            <pc:sldMk cId="1465689543" sldId="265"/>
            <ac:spMk id="5" creationId="{F776CEF8-67AE-4FD7-85E9-1FA765DB85A6}"/>
          </ac:spMkLst>
        </pc:spChg>
        <pc:spChg chg="del">
          <ac:chgData name="Lars Jandt" userId="2a7afed0-0a70-42e2-9689-6704ebcf0004" providerId="ADAL" clId="{A9BD744A-997B-4559-9683-4BB2070E20D6}" dt="2022-08-14T05:07:26.168" v="12427" actId="478"/>
          <ac:spMkLst>
            <pc:docMk/>
            <pc:sldMk cId="1465689543" sldId="265"/>
            <ac:spMk id="6" creationId="{1A7662C3-C2C4-4B19-98C1-82B3E055F2F8}"/>
          </ac:spMkLst>
        </pc:spChg>
        <pc:spChg chg="del">
          <ac:chgData name="Lars Jandt" userId="2a7afed0-0a70-42e2-9689-6704ebcf0004" providerId="ADAL" clId="{A9BD744A-997B-4559-9683-4BB2070E20D6}" dt="2022-08-14T05:07:26.168" v="12427" actId="478"/>
          <ac:spMkLst>
            <pc:docMk/>
            <pc:sldMk cId="1465689543" sldId="265"/>
            <ac:spMk id="7" creationId="{5D8599EC-1B0F-465C-97B3-E736C65ADAF2}"/>
          </ac:spMkLst>
        </pc:spChg>
        <pc:spChg chg="del mod">
          <ac:chgData name="Lars Jandt" userId="2a7afed0-0a70-42e2-9689-6704ebcf0004" providerId="ADAL" clId="{A9BD744A-997B-4559-9683-4BB2070E20D6}" dt="2022-08-14T05:07:36.864" v="12437" actId="478"/>
          <ac:spMkLst>
            <pc:docMk/>
            <pc:sldMk cId="1465689543" sldId="265"/>
            <ac:spMk id="8" creationId="{A13746EE-AFB8-453F-8B97-9E1188401C16}"/>
          </ac:spMkLst>
        </pc:spChg>
      </pc:sldChg>
      <pc:sldChg chg="delSp modSp add mod">
        <pc:chgData name="Lars Jandt" userId="2a7afed0-0a70-42e2-9689-6704ebcf0004" providerId="ADAL" clId="{A9BD744A-997B-4559-9683-4BB2070E20D6}" dt="2022-08-14T05:41:14.993" v="14525" actId="6549"/>
        <pc:sldMkLst>
          <pc:docMk/>
          <pc:sldMk cId="3188648767" sldId="576789961"/>
        </pc:sldMkLst>
        <pc:spChg chg="mod">
          <ac:chgData name="Lars Jandt" userId="2a7afed0-0a70-42e2-9689-6704ebcf0004" providerId="ADAL" clId="{A9BD744A-997B-4559-9683-4BB2070E20D6}" dt="2022-08-14T05:32:38.550" v="13164" actId="108"/>
          <ac:spMkLst>
            <pc:docMk/>
            <pc:sldMk cId="3188648767" sldId="576789961"/>
            <ac:spMk id="6" creationId="{C65AF175-44B2-415A-8E23-0CB81BBBA74B}"/>
          </ac:spMkLst>
        </pc:spChg>
        <pc:spChg chg="mod">
          <ac:chgData name="Lars Jandt" userId="2a7afed0-0a70-42e2-9689-6704ebcf0004" providerId="ADAL" clId="{A9BD744A-997B-4559-9683-4BB2070E20D6}" dt="2022-08-14T05:41:14.993" v="14525" actId="6549"/>
          <ac:spMkLst>
            <pc:docMk/>
            <pc:sldMk cId="3188648767" sldId="576789961"/>
            <ac:spMk id="17" creationId="{A7D9B50A-FC96-480B-8761-B2088E3405D8}"/>
          </ac:spMkLst>
        </pc:spChg>
        <pc:spChg chg="del">
          <ac:chgData name="Lars Jandt" userId="2a7afed0-0a70-42e2-9689-6704ebcf0004" providerId="ADAL" clId="{A9BD744A-997B-4559-9683-4BB2070E20D6}" dt="2022-08-14T05:21:57.718" v="12475" actId="478"/>
          <ac:spMkLst>
            <pc:docMk/>
            <pc:sldMk cId="3188648767" sldId="576789961"/>
            <ac:spMk id="43" creationId="{EFEA5326-B415-4202-898E-CEE27CDF0414}"/>
          </ac:spMkLst>
        </pc:spChg>
      </pc:sldChg>
      <pc:sldChg chg="delSp modSp add mod">
        <pc:chgData name="Lars Jandt" userId="2a7afed0-0a70-42e2-9689-6704ebcf0004" providerId="ADAL" clId="{A9BD744A-997B-4559-9683-4BB2070E20D6}" dt="2022-08-14T05:41:49.009" v="14612" actId="20577"/>
        <pc:sldMkLst>
          <pc:docMk/>
          <pc:sldMk cId="533057358" sldId="576789977"/>
        </pc:sldMkLst>
        <pc:spChg chg="mod">
          <ac:chgData name="Lars Jandt" userId="2a7afed0-0a70-42e2-9689-6704ebcf0004" providerId="ADAL" clId="{A9BD744A-997B-4559-9683-4BB2070E20D6}" dt="2022-08-14T05:32:41.810" v="13165" actId="108"/>
          <ac:spMkLst>
            <pc:docMk/>
            <pc:sldMk cId="533057358" sldId="576789977"/>
            <ac:spMk id="6" creationId="{4506A035-3496-41A6-9E81-AF8FAA83DD34}"/>
          </ac:spMkLst>
        </pc:spChg>
        <pc:spChg chg="del">
          <ac:chgData name="Lars Jandt" userId="2a7afed0-0a70-42e2-9689-6704ebcf0004" providerId="ADAL" clId="{A9BD744A-997B-4559-9683-4BB2070E20D6}" dt="2022-08-14T05:21:54.461" v="12474" actId="478"/>
          <ac:spMkLst>
            <pc:docMk/>
            <pc:sldMk cId="533057358" sldId="576789977"/>
            <ac:spMk id="27" creationId="{E420C8E7-716E-4575-8CB3-0A53ADE8F4B1}"/>
          </ac:spMkLst>
        </pc:spChg>
        <pc:graphicFrameChg chg="modGraphic">
          <ac:chgData name="Lars Jandt" userId="2a7afed0-0a70-42e2-9689-6704ebcf0004" providerId="ADAL" clId="{A9BD744A-997B-4559-9683-4BB2070E20D6}" dt="2022-08-14T05:41:49.009" v="14612" actId="20577"/>
          <ac:graphicFrameMkLst>
            <pc:docMk/>
            <pc:sldMk cId="533057358" sldId="576789977"/>
            <ac:graphicFrameMk id="8" creationId="{74BCA5C5-4F45-4EE2-87E5-4CB264A38AF4}"/>
          </ac:graphicFrameMkLst>
        </pc:graphicFrameChg>
      </pc:sldChg>
      <pc:sldChg chg="addSp delSp modSp add mod">
        <pc:chgData name="Lars Jandt" userId="2a7afed0-0a70-42e2-9689-6704ebcf0004" providerId="ADAL" clId="{A9BD744A-997B-4559-9683-4BB2070E20D6}" dt="2022-08-18T02:57:54.701" v="16107" actId="11529"/>
        <pc:sldMkLst>
          <pc:docMk/>
          <pc:sldMk cId="3243893383" sldId="576789978"/>
        </pc:sldMkLst>
        <pc:spChg chg="add mod">
          <ac:chgData name="Lars Jandt" userId="2a7afed0-0a70-42e2-9689-6704ebcf0004" providerId="ADAL" clId="{A9BD744A-997B-4559-9683-4BB2070E20D6}" dt="2022-08-18T02:57:54.701" v="16107" actId="11529"/>
          <ac:spMkLst>
            <pc:docMk/>
            <pc:sldMk cId="3243893383" sldId="576789978"/>
            <ac:spMk id="2" creationId="{2027D4A0-2B05-4098-9F7E-AF6045737773}"/>
          </ac:spMkLst>
        </pc:spChg>
        <pc:spChg chg="mod">
          <ac:chgData name="Lars Jandt" userId="2a7afed0-0a70-42e2-9689-6704ebcf0004" providerId="ADAL" clId="{A9BD744A-997B-4559-9683-4BB2070E20D6}" dt="2022-08-14T05:32:45.390" v="13166" actId="108"/>
          <ac:spMkLst>
            <pc:docMk/>
            <pc:sldMk cId="3243893383" sldId="576789978"/>
            <ac:spMk id="6" creationId="{4506A035-3496-41A6-9E81-AF8FAA83DD34}"/>
          </ac:spMkLst>
        </pc:spChg>
        <pc:spChg chg="del">
          <ac:chgData name="Lars Jandt" userId="2a7afed0-0a70-42e2-9689-6704ebcf0004" providerId="ADAL" clId="{A9BD744A-997B-4559-9683-4BB2070E20D6}" dt="2022-08-14T05:21:51.643" v="12473" actId="478"/>
          <ac:spMkLst>
            <pc:docMk/>
            <pc:sldMk cId="3243893383" sldId="576789978"/>
            <ac:spMk id="18" creationId="{8EEF7635-B033-4A96-9CB9-859CA5455117}"/>
          </ac:spMkLst>
        </pc:spChg>
        <pc:spChg chg="mod">
          <ac:chgData name="Lars Jandt" userId="2a7afed0-0a70-42e2-9689-6704ebcf0004" providerId="ADAL" clId="{A9BD744A-997B-4559-9683-4BB2070E20D6}" dt="2022-08-14T05:44:08.029" v="15274" actId="1076"/>
          <ac:spMkLst>
            <pc:docMk/>
            <pc:sldMk cId="3243893383" sldId="576789978"/>
            <ac:spMk id="37" creationId="{0FF77B52-0A02-4CF4-B92F-5065F9C1142B}"/>
          </ac:spMkLst>
        </pc:spChg>
        <pc:graphicFrameChg chg="modGraphic">
          <ac:chgData name="Lars Jandt" userId="2a7afed0-0a70-42e2-9689-6704ebcf0004" providerId="ADAL" clId="{A9BD744A-997B-4559-9683-4BB2070E20D6}" dt="2022-08-14T05:45:23.439" v="15574" actId="20577"/>
          <ac:graphicFrameMkLst>
            <pc:docMk/>
            <pc:sldMk cId="3243893383" sldId="576789978"/>
            <ac:graphicFrameMk id="29" creationId="{7F730B5A-126E-4BC0-B9B9-930A11F105C4}"/>
          </ac:graphicFrameMkLst>
        </pc:graphicFrameChg>
      </pc:sldChg>
      <pc:sldChg chg="delSp modSp add mod">
        <pc:chgData name="Lars Jandt" userId="2a7afed0-0a70-42e2-9689-6704ebcf0004" providerId="ADAL" clId="{A9BD744A-997B-4559-9683-4BB2070E20D6}" dt="2022-08-14T05:36:25.270" v="13773" actId="20577"/>
        <pc:sldMkLst>
          <pc:docMk/>
          <pc:sldMk cId="258795982" sldId="576790152"/>
        </pc:sldMkLst>
        <pc:spChg chg="mod">
          <ac:chgData name="Lars Jandt" userId="2a7afed0-0a70-42e2-9689-6704ebcf0004" providerId="ADAL" clId="{A9BD744A-997B-4559-9683-4BB2070E20D6}" dt="2022-08-14T05:34:30.034" v="13399" actId="20577"/>
          <ac:spMkLst>
            <pc:docMk/>
            <pc:sldMk cId="258795982" sldId="576790152"/>
            <ac:spMk id="4" creationId="{305A4053-4EDE-4B2A-B884-6158F4F8BE19}"/>
          </ac:spMkLst>
        </pc:spChg>
        <pc:spChg chg="mod">
          <ac:chgData name="Lars Jandt" userId="2a7afed0-0a70-42e2-9689-6704ebcf0004" providerId="ADAL" clId="{A9BD744A-997B-4559-9683-4BB2070E20D6}" dt="2022-08-14T05:35:10.247" v="13570" actId="20577"/>
          <ac:spMkLst>
            <pc:docMk/>
            <pc:sldMk cId="258795982" sldId="576790152"/>
            <ac:spMk id="31" creationId="{457FCD5E-364D-4F84-AA24-369C51B691C4}"/>
          </ac:spMkLst>
        </pc:spChg>
        <pc:spChg chg="mod">
          <ac:chgData name="Lars Jandt" userId="2a7afed0-0a70-42e2-9689-6704ebcf0004" providerId="ADAL" clId="{A9BD744A-997B-4559-9683-4BB2070E20D6}" dt="2022-08-14T05:36:25.270" v="13773" actId="20577"/>
          <ac:spMkLst>
            <pc:docMk/>
            <pc:sldMk cId="258795982" sldId="576790152"/>
            <ac:spMk id="32" creationId="{626F323D-2B0A-416F-AD3A-03739E926E7F}"/>
          </ac:spMkLst>
        </pc:spChg>
        <pc:spChg chg="del">
          <ac:chgData name="Lars Jandt" userId="2a7afed0-0a70-42e2-9689-6704ebcf0004" providerId="ADAL" clId="{A9BD744A-997B-4559-9683-4BB2070E20D6}" dt="2022-08-14T05:20:45.357" v="12461" actId="478"/>
          <ac:spMkLst>
            <pc:docMk/>
            <pc:sldMk cId="258795982" sldId="576790152"/>
            <ac:spMk id="56" creationId="{205A0840-7B2F-4836-A450-36F0DC16F413}"/>
          </ac:spMkLst>
        </pc:spChg>
        <pc:spChg chg="mod">
          <ac:chgData name="Lars Jandt" userId="2a7afed0-0a70-42e2-9689-6704ebcf0004" providerId="ADAL" clId="{A9BD744A-997B-4559-9683-4BB2070E20D6}" dt="2022-08-14T05:36:10.446" v="13740" actId="20577"/>
          <ac:spMkLst>
            <pc:docMk/>
            <pc:sldMk cId="258795982" sldId="576790152"/>
            <ac:spMk id="69" creationId="{A9F18D1D-0777-4840-AE1C-88898E9D73A0}"/>
          </ac:spMkLst>
        </pc:spChg>
      </pc:sldChg>
      <pc:sldChg chg="delSp modSp add mod">
        <pc:chgData name="Lars Jandt" userId="2a7afed0-0a70-42e2-9689-6704ebcf0004" providerId="ADAL" clId="{A9BD744A-997B-4559-9683-4BB2070E20D6}" dt="2022-08-14T07:04:40.164" v="15848" actId="20577"/>
        <pc:sldMkLst>
          <pc:docMk/>
          <pc:sldMk cId="527438537" sldId="576790157"/>
        </pc:sldMkLst>
        <pc:spChg chg="mod">
          <ac:chgData name="Lars Jandt" userId="2a7afed0-0a70-42e2-9689-6704ebcf0004" providerId="ADAL" clId="{A9BD744A-997B-4559-9683-4BB2070E20D6}" dt="2022-08-14T07:04:40.164" v="15848" actId="20577"/>
          <ac:spMkLst>
            <pc:docMk/>
            <pc:sldMk cId="527438537" sldId="576790157"/>
            <ac:spMk id="4" creationId="{305A4053-4EDE-4B2A-B884-6158F4F8BE19}"/>
          </ac:spMkLst>
        </pc:spChg>
        <pc:spChg chg="mod">
          <ac:chgData name="Lars Jandt" userId="2a7afed0-0a70-42e2-9689-6704ebcf0004" providerId="ADAL" clId="{A9BD744A-997B-4559-9683-4BB2070E20D6}" dt="2022-08-14T05:34:01.186" v="13377" actId="20577"/>
          <ac:spMkLst>
            <pc:docMk/>
            <pc:sldMk cId="527438537" sldId="576790157"/>
            <ac:spMk id="15" creationId="{800BAE78-4F89-4654-AF96-DC729D687A64}"/>
          </ac:spMkLst>
        </pc:spChg>
        <pc:spChg chg="del">
          <ac:chgData name="Lars Jandt" userId="2a7afed0-0a70-42e2-9689-6704ebcf0004" providerId="ADAL" clId="{A9BD744A-997B-4559-9683-4BB2070E20D6}" dt="2022-08-14T05:20:40.680" v="12460" actId="478"/>
          <ac:spMkLst>
            <pc:docMk/>
            <pc:sldMk cId="527438537" sldId="576790157"/>
            <ac:spMk id="17" creationId="{B05CA39D-A0CE-44EB-B1A7-CC347F576736}"/>
          </ac:spMkLst>
        </pc:spChg>
        <pc:picChg chg="mod">
          <ac:chgData name="Lars Jandt" userId="2a7afed0-0a70-42e2-9689-6704ebcf0004" providerId="ADAL" clId="{A9BD744A-997B-4559-9683-4BB2070E20D6}" dt="2022-08-14T05:34:14.063" v="13378" actId="1036"/>
          <ac:picMkLst>
            <pc:docMk/>
            <pc:sldMk cId="527438537" sldId="576790157"/>
            <ac:picMk id="12" creationId="{F68AD98F-89FE-4B26-84ED-E41B36C4BFDF}"/>
          </ac:picMkLst>
        </pc:picChg>
      </pc:sldChg>
      <pc:sldChg chg="addSp delSp modSp add mod ord">
        <pc:chgData name="Lars Jandt" userId="2a7afed0-0a70-42e2-9689-6704ebcf0004" providerId="ADAL" clId="{A9BD744A-997B-4559-9683-4BB2070E20D6}" dt="2022-08-18T03:07:18.290" v="16455" actId="1076"/>
        <pc:sldMkLst>
          <pc:docMk/>
          <pc:sldMk cId="2175609359" sldId="576790161"/>
        </pc:sldMkLst>
        <pc:spChg chg="del">
          <ac:chgData name="Lars Jandt" userId="2a7afed0-0a70-42e2-9689-6704ebcf0004" providerId="ADAL" clId="{A9BD744A-997B-4559-9683-4BB2070E20D6}" dt="2022-08-14T05:30:46.228" v="13017" actId="478"/>
          <ac:spMkLst>
            <pc:docMk/>
            <pc:sldMk cId="2175609359" sldId="576790161"/>
            <ac:spMk id="4" creationId="{10BC15CB-548F-40C9-A046-34A0F4D5FB6E}"/>
          </ac:spMkLst>
        </pc:spChg>
        <pc:spChg chg="mod">
          <ac:chgData name="Lars Jandt" userId="2a7afed0-0a70-42e2-9689-6704ebcf0004" providerId="ADAL" clId="{A9BD744A-997B-4559-9683-4BB2070E20D6}" dt="2022-08-14T05:32:11.770" v="13160" actId="108"/>
          <ac:spMkLst>
            <pc:docMk/>
            <pc:sldMk cId="2175609359" sldId="576790161"/>
            <ac:spMk id="6" creationId="{B4D58944-4317-446C-BE39-16811B874D62}"/>
          </ac:spMkLst>
        </pc:spChg>
        <pc:spChg chg="mod">
          <ac:chgData name="Lars Jandt" userId="2a7afed0-0a70-42e2-9689-6704ebcf0004" providerId="ADAL" clId="{A9BD744A-997B-4559-9683-4BB2070E20D6}" dt="2022-08-18T03:07:05.702" v="16452" actId="14100"/>
          <ac:spMkLst>
            <pc:docMk/>
            <pc:sldMk cId="2175609359" sldId="576790161"/>
            <ac:spMk id="8" creationId="{634D5BBE-0D1C-407B-99F5-36FEC2EEC123}"/>
          </ac:spMkLst>
        </pc:spChg>
        <pc:spChg chg="add mod">
          <ac:chgData name="Lars Jandt" userId="2a7afed0-0a70-42e2-9689-6704ebcf0004" providerId="ADAL" clId="{A9BD744A-997B-4559-9683-4BB2070E20D6}" dt="2022-08-18T03:07:18.290" v="16455" actId="1076"/>
          <ac:spMkLst>
            <pc:docMk/>
            <pc:sldMk cId="2175609359" sldId="576790161"/>
            <ac:spMk id="37" creationId="{D4766C85-DEA6-49DF-A080-21B31407E0CA}"/>
          </ac:spMkLst>
        </pc:spChg>
        <pc:spChg chg="add mod">
          <ac:chgData name="Lars Jandt" userId="2a7afed0-0a70-42e2-9689-6704ebcf0004" providerId="ADAL" clId="{A9BD744A-997B-4559-9683-4BB2070E20D6}" dt="2022-08-18T03:04:12.662" v="16309" actId="1076"/>
          <ac:spMkLst>
            <pc:docMk/>
            <pc:sldMk cId="2175609359" sldId="576790161"/>
            <ac:spMk id="38" creationId="{DE33465E-8C5B-491B-8C01-14CA9488C1C8}"/>
          </ac:spMkLst>
        </pc:spChg>
        <pc:spChg chg="mod">
          <ac:chgData name="Lars Jandt" userId="2a7afed0-0a70-42e2-9689-6704ebcf0004" providerId="ADAL" clId="{A9BD744A-997B-4559-9683-4BB2070E20D6}" dt="2022-08-14T05:31:03.625" v="13079" actId="20577"/>
          <ac:spMkLst>
            <pc:docMk/>
            <pc:sldMk cId="2175609359" sldId="576790161"/>
            <ac:spMk id="88" creationId="{7FE05E5E-8574-4412-8CB1-E11774C40CDB}"/>
          </ac:spMkLst>
        </pc:spChg>
        <pc:spChg chg="mod">
          <ac:chgData name="Lars Jandt" userId="2a7afed0-0a70-42e2-9689-6704ebcf0004" providerId="ADAL" clId="{A9BD744A-997B-4559-9683-4BB2070E20D6}" dt="2022-08-14T05:28:56.097" v="12853" actId="20577"/>
          <ac:spMkLst>
            <pc:docMk/>
            <pc:sldMk cId="2175609359" sldId="576790161"/>
            <ac:spMk id="89" creationId="{752604F3-81AE-4B10-BE95-61D0A7A0654C}"/>
          </ac:spMkLst>
        </pc:spChg>
        <pc:spChg chg="mod">
          <ac:chgData name="Lars Jandt" userId="2a7afed0-0a70-42e2-9689-6704ebcf0004" providerId="ADAL" clId="{A9BD744A-997B-4559-9683-4BB2070E20D6}" dt="2022-08-14T05:31:08.619" v="13089" actId="20577"/>
          <ac:spMkLst>
            <pc:docMk/>
            <pc:sldMk cId="2175609359" sldId="576790161"/>
            <ac:spMk id="90" creationId="{2D1EDA40-1100-4678-8188-6762DB17C7CB}"/>
          </ac:spMkLst>
        </pc:spChg>
        <pc:spChg chg="mod">
          <ac:chgData name="Lars Jandt" userId="2a7afed0-0a70-42e2-9689-6704ebcf0004" providerId="ADAL" clId="{A9BD744A-997B-4559-9683-4BB2070E20D6}" dt="2022-08-14T05:28:44.144" v="12834" actId="20577"/>
          <ac:spMkLst>
            <pc:docMk/>
            <pc:sldMk cId="2175609359" sldId="576790161"/>
            <ac:spMk id="91" creationId="{041E869D-28F4-41B6-8062-1440BCF907C4}"/>
          </ac:spMkLst>
        </pc:spChg>
        <pc:spChg chg="mod">
          <ac:chgData name="Lars Jandt" userId="2a7afed0-0a70-42e2-9689-6704ebcf0004" providerId="ADAL" clId="{A9BD744A-997B-4559-9683-4BB2070E20D6}" dt="2022-08-14T05:30:09.762" v="12998" actId="20577"/>
          <ac:spMkLst>
            <pc:docMk/>
            <pc:sldMk cId="2175609359" sldId="576790161"/>
            <ac:spMk id="92" creationId="{3C63EFAA-04B5-40E6-9CA2-44C19B1E7F48}"/>
          </ac:spMkLst>
        </pc:spChg>
        <pc:spChg chg="mod">
          <ac:chgData name="Lars Jandt" userId="2a7afed0-0a70-42e2-9689-6704ebcf0004" providerId="ADAL" clId="{A9BD744A-997B-4559-9683-4BB2070E20D6}" dt="2022-08-14T05:28:15.092" v="12769" actId="20577"/>
          <ac:spMkLst>
            <pc:docMk/>
            <pc:sldMk cId="2175609359" sldId="576790161"/>
            <ac:spMk id="93" creationId="{F3F6439A-6DDA-4790-9BC0-2E3CD0D15B2B}"/>
          </ac:spMkLst>
        </pc:spChg>
        <pc:spChg chg="mod">
          <ac:chgData name="Lars Jandt" userId="2a7afed0-0a70-42e2-9689-6704ebcf0004" providerId="ADAL" clId="{A9BD744A-997B-4559-9683-4BB2070E20D6}" dt="2022-08-14T05:31:19.983" v="13091" actId="1076"/>
          <ac:spMkLst>
            <pc:docMk/>
            <pc:sldMk cId="2175609359" sldId="576790161"/>
            <ac:spMk id="94" creationId="{F7E5FAD1-6D4A-4167-9F09-871353A7FDEC}"/>
          </ac:spMkLst>
        </pc:spChg>
        <pc:spChg chg="mod">
          <ac:chgData name="Lars Jandt" userId="2a7afed0-0a70-42e2-9689-6704ebcf0004" providerId="ADAL" clId="{A9BD744A-997B-4559-9683-4BB2070E20D6}" dt="2022-08-14T07:05:17.381" v="15920" actId="313"/>
          <ac:spMkLst>
            <pc:docMk/>
            <pc:sldMk cId="2175609359" sldId="576790161"/>
            <ac:spMk id="95" creationId="{FA160F17-8DD0-4BB5-851C-71F8DB5BE56D}"/>
          </ac:spMkLst>
        </pc:spChg>
        <pc:spChg chg="mod">
          <ac:chgData name="Lars Jandt" userId="2a7afed0-0a70-42e2-9689-6704ebcf0004" providerId="ADAL" clId="{A9BD744A-997B-4559-9683-4BB2070E20D6}" dt="2022-08-14T05:27:57.089" v="12753" actId="20577"/>
          <ac:spMkLst>
            <pc:docMk/>
            <pc:sldMk cId="2175609359" sldId="576790161"/>
            <ac:spMk id="96" creationId="{39174CB3-CF2C-48D7-9E3D-11D1FC2C2B22}"/>
          </ac:spMkLst>
        </pc:spChg>
        <pc:spChg chg="mod">
          <ac:chgData name="Lars Jandt" userId="2a7afed0-0a70-42e2-9689-6704ebcf0004" providerId="ADAL" clId="{A9BD744A-997B-4559-9683-4BB2070E20D6}" dt="2022-08-18T03:03:57.992" v="16307" actId="20577"/>
          <ac:spMkLst>
            <pc:docMk/>
            <pc:sldMk cId="2175609359" sldId="576790161"/>
            <ac:spMk id="99" creationId="{67366B85-9105-4DFA-895D-2E67D2E68311}"/>
          </ac:spMkLst>
        </pc:spChg>
        <pc:spChg chg="mod">
          <ac:chgData name="Lars Jandt" userId="2a7afed0-0a70-42e2-9689-6704ebcf0004" providerId="ADAL" clId="{A9BD744A-997B-4559-9683-4BB2070E20D6}" dt="2022-08-14T05:29:47.102" v="12955" actId="20577"/>
          <ac:spMkLst>
            <pc:docMk/>
            <pc:sldMk cId="2175609359" sldId="576790161"/>
            <ac:spMk id="105" creationId="{E0863F4C-BEC4-4449-A5D4-30D22B667125}"/>
          </ac:spMkLst>
        </pc:spChg>
        <pc:spChg chg="mod">
          <ac:chgData name="Lars Jandt" userId="2a7afed0-0a70-42e2-9689-6704ebcf0004" providerId="ADAL" clId="{A9BD744A-997B-4559-9683-4BB2070E20D6}" dt="2022-08-14T05:28:00.224" v="12761" actId="20577"/>
          <ac:spMkLst>
            <pc:docMk/>
            <pc:sldMk cId="2175609359" sldId="576790161"/>
            <ac:spMk id="114" creationId="{D0552822-95FE-44C9-A555-830F69EC78B3}"/>
          </ac:spMkLst>
        </pc:spChg>
        <pc:spChg chg="mod">
          <ac:chgData name="Lars Jandt" userId="2a7afed0-0a70-42e2-9689-6704ebcf0004" providerId="ADAL" clId="{A9BD744A-997B-4559-9683-4BB2070E20D6}" dt="2022-08-18T03:06:23.193" v="16431" actId="20577"/>
          <ac:spMkLst>
            <pc:docMk/>
            <pc:sldMk cId="2175609359" sldId="576790161"/>
            <ac:spMk id="117" creationId="{463312E7-0605-4630-B5A5-A77C704A15B7}"/>
          </ac:spMkLst>
        </pc:spChg>
        <pc:spChg chg="mod">
          <ac:chgData name="Lars Jandt" userId="2a7afed0-0a70-42e2-9689-6704ebcf0004" providerId="ADAL" clId="{A9BD744A-997B-4559-9683-4BB2070E20D6}" dt="2022-08-18T03:04:55.818" v="16320" actId="20577"/>
          <ac:spMkLst>
            <pc:docMk/>
            <pc:sldMk cId="2175609359" sldId="576790161"/>
            <ac:spMk id="118" creationId="{99CED0D0-0D3D-4D9C-99D4-C1EEC96C5E2F}"/>
          </ac:spMkLst>
        </pc:spChg>
        <pc:spChg chg="mod">
          <ac:chgData name="Lars Jandt" userId="2a7afed0-0a70-42e2-9689-6704ebcf0004" providerId="ADAL" clId="{A9BD744A-997B-4559-9683-4BB2070E20D6}" dt="2022-08-14T07:05:35.904" v="15956" actId="20577"/>
          <ac:spMkLst>
            <pc:docMk/>
            <pc:sldMk cId="2175609359" sldId="576790161"/>
            <ac:spMk id="120" creationId="{A24FFFAF-9BEE-4DD6-A3A4-CA23779F7F4A}"/>
          </ac:spMkLst>
        </pc:spChg>
        <pc:spChg chg="mod">
          <ac:chgData name="Lars Jandt" userId="2a7afed0-0a70-42e2-9689-6704ebcf0004" providerId="ADAL" clId="{A9BD744A-997B-4559-9683-4BB2070E20D6}" dt="2022-08-18T03:04:05.077" v="16308" actId="1076"/>
          <ac:spMkLst>
            <pc:docMk/>
            <pc:sldMk cId="2175609359" sldId="576790161"/>
            <ac:spMk id="122" creationId="{C9153A30-1B36-4121-85AF-EB0A779ED59A}"/>
          </ac:spMkLst>
        </pc:spChg>
        <pc:spChg chg="mod">
          <ac:chgData name="Lars Jandt" userId="2a7afed0-0a70-42e2-9689-6704ebcf0004" providerId="ADAL" clId="{A9BD744A-997B-4559-9683-4BB2070E20D6}" dt="2022-08-18T03:04:42.825" v="16315" actId="1076"/>
          <ac:spMkLst>
            <pc:docMk/>
            <pc:sldMk cId="2175609359" sldId="576790161"/>
            <ac:spMk id="124" creationId="{167EBC7A-1CD2-448F-A56C-1201B39AF57B}"/>
          </ac:spMkLst>
        </pc:spChg>
        <pc:spChg chg="mod">
          <ac:chgData name="Lars Jandt" userId="2a7afed0-0a70-42e2-9689-6704ebcf0004" providerId="ADAL" clId="{A9BD744A-997B-4559-9683-4BB2070E20D6}" dt="2022-08-14T05:31:26.883" v="13092" actId="1076"/>
          <ac:spMkLst>
            <pc:docMk/>
            <pc:sldMk cId="2175609359" sldId="576790161"/>
            <ac:spMk id="144" creationId="{C505AB45-CEEC-42F9-A854-BD5E8E1A0F88}"/>
          </ac:spMkLst>
        </pc:spChg>
        <pc:spChg chg="mod">
          <ac:chgData name="Lars Jandt" userId="2a7afed0-0a70-42e2-9689-6704ebcf0004" providerId="ADAL" clId="{A9BD744A-997B-4559-9683-4BB2070E20D6}" dt="2022-08-18T03:04:22.682" v="16312"/>
          <ac:spMkLst>
            <pc:docMk/>
            <pc:sldMk cId="2175609359" sldId="576790161"/>
            <ac:spMk id="157" creationId="{A141E9F8-1A91-4AFE-8A99-1E53C7D48647}"/>
          </ac:spMkLst>
        </pc:spChg>
        <pc:spChg chg="del">
          <ac:chgData name="Lars Jandt" userId="2a7afed0-0a70-42e2-9689-6704ebcf0004" providerId="ADAL" clId="{A9BD744A-997B-4559-9683-4BB2070E20D6}" dt="2022-08-14T05:29:53.392" v="12956" actId="478"/>
          <ac:spMkLst>
            <pc:docMk/>
            <pc:sldMk cId="2175609359" sldId="576790161"/>
            <ac:spMk id="235" creationId="{1FD41832-0B1C-4257-BFB2-37D84B70A82B}"/>
          </ac:spMkLst>
        </pc:spChg>
        <pc:spChg chg="del">
          <ac:chgData name="Lars Jandt" userId="2a7afed0-0a70-42e2-9689-6704ebcf0004" providerId="ADAL" clId="{A9BD744A-997B-4559-9683-4BB2070E20D6}" dt="2022-08-14T05:30:15.730" v="12999" actId="478"/>
          <ac:spMkLst>
            <pc:docMk/>
            <pc:sldMk cId="2175609359" sldId="576790161"/>
            <ac:spMk id="269" creationId="{B9D9565D-96EF-4230-AF6C-9C570FE110A1}"/>
          </ac:spMkLst>
        </pc:spChg>
        <pc:grpChg chg="mod">
          <ac:chgData name="Lars Jandt" userId="2a7afed0-0a70-42e2-9689-6704ebcf0004" providerId="ADAL" clId="{A9BD744A-997B-4559-9683-4BB2070E20D6}" dt="2022-08-18T03:06:33.448" v="16433" actId="1076"/>
          <ac:grpSpMkLst>
            <pc:docMk/>
            <pc:sldMk cId="2175609359" sldId="576790161"/>
            <ac:grpSpMk id="2" creationId="{66BCBB09-F149-459D-B3C2-1F16F491F256}"/>
          </ac:grpSpMkLst>
        </pc:grpChg>
        <pc:grpChg chg="del">
          <ac:chgData name="Lars Jandt" userId="2a7afed0-0a70-42e2-9689-6704ebcf0004" providerId="ADAL" clId="{A9BD744A-997B-4559-9683-4BB2070E20D6}" dt="2022-08-18T03:06:38.849" v="16434" actId="478"/>
          <ac:grpSpMkLst>
            <pc:docMk/>
            <pc:sldMk cId="2175609359" sldId="576790161"/>
            <ac:grpSpMk id="3" creationId="{9780D89D-F0EF-4185-A038-6C000E6490B6}"/>
          </ac:grpSpMkLst>
        </pc:grpChg>
        <pc:grpChg chg="mod">
          <ac:chgData name="Lars Jandt" userId="2a7afed0-0a70-42e2-9689-6704ebcf0004" providerId="ADAL" clId="{A9BD744A-997B-4559-9683-4BB2070E20D6}" dt="2022-08-18T03:06:30.811" v="16432" actId="1076"/>
          <ac:grpSpMkLst>
            <pc:docMk/>
            <pc:sldMk cId="2175609359" sldId="576790161"/>
            <ac:grpSpMk id="7" creationId="{BE856ADF-5910-4F02-B4FF-6D59BBD7E619}"/>
          </ac:grpSpMkLst>
        </pc:grpChg>
        <pc:grpChg chg="mod">
          <ac:chgData name="Lars Jandt" userId="2a7afed0-0a70-42e2-9689-6704ebcf0004" providerId="ADAL" clId="{A9BD744A-997B-4559-9683-4BB2070E20D6}" dt="2022-08-18T03:04:32.314" v="16314" actId="1076"/>
          <ac:grpSpMkLst>
            <pc:docMk/>
            <pc:sldMk cId="2175609359" sldId="576790161"/>
            <ac:grpSpMk id="156" creationId="{6F7C4BEC-F517-404A-9BE9-2DD1A16DF6F2}"/>
          </ac:grpSpMkLst>
        </pc:grpChg>
        <pc:picChg chg="add mod">
          <ac:chgData name="Lars Jandt" userId="2a7afed0-0a70-42e2-9689-6704ebcf0004" providerId="ADAL" clId="{A9BD744A-997B-4559-9683-4BB2070E20D6}" dt="2022-08-18T03:04:26.225" v="16313" actId="1076"/>
          <ac:picMkLst>
            <pc:docMk/>
            <pc:sldMk cId="2175609359" sldId="576790161"/>
            <ac:picMk id="36" creationId="{184714BB-7ABB-467C-A1D8-CCF28EF5DED0}"/>
          </ac:picMkLst>
        </pc:picChg>
        <pc:picChg chg="mod">
          <ac:chgData name="Lars Jandt" userId="2a7afed0-0a70-42e2-9689-6704ebcf0004" providerId="ADAL" clId="{A9BD744A-997B-4559-9683-4BB2070E20D6}" dt="2022-08-14T05:30:33.461" v="13016" actId="1076"/>
          <ac:picMkLst>
            <pc:docMk/>
            <pc:sldMk cId="2175609359" sldId="576790161"/>
            <ac:picMk id="143" creationId="{7CA65271-10E2-41DD-B8D6-5635045F9897}"/>
          </ac:picMkLst>
        </pc:picChg>
        <pc:picChg chg="mod">
          <ac:chgData name="Lars Jandt" userId="2a7afed0-0a70-42e2-9689-6704ebcf0004" providerId="ADAL" clId="{A9BD744A-997B-4559-9683-4BB2070E20D6}" dt="2022-08-18T03:04:22.682" v="16312"/>
          <ac:picMkLst>
            <pc:docMk/>
            <pc:sldMk cId="2175609359" sldId="576790161"/>
            <ac:picMk id="158" creationId="{5AE62745-BB39-4CE9-89BF-EB1052AF78DB}"/>
          </ac:picMkLst>
        </pc:picChg>
        <pc:cxnChg chg="mod">
          <ac:chgData name="Lars Jandt" userId="2a7afed0-0a70-42e2-9689-6704ebcf0004" providerId="ADAL" clId="{A9BD744A-997B-4559-9683-4BB2070E20D6}" dt="2022-08-18T03:07:12.804" v="16454" actId="1076"/>
          <ac:cxnSpMkLst>
            <pc:docMk/>
            <pc:sldMk cId="2175609359" sldId="576790161"/>
            <ac:cxnSpMk id="234" creationId="{FB376D0A-F82F-4279-8FC2-77E817F17348}"/>
          </ac:cxnSpMkLst>
        </pc:cxnChg>
      </pc:sldChg>
      <pc:sldChg chg="modSp add mod">
        <pc:chgData name="Lars Jandt" userId="2a7afed0-0a70-42e2-9689-6704ebcf0004" providerId="ADAL" clId="{A9BD744A-997B-4559-9683-4BB2070E20D6}" dt="2022-08-14T05:38:47.695" v="14123" actId="20577"/>
        <pc:sldMkLst>
          <pc:docMk/>
          <pc:sldMk cId="2896423596" sldId="576790163"/>
        </pc:sldMkLst>
        <pc:spChg chg="mod">
          <ac:chgData name="Lars Jandt" userId="2a7afed0-0a70-42e2-9689-6704ebcf0004" providerId="ADAL" clId="{A9BD744A-997B-4559-9683-4BB2070E20D6}" dt="2022-08-14T05:32:17.919" v="13162" actId="108"/>
          <ac:spMkLst>
            <pc:docMk/>
            <pc:sldMk cId="2896423596" sldId="576790163"/>
            <ac:spMk id="4" creationId="{33E48044-605C-496B-AFB7-07F01F4B65FE}"/>
          </ac:spMkLst>
        </pc:spChg>
        <pc:graphicFrameChg chg="modGraphic">
          <ac:chgData name="Lars Jandt" userId="2a7afed0-0a70-42e2-9689-6704ebcf0004" providerId="ADAL" clId="{A9BD744A-997B-4559-9683-4BB2070E20D6}" dt="2022-08-14T05:38:47.695" v="14123" actId="20577"/>
          <ac:graphicFrameMkLst>
            <pc:docMk/>
            <pc:sldMk cId="2896423596" sldId="576790163"/>
            <ac:graphicFrameMk id="5" creationId="{173BBA7A-5E7E-4019-BBAA-0319E8508444}"/>
          </ac:graphicFrameMkLst>
        </pc:graphicFrameChg>
      </pc:sldChg>
      <pc:sldChg chg="modSp add mod">
        <pc:chgData name="Lars Jandt" userId="2a7afed0-0a70-42e2-9689-6704ebcf0004" providerId="ADAL" clId="{A9BD744A-997B-4559-9683-4BB2070E20D6}" dt="2022-08-14T05:40:25.246" v="14427" actId="20577"/>
        <pc:sldMkLst>
          <pc:docMk/>
          <pc:sldMk cId="1066291461" sldId="576790164"/>
        </pc:sldMkLst>
        <pc:spChg chg="mod">
          <ac:chgData name="Lars Jandt" userId="2a7afed0-0a70-42e2-9689-6704ebcf0004" providerId="ADAL" clId="{A9BD744A-997B-4559-9683-4BB2070E20D6}" dt="2022-08-14T05:32:34.090" v="13163" actId="108"/>
          <ac:spMkLst>
            <pc:docMk/>
            <pc:sldMk cId="1066291461" sldId="576790164"/>
            <ac:spMk id="4" creationId="{33E48044-605C-496B-AFB7-07F01F4B65FE}"/>
          </ac:spMkLst>
        </pc:spChg>
        <pc:graphicFrameChg chg="modGraphic">
          <ac:chgData name="Lars Jandt" userId="2a7afed0-0a70-42e2-9689-6704ebcf0004" providerId="ADAL" clId="{A9BD744A-997B-4559-9683-4BB2070E20D6}" dt="2022-08-14T05:40:25.246" v="14427" actId="20577"/>
          <ac:graphicFrameMkLst>
            <pc:docMk/>
            <pc:sldMk cId="1066291461" sldId="576790164"/>
            <ac:graphicFrameMk id="5" creationId="{173BBA7A-5E7E-4019-BBAA-0319E8508444}"/>
          </ac:graphicFrameMkLst>
        </pc:graphicFrame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588302116667714"/>
          <c:y val="9.8564445220372346E-2"/>
          <c:w val="0.86411698814323157"/>
          <c:h val="0.77320029917310773"/>
        </c:manualLayout>
      </c:layout>
      <c:barChart>
        <c:barDir val="col"/>
        <c:grouping val="clustered"/>
        <c:varyColors val="0"/>
        <c:ser>
          <c:idx val="0"/>
          <c:order val="0"/>
          <c:tx>
            <c:strRef>
              <c:f>Tabelle1!$B$1</c:f>
              <c:strCache>
                <c:ptCount val="1"/>
                <c:pt idx="0">
                  <c:v>Datenreihe 1</c:v>
                </c:pt>
              </c:strCache>
            </c:strRef>
          </c:tx>
          <c:spPr>
            <a:solidFill>
              <a:srgbClr val="1ECCDA"/>
            </a:solidFill>
          </c:spPr>
          <c:invertIfNegative val="0"/>
          <c:dLbls>
            <c:numFmt formatCode="0%" sourceLinked="0"/>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Tabelle1!$A$2:$A$5</c:f>
              <c:strCache>
                <c:ptCount val="4"/>
                <c:pt idx="0">
                  <c:v>Highly Engaged</c:v>
                </c:pt>
                <c:pt idx="1">
                  <c:v>Moderately Engaged</c:v>
                </c:pt>
                <c:pt idx="2">
                  <c:v>Passive</c:v>
                </c:pt>
                <c:pt idx="3">
                  <c:v>Actively Disengaged</c:v>
                </c:pt>
              </c:strCache>
            </c:strRef>
          </c:cat>
          <c:val>
            <c:numRef>
              <c:f>Tabelle1!$B$2:$B$5</c:f>
              <c:numCache>
                <c:formatCode>General</c:formatCode>
                <c:ptCount val="4"/>
                <c:pt idx="0">
                  <c:v>0.2</c:v>
                </c:pt>
                <c:pt idx="1">
                  <c:v>0.4</c:v>
                </c:pt>
                <c:pt idx="2">
                  <c:v>0.24</c:v>
                </c:pt>
                <c:pt idx="3">
                  <c:v>0.16</c:v>
                </c:pt>
              </c:numCache>
            </c:numRef>
          </c:val>
          <c:extLst>
            <c:ext xmlns:c16="http://schemas.microsoft.com/office/drawing/2014/chart" uri="{C3380CC4-5D6E-409C-BE32-E72D297353CC}">
              <c16:uniqueId val="{00000000-297C-4899-923C-73216EF57FF2}"/>
            </c:ext>
          </c:extLst>
        </c:ser>
        <c:dLbls>
          <c:showLegendKey val="0"/>
          <c:showVal val="0"/>
          <c:showCatName val="0"/>
          <c:showSerName val="0"/>
          <c:showPercent val="0"/>
          <c:showBubbleSize val="0"/>
        </c:dLbls>
        <c:gapWidth val="150"/>
        <c:axId val="39900288"/>
        <c:axId val="39901824"/>
      </c:barChart>
      <c:catAx>
        <c:axId val="39900288"/>
        <c:scaling>
          <c:orientation val="maxMin"/>
        </c:scaling>
        <c:delete val="0"/>
        <c:axPos val="b"/>
        <c:numFmt formatCode="General" sourceLinked="0"/>
        <c:majorTickMark val="none"/>
        <c:minorTickMark val="none"/>
        <c:tickLblPos val="nextTo"/>
        <c:spPr>
          <a:ln>
            <a:solidFill>
              <a:schemeClr val="bg1">
                <a:lumMod val="75000"/>
              </a:schemeClr>
            </a:solidFill>
          </a:ln>
        </c:spPr>
        <c:txPr>
          <a:bodyPr/>
          <a:lstStyle/>
          <a:p>
            <a:pPr>
              <a:defRPr>
                <a:solidFill>
                  <a:srgbClr val="1ECCDA"/>
                </a:solidFill>
              </a:defRPr>
            </a:pPr>
            <a:endParaRPr lang="en-US"/>
          </a:p>
        </c:txPr>
        <c:crossAx val="39901824"/>
        <c:crosses val="autoZero"/>
        <c:auto val="1"/>
        <c:lblAlgn val="ctr"/>
        <c:lblOffset val="100"/>
        <c:noMultiLvlLbl val="0"/>
      </c:catAx>
      <c:valAx>
        <c:axId val="39901824"/>
        <c:scaling>
          <c:orientation val="minMax"/>
          <c:max val="0.8"/>
        </c:scaling>
        <c:delete val="0"/>
        <c:axPos val="r"/>
        <c:numFmt formatCode="0%" sourceLinked="0"/>
        <c:majorTickMark val="none"/>
        <c:minorTickMark val="none"/>
        <c:tickLblPos val="high"/>
        <c:spPr>
          <a:ln>
            <a:solidFill>
              <a:schemeClr val="bg1">
                <a:lumMod val="75000"/>
              </a:schemeClr>
            </a:solidFill>
          </a:ln>
        </c:spPr>
        <c:crossAx val="39900288"/>
        <c:crosses val="autoZero"/>
        <c:crossBetween val="between"/>
      </c:valAx>
      <c:spPr>
        <a:ln>
          <a:solidFill>
            <a:schemeClr val="bg1">
              <a:lumMod val="75000"/>
            </a:schemeClr>
          </a:solidFill>
        </a:ln>
      </c:spPr>
    </c:plotArea>
    <c:plotVisOnly val="1"/>
    <c:dispBlanksAs val="gap"/>
    <c:showDLblsOverMax val="0"/>
  </c:chart>
  <c:txPr>
    <a:bodyPr/>
    <a:lstStyle/>
    <a:p>
      <a:pPr>
        <a:defRPr lang="en-GB" sz="1000" noProof="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H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1691C6-BE8D-441A-BF8F-312FA7BDF21E}" type="datetimeFigureOut">
              <a:rPr lang="en-HK" smtClean="0"/>
              <a:t>18/8/2022</a:t>
            </a:fld>
            <a:endParaRPr lang="en-H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H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H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05D07-78F4-4990-A3E8-222831D4D795}" type="slidenum">
              <a:rPr lang="en-HK" smtClean="0"/>
              <a:t>‹#›</a:t>
            </a:fld>
            <a:endParaRPr lang="en-HK"/>
          </a:p>
        </p:txBody>
      </p:sp>
    </p:spTree>
    <p:extLst>
      <p:ext uri="{BB962C8B-B14F-4D97-AF65-F5344CB8AC3E}">
        <p14:creationId xmlns:p14="http://schemas.microsoft.com/office/powerpoint/2010/main" val="732863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24C8A9-0AC1-45FB-B45F-324976151CA2}" type="slidenum">
              <a:rPr lang="en-US" smtClean="0"/>
              <a:pPr/>
              <a:t>9</a:t>
            </a:fld>
            <a:endParaRPr lang="en-US" dirty="0"/>
          </a:p>
        </p:txBody>
      </p:sp>
    </p:spTree>
    <p:extLst>
      <p:ext uri="{BB962C8B-B14F-4D97-AF65-F5344CB8AC3E}">
        <p14:creationId xmlns:p14="http://schemas.microsoft.com/office/powerpoint/2010/main" val="39803840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a:p>
        </p:txBody>
      </p:sp>
      <p:sp>
        <p:nvSpPr>
          <p:cNvPr id="4" name="Foliennummernplatzhalter 3"/>
          <p:cNvSpPr>
            <a:spLocks noGrp="1"/>
          </p:cNvSpPr>
          <p:nvPr>
            <p:ph type="sldNum" sz="quarter" idx="5"/>
          </p:nvPr>
        </p:nvSpPr>
        <p:spPr/>
        <p:txBody>
          <a:bodyPr/>
          <a:lstStyle/>
          <a:p>
            <a:fld id="{E824C8A9-0AC1-45FB-B45F-324976151CA2}" type="slidenum">
              <a:rPr lang="en-US" smtClean="0"/>
              <a:pPr/>
              <a:t>11</a:t>
            </a:fld>
            <a:endParaRPr lang="en-US"/>
          </a:p>
        </p:txBody>
      </p:sp>
    </p:spTree>
    <p:extLst>
      <p:ext uri="{BB962C8B-B14F-4D97-AF65-F5344CB8AC3E}">
        <p14:creationId xmlns:p14="http://schemas.microsoft.com/office/powerpoint/2010/main" val="3327943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1.emf"/><Relationship Id="rId5" Type="http://schemas.openxmlformats.org/officeDocument/2006/relationships/oleObject" Target="../embeddings/oleObject1.bin"/><Relationship Id="rId4"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1.emf"/><Relationship Id="rId5" Type="http://schemas.openxmlformats.org/officeDocument/2006/relationships/oleObject" Target="../embeddings/oleObject2.bin"/><Relationship Id="rId4"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image" Target="../media/image1.emf"/><Relationship Id="rId5" Type="http://schemas.openxmlformats.org/officeDocument/2006/relationships/oleObject" Target="../embeddings/oleObject3.bin"/><Relationship Id="rId4"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304E3-D0C4-40AC-BA15-7D9D263DB0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HK"/>
          </a:p>
        </p:txBody>
      </p:sp>
      <p:sp>
        <p:nvSpPr>
          <p:cNvPr id="3" name="Subtitle 2">
            <a:extLst>
              <a:ext uri="{FF2B5EF4-FFF2-40B4-BE49-F238E27FC236}">
                <a16:creationId xmlns:a16="http://schemas.microsoft.com/office/drawing/2014/main" id="{8D0C8422-4163-4A39-8D90-46558406DE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HK"/>
          </a:p>
        </p:txBody>
      </p:sp>
      <p:sp>
        <p:nvSpPr>
          <p:cNvPr id="4" name="Date Placeholder 3">
            <a:extLst>
              <a:ext uri="{FF2B5EF4-FFF2-40B4-BE49-F238E27FC236}">
                <a16:creationId xmlns:a16="http://schemas.microsoft.com/office/drawing/2014/main" id="{60CE0295-F7FC-43C7-949A-F679AE7FF84F}"/>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5" name="Footer Placeholder 4">
            <a:extLst>
              <a:ext uri="{FF2B5EF4-FFF2-40B4-BE49-F238E27FC236}">
                <a16:creationId xmlns:a16="http://schemas.microsoft.com/office/drawing/2014/main" id="{094C660A-BAD5-461F-BD50-8C8DAE767831}"/>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770CCC4A-CF62-47E3-95CD-0697D52A2407}"/>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3811326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5F3D1-0191-4DFB-930C-C4EDDA25AFFA}"/>
              </a:ext>
            </a:extLst>
          </p:cNvPr>
          <p:cNvSpPr>
            <a:spLocks noGrp="1"/>
          </p:cNvSpPr>
          <p:nvPr>
            <p:ph type="title"/>
          </p:nvPr>
        </p:nvSpPr>
        <p:spPr/>
        <p:txBody>
          <a:bodyPr/>
          <a:lstStyle/>
          <a:p>
            <a:r>
              <a:rPr lang="en-US"/>
              <a:t>Click to edit Master title style</a:t>
            </a:r>
            <a:endParaRPr lang="en-HK"/>
          </a:p>
        </p:txBody>
      </p:sp>
      <p:sp>
        <p:nvSpPr>
          <p:cNvPr id="3" name="Content Placeholder 2">
            <a:extLst>
              <a:ext uri="{FF2B5EF4-FFF2-40B4-BE49-F238E27FC236}">
                <a16:creationId xmlns:a16="http://schemas.microsoft.com/office/drawing/2014/main" id="{826924A4-7B90-4737-A9B6-727A52E40F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927DB57C-21A0-4030-9940-C87C793F2EAE}"/>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5" name="Footer Placeholder 4">
            <a:extLst>
              <a:ext uri="{FF2B5EF4-FFF2-40B4-BE49-F238E27FC236}">
                <a16:creationId xmlns:a16="http://schemas.microsoft.com/office/drawing/2014/main" id="{331393B5-D098-4E2A-8DF6-4C9F18000915}"/>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D059012E-C484-49F9-B320-78883270E478}"/>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468328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8F4E9-0DDE-4472-9B1F-9B27348BDA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HK"/>
          </a:p>
        </p:txBody>
      </p:sp>
      <p:sp>
        <p:nvSpPr>
          <p:cNvPr id="3" name="Text Placeholder 2">
            <a:extLst>
              <a:ext uri="{FF2B5EF4-FFF2-40B4-BE49-F238E27FC236}">
                <a16:creationId xmlns:a16="http://schemas.microsoft.com/office/drawing/2014/main" id="{CFACFAE1-C7C6-47EF-B7E3-4DED6E4EE4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8AA89A-741E-47C1-B9AE-C308678E6BFD}"/>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5" name="Footer Placeholder 4">
            <a:extLst>
              <a:ext uri="{FF2B5EF4-FFF2-40B4-BE49-F238E27FC236}">
                <a16:creationId xmlns:a16="http://schemas.microsoft.com/office/drawing/2014/main" id="{6428101C-86C9-4FE7-BF42-EF533F587467}"/>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C777F0A0-EFFA-43C0-833F-E7D77B6C99F1}"/>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3456410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BEE44-323C-4610-A42F-B137D5B6B6EE}"/>
              </a:ext>
            </a:extLst>
          </p:cNvPr>
          <p:cNvSpPr>
            <a:spLocks noGrp="1"/>
          </p:cNvSpPr>
          <p:nvPr>
            <p:ph type="title"/>
          </p:nvPr>
        </p:nvSpPr>
        <p:spPr/>
        <p:txBody>
          <a:bodyPr/>
          <a:lstStyle/>
          <a:p>
            <a:r>
              <a:rPr lang="en-US"/>
              <a:t>Click to edit Master title style</a:t>
            </a:r>
            <a:endParaRPr lang="en-HK"/>
          </a:p>
        </p:txBody>
      </p:sp>
      <p:sp>
        <p:nvSpPr>
          <p:cNvPr id="3" name="Content Placeholder 2">
            <a:extLst>
              <a:ext uri="{FF2B5EF4-FFF2-40B4-BE49-F238E27FC236}">
                <a16:creationId xmlns:a16="http://schemas.microsoft.com/office/drawing/2014/main" id="{1E7DE594-8EF3-48EB-8B53-6829F0680E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Content Placeholder 3">
            <a:extLst>
              <a:ext uri="{FF2B5EF4-FFF2-40B4-BE49-F238E27FC236}">
                <a16:creationId xmlns:a16="http://schemas.microsoft.com/office/drawing/2014/main" id="{2AEDE31A-9611-439E-86E7-ADD8B6B80D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Date Placeholder 4">
            <a:extLst>
              <a:ext uri="{FF2B5EF4-FFF2-40B4-BE49-F238E27FC236}">
                <a16:creationId xmlns:a16="http://schemas.microsoft.com/office/drawing/2014/main" id="{CCB383B2-A588-464E-9E23-E5BB2A9CF4F6}"/>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6" name="Footer Placeholder 5">
            <a:extLst>
              <a:ext uri="{FF2B5EF4-FFF2-40B4-BE49-F238E27FC236}">
                <a16:creationId xmlns:a16="http://schemas.microsoft.com/office/drawing/2014/main" id="{DB990CCC-A5D7-49F0-8FFA-1D0ED7E7094A}"/>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5FB581FC-85DE-458B-839A-69CDF015573B}"/>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1199265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38753-01DF-4531-A774-73BE4BFD9875}"/>
              </a:ext>
            </a:extLst>
          </p:cNvPr>
          <p:cNvSpPr>
            <a:spLocks noGrp="1"/>
          </p:cNvSpPr>
          <p:nvPr>
            <p:ph type="title"/>
          </p:nvPr>
        </p:nvSpPr>
        <p:spPr>
          <a:xfrm>
            <a:off x="839788" y="365125"/>
            <a:ext cx="10515600" cy="1325563"/>
          </a:xfrm>
        </p:spPr>
        <p:txBody>
          <a:bodyPr/>
          <a:lstStyle/>
          <a:p>
            <a:r>
              <a:rPr lang="en-US"/>
              <a:t>Click to edit Master title style</a:t>
            </a:r>
            <a:endParaRPr lang="en-HK"/>
          </a:p>
        </p:txBody>
      </p:sp>
      <p:sp>
        <p:nvSpPr>
          <p:cNvPr id="3" name="Text Placeholder 2">
            <a:extLst>
              <a:ext uri="{FF2B5EF4-FFF2-40B4-BE49-F238E27FC236}">
                <a16:creationId xmlns:a16="http://schemas.microsoft.com/office/drawing/2014/main" id="{C8056607-90BC-4C3A-BCC4-97BA92465A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896550-2DD4-4451-A47F-088D78B1EF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Text Placeholder 4">
            <a:extLst>
              <a:ext uri="{FF2B5EF4-FFF2-40B4-BE49-F238E27FC236}">
                <a16:creationId xmlns:a16="http://schemas.microsoft.com/office/drawing/2014/main" id="{E5CD2C36-39F8-483C-A924-164EE57CDB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9156B4-DC9D-4B23-931B-D3CD18CDC6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7" name="Date Placeholder 6">
            <a:extLst>
              <a:ext uri="{FF2B5EF4-FFF2-40B4-BE49-F238E27FC236}">
                <a16:creationId xmlns:a16="http://schemas.microsoft.com/office/drawing/2014/main" id="{5FFC4C34-1BA6-41A0-B342-5E05B6E5201B}"/>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8" name="Footer Placeholder 7">
            <a:extLst>
              <a:ext uri="{FF2B5EF4-FFF2-40B4-BE49-F238E27FC236}">
                <a16:creationId xmlns:a16="http://schemas.microsoft.com/office/drawing/2014/main" id="{3517B149-8A9D-4209-8443-59684B4D7A5E}"/>
              </a:ext>
            </a:extLst>
          </p:cNvPr>
          <p:cNvSpPr>
            <a:spLocks noGrp="1"/>
          </p:cNvSpPr>
          <p:nvPr>
            <p:ph type="ftr" sz="quarter" idx="11"/>
          </p:nvPr>
        </p:nvSpPr>
        <p:spPr/>
        <p:txBody>
          <a:bodyPr/>
          <a:lstStyle/>
          <a:p>
            <a:endParaRPr lang="en-HK"/>
          </a:p>
        </p:txBody>
      </p:sp>
      <p:sp>
        <p:nvSpPr>
          <p:cNvPr id="9" name="Slide Number Placeholder 8">
            <a:extLst>
              <a:ext uri="{FF2B5EF4-FFF2-40B4-BE49-F238E27FC236}">
                <a16:creationId xmlns:a16="http://schemas.microsoft.com/office/drawing/2014/main" id="{EEC504C3-7287-49E7-9996-1E108E4A209D}"/>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1434071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63706-AE86-47BA-B8D6-94DF0DF55ECA}"/>
              </a:ext>
            </a:extLst>
          </p:cNvPr>
          <p:cNvSpPr>
            <a:spLocks noGrp="1"/>
          </p:cNvSpPr>
          <p:nvPr>
            <p:ph type="title"/>
          </p:nvPr>
        </p:nvSpPr>
        <p:spPr/>
        <p:txBody>
          <a:bodyPr/>
          <a:lstStyle/>
          <a:p>
            <a:r>
              <a:rPr lang="en-US"/>
              <a:t>Click to edit Master title style</a:t>
            </a:r>
            <a:endParaRPr lang="en-HK"/>
          </a:p>
        </p:txBody>
      </p:sp>
      <p:sp>
        <p:nvSpPr>
          <p:cNvPr id="3" name="Date Placeholder 2">
            <a:extLst>
              <a:ext uri="{FF2B5EF4-FFF2-40B4-BE49-F238E27FC236}">
                <a16:creationId xmlns:a16="http://schemas.microsoft.com/office/drawing/2014/main" id="{D3ABBAD4-119B-442B-BAEA-7EE567717C5F}"/>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4" name="Footer Placeholder 3">
            <a:extLst>
              <a:ext uri="{FF2B5EF4-FFF2-40B4-BE49-F238E27FC236}">
                <a16:creationId xmlns:a16="http://schemas.microsoft.com/office/drawing/2014/main" id="{011DDE48-DCB5-49DB-AD52-EBFA6434BC4D}"/>
              </a:ext>
            </a:extLst>
          </p:cNvPr>
          <p:cNvSpPr>
            <a:spLocks noGrp="1"/>
          </p:cNvSpPr>
          <p:nvPr>
            <p:ph type="ftr" sz="quarter" idx="11"/>
          </p:nvPr>
        </p:nvSpPr>
        <p:spPr/>
        <p:txBody>
          <a:bodyPr/>
          <a:lstStyle/>
          <a:p>
            <a:endParaRPr lang="en-HK"/>
          </a:p>
        </p:txBody>
      </p:sp>
      <p:sp>
        <p:nvSpPr>
          <p:cNvPr id="5" name="Slide Number Placeholder 4">
            <a:extLst>
              <a:ext uri="{FF2B5EF4-FFF2-40B4-BE49-F238E27FC236}">
                <a16:creationId xmlns:a16="http://schemas.microsoft.com/office/drawing/2014/main" id="{55412615-A385-4519-8B34-16BE068C9C9B}"/>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764285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BC9F99-174B-4A7D-84FC-AC7F2059E2AB}"/>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3" name="Footer Placeholder 2">
            <a:extLst>
              <a:ext uri="{FF2B5EF4-FFF2-40B4-BE49-F238E27FC236}">
                <a16:creationId xmlns:a16="http://schemas.microsoft.com/office/drawing/2014/main" id="{7CA8D7E6-8657-42E6-AEC3-122219774CED}"/>
              </a:ext>
            </a:extLst>
          </p:cNvPr>
          <p:cNvSpPr>
            <a:spLocks noGrp="1"/>
          </p:cNvSpPr>
          <p:nvPr>
            <p:ph type="ftr" sz="quarter" idx="11"/>
          </p:nvPr>
        </p:nvSpPr>
        <p:spPr/>
        <p:txBody>
          <a:bodyPr/>
          <a:lstStyle/>
          <a:p>
            <a:endParaRPr lang="en-HK"/>
          </a:p>
        </p:txBody>
      </p:sp>
      <p:sp>
        <p:nvSpPr>
          <p:cNvPr id="4" name="Slide Number Placeholder 3">
            <a:extLst>
              <a:ext uri="{FF2B5EF4-FFF2-40B4-BE49-F238E27FC236}">
                <a16:creationId xmlns:a16="http://schemas.microsoft.com/office/drawing/2014/main" id="{85B1C096-B15D-4996-A06D-751DC850626D}"/>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573271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4E9AA-0100-43E4-9D34-0D3E63068B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Content Placeholder 2">
            <a:extLst>
              <a:ext uri="{FF2B5EF4-FFF2-40B4-BE49-F238E27FC236}">
                <a16:creationId xmlns:a16="http://schemas.microsoft.com/office/drawing/2014/main" id="{5416BB2F-2101-44AC-BB72-03E59E353C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Text Placeholder 3">
            <a:extLst>
              <a:ext uri="{FF2B5EF4-FFF2-40B4-BE49-F238E27FC236}">
                <a16:creationId xmlns:a16="http://schemas.microsoft.com/office/drawing/2014/main" id="{6270DCF4-5DD0-4783-9DEE-ADBA10B1EF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793FE4-C25E-4DE3-987D-7BE73EBADF96}"/>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6" name="Footer Placeholder 5">
            <a:extLst>
              <a:ext uri="{FF2B5EF4-FFF2-40B4-BE49-F238E27FC236}">
                <a16:creationId xmlns:a16="http://schemas.microsoft.com/office/drawing/2014/main" id="{043FEDF1-22B4-4389-A834-11E08E71EB0F}"/>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4FE906F6-6D03-478A-A6AE-A988A7613254}"/>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1339927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09712-15DC-40A2-96B9-07F5EDD093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Picture Placeholder 2">
            <a:extLst>
              <a:ext uri="{FF2B5EF4-FFF2-40B4-BE49-F238E27FC236}">
                <a16:creationId xmlns:a16="http://schemas.microsoft.com/office/drawing/2014/main" id="{3DC84E79-94F8-47D9-BD54-E20F24381A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a:p>
        </p:txBody>
      </p:sp>
      <p:sp>
        <p:nvSpPr>
          <p:cNvPr id="4" name="Text Placeholder 3">
            <a:extLst>
              <a:ext uri="{FF2B5EF4-FFF2-40B4-BE49-F238E27FC236}">
                <a16:creationId xmlns:a16="http://schemas.microsoft.com/office/drawing/2014/main" id="{E3344AFA-E3F9-4326-86F2-903B412E44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B4729E-81A3-4C47-906B-E1F72BE32A9B}"/>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6" name="Footer Placeholder 5">
            <a:extLst>
              <a:ext uri="{FF2B5EF4-FFF2-40B4-BE49-F238E27FC236}">
                <a16:creationId xmlns:a16="http://schemas.microsoft.com/office/drawing/2014/main" id="{098FD339-7512-4A4D-A7DA-22E4897563E9}"/>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2B362AC7-CC51-4EAC-8B22-C3839ADF8D5E}"/>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4068995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EEB5E-C810-4233-A5BC-EEAA0FBF8A3B}"/>
              </a:ext>
            </a:extLst>
          </p:cNvPr>
          <p:cNvSpPr>
            <a:spLocks noGrp="1"/>
          </p:cNvSpPr>
          <p:nvPr>
            <p:ph type="title"/>
          </p:nvPr>
        </p:nvSpPr>
        <p:spPr/>
        <p:txBody>
          <a:bodyPr/>
          <a:lstStyle/>
          <a:p>
            <a:r>
              <a:rPr lang="en-US"/>
              <a:t>Click to edit Master title style</a:t>
            </a:r>
            <a:endParaRPr lang="en-HK"/>
          </a:p>
        </p:txBody>
      </p:sp>
      <p:sp>
        <p:nvSpPr>
          <p:cNvPr id="3" name="Vertical Text Placeholder 2">
            <a:extLst>
              <a:ext uri="{FF2B5EF4-FFF2-40B4-BE49-F238E27FC236}">
                <a16:creationId xmlns:a16="http://schemas.microsoft.com/office/drawing/2014/main" id="{F99821D4-1A36-4502-8BEE-B610B661B1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2AE526A4-8848-462C-941E-63F9F18A696C}"/>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5" name="Footer Placeholder 4">
            <a:extLst>
              <a:ext uri="{FF2B5EF4-FFF2-40B4-BE49-F238E27FC236}">
                <a16:creationId xmlns:a16="http://schemas.microsoft.com/office/drawing/2014/main" id="{79F185DA-CB5A-43A7-A0E7-87572D856292}"/>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6B2585C9-D0A8-4D76-85AF-A8CAF931F585}"/>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354449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151190-C929-4919-B9EF-255EAAB532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HK"/>
          </a:p>
        </p:txBody>
      </p:sp>
      <p:sp>
        <p:nvSpPr>
          <p:cNvPr id="3" name="Vertical Text Placeholder 2">
            <a:extLst>
              <a:ext uri="{FF2B5EF4-FFF2-40B4-BE49-F238E27FC236}">
                <a16:creationId xmlns:a16="http://schemas.microsoft.com/office/drawing/2014/main" id="{AC6D5EE6-4FEC-45F4-A416-E91493DA9B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A2108DFB-D7FE-4436-B4B1-1E0B4A774F1A}"/>
              </a:ext>
            </a:extLst>
          </p:cNvPr>
          <p:cNvSpPr>
            <a:spLocks noGrp="1"/>
          </p:cNvSpPr>
          <p:nvPr>
            <p:ph type="dt" sz="half" idx="10"/>
          </p:nvPr>
        </p:nvSpPr>
        <p:spPr/>
        <p:txBody>
          <a:bodyPr/>
          <a:lstStyle/>
          <a:p>
            <a:fld id="{94966261-20AC-4C85-A8AA-45190AF14C63}" type="datetimeFigureOut">
              <a:rPr lang="en-HK" smtClean="0"/>
              <a:t>18/8/2022</a:t>
            </a:fld>
            <a:endParaRPr lang="en-HK"/>
          </a:p>
        </p:txBody>
      </p:sp>
      <p:sp>
        <p:nvSpPr>
          <p:cNvPr id="5" name="Footer Placeholder 4">
            <a:extLst>
              <a:ext uri="{FF2B5EF4-FFF2-40B4-BE49-F238E27FC236}">
                <a16:creationId xmlns:a16="http://schemas.microsoft.com/office/drawing/2014/main" id="{75D4776D-C64E-4B73-A3E0-306C9960B64E}"/>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6C01CA1C-F44F-4415-815D-369891387616}"/>
              </a:ext>
            </a:extLst>
          </p:cNvPr>
          <p:cNvSpPr>
            <a:spLocks noGrp="1"/>
          </p:cNvSpPr>
          <p:nvPr>
            <p:ph type="sldNum" sz="quarter" idx="12"/>
          </p:nvPr>
        </p:nvSpPr>
        <p:spPr/>
        <p:txBody>
          <a:bodyPr/>
          <a:lstStyle/>
          <a:p>
            <a:fld id="{277D3E53-E01E-40A2-AEA2-91F1ED9FD6E5}" type="slidenum">
              <a:rPr lang="en-HK" smtClean="0"/>
              <a:t>‹#›</a:t>
            </a:fld>
            <a:endParaRPr lang="en-HK"/>
          </a:p>
        </p:txBody>
      </p:sp>
    </p:spTree>
    <p:extLst>
      <p:ext uri="{BB962C8B-B14F-4D97-AF65-F5344CB8AC3E}">
        <p14:creationId xmlns:p14="http://schemas.microsoft.com/office/powerpoint/2010/main" val="795387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graphicFrame>
        <p:nvGraphicFramePr>
          <p:cNvPr id="10" name="Object 9" hidden="1">
            <a:extLst>
              <a:ext uri="{FF2B5EF4-FFF2-40B4-BE49-F238E27FC236}">
                <a16:creationId xmlns:a16="http://schemas.microsoft.com/office/drawing/2014/main" id="{3A8007CF-EEE0-41C5-BE50-6D3D1409D252}"/>
              </a:ext>
            </a:extLst>
          </p:cNvPr>
          <p:cNvGraphicFramePr>
            <a:graphicFrameLocks noChangeAspect="1"/>
          </p:cNvGraphicFramePr>
          <p:nvPr userDrawn="1">
            <p:custDataLst>
              <p:tags r:id="rId2"/>
            </p:custDataLst>
            <p:extLst>
              <p:ext uri="{D42A27DB-BD31-4B8C-83A1-F6EECF244321}">
                <p14:modId xmlns:p14="http://schemas.microsoft.com/office/powerpoint/2010/main" val="72432038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306" imgH="306" progId="TCLayout.ActiveDocument.1">
                  <p:embed/>
                </p:oleObj>
              </mc:Choice>
              <mc:Fallback>
                <p:oleObj name="think-cell Slide" r:id="rId5" imgW="306" imgH="306" progId="TCLayout.ActiveDocument.1">
                  <p:embed/>
                  <p:pic>
                    <p:nvPicPr>
                      <p:cNvPr id="10" name="Object 9" hidden="1">
                        <a:extLst>
                          <a:ext uri="{FF2B5EF4-FFF2-40B4-BE49-F238E27FC236}">
                            <a16:creationId xmlns:a16="http://schemas.microsoft.com/office/drawing/2014/main" id="{3A8007CF-EEE0-41C5-BE50-6D3D1409D252}"/>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9" name="Rectangle 8" hidden="1">
            <a:extLst>
              <a:ext uri="{FF2B5EF4-FFF2-40B4-BE49-F238E27FC236}">
                <a16:creationId xmlns:a16="http://schemas.microsoft.com/office/drawing/2014/main" id="{B05B3576-554F-4179-BB20-8D8CFB73E575}"/>
              </a:ext>
            </a:extLst>
          </p:cNvPr>
          <p:cNvSpPr/>
          <p:nvPr userDrawn="1">
            <p:custDataLst>
              <p:tags r:id="rId3"/>
            </p:custDataLst>
          </p:nvPr>
        </p:nvSpPr>
        <p:spPr bwMode="gray">
          <a:xfrm>
            <a:off x="0" y="0"/>
            <a:ext cx="158750" cy="158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p>
            <a:pPr marL="0" lvl="0" indent="0" algn="ctr" eaLnBrk="1">
              <a:lnSpc>
                <a:spcPct val="90000"/>
              </a:lnSpc>
              <a:spcBef>
                <a:spcPct val="0"/>
              </a:spcBef>
              <a:spcAft>
                <a:spcPct val="0"/>
              </a:spcAft>
            </a:pPr>
            <a:endParaRPr lang="en-US" sz="2200" b="1" i="0" baseline="0">
              <a:latin typeface="Verdana" panose="020B0604030504040204" pitchFamily="34" charset="0"/>
              <a:ea typeface="+mj-ea"/>
              <a:cs typeface="+mj-cs"/>
              <a:sym typeface="Verdana" panose="020B0604030504040204" pitchFamily="34" charset="0"/>
            </a:endParaRPr>
          </a:p>
        </p:txBody>
      </p:sp>
      <p:sp>
        <p:nvSpPr>
          <p:cNvPr id="17" name="Text Placeholder 16">
            <a:extLst>
              <a:ext uri="{FF2B5EF4-FFF2-40B4-BE49-F238E27FC236}">
                <a16:creationId xmlns:a16="http://schemas.microsoft.com/office/drawing/2014/main" id="{B69D320D-B05B-4994-8050-65DA2352C828}"/>
              </a:ext>
            </a:extLst>
          </p:cNvPr>
          <p:cNvSpPr>
            <a:spLocks noGrp="1"/>
          </p:cNvSpPr>
          <p:nvPr>
            <p:ph type="body" sz="quarter" idx="15"/>
          </p:nvPr>
        </p:nvSpPr>
        <p:spPr bwMode="gray">
          <a:xfrm>
            <a:off x="587375" y="6057900"/>
            <a:ext cx="11016000" cy="192139"/>
          </a:xfrm>
        </p:spPr>
        <p:txBody>
          <a:bodyPr anchor="b"/>
          <a:lstStyle>
            <a:lvl1pPr marL="0" indent="0">
              <a:spcAft>
                <a:spcPts val="0"/>
              </a:spcAft>
              <a:buFont typeface="Arial" panose="020B0604020202020204" pitchFamily="34" charset="0"/>
              <a:buNone/>
              <a:defRPr sz="800"/>
            </a:lvl1pPr>
            <a:lvl2pPr marL="0" indent="0">
              <a:spcAft>
                <a:spcPts val="0"/>
              </a:spcAft>
              <a:buNone/>
              <a:defRPr sz="700"/>
            </a:lvl2pPr>
            <a:lvl3pPr marL="0" indent="0">
              <a:spcAft>
                <a:spcPts val="0"/>
              </a:spcAft>
              <a:buNone/>
              <a:defRPr sz="700"/>
            </a:lvl3pPr>
            <a:lvl4pPr marL="0" indent="0">
              <a:spcAft>
                <a:spcPts val="0"/>
              </a:spcAft>
              <a:buNone/>
              <a:defRPr sz="700"/>
            </a:lvl4pPr>
            <a:lvl5pPr marL="0" indent="0">
              <a:spcAft>
                <a:spcPts val="0"/>
              </a:spcAft>
              <a:buNone/>
              <a:defRPr sz="700"/>
            </a:lvl5pPr>
            <a:lvl6pPr marL="0" indent="0" algn="l">
              <a:spcAft>
                <a:spcPts val="0"/>
              </a:spcAft>
              <a:defRPr sz="700"/>
            </a:lvl6pPr>
            <a:lvl7pPr marL="0" indent="0">
              <a:spcAft>
                <a:spcPts val="0"/>
              </a:spcAft>
              <a:buNone/>
              <a:defRPr sz="700"/>
            </a:lvl7pPr>
            <a:lvl8pPr marL="0" indent="0">
              <a:spcAft>
                <a:spcPts val="0"/>
              </a:spcAft>
              <a:buNone/>
              <a:defRPr sz="700"/>
            </a:lvl8pPr>
            <a:lvl9pPr marL="0" indent="0">
              <a:spcAft>
                <a:spcPts val="0"/>
              </a:spcAft>
              <a:buNone/>
              <a:tabLst/>
              <a:defRPr sz="700"/>
            </a:lvl9pPr>
          </a:lstStyle>
          <a:p>
            <a:pPr lvl="0"/>
            <a:r>
              <a:rPr lang="en-US" noProof="0"/>
              <a:t>Edit Master text styles</a:t>
            </a:r>
          </a:p>
        </p:txBody>
      </p:sp>
      <p:sp>
        <p:nvSpPr>
          <p:cNvPr id="4" name="Datumsplatzhalter 3">
            <a:extLst>
              <a:ext uri="{FF2B5EF4-FFF2-40B4-BE49-F238E27FC236}">
                <a16:creationId xmlns:a16="http://schemas.microsoft.com/office/drawing/2014/main" id="{4CCE5476-60EA-4A2C-AE03-469AAF4B215D}"/>
              </a:ext>
            </a:extLst>
          </p:cNvPr>
          <p:cNvSpPr>
            <a:spLocks noGrp="1"/>
          </p:cNvSpPr>
          <p:nvPr>
            <p:ph type="dt" sz="half" idx="10"/>
          </p:nvPr>
        </p:nvSpPr>
        <p:spPr bwMode="gray"/>
        <p:txBody>
          <a:bodyPr/>
          <a:lstStyle/>
          <a:p>
            <a:fld id="{0DF6215F-3209-4B41-A7E5-C5CF21036FEA}" type="datetime1">
              <a:rPr lang="en-US" noProof="0" smtClean="0"/>
              <a:t>8/18/2022</a:t>
            </a:fld>
            <a:endParaRPr lang="en-US" noProof="0"/>
          </a:p>
        </p:txBody>
      </p:sp>
      <p:sp>
        <p:nvSpPr>
          <p:cNvPr id="5" name="Fußzeilenplatzhalter 4">
            <a:extLst>
              <a:ext uri="{FF2B5EF4-FFF2-40B4-BE49-F238E27FC236}">
                <a16:creationId xmlns:a16="http://schemas.microsoft.com/office/drawing/2014/main" id="{DF4E9BA6-9407-471E-8BE0-3C644DED8FF4}"/>
              </a:ext>
            </a:extLst>
          </p:cNvPr>
          <p:cNvSpPr>
            <a:spLocks noGrp="1"/>
          </p:cNvSpPr>
          <p:nvPr>
            <p:ph type="ftr" sz="quarter" idx="11"/>
          </p:nvPr>
        </p:nvSpPr>
        <p:spPr bwMode="gray"/>
        <p:txBody>
          <a:bodyPr/>
          <a:lstStyle>
            <a:lvl1pPr>
              <a:defRPr/>
            </a:lvl1pPr>
          </a:lstStyle>
          <a:p>
            <a:r>
              <a:rPr lang="en-US"/>
              <a:t>Gamification</a:t>
            </a:r>
          </a:p>
        </p:txBody>
      </p:sp>
      <p:sp>
        <p:nvSpPr>
          <p:cNvPr id="6" name="Foliennummernplatzhalter 5">
            <a:extLst>
              <a:ext uri="{FF2B5EF4-FFF2-40B4-BE49-F238E27FC236}">
                <a16:creationId xmlns:a16="http://schemas.microsoft.com/office/drawing/2014/main" id="{D560EEBD-8A3A-4045-A507-02F35C8CE62F}"/>
              </a:ext>
            </a:extLst>
          </p:cNvPr>
          <p:cNvSpPr>
            <a:spLocks noGrp="1"/>
          </p:cNvSpPr>
          <p:nvPr>
            <p:ph type="sldNum" sz="quarter" idx="12"/>
          </p:nvPr>
        </p:nvSpPr>
        <p:spPr bwMode="gray"/>
        <p:txBody>
          <a:bodyPr/>
          <a:lstStyle>
            <a:lvl2pPr algn="r">
              <a:defRPr/>
            </a:lvl2pPr>
            <a:lvl3pPr algn="r">
              <a:defRPr/>
            </a:lvl3pPr>
            <a:lvl4pPr algn="r">
              <a:defRPr/>
            </a:lvl4pPr>
            <a:lvl5pPr algn="r">
              <a:defRPr/>
            </a:lvl5pPr>
            <a:lvl6pPr algn="r">
              <a:defRPr/>
            </a:lvl6pPr>
            <a:lvl7pPr algn="r">
              <a:defRPr/>
            </a:lvl7pPr>
            <a:lvl8pPr algn="r">
              <a:defRPr/>
            </a:lvl8pPr>
            <a:lvl9pPr algn="r">
              <a:defRPr/>
            </a:lvl9pPr>
          </a:lstStyle>
          <a:p>
            <a:r>
              <a:rPr lang="en-US" noProof="0"/>
              <a:t>Page </a:t>
            </a:r>
            <a:fld id="{2CB2E8EB-2C5B-4D97-B458-C472B19B0559}" type="slidenum">
              <a:rPr lang="en-US" noProof="0" smtClean="0"/>
              <a:pPr/>
              <a:t>‹#›</a:t>
            </a:fld>
            <a:endParaRPr lang="en-US" noProof="0"/>
          </a:p>
        </p:txBody>
      </p:sp>
      <p:sp>
        <p:nvSpPr>
          <p:cNvPr id="8" name="Title 7">
            <a:extLst>
              <a:ext uri="{FF2B5EF4-FFF2-40B4-BE49-F238E27FC236}">
                <a16:creationId xmlns:a16="http://schemas.microsoft.com/office/drawing/2014/main" id="{7381E464-80E6-4F2F-A2B9-1422ED13F10B}"/>
              </a:ext>
            </a:extLst>
          </p:cNvPr>
          <p:cNvSpPr>
            <a:spLocks noGrp="1"/>
          </p:cNvSpPr>
          <p:nvPr>
            <p:ph type="title"/>
          </p:nvPr>
        </p:nvSpPr>
        <p:spPr bwMode="gray">
          <a:xfrm>
            <a:off x="587375" y="346076"/>
            <a:ext cx="11017249" cy="720081"/>
          </a:xfrm>
        </p:spPr>
        <p:txBody>
          <a:bodyPr/>
          <a:lstStyle/>
          <a:p>
            <a:r>
              <a:rPr lang="en-US" noProof="0"/>
              <a:t>Click to edit Master title style</a:t>
            </a:r>
          </a:p>
        </p:txBody>
      </p:sp>
      <p:sp>
        <p:nvSpPr>
          <p:cNvPr id="12" name="Subtitle 2">
            <a:extLst>
              <a:ext uri="{FF2B5EF4-FFF2-40B4-BE49-F238E27FC236}">
                <a16:creationId xmlns:a16="http://schemas.microsoft.com/office/drawing/2014/main" id="{ADE5B64C-E1D3-4D5D-B7D1-7D9F8B883605}"/>
              </a:ext>
            </a:extLst>
          </p:cNvPr>
          <p:cNvSpPr>
            <a:spLocks noGrp="1"/>
          </p:cNvSpPr>
          <p:nvPr>
            <p:ph type="subTitle" idx="13"/>
          </p:nvPr>
        </p:nvSpPr>
        <p:spPr bwMode="gray">
          <a:xfrm>
            <a:off x="587374" y="1268413"/>
            <a:ext cx="11016000" cy="435600"/>
          </a:xfrm>
        </p:spPr>
        <p:txBody>
          <a:bodyPr/>
          <a:lstStyle>
            <a:lvl1pPr marL="0" indent="0" algn="l">
              <a:spcAft>
                <a:spcPts val="600"/>
              </a:spcAft>
              <a:buNone/>
              <a:defRPr sz="1800" cap="all" baseline="0">
                <a:solidFill>
                  <a:schemeClr val="tx2"/>
                </a:solidFill>
              </a:defRPr>
            </a:lvl1pPr>
            <a:lvl2pPr marL="0" indent="0" algn="l">
              <a:buNone/>
              <a:defRPr sz="1800" cap="all" baseline="0">
                <a:solidFill>
                  <a:schemeClr val="tx2"/>
                </a:solidFill>
              </a:defRPr>
            </a:lvl2pPr>
            <a:lvl3pPr marL="0" indent="0" algn="l">
              <a:buNone/>
              <a:defRPr sz="1800" cap="all" baseline="0">
                <a:solidFill>
                  <a:schemeClr val="tx2"/>
                </a:solidFill>
              </a:defRPr>
            </a:lvl3pPr>
            <a:lvl4pPr marL="0" indent="0" algn="l">
              <a:buNone/>
              <a:defRPr sz="1800" cap="all" baseline="0">
                <a:solidFill>
                  <a:schemeClr val="tx2"/>
                </a:solidFill>
              </a:defRPr>
            </a:lvl4pPr>
            <a:lvl5pPr marL="0" indent="0" algn="l">
              <a:buNone/>
              <a:defRPr sz="1800" cap="all" baseline="0">
                <a:solidFill>
                  <a:schemeClr val="tx2"/>
                </a:solidFill>
              </a:defRPr>
            </a:lvl5pPr>
            <a:lvl6pPr marL="0" indent="0" algn="l">
              <a:buNone/>
              <a:defRPr sz="1800" cap="all" baseline="0">
                <a:solidFill>
                  <a:schemeClr val="tx2"/>
                </a:solidFill>
              </a:defRPr>
            </a:lvl6pPr>
            <a:lvl7pPr marL="0" indent="0" algn="l">
              <a:buNone/>
              <a:defRPr sz="1800" cap="all" baseline="0">
                <a:solidFill>
                  <a:schemeClr val="tx2"/>
                </a:solidFill>
              </a:defRPr>
            </a:lvl7pPr>
            <a:lvl8pPr marL="0" indent="0" algn="l">
              <a:buNone/>
              <a:defRPr sz="1800" cap="all" baseline="0">
                <a:solidFill>
                  <a:schemeClr val="tx2"/>
                </a:solidFill>
              </a:defRPr>
            </a:lvl8pPr>
            <a:lvl9pPr marL="0" indent="0" algn="l">
              <a:buNone/>
              <a:defRPr sz="1800" cap="all" baseline="0">
                <a:solidFill>
                  <a:schemeClr val="tx2"/>
                </a:solidFill>
              </a:defRPr>
            </a:lvl9pPr>
          </a:lstStyle>
          <a:p>
            <a:pPr lvl="0"/>
            <a:r>
              <a:rPr lang="en-US" noProof="0"/>
              <a:t>Click to edit Master subtitle style</a:t>
            </a:r>
          </a:p>
        </p:txBody>
      </p:sp>
      <p:sp>
        <p:nvSpPr>
          <p:cNvPr id="14" name="Content Placeholder 13">
            <a:extLst>
              <a:ext uri="{FF2B5EF4-FFF2-40B4-BE49-F238E27FC236}">
                <a16:creationId xmlns:a16="http://schemas.microsoft.com/office/drawing/2014/main" id="{A0A8AB13-273B-4950-9E7D-330FBDC08C13}"/>
              </a:ext>
            </a:extLst>
          </p:cNvPr>
          <p:cNvSpPr>
            <a:spLocks noGrp="1"/>
          </p:cNvSpPr>
          <p:nvPr>
            <p:ph sz="quarter" idx="14"/>
          </p:nvPr>
        </p:nvSpPr>
        <p:spPr bwMode="gray">
          <a:xfrm>
            <a:off x="587375" y="1773243"/>
            <a:ext cx="11017249" cy="4248136"/>
          </a:xfrm>
        </p:spPr>
        <p:txBody>
          <a:bodyPr/>
          <a:lstStyle>
            <a:lvl5pP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custDataLst>
      <p:tags r:id="rId1"/>
    </p:custDataLst>
    <p:extLst>
      <p:ext uri="{BB962C8B-B14F-4D97-AF65-F5344CB8AC3E}">
        <p14:creationId xmlns:p14="http://schemas.microsoft.com/office/powerpoint/2010/main" val="2916397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graphicFrame>
        <p:nvGraphicFramePr>
          <p:cNvPr id="10" name="Object 9" hidden="1">
            <a:extLst>
              <a:ext uri="{FF2B5EF4-FFF2-40B4-BE49-F238E27FC236}">
                <a16:creationId xmlns:a16="http://schemas.microsoft.com/office/drawing/2014/main" id="{3A8007CF-EEE0-41C5-BE50-6D3D1409D252}"/>
              </a:ext>
            </a:extLst>
          </p:cNvPr>
          <p:cNvGraphicFramePr>
            <a:graphicFrameLocks noChangeAspect="1"/>
          </p:cNvGraphicFramePr>
          <p:nvPr userDrawn="1">
            <p:custDataLst>
              <p:tags r:id="rId2"/>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306" imgH="306" progId="TCLayout.ActiveDocument.1">
                  <p:embed/>
                </p:oleObj>
              </mc:Choice>
              <mc:Fallback>
                <p:oleObj name="think-cell Slide" r:id="rId5" imgW="306" imgH="306" progId="TCLayout.ActiveDocument.1">
                  <p:embed/>
                  <p:pic>
                    <p:nvPicPr>
                      <p:cNvPr id="10" name="Object 9" hidden="1">
                        <a:extLst>
                          <a:ext uri="{FF2B5EF4-FFF2-40B4-BE49-F238E27FC236}">
                            <a16:creationId xmlns:a16="http://schemas.microsoft.com/office/drawing/2014/main" id="{3A8007CF-EEE0-41C5-BE50-6D3D1409D252}"/>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9" name="Rectangle 8" hidden="1">
            <a:extLst>
              <a:ext uri="{FF2B5EF4-FFF2-40B4-BE49-F238E27FC236}">
                <a16:creationId xmlns:a16="http://schemas.microsoft.com/office/drawing/2014/main" id="{B05B3576-554F-4179-BB20-8D8CFB73E575}"/>
              </a:ext>
            </a:extLst>
          </p:cNvPr>
          <p:cNvSpPr/>
          <p:nvPr userDrawn="1">
            <p:custDataLst>
              <p:tags r:id="rId3"/>
            </p:custDataLst>
          </p:nvPr>
        </p:nvSpPr>
        <p:spPr bwMode="gray">
          <a:xfrm>
            <a:off x="0" y="0"/>
            <a:ext cx="158750" cy="158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p>
            <a:pPr marL="0" lvl="0" indent="0" algn="ctr" eaLnBrk="1">
              <a:lnSpc>
                <a:spcPct val="90000"/>
              </a:lnSpc>
              <a:spcBef>
                <a:spcPct val="0"/>
              </a:spcBef>
              <a:spcAft>
                <a:spcPct val="0"/>
              </a:spcAft>
            </a:pPr>
            <a:endParaRPr lang="en-US" sz="2200" b="1" i="0" baseline="0" dirty="0">
              <a:latin typeface="Verdana" panose="020B0604030504040204" pitchFamily="34" charset="0"/>
              <a:ea typeface="+mj-ea"/>
              <a:cs typeface="+mj-cs"/>
              <a:sym typeface="Verdana" panose="020B0604030504040204" pitchFamily="34" charset="0"/>
            </a:endParaRPr>
          </a:p>
        </p:txBody>
      </p:sp>
      <p:sp>
        <p:nvSpPr>
          <p:cNvPr id="14" name="Content Placeholder 13">
            <a:extLst>
              <a:ext uri="{FF2B5EF4-FFF2-40B4-BE49-F238E27FC236}">
                <a16:creationId xmlns:a16="http://schemas.microsoft.com/office/drawing/2014/main" id="{A0A8AB13-273B-4950-9E7D-330FBDC08C13}"/>
              </a:ext>
            </a:extLst>
          </p:cNvPr>
          <p:cNvSpPr>
            <a:spLocks noGrp="1"/>
          </p:cNvSpPr>
          <p:nvPr>
            <p:ph sz="quarter" idx="14"/>
          </p:nvPr>
        </p:nvSpPr>
        <p:spPr bwMode="gray">
          <a:xfrm>
            <a:off x="587375" y="1268413"/>
            <a:ext cx="11017249" cy="4752966"/>
          </a:xfrm>
        </p:spPr>
        <p:txBody>
          <a:bodyPr/>
          <a:lstStyle>
            <a:lvl5pP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16">
            <a:extLst>
              <a:ext uri="{FF2B5EF4-FFF2-40B4-BE49-F238E27FC236}">
                <a16:creationId xmlns:a16="http://schemas.microsoft.com/office/drawing/2014/main" id="{B69D320D-B05B-4994-8050-65DA2352C828}"/>
              </a:ext>
            </a:extLst>
          </p:cNvPr>
          <p:cNvSpPr>
            <a:spLocks noGrp="1"/>
          </p:cNvSpPr>
          <p:nvPr>
            <p:ph type="body" sz="quarter" idx="15"/>
          </p:nvPr>
        </p:nvSpPr>
        <p:spPr bwMode="gray">
          <a:xfrm>
            <a:off x="587375" y="6057900"/>
            <a:ext cx="11016000" cy="192139"/>
          </a:xfrm>
        </p:spPr>
        <p:txBody>
          <a:bodyPr anchor="b"/>
          <a:lstStyle>
            <a:lvl1pPr marL="0" indent="0">
              <a:spcAft>
                <a:spcPts val="0"/>
              </a:spcAft>
              <a:buFont typeface="Arial" panose="020B0604020202020204" pitchFamily="34" charset="0"/>
              <a:buNone/>
              <a:defRPr sz="800">
                <a:solidFill>
                  <a:schemeClr val="tx1"/>
                </a:solidFill>
              </a:defRPr>
            </a:lvl1pPr>
            <a:lvl2pPr marL="0" indent="0">
              <a:spcAft>
                <a:spcPts val="0"/>
              </a:spcAft>
              <a:buNone/>
              <a:defRPr sz="700"/>
            </a:lvl2pPr>
            <a:lvl3pPr marL="0" indent="0">
              <a:spcAft>
                <a:spcPts val="0"/>
              </a:spcAft>
              <a:buNone/>
              <a:defRPr sz="700"/>
            </a:lvl3pPr>
            <a:lvl4pPr marL="0" indent="0">
              <a:spcAft>
                <a:spcPts val="0"/>
              </a:spcAft>
              <a:buNone/>
              <a:defRPr sz="700"/>
            </a:lvl4pPr>
            <a:lvl5pPr marL="0" indent="0">
              <a:spcAft>
                <a:spcPts val="0"/>
              </a:spcAft>
              <a:buNone/>
              <a:defRPr sz="700"/>
            </a:lvl5pPr>
            <a:lvl6pPr marL="0" indent="0" algn="l">
              <a:spcAft>
                <a:spcPts val="0"/>
              </a:spcAft>
              <a:defRPr sz="700"/>
            </a:lvl6pPr>
            <a:lvl7pPr marL="0" indent="0">
              <a:spcAft>
                <a:spcPts val="0"/>
              </a:spcAft>
              <a:buNone/>
              <a:defRPr sz="700"/>
            </a:lvl7pPr>
            <a:lvl8pPr marL="0" indent="0">
              <a:spcAft>
                <a:spcPts val="0"/>
              </a:spcAft>
              <a:buNone/>
              <a:defRPr sz="700"/>
            </a:lvl8pPr>
            <a:lvl9pPr marL="0" indent="0">
              <a:spcAft>
                <a:spcPts val="0"/>
              </a:spcAft>
              <a:buNone/>
              <a:tabLst/>
              <a:defRPr sz="700"/>
            </a:lvl9pPr>
          </a:lstStyle>
          <a:p>
            <a:pPr lvl="0"/>
            <a:r>
              <a:rPr lang="en-US" noProof="0"/>
              <a:t>Edit Master text styles</a:t>
            </a:r>
          </a:p>
        </p:txBody>
      </p:sp>
      <p:sp>
        <p:nvSpPr>
          <p:cNvPr id="8" name="Title 7">
            <a:extLst>
              <a:ext uri="{FF2B5EF4-FFF2-40B4-BE49-F238E27FC236}">
                <a16:creationId xmlns:a16="http://schemas.microsoft.com/office/drawing/2014/main" id="{7381E464-80E6-4F2F-A2B9-1422ED13F10B}"/>
              </a:ext>
            </a:extLst>
          </p:cNvPr>
          <p:cNvSpPr>
            <a:spLocks noGrp="1"/>
          </p:cNvSpPr>
          <p:nvPr>
            <p:ph type="title"/>
          </p:nvPr>
        </p:nvSpPr>
        <p:spPr bwMode="gray">
          <a:xfrm>
            <a:off x="587375" y="346076"/>
            <a:ext cx="11017249" cy="720081"/>
          </a:xfrm>
        </p:spPr>
        <p:txBody>
          <a:bodyPr/>
          <a:lstStyle/>
          <a:p>
            <a:r>
              <a:rPr lang="en-US" noProof="0"/>
              <a:t>Click to edit Master title style</a:t>
            </a:r>
          </a:p>
        </p:txBody>
      </p:sp>
    </p:spTree>
    <p:custDataLst>
      <p:tags r:id="rId1"/>
    </p:custDataLst>
    <p:extLst>
      <p:ext uri="{BB962C8B-B14F-4D97-AF65-F5344CB8AC3E}">
        <p14:creationId xmlns:p14="http://schemas.microsoft.com/office/powerpoint/2010/main" val="39509210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subtitle">
    <p:spTree>
      <p:nvGrpSpPr>
        <p:cNvPr id="1" name=""/>
        <p:cNvGrpSpPr/>
        <p:nvPr/>
      </p:nvGrpSpPr>
      <p:grpSpPr>
        <a:xfrm>
          <a:off x="0" y="0"/>
          <a:ext cx="0" cy="0"/>
          <a:chOff x="0" y="0"/>
          <a:chExt cx="0" cy="0"/>
        </a:xfrm>
      </p:grpSpPr>
      <p:graphicFrame>
        <p:nvGraphicFramePr>
          <p:cNvPr id="10" name="Object 9" hidden="1">
            <a:extLst>
              <a:ext uri="{FF2B5EF4-FFF2-40B4-BE49-F238E27FC236}">
                <a16:creationId xmlns:a16="http://schemas.microsoft.com/office/drawing/2014/main" id="{3A8007CF-EEE0-41C5-BE50-6D3D1409D252}"/>
              </a:ext>
            </a:extLst>
          </p:cNvPr>
          <p:cNvGraphicFramePr>
            <a:graphicFrameLocks noChangeAspect="1"/>
          </p:cNvGraphicFramePr>
          <p:nvPr userDrawn="1">
            <p:custDataLst>
              <p:tags r:id="rId2"/>
            </p:custDataLst>
            <p:extLst>
              <p:ext uri="{D42A27DB-BD31-4B8C-83A1-F6EECF244321}">
                <p14:modId xmlns:p14="http://schemas.microsoft.com/office/powerpoint/2010/main" val="76776510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5" imgW="306" imgH="306" progId="TCLayout.ActiveDocument.1">
                  <p:embed/>
                </p:oleObj>
              </mc:Choice>
              <mc:Fallback>
                <p:oleObj name="think-cell Slide" r:id="rId5" imgW="306" imgH="306" progId="TCLayout.ActiveDocument.1">
                  <p:embed/>
                  <p:pic>
                    <p:nvPicPr>
                      <p:cNvPr id="10" name="Object 9" hidden="1">
                        <a:extLst>
                          <a:ext uri="{FF2B5EF4-FFF2-40B4-BE49-F238E27FC236}">
                            <a16:creationId xmlns:a16="http://schemas.microsoft.com/office/drawing/2014/main" id="{3A8007CF-EEE0-41C5-BE50-6D3D1409D252}"/>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9" name="Rectangle 8" hidden="1">
            <a:extLst>
              <a:ext uri="{FF2B5EF4-FFF2-40B4-BE49-F238E27FC236}">
                <a16:creationId xmlns:a16="http://schemas.microsoft.com/office/drawing/2014/main" id="{B05B3576-554F-4179-BB20-8D8CFB73E575}"/>
              </a:ext>
            </a:extLst>
          </p:cNvPr>
          <p:cNvSpPr/>
          <p:nvPr userDrawn="1">
            <p:custDataLst>
              <p:tags r:id="rId3"/>
            </p:custDataLst>
          </p:nvPr>
        </p:nvSpPr>
        <p:spPr bwMode="gray">
          <a:xfrm>
            <a:off x="0" y="0"/>
            <a:ext cx="158750" cy="158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p>
            <a:pPr marL="0" lvl="0" indent="0" algn="ctr" eaLnBrk="1">
              <a:lnSpc>
                <a:spcPct val="90000"/>
              </a:lnSpc>
              <a:spcBef>
                <a:spcPct val="0"/>
              </a:spcBef>
              <a:spcAft>
                <a:spcPct val="0"/>
              </a:spcAft>
            </a:pPr>
            <a:endParaRPr lang="en-US" sz="2200" b="1" i="0" baseline="0">
              <a:latin typeface="Verdana" panose="020B0604030504040204" pitchFamily="34" charset="0"/>
              <a:ea typeface="+mj-ea"/>
              <a:cs typeface="+mj-cs"/>
              <a:sym typeface="Verdana" panose="020B0604030504040204" pitchFamily="34" charset="0"/>
            </a:endParaRPr>
          </a:p>
        </p:txBody>
      </p:sp>
      <p:sp>
        <p:nvSpPr>
          <p:cNvPr id="17" name="Text Placeholder 16">
            <a:extLst>
              <a:ext uri="{FF2B5EF4-FFF2-40B4-BE49-F238E27FC236}">
                <a16:creationId xmlns:a16="http://schemas.microsoft.com/office/drawing/2014/main" id="{B69D320D-B05B-4994-8050-65DA2352C828}"/>
              </a:ext>
            </a:extLst>
          </p:cNvPr>
          <p:cNvSpPr>
            <a:spLocks noGrp="1"/>
          </p:cNvSpPr>
          <p:nvPr>
            <p:ph type="body" sz="quarter" idx="15"/>
          </p:nvPr>
        </p:nvSpPr>
        <p:spPr bwMode="gray">
          <a:xfrm>
            <a:off x="587375" y="6057900"/>
            <a:ext cx="11016000" cy="192139"/>
          </a:xfrm>
        </p:spPr>
        <p:txBody>
          <a:bodyPr anchor="b"/>
          <a:lstStyle>
            <a:lvl1pPr marL="0" indent="0">
              <a:spcAft>
                <a:spcPts val="0"/>
              </a:spcAft>
              <a:buFont typeface="Arial" panose="020B0604020202020204" pitchFamily="34" charset="0"/>
              <a:buNone/>
              <a:defRPr sz="800"/>
            </a:lvl1pPr>
            <a:lvl2pPr marL="0" indent="0">
              <a:spcAft>
                <a:spcPts val="0"/>
              </a:spcAft>
              <a:buNone/>
              <a:defRPr sz="700"/>
            </a:lvl2pPr>
            <a:lvl3pPr marL="0" indent="0">
              <a:spcAft>
                <a:spcPts val="0"/>
              </a:spcAft>
              <a:buNone/>
              <a:defRPr sz="700"/>
            </a:lvl3pPr>
            <a:lvl4pPr marL="0" indent="0">
              <a:spcAft>
                <a:spcPts val="0"/>
              </a:spcAft>
              <a:buNone/>
              <a:defRPr sz="700"/>
            </a:lvl4pPr>
            <a:lvl5pPr marL="0" indent="0">
              <a:spcAft>
                <a:spcPts val="0"/>
              </a:spcAft>
              <a:buNone/>
              <a:defRPr sz="700"/>
            </a:lvl5pPr>
            <a:lvl6pPr marL="0" indent="0" algn="l">
              <a:spcAft>
                <a:spcPts val="0"/>
              </a:spcAft>
              <a:defRPr sz="700"/>
            </a:lvl6pPr>
            <a:lvl7pPr marL="0" indent="0">
              <a:spcAft>
                <a:spcPts val="0"/>
              </a:spcAft>
              <a:buNone/>
              <a:defRPr sz="700"/>
            </a:lvl7pPr>
            <a:lvl8pPr marL="0" indent="0">
              <a:spcAft>
                <a:spcPts val="0"/>
              </a:spcAft>
              <a:buNone/>
              <a:defRPr sz="700"/>
            </a:lvl8pPr>
            <a:lvl9pPr marL="0" indent="0">
              <a:spcAft>
                <a:spcPts val="0"/>
              </a:spcAft>
              <a:buNone/>
              <a:tabLst/>
              <a:defRPr sz="700"/>
            </a:lvl9pPr>
          </a:lstStyle>
          <a:p>
            <a:pPr lvl="0"/>
            <a:r>
              <a:rPr lang="de-DE" noProof="0"/>
              <a:t>Mastertextformat bearbeiten</a:t>
            </a:r>
          </a:p>
        </p:txBody>
      </p:sp>
      <p:sp>
        <p:nvSpPr>
          <p:cNvPr id="4" name="Datumsplatzhalter 3">
            <a:extLst>
              <a:ext uri="{FF2B5EF4-FFF2-40B4-BE49-F238E27FC236}">
                <a16:creationId xmlns:a16="http://schemas.microsoft.com/office/drawing/2014/main" id="{4CCE5476-60EA-4A2C-AE03-469AAF4B215D}"/>
              </a:ext>
            </a:extLst>
          </p:cNvPr>
          <p:cNvSpPr>
            <a:spLocks noGrp="1"/>
          </p:cNvSpPr>
          <p:nvPr>
            <p:ph type="dt" sz="half" idx="10"/>
          </p:nvPr>
        </p:nvSpPr>
        <p:spPr bwMode="gray"/>
        <p:txBody>
          <a:bodyPr/>
          <a:lstStyle/>
          <a:p>
            <a:endParaRPr lang="en-US" noProof="0"/>
          </a:p>
        </p:txBody>
      </p:sp>
      <p:sp>
        <p:nvSpPr>
          <p:cNvPr id="5" name="Fußzeilenplatzhalter 4">
            <a:extLst>
              <a:ext uri="{FF2B5EF4-FFF2-40B4-BE49-F238E27FC236}">
                <a16:creationId xmlns:a16="http://schemas.microsoft.com/office/drawing/2014/main" id="{DF4E9BA6-9407-471E-8BE0-3C644DED8FF4}"/>
              </a:ext>
            </a:extLst>
          </p:cNvPr>
          <p:cNvSpPr>
            <a:spLocks noGrp="1"/>
          </p:cNvSpPr>
          <p:nvPr>
            <p:ph type="ftr" sz="quarter" idx="11"/>
          </p:nvPr>
        </p:nvSpPr>
        <p:spPr bwMode="gray"/>
        <p:txBody>
          <a:bodyPr/>
          <a:lstStyle/>
          <a:p>
            <a:r>
              <a:rPr lang="en-US" noProof="0"/>
              <a:t>Employee Engagement</a:t>
            </a:r>
          </a:p>
        </p:txBody>
      </p:sp>
      <p:sp>
        <p:nvSpPr>
          <p:cNvPr id="6" name="Foliennummernplatzhalter 5">
            <a:extLst>
              <a:ext uri="{FF2B5EF4-FFF2-40B4-BE49-F238E27FC236}">
                <a16:creationId xmlns:a16="http://schemas.microsoft.com/office/drawing/2014/main" id="{D560EEBD-8A3A-4045-A507-02F35C8CE62F}"/>
              </a:ext>
            </a:extLst>
          </p:cNvPr>
          <p:cNvSpPr>
            <a:spLocks noGrp="1"/>
          </p:cNvSpPr>
          <p:nvPr>
            <p:ph type="sldNum" sz="quarter" idx="12"/>
          </p:nvPr>
        </p:nvSpPr>
        <p:spPr bwMode="gray"/>
        <p:txBody>
          <a:bodyPr/>
          <a:lstStyle>
            <a:lvl2pPr algn="r">
              <a:defRPr/>
            </a:lvl2pPr>
            <a:lvl3pPr algn="r">
              <a:defRPr/>
            </a:lvl3pPr>
            <a:lvl4pPr algn="r">
              <a:defRPr/>
            </a:lvl4pPr>
            <a:lvl5pPr algn="r">
              <a:defRPr/>
            </a:lvl5pPr>
            <a:lvl6pPr algn="r">
              <a:defRPr/>
            </a:lvl6pPr>
            <a:lvl7pPr algn="r">
              <a:defRPr/>
            </a:lvl7pPr>
            <a:lvl8pPr algn="r">
              <a:defRPr/>
            </a:lvl8pPr>
            <a:lvl9pPr algn="r">
              <a:defRPr/>
            </a:lvl9pPr>
          </a:lstStyle>
          <a:p>
            <a:r>
              <a:rPr lang="en-US" noProof="0"/>
              <a:t>Page </a:t>
            </a:r>
            <a:fld id="{2CB2E8EB-2C5B-4D97-B458-C472B19B0559}" type="slidenum">
              <a:rPr lang="en-US" noProof="0" smtClean="0"/>
              <a:pPr/>
              <a:t>‹#›</a:t>
            </a:fld>
            <a:endParaRPr lang="en-US" noProof="0"/>
          </a:p>
        </p:txBody>
      </p:sp>
      <p:sp>
        <p:nvSpPr>
          <p:cNvPr id="8" name="Title 7">
            <a:extLst>
              <a:ext uri="{FF2B5EF4-FFF2-40B4-BE49-F238E27FC236}">
                <a16:creationId xmlns:a16="http://schemas.microsoft.com/office/drawing/2014/main" id="{7381E464-80E6-4F2F-A2B9-1422ED13F10B}"/>
              </a:ext>
            </a:extLst>
          </p:cNvPr>
          <p:cNvSpPr>
            <a:spLocks noGrp="1"/>
          </p:cNvSpPr>
          <p:nvPr>
            <p:ph type="title"/>
          </p:nvPr>
        </p:nvSpPr>
        <p:spPr bwMode="gray">
          <a:xfrm>
            <a:off x="587375" y="346076"/>
            <a:ext cx="11017249" cy="720081"/>
          </a:xfrm>
        </p:spPr>
        <p:txBody>
          <a:bodyPr/>
          <a:lstStyle/>
          <a:p>
            <a:r>
              <a:rPr lang="de-DE" noProof="0"/>
              <a:t>Mastertitelformat bearbeiten</a:t>
            </a:r>
            <a:endParaRPr lang="en-US" noProof="0"/>
          </a:p>
        </p:txBody>
      </p:sp>
      <p:sp>
        <p:nvSpPr>
          <p:cNvPr id="12" name="Subtitle 2">
            <a:extLst>
              <a:ext uri="{FF2B5EF4-FFF2-40B4-BE49-F238E27FC236}">
                <a16:creationId xmlns:a16="http://schemas.microsoft.com/office/drawing/2014/main" id="{ADE5B64C-E1D3-4D5D-B7D1-7D9F8B883605}"/>
              </a:ext>
            </a:extLst>
          </p:cNvPr>
          <p:cNvSpPr>
            <a:spLocks noGrp="1"/>
          </p:cNvSpPr>
          <p:nvPr>
            <p:ph type="subTitle" idx="13"/>
          </p:nvPr>
        </p:nvSpPr>
        <p:spPr bwMode="gray">
          <a:xfrm>
            <a:off x="587374" y="1268413"/>
            <a:ext cx="11016000" cy="435600"/>
          </a:xfrm>
        </p:spPr>
        <p:txBody>
          <a:bodyPr/>
          <a:lstStyle>
            <a:lvl1pPr marL="0" indent="0" algn="l">
              <a:spcAft>
                <a:spcPts val="600"/>
              </a:spcAft>
              <a:buNone/>
              <a:defRPr sz="1800" cap="all" baseline="0">
                <a:solidFill>
                  <a:schemeClr val="tx2"/>
                </a:solidFill>
              </a:defRPr>
            </a:lvl1pPr>
            <a:lvl2pPr marL="0" indent="0" algn="l">
              <a:buNone/>
              <a:defRPr sz="1800" cap="all" baseline="0">
                <a:solidFill>
                  <a:schemeClr val="tx2"/>
                </a:solidFill>
              </a:defRPr>
            </a:lvl2pPr>
            <a:lvl3pPr marL="0" indent="0" algn="l">
              <a:buNone/>
              <a:defRPr sz="1800" cap="all" baseline="0">
                <a:solidFill>
                  <a:schemeClr val="tx2"/>
                </a:solidFill>
              </a:defRPr>
            </a:lvl3pPr>
            <a:lvl4pPr marL="0" indent="0" algn="l">
              <a:buNone/>
              <a:defRPr sz="1800" cap="all" baseline="0">
                <a:solidFill>
                  <a:schemeClr val="tx2"/>
                </a:solidFill>
              </a:defRPr>
            </a:lvl4pPr>
            <a:lvl5pPr marL="0" indent="0" algn="l">
              <a:buNone/>
              <a:defRPr sz="1800" cap="all" baseline="0">
                <a:solidFill>
                  <a:schemeClr val="tx2"/>
                </a:solidFill>
              </a:defRPr>
            </a:lvl5pPr>
            <a:lvl6pPr marL="0" indent="0" algn="l">
              <a:buNone/>
              <a:defRPr sz="1800" cap="all" baseline="0">
                <a:solidFill>
                  <a:schemeClr val="tx2"/>
                </a:solidFill>
              </a:defRPr>
            </a:lvl6pPr>
            <a:lvl7pPr marL="0" indent="0" algn="l">
              <a:buNone/>
              <a:defRPr sz="1800" cap="all" baseline="0">
                <a:solidFill>
                  <a:schemeClr val="tx2"/>
                </a:solidFill>
              </a:defRPr>
            </a:lvl7pPr>
            <a:lvl8pPr marL="0" indent="0" algn="l">
              <a:buNone/>
              <a:defRPr sz="1800" cap="all" baseline="0">
                <a:solidFill>
                  <a:schemeClr val="tx2"/>
                </a:solidFill>
              </a:defRPr>
            </a:lvl8pPr>
            <a:lvl9pPr marL="0" indent="0" algn="l">
              <a:buNone/>
              <a:defRPr sz="1800" cap="all" baseline="0">
                <a:solidFill>
                  <a:schemeClr val="tx2"/>
                </a:solidFill>
              </a:defRPr>
            </a:lvl9pPr>
          </a:lstStyle>
          <a:p>
            <a:pPr lvl="0"/>
            <a:r>
              <a:rPr lang="de-DE" noProof="0"/>
              <a:t>Master-Untertitelformat bearbeiten</a:t>
            </a:r>
            <a:endParaRPr lang="en-US" noProof="0"/>
          </a:p>
        </p:txBody>
      </p:sp>
    </p:spTree>
    <p:custDataLst>
      <p:tags r:id="rId1"/>
    </p:custDataLst>
    <p:extLst>
      <p:ext uri="{BB962C8B-B14F-4D97-AF65-F5344CB8AC3E}">
        <p14:creationId xmlns:p14="http://schemas.microsoft.com/office/powerpoint/2010/main" val="1234601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BEAAD3-EE06-442F-BA00-04BBEE85BE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HK"/>
          </a:p>
        </p:txBody>
      </p:sp>
      <p:sp>
        <p:nvSpPr>
          <p:cNvPr id="3" name="Text Placeholder 2">
            <a:extLst>
              <a:ext uri="{FF2B5EF4-FFF2-40B4-BE49-F238E27FC236}">
                <a16:creationId xmlns:a16="http://schemas.microsoft.com/office/drawing/2014/main" id="{43E55FA0-F0EC-48A8-BBF4-871B9AAD9A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857D4E95-3C3C-4659-9B92-91D720B9FA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966261-20AC-4C85-A8AA-45190AF14C63}" type="datetimeFigureOut">
              <a:rPr lang="en-HK" smtClean="0"/>
              <a:t>18/8/2022</a:t>
            </a:fld>
            <a:endParaRPr lang="en-HK"/>
          </a:p>
        </p:txBody>
      </p:sp>
      <p:sp>
        <p:nvSpPr>
          <p:cNvPr id="5" name="Footer Placeholder 4">
            <a:extLst>
              <a:ext uri="{FF2B5EF4-FFF2-40B4-BE49-F238E27FC236}">
                <a16:creationId xmlns:a16="http://schemas.microsoft.com/office/drawing/2014/main" id="{62239E22-A106-4000-87C8-9153992E6D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a:extLst>
              <a:ext uri="{FF2B5EF4-FFF2-40B4-BE49-F238E27FC236}">
                <a16:creationId xmlns:a16="http://schemas.microsoft.com/office/drawing/2014/main" id="{988197A5-DA74-4826-A523-2463E2E8E8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7D3E53-E01E-40A2-AEA2-91F1ED9FD6E5}" type="slidenum">
              <a:rPr lang="en-HK" smtClean="0"/>
              <a:t>‹#›</a:t>
            </a:fld>
            <a:endParaRPr lang="en-HK"/>
          </a:p>
        </p:txBody>
      </p:sp>
    </p:spTree>
    <p:extLst>
      <p:ext uri="{BB962C8B-B14F-4D97-AF65-F5344CB8AC3E}">
        <p14:creationId xmlns:p14="http://schemas.microsoft.com/office/powerpoint/2010/main" val="9896506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 Target="slide10.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notesSlide" Target="../notesSlides/notesSlide1.xml"/><Relationship Id="rId7" Type="http://schemas.openxmlformats.org/officeDocument/2006/relationships/image" Target="../media/image8.svg"/><Relationship Id="rId2" Type="http://schemas.openxmlformats.org/officeDocument/2006/relationships/slideLayout" Target="../slideLayouts/slideLayout14.xml"/><Relationship Id="rId1" Type="http://schemas.openxmlformats.org/officeDocument/2006/relationships/tags" Target="../tags/tag10.xml"/><Relationship Id="rId6" Type="http://schemas.openxmlformats.org/officeDocument/2006/relationships/image" Target="../media/image7.png"/><Relationship Id="rId5" Type="http://schemas.openxmlformats.org/officeDocument/2006/relationships/image" Target="../media/image6.emf"/><Relationship Id="rId4" Type="http://schemas.openxmlformats.org/officeDocument/2006/relationships/oleObject" Target="../embeddings/oleObject4.bin"/><Relationship Id="rId9"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12.xml"/><Relationship Id="rId1" Type="http://schemas.openxmlformats.org/officeDocument/2006/relationships/tags" Target="../tags/tag1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6.emf"/></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4.png"/><Relationship Id="rId2" Type="http://schemas.openxmlformats.org/officeDocument/2006/relationships/slideLayout" Target="../slideLayouts/slideLayout12.xml"/><Relationship Id="rId1" Type="http://schemas.openxmlformats.org/officeDocument/2006/relationships/tags" Target="../tags/tag12.xml"/><Relationship Id="rId6" Type="http://schemas.openxmlformats.org/officeDocument/2006/relationships/image" Target="../media/image13.png"/><Relationship Id="rId5" Type="http://schemas.openxmlformats.org/officeDocument/2006/relationships/image" Target="../media/image6.emf"/><Relationship Id="rId4" Type="http://schemas.openxmlformats.org/officeDocument/2006/relationships/oleObject" Target="../embeddings/oleObject6.bin"/></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oleObject" Target="../embeddings/oleObject7.bin"/><Relationship Id="rId7" Type="http://schemas.openxmlformats.org/officeDocument/2006/relationships/image" Target="../media/image16.png"/><Relationship Id="rId2" Type="http://schemas.openxmlformats.org/officeDocument/2006/relationships/slideLayout" Target="../slideLayouts/slideLayout12.xml"/><Relationship Id="rId1" Type="http://schemas.openxmlformats.org/officeDocument/2006/relationships/tags" Target="../tags/tag13.xml"/><Relationship Id="rId6" Type="http://schemas.microsoft.com/office/2007/relationships/hdphoto" Target="../media/hdphoto1.wdp"/><Relationship Id="rId5" Type="http://schemas.openxmlformats.org/officeDocument/2006/relationships/image" Target="../media/image15.png"/><Relationship Id="rId10" Type="http://schemas.microsoft.com/office/2007/relationships/hdphoto" Target="../media/hdphoto3.wdp"/><Relationship Id="rId4" Type="http://schemas.openxmlformats.org/officeDocument/2006/relationships/image" Target="../media/image6.emf"/><Relationship Id="rId9" Type="http://schemas.openxmlformats.org/officeDocument/2006/relationships/image" Target="../media/image17.png"/></Relationships>
</file>

<file path=ppt/slides/_rels/slide15.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oleObject" Target="../embeddings/oleObject8.bin"/><Relationship Id="rId7" Type="http://schemas.openxmlformats.org/officeDocument/2006/relationships/image" Target="../media/image19.png"/><Relationship Id="rId2" Type="http://schemas.openxmlformats.org/officeDocument/2006/relationships/slideLayout" Target="../slideLayouts/slideLayout14.xml"/><Relationship Id="rId1" Type="http://schemas.openxmlformats.org/officeDocument/2006/relationships/tags" Target="../tags/tag14.xml"/><Relationship Id="rId6" Type="http://schemas.microsoft.com/office/2007/relationships/hdphoto" Target="../media/hdphoto4.wdp"/><Relationship Id="rId11" Type="http://schemas.openxmlformats.org/officeDocument/2006/relationships/image" Target="../media/image14.png"/><Relationship Id="rId5" Type="http://schemas.openxmlformats.org/officeDocument/2006/relationships/image" Target="../media/image18.png"/><Relationship Id="rId10" Type="http://schemas.microsoft.com/office/2007/relationships/hdphoto" Target="../media/hdphoto6.wdp"/><Relationship Id="rId4" Type="http://schemas.openxmlformats.org/officeDocument/2006/relationships/image" Target="../media/image6.emf"/><Relationship Id="rId9"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9.bin"/><Relationship Id="rId7" Type="http://schemas.openxmlformats.org/officeDocument/2006/relationships/slide" Target="slide6.xml"/><Relationship Id="rId2" Type="http://schemas.openxmlformats.org/officeDocument/2006/relationships/slideLayout" Target="../slideLayouts/slideLayout14.xml"/><Relationship Id="rId1" Type="http://schemas.openxmlformats.org/officeDocument/2006/relationships/tags" Target="../tags/tag15.xml"/><Relationship Id="rId6" Type="http://schemas.openxmlformats.org/officeDocument/2006/relationships/chart" Target="../charts/chart1.xml"/><Relationship Id="rId5" Type="http://schemas.openxmlformats.org/officeDocument/2006/relationships/image" Target="../media/image14.png"/><Relationship Id="rId4" Type="http://schemas.openxmlformats.org/officeDocument/2006/relationships/image" Target="../media/image6.e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6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9" name="Picture 2058">
            <a:extLst>
              <a:ext uri="{FF2B5EF4-FFF2-40B4-BE49-F238E27FC236}">
                <a16:creationId xmlns:a16="http://schemas.microsoft.com/office/drawing/2014/main" id="{5669B93A-6FAA-4B2F-A77E-1EDDE556B83F}"/>
              </a:ext>
            </a:extLst>
          </p:cNvPr>
          <p:cNvPicPr>
            <a:picLocks noChangeAspect="1"/>
          </p:cNvPicPr>
          <p:nvPr/>
        </p:nvPicPr>
        <p:blipFill>
          <a:blip r:embed="rId2"/>
          <a:stretch>
            <a:fillRect/>
          </a:stretch>
        </p:blipFill>
        <p:spPr>
          <a:xfrm>
            <a:off x="3191066" y="457200"/>
            <a:ext cx="5809868" cy="5943600"/>
          </a:xfrm>
          <a:prstGeom prst="rect">
            <a:avLst/>
          </a:prstGeom>
        </p:spPr>
      </p:pic>
    </p:spTree>
    <p:extLst>
      <p:ext uri="{BB962C8B-B14F-4D97-AF65-F5344CB8AC3E}">
        <p14:creationId xmlns:p14="http://schemas.microsoft.com/office/powerpoint/2010/main" val="5537542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ED3CF8E-E976-49F2-959D-A86D27C88CE9}"/>
              </a:ext>
            </a:extLst>
          </p:cNvPr>
          <p:cNvSpPr>
            <a:spLocks noGrp="1"/>
          </p:cNvSpPr>
          <p:nvPr>
            <p:ph type="ctrTitle"/>
          </p:nvPr>
        </p:nvSpPr>
        <p:spPr>
          <a:xfrm>
            <a:off x="1772731" y="1610686"/>
            <a:ext cx="9236026" cy="2345296"/>
          </a:xfrm>
        </p:spPr>
        <p:txBody>
          <a:bodyPr anchor="b">
            <a:normAutofit/>
          </a:bodyPr>
          <a:lstStyle/>
          <a:p>
            <a:pPr algn="l"/>
            <a:r>
              <a:rPr lang="en-HK" sz="3200" b="1" dirty="0">
                <a:solidFill>
                  <a:schemeClr val="bg1"/>
                </a:solidFill>
              </a:rPr>
              <a:t>Transformational Change Management: </a:t>
            </a:r>
            <a:br>
              <a:rPr lang="en-HK" sz="3200" b="1" dirty="0">
                <a:solidFill>
                  <a:schemeClr val="bg1"/>
                </a:solidFill>
              </a:rPr>
            </a:br>
            <a:br>
              <a:rPr lang="en-HK" sz="3200" b="1" dirty="0">
                <a:solidFill>
                  <a:schemeClr val="bg1"/>
                </a:solidFill>
              </a:rPr>
            </a:br>
            <a:r>
              <a:rPr lang="en-HK" sz="3200" b="1" dirty="0">
                <a:solidFill>
                  <a:schemeClr val="bg1"/>
                </a:solidFill>
              </a:rPr>
              <a:t>How to best get employees “buy-in” in Asia Pacific during a global reorganization in a vertical operating model shift of a multinational healthcare corporation? </a:t>
            </a:r>
            <a:endParaRPr lang="en-HK" sz="6600" b="1" dirty="0">
              <a:solidFill>
                <a:schemeClr val="bg1"/>
              </a:solidFill>
            </a:endParaRPr>
          </a:p>
        </p:txBody>
      </p:sp>
      <p:sp>
        <p:nvSpPr>
          <p:cNvPr id="3" name="Subtitle 2">
            <a:extLst>
              <a:ext uri="{FF2B5EF4-FFF2-40B4-BE49-F238E27FC236}">
                <a16:creationId xmlns:a16="http://schemas.microsoft.com/office/drawing/2014/main" id="{A317A8C4-1800-4946-B715-C9037F7FD81B}"/>
              </a:ext>
            </a:extLst>
          </p:cNvPr>
          <p:cNvSpPr>
            <a:spLocks noGrp="1"/>
          </p:cNvSpPr>
          <p:nvPr>
            <p:ph type="subTitle" idx="1"/>
          </p:nvPr>
        </p:nvSpPr>
        <p:spPr>
          <a:xfrm>
            <a:off x="1987499" y="4810308"/>
            <a:ext cx="9003022" cy="1076551"/>
          </a:xfrm>
        </p:spPr>
        <p:txBody>
          <a:bodyPr>
            <a:normAutofit/>
          </a:bodyPr>
          <a:lstStyle/>
          <a:p>
            <a:pPr algn="l"/>
            <a:r>
              <a:rPr lang="en-HK" sz="1800" dirty="0"/>
              <a:t>Approaches to Research and Academic Communication (HKBM7000)</a:t>
            </a:r>
            <a:br>
              <a:rPr lang="en-HK" sz="1800" dirty="0"/>
            </a:br>
            <a:r>
              <a:rPr lang="en-HK" sz="1800" dirty="0"/>
              <a:t>21</a:t>
            </a:r>
            <a:r>
              <a:rPr lang="en-HK" sz="1800" baseline="30000" dirty="0"/>
              <a:t>st</a:t>
            </a:r>
            <a:r>
              <a:rPr lang="en-HK" sz="1800" dirty="0"/>
              <a:t> of August 2022, Lars Jandt (Student ID: 2124399)</a:t>
            </a:r>
          </a:p>
          <a:p>
            <a:pPr algn="l"/>
            <a:r>
              <a:rPr lang="en-HK" sz="1800" dirty="0"/>
              <a:t>University of Wales Trinity Saint David, Doctor of Business Administration </a:t>
            </a:r>
          </a:p>
        </p:txBody>
      </p:sp>
    </p:spTree>
    <p:extLst>
      <p:ext uri="{BB962C8B-B14F-4D97-AF65-F5344CB8AC3E}">
        <p14:creationId xmlns:p14="http://schemas.microsoft.com/office/powerpoint/2010/main" val="3474123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09C2-1C15-415C-BA23-3F8E5699AEA1}"/>
              </a:ext>
            </a:extLst>
          </p:cNvPr>
          <p:cNvSpPr>
            <a:spLocks noGrp="1"/>
          </p:cNvSpPr>
          <p:nvPr>
            <p:ph type="title"/>
          </p:nvPr>
        </p:nvSpPr>
        <p:spPr>
          <a:xfrm>
            <a:off x="99969" y="197345"/>
            <a:ext cx="10515600" cy="549275"/>
          </a:xfrm>
        </p:spPr>
        <p:txBody>
          <a:bodyPr>
            <a:normAutofit fontScale="90000"/>
          </a:bodyPr>
          <a:lstStyle/>
          <a:p>
            <a:r>
              <a:rPr lang="en-HK" sz="3600" b="1" i="1" u="sng" dirty="0"/>
              <a:t>I. Research Problems and Objectives</a:t>
            </a:r>
            <a:r>
              <a:rPr lang="en-HK" dirty="0"/>
              <a:t>:</a:t>
            </a:r>
          </a:p>
        </p:txBody>
      </p:sp>
      <p:grpSp>
        <p:nvGrpSpPr>
          <p:cNvPr id="3" name="Group 2">
            <a:extLst>
              <a:ext uri="{FF2B5EF4-FFF2-40B4-BE49-F238E27FC236}">
                <a16:creationId xmlns:a16="http://schemas.microsoft.com/office/drawing/2014/main" id="{E0238210-3222-4BEA-9E55-B12523BC22A7}"/>
              </a:ext>
            </a:extLst>
          </p:cNvPr>
          <p:cNvGrpSpPr/>
          <p:nvPr/>
        </p:nvGrpSpPr>
        <p:grpSpPr>
          <a:xfrm>
            <a:off x="285226" y="1149292"/>
            <a:ext cx="3031220" cy="5594991"/>
            <a:chOff x="285226" y="1149292"/>
            <a:chExt cx="3031220" cy="5594991"/>
          </a:xfrm>
        </p:grpSpPr>
        <p:sp>
          <p:nvSpPr>
            <p:cNvPr id="4" name="Rectangle: Rounded Corners 3">
              <a:extLst>
                <a:ext uri="{FF2B5EF4-FFF2-40B4-BE49-F238E27FC236}">
                  <a16:creationId xmlns:a16="http://schemas.microsoft.com/office/drawing/2014/main" id="{C0BEF23E-88AB-4476-95D0-387FFF99D271}"/>
                </a:ext>
              </a:extLst>
            </p:cNvPr>
            <p:cNvSpPr/>
            <p:nvPr/>
          </p:nvSpPr>
          <p:spPr>
            <a:xfrm>
              <a:off x="285226" y="1149292"/>
              <a:ext cx="2894202" cy="549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dirty="0"/>
                <a:t>Company / Industry Background</a:t>
              </a:r>
            </a:p>
          </p:txBody>
        </p:sp>
        <p:sp>
          <p:nvSpPr>
            <p:cNvPr id="7" name="TextBox 6">
              <a:extLst>
                <a:ext uri="{FF2B5EF4-FFF2-40B4-BE49-F238E27FC236}">
                  <a16:creationId xmlns:a16="http://schemas.microsoft.com/office/drawing/2014/main" id="{7B368724-A652-4007-A4E5-A8CE62DFD2E0}"/>
                </a:ext>
              </a:extLst>
            </p:cNvPr>
            <p:cNvSpPr txBox="1"/>
            <p:nvPr/>
          </p:nvSpPr>
          <p:spPr>
            <a:xfrm>
              <a:off x="285226" y="1786855"/>
              <a:ext cx="3031220" cy="1815882"/>
            </a:xfrm>
            <a:prstGeom prst="rect">
              <a:avLst/>
            </a:prstGeom>
            <a:noFill/>
          </p:spPr>
          <p:txBody>
            <a:bodyPr wrap="square" rtlCol="0">
              <a:spAutoFit/>
            </a:bodyPr>
            <a:lstStyle/>
            <a:p>
              <a:pPr marL="285750" indent="-285750">
                <a:buFontTx/>
                <a:buChar char="-"/>
              </a:pPr>
              <a:r>
                <a:rPr lang="en-HK" sz="1400" dirty="0"/>
                <a:t>Fresenius Medical Care </a:t>
              </a:r>
            </a:p>
            <a:p>
              <a:pPr marL="285750" indent="-285750">
                <a:buFontTx/>
                <a:buChar char="-"/>
              </a:pPr>
              <a:r>
                <a:rPr lang="en-HK" sz="1400" dirty="0"/>
                <a:t>Healthcare Industry,  The vertically Integrated Player in Dialysis</a:t>
              </a:r>
            </a:p>
            <a:p>
              <a:pPr marL="285750" indent="-285750">
                <a:buFontTx/>
                <a:buChar char="-"/>
              </a:pPr>
              <a:r>
                <a:rPr lang="en-HK" sz="1400" dirty="0"/>
                <a:t>Transformational Org. Change happening from Integrated model to 2 stream approach</a:t>
              </a:r>
            </a:p>
            <a:p>
              <a:pPr marL="742950" lvl="1" indent="-285750">
                <a:buFontTx/>
                <a:buChar char="-"/>
              </a:pPr>
              <a:r>
                <a:rPr lang="en-HK" sz="1400" dirty="0"/>
                <a:t>Services  (Care Delivery)</a:t>
              </a:r>
            </a:p>
            <a:p>
              <a:pPr marL="742950" lvl="1" indent="-285750">
                <a:buFontTx/>
                <a:buChar char="-"/>
              </a:pPr>
              <a:r>
                <a:rPr lang="en-HK" sz="1400" dirty="0"/>
                <a:t>Products (Med Tech)</a:t>
              </a:r>
            </a:p>
          </p:txBody>
        </p:sp>
        <p:pic>
          <p:nvPicPr>
            <p:cNvPr id="9" name="Picture 8">
              <a:extLst>
                <a:ext uri="{FF2B5EF4-FFF2-40B4-BE49-F238E27FC236}">
                  <a16:creationId xmlns:a16="http://schemas.microsoft.com/office/drawing/2014/main" id="{5FCB71A8-F303-4E26-8A2E-A056DE4C4E1D}"/>
                </a:ext>
              </a:extLst>
            </p:cNvPr>
            <p:cNvPicPr>
              <a:picLocks noChangeAspect="1"/>
            </p:cNvPicPr>
            <p:nvPr/>
          </p:nvPicPr>
          <p:blipFill>
            <a:blip r:embed="rId2"/>
            <a:stretch>
              <a:fillRect/>
            </a:stretch>
          </p:blipFill>
          <p:spPr>
            <a:xfrm>
              <a:off x="462399" y="5386734"/>
              <a:ext cx="2717029" cy="1357549"/>
            </a:xfrm>
            <a:prstGeom prst="rect">
              <a:avLst/>
            </a:prstGeom>
          </p:spPr>
        </p:pic>
        <p:sp>
          <p:nvSpPr>
            <p:cNvPr id="10" name="TextBox 9">
              <a:extLst>
                <a:ext uri="{FF2B5EF4-FFF2-40B4-BE49-F238E27FC236}">
                  <a16:creationId xmlns:a16="http://schemas.microsoft.com/office/drawing/2014/main" id="{73FEF842-E39E-4F45-B367-0580FB1A7BB7}"/>
                </a:ext>
              </a:extLst>
            </p:cNvPr>
            <p:cNvSpPr txBox="1"/>
            <p:nvPr/>
          </p:nvSpPr>
          <p:spPr>
            <a:xfrm>
              <a:off x="285226" y="3802238"/>
              <a:ext cx="2894202" cy="1600438"/>
            </a:xfrm>
            <a:prstGeom prst="rect">
              <a:avLst/>
            </a:prstGeom>
            <a:noFill/>
          </p:spPr>
          <p:txBody>
            <a:bodyPr wrap="square" rtlCol="0">
              <a:spAutoFit/>
            </a:bodyPr>
            <a:lstStyle/>
            <a:p>
              <a:pPr marL="285750" indent="-285750">
                <a:buFontTx/>
                <a:buChar char="-"/>
              </a:pPr>
              <a:r>
                <a:rPr lang="en-HK" sz="1400" dirty="0"/>
                <a:t>Ongoing Margin Pressure requires new operating model</a:t>
              </a:r>
            </a:p>
            <a:p>
              <a:pPr marL="285750" indent="-285750">
                <a:buFontTx/>
                <a:buChar char="-"/>
              </a:pPr>
              <a:r>
                <a:rPr lang="en-HK" sz="1400" dirty="0"/>
                <a:t>Ever increasing competition and new entrants force rethinking on </a:t>
              </a:r>
              <a:br>
                <a:rPr lang="en-HK" sz="1400" dirty="0"/>
              </a:br>
              <a:r>
                <a:rPr lang="en-HK" sz="1400" dirty="0"/>
                <a:t>how business in conducted.</a:t>
              </a:r>
            </a:p>
            <a:p>
              <a:pPr marL="285750" indent="-285750">
                <a:buFontTx/>
                <a:buChar char="-"/>
              </a:pPr>
              <a:r>
                <a:rPr lang="en-HK" sz="1400" dirty="0"/>
                <a:t>Globalized Operating Model rather than autarch regions</a:t>
              </a:r>
            </a:p>
          </p:txBody>
        </p:sp>
        <p:sp>
          <p:nvSpPr>
            <p:cNvPr id="11" name="Arrow: Down 10">
              <a:extLst>
                <a:ext uri="{FF2B5EF4-FFF2-40B4-BE49-F238E27FC236}">
                  <a16:creationId xmlns:a16="http://schemas.microsoft.com/office/drawing/2014/main" id="{04DAA845-8097-4A2F-A1BB-0DC037080244}"/>
                </a:ext>
              </a:extLst>
            </p:cNvPr>
            <p:cNvSpPr/>
            <p:nvPr/>
          </p:nvSpPr>
          <p:spPr>
            <a:xfrm>
              <a:off x="462399" y="3602737"/>
              <a:ext cx="2549249" cy="19950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grpSp>
      <p:grpSp>
        <p:nvGrpSpPr>
          <p:cNvPr id="8" name="Group 7">
            <a:extLst>
              <a:ext uri="{FF2B5EF4-FFF2-40B4-BE49-F238E27FC236}">
                <a16:creationId xmlns:a16="http://schemas.microsoft.com/office/drawing/2014/main" id="{5D5B7F3A-473A-445A-BEA6-80FAE32E9527}"/>
              </a:ext>
            </a:extLst>
          </p:cNvPr>
          <p:cNvGrpSpPr/>
          <p:nvPr/>
        </p:nvGrpSpPr>
        <p:grpSpPr>
          <a:xfrm>
            <a:off x="3926048" y="1179454"/>
            <a:ext cx="4221759" cy="5775807"/>
            <a:chOff x="3926048" y="1179454"/>
            <a:chExt cx="4221759" cy="5775807"/>
          </a:xfrm>
        </p:grpSpPr>
        <p:sp>
          <p:nvSpPr>
            <p:cNvPr id="18" name="Rectangle: Rounded Corners 17">
              <a:extLst>
                <a:ext uri="{FF2B5EF4-FFF2-40B4-BE49-F238E27FC236}">
                  <a16:creationId xmlns:a16="http://schemas.microsoft.com/office/drawing/2014/main" id="{D08326D9-7558-4FAB-8309-9CD2DF9CCC2D}"/>
                </a:ext>
              </a:extLst>
            </p:cNvPr>
            <p:cNvSpPr/>
            <p:nvPr/>
          </p:nvSpPr>
          <p:spPr>
            <a:xfrm>
              <a:off x="4121789" y="6191996"/>
              <a:ext cx="3220673" cy="494747"/>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6" name="Rectangle: Rounded Corners 5">
              <a:extLst>
                <a:ext uri="{FF2B5EF4-FFF2-40B4-BE49-F238E27FC236}">
                  <a16:creationId xmlns:a16="http://schemas.microsoft.com/office/drawing/2014/main" id="{1A7662C3-C2C4-4B19-98C1-82B3E055F2F8}"/>
                </a:ext>
              </a:extLst>
            </p:cNvPr>
            <p:cNvSpPr/>
            <p:nvPr/>
          </p:nvSpPr>
          <p:spPr>
            <a:xfrm>
              <a:off x="4121791" y="1179454"/>
              <a:ext cx="2894202" cy="549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dirty="0"/>
                <a:t>Definition of Problem</a:t>
              </a:r>
            </a:p>
            <a:p>
              <a:pPr algn="ctr"/>
              <a:r>
                <a:rPr lang="en-HK" dirty="0"/>
                <a:t>Management Dilemma</a:t>
              </a:r>
            </a:p>
          </p:txBody>
        </p:sp>
        <p:sp>
          <p:nvSpPr>
            <p:cNvPr id="12" name="TextBox 11">
              <a:extLst>
                <a:ext uri="{FF2B5EF4-FFF2-40B4-BE49-F238E27FC236}">
                  <a16:creationId xmlns:a16="http://schemas.microsoft.com/office/drawing/2014/main" id="{A5515B6F-EBB4-4695-B0EC-7FEA09CF14CF}"/>
                </a:ext>
              </a:extLst>
            </p:cNvPr>
            <p:cNvSpPr txBox="1"/>
            <p:nvPr/>
          </p:nvSpPr>
          <p:spPr>
            <a:xfrm>
              <a:off x="4121790" y="1907725"/>
              <a:ext cx="3220673" cy="5047536"/>
            </a:xfrm>
            <a:prstGeom prst="rect">
              <a:avLst/>
            </a:prstGeom>
            <a:noFill/>
          </p:spPr>
          <p:txBody>
            <a:bodyPr wrap="square" rtlCol="0">
              <a:spAutoFit/>
            </a:bodyPr>
            <a:lstStyle/>
            <a:p>
              <a:r>
                <a:rPr lang="en-HK" sz="1400" dirty="0"/>
                <a:t>How to best start the transformation change in Asia to a leaner vertical model </a:t>
              </a:r>
              <a:br>
                <a:rPr lang="en-HK" sz="1400" dirty="0"/>
              </a:br>
              <a:r>
                <a:rPr lang="en-HK" sz="1400" dirty="0"/>
                <a:t>(e.g. G&amp;A Asia Pacific (e.g. finance, IT, procurement FTE)? </a:t>
              </a:r>
            </a:p>
            <a:p>
              <a:endParaRPr lang="en-HK" sz="1400" dirty="0"/>
            </a:p>
            <a:p>
              <a:r>
                <a:rPr lang="en-HK" sz="1400" dirty="0"/>
                <a:t>How to best unlock employees value and drive organizational change requirements in Asia Pacific with a dual approach? </a:t>
              </a:r>
            </a:p>
            <a:p>
              <a:endParaRPr lang="en-HK" sz="1400" dirty="0"/>
            </a:p>
            <a:p>
              <a:r>
                <a:rPr lang="en-HK" sz="1400" dirty="0"/>
                <a:t>How to ensure that business operations are not impacted? </a:t>
              </a:r>
              <a:br>
                <a:rPr lang="en-HK" sz="1400" dirty="0"/>
              </a:br>
              <a:br>
                <a:rPr lang="en-HK" sz="1400" dirty="0"/>
              </a:br>
              <a:r>
                <a:rPr lang="en-HK" sz="1400" b="1" i="1" u="sng" dirty="0"/>
                <a:t>Key challenges:</a:t>
              </a:r>
              <a:endParaRPr lang="en-HK" sz="1400" b="1" u="sng" dirty="0"/>
            </a:p>
            <a:p>
              <a:pPr marL="285750" indent="-285750">
                <a:buFont typeface="Wingdings" panose="05000000000000000000" pitchFamily="2" charset="2"/>
                <a:buChar char="è"/>
              </a:pPr>
              <a:r>
                <a:rPr lang="en-HK" sz="1400" dirty="0">
                  <a:sym typeface="Wingdings" panose="05000000000000000000" pitchFamily="2" charset="2"/>
                </a:rPr>
                <a:t>Managing uncertainties of workforce</a:t>
              </a:r>
            </a:p>
            <a:p>
              <a:pPr marL="285750" indent="-285750">
                <a:buFont typeface="Wingdings" panose="05000000000000000000" pitchFamily="2" charset="2"/>
                <a:buChar char="è"/>
              </a:pPr>
              <a:r>
                <a:rPr lang="en-HK" sz="1400" dirty="0">
                  <a:sym typeface="Wingdings" panose="05000000000000000000" pitchFamily="2" charset="2"/>
                </a:rPr>
                <a:t>Some regional roles will seize and be integrated into global competence centres</a:t>
              </a:r>
            </a:p>
            <a:p>
              <a:pPr marL="285750" indent="-285750">
                <a:buFont typeface="Wingdings" panose="05000000000000000000" pitchFamily="2" charset="2"/>
                <a:buChar char="è"/>
              </a:pPr>
              <a:r>
                <a:rPr lang="en-HK" sz="1400" dirty="0">
                  <a:sym typeface="Wingdings" panose="05000000000000000000" pitchFamily="2" charset="2"/>
                </a:rPr>
                <a:t>Motivation and Understanding of need for new operating model</a:t>
              </a:r>
            </a:p>
            <a:p>
              <a:pPr marL="285750" indent="-285750">
                <a:buFont typeface="Wingdings" panose="05000000000000000000" pitchFamily="2" charset="2"/>
                <a:buChar char="è"/>
              </a:pPr>
              <a:endParaRPr lang="en-HK" sz="1400" dirty="0">
                <a:sym typeface="Wingdings" panose="05000000000000000000" pitchFamily="2" charset="2"/>
              </a:endParaRPr>
            </a:p>
            <a:p>
              <a:r>
                <a:rPr lang="en-HK" sz="1400" dirty="0">
                  <a:sym typeface="Wingdings" panose="05000000000000000000" pitchFamily="2" charset="2"/>
                </a:rPr>
                <a:t>Mgmt. Dilemma: How to ensure buy-in of all employees to new model in AP</a:t>
              </a:r>
            </a:p>
            <a:p>
              <a:pPr marL="285750" indent="-285750">
                <a:buFont typeface="Wingdings" panose="05000000000000000000" pitchFamily="2" charset="2"/>
                <a:buChar char="è"/>
              </a:pPr>
              <a:endParaRPr lang="en-HK" sz="1400" dirty="0">
                <a:sym typeface="Wingdings" panose="05000000000000000000" pitchFamily="2" charset="2"/>
              </a:endParaRPr>
            </a:p>
          </p:txBody>
        </p:sp>
        <p:sp>
          <p:nvSpPr>
            <p:cNvPr id="13" name="Arrow: Down 12">
              <a:extLst>
                <a:ext uri="{FF2B5EF4-FFF2-40B4-BE49-F238E27FC236}">
                  <a16:creationId xmlns:a16="http://schemas.microsoft.com/office/drawing/2014/main" id="{3B16917C-D7D2-4222-97E4-5EEDDD195E85}"/>
                </a:ext>
              </a:extLst>
            </p:cNvPr>
            <p:cNvSpPr/>
            <p:nvPr/>
          </p:nvSpPr>
          <p:spPr>
            <a:xfrm>
              <a:off x="3926048" y="2261006"/>
              <a:ext cx="195743" cy="8535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14" name="Arrow: Down 13">
              <a:extLst>
                <a:ext uri="{FF2B5EF4-FFF2-40B4-BE49-F238E27FC236}">
                  <a16:creationId xmlns:a16="http://schemas.microsoft.com/office/drawing/2014/main" id="{7F5AB9B7-A568-4B2C-B458-6E0064086326}"/>
                </a:ext>
              </a:extLst>
            </p:cNvPr>
            <p:cNvSpPr/>
            <p:nvPr/>
          </p:nvSpPr>
          <p:spPr>
            <a:xfrm>
              <a:off x="3926048" y="3316625"/>
              <a:ext cx="195743" cy="8535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15" name="Arrow: Down 14">
              <a:extLst>
                <a:ext uri="{FF2B5EF4-FFF2-40B4-BE49-F238E27FC236}">
                  <a16:creationId xmlns:a16="http://schemas.microsoft.com/office/drawing/2014/main" id="{9F4AC81D-FCCD-40A0-8B91-5441507434E3}"/>
                </a:ext>
              </a:extLst>
            </p:cNvPr>
            <p:cNvSpPr/>
            <p:nvPr/>
          </p:nvSpPr>
          <p:spPr>
            <a:xfrm>
              <a:off x="3926048" y="4431493"/>
              <a:ext cx="195743" cy="8535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16" name="Right Brace 15">
              <a:extLst>
                <a:ext uri="{FF2B5EF4-FFF2-40B4-BE49-F238E27FC236}">
                  <a16:creationId xmlns:a16="http://schemas.microsoft.com/office/drawing/2014/main" id="{24CC9CB7-B5B1-4C43-A3BF-05C088E6B135}"/>
                </a:ext>
              </a:extLst>
            </p:cNvPr>
            <p:cNvSpPr/>
            <p:nvPr/>
          </p:nvSpPr>
          <p:spPr>
            <a:xfrm>
              <a:off x="7342464" y="1907724"/>
              <a:ext cx="805343" cy="440120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HK"/>
            </a:p>
          </p:txBody>
        </p:sp>
      </p:grpSp>
      <p:grpSp>
        <p:nvGrpSpPr>
          <p:cNvPr id="20" name="Group 19">
            <a:extLst>
              <a:ext uri="{FF2B5EF4-FFF2-40B4-BE49-F238E27FC236}">
                <a16:creationId xmlns:a16="http://schemas.microsoft.com/office/drawing/2014/main" id="{1BDC436A-CEB4-4CFE-8C83-CD7258D90BDD}"/>
              </a:ext>
            </a:extLst>
          </p:cNvPr>
          <p:cNvGrpSpPr/>
          <p:nvPr/>
        </p:nvGrpSpPr>
        <p:grpSpPr>
          <a:xfrm>
            <a:off x="8147807" y="1149291"/>
            <a:ext cx="3932340" cy="5752058"/>
            <a:chOff x="8147807" y="1149291"/>
            <a:chExt cx="3932340" cy="5752058"/>
          </a:xfrm>
        </p:grpSpPr>
        <p:sp>
          <p:nvSpPr>
            <p:cNvPr id="19" name="Rectangle: Rounded Corners 18">
              <a:extLst>
                <a:ext uri="{FF2B5EF4-FFF2-40B4-BE49-F238E27FC236}">
                  <a16:creationId xmlns:a16="http://schemas.microsoft.com/office/drawing/2014/main" id="{1CD0AAE1-E794-431A-B233-D6CC8391249B}"/>
                </a:ext>
              </a:extLst>
            </p:cNvPr>
            <p:cNvSpPr/>
            <p:nvPr/>
          </p:nvSpPr>
          <p:spPr>
            <a:xfrm>
              <a:off x="8409962" y="5386734"/>
              <a:ext cx="3496812" cy="1471265"/>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5" name="Rectangle: Rounded Corners 4">
              <a:extLst>
                <a:ext uri="{FF2B5EF4-FFF2-40B4-BE49-F238E27FC236}">
                  <a16:creationId xmlns:a16="http://schemas.microsoft.com/office/drawing/2014/main" id="{DC91EBF4-A60B-4501-8B88-0073A0C611DD}"/>
                </a:ext>
              </a:extLst>
            </p:cNvPr>
            <p:cNvSpPr/>
            <p:nvPr/>
          </p:nvSpPr>
          <p:spPr>
            <a:xfrm>
              <a:off x="8474279" y="1149291"/>
              <a:ext cx="2894202" cy="549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dirty="0"/>
                <a:t>Research Objectives</a:t>
              </a:r>
            </a:p>
          </p:txBody>
        </p:sp>
        <p:sp>
          <p:nvSpPr>
            <p:cNvPr id="17" name="TextBox 16">
              <a:extLst>
                <a:ext uri="{FF2B5EF4-FFF2-40B4-BE49-F238E27FC236}">
                  <a16:creationId xmlns:a16="http://schemas.microsoft.com/office/drawing/2014/main" id="{481EB8AE-4B78-430D-B7AD-44602DD1AEC6}"/>
                </a:ext>
              </a:extLst>
            </p:cNvPr>
            <p:cNvSpPr txBox="1"/>
            <p:nvPr/>
          </p:nvSpPr>
          <p:spPr>
            <a:xfrm>
              <a:off x="8147807" y="1869202"/>
              <a:ext cx="3932340" cy="5032147"/>
            </a:xfrm>
            <a:prstGeom prst="rect">
              <a:avLst/>
            </a:prstGeom>
            <a:noFill/>
          </p:spPr>
          <p:txBody>
            <a:bodyPr wrap="square" rtlCol="0">
              <a:spAutoFit/>
            </a:bodyPr>
            <a:lstStyle/>
            <a:p>
              <a:pPr algn="ctr"/>
              <a:r>
                <a:rPr lang="en-HK" sz="1400" b="1" u="sng" dirty="0"/>
                <a:t>Aim:</a:t>
              </a:r>
            </a:p>
            <a:p>
              <a:pPr algn="ctr"/>
              <a:r>
                <a:rPr lang="en-US" sz="1100" dirty="0">
                  <a:solidFill>
                    <a:srgbClr val="00B050"/>
                  </a:solidFill>
                </a:rPr>
                <a:t>Proving that early inclusion of regional employees in AP (during transformational change) is key for successfully implementing a global re-organization and shift in the operating model of a multinational healthcare player achieving better outcomes.</a:t>
              </a:r>
            </a:p>
            <a:p>
              <a:pPr algn="ctr"/>
              <a:endParaRPr lang="en-HK" sz="1100" dirty="0">
                <a:solidFill>
                  <a:srgbClr val="00B050"/>
                </a:solidFill>
              </a:endParaRPr>
            </a:p>
            <a:p>
              <a:pPr algn="ctr"/>
              <a:r>
                <a:rPr lang="en-HK" sz="1400" b="1" u="sng" dirty="0"/>
                <a:t>Objectives Research Questions:</a:t>
              </a:r>
            </a:p>
            <a:p>
              <a:pPr algn="ctr"/>
              <a:endParaRPr lang="en-HK" sz="1400" dirty="0">
                <a:solidFill>
                  <a:srgbClr val="00B050"/>
                </a:solidFill>
              </a:endParaRPr>
            </a:p>
            <a:p>
              <a:pPr algn="ctr"/>
              <a:r>
                <a:rPr lang="en-HK" sz="1400" dirty="0">
                  <a:solidFill>
                    <a:srgbClr val="00B050"/>
                  </a:solidFill>
                </a:rPr>
                <a:t>How to ensure an utmost successful implementation and launch of the new organization, operating model in Asia?</a:t>
              </a:r>
            </a:p>
            <a:p>
              <a:pPr algn="ctr"/>
              <a:endParaRPr lang="en-HK" sz="1400" dirty="0">
                <a:solidFill>
                  <a:srgbClr val="00B050"/>
                </a:solidFill>
              </a:endParaRPr>
            </a:p>
            <a:p>
              <a:pPr algn="ctr"/>
              <a:r>
                <a:rPr lang="en-HK" sz="1400" dirty="0">
                  <a:solidFill>
                    <a:srgbClr val="00B050"/>
                  </a:solidFill>
                </a:rPr>
                <a:t>How to get the ultimate buy-in of employees to the new global operating model in AP?</a:t>
              </a:r>
            </a:p>
            <a:p>
              <a:pPr algn="ctr"/>
              <a:endParaRPr lang="en-HK" sz="1400" dirty="0">
                <a:solidFill>
                  <a:srgbClr val="00B050"/>
                </a:solidFill>
              </a:endParaRPr>
            </a:p>
            <a:p>
              <a:pPr algn="ctr"/>
              <a:r>
                <a:rPr lang="en-HK" sz="1400" dirty="0">
                  <a:solidFill>
                    <a:srgbClr val="00B050"/>
                  </a:solidFill>
                </a:rPr>
                <a:t>How to ensure best that operations are not interrupted during transition? </a:t>
              </a:r>
            </a:p>
            <a:p>
              <a:pPr algn="ctr"/>
              <a:endParaRPr lang="en-HK" sz="1400" dirty="0">
                <a:solidFill>
                  <a:srgbClr val="00B050"/>
                </a:solidFill>
              </a:endParaRPr>
            </a:p>
            <a:p>
              <a:pPr algn="ctr"/>
              <a:r>
                <a:rPr lang="en-HK" sz="1400" b="1" u="sng" dirty="0"/>
                <a:t>Expected Outcomes:</a:t>
              </a:r>
            </a:p>
            <a:p>
              <a:pPr algn="ctr"/>
              <a:r>
                <a:rPr lang="en-HK" sz="1400" dirty="0"/>
                <a:t>An earlier involvement and inclusion of AP employees in the globally driven organizational redesign would have </a:t>
              </a:r>
              <a:br>
                <a:rPr lang="en-HK" sz="1400" dirty="0"/>
              </a:br>
              <a:r>
                <a:rPr lang="en-HK" sz="1400" dirty="0"/>
                <a:t>a) delivered higher engagement results and b) clearer operations understanding </a:t>
              </a:r>
            </a:p>
          </p:txBody>
        </p:sp>
      </p:grpSp>
    </p:spTree>
    <p:extLst>
      <p:ext uri="{BB962C8B-B14F-4D97-AF65-F5344CB8AC3E}">
        <p14:creationId xmlns:p14="http://schemas.microsoft.com/office/powerpoint/2010/main" val="3530516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09C2-1C15-415C-BA23-3F8E5699AEA1}"/>
              </a:ext>
            </a:extLst>
          </p:cNvPr>
          <p:cNvSpPr>
            <a:spLocks noGrp="1"/>
          </p:cNvSpPr>
          <p:nvPr>
            <p:ph type="title"/>
          </p:nvPr>
        </p:nvSpPr>
        <p:spPr>
          <a:xfrm>
            <a:off x="99969" y="197345"/>
            <a:ext cx="10515600" cy="549275"/>
          </a:xfrm>
        </p:spPr>
        <p:txBody>
          <a:bodyPr>
            <a:noAutofit/>
          </a:bodyPr>
          <a:lstStyle/>
          <a:p>
            <a:r>
              <a:rPr lang="en-HK" sz="2400" b="1" i="1" u="sng" dirty="0"/>
              <a:t>Business Research Project </a:t>
            </a:r>
            <a:br>
              <a:rPr lang="en-HK" sz="2400" b="1" i="1" u="sng" dirty="0"/>
            </a:br>
            <a:r>
              <a:rPr lang="en-HK" sz="2400" b="1" i="1" u="sng" dirty="0"/>
              <a:t>Literature Review</a:t>
            </a:r>
            <a:r>
              <a:rPr lang="en-HK" sz="3200" dirty="0"/>
              <a:t>:</a:t>
            </a:r>
          </a:p>
        </p:txBody>
      </p:sp>
      <p:sp>
        <p:nvSpPr>
          <p:cNvPr id="3" name="TextBox 2">
            <a:extLst>
              <a:ext uri="{FF2B5EF4-FFF2-40B4-BE49-F238E27FC236}">
                <a16:creationId xmlns:a16="http://schemas.microsoft.com/office/drawing/2014/main" id="{9188D647-5538-40DD-8A15-2D6338468445}"/>
              </a:ext>
            </a:extLst>
          </p:cNvPr>
          <p:cNvSpPr txBox="1"/>
          <p:nvPr/>
        </p:nvSpPr>
        <p:spPr>
          <a:xfrm>
            <a:off x="243280" y="1006679"/>
            <a:ext cx="11948719" cy="2308324"/>
          </a:xfrm>
          <a:prstGeom prst="rect">
            <a:avLst/>
          </a:prstGeom>
          <a:noFill/>
        </p:spPr>
        <p:txBody>
          <a:bodyPr wrap="square" rtlCol="0">
            <a:spAutoFit/>
          </a:bodyPr>
          <a:lstStyle/>
          <a:p>
            <a:r>
              <a:rPr lang="en-HK" dirty="0"/>
              <a:t>Transformational Change Management </a:t>
            </a:r>
          </a:p>
          <a:p>
            <a:r>
              <a:rPr lang="en-HK" dirty="0"/>
              <a:t>Global reorganization </a:t>
            </a:r>
          </a:p>
          <a:p>
            <a:r>
              <a:rPr lang="en-HK" dirty="0"/>
              <a:t>Change of Operating Model</a:t>
            </a:r>
          </a:p>
          <a:p>
            <a:endParaRPr lang="en-HK" dirty="0"/>
          </a:p>
          <a:p>
            <a:endParaRPr lang="en-HK" dirty="0"/>
          </a:p>
          <a:p>
            <a:endParaRPr lang="en-HK" dirty="0"/>
          </a:p>
          <a:p>
            <a:r>
              <a:rPr lang="en-HK" dirty="0">
                <a:sym typeface="Wingdings" panose="05000000000000000000" pitchFamily="2" charset="2"/>
              </a:rPr>
              <a:t> Significant Management Requirements during 			 Challenging Issues and Problems for Mgmt.</a:t>
            </a:r>
            <a:br>
              <a:rPr lang="en-HK" dirty="0">
                <a:sym typeface="Wingdings" panose="05000000000000000000" pitchFamily="2" charset="2"/>
              </a:rPr>
            </a:br>
            <a:r>
              <a:rPr lang="en-HK" dirty="0">
                <a:sym typeface="Wingdings" panose="05000000000000000000" pitchFamily="2" charset="2"/>
              </a:rPr>
              <a:t>      Transformational Change: Literature 			 	</a:t>
            </a:r>
            <a:endParaRPr lang="en-HK" dirty="0"/>
          </a:p>
        </p:txBody>
      </p:sp>
      <p:sp>
        <p:nvSpPr>
          <p:cNvPr id="7" name="TextBox 6">
            <a:extLst>
              <a:ext uri="{FF2B5EF4-FFF2-40B4-BE49-F238E27FC236}">
                <a16:creationId xmlns:a16="http://schemas.microsoft.com/office/drawing/2014/main" id="{E9BC6DE3-C038-4DFC-9C8A-85EA1D2B55D9}"/>
              </a:ext>
            </a:extLst>
          </p:cNvPr>
          <p:cNvSpPr txBox="1"/>
          <p:nvPr/>
        </p:nvSpPr>
        <p:spPr>
          <a:xfrm>
            <a:off x="469784" y="3381285"/>
            <a:ext cx="5469622" cy="181588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HK" sz="1400" dirty="0" err="1"/>
              <a:t>Dr.</a:t>
            </a:r>
            <a:r>
              <a:rPr lang="en-HK" sz="1400" dirty="0"/>
              <a:t> John Kotter – Kotter’s 8 Step Process for </a:t>
            </a:r>
            <a:br>
              <a:rPr lang="en-HK" sz="1400" dirty="0"/>
            </a:br>
            <a:r>
              <a:rPr lang="en-HK" sz="1400" dirty="0"/>
              <a:t>Leading Change</a:t>
            </a:r>
          </a:p>
          <a:p>
            <a:endParaRPr lang="en-HK" sz="1400" dirty="0"/>
          </a:p>
          <a:p>
            <a:pPr marL="285750" indent="-285750">
              <a:buFont typeface="Arial" panose="020B0604020202020204" pitchFamily="34" charset="0"/>
              <a:buChar char="•"/>
            </a:pPr>
            <a:r>
              <a:rPr lang="en-HK" sz="1400" dirty="0"/>
              <a:t>Jim </a:t>
            </a:r>
            <a:r>
              <a:rPr lang="en-HK" sz="1400" dirty="0" err="1"/>
              <a:t>Hemmerling</a:t>
            </a:r>
            <a:r>
              <a:rPr lang="en-HK" sz="1400" dirty="0"/>
              <a:t> – 5 Ways to Lead in an area of Constant Change</a:t>
            </a:r>
          </a:p>
          <a:p>
            <a:endParaRPr lang="en-HK" sz="1400" dirty="0"/>
          </a:p>
          <a:p>
            <a:pPr marL="285750" indent="-285750">
              <a:buFont typeface="Arial" panose="020B0604020202020204" pitchFamily="34" charset="0"/>
              <a:buChar char="•"/>
            </a:pPr>
            <a:r>
              <a:rPr lang="en-HK" sz="1400" dirty="0"/>
              <a:t>Jeff Hiatt – Address Employees Resistance to Organizational Change</a:t>
            </a:r>
          </a:p>
          <a:p>
            <a:endParaRPr lang="en-HK" sz="1400" dirty="0"/>
          </a:p>
          <a:p>
            <a:pPr marL="285750" indent="-285750">
              <a:buFont typeface="Arial" panose="020B0604020202020204" pitchFamily="34" charset="0"/>
              <a:buChar char="•"/>
            </a:pPr>
            <a:r>
              <a:rPr lang="en-HK" sz="1400" dirty="0"/>
              <a:t>Kurt Lewin – Managing Change through 3 distinct stages</a:t>
            </a:r>
          </a:p>
        </p:txBody>
      </p:sp>
      <p:sp>
        <p:nvSpPr>
          <p:cNvPr id="8" name="TextBox 7">
            <a:extLst>
              <a:ext uri="{FF2B5EF4-FFF2-40B4-BE49-F238E27FC236}">
                <a16:creationId xmlns:a16="http://schemas.microsoft.com/office/drawing/2014/main" id="{E9D866F1-8BC2-49DA-8688-1FC9C00B2315}"/>
              </a:ext>
            </a:extLst>
          </p:cNvPr>
          <p:cNvSpPr txBox="1"/>
          <p:nvPr/>
        </p:nvSpPr>
        <p:spPr>
          <a:xfrm>
            <a:off x="7585045" y="3348397"/>
            <a:ext cx="4386045" cy="2308324"/>
          </a:xfrm>
          <a:prstGeom prst="rect">
            <a:avLst/>
          </a:prstGeom>
          <a:noFill/>
        </p:spPr>
        <p:txBody>
          <a:bodyPr wrap="square" rtlCol="0">
            <a:spAutoFit/>
          </a:bodyPr>
          <a:lstStyle/>
          <a:p>
            <a:pPr marL="285750" indent="-285750">
              <a:buFont typeface="Arial" panose="020B0604020202020204" pitchFamily="34" charset="0"/>
              <a:buChar char="•"/>
            </a:pPr>
            <a:r>
              <a:rPr lang="en-HK" dirty="0"/>
              <a:t>How to create understanding and vision</a:t>
            </a:r>
          </a:p>
          <a:p>
            <a:pPr marL="285750" indent="-285750">
              <a:buFont typeface="Arial" panose="020B0604020202020204" pitchFamily="34" charset="0"/>
              <a:buChar char="•"/>
            </a:pPr>
            <a:r>
              <a:rPr lang="en-HK" dirty="0"/>
              <a:t>How to create change urgency sense</a:t>
            </a:r>
          </a:p>
          <a:p>
            <a:pPr marL="285750" indent="-285750">
              <a:buFont typeface="Arial" panose="020B0604020202020204" pitchFamily="34" charset="0"/>
              <a:buChar char="•"/>
            </a:pPr>
            <a:r>
              <a:rPr lang="en-HK" dirty="0"/>
              <a:t>How to embed the new vision</a:t>
            </a:r>
          </a:p>
          <a:p>
            <a:pPr marL="285750" indent="-285750">
              <a:buFont typeface="Arial" panose="020B0604020202020204" pitchFamily="34" charset="0"/>
              <a:buChar char="•"/>
            </a:pPr>
            <a:r>
              <a:rPr lang="en-HK" dirty="0"/>
              <a:t>How to remove obstacles in change</a:t>
            </a:r>
          </a:p>
          <a:p>
            <a:pPr marL="285750" indent="-285750">
              <a:buFont typeface="Arial" panose="020B0604020202020204" pitchFamily="34" charset="0"/>
              <a:buChar char="•"/>
            </a:pPr>
            <a:r>
              <a:rPr lang="en-HK" dirty="0"/>
              <a:t>How to make change an integral part</a:t>
            </a:r>
          </a:p>
          <a:p>
            <a:pPr marL="285750" indent="-285750">
              <a:buFont typeface="Arial" panose="020B0604020202020204" pitchFamily="34" charset="0"/>
              <a:buChar char="•"/>
            </a:pPr>
            <a:r>
              <a:rPr lang="en-HK" dirty="0"/>
              <a:t>How to inspire and connect your organ.</a:t>
            </a:r>
          </a:p>
          <a:p>
            <a:pPr marL="285750" indent="-285750">
              <a:buFont typeface="Arial" panose="020B0604020202020204" pitchFamily="34" charset="0"/>
              <a:buChar char="•"/>
            </a:pPr>
            <a:r>
              <a:rPr lang="en-HK" dirty="0"/>
              <a:t>How to overcome resistance to change</a:t>
            </a:r>
          </a:p>
          <a:p>
            <a:pPr marL="285750" indent="-285750">
              <a:buFont typeface="Arial" panose="020B0604020202020204" pitchFamily="34" charset="0"/>
              <a:buChar char="•"/>
            </a:pPr>
            <a:endParaRPr lang="en-HK" dirty="0"/>
          </a:p>
        </p:txBody>
      </p:sp>
      <p:sp>
        <p:nvSpPr>
          <p:cNvPr id="9" name="TextBox 8">
            <a:extLst>
              <a:ext uri="{FF2B5EF4-FFF2-40B4-BE49-F238E27FC236}">
                <a16:creationId xmlns:a16="http://schemas.microsoft.com/office/drawing/2014/main" id="{4D074597-65C1-4815-B509-D8398324EF05}"/>
              </a:ext>
            </a:extLst>
          </p:cNvPr>
          <p:cNvSpPr txBox="1"/>
          <p:nvPr/>
        </p:nvSpPr>
        <p:spPr>
          <a:xfrm>
            <a:off x="353736" y="5491266"/>
            <a:ext cx="11484528" cy="923330"/>
          </a:xfrm>
          <a:prstGeom prst="rect">
            <a:avLst/>
          </a:prstGeom>
          <a:noFill/>
        </p:spPr>
        <p:txBody>
          <a:bodyPr wrap="square" rtlCol="0">
            <a:spAutoFit/>
          </a:bodyPr>
          <a:lstStyle/>
          <a:p>
            <a:r>
              <a:rPr lang="en-HK" dirty="0"/>
              <a:t>Exploratory Research: </a:t>
            </a:r>
            <a:br>
              <a:rPr lang="en-HK" dirty="0"/>
            </a:br>
            <a:br>
              <a:rPr lang="en-HK" dirty="0"/>
            </a:br>
            <a:r>
              <a:rPr lang="en-HK" dirty="0"/>
              <a:t>Why regions do need to be early on involved when global re-organizations are driven by the headquarters </a:t>
            </a:r>
          </a:p>
        </p:txBody>
      </p:sp>
      <p:pic>
        <p:nvPicPr>
          <p:cNvPr id="11" name="Picture 10">
            <a:extLst>
              <a:ext uri="{FF2B5EF4-FFF2-40B4-BE49-F238E27FC236}">
                <a16:creationId xmlns:a16="http://schemas.microsoft.com/office/drawing/2014/main" id="{FE403DA2-4FF2-421D-9394-B42C35E7D266}"/>
              </a:ext>
            </a:extLst>
          </p:cNvPr>
          <p:cNvPicPr>
            <a:picLocks noChangeAspect="1"/>
          </p:cNvPicPr>
          <p:nvPr/>
        </p:nvPicPr>
        <p:blipFill>
          <a:blip r:embed="rId2"/>
          <a:stretch>
            <a:fillRect/>
          </a:stretch>
        </p:blipFill>
        <p:spPr>
          <a:xfrm>
            <a:off x="5590565" y="310385"/>
            <a:ext cx="4400724" cy="1958323"/>
          </a:xfrm>
          <a:prstGeom prst="rect">
            <a:avLst/>
          </a:prstGeom>
        </p:spPr>
      </p:pic>
      <p:sp>
        <p:nvSpPr>
          <p:cNvPr id="12" name="TextBox 11">
            <a:extLst>
              <a:ext uri="{FF2B5EF4-FFF2-40B4-BE49-F238E27FC236}">
                <a16:creationId xmlns:a16="http://schemas.microsoft.com/office/drawing/2014/main" id="{C57DEB84-A250-4E03-9E21-AED231D3682F}"/>
              </a:ext>
            </a:extLst>
          </p:cNvPr>
          <p:cNvSpPr txBox="1"/>
          <p:nvPr/>
        </p:nvSpPr>
        <p:spPr>
          <a:xfrm>
            <a:off x="5506675" y="2138614"/>
            <a:ext cx="5264790" cy="200055"/>
          </a:xfrm>
          <a:prstGeom prst="rect">
            <a:avLst/>
          </a:prstGeom>
          <a:noFill/>
        </p:spPr>
        <p:txBody>
          <a:bodyPr wrap="square" rtlCol="0">
            <a:spAutoFit/>
          </a:bodyPr>
          <a:lstStyle/>
          <a:p>
            <a:r>
              <a:rPr lang="en-HK" sz="700" dirty="0"/>
              <a:t>Source: </a:t>
            </a:r>
            <a:r>
              <a:rPr lang="en-HK" sz="700" dirty="0" err="1"/>
              <a:t>Hailo</a:t>
            </a:r>
            <a:r>
              <a:rPr lang="en-HK" sz="700" dirty="0"/>
              <a:t> Change Management Block https://haiilo.com/blog/change-management-definition-best-practices-examples/</a:t>
            </a:r>
          </a:p>
        </p:txBody>
      </p:sp>
      <p:cxnSp>
        <p:nvCxnSpPr>
          <p:cNvPr id="14" name="Straight Connector 13">
            <a:extLst>
              <a:ext uri="{FF2B5EF4-FFF2-40B4-BE49-F238E27FC236}">
                <a16:creationId xmlns:a16="http://schemas.microsoft.com/office/drawing/2014/main" id="{C6725D8F-2F9E-4ADD-B4D1-80E40007D87A}"/>
              </a:ext>
            </a:extLst>
          </p:cNvPr>
          <p:cNvCxnSpPr/>
          <p:nvPr/>
        </p:nvCxnSpPr>
        <p:spPr>
          <a:xfrm>
            <a:off x="0" y="2592109"/>
            <a:ext cx="12192000" cy="0"/>
          </a:xfrm>
          <a:prstGeom prst="line">
            <a:avLst/>
          </a:prstGeom>
          <a:ln w="3175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DCC58A2C-4FE7-4344-8131-E6DBAC4CE41E}"/>
              </a:ext>
            </a:extLst>
          </p:cNvPr>
          <p:cNvSpPr/>
          <p:nvPr/>
        </p:nvSpPr>
        <p:spPr>
          <a:xfrm>
            <a:off x="8523215" y="746620"/>
            <a:ext cx="3048700" cy="1522088"/>
          </a:xfrm>
          <a:prstGeom prst="rect">
            <a:avLst/>
          </a:prstGeom>
          <a:solidFill>
            <a:schemeClr val="accent1">
              <a:alpha val="41000"/>
            </a:schemeClr>
          </a:solidFill>
          <a:ln>
            <a:solidFill>
              <a:schemeClr val="accent1">
                <a:shade val="50000"/>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dirty="0"/>
              <a:t>	              Business 		              Research 		      Project</a:t>
            </a:r>
          </a:p>
        </p:txBody>
      </p:sp>
      <p:sp>
        <p:nvSpPr>
          <p:cNvPr id="16" name="Right Brace 15">
            <a:extLst>
              <a:ext uri="{FF2B5EF4-FFF2-40B4-BE49-F238E27FC236}">
                <a16:creationId xmlns:a16="http://schemas.microsoft.com/office/drawing/2014/main" id="{F3ED5069-23F8-4AA2-ADA0-6ABB765529B4}"/>
              </a:ext>
            </a:extLst>
          </p:cNvPr>
          <p:cNvSpPr/>
          <p:nvPr/>
        </p:nvSpPr>
        <p:spPr>
          <a:xfrm>
            <a:off x="9991289" y="1014126"/>
            <a:ext cx="243281" cy="104502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HK"/>
          </a:p>
        </p:txBody>
      </p:sp>
    </p:spTree>
    <p:extLst>
      <p:ext uri="{BB962C8B-B14F-4D97-AF65-F5344CB8AC3E}">
        <p14:creationId xmlns:p14="http://schemas.microsoft.com/office/powerpoint/2010/main" val="1957453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09C2-1C15-415C-BA23-3F8E5699AEA1}"/>
              </a:ext>
            </a:extLst>
          </p:cNvPr>
          <p:cNvSpPr>
            <a:spLocks noGrp="1"/>
          </p:cNvSpPr>
          <p:nvPr>
            <p:ph type="title"/>
          </p:nvPr>
        </p:nvSpPr>
        <p:spPr>
          <a:xfrm>
            <a:off x="99968" y="197345"/>
            <a:ext cx="11703255" cy="549275"/>
          </a:xfrm>
        </p:spPr>
        <p:txBody>
          <a:bodyPr>
            <a:normAutofit fontScale="90000"/>
          </a:bodyPr>
          <a:lstStyle/>
          <a:p>
            <a:r>
              <a:rPr lang="en-HK" sz="3600" b="1" i="1" u="sng" dirty="0"/>
              <a:t>II. Research Design  - Intended Strategy to Answer Research Objective</a:t>
            </a:r>
            <a:r>
              <a:rPr lang="en-HK" dirty="0"/>
              <a:t>:</a:t>
            </a:r>
          </a:p>
        </p:txBody>
      </p:sp>
      <p:sp>
        <p:nvSpPr>
          <p:cNvPr id="7" name="TextBox 6">
            <a:extLst>
              <a:ext uri="{FF2B5EF4-FFF2-40B4-BE49-F238E27FC236}">
                <a16:creationId xmlns:a16="http://schemas.microsoft.com/office/drawing/2014/main" id="{D553954E-F457-42EF-8A5A-A848DF69535F}"/>
              </a:ext>
            </a:extLst>
          </p:cNvPr>
          <p:cNvSpPr txBox="1"/>
          <p:nvPr/>
        </p:nvSpPr>
        <p:spPr>
          <a:xfrm>
            <a:off x="279918" y="914400"/>
            <a:ext cx="11703255" cy="7017306"/>
          </a:xfrm>
          <a:prstGeom prst="rect">
            <a:avLst/>
          </a:prstGeom>
          <a:noFill/>
        </p:spPr>
        <p:txBody>
          <a:bodyPr wrap="square" rtlCol="0">
            <a:spAutoFit/>
          </a:bodyPr>
          <a:lstStyle/>
          <a:p>
            <a:pPr marL="285750" indent="-285750">
              <a:buFont typeface="Arial" panose="020B0604020202020204" pitchFamily="34" charset="0"/>
              <a:buChar char="•"/>
            </a:pPr>
            <a:r>
              <a:rPr lang="en-HK" dirty="0"/>
              <a:t>For the Business Research Project a </a:t>
            </a:r>
            <a:r>
              <a:rPr lang="en-HK" b="1" u="sng" dirty="0">
                <a:highlight>
                  <a:srgbClr val="FFFF00"/>
                </a:highlight>
              </a:rPr>
              <a:t>Qualitative Approach </a:t>
            </a:r>
            <a:r>
              <a:rPr lang="en-HK" dirty="0"/>
              <a:t>will be chosen</a:t>
            </a:r>
          </a:p>
          <a:p>
            <a:pPr marL="742950" lvl="1" indent="-285750">
              <a:buFont typeface="Arial" panose="020B0604020202020204" pitchFamily="34" charset="0"/>
              <a:buChar char="•"/>
            </a:pPr>
            <a:r>
              <a:rPr lang="en-HK" dirty="0"/>
              <a:t>Key is to understand subjective experiences from the workforce in Asia Pacific (operational leaders &amp; functions).</a:t>
            </a:r>
          </a:p>
          <a:p>
            <a:pPr marL="742950" lvl="1" indent="-285750">
              <a:buFont typeface="Arial" panose="020B0604020202020204" pitchFamily="34" charset="0"/>
              <a:buChar char="•"/>
            </a:pPr>
            <a:r>
              <a:rPr lang="en-HK" dirty="0"/>
              <a:t>Further aim is to gain in-depth knowledge of the target audience and culture in Asia Pacific</a:t>
            </a:r>
          </a:p>
          <a:p>
            <a:pPr marL="742950" lvl="1" indent="-285750">
              <a:buFont typeface="Arial" panose="020B0604020202020204" pitchFamily="34" charset="0"/>
              <a:buChar char="•"/>
            </a:pPr>
            <a:endParaRPr lang="en-HK" dirty="0"/>
          </a:p>
          <a:p>
            <a:pPr marL="285750" indent="-285750">
              <a:buFont typeface="Arial" panose="020B0604020202020204" pitchFamily="34" charset="0"/>
              <a:buChar char="•"/>
            </a:pPr>
            <a:r>
              <a:rPr lang="en-HK" dirty="0"/>
              <a:t>A </a:t>
            </a:r>
            <a:r>
              <a:rPr lang="en-HK" b="1" u="sng" dirty="0">
                <a:highlight>
                  <a:srgbClr val="FFFF00"/>
                </a:highlight>
              </a:rPr>
              <a:t>case study approach </a:t>
            </a:r>
            <a:r>
              <a:rPr lang="en-HK" dirty="0"/>
              <a:t>will be used studying transformational change and re-organising the vertical model globally analysing the implications on Asia Pacific and its limitations. Key will be to gain a holistic understanding of the situation. </a:t>
            </a:r>
          </a:p>
          <a:p>
            <a:pPr marL="285750" indent="-285750">
              <a:buFont typeface="Arial" panose="020B0604020202020204" pitchFamily="34" charset="0"/>
              <a:buChar char="•"/>
            </a:pPr>
            <a:endParaRPr lang="en-HK" dirty="0"/>
          </a:p>
          <a:p>
            <a:pPr marL="285750" indent="-285750">
              <a:buFont typeface="Arial" panose="020B0604020202020204" pitchFamily="34" charset="0"/>
              <a:buChar char="•"/>
            </a:pPr>
            <a:r>
              <a:rPr lang="en-HK" b="1" u="sng" dirty="0">
                <a:highlight>
                  <a:srgbClr val="FFFF00"/>
                </a:highlight>
              </a:rPr>
              <a:t>No variables set, no hypothesis </a:t>
            </a:r>
            <a:r>
              <a:rPr lang="en-HK" dirty="0">
                <a:sym typeface="Wingdings" panose="05000000000000000000" pitchFamily="2" charset="2"/>
              </a:rPr>
              <a:t> key aim to identify the voice of the AP organization and necessity to integrate.</a:t>
            </a:r>
            <a:endParaRPr lang="en-HK" dirty="0"/>
          </a:p>
          <a:p>
            <a:pPr marL="285750" indent="-285750">
              <a:buFont typeface="Arial" panose="020B0604020202020204" pitchFamily="34" charset="0"/>
              <a:buChar char="•"/>
            </a:pPr>
            <a:endParaRPr lang="en-HK" dirty="0"/>
          </a:p>
          <a:p>
            <a:pPr marL="285750" indent="-285750">
              <a:buFont typeface="Arial" panose="020B0604020202020204" pitchFamily="34" charset="0"/>
              <a:buChar char="•"/>
            </a:pPr>
            <a:r>
              <a:rPr lang="en-HK" dirty="0"/>
              <a:t>A case study approach of the re-organisation is chosen to ultimately analyse and reveal inclusion aspects of the org design and identify optimization parameters of the research problem stated. </a:t>
            </a:r>
          </a:p>
          <a:p>
            <a:pPr marL="285750" indent="-285750">
              <a:buFont typeface="Arial" panose="020B0604020202020204" pitchFamily="34" charset="0"/>
              <a:buChar char="•"/>
            </a:pPr>
            <a:endParaRPr lang="en-HK" dirty="0"/>
          </a:p>
          <a:p>
            <a:pPr marL="285750" indent="-285750">
              <a:buFont typeface="Arial" panose="020B0604020202020204" pitchFamily="34" charset="0"/>
              <a:buChar char="•"/>
            </a:pPr>
            <a:r>
              <a:rPr lang="en-HK" dirty="0"/>
              <a:t>The </a:t>
            </a:r>
            <a:r>
              <a:rPr lang="en-HK" dirty="0" err="1"/>
              <a:t>Theorey</a:t>
            </a:r>
            <a:r>
              <a:rPr lang="en-HK" dirty="0"/>
              <a:t> </a:t>
            </a:r>
            <a:r>
              <a:rPr lang="en-HK" dirty="0" err="1"/>
              <a:t>Freamwork</a:t>
            </a:r>
            <a:r>
              <a:rPr lang="en-HK" dirty="0"/>
              <a:t> of Kotter will be used to </a:t>
            </a:r>
            <a:r>
              <a:rPr lang="en-HK" sz="1600" dirty="0">
                <a:sym typeface="Wingdings" panose="05000000000000000000" pitchFamily="2" charset="2"/>
              </a:rPr>
              <a:t> </a:t>
            </a:r>
            <a:r>
              <a:rPr lang="en-HK" sz="1600" dirty="0"/>
              <a:t>Exemplify </a:t>
            </a:r>
            <a:r>
              <a:rPr lang="en-HK" sz="1600" dirty="0">
                <a:sym typeface="Wingdings" panose="05000000000000000000" pitchFamily="2" charset="2"/>
              </a:rPr>
              <a:t> Expand and Enhance  Challenge the Theory </a:t>
            </a:r>
            <a:r>
              <a:rPr lang="en-HK" dirty="0">
                <a:sym typeface="Wingdings" panose="05000000000000000000" pitchFamily="2" charset="2"/>
              </a:rPr>
              <a:t>using Case</a:t>
            </a:r>
            <a:endParaRPr lang="en-HK" dirty="0"/>
          </a:p>
          <a:p>
            <a:endParaRPr lang="en-HK" dirty="0"/>
          </a:p>
          <a:p>
            <a:pPr marL="285750" indent="-285750">
              <a:buFont typeface="Arial" panose="020B0604020202020204" pitchFamily="34" charset="0"/>
              <a:buChar char="•"/>
            </a:pPr>
            <a:r>
              <a:rPr lang="en-HK" b="1" u="sng" dirty="0">
                <a:highlight>
                  <a:srgbClr val="FFFF00"/>
                </a:highlight>
              </a:rPr>
              <a:t>Sampling will be very relevant </a:t>
            </a:r>
            <a:r>
              <a:rPr lang="en-HK" dirty="0"/>
              <a:t>in this qualitative company case study approach with the top industry player. </a:t>
            </a:r>
            <a:r>
              <a:rPr lang="en-HK" b="1" u="sng" dirty="0">
                <a:highlight>
                  <a:srgbClr val="FFFF00"/>
                </a:highlight>
              </a:rPr>
              <a:t>Non-probability sampling </a:t>
            </a:r>
            <a:r>
              <a:rPr lang="en-HK" dirty="0"/>
              <a:t>to target key business operational leaders and functional heads in Asia Pacific headquarter (size: 10-12 interviews). To avoid biases various mixtures of functions and business operations will be chosen to allow multiple voices in the same sphere.</a:t>
            </a:r>
          </a:p>
          <a:p>
            <a:pPr marL="285750" indent="-285750">
              <a:buFont typeface="Arial" panose="020B0604020202020204" pitchFamily="34" charset="0"/>
              <a:buChar char="•"/>
            </a:pPr>
            <a:endParaRPr lang="en-HK" dirty="0"/>
          </a:p>
          <a:p>
            <a:pPr marL="285750" indent="-285750">
              <a:buFont typeface="Arial" panose="020B0604020202020204" pitchFamily="34" charset="0"/>
              <a:buChar char="•"/>
            </a:pPr>
            <a:r>
              <a:rPr lang="en-HK" dirty="0">
                <a:highlight>
                  <a:srgbClr val="FFFF00"/>
                </a:highlight>
              </a:rPr>
              <a:t>Secondary data </a:t>
            </a:r>
            <a:r>
              <a:rPr lang="en-HK" dirty="0"/>
              <a:t>through the “pulse-check” – “employee engagement survey” (500). </a:t>
            </a:r>
          </a:p>
          <a:p>
            <a:pPr marL="285750" indent="-285750">
              <a:buFont typeface="Arial" panose="020B0604020202020204" pitchFamily="34" charset="0"/>
              <a:buChar char="•"/>
            </a:pPr>
            <a:endParaRPr lang="en-HK" dirty="0"/>
          </a:p>
          <a:p>
            <a:endParaRPr lang="en-HK" dirty="0"/>
          </a:p>
          <a:p>
            <a:pPr marL="285750" indent="-285750">
              <a:buFont typeface="Arial" panose="020B0604020202020204" pitchFamily="34" charset="0"/>
              <a:buChar char="•"/>
            </a:pPr>
            <a:endParaRPr lang="en-HK" dirty="0"/>
          </a:p>
          <a:p>
            <a:pPr marL="285750" indent="-285750">
              <a:buFont typeface="Arial" panose="020B0604020202020204" pitchFamily="34" charset="0"/>
              <a:buChar char="•"/>
            </a:pPr>
            <a:endParaRPr lang="en-HK" dirty="0"/>
          </a:p>
          <a:p>
            <a:pPr marL="742950" lvl="1" indent="-285750">
              <a:buFont typeface="Arial" panose="020B0604020202020204" pitchFamily="34" charset="0"/>
              <a:buChar char="•"/>
            </a:pPr>
            <a:endParaRPr lang="en-HK" dirty="0"/>
          </a:p>
        </p:txBody>
      </p:sp>
      <p:pic>
        <p:nvPicPr>
          <p:cNvPr id="9" name="Picture 8">
            <a:extLst>
              <a:ext uri="{FF2B5EF4-FFF2-40B4-BE49-F238E27FC236}">
                <a16:creationId xmlns:a16="http://schemas.microsoft.com/office/drawing/2014/main" id="{4AD61A73-413E-4A64-83FD-5A9EA159A838}"/>
              </a:ext>
            </a:extLst>
          </p:cNvPr>
          <p:cNvPicPr>
            <a:picLocks noChangeAspect="1"/>
          </p:cNvPicPr>
          <p:nvPr/>
        </p:nvPicPr>
        <p:blipFill>
          <a:blip r:embed="rId2"/>
          <a:stretch>
            <a:fillRect/>
          </a:stretch>
        </p:blipFill>
        <p:spPr>
          <a:xfrm>
            <a:off x="7955477" y="3686051"/>
            <a:ext cx="3134770" cy="602505"/>
          </a:xfrm>
          <a:prstGeom prst="rect">
            <a:avLst/>
          </a:prstGeom>
        </p:spPr>
      </p:pic>
    </p:spTree>
    <p:extLst>
      <p:ext uri="{BB962C8B-B14F-4D97-AF65-F5344CB8AC3E}">
        <p14:creationId xmlns:p14="http://schemas.microsoft.com/office/powerpoint/2010/main" val="4232903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ED57CAB-E2E8-4D45-AB54-5D4E264C2BCE}"/>
              </a:ext>
            </a:extLst>
          </p:cNvPr>
          <p:cNvGrpSpPr/>
          <p:nvPr/>
        </p:nvGrpSpPr>
        <p:grpSpPr>
          <a:xfrm>
            <a:off x="139658" y="2379104"/>
            <a:ext cx="7219670" cy="4399201"/>
            <a:chOff x="139658" y="2379104"/>
            <a:chExt cx="7219670" cy="4399201"/>
          </a:xfrm>
          <a:solidFill>
            <a:schemeClr val="accent1">
              <a:lumMod val="40000"/>
              <a:lumOff val="60000"/>
            </a:schemeClr>
          </a:solidFill>
        </p:grpSpPr>
        <p:sp>
          <p:nvSpPr>
            <p:cNvPr id="13" name="Rectangle: Rounded Corners 12">
              <a:extLst>
                <a:ext uri="{FF2B5EF4-FFF2-40B4-BE49-F238E27FC236}">
                  <a16:creationId xmlns:a16="http://schemas.microsoft.com/office/drawing/2014/main" id="{1E4605FC-9A0A-4965-9975-65B27A248880}"/>
                </a:ext>
              </a:extLst>
            </p:cNvPr>
            <p:cNvSpPr/>
            <p:nvPr/>
          </p:nvSpPr>
          <p:spPr>
            <a:xfrm>
              <a:off x="139658" y="2379104"/>
              <a:ext cx="7219670" cy="2085979"/>
            </a:xfrm>
            <a:prstGeom prst="roundRect">
              <a:avLst>
                <a:gd name="adj" fmla="val 3798"/>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14" name="Rectangle: Rounded Corners 13">
              <a:extLst>
                <a:ext uri="{FF2B5EF4-FFF2-40B4-BE49-F238E27FC236}">
                  <a16:creationId xmlns:a16="http://schemas.microsoft.com/office/drawing/2014/main" id="{89F8C149-5005-49F1-9716-7B437C327AD4}"/>
                </a:ext>
              </a:extLst>
            </p:cNvPr>
            <p:cNvSpPr/>
            <p:nvPr/>
          </p:nvSpPr>
          <p:spPr>
            <a:xfrm>
              <a:off x="139658" y="4619391"/>
              <a:ext cx="7219670" cy="2158914"/>
            </a:xfrm>
            <a:prstGeom prst="roundRect">
              <a:avLst>
                <a:gd name="adj" fmla="val 3798"/>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grpSp>
      <p:sp>
        <p:nvSpPr>
          <p:cNvPr id="2" name="Title 1">
            <a:extLst>
              <a:ext uri="{FF2B5EF4-FFF2-40B4-BE49-F238E27FC236}">
                <a16:creationId xmlns:a16="http://schemas.microsoft.com/office/drawing/2014/main" id="{F35909C2-1C15-415C-BA23-3F8E5699AEA1}"/>
              </a:ext>
            </a:extLst>
          </p:cNvPr>
          <p:cNvSpPr>
            <a:spLocks noGrp="1"/>
          </p:cNvSpPr>
          <p:nvPr>
            <p:ph type="title"/>
          </p:nvPr>
        </p:nvSpPr>
        <p:spPr>
          <a:xfrm>
            <a:off x="99969" y="197345"/>
            <a:ext cx="10515600" cy="549275"/>
          </a:xfrm>
        </p:spPr>
        <p:txBody>
          <a:bodyPr>
            <a:normAutofit fontScale="90000"/>
          </a:bodyPr>
          <a:lstStyle/>
          <a:p>
            <a:r>
              <a:rPr lang="en-HK" sz="3600" b="1" i="1" u="sng" dirty="0"/>
              <a:t>IIIa. Data Collection and Analysis</a:t>
            </a:r>
            <a:r>
              <a:rPr lang="en-HK" dirty="0"/>
              <a:t>:</a:t>
            </a:r>
          </a:p>
        </p:txBody>
      </p:sp>
      <p:sp>
        <p:nvSpPr>
          <p:cNvPr id="4" name="Rectangle: Rounded Corners 3">
            <a:extLst>
              <a:ext uri="{FF2B5EF4-FFF2-40B4-BE49-F238E27FC236}">
                <a16:creationId xmlns:a16="http://schemas.microsoft.com/office/drawing/2014/main" id="{C0BEF23E-88AB-4476-95D0-387FFF99D271}"/>
              </a:ext>
            </a:extLst>
          </p:cNvPr>
          <p:cNvSpPr/>
          <p:nvPr/>
        </p:nvSpPr>
        <p:spPr>
          <a:xfrm>
            <a:off x="183786" y="825092"/>
            <a:ext cx="7131414" cy="549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dirty="0"/>
              <a:t>Proposed Data Collection, Sampling Procedure and Processing</a:t>
            </a:r>
          </a:p>
        </p:txBody>
      </p:sp>
      <p:sp>
        <p:nvSpPr>
          <p:cNvPr id="6" name="Rectangle: Rounded Corners 5">
            <a:extLst>
              <a:ext uri="{FF2B5EF4-FFF2-40B4-BE49-F238E27FC236}">
                <a16:creationId xmlns:a16="http://schemas.microsoft.com/office/drawing/2014/main" id="{1A7662C3-C2C4-4B19-98C1-82B3E055F2F8}"/>
              </a:ext>
            </a:extLst>
          </p:cNvPr>
          <p:cNvSpPr/>
          <p:nvPr/>
        </p:nvSpPr>
        <p:spPr>
          <a:xfrm>
            <a:off x="8947945" y="825092"/>
            <a:ext cx="2894202" cy="549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dirty="0"/>
              <a:t>Data Analysis to be used</a:t>
            </a:r>
          </a:p>
        </p:txBody>
      </p:sp>
      <p:sp>
        <p:nvSpPr>
          <p:cNvPr id="3" name="TextBox 2">
            <a:extLst>
              <a:ext uri="{FF2B5EF4-FFF2-40B4-BE49-F238E27FC236}">
                <a16:creationId xmlns:a16="http://schemas.microsoft.com/office/drawing/2014/main" id="{5B7D9087-56B9-44B1-872E-22AACFCC1F31}"/>
              </a:ext>
            </a:extLst>
          </p:cNvPr>
          <p:cNvSpPr txBox="1"/>
          <p:nvPr/>
        </p:nvSpPr>
        <p:spPr>
          <a:xfrm>
            <a:off x="561292" y="1450722"/>
            <a:ext cx="6842164" cy="5663089"/>
          </a:xfrm>
          <a:prstGeom prst="rect">
            <a:avLst/>
          </a:prstGeom>
          <a:noFill/>
        </p:spPr>
        <p:txBody>
          <a:bodyPr wrap="square" rtlCol="0">
            <a:spAutoFit/>
          </a:bodyPr>
          <a:lstStyle/>
          <a:p>
            <a:r>
              <a:rPr lang="en-HK" dirty="0"/>
              <a:t>For the case study a variety of sources will be utilized for ultimately gaining a holistic understanding of the reorganisation, change management case of Fresenius Medical Care </a:t>
            </a:r>
          </a:p>
          <a:p>
            <a:endParaRPr lang="en-HK" dirty="0"/>
          </a:p>
          <a:p>
            <a:pPr marL="342900" indent="-342900">
              <a:buAutoNum type="alphaUcParenR"/>
            </a:pPr>
            <a:r>
              <a:rPr lang="en-HK" dirty="0">
                <a:highlight>
                  <a:srgbClr val="FFFF00"/>
                </a:highlight>
              </a:rPr>
              <a:t>Interviews</a:t>
            </a:r>
            <a:r>
              <a:rPr lang="en-HK" dirty="0"/>
              <a:t> to be conducted in person allowing the AP leaders to answer in their own voice on how they feel and perceive the re-organisation in AP. </a:t>
            </a:r>
            <a:r>
              <a:rPr lang="en-HK" dirty="0">
                <a:highlight>
                  <a:srgbClr val="FFFF00"/>
                </a:highlight>
              </a:rPr>
              <a:t>Observation through detailed notes</a:t>
            </a:r>
            <a:br>
              <a:rPr lang="en-HK" dirty="0"/>
            </a:br>
            <a:r>
              <a:rPr lang="en-HK" dirty="0"/>
              <a:t> </a:t>
            </a:r>
            <a:r>
              <a:rPr lang="en-HK" sz="1400" dirty="0"/>
              <a:t> </a:t>
            </a:r>
            <a:r>
              <a:rPr lang="en-HK" sz="1400" i="1" dirty="0">
                <a:sym typeface="Wingdings" panose="05000000000000000000" pitchFamily="2" charset="2"/>
              </a:rPr>
              <a:t> Research will focus on the inclusion of AP specific scenarios constraints, which     </a:t>
            </a:r>
            <a:br>
              <a:rPr lang="en-HK" sz="1400" i="1" dirty="0">
                <a:sym typeface="Wingdings" panose="05000000000000000000" pitchFamily="2" charset="2"/>
              </a:rPr>
            </a:br>
            <a:r>
              <a:rPr lang="en-HK" sz="1400" i="1" dirty="0">
                <a:sym typeface="Wingdings" panose="05000000000000000000" pitchFamily="2" charset="2"/>
              </a:rPr>
              <a:t>        might not have been visible to headquarters</a:t>
            </a:r>
            <a:br>
              <a:rPr lang="en-HK" sz="1400" i="1" dirty="0">
                <a:sym typeface="Wingdings" panose="05000000000000000000" pitchFamily="2" charset="2"/>
              </a:rPr>
            </a:br>
            <a:r>
              <a:rPr lang="en-HK" sz="1400" i="1" dirty="0">
                <a:sym typeface="Wingdings" panose="05000000000000000000" pitchFamily="2" charset="2"/>
              </a:rPr>
              <a:t>   Participants carefully chosen as country heads, department heads only managing</a:t>
            </a:r>
            <a:br>
              <a:rPr lang="en-HK" sz="1400" i="1" dirty="0">
                <a:sym typeface="Wingdings" panose="05000000000000000000" pitchFamily="2" charset="2"/>
              </a:rPr>
            </a:br>
            <a:r>
              <a:rPr lang="en-HK" sz="1400" i="1" dirty="0">
                <a:sym typeface="Wingdings" panose="05000000000000000000" pitchFamily="2" charset="2"/>
              </a:rPr>
              <a:t>        on senior Asia Mgmt. Level larger organizations of &gt;20mio Euro turnover, &gt;100 FTE</a:t>
            </a:r>
            <a:endParaRPr lang="en-HK" sz="1400" i="1" dirty="0"/>
          </a:p>
          <a:p>
            <a:endParaRPr lang="en-HK" dirty="0"/>
          </a:p>
          <a:p>
            <a:endParaRPr lang="en-HK" dirty="0"/>
          </a:p>
          <a:p>
            <a:r>
              <a:rPr lang="en-HK" dirty="0"/>
              <a:t>B) </a:t>
            </a:r>
            <a:r>
              <a:rPr lang="en-HK" dirty="0">
                <a:highlight>
                  <a:srgbClr val="FFFF00"/>
                </a:highlight>
              </a:rPr>
              <a:t>Secondary Data Collection </a:t>
            </a:r>
            <a:r>
              <a:rPr lang="en-HK" dirty="0"/>
              <a:t>will be the utilization of the bi-annual</a:t>
            </a:r>
            <a:br>
              <a:rPr lang="en-HK" dirty="0"/>
            </a:br>
            <a:r>
              <a:rPr lang="en-HK" dirty="0"/>
              <a:t>    “pulse check” – “employee engagement survey” conducted in Asia </a:t>
            </a:r>
            <a:br>
              <a:rPr lang="en-HK" dirty="0"/>
            </a:br>
            <a:r>
              <a:rPr lang="en-HK" dirty="0"/>
              <a:t>    Pacific for identifying changes in answering patterns over time as </a:t>
            </a:r>
            <a:br>
              <a:rPr lang="en-HK" dirty="0"/>
            </a:br>
            <a:r>
              <a:rPr lang="en-HK" dirty="0"/>
              <a:t>    primary data </a:t>
            </a:r>
            <a:r>
              <a:rPr lang="en-HK" dirty="0">
                <a:sym typeface="Wingdings" panose="05000000000000000000" pitchFamily="2" charset="2"/>
              </a:rPr>
              <a:t> here it is ensured that the larger organization’s voice </a:t>
            </a:r>
            <a:br>
              <a:rPr lang="en-HK" dirty="0">
                <a:sym typeface="Wingdings" panose="05000000000000000000" pitchFamily="2" charset="2"/>
              </a:rPr>
            </a:br>
            <a:r>
              <a:rPr lang="en-HK" dirty="0">
                <a:sym typeface="Wingdings" panose="05000000000000000000" pitchFamily="2" charset="2"/>
              </a:rPr>
              <a:t>    &gt;500 employees are heard and answers of middle mgmt. vs. senior </a:t>
            </a:r>
            <a:br>
              <a:rPr lang="en-HK" dirty="0">
                <a:sym typeface="Wingdings" panose="05000000000000000000" pitchFamily="2" charset="2"/>
              </a:rPr>
            </a:br>
            <a:r>
              <a:rPr lang="en-HK" dirty="0">
                <a:sym typeface="Wingdings" panose="05000000000000000000" pitchFamily="2" charset="2"/>
              </a:rPr>
              <a:t>   are compared. </a:t>
            </a:r>
            <a:r>
              <a:rPr lang="en-HK" sz="1400" dirty="0">
                <a:sym typeface="Wingdings" panose="05000000000000000000" pitchFamily="2" charset="2"/>
              </a:rPr>
              <a:t>(Remark: Automated regional study in place, where questions can </a:t>
            </a:r>
            <a:br>
              <a:rPr lang="en-HK" sz="1400" dirty="0">
                <a:sym typeface="Wingdings" panose="05000000000000000000" pitchFamily="2" charset="2"/>
              </a:rPr>
            </a:br>
            <a:r>
              <a:rPr lang="en-HK" sz="1400" dirty="0">
                <a:sym typeface="Wingdings" panose="05000000000000000000" pitchFamily="2" charset="2"/>
              </a:rPr>
              <a:t>                                        centrally be uploaded to reach each FTE on their desktop). </a:t>
            </a:r>
            <a:endParaRPr lang="en-HK" sz="1400" dirty="0"/>
          </a:p>
          <a:p>
            <a:endParaRPr lang="en-HK" dirty="0"/>
          </a:p>
        </p:txBody>
      </p:sp>
      <p:sp>
        <p:nvSpPr>
          <p:cNvPr id="7" name="Right Brace 6">
            <a:extLst>
              <a:ext uri="{FF2B5EF4-FFF2-40B4-BE49-F238E27FC236}">
                <a16:creationId xmlns:a16="http://schemas.microsoft.com/office/drawing/2014/main" id="{6C78C0A6-AEEE-4611-B9A5-B5D1C80AF41B}"/>
              </a:ext>
            </a:extLst>
          </p:cNvPr>
          <p:cNvSpPr/>
          <p:nvPr/>
        </p:nvSpPr>
        <p:spPr>
          <a:xfrm>
            <a:off x="8145512" y="2253992"/>
            <a:ext cx="802433" cy="4524314"/>
          </a:xfrm>
          <a:prstGeom prst="rightBrace">
            <a:avLst>
              <a:gd name="adj1" fmla="val 22286"/>
              <a:gd name="adj2" fmla="val 50428"/>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HK"/>
          </a:p>
        </p:txBody>
      </p:sp>
      <p:sp>
        <p:nvSpPr>
          <p:cNvPr id="11" name="TextBox 10">
            <a:extLst>
              <a:ext uri="{FF2B5EF4-FFF2-40B4-BE49-F238E27FC236}">
                <a16:creationId xmlns:a16="http://schemas.microsoft.com/office/drawing/2014/main" id="{44EEE95F-B9C1-4912-9F9E-3948BE83141D}"/>
              </a:ext>
            </a:extLst>
          </p:cNvPr>
          <p:cNvSpPr txBox="1"/>
          <p:nvPr/>
        </p:nvSpPr>
        <p:spPr>
          <a:xfrm>
            <a:off x="99969" y="2379105"/>
            <a:ext cx="5671729" cy="276999"/>
          </a:xfrm>
          <a:prstGeom prst="rect">
            <a:avLst/>
          </a:prstGeom>
          <a:noFill/>
        </p:spPr>
        <p:txBody>
          <a:bodyPr wrap="square" rtlCol="0">
            <a:spAutoFit/>
          </a:bodyPr>
          <a:lstStyle/>
          <a:p>
            <a:r>
              <a:rPr lang="en-HK" sz="1200" b="1" i="1" u="sng" dirty="0">
                <a:solidFill>
                  <a:schemeClr val="accent2">
                    <a:lumMod val="75000"/>
                  </a:schemeClr>
                </a:solidFill>
              </a:rPr>
              <a:t>Population: 10-12 Senior Leaders in Asia Pacific region  </a:t>
            </a:r>
          </a:p>
        </p:txBody>
      </p:sp>
      <p:sp>
        <p:nvSpPr>
          <p:cNvPr id="12" name="TextBox 11">
            <a:extLst>
              <a:ext uri="{FF2B5EF4-FFF2-40B4-BE49-F238E27FC236}">
                <a16:creationId xmlns:a16="http://schemas.microsoft.com/office/drawing/2014/main" id="{EFEC4550-0F84-4BD0-8191-29833917CB8A}"/>
              </a:ext>
            </a:extLst>
          </p:cNvPr>
          <p:cNvSpPr txBox="1"/>
          <p:nvPr/>
        </p:nvSpPr>
        <p:spPr>
          <a:xfrm>
            <a:off x="99969" y="4653934"/>
            <a:ext cx="5671729" cy="276999"/>
          </a:xfrm>
          <a:prstGeom prst="rect">
            <a:avLst/>
          </a:prstGeom>
          <a:noFill/>
        </p:spPr>
        <p:txBody>
          <a:bodyPr wrap="square" rtlCol="0">
            <a:spAutoFit/>
          </a:bodyPr>
          <a:lstStyle/>
          <a:p>
            <a:r>
              <a:rPr lang="en-HK" sz="1200" b="1" i="1" u="sng" dirty="0">
                <a:solidFill>
                  <a:schemeClr val="accent2">
                    <a:lumMod val="75000"/>
                  </a:schemeClr>
                </a:solidFill>
              </a:rPr>
              <a:t>Population: ~500 Middle Management Workforce in Asia Pacific region </a:t>
            </a:r>
          </a:p>
        </p:txBody>
      </p:sp>
      <p:sp>
        <p:nvSpPr>
          <p:cNvPr id="16" name="TextBox 15">
            <a:extLst>
              <a:ext uri="{FF2B5EF4-FFF2-40B4-BE49-F238E27FC236}">
                <a16:creationId xmlns:a16="http://schemas.microsoft.com/office/drawing/2014/main" id="{297B6E7D-9D6D-4FA4-94EB-D152AB98EFF6}"/>
              </a:ext>
            </a:extLst>
          </p:cNvPr>
          <p:cNvSpPr txBox="1"/>
          <p:nvPr/>
        </p:nvSpPr>
        <p:spPr>
          <a:xfrm rot="10800000">
            <a:off x="7359328" y="2227573"/>
            <a:ext cx="1292662" cy="4386886"/>
          </a:xfrm>
          <a:prstGeom prst="rect">
            <a:avLst/>
          </a:prstGeom>
          <a:noFill/>
        </p:spPr>
        <p:txBody>
          <a:bodyPr vert="eaVert" wrap="square" rtlCol="0">
            <a:spAutoFit/>
          </a:bodyPr>
          <a:lstStyle/>
          <a:p>
            <a:r>
              <a:rPr lang="en-HK" dirty="0"/>
              <a:t> Representative Non Probability Sampling  contacting the respective leaders in person (interview)  and middle management through survey mail</a:t>
            </a:r>
          </a:p>
        </p:txBody>
      </p:sp>
      <p:sp>
        <p:nvSpPr>
          <p:cNvPr id="19" name="TextBox 18">
            <a:extLst>
              <a:ext uri="{FF2B5EF4-FFF2-40B4-BE49-F238E27FC236}">
                <a16:creationId xmlns:a16="http://schemas.microsoft.com/office/drawing/2014/main" id="{537C20C8-416A-433A-8874-28445BB66977}"/>
              </a:ext>
            </a:extLst>
          </p:cNvPr>
          <p:cNvSpPr txBox="1"/>
          <p:nvPr/>
        </p:nvSpPr>
        <p:spPr>
          <a:xfrm>
            <a:off x="8767192" y="1466110"/>
            <a:ext cx="3324839" cy="5632311"/>
          </a:xfrm>
          <a:prstGeom prst="rect">
            <a:avLst/>
          </a:prstGeom>
          <a:noFill/>
        </p:spPr>
        <p:txBody>
          <a:bodyPr wrap="square" rtlCol="0">
            <a:spAutoFit/>
          </a:bodyPr>
          <a:lstStyle/>
          <a:p>
            <a:pPr marL="285750" indent="-285750">
              <a:buFont typeface="Arial" panose="020B0604020202020204" pitchFamily="34" charset="0"/>
              <a:buChar char="•"/>
            </a:pPr>
            <a:r>
              <a:rPr lang="en-HK" dirty="0"/>
              <a:t>Free-Response and 5 point raking scale to be used to measure responses questionnaire. Funnel approach in questions.</a:t>
            </a:r>
          </a:p>
          <a:p>
            <a:pPr marL="285750" indent="-285750">
              <a:buFont typeface="Arial" panose="020B0604020202020204" pitchFamily="34" charset="0"/>
              <a:buChar char="•"/>
            </a:pPr>
            <a:endParaRPr lang="en-HK" dirty="0"/>
          </a:p>
          <a:p>
            <a:pPr marL="285750" indent="-285750">
              <a:buFont typeface="Arial" panose="020B0604020202020204" pitchFamily="34" charset="0"/>
              <a:buChar char="•"/>
            </a:pPr>
            <a:r>
              <a:rPr lang="en-HK" dirty="0"/>
              <a:t>Results will be analysed with reliability, consistency and validity (ATLAS ti5 software)</a:t>
            </a:r>
          </a:p>
          <a:p>
            <a:pPr marL="742950" lvl="1" indent="-285750">
              <a:buFont typeface="Arial" panose="020B0604020202020204" pitchFamily="34" charset="0"/>
              <a:buChar char="•"/>
            </a:pPr>
            <a:r>
              <a:rPr lang="en-HK" dirty="0"/>
              <a:t>e.g. same answers in interviews over time</a:t>
            </a:r>
          </a:p>
          <a:p>
            <a:pPr marL="742950" lvl="1" indent="-285750">
              <a:buFont typeface="Arial" panose="020B0604020202020204" pitchFamily="34" charset="0"/>
              <a:buChar char="•"/>
            </a:pPr>
            <a:r>
              <a:rPr lang="en-HK" dirty="0"/>
              <a:t>Ensuring same questions and mode are utilized in interviews – same steps – in same chronology. </a:t>
            </a:r>
          </a:p>
          <a:p>
            <a:pPr lvl="1"/>
            <a:endParaRPr lang="en-HK" dirty="0"/>
          </a:p>
          <a:p>
            <a:pPr marL="285750" indent="-285750">
              <a:buFont typeface="Arial" panose="020B0604020202020204" pitchFamily="34" charset="0"/>
              <a:buChar char="•"/>
            </a:pPr>
            <a:r>
              <a:rPr lang="en-HK" dirty="0"/>
              <a:t>Data management through transcript of interviews (anonymized) and Cloud</a:t>
            </a:r>
          </a:p>
          <a:p>
            <a:pPr marL="285750" indent="-285750">
              <a:buFont typeface="Arial" panose="020B0604020202020204" pitchFamily="34" charset="0"/>
              <a:buChar char="•"/>
            </a:pPr>
            <a:endParaRPr lang="en-HK" dirty="0"/>
          </a:p>
        </p:txBody>
      </p:sp>
      <p:sp>
        <p:nvSpPr>
          <p:cNvPr id="5" name="Action Button: Go Forward or Next 4">
            <a:hlinkClick r:id="rId2" action="ppaction://hlinksldjump" highlightClick="1"/>
            <a:extLst>
              <a:ext uri="{FF2B5EF4-FFF2-40B4-BE49-F238E27FC236}">
                <a16:creationId xmlns:a16="http://schemas.microsoft.com/office/drawing/2014/main" id="{15CB9C13-E6C9-4F75-9694-E531C4CFB826}"/>
              </a:ext>
            </a:extLst>
          </p:cNvPr>
          <p:cNvSpPr/>
          <p:nvPr/>
        </p:nvSpPr>
        <p:spPr>
          <a:xfrm>
            <a:off x="243281" y="5377343"/>
            <a:ext cx="536895" cy="511729"/>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Tree>
    <p:extLst>
      <p:ext uri="{BB962C8B-B14F-4D97-AF65-F5344CB8AC3E}">
        <p14:creationId xmlns:p14="http://schemas.microsoft.com/office/powerpoint/2010/main" val="818614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776CEF8-67AE-4FD7-85E9-1FA765DB85A6}"/>
              </a:ext>
            </a:extLst>
          </p:cNvPr>
          <p:cNvSpPr/>
          <p:nvPr/>
        </p:nvSpPr>
        <p:spPr>
          <a:xfrm>
            <a:off x="5486400" y="1937857"/>
            <a:ext cx="6501468" cy="4722798"/>
          </a:xfrm>
          <a:prstGeom prst="roundRect">
            <a:avLst>
              <a:gd name="adj" fmla="val 3936"/>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2" name="Title 1">
            <a:extLst>
              <a:ext uri="{FF2B5EF4-FFF2-40B4-BE49-F238E27FC236}">
                <a16:creationId xmlns:a16="http://schemas.microsoft.com/office/drawing/2014/main" id="{F35909C2-1C15-415C-BA23-3F8E5699AEA1}"/>
              </a:ext>
            </a:extLst>
          </p:cNvPr>
          <p:cNvSpPr>
            <a:spLocks noGrp="1"/>
          </p:cNvSpPr>
          <p:nvPr>
            <p:ph type="title"/>
          </p:nvPr>
        </p:nvSpPr>
        <p:spPr>
          <a:xfrm>
            <a:off x="99969" y="197345"/>
            <a:ext cx="10515600" cy="549275"/>
          </a:xfrm>
        </p:spPr>
        <p:txBody>
          <a:bodyPr>
            <a:normAutofit fontScale="90000"/>
          </a:bodyPr>
          <a:lstStyle/>
          <a:p>
            <a:r>
              <a:rPr lang="en-HK" sz="3600" b="1" i="1" u="sng" dirty="0"/>
              <a:t>IIIc. Report and Conclusions</a:t>
            </a:r>
            <a:r>
              <a:rPr lang="en-HK" dirty="0"/>
              <a:t>:</a:t>
            </a:r>
          </a:p>
        </p:txBody>
      </p:sp>
      <p:sp>
        <p:nvSpPr>
          <p:cNvPr id="4" name="Rectangle: Rounded Corners 3">
            <a:extLst>
              <a:ext uri="{FF2B5EF4-FFF2-40B4-BE49-F238E27FC236}">
                <a16:creationId xmlns:a16="http://schemas.microsoft.com/office/drawing/2014/main" id="{C0BEF23E-88AB-4476-95D0-387FFF99D271}"/>
              </a:ext>
            </a:extLst>
          </p:cNvPr>
          <p:cNvSpPr/>
          <p:nvPr/>
        </p:nvSpPr>
        <p:spPr>
          <a:xfrm>
            <a:off x="406865" y="1149290"/>
            <a:ext cx="2894202" cy="549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dirty="0"/>
              <a:t>Expected Findings and Recommendations</a:t>
            </a:r>
          </a:p>
        </p:txBody>
      </p:sp>
      <p:sp>
        <p:nvSpPr>
          <p:cNvPr id="6" name="Rectangle: Rounded Corners 5">
            <a:extLst>
              <a:ext uri="{FF2B5EF4-FFF2-40B4-BE49-F238E27FC236}">
                <a16:creationId xmlns:a16="http://schemas.microsoft.com/office/drawing/2014/main" id="{1A7662C3-C2C4-4B19-98C1-82B3E055F2F8}"/>
              </a:ext>
            </a:extLst>
          </p:cNvPr>
          <p:cNvSpPr/>
          <p:nvPr/>
        </p:nvSpPr>
        <p:spPr>
          <a:xfrm>
            <a:off x="7443832" y="1149291"/>
            <a:ext cx="2894202" cy="549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HK" dirty="0"/>
              <a:t>Report and Organization</a:t>
            </a:r>
          </a:p>
        </p:txBody>
      </p:sp>
      <p:sp>
        <p:nvSpPr>
          <p:cNvPr id="3" name="TextBox 2">
            <a:extLst>
              <a:ext uri="{FF2B5EF4-FFF2-40B4-BE49-F238E27FC236}">
                <a16:creationId xmlns:a16="http://schemas.microsoft.com/office/drawing/2014/main" id="{806376EA-F7C1-483B-AA3B-400106F26400}"/>
              </a:ext>
            </a:extLst>
          </p:cNvPr>
          <p:cNvSpPr txBox="1"/>
          <p:nvPr/>
        </p:nvSpPr>
        <p:spPr>
          <a:xfrm>
            <a:off x="5771626" y="2214855"/>
            <a:ext cx="5931016" cy="4524315"/>
          </a:xfrm>
          <a:prstGeom prst="rect">
            <a:avLst/>
          </a:prstGeom>
          <a:noFill/>
        </p:spPr>
        <p:txBody>
          <a:bodyPr wrap="square" rtlCol="0">
            <a:spAutoFit/>
          </a:bodyPr>
          <a:lstStyle/>
          <a:p>
            <a:r>
              <a:rPr lang="en-HK" dirty="0"/>
              <a:t>Short Report to Management Board with</a:t>
            </a:r>
          </a:p>
          <a:p>
            <a:r>
              <a:rPr lang="en-HK" dirty="0"/>
              <a:t>	</a:t>
            </a:r>
            <a:r>
              <a:rPr lang="en-HK" dirty="0">
                <a:sym typeface="Wingdings" panose="05000000000000000000" pitchFamily="2" charset="2"/>
              </a:rPr>
              <a:t> Executive Summary</a:t>
            </a:r>
            <a:br>
              <a:rPr lang="en-HK" dirty="0">
                <a:sym typeface="Wingdings" panose="05000000000000000000" pitchFamily="2" charset="2"/>
              </a:rPr>
            </a:br>
            <a:r>
              <a:rPr lang="en-HK" dirty="0">
                <a:sym typeface="Wingdings" panose="05000000000000000000" pitchFamily="2" charset="2"/>
              </a:rPr>
              <a:t>	 </a:t>
            </a:r>
            <a:r>
              <a:rPr lang="en-HK" dirty="0"/>
              <a:t>Findings of interviews</a:t>
            </a:r>
            <a:br>
              <a:rPr lang="en-HK" dirty="0"/>
            </a:br>
            <a:r>
              <a:rPr lang="en-HK" dirty="0"/>
              <a:t>	</a:t>
            </a:r>
            <a:r>
              <a:rPr lang="en-HK" dirty="0">
                <a:sym typeface="Wingdings" panose="05000000000000000000" pitchFamily="2" charset="2"/>
              </a:rPr>
              <a:t> Finding of Employee Engagement Survey</a:t>
            </a:r>
          </a:p>
          <a:p>
            <a:endParaRPr lang="en-HK" dirty="0">
              <a:sym typeface="Wingdings" panose="05000000000000000000" pitchFamily="2" charset="2"/>
            </a:endParaRPr>
          </a:p>
          <a:p>
            <a:r>
              <a:rPr lang="en-HK" dirty="0">
                <a:sym typeface="Wingdings" panose="05000000000000000000" pitchFamily="2" charset="2"/>
              </a:rPr>
              <a:t>Followed by longer report and workshop with re-org “transformation office” including the following components:</a:t>
            </a:r>
          </a:p>
          <a:p>
            <a:endParaRPr lang="en-HK" dirty="0">
              <a:sym typeface="Wingdings" panose="05000000000000000000" pitchFamily="2" charset="2"/>
            </a:endParaRPr>
          </a:p>
          <a:p>
            <a:pPr marL="285750" indent="-285750">
              <a:buFont typeface="Arial" panose="020B0604020202020204" pitchFamily="34" charset="0"/>
              <a:buChar char="•"/>
            </a:pPr>
            <a:r>
              <a:rPr lang="en-HK" dirty="0">
                <a:sym typeface="Wingdings" panose="05000000000000000000" pitchFamily="2" charset="2"/>
              </a:rPr>
              <a:t>Executive Summary and Agenda</a:t>
            </a:r>
          </a:p>
          <a:p>
            <a:pPr marL="285750" indent="-285750">
              <a:buFont typeface="Arial" panose="020B0604020202020204" pitchFamily="34" charset="0"/>
              <a:buChar char="•"/>
            </a:pPr>
            <a:r>
              <a:rPr lang="en-HK" dirty="0">
                <a:sym typeface="Wingdings" panose="05000000000000000000" pitchFamily="2" charset="2"/>
              </a:rPr>
              <a:t>Intro with Problem statement, research objectives and background to business research project</a:t>
            </a:r>
          </a:p>
          <a:p>
            <a:pPr marL="285750" indent="-285750">
              <a:buFont typeface="Arial" panose="020B0604020202020204" pitchFamily="34" charset="0"/>
              <a:buChar char="•"/>
            </a:pPr>
            <a:r>
              <a:rPr lang="en-HK" dirty="0">
                <a:sym typeface="Wingdings" panose="05000000000000000000" pitchFamily="2" charset="2"/>
              </a:rPr>
              <a:t>Introduction of Methodology used and sampling design</a:t>
            </a:r>
          </a:p>
          <a:p>
            <a:pPr marL="285750" indent="-285750">
              <a:buFont typeface="Arial" panose="020B0604020202020204" pitchFamily="34" charset="0"/>
              <a:buChar char="•"/>
            </a:pPr>
            <a:r>
              <a:rPr lang="en-HK" dirty="0">
                <a:sym typeface="Wingdings" panose="05000000000000000000" pitchFamily="2" charset="2"/>
              </a:rPr>
              <a:t>Conclusions and Recommendations to move ahead </a:t>
            </a:r>
            <a:r>
              <a:rPr lang="en-HK">
                <a:sym typeface="Wingdings" panose="05000000000000000000" pitchFamily="2" charset="2"/>
              </a:rPr>
              <a:t>with </a:t>
            </a:r>
            <a:r>
              <a:rPr lang="en-HK">
                <a:solidFill>
                  <a:schemeClr val="accent6"/>
                </a:solidFill>
                <a:sym typeface="Wingdings" panose="05000000000000000000" pitchFamily="2" charset="2"/>
              </a:rPr>
              <a:t>”An</a:t>
            </a:r>
            <a:r>
              <a:rPr lang="en-HK" dirty="0">
                <a:solidFill>
                  <a:schemeClr val="accent6"/>
                </a:solidFill>
                <a:sym typeface="Wingdings" panose="05000000000000000000" pitchFamily="2" charset="2"/>
              </a:rPr>
              <a:t> Asia Pacific specific requirement overview in setting up org and operation design considering early on needs”</a:t>
            </a:r>
            <a:r>
              <a:rPr lang="en-HK" dirty="0">
                <a:sym typeface="Wingdings" panose="05000000000000000000" pitchFamily="2" charset="2"/>
              </a:rPr>
              <a:t>. </a:t>
            </a:r>
          </a:p>
          <a:p>
            <a:pPr marL="285750" indent="-285750">
              <a:buFont typeface="Arial" panose="020B0604020202020204" pitchFamily="34" charset="0"/>
              <a:buChar char="•"/>
            </a:pPr>
            <a:endParaRPr lang="en-HK" dirty="0">
              <a:sym typeface="Wingdings" panose="05000000000000000000" pitchFamily="2" charset="2"/>
            </a:endParaRPr>
          </a:p>
        </p:txBody>
      </p:sp>
      <p:sp>
        <p:nvSpPr>
          <p:cNvPr id="7" name="Rectangle: Rounded Corners 6">
            <a:extLst>
              <a:ext uri="{FF2B5EF4-FFF2-40B4-BE49-F238E27FC236}">
                <a16:creationId xmlns:a16="http://schemas.microsoft.com/office/drawing/2014/main" id="{5D8599EC-1B0F-465C-97B3-E736C65ADAF2}"/>
              </a:ext>
            </a:extLst>
          </p:cNvPr>
          <p:cNvSpPr/>
          <p:nvPr/>
        </p:nvSpPr>
        <p:spPr>
          <a:xfrm>
            <a:off x="204132" y="1937857"/>
            <a:ext cx="5030341" cy="4722798"/>
          </a:xfrm>
          <a:prstGeom prst="roundRect">
            <a:avLst>
              <a:gd name="adj" fmla="val 3936"/>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8" name="TextBox 7">
            <a:extLst>
              <a:ext uri="{FF2B5EF4-FFF2-40B4-BE49-F238E27FC236}">
                <a16:creationId xmlns:a16="http://schemas.microsoft.com/office/drawing/2014/main" id="{A13746EE-AFB8-453F-8B97-9E1188401C16}"/>
              </a:ext>
            </a:extLst>
          </p:cNvPr>
          <p:cNvSpPr txBox="1"/>
          <p:nvPr/>
        </p:nvSpPr>
        <p:spPr>
          <a:xfrm>
            <a:off x="204133" y="1937857"/>
            <a:ext cx="5030340" cy="5078313"/>
          </a:xfrm>
          <a:prstGeom prst="rect">
            <a:avLst/>
          </a:prstGeom>
          <a:noFill/>
        </p:spPr>
        <p:txBody>
          <a:bodyPr wrap="square" rtlCol="0">
            <a:spAutoFit/>
          </a:bodyPr>
          <a:lstStyle/>
          <a:p>
            <a:r>
              <a:rPr lang="en-HK" dirty="0">
                <a:sym typeface="Wingdings" panose="05000000000000000000" pitchFamily="2" charset="2"/>
              </a:rPr>
              <a:t>Expected findings will be “the voice of the Asia Pacific organization” as a result from qualitative techniques if all regional considerations are met. </a:t>
            </a:r>
          </a:p>
          <a:p>
            <a:endParaRPr lang="en-HK" dirty="0">
              <a:sym typeface="Wingdings" panose="05000000000000000000" pitchFamily="2" charset="2"/>
            </a:endParaRPr>
          </a:p>
          <a:p>
            <a:r>
              <a:rPr lang="en-HK" dirty="0">
                <a:sym typeface="Wingdings" panose="05000000000000000000" pitchFamily="2" charset="2"/>
              </a:rPr>
              <a:t>Interviews of key mgmt. personnel (functional and business operations departments heads) will verify that an early involvement of region specifics will be key to restructure a company on a global scale to implement a new operations model. </a:t>
            </a:r>
          </a:p>
          <a:p>
            <a:endParaRPr lang="en-HK" dirty="0">
              <a:sym typeface="Wingdings" panose="05000000000000000000" pitchFamily="2" charset="2"/>
            </a:endParaRPr>
          </a:p>
          <a:p>
            <a:r>
              <a:rPr lang="en-HK" dirty="0">
                <a:sym typeface="Wingdings" panose="05000000000000000000" pitchFamily="2" charset="2"/>
              </a:rPr>
              <a:t>It is expected that out of these a) interview findings (top mgmt. scope) and b) “pulse check”, “middle management employee engagement survey” recommendations to enhance to be retrieved. </a:t>
            </a:r>
          </a:p>
          <a:p>
            <a:pPr marL="342900" indent="-342900">
              <a:buAutoNum type="alphaUcParenR"/>
            </a:pPr>
            <a:r>
              <a:rPr lang="en-HK" dirty="0">
                <a:sym typeface="Wingdings" panose="05000000000000000000" pitchFamily="2" charset="2"/>
              </a:rPr>
              <a:t> qualitative feedback of interview questions</a:t>
            </a:r>
          </a:p>
          <a:p>
            <a:pPr marL="342900" indent="-342900">
              <a:buAutoNum type="alphaUcParenR"/>
            </a:pPr>
            <a:r>
              <a:rPr lang="en-HK" dirty="0">
                <a:sym typeface="Wingdings" panose="05000000000000000000" pitchFamily="2" charset="2"/>
              </a:rPr>
              <a:t> larger scale organizational voice involvement</a:t>
            </a:r>
            <a:br>
              <a:rPr lang="en-HK" dirty="0">
                <a:sym typeface="Wingdings" panose="05000000000000000000" pitchFamily="2" charset="2"/>
              </a:rPr>
            </a:br>
            <a:r>
              <a:rPr lang="en-HK" dirty="0">
                <a:sym typeface="Wingdings" panose="05000000000000000000" pitchFamily="2" charset="2"/>
              </a:rPr>
              <a:t>     through survey with recommendation</a:t>
            </a:r>
          </a:p>
          <a:p>
            <a:pPr marL="285750" indent="-285750">
              <a:buFont typeface="Arial" panose="020B0604020202020204" pitchFamily="34" charset="0"/>
              <a:buChar char="•"/>
            </a:pPr>
            <a:endParaRPr lang="en-HK" dirty="0">
              <a:sym typeface="Wingdings" panose="05000000000000000000" pitchFamily="2" charset="2"/>
            </a:endParaRPr>
          </a:p>
        </p:txBody>
      </p:sp>
    </p:spTree>
    <p:extLst>
      <p:ext uri="{BB962C8B-B14F-4D97-AF65-F5344CB8AC3E}">
        <p14:creationId xmlns:p14="http://schemas.microsoft.com/office/powerpoint/2010/main" val="1735967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 grpId="0" animBg="1"/>
      <p:bldP spid="6" grpId="0" animBg="1"/>
      <p:bldP spid="3" grpId="0"/>
      <p:bldP spid="7" grpId="0" animBg="1"/>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09C2-1C15-415C-BA23-3F8E5699AEA1}"/>
              </a:ext>
            </a:extLst>
          </p:cNvPr>
          <p:cNvSpPr>
            <a:spLocks noGrp="1"/>
          </p:cNvSpPr>
          <p:nvPr>
            <p:ph type="title"/>
          </p:nvPr>
        </p:nvSpPr>
        <p:spPr>
          <a:xfrm>
            <a:off x="368416" y="1094967"/>
            <a:ext cx="10515600" cy="4290765"/>
          </a:xfrm>
        </p:spPr>
        <p:txBody>
          <a:bodyPr>
            <a:normAutofit fontScale="90000"/>
          </a:bodyPr>
          <a:lstStyle/>
          <a:p>
            <a:r>
              <a:rPr lang="en-HK" sz="3600" b="1" i="1" u="sng" dirty="0"/>
              <a:t>Appendix:</a:t>
            </a:r>
            <a:br>
              <a:rPr lang="en-HK" sz="3600" b="1" i="1" u="sng" dirty="0"/>
            </a:br>
            <a:br>
              <a:rPr lang="en-HK" sz="3600" b="1" i="1" u="sng" dirty="0"/>
            </a:br>
            <a:r>
              <a:rPr lang="en-HK" sz="3600" b="1" i="1" u="sng" dirty="0"/>
              <a:t>Sampling and Data collection using a dual pronged approach with primary interviews and secondary survey: </a:t>
            </a:r>
            <a:br>
              <a:rPr lang="en-HK" sz="3600" b="1" i="1" u="sng" dirty="0"/>
            </a:br>
            <a:br>
              <a:rPr lang="en-HK" sz="3600" b="1" i="1" u="sng" dirty="0"/>
            </a:br>
            <a:r>
              <a:rPr lang="en-HK" sz="3600" b="1" i="1" u="sng" dirty="0"/>
              <a:t>I. Conducting 10-12 in depth top management interviews</a:t>
            </a:r>
            <a:br>
              <a:rPr lang="en-HK" sz="3600" b="1" i="1" u="sng" dirty="0"/>
            </a:br>
            <a:br>
              <a:rPr lang="en-HK" sz="3600" b="1" i="1" u="sng" dirty="0"/>
            </a:br>
            <a:r>
              <a:rPr lang="en-HK" sz="3600" b="1" i="1" u="sng" dirty="0"/>
              <a:t>II. Utilizing the employee’s pulse check – employee engagement survey as secondary data, ensuring that the </a:t>
            </a:r>
            <a:br>
              <a:rPr lang="en-HK" sz="3600" b="1" i="1" u="sng" dirty="0"/>
            </a:br>
            <a:r>
              <a:rPr lang="en-HK" sz="3600" b="1" i="1" u="sng" dirty="0"/>
              <a:t>voice of the organization is heard when conducting transformational change – reorganizing the region Asia Pacific during times of transformational change. </a:t>
            </a:r>
            <a:r>
              <a:rPr lang="en-HK" dirty="0"/>
              <a:t>:</a:t>
            </a:r>
          </a:p>
        </p:txBody>
      </p:sp>
    </p:spTree>
    <p:extLst>
      <p:ext uri="{BB962C8B-B14F-4D97-AF65-F5344CB8AC3E}">
        <p14:creationId xmlns:p14="http://schemas.microsoft.com/office/powerpoint/2010/main" val="1465689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Textfeld 113">
            <a:extLst>
              <a:ext uri="{FF2B5EF4-FFF2-40B4-BE49-F238E27FC236}">
                <a16:creationId xmlns:a16="http://schemas.microsoft.com/office/drawing/2014/main" id="{A24FFFAF-9BEE-4DD6-A3A4-CA23779F7F4A}"/>
              </a:ext>
            </a:extLst>
          </p:cNvPr>
          <p:cNvSpPr txBox="1">
            <a:spLocks/>
          </p:cNvSpPr>
          <p:nvPr/>
        </p:nvSpPr>
        <p:spPr bwMode="gray">
          <a:xfrm>
            <a:off x="416553" y="830409"/>
            <a:ext cx="11437216" cy="2217526"/>
          </a:xfrm>
          <a:prstGeom prst="rect">
            <a:avLst/>
          </a:prstGeom>
          <a:solidFill>
            <a:schemeClr val="bg1">
              <a:lumMod val="95000"/>
              <a:alpha val="25000"/>
            </a:schemeClr>
          </a:solidFill>
          <a:ln>
            <a:solidFill>
              <a:schemeClr val="accent4">
                <a:lumMod val="75000"/>
              </a:schemeClr>
            </a:solidFill>
          </a:ln>
        </p:spPr>
        <p:txBody>
          <a:bodyPr vert="vert270" wrap="square" lIns="0" tIns="0" rIns="0" bIns="0" rtlCol="0">
            <a:noAutofit/>
          </a:bodyPr>
          <a:lstStyle/>
          <a:p>
            <a:pPr algn="ctr"/>
            <a:r>
              <a:rPr lang="en-US" sz="1100" b="1" dirty="0">
                <a:solidFill>
                  <a:schemeClr val="tx1">
                    <a:lumMod val="85000"/>
                    <a:lumOff val="15000"/>
                  </a:schemeClr>
                </a:solidFill>
              </a:rPr>
              <a:t>Communication to larger org</a:t>
            </a:r>
            <a:br>
              <a:rPr lang="en-US" sz="1100" b="1" dirty="0">
                <a:solidFill>
                  <a:schemeClr val="tx1">
                    <a:lumMod val="85000"/>
                    <a:lumOff val="15000"/>
                  </a:schemeClr>
                </a:solidFill>
              </a:rPr>
            </a:br>
            <a:r>
              <a:rPr lang="en-US" sz="1100" b="1" dirty="0">
                <a:solidFill>
                  <a:schemeClr val="tx1">
                    <a:lumMod val="85000"/>
                    <a:lumOff val="15000"/>
                  </a:schemeClr>
                </a:solidFill>
              </a:rPr>
              <a:t>for engagement survey</a:t>
            </a:r>
            <a:endParaRPr lang="en-US" sz="900" b="1" dirty="0">
              <a:solidFill>
                <a:schemeClr val="tx1">
                  <a:lumMod val="85000"/>
                  <a:lumOff val="15000"/>
                </a:schemeClr>
              </a:solidFill>
            </a:endParaRPr>
          </a:p>
        </p:txBody>
      </p:sp>
      <p:graphicFrame>
        <p:nvGraphicFramePr>
          <p:cNvPr id="48" name="Object 47" hidden="1">
            <a:extLst>
              <a:ext uri="{FF2B5EF4-FFF2-40B4-BE49-F238E27FC236}">
                <a16:creationId xmlns:a16="http://schemas.microsoft.com/office/drawing/2014/main" id="{39A6B193-984E-492B-9AC8-515966DD6A13}"/>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15" imgH="416" progId="TCLayout.ActiveDocument.1">
                  <p:embed/>
                </p:oleObj>
              </mc:Choice>
              <mc:Fallback>
                <p:oleObj name="think-cell Slide" r:id="rId4" imgW="415" imgH="416" progId="TCLayout.ActiveDocument.1">
                  <p:embed/>
                  <p:pic>
                    <p:nvPicPr>
                      <p:cNvPr id="48" name="Object 47" hidden="1">
                        <a:extLst>
                          <a:ext uri="{FF2B5EF4-FFF2-40B4-BE49-F238E27FC236}">
                            <a16:creationId xmlns:a16="http://schemas.microsoft.com/office/drawing/2014/main" id="{39A6B193-984E-492B-9AC8-515966DD6A13}"/>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89" name="Textfeld 115">
            <a:extLst>
              <a:ext uri="{FF2B5EF4-FFF2-40B4-BE49-F238E27FC236}">
                <a16:creationId xmlns:a16="http://schemas.microsoft.com/office/drawing/2014/main" id="{752604F3-81AE-4B10-BE95-61D0A7A0654C}"/>
              </a:ext>
            </a:extLst>
          </p:cNvPr>
          <p:cNvSpPr txBox="1">
            <a:spLocks/>
          </p:cNvSpPr>
          <p:nvPr/>
        </p:nvSpPr>
        <p:spPr bwMode="gray">
          <a:xfrm>
            <a:off x="418350" y="5306018"/>
            <a:ext cx="11437216" cy="818461"/>
          </a:xfrm>
          <a:prstGeom prst="rect">
            <a:avLst/>
          </a:prstGeom>
          <a:solidFill>
            <a:schemeClr val="bg1">
              <a:alpha val="25000"/>
            </a:schemeClr>
          </a:solidFill>
          <a:ln>
            <a:solidFill>
              <a:srgbClr val="00B050"/>
            </a:solidFill>
          </a:ln>
        </p:spPr>
        <p:txBody>
          <a:bodyPr vert="vert270" wrap="square" lIns="0" tIns="0" rIns="0" bIns="0" rtlCol="0">
            <a:noAutofit/>
          </a:bodyPr>
          <a:lstStyle/>
          <a:p>
            <a:pPr algn="ctr"/>
            <a:r>
              <a:rPr lang="en-US" sz="1100" b="1" dirty="0">
                <a:solidFill>
                  <a:srgbClr val="00B050"/>
                </a:solidFill>
              </a:rPr>
              <a:t>Access Setting</a:t>
            </a:r>
            <a:endParaRPr lang="en-US" sz="900" b="1" dirty="0">
              <a:solidFill>
                <a:srgbClr val="00B050"/>
              </a:solidFill>
            </a:endParaRPr>
          </a:p>
        </p:txBody>
      </p:sp>
      <p:sp>
        <p:nvSpPr>
          <p:cNvPr id="88" name="Textfeld 114">
            <a:extLst>
              <a:ext uri="{FF2B5EF4-FFF2-40B4-BE49-F238E27FC236}">
                <a16:creationId xmlns:a16="http://schemas.microsoft.com/office/drawing/2014/main" id="{7FE05E5E-8574-4412-8CB1-E11774C40CDB}"/>
              </a:ext>
            </a:extLst>
          </p:cNvPr>
          <p:cNvSpPr txBox="1">
            <a:spLocks/>
          </p:cNvSpPr>
          <p:nvPr/>
        </p:nvSpPr>
        <p:spPr bwMode="gray">
          <a:xfrm>
            <a:off x="416542" y="4332133"/>
            <a:ext cx="11438340" cy="925341"/>
          </a:xfrm>
          <a:prstGeom prst="rect">
            <a:avLst/>
          </a:prstGeom>
          <a:solidFill>
            <a:schemeClr val="bg1">
              <a:alpha val="25000"/>
            </a:schemeClr>
          </a:solidFill>
          <a:ln>
            <a:solidFill>
              <a:srgbClr val="E14B96"/>
            </a:solidFill>
          </a:ln>
        </p:spPr>
        <p:txBody>
          <a:bodyPr vert="vert270" wrap="square" lIns="0" tIns="0" rIns="0" bIns="0" rtlCol="0">
            <a:noAutofit/>
          </a:bodyPr>
          <a:lstStyle/>
          <a:p>
            <a:pPr algn="ctr"/>
            <a:r>
              <a:rPr lang="en-US" sz="1100" b="1" dirty="0">
                <a:solidFill>
                  <a:srgbClr val="E14B96"/>
                </a:solidFill>
              </a:rPr>
              <a:t>Upfront Info Sharing</a:t>
            </a:r>
          </a:p>
        </p:txBody>
      </p:sp>
      <p:sp>
        <p:nvSpPr>
          <p:cNvPr id="90" name="Textfeld 113">
            <a:extLst>
              <a:ext uri="{FF2B5EF4-FFF2-40B4-BE49-F238E27FC236}">
                <a16:creationId xmlns:a16="http://schemas.microsoft.com/office/drawing/2014/main" id="{2D1EDA40-1100-4678-8188-6762DB17C7CB}"/>
              </a:ext>
            </a:extLst>
          </p:cNvPr>
          <p:cNvSpPr txBox="1">
            <a:spLocks/>
          </p:cNvSpPr>
          <p:nvPr/>
        </p:nvSpPr>
        <p:spPr bwMode="gray">
          <a:xfrm>
            <a:off x="416542" y="3101298"/>
            <a:ext cx="11439036" cy="1151076"/>
          </a:xfrm>
          <a:prstGeom prst="rect">
            <a:avLst/>
          </a:prstGeom>
          <a:solidFill>
            <a:schemeClr val="bg1">
              <a:lumMod val="95000"/>
              <a:alpha val="25000"/>
            </a:schemeClr>
          </a:solidFill>
          <a:ln>
            <a:solidFill>
              <a:srgbClr val="002060"/>
            </a:solidFill>
          </a:ln>
        </p:spPr>
        <p:txBody>
          <a:bodyPr vert="vert270" wrap="square" lIns="0" tIns="0" rIns="0" bIns="0" rtlCol="0">
            <a:noAutofit/>
          </a:bodyPr>
          <a:lstStyle/>
          <a:p>
            <a:pPr algn="ctr"/>
            <a:r>
              <a:rPr lang="en-US" sz="1100" b="1" dirty="0">
                <a:solidFill>
                  <a:srgbClr val="0033A0"/>
                </a:solidFill>
              </a:rPr>
              <a:t>Interviews</a:t>
            </a:r>
            <a:endParaRPr lang="en-US" sz="900" b="1" dirty="0">
              <a:solidFill>
                <a:srgbClr val="0033A0"/>
              </a:solidFill>
            </a:endParaRPr>
          </a:p>
        </p:txBody>
      </p:sp>
      <p:sp>
        <p:nvSpPr>
          <p:cNvPr id="92" name="Textfeld 18">
            <a:extLst>
              <a:ext uri="{FF2B5EF4-FFF2-40B4-BE49-F238E27FC236}">
                <a16:creationId xmlns:a16="http://schemas.microsoft.com/office/drawing/2014/main" id="{3C63EFAA-04B5-40E6-9CA2-44C19B1E7F48}"/>
              </a:ext>
            </a:extLst>
          </p:cNvPr>
          <p:cNvSpPr txBox="1">
            <a:spLocks/>
          </p:cNvSpPr>
          <p:nvPr/>
        </p:nvSpPr>
        <p:spPr bwMode="gray">
          <a:xfrm>
            <a:off x="796073" y="864033"/>
            <a:ext cx="1082627" cy="5235997"/>
          </a:xfrm>
          <a:prstGeom prst="rect">
            <a:avLst/>
          </a:prstGeom>
          <a:solidFill>
            <a:schemeClr val="bg1">
              <a:alpha val="46000"/>
            </a:schemeClr>
          </a:solidFill>
          <a:ln>
            <a:solidFill>
              <a:schemeClr val="accent6"/>
            </a:solidFill>
          </a:ln>
        </p:spPr>
        <p:txBody>
          <a:bodyPr wrap="square" lIns="0" tIns="0" rIns="0" bIns="0" rtlCol="0">
            <a:noAutofit/>
          </a:bodyPr>
          <a:lstStyle/>
          <a:p>
            <a:pPr algn="ctr"/>
            <a:r>
              <a:rPr lang="en-US" sz="1200" b="1" dirty="0"/>
              <a:t>August</a:t>
            </a:r>
          </a:p>
        </p:txBody>
      </p:sp>
      <p:sp>
        <p:nvSpPr>
          <p:cNvPr id="93" name="Textfeld 16">
            <a:extLst>
              <a:ext uri="{FF2B5EF4-FFF2-40B4-BE49-F238E27FC236}">
                <a16:creationId xmlns:a16="http://schemas.microsoft.com/office/drawing/2014/main" id="{F3F6439A-6DDA-4790-9BC0-2E3CD0D15B2B}"/>
              </a:ext>
            </a:extLst>
          </p:cNvPr>
          <p:cNvSpPr txBox="1">
            <a:spLocks/>
          </p:cNvSpPr>
          <p:nvPr/>
        </p:nvSpPr>
        <p:spPr bwMode="gray">
          <a:xfrm>
            <a:off x="1903910" y="868260"/>
            <a:ext cx="956678" cy="5235997"/>
          </a:xfrm>
          <a:prstGeom prst="rect">
            <a:avLst/>
          </a:prstGeom>
          <a:solidFill>
            <a:schemeClr val="bg1">
              <a:alpha val="46000"/>
            </a:schemeClr>
          </a:solidFill>
          <a:ln>
            <a:solidFill>
              <a:schemeClr val="accent6"/>
            </a:solidFill>
          </a:ln>
        </p:spPr>
        <p:txBody>
          <a:bodyPr wrap="square" lIns="0" tIns="0" rIns="0" bIns="0" rtlCol="0">
            <a:noAutofit/>
          </a:bodyPr>
          <a:lstStyle/>
          <a:p>
            <a:pPr algn="ctr"/>
            <a:r>
              <a:rPr lang="en-US" sz="1200" b="1" dirty="0"/>
              <a:t>August</a:t>
            </a:r>
          </a:p>
        </p:txBody>
      </p:sp>
      <p:sp>
        <p:nvSpPr>
          <p:cNvPr id="94" name="Textfeld 17">
            <a:extLst>
              <a:ext uri="{FF2B5EF4-FFF2-40B4-BE49-F238E27FC236}">
                <a16:creationId xmlns:a16="http://schemas.microsoft.com/office/drawing/2014/main" id="{F7E5FAD1-6D4A-4167-9F09-871353A7FDEC}"/>
              </a:ext>
            </a:extLst>
          </p:cNvPr>
          <p:cNvSpPr txBox="1">
            <a:spLocks/>
          </p:cNvSpPr>
          <p:nvPr/>
        </p:nvSpPr>
        <p:spPr bwMode="gray">
          <a:xfrm>
            <a:off x="2893298" y="864033"/>
            <a:ext cx="3386297" cy="5220453"/>
          </a:xfrm>
          <a:prstGeom prst="rect">
            <a:avLst/>
          </a:prstGeom>
          <a:solidFill>
            <a:schemeClr val="bg1">
              <a:alpha val="46000"/>
            </a:schemeClr>
          </a:solidFill>
          <a:ln>
            <a:solidFill>
              <a:schemeClr val="accent6"/>
            </a:solidFill>
          </a:ln>
        </p:spPr>
        <p:txBody>
          <a:bodyPr wrap="square" lIns="0" tIns="0" rIns="0" bIns="0" rtlCol="0">
            <a:noAutofit/>
          </a:bodyPr>
          <a:lstStyle/>
          <a:p>
            <a:pPr algn="ctr"/>
            <a:r>
              <a:rPr lang="en-US" sz="1200" b="1" dirty="0"/>
              <a:t>September</a:t>
            </a:r>
          </a:p>
        </p:txBody>
      </p:sp>
      <p:sp>
        <p:nvSpPr>
          <p:cNvPr id="95" name="Textfeld 18">
            <a:extLst>
              <a:ext uri="{FF2B5EF4-FFF2-40B4-BE49-F238E27FC236}">
                <a16:creationId xmlns:a16="http://schemas.microsoft.com/office/drawing/2014/main" id="{FA160F17-8DD0-4BB5-851C-71F8DB5BE56D}"/>
              </a:ext>
            </a:extLst>
          </p:cNvPr>
          <p:cNvSpPr txBox="1">
            <a:spLocks/>
          </p:cNvSpPr>
          <p:nvPr/>
        </p:nvSpPr>
        <p:spPr bwMode="gray">
          <a:xfrm>
            <a:off x="6370409" y="868746"/>
            <a:ext cx="2131962" cy="5226568"/>
          </a:xfrm>
          <a:prstGeom prst="rect">
            <a:avLst/>
          </a:prstGeom>
          <a:solidFill>
            <a:schemeClr val="bg1">
              <a:alpha val="46000"/>
            </a:schemeClr>
          </a:solidFill>
          <a:ln>
            <a:solidFill>
              <a:schemeClr val="accent6"/>
            </a:solidFill>
          </a:ln>
        </p:spPr>
        <p:txBody>
          <a:bodyPr wrap="square" lIns="0" tIns="0" rIns="0" bIns="0" rtlCol="0">
            <a:noAutofit/>
          </a:bodyPr>
          <a:lstStyle/>
          <a:p>
            <a:pPr algn="ctr"/>
            <a:r>
              <a:rPr lang="en-US" sz="1200" b="1" dirty="0"/>
              <a:t>October</a:t>
            </a:r>
          </a:p>
        </p:txBody>
      </p:sp>
      <p:sp>
        <p:nvSpPr>
          <p:cNvPr id="96" name="Textfeld 16">
            <a:extLst>
              <a:ext uri="{FF2B5EF4-FFF2-40B4-BE49-F238E27FC236}">
                <a16:creationId xmlns:a16="http://schemas.microsoft.com/office/drawing/2014/main" id="{39174CB3-CF2C-48D7-9E3D-11D1FC2C2B22}"/>
              </a:ext>
            </a:extLst>
          </p:cNvPr>
          <p:cNvSpPr txBox="1">
            <a:spLocks/>
          </p:cNvSpPr>
          <p:nvPr/>
        </p:nvSpPr>
        <p:spPr bwMode="gray">
          <a:xfrm>
            <a:off x="8609259" y="868260"/>
            <a:ext cx="1523288" cy="5216226"/>
          </a:xfrm>
          <a:prstGeom prst="rect">
            <a:avLst/>
          </a:prstGeom>
          <a:solidFill>
            <a:schemeClr val="bg1">
              <a:alpha val="46000"/>
            </a:schemeClr>
          </a:solidFill>
          <a:ln>
            <a:solidFill>
              <a:schemeClr val="accent6"/>
            </a:solidFill>
          </a:ln>
        </p:spPr>
        <p:txBody>
          <a:bodyPr wrap="square" lIns="0" tIns="0" rIns="0" bIns="0" rtlCol="0">
            <a:noAutofit/>
          </a:bodyPr>
          <a:lstStyle/>
          <a:p>
            <a:pPr algn="ctr"/>
            <a:r>
              <a:rPr lang="en-US" sz="1200" b="1" dirty="0"/>
              <a:t>November</a:t>
            </a:r>
          </a:p>
        </p:txBody>
      </p:sp>
      <p:sp>
        <p:nvSpPr>
          <p:cNvPr id="5" name="Slide Number Placeholder 4">
            <a:extLst>
              <a:ext uri="{FF2B5EF4-FFF2-40B4-BE49-F238E27FC236}">
                <a16:creationId xmlns:a16="http://schemas.microsoft.com/office/drawing/2014/main" id="{CAB1CAA1-5328-49D8-BA0E-D94465003FD0}"/>
              </a:ext>
            </a:extLst>
          </p:cNvPr>
          <p:cNvSpPr>
            <a:spLocks noGrp="1"/>
          </p:cNvSpPr>
          <p:nvPr>
            <p:ph type="sldNum" sz="quarter" idx="12"/>
          </p:nvPr>
        </p:nvSpPr>
        <p:spPr/>
        <p:txBody>
          <a:bodyPr/>
          <a:lstStyle/>
          <a:p>
            <a:r>
              <a:rPr lang="en-US" noProof="0" dirty="0"/>
              <a:t>Page </a:t>
            </a:r>
            <a:fld id="{2CB2E8EB-2C5B-4D97-B458-C472B19B0559}" type="slidenum">
              <a:rPr lang="en-US" noProof="0" smtClean="0"/>
              <a:pPr/>
              <a:t>9</a:t>
            </a:fld>
            <a:endParaRPr lang="en-US" noProof="0" dirty="0"/>
          </a:p>
        </p:txBody>
      </p:sp>
      <p:sp>
        <p:nvSpPr>
          <p:cNvPr id="6" name="Title 5">
            <a:extLst>
              <a:ext uri="{FF2B5EF4-FFF2-40B4-BE49-F238E27FC236}">
                <a16:creationId xmlns:a16="http://schemas.microsoft.com/office/drawing/2014/main" id="{B4D58944-4317-446C-BE39-16811B874D62}"/>
              </a:ext>
            </a:extLst>
          </p:cNvPr>
          <p:cNvSpPr>
            <a:spLocks noGrp="1"/>
          </p:cNvSpPr>
          <p:nvPr>
            <p:ph type="title"/>
          </p:nvPr>
        </p:nvSpPr>
        <p:spPr>
          <a:xfrm>
            <a:off x="384760" y="53433"/>
            <a:ext cx="11017249" cy="720081"/>
          </a:xfrm>
        </p:spPr>
        <p:txBody>
          <a:bodyPr vert="horz"/>
          <a:lstStyle/>
          <a:p>
            <a:r>
              <a:rPr lang="en-US" sz="3200" b="1" i="1" u="sng" dirty="0"/>
              <a:t>Timeline A) Interviews B) Engagement Survey</a:t>
            </a:r>
          </a:p>
        </p:txBody>
      </p:sp>
      <p:cxnSp>
        <p:nvCxnSpPr>
          <p:cNvPr id="268" name="Gerade Verbindung mit Pfeil 109">
            <a:extLst>
              <a:ext uri="{FF2B5EF4-FFF2-40B4-BE49-F238E27FC236}">
                <a16:creationId xmlns:a16="http://schemas.microsoft.com/office/drawing/2014/main" id="{1D72B0B7-44CD-4B8E-B3D1-A66938055687}"/>
              </a:ext>
            </a:extLst>
          </p:cNvPr>
          <p:cNvCxnSpPr>
            <a:cxnSpLocks/>
          </p:cNvCxnSpPr>
          <p:nvPr/>
        </p:nvCxnSpPr>
        <p:spPr bwMode="gray">
          <a:xfrm flipH="1">
            <a:off x="967119" y="881487"/>
            <a:ext cx="18191" cy="5212523"/>
          </a:xfrm>
          <a:prstGeom prst="straightConnector1">
            <a:avLst/>
          </a:prstGeom>
          <a:ln w="12700">
            <a:solidFill>
              <a:srgbClr val="C00000"/>
            </a:solidFill>
            <a:tailEnd type="oval"/>
          </a:ln>
        </p:spPr>
        <p:style>
          <a:lnRef idx="1">
            <a:schemeClr val="accent1"/>
          </a:lnRef>
          <a:fillRef idx="0">
            <a:schemeClr val="accent1"/>
          </a:fillRef>
          <a:effectRef idx="0">
            <a:schemeClr val="accent1"/>
          </a:effectRef>
          <a:fontRef idx="minor">
            <a:schemeClr val="tx1"/>
          </a:fontRef>
        </p:style>
      </p:cxnSp>
      <p:sp>
        <p:nvSpPr>
          <p:cNvPr id="99" name="TextBox 98">
            <a:extLst>
              <a:ext uri="{FF2B5EF4-FFF2-40B4-BE49-F238E27FC236}">
                <a16:creationId xmlns:a16="http://schemas.microsoft.com/office/drawing/2014/main" id="{67366B85-9105-4DFA-895D-2E67D2E68311}"/>
              </a:ext>
            </a:extLst>
          </p:cNvPr>
          <p:cNvSpPr txBox="1"/>
          <p:nvPr/>
        </p:nvSpPr>
        <p:spPr bwMode="gray">
          <a:xfrm>
            <a:off x="977092" y="1132514"/>
            <a:ext cx="1745195" cy="4959300"/>
          </a:xfrm>
          <a:prstGeom prst="rect">
            <a:avLst/>
          </a:prstGeom>
          <a:solidFill>
            <a:schemeClr val="accent3">
              <a:lumMod val="40000"/>
              <a:lumOff val="60000"/>
              <a:alpha val="36078"/>
            </a:schemeClr>
          </a:solidFill>
        </p:spPr>
        <p:txBody>
          <a:bodyPr vert="vert270" wrap="square" lIns="0" tIns="0" rIns="0" bIns="0" rtlCol="0" anchor="ctr">
            <a:noAutofit/>
          </a:bodyPr>
          <a:lstStyle/>
          <a:p>
            <a:pPr algn="ctr"/>
            <a:r>
              <a:rPr lang="en-US" sz="2400" dirty="0">
                <a:ln w="0"/>
                <a:effectLst>
                  <a:outerShdw blurRad="38100" dist="19050" dir="2700000" algn="tl" rotWithShape="0">
                    <a:schemeClr val="dk1">
                      <a:alpha val="40000"/>
                    </a:schemeClr>
                  </a:outerShdw>
                </a:effectLst>
              </a:rPr>
              <a:t>Design Phase</a:t>
            </a:r>
          </a:p>
          <a:p>
            <a:pPr algn="ctr"/>
            <a:endParaRPr lang="en-US" sz="2400" dirty="0">
              <a:ln w="3175">
                <a:solidFill>
                  <a:srgbClr val="FF0061"/>
                </a:solidFill>
              </a:ln>
              <a:solidFill>
                <a:srgbClr val="C00000">
                  <a:alpha val="47000"/>
                </a:srgbClr>
              </a:solidFill>
            </a:endParaRPr>
          </a:p>
          <a:p>
            <a:pPr algn="ctr"/>
            <a:endParaRPr lang="en-US" sz="2400" dirty="0">
              <a:ln w="3175">
                <a:solidFill>
                  <a:srgbClr val="FF0061"/>
                </a:solidFill>
              </a:ln>
              <a:solidFill>
                <a:srgbClr val="C00000">
                  <a:alpha val="47000"/>
                </a:srgbClr>
              </a:solidFill>
            </a:endParaRPr>
          </a:p>
        </p:txBody>
      </p:sp>
      <p:grpSp>
        <p:nvGrpSpPr>
          <p:cNvPr id="7" name="Group 6">
            <a:extLst>
              <a:ext uri="{FF2B5EF4-FFF2-40B4-BE49-F238E27FC236}">
                <a16:creationId xmlns:a16="http://schemas.microsoft.com/office/drawing/2014/main" id="{BE856ADF-5910-4F02-B4FF-6D59BBD7E619}"/>
              </a:ext>
            </a:extLst>
          </p:cNvPr>
          <p:cNvGrpSpPr/>
          <p:nvPr/>
        </p:nvGrpSpPr>
        <p:grpSpPr>
          <a:xfrm>
            <a:off x="1576208" y="5382754"/>
            <a:ext cx="1773379" cy="511432"/>
            <a:chOff x="4660215" y="5494571"/>
            <a:chExt cx="1773379" cy="511432"/>
          </a:xfrm>
        </p:grpSpPr>
        <p:sp>
          <p:nvSpPr>
            <p:cNvPr id="91" name="Textfeld 24">
              <a:extLst>
                <a:ext uri="{FF2B5EF4-FFF2-40B4-BE49-F238E27FC236}">
                  <a16:creationId xmlns:a16="http://schemas.microsoft.com/office/drawing/2014/main" id="{041E869D-28F4-41B6-8062-1440BCF907C4}"/>
                </a:ext>
              </a:extLst>
            </p:cNvPr>
            <p:cNvSpPr txBox="1"/>
            <p:nvPr/>
          </p:nvSpPr>
          <p:spPr bwMode="gray">
            <a:xfrm>
              <a:off x="4737218" y="5667449"/>
              <a:ext cx="1696376" cy="338554"/>
            </a:xfrm>
            <a:prstGeom prst="rect">
              <a:avLst/>
            </a:prstGeom>
            <a:solidFill>
              <a:srgbClr val="E0E1E3"/>
            </a:solidFill>
            <a:ln>
              <a:noFill/>
            </a:ln>
          </p:spPr>
          <p:txBody>
            <a:bodyPr wrap="square" lIns="0" tIns="0" rIns="0" bIns="0" rtlCol="0">
              <a:spAutoFit/>
            </a:bodyPr>
            <a:lstStyle>
              <a:defPPr>
                <a:defRPr lang="de-DE"/>
              </a:defPPr>
              <a:lvl1pPr algn="ctr">
                <a:defRPr sz="1100"/>
              </a:lvl1pPr>
            </a:lstStyle>
            <a:p>
              <a:r>
                <a:rPr lang="en-US" dirty="0"/>
                <a:t>Reaching Out to Top Management 10-12</a:t>
              </a:r>
            </a:p>
          </p:txBody>
        </p:sp>
        <p:sp>
          <p:nvSpPr>
            <p:cNvPr id="105" name="Textfeld 24">
              <a:extLst>
                <a:ext uri="{FF2B5EF4-FFF2-40B4-BE49-F238E27FC236}">
                  <a16:creationId xmlns:a16="http://schemas.microsoft.com/office/drawing/2014/main" id="{E0863F4C-BEC4-4449-A5D4-30D22B667125}"/>
                </a:ext>
              </a:extLst>
            </p:cNvPr>
            <p:cNvSpPr txBox="1"/>
            <p:nvPr/>
          </p:nvSpPr>
          <p:spPr bwMode="gray">
            <a:xfrm>
              <a:off x="4660215" y="5494571"/>
              <a:ext cx="814686" cy="169277"/>
            </a:xfrm>
            <a:prstGeom prst="rect">
              <a:avLst/>
            </a:prstGeom>
            <a:noFill/>
            <a:ln>
              <a:noFill/>
            </a:ln>
          </p:spPr>
          <p:txBody>
            <a:bodyPr wrap="square" lIns="0" tIns="0" rIns="0" bIns="0" rtlCol="0">
              <a:spAutoFit/>
            </a:bodyPr>
            <a:lstStyle>
              <a:defPPr>
                <a:defRPr lang="de-DE"/>
              </a:defPPr>
              <a:lvl1pPr algn="ctr">
                <a:defRPr sz="1100" b="1">
                  <a:solidFill>
                    <a:srgbClr val="002060"/>
                  </a:solidFill>
                </a:defRPr>
              </a:lvl1pPr>
            </a:lstStyle>
            <a:p>
              <a:r>
                <a:rPr lang="en-US" dirty="0"/>
                <a:t>End August</a:t>
              </a:r>
            </a:p>
          </p:txBody>
        </p:sp>
      </p:grpSp>
      <p:cxnSp>
        <p:nvCxnSpPr>
          <p:cNvPr id="234" name="Gerade Verbindung mit Pfeil 109">
            <a:extLst>
              <a:ext uri="{FF2B5EF4-FFF2-40B4-BE49-F238E27FC236}">
                <a16:creationId xmlns:a16="http://schemas.microsoft.com/office/drawing/2014/main" id="{FB376D0A-F82F-4279-8FC2-77E817F17348}"/>
              </a:ext>
            </a:extLst>
          </p:cNvPr>
          <p:cNvCxnSpPr>
            <a:cxnSpLocks/>
          </p:cNvCxnSpPr>
          <p:nvPr/>
        </p:nvCxnSpPr>
        <p:spPr bwMode="gray">
          <a:xfrm>
            <a:off x="2868420" y="834052"/>
            <a:ext cx="9481" cy="5232889"/>
          </a:xfrm>
          <a:prstGeom prst="straightConnector1">
            <a:avLst/>
          </a:prstGeom>
          <a:ln w="12700">
            <a:solidFill>
              <a:srgbClr val="C00000"/>
            </a:solidFill>
            <a:tailEnd type="oval"/>
          </a:ln>
        </p:spPr>
        <p:style>
          <a:lnRef idx="1">
            <a:schemeClr val="accent1"/>
          </a:lnRef>
          <a:fillRef idx="0">
            <a:schemeClr val="accent1"/>
          </a:fillRef>
          <a:effectRef idx="0">
            <a:schemeClr val="accent1"/>
          </a:effectRef>
          <a:fontRef idx="minor">
            <a:schemeClr val="tx1"/>
          </a:fontRef>
        </p:style>
      </p:cxnSp>
      <p:sp>
        <p:nvSpPr>
          <p:cNvPr id="114" name="Textfeld 16">
            <a:extLst>
              <a:ext uri="{FF2B5EF4-FFF2-40B4-BE49-F238E27FC236}">
                <a16:creationId xmlns:a16="http://schemas.microsoft.com/office/drawing/2014/main" id="{D0552822-95FE-44C9-A555-830F69EC78B3}"/>
              </a:ext>
            </a:extLst>
          </p:cNvPr>
          <p:cNvSpPr txBox="1">
            <a:spLocks/>
          </p:cNvSpPr>
          <p:nvPr/>
        </p:nvSpPr>
        <p:spPr bwMode="gray">
          <a:xfrm>
            <a:off x="10239435" y="864032"/>
            <a:ext cx="1564645" cy="5235997"/>
          </a:xfrm>
          <a:prstGeom prst="rect">
            <a:avLst/>
          </a:prstGeom>
          <a:solidFill>
            <a:schemeClr val="bg1">
              <a:alpha val="46000"/>
            </a:schemeClr>
          </a:solidFill>
          <a:ln>
            <a:solidFill>
              <a:schemeClr val="accent6"/>
            </a:solidFill>
          </a:ln>
        </p:spPr>
        <p:txBody>
          <a:bodyPr wrap="square" lIns="0" tIns="0" rIns="0" bIns="0" rtlCol="0">
            <a:noAutofit/>
          </a:bodyPr>
          <a:lstStyle/>
          <a:p>
            <a:pPr algn="ctr"/>
            <a:r>
              <a:rPr lang="en-US" sz="1200" b="1" dirty="0"/>
              <a:t>December</a:t>
            </a:r>
          </a:p>
        </p:txBody>
      </p:sp>
      <p:sp>
        <p:nvSpPr>
          <p:cNvPr id="117" name="Textfeld 24">
            <a:extLst>
              <a:ext uri="{FF2B5EF4-FFF2-40B4-BE49-F238E27FC236}">
                <a16:creationId xmlns:a16="http://schemas.microsoft.com/office/drawing/2014/main" id="{463312E7-0605-4630-B5A5-A77C704A15B7}"/>
              </a:ext>
            </a:extLst>
          </p:cNvPr>
          <p:cNvSpPr txBox="1"/>
          <p:nvPr/>
        </p:nvSpPr>
        <p:spPr bwMode="gray">
          <a:xfrm>
            <a:off x="10288090" y="3599626"/>
            <a:ext cx="1515990" cy="1354217"/>
          </a:xfrm>
          <a:prstGeom prst="rect">
            <a:avLst/>
          </a:prstGeom>
          <a:solidFill>
            <a:srgbClr val="E0E1E3"/>
          </a:solidFill>
          <a:ln>
            <a:noFill/>
          </a:ln>
        </p:spPr>
        <p:txBody>
          <a:bodyPr wrap="square" lIns="0" tIns="0" rIns="0" bIns="0" rtlCol="0">
            <a:spAutoFit/>
          </a:bodyPr>
          <a:lstStyle/>
          <a:p>
            <a:pPr algn="ctr"/>
            <a:r>
              <a:rPr lang="en-US" sz="1100" dirty="0"/>
              <a:t>Detailed transcript analytics using tools</a:t>
            </a:r>
          </a:p>
          <a:p>
            <a:pPr algn="ctr"/>
            <a:r>
              <a:rPr lang="en-US" sz="1100" dirty="0"/>
              <a:t>Catching major responses</a:t>
            </a:r>
          </a:p>
          <a:p>
            <a:pPr algn="ctr"/>
            <a:endParaRPr lang="en-US" sz="1100" dirty="0"/>
          </a:p>
          <a:p>
            <a:pPr algn="ctr"/>
            <a:endParaRPr lang="en-US" sz="1100" dirty="0"/>
          </a:p>
          <a:p>
            <a:pPr algn="ctr"/>
            <a:r>
              <a:rPr lang="en-US" sz="1100" dirty="0"/>
              <a:t>Content Analysis with</a:t>
            </a:r>
            <a:br>
              <a:rPr lang="en-US" sz="1100" dirty="0"/>
            </a:br>
            <a:r>
              <a:rPr lang="en-US" sz="1100" dirty="0"/>
              <a:t>Atlas ti5 </a:t>
            </a:r>
          </a:p>
          <a:p>
            <a:pPr algn="ctr"/>
            <a:r>
              <a:rPr lang="en-US" sz="1100" dirty="0"/>
              <a:t>Software</a:t>
            </a:r>
          </a:p>
        </p:txBody>
      </p:sp>
      <p:sp>
        <p:nvSpPr>
          <p:cNvPr id="118" name="Textfeld 24">
            <a:extLst>
              <a:ext uri="{FF2B5EF4-FFF2-40B4-BE49-F238E27FC236}">
                <a16:creationId xmlns:a16="http://schemas.microsoft.com/office/drawing/2014/main" id="{99CED0D0-0D3D-4D9C-99D4-C1EEC96C5E2F}"/>
              </a:ext>
            </a:extLst>
          </p:cNvPr>
          <p:cNvSpPr txBox="1"/>
          <p:nvPr/>
        </p:nvSpPr>
        <p:spPr bwMode="gray">
          <a:xfrm>
            <a:off x="10603749" y="3328654"/>
            <a:ext cx="814686" cy="184666"/>
          </a:xfrm>
          <a:prstGeom prst="rect">
            <a:avLst/>
          </a:prstGeom>
          <a:noFill/>
          <a:ln>
            <a:noFill/>
          </a:ln>
        </p:spPr>
        <p:txBody>
          <a:bodyPr wrap="square" lIns="0" tIns="0" rIns="0" bIns="0" rtlCol="0">
            <a:spAutoFit/>
          </a:bodyPr>
          <a:lstStyle>
            <a:defPPr>
              <a:defRPr lang="de-DE"/>
            </a:defPPr>
            <a:lvl1pPr algn="ctr">
              <a:defRPr sz="700">
                <a:solidFill>
                  <a:schemeClr val="bg1"/>
                </a:solidFill>
              </a:defRPr>
            </a:lvl1pPr>
          </a:lstStyle>
          <a:p>
            <a:r>
              <a:rPr lang="en-US" sz="1200" b="1" dirty="0">
                <a:solidFill>
                  <a:srgbClr val="002060"/>
                </a:solidFill>
              </a:rPr>
              <a:t>Dec</a:t>
            </a:r>
          </a:p>
        </p:txBody>
      </p:sp>
      <p:sp>
        <p:nvSpPr>
          <p:cNvPr id="8" name="Arrow: Right 7">
            <a:extLst>
              <a:ext uri="{FF2B5EF4-FFF2-40B4-BE49-F238E27FC236}">
                <a16:creationId xmlns:a16="http://schemas.microsoft.com/office/drawing/2014/main" id="{634D5BBE-0D1C-407B-99F5-36FEC2EEC123}"/>
              </a:ext>
            </a:extLst>
          </p:cNvPr>
          <p:cNvSpPr/>
          <p:nvPr/>
        </p:nvSpPr>
        <p:spPr bwMode="gray">
          <a:xfrm>
            <a:off x="1092199" y="4388749"/>
            <a:ext cx="1573594" cy="54138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Define and schedule</a:t>
            </a:r>
          </a:p>
        </p:txBody>
      </p:sp>
      <p:sp>
        <p:nvSpPr>
          <p:cNvPr id="122" name="Textfeld 24">
            <a:extLst>
              <a:ext uri="{FF2B5EF4-FFF2-40B4-BE49-F238E27FC236}">
                <a16:creationId xmlns:a16="http://schemas.microsoft.com/office/drawing/2014/main" id="{C9153A30-1B36-4121-85AF-EB0A779ED59A}"/>
              </a:ext>
            </a:extLst>
          </p:cNvPr>
          <p:cNvSpPr txBox="1"/>
          <p:nvPr/>
        </p:nvSpPr>
        <p:spPr bwMode="gray">
          <a:xfrm>
            <a:off x="3016641" y="3328654"/>
            <a:ext cx="6925257" cy="169277"/>
          </a:xfrm>
          <a:prstGeom prst="rect">
            <a:avLst/>
          </a:prstGeom>
          <a:solidFill>
            <a:srgbClr val="E0E1E3"/>
          </a:solidFill>
          <a:ln>
            <a:noFill/>
          </a:ln>
        </p:spPr>
        <p:txBody>
          <a:bodyPr wrap="square" lIns="0" tIns="0" rIns="0" bIns="0" rtlCol="0">
            <a:spAutoFit/>
          </a:bodyPr>
          <a:lstStyle/>
          <a:p>
            <a:pPr algn="ctr"/>
            <a:r>
              <a:rPr lang="en-US" sz="1100" dirty="0"/>
              <a:t>Conducting Interviews with 10-12 Top Executives (Primary Data) </a:t>
            </a:r>
          </a:p>
        </p:txBody>
      </p:sp>
      <p:sp>
        <p:nvSpPr>
          <p:cNvPr id="124" name="Textfeld 24">
            <a:extLst>
              <a:ext uri="{FF2B5EF4-FFF2-40B4-BE49-F238E27FC236}">
                <a16:creationId xmlns:a16="http://schemas.microsoft.com/office/drawing/2014/main" id="{167EBC7A-1CD2-448F-A56C-1201B39AF57B}"/>
              </a:ext>
            </a:extLst>
          </p:cNvPr>
          <p:cNvSpPr txBox="1"/>
          <p:nvPr/>
        </p:nvSpPr>
        <p:spPr bwMode="gray">
          <a:xfrm>
            <a:off x="4369293" y="2846486"/>
            <a:ext cx="4218652" cy="169277"/>
          </a:xfrm>
          <a:prstGeom prst="rect">
            <a:avLst/>
          </a:prstGeom>
          <a:noFill/>
          <a:ln>
            <a:noFill/>
          </a:ln>
        </p:spPr>
        <p:txBody>
          <a:bodyPr wrap="square" lIns="0" tIns="0" rIns="0" bIns="0" rtlCol="0">
            <a:spAutoFit/>
          </a:bodyPr>
          <a:lstStyle>
            <a:defPPr>
              <a:defRPr lang="de-DE"/>
            </a:defPPr>
            <a:lvl1pPr algn="ctr">
              <a:defRPr sz="700">
                <a:solidFill>
                  <a:schemeClr val="bg1"/>
                </a:solidFill>
              </a:defRPr>
            </a:lvl1pPr>
          </a:lstStyle>
          <a:p>
            <a:r>
              <a:rPr lang="en-US" sz="1100" b="1" dirty="0">
                <a:solidFill>
                  <a:srgbClr val="002060"/>
                </a:solidFill>
              </a:rPr>
              <a:t>1</a:t>
            </a:r>
            <a:r>
              <a:rPr lang="en-US" sz="1100" b="1" baseline="30000" dirty="0">
                <a:solidFill>
                  <a:srgbClr val="002060"/>
                </a:solidFill>
              </a:rPr>
              <a:t>st</a:t>
            </a:r>
            <a:r>
              <a:rPr lang="en-US" sz="1100" b="1" dirty="0">
                <a:solidFill>
                  <a:srgbClr val="002060"/>
                </a:solidFill>
              </a:rPr>
              <a:t> of September to 1</a:t>
            </a:r>
            <a:r>
              <a:rPr lang="en-US" sz="1100" b="1" baseline="30000" dirty="0">
                <a:solidFill>
                  <a:srgbClr val="002060"/>
                </a:solidFill>
              </a:rPr>
              <a:t>st</a:t>
            </a:r>
            <a:r>
              <a:rPr lang="en-US" sz="1100" b="1" dirty="0">
                <a:solidFill>
                  <a:srgbClr val="002060"/>
                </a:solidFill>
              </a:rPr>
              <a:t> of December</a:t>
            </a:r>
          </a:p>
        </p:txBody>
      </p:sp>
      <p:grpSp>
        <p:nvGrpSpPr>
          <p:cNvPr id="2" name="Group 1">
            <a:extLst>
              <a:ext uri="{FF2B5EF4-FFF2-40B4-BE49-F238E27FC236}">
                <a16:creationId xmlns:a16="http://schemas.microsoft.com/office/drawing/2014/main" id="{66BCBB09-F149-459D-B3C2-1F16F491F256}"/>
              </a:ext>
            </a:extLst>
          </p:cNvPr>
          <p:cNvGrpSpPr/>
          <p:nvPr/>
        </p:nvGrpSpPr>
        <p:grpSpPr>
          <a:xfrm>
            <a:off x="1810538" y="1939172"/>
            <a:ext cx="2815704" cy="988247"/>
            <a:chOff x="5084215" y="1304986"/>
            <a:chExt cx="2815704" cy="988247"/>
          </a:xfrm>
        </p:grpSpPr>
        <p:pic>
          <p:nvPicPr>
            <p:cNvPr id="143" name="Grafik 359" descr="Kundenbewertung RNL">
              <a:extLst>
                <a:ext uri="{FF2B5EF4-FFF2-40B4-BE49-F238E27FC236}">
                  <a16:creationId xmlns:a16="http://schemas.microsoft.com/office/drawing/2014/main" id="{7CA65271-10E2-41DD-B8D6-5635045F989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989735" y="1304986"/>
              <a:ext cx="567323" cy="644544"/>
            </a:xfrm>
            <a:prstGeom prst="rect">
              <a:avLst/>
            </a:prstGeom>
          </p:spPr>
        </p:pic>
        <p:sp>
          <p:nvSpPr>
            <p:cNvPr id="144" name="Rechteck 478">
              <a:extLst>
                <a:ext uri="{FF2B5EF4-FFF2-40B4-BE49-F238E27FC236}">
                  <a16:creationId xmlns:a16="http://schemas.microsoft.com/office/drawing/2014/main" id="{C505AB45-CEEC-42F9-A854-BD5E8E1A0F88}"/>
                </a:ext>
              </a:extLst>
            </p:cNvPr>
            <p:cNvSpPr>
              <a:spLocks/>
            </p:cNvSpPr>
            <p:nvPr/>
          </p:nvSpPr>
          <p:spPr bwMode="gray">
            <a:xfrm>
              <a:off x="5084215" y="1952979"/>
              <a:ext cx="2815704" cy="3402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100" dirty="0">
                  <a:solidFill>
                    <a:srgbClr val="002060"/>
                  </a:solidFill>
                </a:rPr>
                <a:t>Starting dialogues in interviews </a:t>
              </a:r>
            </a:p>
          </p:txBody>
        </p:sp>
      </p:grpSp>
      <p:grpSp>
        <p:nvGrpSpPr>
          <p:cNvPr id="156" name="Group 155">
            <a:extLst>
              <a:ext uri="{FF2B5EF4-FFF2-40B4-BE49-F238E27FC236}">
                <a16:creationId xmlns:a16="http://schemas.microsoft.com/office/drawing/2014/main" id="{6F7C4BEC-F517-404A-9BE9-2DD1A16DF6F2}"/>
              </a:ext>
            </a:extLst>
          </p:cNvPr>
          <p:cNvGrpSpPr/>
          <p:nvPr/>
        </p:nvGrpSpPr>
        <p:grpSpPr>
          <a:xfrm>
            <a:off x="3976385" y="1618170"/>
            <a:ext cx="3690413" cy="1097356"/>
            <a:chOff x="8389629" y="2424643"/>
            <a:chExt cx="2090444" cy="621600"/>
          </a:xfrm>
        </p:grpSpPr>
        <p:sp>
          <p:nvSpPr>
            <p:cNvPr id="157" name="Rechteck 478">
              <a:extLst>
                <a:ext uri="{FF2B5EF4-FFF2-40B4-BE49-F238E27FC236}">
                  <a16:creationId xmlns:a16="http://schemas.microsoft.com/office/drawing/2014/main" id="{A141E9F8-1A91-4AFE-8A99-1E53C7D48647}"/>
                </a:ext>
              </a:extLst>
            </p:cNvPr>
            <p:cNvSpPr>
              <a:spLocks/>
            </p:cNvSpPr>
            <p:nvPr/>
          </p:nvSpPr>
          <p:spPr bwMode="gray">
            <a:xfrm>
              <a:off x="8389629" y="2723350"/>
              <a:ext cx="1046562" cy="32289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rgbClr val="002060"/>
                  </a:solidFill>
                </a:rPr>
                <a:t>Follow up on the discussed focus areas</a:t>
              </a:r>
            </a:p>
          </p:txBody>
        </p:sp>
        <p:pic>
          <p:nvPicPr>
            <p:cNvPr id="158" name="Grafik 355" descr="Liste RNL">
              <a:extLst>
                <a:ext uri="{FF2B5EF4-FFF2-40B4-BE49-F238E27FC236}">
                  <a16:creationId xmlns:a16="http://schemas.microsoft.com/office/drawing/2014/main" id="{5AE62745-BB39-4CE9-89BF-EB1052AF78D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731813" y="2424643"/>
              <a:ext cx="344535" cy="344535"/>
            </a:xfrm>
            <a:prstGeom prst="rect">
              <a:avLst/>
            </a:prstGeom>
          </p:spPr>
        </p:pic>
        <p:pic>
          <p:nvPicPr>
            <p:cNvPr id="36" name="Grafik 355" descr="Liste RNL">
              <a:extLst>
                <a:ext uri="{FF2B5EF4-FFF2-40B4-BE49-F238E27FC236}">
                  <a16:creationId xmlns:a16="http://schemas.microsoft.com/office/drawing/2014/main" id="{184714BB-7ABB-467C-A1D8-CCF28EF5DED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135538" y="2435005"/>
              <a:ext cx="344535" cy="344535"/>
            </a:xfrm>
            <a:prstGeom prst="rect">
              <a:avLst/>
            </a:prstGeom>
          </p:spPr>
        </p:pic>
      </p:grpSp>
      <p:sp>
        <p:nvSpPr>
          <p:cNvPr id="38" name="Textfeld 24">
            <a:extLst>
              <a:ext uri="{FF2B5EF4-FFF2-40B4-BE49-F238E27FC236}">
                <a16:creationId xmlns:a16="http://schemas.microsoft.com/office/drawing/2014/main" id="{DE33465E-8C5B-491B-8C01-14CA9488C1C8}"/>
              </a:ext>
            </a:extLst>
          </p:cNvPr>
          <p:cNvSpPr txBox="1"/>
          <p:nvPr/>
        </p:nvSpPr>
        <p:spPr bwMode="gray">
          <a:xfrm>
            <a:off x="3219498" y="3665357"/>
            <a:ext cx="6925257" cy="169277"/>
          </a:xfrm>
          <a:prstGeom prst="rect">
            <a:avLst/>
          </a:prstGeom>
          <a:solidFill>
            <a:srgbClr val="E0E1E3"/>
          </a:solidFill>
          <a:ln>
            <a:noFill/>
          </a:ln>
        </p:spPr>
        <p:txBody>
          <a:bodyPr wrap="square" lIns="0" tIns="0" rIns="0" bIns="0" rtlCol="0">
            <a:spAutoFit/>
          </a:bodyPr>
          <a:lstStyle/>
          <a:p>
            <a:pPr algn="ctr"/>
            <a:r>
              <a:rPr lang="en-US" sz="1100" dirty="0"/>
              <a:t>Conducting Engagement Survey 500 FTE (Using Secondary Data)</a:t>
            </a:r>
          </a:p>
        </p:txBody>
      </p:sp>
      <p:sp>
        <p:nvSpPr>
          <p:cNvPr id="37" name="Arrow: Right 36">
            <a:extLst>
              <a:ext uri="{FF2B5EF4-FFF2-40B4-BE49-F238E27FC236}">
                <a16:creationId xmlns:a16="http://schemas.microsoft.com/office/drawing/2014/main" id="{D4766C85-DEA6-49DF-A080-21B31407E0CA}"/>
              </a:ext>
            </a:extLst>
          </p:cNvPr>
          <p:cNvSpPr/>
          <p:nvPr/>
        </p:nvSpPr>
        <p:spPr bwMode="gray">
          <a:xfrm>
            <a:off x="1709787" y="3366668"/>
            <a:ext cx="1573594" cy="541383"/>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Define and schedule</a:t>
            </a:r>
          </a:p>
        </p:txBody>
      </p:sp>
    </p:spTree>
    <p:extLst>
      <p:ext uri="{BB962C8B-B14F-4D97-AF65-F5344CB8AC3E}">
        <p14:creationId xmlns:p14="http://schemas.microsoft.com/office/powerpoint/2010/main" val="2175609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Object 8" hidden="1">
            <a:extLst>
              <a:ext uri="{FF2B5EF4-FFF2-40B4-BE49-F238E27FC236}">
                <a16:creationId xmlns:a16="http://schemas.microsoft.com/office/drawing/2014/main" id="{1279C9A9-6784-432C-8976-864F96D6482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15" imgH="416" progId="TCLayout.ActiveDocument.1">
                  <p:embed/>
                </p:oleObj>
              </mc:Choice>
              <mc:Fallback>
                <p:oleObj name="think-cell Slide" r:id="rId3" imgW="415" imgH="416" progId="TCLayout.ActiveDocument.1">
                  <p:embed/>
                  <p:pic>
                    <p:nvPicPr>
                      <p:cNvPr id="9" name="Object 8" hidden="1">
                        <a:extLst>
                          <a:ext uri="{FF2B5EF4-FFF2-40B4-BE49-F238E27FC236}">
                            <a16:creationId xmlns:a16="http://schemas.microsoft.com/office/drawing/2014/main" id="{1279C9A9-6784-432C-8976-864F96D64821}"/>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3" name="Slide Number Placeholder 2">
            <a:extLst>
              <a:ext uri="{FF2B5EF4-FFF2-40B4-BE49-F238E27FC236}">
                <a16:creationId xmlns:a16="http://schemas.microsoft.com/office/drawing/2014/main" id="{B9544A05-05FA-4DC3-B5B6-ABC6C4F500D7}"/>
              </a:ext>
            </a:extLst>
          </p:cNvPr>
          <p:cNvSpPr>
            <a:spLocks noGrp="1"/>
          </p:cNvSpPr>
          <p:nvPr>
            <p:ph type="sldNum" sz="quarter" idx="12"/>
          </p:nvPr>
        </p:nvSpPr>
        <p:spPr/>
        <p:txBody>
          <a:bodyPr/>
          <a:lstStyle/>
          <a:p>
            <a:r>
              <a:rPr lang="en-US" noProof="0"/>
              <a:t>Page </a:t>
            </a:r>
            <a:fld id="{2CB2E8EB-2C5B-4D97-B458-C472B19B0559}" type="slidenum">
              <a:rPr lang="en-US" noProof="0" smtClean="0"/>
              <a:pPr/>
              <a:t>10</a:t>
            </a:fld>
            <a:endParaRPr lang="en-US" noProof="0"/>
          </a:p>
        </p:txBody>
      </p:sp>
      <p:sp>
        <p:nvSpPr>
          <p:cNvPr id="4" name="Title 3">
            <a:extLst>
              <a:ext uri="{FF2B5EF4-FFF2-40B4-BE49-F238E27FC236}">
                <a16:creationId xmlns:a16="http://schemas.microsoft.com/office/drawing/2014/main" id="{305A4053-4EDE-4B2A-B884-6158F4F8BE19}"/>
              </a:ext>
            </a:extLst>
          </p:cNvPr>
          <p:cNvSpPr>
            <a:spLocks noGrp="1"/>
          </p:cNvSpPr>
          <p:nvPr>
            <p:ph type="title"/>
          </p:nvPr>
        </p:nvSpPr>
        <p:spPr>
          <a:xfrm>
            <a:off x="176314" y="109569"/>
            <a:ext cx="11017249" cy="720081"/>
          </a:xfrm>
        </p:spPr>
        <p:txBody>
          <a:bodyPr vert="horz"/>
          <a:lstStyle/>
          <a:p>
            <a:r>
              <a:rPr lang="en-US" sz="3200" b="1" i="1" u="sng" dirty="0"/>
              <a:t>Appendix II. General information – Engagement Survey</a:t>
            </a:r>
          </a:p>
        </p:txBody>
      </p:sp>
      <p:pic>
        <p:nvPicPr>
          <p:cNvPr id="10" name="Picture 9" descr="Diagram, venn diagram&#10;&#10;Description automatically generated">
            <a:extLst>
              <a:ext uri="{FF2B5EF4-FFF2-40B4-BE49-F238E27FC236}">
                <a16:creationId xmlns:a16="http://schemas.microsoft.com/office/drawing/2014/main" id="{10FAA72C-BB4A-4CEF-8B72-3B50B7CAB1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7742" y="910941"/>
            <a:ext cx="2754966" cy="2754966"/>
          </a:xfrm>
          <a:prstGeom prst="rect">
            <a:avLst/>
          </a:prstGeom>
        </p:spPr>
      </p:pic>
      <p:pic>
        <p:nvPicPr>
          <p:cNvPr id="12" name="Picture 11" descr="Graphical user interface, application, Teams&#10;&#10;Description automatically generated">
            <a:extLst>
              <a:ext uri="{FF2B5EF4-FFF2-40B4-BE49-F238E27FC236}">
                <a16:creationId xmlns:a16="http://schemas.microsoft.com/office/drawing/2014/main" id="{F68AD98F-89FE-4B26-84ED-E41B36C4BFDF}"/>
              </a:ext>
            </a:extLst>
          </p:cNvPr>
          <p:cNvPicPr>
            <a:picLocks noChangeAspect="1"/>
          </p:cNvPicPr>
          <p:nvPr/>
        </p:nvPicPr>
        <p:blipFill rotWithShape="1">
          <a:blip r:embed="rId6">
            <a:extLst>
              <a:ext uri="{28A0092B-C50C-407E-A947-70E740481C1C}">
                <a14:useLocalDpi xmlns:a14="http://schemas.microsoft.com/office/drawing/2010/main" val="0"/>
              </a:ext>
            </a:extLst>
          </a:blip>
          <a:srcRect r="2270" b="3163"/>
          <a:stretch/>
        </p:blipFill>
        <p:spPr>
          <a:xfrm>
            <a:off x="587375" y="4298965"/>
            <a:ext cx="11329784" cy="1875857"/>
          </a:xfrm>
          <a:prstGeom prst="rect">
            <a:avLst/>
          </a:prstGeom>
        </p:spPr>
      </p:pic>
      <p:sp>
        <p:nvSpPr>
          <p:cNvPr id="15" name="Rectangle 14">
            <a:extLst>
              <a:ext uri="{FF2B5EF4-FFF2-40B4-BE49-F238E27FC236}">
                <a16:creationId xmlns:a16="http://schemas.microsoft.com/office/drawing/2014/main" id="{800BAE78-4F89-4654-AF96-DC729D687A64}"/>
              </a:ext>
            </a:extLst>
          </p:cNvPr>
          <p:cNvSpPr/>
          <p:nvPr/>
        </p:nvSpPr>
        <p:spPr>
          <a:xfrm>
            <a:off x="2940107" y="1176244"/>
            <a:ext cx="9490229" cy="1569660"/>
          </a:xfrm>
          <a:prstGeom prst="rect">
            <a:avLst/>
          </a:prstGeom>
        </p:spPr>
        <p:txBody>
          <a:bodyPr wrap="square">
            <a:spAutoFit/>
          </a:bodyPr>
          <a:lstStyle/>
          <a:p>
            <a:pPr algn="ctr"/>
            <a:r>
              <a:rPr lang="en-GB" sz="1600" b="1" i="1" dirty="0">
                <a:solidFill>
                  <a:srgbClr val="002060"/>
                </a:solidFill>
              </a:rPr>
              <a:t>Our People Strategy Promise:</a:t>
            </a:r>
          </a:p>
          <a:p>
            <a:pPr algn="ctr"/>
            <a:endParaRPr lang="en-GB" sz="1600" i="1" dirty="0">
              <a:solidFill>
                <a:srgbClr val="002060"/>
              </a:solidFill>
            </a:endParaRPr>
          </a:p>
          <a:p>
            <a:pPr algn="ctr"/>
            <a:r>
              <a:rPr lang="en-GB" sz="1600" i="1" dirty="0">
                <a:solidFill>
                  <a:srgbClr val="002060"/>
                </a:solidFill>
              </a:rPr>
              <a:t>Empower people. Advance care. Inspire with our purpose and values</a:t>
            </a:r>
          </a:p>
          <a:p>
            <a:pPr algn="ctr"/>
            <a:r>
              <a:rPr lang="en-GB" sz="1600" i="1" dirty="0">
                <a:solidFill>
                  <a:srgbClr val="002060"/>
                </a:solidFill>
              </a:rPr>
              <a:t>Understand the organization’s requirements in Asia towards Change</a:t>
            </a:r>
          </a:p>
          <a:p>
            <a:pPr algn="ctr"/>
            <a:r>
              <a:rPr lang="en-GB" sz="1600" i="1" dirty="0">
                <a:solidFill>
                  <a:srgbClr val="002060"/>
                </a:solidFill>
              </a:rPr>
              <a:t>What is necessary to be successful during a re-organization and change of the </a:t>
            </a:r>
          </a:p>
          <a:p>
            <a:pPr algn="ctr"/>
            <a:r>
              <a:rPr lang="en-GB" sz="1600" i="1" dirty="0">
                <a:solidFill>
                  <a:srgbClr val="002060"/>
                </a:solidFill>
              </a:rPr>
              <a:t>Operating model to not lose key employees? </a:t>
            </a:r>
          </a:p>
        </p:txBody>
      </p:sp>
      <p:sp>
        <p:nvSpPr>
          <p:cNvPr id="16" name="Rectangle 15">
            <a:extLst>
              <a:ext uri="{FF2B5EF4-FFF2-40B4-BE49-F238E27FC236}">
                <a16:creationId xmlns:a16="http://schemas.microsoft.com/office/drawing/2014/main" id="{C7109C10-B0B9-4612-B284-9DD6BD816BA4}"/>
              </a:ext>
            </a:extLst>
          </p:cNvPr>
          <p:cNvSpPr/>
          <p:nvPr/>
        </p:nvSpPr>
        <p:spPr>
          <a:xfrm>
            <a:off x="1399616" y="3510691"/>
            <a:ext cx="9392765" cy="677108"/>
          </a:xfrm>
          <a:prstGeom prst="rect">
            <a:avLst/>
          </a:prstGeom>
        </p:spPr>
        <p:txBody>
          <a:bodyPr wrap="square">
            <a:spAutoFit/>
          </a:bodyPr>
          <a:lstStyle/>
          <a:p>
            <a:pPr algn="ctr"/>
            <a:endParaRPr lang="en-GB" sz="2000" i="1" dirty="0">
              <a:solidFill>
                <a:srgbClr val="002060"/>
              </a:solidFill>
            </a:endParaRPr>
          </a:p>
          <a:p>
            <a:pPr algn="ctr"/>
            <a:r>
              <a:rPr lang="en-US" dirty="0">
                <a:solidFill>
                  <a:srgbClr val="002060"/>
                </a:solidFill>
              </a:rPr>
              <a:t>Employee engagement is measured by the responses to </a:t>
            </a:r>
            <a:r>
              <a:rPr lang="en-US" b="1" dirty="0">
                <a:solidFill>
                  <a:srgbClr val="002060"/>
                </a:solidFill>
              </a:rPr>
              <a:t>three questions</a:t>
            </a:r>
            <a:r>
              <a:rPr lang="en-US" dirty="0">
                <a:solidFill>
                  <a:srgbClr val="002060"/>
                </a:solidFill>
              </a:rPr>
              <a:t>:</a:t>
            </a:r>
            <a:endParaRPr lang="de-DE" dirty="0">
              <a:solidFill>
                <a:srgbClr val="002060"/>
              </a:solidFill>
            </a:endParaRPr>
          </a:p>
        </p:txBody>
      </p:sp>
    </p:spTree>
    <p:extLst>
      <p:ext uri="{BB962C8B-B14F-4D97-AF65-F5344CB8AC3E}">
        <p14:creationId xmlns:p14="http://schemas.microsoft.com/office/powerpoint/2010/main" val="527438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Object 8" hidden="1">
            <a:extLst>
              <a:ext uri="{FF2B5EF4-FFF2-40B4-BE49-F238E27FC236}">
                <a16:creationId xmlns:a16="http://schemas.microsoft.com/office/drawing/2014/main" id="{1279C9A9-6784-432C-8976-864F96D64821}"/>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15" imgH="416" progId="TCLayout.ActiveDocument.1">
                  <p:embed/>
                </p:oleObj>
              </mc:Choice>
              <mc:Fallback>
                <p:oleObj name="think-cell Slide" r:id="rId4" imgW="415" imgH="416" progId="TCLayout.ActiveDocument.1">
                  <p:embed/>
                  <p:pic>
                    <p:nvPicPr>
                      <p:cNvPr id="9" name="Object 8" hidden="1">
                        <a:extLst>
                          <a:ext uri="{FF2B5EF4-FFF2-40B4-BE49-F238E27FC236}">
                            <a16:creationId xmlns:a16="http://schemas.microsoft.com/office/drawing/2014/main" id="{1279C9A9-6784-432C-8976-864F96D64821}"/>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3" name="Slide Number Placeholder 2">
            <a:extLst>
              <a:ext uri="{FF2B5EF4-FFF2-40B4-BE49-F238E27FC236}">
                <a16:creationId xmlns:a16="http://schemas.microsoft.com/office/drawing/2014/main" id="{B9544A05-05FA-4DC3-B5B6-ABC6C4F500D7}"/>
              </a:ext>
            </a:extLst>
          </p:cNvPr>
          <p:cNvSpPr>
            <a:spLocks noGrp="1"/>
          </p:cNvSpPr>
          <p:nvPr>
            <p:ph type="sldNum" sz="quarter" idx="12"/>
          </p:nvPr>
        </p:nvSpPr>
        <p:spPr/>
        <p:txBody>
          <a:bodyPr/>
          <a:lstStyle/>
          <a:p>
            <a:r>
              <a:rPr lang="en-US" noProof="0"/>
              <a:t>Page </a:t>
            </a:r>
            <a:fld id="{2CB2E8EB-2C5B-4D97-B458-C472B19B0559}" type="slidenum">
              <a:rPr lang="en-US" noProof="0" smtClean="0"/>
              <a:pPr/>
              <a:t>11</a:t>
            </a:fld>
            <a:endParaRPr lang="en-US" noProof="0"/>
          </a:p>
        </p:txBody>
      </p:sp>
      <p:sp>
        <p:nvSpPr>
          <p:cNvPr id="4" name="Title 3">
            <a:extLst>
              <a:ext uri="{FF2B5EF4-FFF2-40B4-BE49-F238E27FC236}">
                <a16:creationId xmlns:a16="http://schemas.microsoft.com/office/drawing/2014/main" id="{305A4053-4EDE-4B2A-B884-6158F4F8BE19}"/>
              </a:ext>
            </a:extLst>
          </p:cNvPr>
          <p:cNvSpPr>
            <a:spLocks noGrp="1"/>
          </p:cNvSpPr>
          <p:nvPr>
            <p:ph type="title"/>
          </p:nvPr>
        </p:nvSpPr>
        <p:spPr>
          <a:xfrm>
            <a:off x="295800" y="273923"/>
            <a:ext cx="11017249" cy="720081"/>
          </a:xfrm>
        </p:spPr>
        <p:txBody>
          <a:bodyPr vert="horz">
            <a:noAutofit/>
          </a:bodyPr>
          <a:lstStyle/>
          <a:p>
            <a:r>
              <a:rPr lang="en-US" sz="3200" b="1" i="1" u="sng" dirty="0"/>
              <a:t>The Model will be tailored to the company’s needs covering the most relevant Engagement Drivers</a:t>
            </a:r>
          </a:p>
        </p:txBody>
      </p:sp>
      <p:sp>
        <p:nvSpPr>
          <p:cNvPr id="31" name="Rectangle 30">
            <a:extLst>
              <a:ext uri="{FF2B5EF4-FFF2-40B4-BE49-F238E27FC236}">
                <a16:creationId xmlns:a16="http://schemas.microsoft.com/office/drawing/2014/main" id="{457FCD5E-364D-4F84-AA24-369C51B691C4}"/>
              </a:ext>
            </a:extLst>
          </p:cNvPr>
          <p:cNvSpPr/>
          <p:nvPr/>
        </p:nvSpPr>
        <p:spPr bwMode="gray">
          <a:xfrm>
            <a:off x="437964" y="1179378"/>
            <a:ext cx="6167022" cy="942385"/>
          </a:xfrm>
          <a:prstGeom prst="rect">
            <a:avLst/>
          </a:prstGeom>
          <a:solidFill>
            <a:srgbClr val="56595F">
              <a:alpha val="1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002060"/>
                </a:solidFill>
              </a:rPr>
              <a:t>Dimensions:</a:t>
            </a:r>
          </a:p>
          <a:p>
            <a:pPr algn="ctr"/>
            <a:r>
              <a:rPr lang="en-US" sz="1200" dirty="0">
                <a:solidFill>
                  <a:srgbClr val="002060"/>
                </a:solidFill>
              </a:rPr>
              <a:t>12 dimensions to cover </a:t>
            </a:r>
            <a:r>
              <a:rPr lang="en-US" sz="1200" b="1" dirty="0">
                <a:solidFill>
                  <a:srgbClr val="00B050"/>
                </a:solidFill>
              </a:rPr>
              <a:t>engagement-related topics </a:t>
            </a:r>
            <a:r>
              <a:rPr lang="en-US" sz="1200" dirty="0">
                <a:solidFill>
                  <a:srgbClr val="002060"/>
                </a:solidFill>
              </a:rPr>
              <a:t>in alignment with people-specific priorities during uncertain times where resistance to change is expected. What is required to </a:t>
            </a:r>
            <a:br>
              <a:rPr lang="en-US" sz="1200" dirty="0">
                <a:solidFill>
                  <a:srgbClr val="002060"/>
                </a:solidFill>
              </a:rPr>
            </a:br>
            <a:r>
              <a:rPr lang="en-US" sz="1200" dirty="0">
                <a:solidFill>
                  <a:srgbClr val="002060"/>
                </a:solidFill>
              </a:rPr>
              <a:t>successfully implement a new operating model getting employee’s buy in. </a:t>
            </a:r>
          </a:p>
        </p:txBody>
      </p:sp>
      <p:sp>
        <p:nvSpPr>
          <p:cNvPr id="32" name="Rectangle 31">
            <a:extLst>
              <a:ext uri="{FF2B5EF4-FFF2-40B4-BE49-F238E27FC236}">
                <a16:creationId xmlns:a16="http://schemas.microsoft.com/office/drawing/2014/main" id="{626F323D-2B0A-416F-AD3A-03739E926E7F}"/>
              </a:ext>
            </a:extLst>
          </p:cNvPr>
          <p:cNvSpPr/>
          <p:nvPr/>
        </p:nvSpPr>
        <p:spPr bwMode="gray">
          <a:xfrm>
            <a:off x="6687842" y="1179378"/>
            <a:ext cx="4991487" cy="942385"/>
          </a:xfrm>
          <a:prstGeom prst="rect">
            <a:avLst/>
          </a:prstGeom>
          <a:solidFill>
            <a:srgbClr val="56595F">
              <a:alpha val="1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002060"/>
                </a:solidFill>
              </a:rPr>
              <a:t>Indices:</a:t>
            </a:r>
          </a:p>
          <a:p>
            <a:pPr algn="ctr"/>
            <a:r>
              <a:rPr lang="en-US" sz="1200" dirty="0">
                <a:solidFill>
                  <a:srgbClr val="002060"/>
                </a:solidFill>
              </a:rPr>
              <a:t>10 indices frame the survey in the context of </a:t>
            </a:r>
            <a:r>
              <a:rPr lang="en-US" sz="1200" b="1" dirty="0">
                <a:solidFill>
                  <a:srgbClr val="00B050"/>
                </a:solidFill>
              </a:rPr>
              <a:t>specific topics </a:t>
            </a:r>
            <a:r>
              <a:rPr lang="en-US" sz="1200" dirty="0">
                <a:solidFill>
                  <a:srgbClr val="002060"/>
                </a:solidFill>
              </a:rPr>
              <a:t>that are particularly </a:t>
            </a:r>
            <a:r>
              <a:rPr lang="en-US" sz="1200" b="1" dirty="0">
                <a:solidFill>
                  <a:srgbClr val="00B050"/>
                </a:solidFill>
              </a:rPr>
              <a:t>relevant for the Asia Pacific employee’s engagement</a:t>
            </a:r>
          </a:p>
        </p:txBody>
      </p:sp>
      <p:sp>
        <p:nvSpPr>
          <p:cNvPr id="33" name="Rectangle 32">
            <a:extLst>
              <a:ext uri="{FF2B5EF4-FFF2-40B4-BE49-F238E27FC236}">
                <a16:creationId xmlns:a16="http://schemas.microsoft.com/office/drawing/2014/main" id="{40C1B593-5901-4B82-8EAB-FAB57FB3BFF9}"/>
              </a:ext>
            </a:extLst>
          </p:cNvPr>
          <p:cNvSpPr/>
          <p:nvPr/>
        </p:nvSpPr>
        <p:spPr bwMode="gray">
          <a:xfrm>
            <a:off x="633268" y="2265234"/>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Engagement</a:t>
            </a:r>
          </a:p>
        </p:txBody>
      </p:sp>
      <p:sp>
        <p:nvSpPr>
          <p:cNvPr id="35" name="Rectangle 34">
            <a:extLst>
              <a:ext uri="{FF2B5EF4-FFF2-40B4-BE49-F238E27FC236}">
                <a16:creationId xmlns:a16="http://schemas.microsoft.com/office/drawing/2014/main" id="{D47E7FC7-6D55-4FA9-8584-ABDE7B97E615}"/>
              </a:ext>
            </a:extLst>
          </p:cNvPr>
          <p:cNvSpPr/>
          <p:nvPr/>
        </p:nvSpPr>
        <p:spPr bwMode="gray">
          <a:xfrm>
            <a:off x="633267" y="2782808"/>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Meaningful Work</a:t>
            </a:r>
          </a:p>
        </p:txBody>
      </p:sp>
      <p:sp>
        <p:nvSpPr>
          <p:cNvPr id="36" name="Rectangle 35">
            <a:extLst>
              <a:ext uri="{FF2B5EF4-FFF2-40B4-BE49-F238E27FC236}">
                <a16:creationId xmlns:a16="http://schemas.microsoft.com/office/drawing/2014/main" id="{F10F1D24-ABDD-4C6E-879E-8E65B09AB081}"/>
              </a:ext>
            </a:extLst>
          </p:cNvPr>
          <p:cNvSpPr/>
          <p:nvPr/>
        </p:nvSpPr>
        <p:spPr bwMode="gray">
          <a:xfrm>
            <a:off x="633267" y="3300382"/>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Winning Team</a:t>
            </a:r>
          </a:p>
        </p:txBody>
      </p:sp>
      <p:sp>
        <p:nvSpPr>
          <p:cNvPr id="37" name="Rectangle 36">
            <a:extLst>
              <a:ext uri="{FF2B5EF4-FFF2-40B4-BE49-F238E27FC236}">
                <a16:creationId xmlns:a16="http://schemas.microsoft.com/office/drawing/2014/main" id="{BC2E7B33-A9D3-4DF7-BA3C-5E3BD8EC60EB}"/>
              </a:ext>
            </a:extLst>
          </p:cNvPr>
          <p:cNvSpPr/>
          <p:nvPr/>
        </p:nvSpPr>
        <p:spPr bwMode="gray">
          <a:xfrm>
            <a:off x="633267" y="3817957"/>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Integrity</a:t>
            </a:r>
          </a:p>
        </p:txBody>
      </p:sp>
      <p:sp>
        <p:nvSpPr>
          <p:cNvPr id="38" name="Rectangle 37">
            <a:extLst>
              <a:ext uri="{FF2B5EF4-FFF2-40B4-BE49-F238E27FC236}">
                <a16:creationId xmlns:a16="http://schemas.microsoft.com/office/drawing/2014/main" id="{B36E6240-2BED-4872-B2DA-B3B33AE33A21}"/>
              </a:ext>
            </a:extLst>
          </p:cNvPr>
          <p:cNvSpPr/>
          <p:nvPr/>
        </p:nvSpPr>
        <p:spPr bwMode="gray">
          <a:xfrm>
            <a:off x="2763906" y="2265234"/>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Environment of Trust</a:t>
            </a:r>
          </a:p>
        </p:txBody>
      </p:sp>
      <p:sp>
        <p:nvSpPr>
          <p:cNvPr id="39" name="Rectangle 38">
            <a:extLst>
              <a:ext uri="{FF2B5EF4-FFF2-40B4-BE49-F238E27FC236}">
                <a16:creationId xmlns:a16="http://schemas.microsoft.com/office/drawing/2014/main" id="{C4D7DAE9-AFF6-4D28-9BCE-F74DDD16253C}"/>
              </a:ext>
            </a:extLst>
          </p:cNvPr>
          <p:cNvSpPr/>
          <p:nvPr/>
        </p:nvSpPr>
        <p:spPr bwMode="gray">
          <a:xfrm>
            <a:off x="2763906" y="2782808"/>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Valued Member</a:t>
            </a:r>
          </a:p>
        </p:txBody>
      </p:sp>
      <p:sp>
        <p:nvSpPr>
          <p:cNvPr id="40" name="Rectangle 39">
            <a:extLst>
              <a:ext uri="{FF2B5EF4-FFF2-40B4-BE49-F238E27FC236}">
                <a16:creationId xmlns:a16="http://schemas.microsoft.com/office/drawing/2014/main" id="{A544137B-9CFA-4723-8B75-5270A6F1868A}"/>
              </a:ext>
            </a:extLst>
          </p:cNvPr>
          <p:cNvSpPr/>
          <p:nvPr/>
        </p:nvSpPr>
        <p:spPr bwMode="gray">
          <a:xfrm>
            <a:off x="2763905" y="3300382"/>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Personal Growth</a:t>
            </a:r>
          </a:p>
        </p:txBody>
      </p:sp>
      <p:sp>
        <p:nvSpPr>
          <p:cNvPr id="41" name="Rectangle 40">
            <a:extLst>
              <a:ext uri="{FF2B5EF4-FFF2-40B4-BE49-F238E27FC236}">
                <a16:creationId xmlns:a16="http://schemas.microsoft.com/office/drawing/2014/main" id="{43F3328E-495C-4C10-9D45-999F7531358E}"/>
              </a:ext>
            </a:extLst>
          </p:cNvPr>
          <p:cNvSpPr/>
          <p:nvPr/>
        </p:nvSpPr>
        <p:spPr bwMode="gray">
          <a:xfrm>
            <a:off x="2763905" y="3817957"/>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Recognition</a:t>
            </a:r>
          </a:p>
        </p:txBody>
      </p:sp>
      <p:sp>
        <p:nvSpPr>
          <p:cNvPr id="42" name="Rectangle 41">
            <a:extLst>
              <a:ext uri="{FF2B5EF4-FFF2-40B4-BE49-F238E27FC236}">
                <a16:creationId xmlns:a16="http://schemas.microsoft.com/office/drawing/2014/main" id="{17C29D01-4997-465D-A56F-0712BA0C1289}"/>
              </a:ext>
            </a:extLst>
          </p:cNvPr>
          <p:cNvSpPr/>
          <p:nvPr/>
        </p:nvSpPr>
        <p:spPr bwMode="gray">
          <a:xfrm>
            <a:off x="4832405" y="2265234"/>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Work Life Balance</a:t>
            </a:r>
          </a:p>
        </p:txBody>
      </p:sp>
      <p:sp>
        <p:nvSpPr>
          <p:cNvPr id="43" name="Rectangle 42">
            <a:extLst>
              <a:ext uri="{FF2B5EF4-FFF2-40B4-BE49-F238E27FC236}">
                <a16:creationId xmlns:a16="http://schemas.microsoft.com/office/drawing/2014/main" id="{83A71506-9DA7-479A-AB0C-819749085372}"/>
              </a:ext>
            </a:extLst>
          </p:cNvPr>
          <p:cNvSpPr/>
          <p:nvPr/>
        </p:nvSpPr>
        <p:spPr bwMode="gray">
          <a:xfrm>
            <a:off x="4832405" y="2782808"/>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Safety</a:t>
            </a:r>
          </a:p>
        </p:txBody>
      </p:sp>
      <p:sp>
        <p:nvSpPr>
          <p:cNvPr id="44" name="Rectangle 43">
            <a:extLst>
              <a:ext uri="{FF2B5EF4-FFF2-40B4-BE49-F238E27FC236}">
                <a16:creationId xmlns:a16="http://schemas.microsoft.com/office/drawing/2014/main" id="{5D4EDD4E-809F-44BC-B7C6-C2042DFE4674}"/>
              </a:ext>
            </a:extLst>
          </p:cNvPr>
          <p:cNvSpPr/>
          <p:nvPr/>
        </p:nvSpPr>
        <p:spPr bwMode="gray">
          <a:xfrm>
            <a:off x="4832404" y="3300382"/>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Survey Follow-up</a:t>
            </a:r>
          </a:p>
        </p:txBody>
      </p:sp>
      <p:sp>
        <p:nvSpPr>
          <p:cNvPr id="45" name="Rectangle 44">
            <a:extLst>
              <a:ext uri="{FF2B5EF4-FFF2-40B4-BE49-F238E27FC236}">
                <a16:creationId xmlns:a16="http://schemas.microsoft.com/office/drawing/2014/main" id="{E3598CBF-A0F1-42C8-9FCB-85DBD24B8D63}"/>
              </a:ext>
            </a:extLst>
          </p:cNvPr>
          <p:cNvSpPr/>
          <p:nvPr/>
        </p:nvSpPr>
        <p:spPr bwMode="gray">
          <a:xfrm>
            <a:off x="4832404" y="3817957"/>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Net Promoter Score</a:t>
            </a:r>
          </a:p>
        </p:txBody>
      </p:sp>
      <p:sp>
        <p:nvSpPr>
          <p:cNvPr id="46" name="Rectangle 45">
            <a:extLst>
              <a:ext uri="{FF2B5EF4-FFF2-40B4-BE49-F238E27FC236}">
                <a16:creationId xmlns:a16="http://schemas.microsoft.com/office/drawing/2014/main" id="{C5066114-BF28-4F81-891A-D192BE80DA84}"/>
              </a:ext>
            </a:extLst>
          </p:cNvPr>
          <p:cNvSpPr/>
          <p:nvPr/>
        </p:nvSpPr>
        <p:spPr bwMode="gray">
          <a:xfrm>
            <a:off x="6776618" y="2274112"/>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Say</a:t>
            </a:r>
          </a:p>
        </p:txBody>
      </p:sp>
      <p:sp>
        <p:nvSpPr>
          <p:cNvPr id="47" name="Rectangle 46">
            <a:extLst>
              <a:ext uri="{FF2B5EF4-FFF2-40B4-BE49-F238E27FC236}">
                <a16:creationId xmlns:a16="http://schemas.microsoft.com/office/drawing/2014/main" id="{F62FD268-8BD4-4B75-91E5-68E96B363705}"/>
              </a:ext>
            </a:extLst>
          </p:cNvPr>
          <p:cNvSpPr/>
          <p:nvPr/>
        </p:nvSpPr>
        <p:spPr bwMode="gray">
          <a:xfrm>
            <a:off x="10107221" y="2274112"/>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Strive</a:t>
            </a:r>
          </a:p>
        </p:txBody>
      </p:sp>
      <p:sp>
        <p:nvSpPr>
          <p:cNvPr id="48" name="Rectangle 47">
            <a:extLst>
              <a:ext uri="{FF2B5EF4-FFF2-40B4-BE49-F238E27FC236}">
                <a16:creationId xmlns:a16="http://schemas.microsoft.com/office/drawing/2014/main" id="{B490F4B9-28A9-4145-AE16-4BD446CA5F58}"/>
              </a:ext>
            </a:extLst>
          </p:cNvPr>
          <p:cNvSpPr/>
          <p:nvPr/>
        </p:nvSpPr>
        <p:spPr bwMode="gray">
          <a:xfrm>
            <a:off x="8428602" y="2274112"/>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Stay</a:t>
            </a:r>
          </a:p>
        </p:txBody>
      </p:sp>
      <p:sp>
        <p:nvSpPr>
          <p:cNvPr id="49" name="Rectangle 48">
            <a:extLst>
              <a:ext uri="{FF2B5EF4-FFF2-40B4-BE49-F238E27FC236}">
                <a16:creationId xmlns:a16="http://schemas.microsoft.com/office/drawing/2014/main" id="{7A499583-FF20-4539-A1B3-027A1CEC20DD}"/>
              </a:ext>
            </a:extLst>
          </p:cNvPr>
          <p:cNvSpPr/>
          <p:nvPr/>
        </p:nvSpPr>
        <p:spPr bwMode="gray">
          <a:xfrm>
            <a:off x="6767742" y="2791686"/>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Reliable</a:t>
            </a:r>
          </a:p>
        </p:txBody>
      </p:sp>
      <p:sp>
        <p:nvSpPr>
          <p:cNvPr id="50" name="Rectangle 49">
            <a:extLst>
              <a:ext uri="{FF2B5EF4-FFF2-40B4-BE49-F238E27FC236}">
                <a16:creationId xmlns:a16="http://schemas.microsoft.com/office/drawing/2014/main" id="{75E3125C-A3E4-44B7-840C-441441C65274}"/>
              </a:ext>
            </a:extLst>
          </p:cNvPr>
          <p:cNvSpPr/>
          <p:nvPr/>
        </p:nvSpPr>
        <p:spPr bwMode="gray">
          <a:xfrm>
            <a:off x="10098345" y="2796357"/>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Proactive</a:t>
            </a:r>
          </a:p>
        </p:txBody>
      </p:sp>
      <p:sp>
        <p:nvSpPr>
          <p:cNvPr id="51" name="Rectangle 50">
            <a:extLst>
              <a:ext uri="{FF2B5EF4-FFF2-40B4-BE49-F238E27FC236}">
                <a16:creationId xmlns:a16="http://schemas.microsoft.com/office/drawing/2014/main" id="{E8220871-4C53-4E18-B7E3-5A834D042EDA}"/>
              </a:ext>
            </a:extLst>
          </p:cNvPr>
          <p:cNvSpPr/>
          <p:nvPr/>
        </p:nvSpPr>
        <p:spPr bwMode="gray">
          <a:xfrm>
            <a:off x="8419726" y="2796357"/>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2060"/>
                </a:solidFill>
              </a:rPr>
              <a:t>Excellent</a:t>
            </a:r>
          </a:p>
        </p:txBody>
      </p:sp>
      <p:sp>
        <p:nvSpPr>
          <p:cNvPr id="52" name="Rectangle 51">
            <a:extLst>
              <a:ext uri="{FF2B5EF4-FFF2-40B4-BE49-F238E27FC236}">
                <a16:creationId xmlns:a16="http://schemas.microsoft.com/office/drawing/2014/main" id="{321CB7BF-7D67-44FA-8000-9E88876B6775}"/>
              </a:ext>
            </a:extLst>
          </p:cNvPr>
          <p:cNvSpPr/>
          <p:nvPr/>
        </p:nvSpPr>
        <p:spPr bwMode="gray">
          <a:xfrm>
            <a:off x="6767742" y="3309260"/>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rgbClr val="002060"/>
                </a:solidFill>
              </a:rPr>
              <a:t>Collaborative</a:t>
            </a:r>
          </a:p>
        </p:txBody>
      </p:sp>
      <p:sp>
        <p:nvSpPr>
          <p:cNvPr id="53" name="Rectangle 52">
            <a:extLst>
              <a:ext uri="{FF2B5EF4-FFF2-40B4-BE49-F238E27FC236}">
                <a16:creationId xmlns:a16="http://schemas.microsoft.com/office/drawing/2014/main" id="{9A219714-2373-49B3-9E98-8125F74C151C}"/>
              </a:ext>
            </a:extLst>
          </p:cNvPr>
          <p:cNvSpPr/>
          <p:nvPr/>
        </p:nvSpPr>
        <p:spPr bwMode="gray">
          <a:xfrm>
            <a:off x="10098345" y="3309260"/>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Purpose &amp; Values</a:t>
            </a:r>
          </a:p>
        </p:txBody>
      </p:sp>
      <p:sp>
        <p:nvSpPr>
          <p:cNvPr id="54" name="Rectangle 53">
            <a:extLst>
              <a:ext uri="{FF2B5EF4-FFF2-40B4-BE49-F238E27FC236}">
                <a16:creationId xmlns:a16="http://schemas.microsoft.com/office/drawing/2014/main" id="{FA1E9647-4667-45E5-9E9C-9E08090674F7}"/>
              </a:ext>
            </a:extLst>
          </p:cNvPr>
          <p:cNvSpPr/>
          <p:nvPr/>
        </p:nvSpPr>
        <p:spPr bwMode="gray">
          <a:xfrm>
            <a:off x="8419726" y="3309260"/>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Inspire</a:t>
            </a:r>
          </a:p>
        </p:txBody>
      </p:sp>
      <p:sp>
        <p:nvSpPr>
          <p:cNvPr id="55" name="Rectangle 54">
            <a:extLst>
              <a:ext uri="{FF2B5EF4-FFF2-40B4-BE49-F238E27FC236}">
                <a16:creationId xmlns:a16="http://schemas.microsoft.com/office/drawing/2014/main" id="{50917479-0CD8-4622-932E-4F74B8F163CB}"/>
              </a:ext>
            </a:extLst>
          </p:cNvPr>
          <p:cNvSpPr/>
          <p:nvPr/>
        </p:nvSpPr>
        <p:spPr bwMode="gray">
          <a:xfrm>
            <a:off x="6767742" y="3826835"/>
            <a:ext cx="1524001" cy="443883"/>
          </a:xfrm>
          <a:prstGeom prst="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Inclusion &amp; Diversity</a:t>
            </a:r>
          </a:p>
        </p:txBody>
      </p:sp>
      <p:sp>
        <p:nvSpPr>
          <p:cNvPr id="58" name="Rectangle 57">
            <a:extLst>
              <a:ext uri="{FF2B5EF4-FFF2-40B4-BE49-F238E27FC236}">
                <a16:creationId xmlns:a16="http://schemas.microsoft.com/office/drawing/2014/main" id="{17989091-4440-47F3-88EF-9F60E6FE9D15}"/>
              </a:ext>
            </a:extLst>
          </p:cNvPr>
          <p:cNvSpPr/>
          <p:nvPr/>
        </p:nvSpPr>
        <p:spPr bwMode="gray">
          <a:xfrm>
            <a:off x="437964" y="2157275"/>
            <a:ext cx="6167022" cy="2222727"/>
          </a:xfrm>
          <a:prstGeom prst="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200"/>
          </a:p>
        </p:txBody>
      </p:sp>
      <p:sp>
        <p:nvSpPr>
          <p:cNvPr id="59" name="Rectangle 58">
            <a:extLst>
              <a:ext uri="{FF2B5EF4-FFF2-40B4-BE49-F238E27FC236}">
                <a16:creationId xmlns:a16="http://schemas.microsoft.com/office/drawing/2014/main" id="{8999C7E5-F473-4119-AE06-9EB5AC7D74C6}"/>
              </a:ext>
            </a:extLst>
          </p:cNvPr>
          <p:cNvSpPr/>
          <p:nvPr/>
        </p:nvSpPr>
        <p:spPr bwMode="gray">
          <a:xfrm>
            <a:off x="6696718" y="2157274"/>
            <a:ext cx="4987770" cy="2222727"/>
          </a:xfrm>
          <a:prstGeom prst="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sz="1200"/>
          </a:p>
        </p:txBody>
      </p:sp>
      <p:pic>
        <p:nvPicPr>
          <p:cNvPr id="66" name="Picture 65" descr="Icon&#10;&#10;Description automatically generated">
            <a:extLst>
              <a:ext uri="{FF2B5EF4-FFF2-40B4-BE49-F238E27FC236}">
                <a16:creationId xmlns:a16="http://schemas.microsoft.com/office/drawing/2014/main" id="{C8DC484D-F861-407D-B72D-E1048DDD048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6039" y="1313546"/>
            <a:ext cx="417135" cy="541169"/>
          </a:xfrm>
          <a:prstGeom prst="rect">
            <a:avLst/>
          </a:prstGeom>
        </p:spPr>
      </p:pic>
      <p:pic>
        <p:nvPicPr>
          <p:cNvPr id="68" name="Picture 67" descr="A picture containing text, weapon&#10;&#10;Description automatically generated">
            <a:extLst>
              <a:ext uri="{FF2B5EF4-FFF2-40B4-BE49-F238E27FC236}">
                <a16:creationId xmlns:a16="http://schemas.microsoft.com/office/drawing/2014/main" id="{9A8EE58C-CC4E-4E0A-AC56-0F8F9718A4F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994876" y="3776775"/>
            <a:ext cx="636346" cy="589372"/>
          </a:xfrm>
          <a:prstGeom prst="rect">
            <a:avLst/>
          </a:prstGeom>
        </p:spPr>
      </p:pic>
      <p:sp>
        <p:nvSpPr>
          <p:cNvPr id="69" name="Rectangle 68">
            <a:extLst>
              <a:ext uri="{FF2B5EF4-FFF2-40B4-BE49-F238E27FC236}">
                <a16:creationId xmlns:a16="http://schemas.microsoft.com/office/drawing/2014/main" id="{A9F18D1D-0777-4840-AE1C-88898E9D73A0}"/>
              </a:ext>
            </a:extLst>
          </p:cNvPr>
          <p:cNvSpPr/>
          <p:nvPr/>
        </p:nvSpPr>
        <p:spPr bwMode="gray">
          <a:xfrm>
            <a:off x="433888" y="5445708"/>
            <a:ext cx="11254317" cy="617258"/>
          </a:xfrm>
          <a:prstGeom prst="rect">
            <a:avLst/>
          </a:prstGeom>
          <a:solidFill>
            <a:srgbClr val="1ECC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A total of 30 questions will be asked (potentially to be further adjusted depending on necessity in region Asia Pacific, covering regional requirements vs. global or headquarters). Within each dimension and indices, a set of questions will be asked.</a:t>
            </a:r>
          </a:p>
        </p:txBody>
      </p:sp>
      <p:sp>
        <p:nvSpPr>
          <p:cNvPr id="57" name="Rectangle 56">
            <a:extLst>
              <a:ext uri="{FF2B5EF4-FFF2-40B4-BE49-F238E27FC236}">
                <a16:creationId xmlns:a16="http://schemas.microsoft.com/office/drawing/2014/main" id="{C40160D2-6E84-4F35-872F-64CA6BD74AEA}"/>
              </a:ext>
            </a:extLst>
          </p:cNvPr>
          <p:cNvSpPr/>
          <p:nvPr/>
        </p:nvSpPr>
        <p:spPr bwMode="gray">
          <a:xfrm>
            <a:off x="433888" y="4431585"/>
            <a:ext cx="6167022" cy="942385"/>
          </a:xfrm>
          <a:prstGeom prst="rect">
            <a:avLst/>
          </a:prstGeom>
          <a:solidFill>
            <a:srgbClr val="56595F">
              <a:alpha val="1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Dimensions are relevant for employees and managers. They determine the actions to be undertaken and are close to the questions being asked. </a:t>
            </a:r>
          </a:p>
        </p:txBody>
      </p:sp>
      <p:sp>
        <p:nvSpPr>
          <p:cNvPr id="60" name="Rectangle 59">
            <a:extLst>
              <a:ext uri="{FF2B5EF4-FFF2-40B4-BE49-F238E27FC236}">
                <a16:creationId xmlns:a16="http://schemas.microsoft.com/office/drawing/2014/main" id="{AC49E3FA-D705-4E95-AA75-336E1571A88B}"/>
              </a:ext>
            </a:extLst>
          </p:cNvPr>
          <p:cNvSpPr/>
          <p:nvPr/>
        </p:nvSpPr>
        <p:spPr bwMode="gray">
          <a:xfrm>
            <a:off x="6696718" y="4431585"/>
            <a:ext cx="4991487" cy="942385"/>
          </a:xfrm>
          <a:prstGeom prst="rect">
            <a:avLst/>
          </a:prstGeom>
          <a:solidFill>
            <a:srgbClr val="56595F">
              <a:alpha val="1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2060"/>
                </a:solidFill>
              </a:rPr>
              <a:t>Typically, indices direct the focus to strategic topics and are "transverse" to the dimensions. They determine what is strategically relevant for our company.</a:t>
            </a:r>
            <a:endParaRPr lang="en-US" sz="1200">
              <a:solidFill>
                <a:srgbClr val="C00000"/>
              </a:solidFill>
            </a:endParaRPr>
          </a:p>
        </p:txBody>
      </p:sp>
    </p:spTree>
    <p:extLst>
      <p:ext uri="{BB962C8B-B14F-4D97-AF65-F5344CB8AC3E}">
        <p14:creationId xmlns:p14="http://schemas.microsoft.com/office/powerpoint/2010/main" val="258795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173BBA7A-5E7E-4019-BBAA-0319E8508444}"/>
              </a:ext>
            </a:extLst>
          </p:cNvPr>
          <p:cNvGraphicFramePr>
            <a:graphicFrameLocks noGrp="1"/>
          </p:cNvGraphicFramePr>
          <p:nvPr>
            <p:ph sz="quarter" idx="14"/>
            <p:extLst>
              <p:ext uri="{D42A27DB-BD31-4B8C-83A1-F6EECF244321}">
                <p14:modId xmlns:p14="http://schemas.microsoft.com/office/powerpoint/2010/main" val="364761770"/>
              </p:ext>
            </p:extLst>
          </p:nvPr>
        </p:nvGraphicFramePr>
        <p:xfrm>
          <a:off x="151312" y="706116"/>
          <a:ext cx="11889373" cy="5805809"/>
        </p:xfrm>
        <a:graphic>
          <a:graphicData uri="http://schemas.openxmlformats.org/drawingml/2006/table">
            <a:tbl>
              <a:tblPr firstRow="1" bandRow="1">
                <a:tableStyleId>{5C22544A-7EE6-4342-B048-85BDC9FD1C3A}</a:tableStyleId>
              </a:tblPr>
              <a:tblGrid>
                <a:gridCol w="1256383">
                  <a:extLst>
                    <a:ext uri="{9D8B030D-6E8A-4147-A177-3AD203B41FA5}">
                      <a16:colId xmlns:a16="http://schemas.microsoft.com/office/drawing/2014/main" val="1144574562"/>
                    </a:ext>
                  </a:extLst>
                </a:gridCol>
                <a:gridCol w="1901073">
                  <a:extLst>
                    <a:ext uri="{9D8B030D-6E8A-4147-A177-3AD203B41FA5}">
                      <a16:colId xmlns:a16="http://schemas.microsoft.com/office/drawing/2014/main" val="2881794909"/>
                    </a:ext>
                  </a:extLst>
                </a:gridCol>
                <a:gridCol w="8731917">
                  <a:extLst>
                    <a:ext uri="{9D8B030D-6E8A-4147-A177-3AD203B41FA5}">
                      <a16:colId xmlns:a16="http://schemas.microsoft.com/office/drawing/2014/main" val="1523150306"/>
                    </a:ext>
                  </a:extLst>
                </a:gridCol>
              </a:tblGrid>
              <a:tr h="369798">
                <a:tc>
                  <a:txBody>
                    <a:bodyPr/>
                    <a:lstStyle/>
                    <a:p>
                      <a:r>
                        <a:rPr lang="en-US" sz="1400" dirty="0"/>
                        <a:t>Indices</a:t>
                      </a:r>
                      <a:endParaRPr lang="en-HK" sz="1400" dirty="0"/>
                    </a:p>
                  </a:txBody>
                  <a:tcPr/>
                </a:tc>
                <a:tc>
                  <a:txBody>
                    <a:bodyPr/>
                    <a:lstStyle/>
                    <a:p>
                      <a:r>
                        <a:rPr lang="en-US" sz="1400" dirty="0"/>
                        <a:t>Dimension</a:t>
                      </a:r>
                      <a:endParaRPr lang="en-HK" sz="1400" dirty="0"/>
                    </a:p>
                  </a:txBody>
                  <a:tcPr/>
                </a:tc>
                <a:tc>
                  <a:txBody>
                    <a:bodyPr/>
                    <a:lstStyle/>
                    <a:p>
                      <a:r>
                        <a:rPr lang="en-US" sz="1400" dirty="0"/>
                        <a:t>Items</a:t>
                      </a:r>
                      <a:endParaRPr lang="en-HK" sz="1400" dirty="0"/>
                    </a:p>
                  </a:txBody>
                  <a:tcPr/>
                </a:tc>
                <a:extLst>
                  <a:ext uri="{0D108BD9-81ED-4DB2-BD59-A6C34878D82A}">
                    <a16:rowId xmlns:a16="http://schemas.microsoft.com/office/drawing/2014/main" val="4055424568"/>
                  </a:ext>
                </a:extLst>
              </a:tr>
              <a:tr h="3328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dk1"/>
                          </a:solidFill>
                          <a:effectLst/>
                          <a:latin typeface="+mn-lt"/>
                          <a:ea typeface="+mn-ea"/>
                          <a:cs typeface="+mn-cs"/>
                        </a:rPr>
                        <a:t>Say</a:t>
                      </a:r>
                      <a:endParaRPr lang="en-HK" sz="1200" b="0" kern="1200" dirty="0">
                        <a:solidFill>
                          <a:schemeClr val="dk1"/>
                        </a:solidFill>
                        <a:effectLst/>
                        <a:latin typeface="+mn-lt"/>
                        <a:ea typeface="+mn-ea"/>
                        <a:cs typeface="+mn-cs"/>
                      </a:endParaRPr>
                    </a:p>
                  </a:txBody>
                  <a:tcPr/>
                </a:tc>
                <a:tc>
                  <a:txBody>
                    <a:bodyPr/>
                    <a:lstStyle/>
                    <a:p>
                      <a:r>
                        <a:rPr lang="en-US" sz="1200" b="0" kern="1200" dirty="0">
                          <a:solidFill>
                            <a:schemeClr val="dk1"/>
                          </a:solidFill>
                          <a:effectLst/>
                          <a:latin typeface="+mn-lt"/>
                          <a:ea typeface="+mn-ea"/>
                          <a:cs typeface="+mn-cs"/>
                        </a:rPr>
                        <a:t>Engagement Score</a:t>
                      </a:r>
                    </a:p>
                  </a:txBody>
                  <a:tcPr/>
                </a:tc>
                <a:tc>
                  <a:txBody>
                    <a:bodyPr/>
                    <a:lstStyle/>
                    <a:p>
                      <a:r>
                        <a:rPr lang="en-US" sz="1200" b="0" kern="1200" dirty="0">
                          <a:solidFill>
                            <a:schemeClr val="dk1"/>
                          </a:solidFill>
                          <a:effectLst/>
                          <a:latin typeface="+mn-lt"/>
                          <a:ea typeface="+mn-ea"/>
                          <a:cs typeface="+mn-cs"/>
                        </a:rPr>
                        <a:t>Given the opportunity, I tell others great things about working at the company in Asia Pacific</a:t>
                      </a:r>
                    </a:p>
                  </a:txBody>
                  <a:tcPr/>
                </a:tc>
                <a:extLst>
                  <a:ext uri="{0D108BD9-81ED-4DB2-BD59-A6C34878D82A}">
                    <a16:rowId xmlns:a16="http://schemas.microsoft.com/office/drawing/2014/main" val="877647366"/>
                  </a:ext>
                </a:extLst>
              </a:tr>
              <a:tr h="3328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dk1"/>
                          </a:solidFill>
                          <a:effectLst/>
                          <a:latin typeface="+mn-lt"/>
                          <a:ea typeface="+mn-ea"/>
                          <a:cs typeface="+mn-cs"/>
                        </a:rPr>
                        <a:t>Stay</a:t>
                      </a:r>
                      <a:endParaRPr lang="en-HK" sz="1200" b="0" kern="1200" dirty="0">
                        <a:solidFill>
                          <a:schemeClr val="dk1"/>
                        </a:solidFill>
                        <a:effectLst/>
                        <a:latin typeface="+mn-lt"/>
                        <a:ea typeface="+mn-ea"/>
                        <a:cs typeface="+mn-cs"/>
                      </a:endParaRPr>
                    </a:p>
                  </a:txBody>
                  <a:tcPr/>
                </a:tc>
                <a:tc>
                  <a:txBody>
                    <a:bodyPr/>
                    <a:lstStyle/>
                    <a:p>
                      <a:r>
                        <a:rPr lang="en-US" sz="1200" b="0" kern="1200" dirty="0">
                          <a:solidFill>
                            <a:schemeClr val="dk1"/>
                          </a:solidFill>
                          <a:effectLst/>
                          <a:latin typeface="+mn-lt"/>
                          <a:ea typeface="+mn-ea"/>
                          <a:cs typeface="+mn-cs"/>
                        </a:rPr>
                        <a:t>Engagement</a:t>
                      </a:r>
                      <a:endParaRPr lang="en-HK" sz="1200" b="0" kern="1200" dirty="0">
                        <a:solidFill>
                          <a:schemeClr val="dk1"/>
                        </a:solidFill>
                        <a:effectLst/>
                        <a:latin typeface="+mn-lt"/>
                        <a:ea typeface="+mn-ea"/>
                        <a:cs typeface="+mn-cs"/>
                      </a:endParaRPr>
                    </a:p>
                  </a:txBody>
                  <a:tcPr/>
                </a:tc>
                <a:tc>
                  <a:txBody>
                    <a:bodyPr/>
                    <a:lstStyle/>
                    <a:p>
                      <a:r>
                        <a:rPr lang="en-US" sz="1200" b="0" kern="1200" dirty="0">
                          <a:solidFill>
                            <a:schemeClr val="dk1"/>
                          </a:solidFill>
                          <a:effectLst/>
                          <a:latin typeface="+mn-lt"/>
                          <a:ea typeface="+mn-ea"/>
                          <a:cs typeface="+mn-cs"/>
                        </a:rPr>
                        <a:t>I rarely think about leaving the company to work somewhere else</a:t>
                      </a:r>
                    </a:p>
                  </a:txBody>
                  <a:tcPr/>
                </a:tc>
                <a:extLst>
                  <a:ext uri="{0D108BD9-81ED-4DB2-BD59-A6C34878D82A}">
                    <a16:rowId xmlns:a16="http://schemas.microsoft.com/office/drawing/2014/main" val="195913680"/>
                  </a:ext>
                </a:extLst>
              </a:tr>
              <a:tr h="3328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dk1"/>
                          </a:solidFill>
                          <a:effectLst/>
                          <a:latin typeface="+mn-lt"/>
                          <a:ea typeface="+mn-ea"/>
                          <a:cs typeface="+mn-cs"/>
                        </a:rPr>
                        <a:t>Strive</a:t>
                      </a:r>
                      <a:endParaRPr lang="en-HK" sz="1200" b="0" kern="1200" dirty="0">
                        <a:solidFill>
                          <a:schemeClr val="dk1"/>
                        </a:solidFill>
                        <a:effectLst/>
                        <a:latin typeface="+mn-lt"/>
                        <a:ea typeface="+mn-ea"/>
                        <a:cs typeface="+mn-cs"/>
                      </a:endParaRPr>
                    </a:p>
                  </a:txBody>
                  <a:tcPr/>
                </a:tc>
                <a:tc>
                  <a:txBody>
                    <a:bodyPr/>
                    <a:lstStyle/>
                    <a:p>
                      <a:r>
                        <a:rPr lang="en-US" sz="1200" b="0" kern="1200" dirty="0">
                          <a:solidFill>
                            <a:schemeClr val="dk1"/>
                          </a:solidFill>
                          <a:effectLst/>
                          <a:latin typeface="+mn-lt"/>
                          <a:ea typeface="+mn-ea"/>
                          <a:cs typeface="+mn-cs"/>
                        </a:rPr>
                        <a:t>Engagement</a:t>
                      </a:r>
                      <a:endParaRPr lang="en-HK" sz="1200" b="0" kern="1200" dirty="0">
                        <a:solidFill>
                          <a:schemeClr val="dk1"/>
                        </a:solidFill>
                        <a:effectLst/>
                        <a:latin typeface="+mn-lt"/>
                        <a:ea typeface="+mn-ea"/>
                        <a:cs typeface="+mn-cs"/>
                      </a:endParaRPr>
                    </a:p>
                  </a:txBody>
                  <a:tcPr/>
                </a:tc>
                <a:tc>
                  <a:txBody>
                    <a:bodyPr/>
                    <a:lstStyle/>
                    <a:p>
                      <a:r>
                        <a:rPr lang="en-US" sz="1200" b="0" kern="1200" dirty="0">
                          <a:solidFill>
                            <a:schemeClr val="dk1"/>
                          </a:solidFill>
                          <a:effectLst/>
                          <a:latin typeface="+mn-lt"/>
                          <a:ea typeface="+mn-ea"/>
                          <a:cs typeface="+mn-cs"/>
                        </a:rPr>
                        <a:t>The company (especially in the Asia Pacific Setting) inspires me to do my best work every day</a:t>
                      </a:r>
                    </a:p>
                  </a:txBody>
                  <a:tcPr/>
                </a:tc>
                <a:extLst>
                  <a:ext uri="{0D108BD9-81ED-4DB2-BD59-A6C34878D82A}">
                    <a16:rowId xmlns:a16="http://schemas.microsoft.com/office/drawing/2014/main" val="3686576715"/>
                  </a:ext>
                </a:extLst>
              </a:tr>
              <a:tr h="554695">
                <a:tc>
                  <a:txBody>
                    <a:bodyPr/>
                    <a:lstStyle/>
                    <a:p>
                      <a:endParaRPr lang="en-US" sz="1200" dirty="0"/>
                    </a:p>
                  </a:txBody>
                  <a:tcPr/>
                </a:tc>
                <a:tc>
                  <a:txBody>
                    <a:bodyPr/>
                    <a:lstStyle/>
                    <a:p>
                      <a:r>
                        <a:rPr lang="en-US" sz="1200" b="0" kern="1200" dirty="0">
                          <a:solidFill>
                            <a:schemeClr val="dk1"/>
                          </a:solidFill>
                          <a:effectLst/>
                          <a:latin typeface="+mn-lt"/>
                          <a:ea typeface="+mn-ea"/>
                          <a:cs typeface="+mn-cs"/>
                        </a:rPr>
                        <a:t>NPS</a:t>
                      </a:r>
                      <a:endParaRPr lang="en-HK" sz="1200" b="0" kern="1200" dirty="0">
                        <a:solidFill>
                          <a:schemeClr val="dk1"/>
                        </a:solidFill>
                        <a:effectLst/>
                        <a:latin typeface="+mn-lt"/>
                        <a:ea typeface="+mn-ea"/>
                        <a:cs typeface="+mn-cs"/>
                      </a:endParaRPr>
                    </a:p>
                  </a:txBody>
                  <a:tcPr/>
                </a:tc>
                <a:tc>
                  <a:txBody>
                    <a:bodyPr/>
                    <a:lstStyle/>
                    <a:p>
                      <a:r>
                        <a:rPr lang="en-US" sz="1200" b="0" i="0" kern="1200" dirty="0">
                          <a:solidFill>
                            <a:schemeClr val="dk1"/>
                          </a:solidFill>
                          <a:effectLst/>
                          <a:latin typeface="+mn-lt"/>
                          <a:ea typeface="+mn-ea"/>
                          <a:cs typeface="+mn-cs"/>
                        </a:rPr>
                        <a:t>How likely would you be to recommend the company’s products or services to a friend or relative with a chronic disease?</a:t>
                      </a:r>
                      <a:endParaRPr lang="en-US" sz="1200" b="0" kern="1200" dirty="0">
                        <a:solidFill>
                          <a:schemeClr val="dk1"/>
                        </a:solidFill>
                        <a:effectLst/>
                        <a:latin typeface="+mn-lt"/>
                        <a:ea typeface="+mn-ea"/>
                        <a:cs typeface="+mn-cs"/>
                      </a:endParaRPr>
                    </a:p>
                  </a:txBody>
                  <a:tcPr/>
                </a:tc>
                <a:extLst>
                  <a:ext uri="{0D108BD9-81ED-4DB2-BD59-A6C34878D82A}">
                    <a16:rowId xmlns:a16="http://schemas.microsoft.com/office/drawing/2014/main" val="1059480415"/>
                  </a:ext>
                </a:extLst>
              </a:tr>
              <a:tr h="554695">
                <a:tc>
                  <a:txBody>
                    <a:bodyPr/>
                    <a:lstStyle/>
                    <a:p>
                      <a:endParaRPr lang="en-US" sz="1200" dirty="0"/>
                    </a:p>
                  </a:txBody>
                  <a:tcPr/>
                </a:tc>
                <a:tc>
                  <a:txBody>
                    <a:bodyPr/>
                    <a:lstStyle/>
                    <a:p>
                      <a:r>
                        <a:rPr lang="en-US" sz="1200" b="0" kern="1200" dirty="0" err="1">
                          <a:solidFill>
                            <a:schemeClr val="dk1"/>
                          </a:solidFill>
                          <a:effectLst/>
                          <a:latin typeface="+mn-lt"/>
                          <a:ea typeface="+mn-ea"/>
                          <a:cs typeface="+mn-cs"/>
                        </a:rPr>
                        <a:t>eNPS</a:t>
                      </a:r>
                      <a:endParaRPr lang="en-HK" sz="1200" b="0" kern="1200" dirty="0">
                        <a:solidFill>
                          <a:schemeClr val="dk1"/>
                        </a:solidFill>
                        <a:effectLst/>
                        <a:latin typeface="+mn-lt"/>
                        <a:ea typeface="+mn-ea"/>
                        <a:cs typeface="+mn-cs"/>
                      </a:endParaRPr>
                    </a:p>
                  </a:txBody>
                  <a:tcPr/>
                </a:tc>
                <a:tc>
                  <a:txBody>
                    <a:bodyPr/>
                    <a:lstStyle/>
                    <a:p>
                      <a:r>
                        <a:rPr lang="en-US" sz="1200" b="0" i="0" kern="1200" dirty="0">
                          <a:solidFill>
                            <a:schemeClr val="dk1"/>
                          </a:solidFill>
                          <a:effectLst/>
                          <a:latin typeface="+mn-lt"/>
                          <a:ea typeface="+mn-ea"/>
                          <a:cs typeface="+mn-cs"/>
                        </a:rPr>
                        <a:t>How likely would you be to recommend the company as a place to work to a qualified friend or relative?</a:t>
                      </a:r>
                      <a:endParaRPr lang="en-US" sz="1200" b="0" kern="1200" dirty="0">
                        <a:solidFill>
                          <a:schemeClr val="dk1"/>
                        </a:solidFill>
                        <a:effectLst/>
                        <a:latin typeface="+mn-lt"/>
                        <a:ea typeface="+mn-ea"/>
                        <a:cs typeface="+mn-cs"/>
                      </a:endParaRPr>
                    </a:p>
                  </a:txBody>
                  <a:tcPr/>
                </a:tc>
                <a:extLst>
                  <a:ext uri="{0D108BD9-81ED-4DB2-BD59-A6C34878D82A}">
                    <a16:rowId xmlns:a16="http://schemas.microsoft.com/office/drawing/2014/main" val="3990905330"/>
                  </a:ext>
                </a:extLst>
              </a:tr>
              <a:tr h="3328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HK" sz="1200" b="0" kern="1200" dirty="0">
                        <a:solidFill>
                          <a:schemeClr val="dk1"/>
                        </a:solidFill>
                        <a:effectLst/>
                        <a:latin typeface="+mn-lt"/>
                        <a:ea typeface="+mn-ea"/>
                        <a:cs typeface="+mn-cs"/>
                      </a:endParaRPr>
                    </a:p>
                  </a:txBody>
                  <a:tcPr/>
                </a:tc>
                <a:tc>
                  <a:txBody>
                    <a:bodyPr/>
                    <a:lstStyle/>
                    <a:p>
                      <a:r>
                        <a:rPr lang="en-US" sz="1200" b="0" kern="1200" dirty="0">
                          <a:solidFill>
                            <a:schemeClr val="dk1"/>
                          </a:solidFill>
                          <a:effectLst/>
                          <a:latin typeface="+mn-lt"/>
                          <a:ea typeface="+mn-ea"/>
                          <a:cs typeface="+mn-cs"/>
                        </a:rPr>
                        <a:t>Recognition</a:t>
                      </a:r>
                      <a:endParaRPr lang="en-HK" sz="1200" b="0" kern="1200" dirty="0">
                        <a:solidFill>
                          <a:schemeClr val="dk1"/>
                        </a:solidFill>
                        <a:effectLst/>
                        <a:latin typeface="+mn-lt"/>
                        <a:ea typeface="+mn-ea"/>
                        <a:cs typeface="+mn-cs"/>
                      </a:endParaRPr>
                    </a:p>
                  </a:txBody>
                  <a:tcPr/>
                </a:tc>
                <a:tc>
                  <a:txBody>
                    <a:bodyPr/>
                    <a:lstStyle/>
                    <a:p>
                      <a:r>
                        <a:rPr lang="en-US" sz="1200" b="0" i="0" kern="1200" dirty="0">
                          <a:solidFill>
                            <a:schemeClr val="dk1"/>
                          </a:solidFill>
                          <a:effectLst/>
                          <a:latin typeface="+mn-lt"/>
                          <a:ea typeface="+mn-ea"/>
                          <a:cs typeface="+mn-cs"/>
                        </a:rPr>
                        <a:t>I receive appropriate recognition (beyond my pay and benefits) for my contributions and accomplishments</a:t>
                      </a:r>
                      <a:endParaRPr lang="en-US" sz="1200" b="0" kern="1200" dirty="0">
                        <a:solidFill>
                          <a:schemeClr val="dk1"/>
                        </a:solidFill>
                        <a:effectLst/>
                        <a:latin typeface="+mn-lt"/>
                        <a:ea typeface="+mn-ea"/>
                        <a:cs typeface="+mn-cs"/>
                      </a:endParaRPr>
                    </a:p>
                  </a:txBody>
                  <a:tcPr/>
                </a:tc>
                <a:extLst>
                  <a:ext uri="{0D108BD9-81ED-4DB2-BD59-A6C34878D82A}">
                    <a16:rowId xmlns:a16="http://schemas.microsoft.com/office/drawing/2014/main" val="386288714"/>
                  </a:ext>
                </a:extLst>
              </a:tr>
              <a:tr h="3328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HK" sz="1200" b="0" kern="1200" dirty="0">
                        <a:solidFill>
                          <a:schemeClr val="dk1"/>
                        </a:solidFill>
                        <a:effectLst/>
                        <a:latin typeface="+mn-lt"/>
                        <a:ea typeface="+mn-ea"/>
                        <a:cs typeface="+mn-cs"/>
                      </a:endParaRPr>
                    </a:p>
                  </a:txBody>
                  <a:tcPr/>
                </a:tc>
                <a:tc>
                  <a:txBody>
                    <a:bodyPr/>
                    <a:lstStyle/>
                    <a:p>
                      <a:r>
                        <a:rPr lang="en-US" sz="1200" b="0" kern="1200" dirty="0">
                          <a:solidFill>
                            <a:schemeClr val="dk1"/>
                          </a:solidFill>
                          <a:effectLst/>
                          <a:latin typeface="+mn-lt"/>
                          <a:ea typeface="+mn-ea"/>
                          <a:cs typeface="+mn-cs"/>
                        </a:rPr>
                        <a:t>Safety</a:t>
                      </a:r>
                      <a:endParaRPr lang="en-HK" sz="1200" b="0" kern="1200" dirty="0">
                        <a:solidFill>
                          <a:schemeClr val="dk1"/>
                        </a:solidFill>
                        <a:effectLst/>
                        <a:latin typeface="+mn-lt"/>
                        <a:ea typeface="+mn-ea"/>
                        <a:cs typeface="+mn-cs"/>
                      </a:endParaRPr>
                    </a:p>
                  </a:txBody>
                  <a:tcPr/>
                </a:tc>
                <a:tc>
                  <a:txBody>
                    <a:bodyPr/>
                    <a:lstStyle/>
                    <a:p>
                      <a:r>
                        <a:rPr lang="en-US" sz="1200" b="0" i="0" kern="1200" dirty="0">
                          <a:solidFill>
                            <a:schemeClr val="dk1"/>
                          </a:solidFill>
                          <a:effectLst/>
                          <a:latin typeface="+mn-lt"/>
                          <a:ea typeface="+mn-ea"/>
                          <a:cs typeface="+mn-cs"/>
                        </a:rPr>
                        <a:t>Workplace safety and security are considered important at the company</a:t>
                      </a:r>
                      <a:endParaRPr lang="en-US" sz="1200" b="0" kern="1200" dirty="0">
                        <a:solidFill>
                          <a:schemeClr val="dk1"/>
                        </a:solidFill>
                        <a:effectLst/>
                        <a:latin typeface="+mn-lt"/>
                        <a:ea typeface="+mn-ea"/>
                        <a:cs typeface="+mn-cs"/>
                      </a:endParaRPr>
                    </a:p>
                  </a:txBody>
                  <a:tcPr/>
                </a:tc>
                <a:extLst>
                  <a:ext uri="{0D108BD9-81ED-4DB2-BD59-A6C34878D82A}">
                    <a16:rowId xmlns:a16="http://schemas.microsoft.com/office/drawing/2014/main" val="2174412495"/>
                  </a:ext>
                </a:extLst>
              </a:tr>
              <a:tr h="3328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HK" sz="1200" b="0" kern="1200" dirty="0">
                        <a:solidFill>
                          <a:schemeClr val="dk1"/>
                        </a:solidFill>
                        <a:effectLst/>
                        <a:latin typeface="+mn-lt"/>
                        <a:ea typeface="+mn-ea"/>
                        <a:cs typeface="+mn-cs"/>
                      </a:endParaRPr>
                    </a:p>
                  </a:txBody>
                  <a:tcPr/>
                </a:tc>
                <a:tc>
                  <a:txBody>
                    <a:bodyPr/>
                    <a:lstStyle/>
                    <a:p>
                      <a:r>
                        <a:rPr lang="en-US" sz="1200" b="0" kern="1200" dirty="0">
                          <a:solidFill>
                            <a:schemeClr val="dk1"/>
                          </a:solidFill>
                          <a:effectLst/>
                          <a:latin typeface="+mn-lt"/>
                          <a:ea typeface="+mn-ea"/>
                          <a:cs typeface="+mn-cs"/>
                        </a:rPr>
                        <a:t>Work/Life Balance</a:t>
                      </a:r>
                      <a:endParaRPr lang="en-HK" sz="1200" b="0" kern="1200" dirty="0">
                        <a:solidFill>
                          <a:schemeClr val="dk1"/>
                        </a:solidFill>
                        <a:effectLst/>
                        <a:latin typeface="+mn-lt"/>
                        <a:ea typeface="+mn-ea"/>
                        <a:cs typeface="+mn-cs"/>
                      </a:endParaRPr>
                    </a:p>
                  </a:txBody>
                  <a:tcPr/>
                </a:tc>
                <a:tc>
                  <a:txBody>
                    <a:bodyPr/>
                    <a:lstStyle/>
                    <a:p>
                      <a:r>
                        <a:rPr lang="en-US" sz="1200" b="0" i="0" kern="1200" dirty="0">
                          <a:solidFill>
                            <a:schemeClr val="dk1"/>
                          </a:solidFill>
                          <a:effectLst/>
                          <a:latin typeface="+mn-lt"/>
                          <a:ea typeface="+mn-ea"/>
                          <a:cs typeface="+mn-cs"/>
                        </a:rPr>
                        <a:t>My work schedule allows adequate balance between my professional and private life</a:t>
                      </a:r>
                      <a:endParaRPr lang="en-US" sz="1200" b="0" kern="1200" dirty="0">
                        <a:solidFill>
                          <a:schemeClr val="dk1"/>
                        </a:solidFill>
                        <a:effectLst/>
                        <a:latin typeface="+mn-lt"/>
                        <a:ea typeface="+mn-ea"/>
                        <a:cs typeface="+mn-cs"/>
                      </a:endParaRPr>
                    </a:p>
                  </a:txBody>
                  <a:tcPr/>
                </a:tc>
                <a:extLst>
                  <a:ext uri="{0D108BD9-81ED-4DB2-BD59-A6C34878D82A}">
                    <a16:rowId xmlns:a16="http://schemas.microsoft.com/office/drawing/2014/main" val="2836357704"/>
                  </a:ext>
                </a:extLst>
              </a:tr>
              <a:tr h="3328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HK" sz="1200" b="0" kern="1200" dirty="0">
                        <a:solidFill>
                          <a:schemeClr val="dk1"/>
                        </a:solidFill>
                        <a:effectLst/>
                        <a:latin typeface="+mn-lt"/>
                        <a:ea typeface="+mn-ea"/>
                        <a:cs typeface="+mn-cs"/>
                      </a:endParaRPr>
                    </a:p>
                  </a:txBody>
                  <a:tcPr/>
                </a:tc>
                <a:tc>
                  <a:txBody>
                    <a:bodyPr/>
                    <a:lstStyle/>
                    <a:p>
                      <a:r>
                        <a:rPr lang="en-US" sz="1200" b="0" kern="1200" dirty="0">
                          <a:solidFill>
                            <a:schemeClr val="dk1"/>
                          </a:solidFill>
                          <a:effectLst/>
                          <a:latin typeface="+mn-lt"/>
                          <a:ea typeface="+mn-ea"/>
                          <a:cs typeface="+mn-cs"/>
                        </a:rPr>
                        <a:t>Survey follow-up</a:t>
                      </a:r>
                      <a:endParaRPr lang="en-HK" sz="1200" b="0" kern="1200" dirty="0">
                        <a:solidFill>
                          <a:schemeClr val="dk1"/>
                        </a:solidFill>
                        <a:effectLst/>
                        <a:latin typeface="+mn-lt"/>
                        <a:ea typeface="+mn-ea"/>
                        <a:cs typeface="+mn-cs"/>
                      </a:endParaRPr>
                    </a:p>
                  </a:txBody>
                  <a:tcPr/>
                </a:tc>
                <a:tc>
                  <a:txBody>
                    <a:bodyPr/>
                    <a:lstStyle/>
                    <a:p>
                      <a:r>
                        <a:rPr lang="en-US" sz="1200" b="0" i="0" kern="1200" dirty="0">
                          <a:solidFill>
                            <a:schemeClr val="dk1"/>
                          </a:solidFill>
                          <a:effectLst/>
                          <a:latin typeface="+mn-lt"/>
                          <a:ea typeface="+mn-ea"/>
                          <a:cs typeface="+mn-cs"/>
                        </a:rPr>
                        <a:t>Last survey results were communicated in the company and I do understand the results (Employee Pulse or Engagement Survey)</a:t>
                      </a:r>
                      <a:endParaRPr lang="en-US" sz="1200" b="0" kern="1200" dirty="0">
                        <a:solidFill>
                          <a:schemeClr val="dk1"/>
                        </a:solidFill>
                        <a:effectLst/>
                        <a:latin typeface="+mn-lt"/>
                        <a:ea typeface="+mn-ea"/>
                        <a:cs typeface="+mn-cs"/>
                      </a:endParaRPr>
                    </a:p>
                  </a:txBody>
                  <a:tcPr/>
                </a:tc>
                <a:extLst>
                  <a:ext uri="{0D108BD9-81ED-4DB2-BD59-A6C34878D82A}">
                    <a16:rowId xmlns:a16="http://schemas.microsoft.com/office/drawing/2014/main" val="3340995626"/>
                  </a:ext>
                </a:extLst>
              </a:tr>
              <a:tr h="3328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HK" sz="1200" b="0" kern="1200" dirty="0">
                        <a:solidFill>
                          <a:schemeClr val="dk1"/>
                        </a:solidFill>
                        <a:effectLst/>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dk1"/>
                          </a:solidFill>
                          <a:effectLst/>
                          <a:latin typeface="+mn-lt"/>
                          <a:ea typeface="+mn-ea"/>
                          <a:cs typeface="+mn-cs"/>
                        </a:rPr>
                        <a:t>Survey follow-up</a:t>
                      </a:r>
                      <a:endParaRPr lang="en-HK" sz="1200" b="0" kern="1200" dirty="0">
                        <a:solidFill>
                          <a:schemeClr val="dk1"/>
                        </a:solidFill>
                        <a:effectLst/>
                        <a:latin typeface="+mn-lt"/>
                        <a:ea typeface="+mn-ea"/>
                        <a:cs typeface="+mn-cs"/>
                      </a:endParaRPr>
                    </a:p>
                  </a:txBody>
                  <a:tcPr/>
                </a:tc>
                <a:tc>
                  <a:txBody>
                    <a:bodyPr/>
                    <a:lstStyle/>
                    <a:p>
                      <a:r>
                        <a:rPr lang="en-US" sz="1200" b="0" i="0" kern="1200" dirty="0">
                          <a:solidFill>
                            <a:schemeClr val="dk1"/>
                          </a:solidFill>
                          <a:effectLst/>
                          <a:latin typeface="+mn-lt"/>
                          <a:ea typeface="+mn-ea"/>
                          <a:cs typeface="+mn-cs"/>
                        </a:rPr>
                        <a:t>Effective actions were taken after the last survey by the top management to hear the voice (Employee Pulse or Engagement Survey)</a:t>
                      </a:r>
                      <a:endParaRPr lang="en-US" sz="1200" b="0" kern="1200" dirty="0">
                        <a:solidFill>
                          <a:schemeClr val="dk1"/>
                        </a:solidFill>
                        <a:effectLst/>
                        <a:latin typeface="+mn-lt"/>
                        <a:ea typeface="+mn-ea"/>
                        <a:cs typeface="+mn-cs"/>
                      </a:endParaRPr>
                    </a:p>
                  </a:txBody>
                  <a:tcPr/>
                </a:tc>
                <a:extLst>
                  <a:ext uri="{0D108BD9-81ED-4DB2-BD59-A6C34878D82A}">
                    <a16:rowId xmlns:a16="http://schemas.microsoft.com/office/drawing/2014/main" val="1775765815"/>
                  </a:ext>
                </a:extLst>
              </a:tr>
              <a:tr h="332817">
                <a:tc>
                  <a:txBody>
                    <a:bodyPr/>
                    <a:lstStyle/>
                    <a:p>
                      <a:r>
                        <a:rPr lang="en-US" sz="1200" dirty="0"/>
                        <a:t>Collaboration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Winning Team</a:t>
                      </a:r>
                      <a:endParaRPr lang="en-HK" sz="1200" dirty="0"/>
                    </a:p>
                  </a:txBody>
                  <a:tcPr/>
                </a:tc>
                <a:tc>
                  <a:txBody>
                    <a:bodyPr/>
                    <a:lstStyle/>
                    <a:p>
                      <a:r>
                        <a:rPr lang="en-US" sz="1200" b="0" kern="1200" dirty="0">
                          <a:solidFill>
                            <a:schemeClr val="dk1"/>
                          </a:solidFill>
                          <a:effectLst/>
                          <a:latin typeface="+mn-lt"/>
                          <a:ea typeface="+mn-ea"/>
                          <a:cs typeface="+mn-cs"/>
                        </a:rPr>
                        <a:t>There is effective collaboration between different teams/departments</a:t>
                      </a:r>
                    </a:p>
                  </a:txBody>
                  <a:tcPr/>
                </a:tc>
                <a:extLst>
                  <a:ext uri="{0D108BD9-81ED-4DB2-BD59-A6C34878D82A}">
                    <a16:rowId xmlns:a16="http://schemas.microsoft.com/office/drawing/2014/main" val="124504011"/>
                  </a:ext>
                </a:extLst>
              </a:tr>
              <a:tr h="3328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Collaboration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Winning Team</a:t>
                      </a:r>
                      <a:endParaRPr lang="en-HK" sz="1200" dirty="0"/>
                    </a:p>
                  </a:txBody>
                  <a:tcPr/>
                </a:tc>
                <a:tc>
                  <a:txBody>
                    <a:bodyPr/>
                    <a:lstStyle/>
                    <a:p>
                      <a:r>
                        <a:rPr lang="en-US" sz="1200" b="0" kern="1200" dirty="0">
                          <a:solidFill>
                            <a:schemeClr val="dk1"/>
                          </a:solidFill>
                          <a:effectLst/>
                          <a:latin typeface="+mn-lt"/>
                          <a:ea typeface="+mn-ea"/>
                          <a:cs typeface="+mn-cs"/>
                        </a:rPr>
                        <a:t>There is effective collaboration within my team/department</a:t>
                      </a:r>
                    </a:p>
                  </a:txBody>
                  <a:tcPr/>
                </a:tc>
                <a:extLst>
                  <a:ext uri="{0D108BD9-81ED-4DB2-BD59-A6C34878D82A}">
                    <a16:rowId xmlns:a16="http://schemas.microsoft.com/office/drawing/2014/main" val="2550706275"/>
                  </a:ext>
                </a:extLst>
              </a:tr>
              <a:tr h="332817">
                <a:tc>
                  <a:txBody>
                    <a:bodyPr/>
                    <a:lstStyle/>
                    <a:p>
                      <a:r>
                        <a:rPr lang="en-US" sz="1200" dirty="0"/>
                        <a:t>Excellent</a:t>
                      </a:r>
                      <a:endParaRPr lang="en-HK" sz="1200" dirty="0"/>
                    </a:p>
                  </a:txBody>
                  <a:tcPr/>
                </a:tc>
                <a:tc>
                  <a:txBody>
                    <a:bodyPr/>
                    <a:lstStyle/>
                    <a:p>
                      <a:r>
                        <a:rPr lang="en-US" sz="1200" b="0" kern="1200" dirty="0">
                          <a:solidFill>
                            <a:schemeClr val="dk1"/>
                          </a:solidFill>
                          <a:effectLst/>
                          <a:latin typeface="+mn-lt"/>
                          <a:ea typeface="+mn-ea"/>
                          <a:cs typeface="+mn-cs"/>
                        </a:rPr>
                        <a:t>Personal Growth</a:t>
                      </a:r>
                      <a:endParaRPr lang="en-HK" sz="1200" dirty="0"/>
                    </a:p>
                  </a:txBody>
                  <a:tcPr/>
                </a:tc>
                <a:tc>
                  <a:txBody>
                    <a:bodyPr/>
                    <a:lstStyle/>
                    <a:p>
                      <a:r>
                        <a:rPr lang="en-US" sz="1200" b="0" kern="1200" dirty="0">
                          <a:solidFill>
                            <a:schemeClr val="dk1"/>
                          </a:solidFill>
                          <a:effectLst/>
                          <a:latin typeface="+mn-lt"/>
                          <a:ea typeface="+mn-ea"/>
                          <a:cs typeface="+mn-cs"/>
                        </a:rPr>
                        <a:t>My future career opportunities at the company do look good and I am confident that the re-organization will add benefits </a:t>
                      </a:r>
                    </a:p>
                  </a:txBody>
                  <a:tcPr/>
                </a:tc>
                <a:extLst>
                  <a:ext uri="{0D108BD9-81ED-4DB2-BD59-A6C34878D82A}">
                    <a16:rowId xmlns:a16="http://schemas.microsoft.com/office/drawing/2014/main" val="2611821275"/>
                  </a:ext>
                </a:extLst>
              </a:tr>
              <a:tr h="332817">
                <a:tc>
                  <a:txBody>
                    <a:bodyPr/>
                    <a:lstStyle/>
                    <a:p>
                      <a:r>
                        <a:rPr lang="en-US" sz="1200" dirty="0"/>
                        <a:t>Excellent</a:t>
                      </a:r>
                      <a:endParaRPr lang="en-HK"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Winning Team</a:t>
                      </a:r>
                      <a:endParaRPr lang="en-HK" sz="1200" dirty="0"/>
                    </a:p>
                  </a:txBody>
                  <a:tcPr/>
                </a:tc>
                <a:tc>
                  <a:txBody>
                    <a:bodyPr/>
                    <a:lstStyle/>
                    <a:p>
                      <a:r>
                        <a:rPr lang="en-US" sz="1200" b="0" kern="1200" dirty="0">
                          <a:solidFill>
                            <a:schemeClr val="dk1"/>
                          </a:solidFill>
                          <a:effectLst/>
                          <a:latin typeface="+mn-lt"/>
                          <a:ea typeface="+mn-ea"/>
                          <a:cs typeface="+mn-cs"/>
                        </a:rPr>
                        <a:t>We make high quality decisions at the right speed</a:t>
                      </a:r>
                    </a:p>
                  </a:txBody>
                  <a:tcPr/>
                </a:tc>
                <a:extLst>
                  <a:ext uri="{0D108BD9-81ED-4DB2-BD59-A6C34878D82A}">
                    <a16:rowId xmlns:a16="http://schemas.microsoft.com/office/drawing/2014/main" val="474323430"/>
                  </a:ext>
                </a:extLst>
              </a:tr>
              <a:tr h="332817">
                <a:tc>
                  <a:txBody>
                    <a:bodyPr/>
                    <a:lstStyle/>
                    <a:p>
                      <a:r>
                        <a:rPr lang="en-US" sz="1200" dirty="0"/>
                        <a:t>Excellent</a:t>
                      </a:r>
                      <a:endParaRPr lang="en-HK" sz="1200" dirty="0"/>
                    </a:p>
                  </a:txBody>
                  <a:tcPr/>
                </a:tc>
                <a:tc>
                  <a:txBody>
                    <a:bodyPr/>
                    <a:lstStyle/>
                    <a:p>
                      <a:r>
                        <a:rPr lang="en-US" sz="1200" dirty="0"/>
                        <a:t>Valued Member</a:t>
                      </a:r>
                      <a:endParaRPr lang="en-HK" sz="1200" dirty="0"/>
                    </a:p>
                  </a:txBody>
                  <a:tcPr/>
                </a:tc>
                <a:tc>
                  <a:txBody>
                    <a:bodyPr/>
                    <a:lstStyle/>
                    <a:p>
                      <a:r>
                        <a:rPr lang="en-US" sz="1200" b="0" kern="1200" dirty="0">
                          <a:solidFill>
                            <a:schemeClr val="dk1"/>
                          </a:solidFill>
                          <a:effectLst/>
                          <a:latin typeface="+mn-lt"/>
                          <a:ea typeface="+mn-ea"/>
                          <a:cs typeface="+mn-cs"/>
                        </a:rPr>
                        <a:t>My direct manager develops a positive team atmosphere</a:t>
                      </a:r>
                    </a:p>
                  </a:txBody>
                  <a:tcPr/>
                </a:tc>
                <a:extLst>
                  <a:ext uri="{0D108BD9-81ED-4DB2-BD59-A6C34878D82A}">
                    <a16:rowId xmlns:a16="http://schemas.microsoft.com/office/drawing/2014/main" val="3012797520"/>
                  </a:ext>
                </a:extLst>
              </a:tr>
            </a:tbl>
          </a:graphicData>
        </a:graphic>
      </p:graphicFrame>
      <p:sp>
        <p:nvSpPr>
          <p:cNvPr id="4" name="Title 3">
            <a:extLst>
              <a:ext uri="{FF2B5EF4-FFF2-40B4-BE49-F238E27FC236}">
                <a16:creationId xmlns:a16="http://schemas.microsoft.com/office/drawing/2014/main" id="{33E48044-605C-496B-AFB7-07F01F4B65FE}"/>
              </a:ext>
            </a:extLst>
          </p:cNvPr>
          <p:cNvSpPr>
            <a:spLocks noGrp="1"/>
          </p:cNvSpPr>
          <p:nvPr>
            <p:ph type="title"/>
          </p:nvPr>
        </p:nvSpPr>
        <p:spPr>
          <a:xfrm>
            <a:off x="151312" y="0"/>
            <a:ext cx="11017249" cy="720081"/>
          </a:xfrm>
        </p:spPr>
        <p:txBody>
          <a:bodyPr/>
          <a:lstStyle/>
          <a:p>
            <a:r>
              <a:rPr lang="en-US" sz="3200" b="1" i="1" u="sng" dirty="0"/>
              <a:t>Survey questions (30 questions)</a:t>
            </a:r>
            <a:endParaRPr lang="en-HK" sz="3200" b="1" i="1" u="sng" dirty="0"/>
          </a:p>
        </p:txBody>
      </p:sp>
    </p:spTree>
    <p:extLst>
      <p:ext uri="{BB962C8B-B14F-4D97-AF65-F5344CB8AC3E}">
        <p14:creationId xmlns:p14="http://schemas.microsoft.com/office/powerpoint/2010/main" val="2896423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173BBA7A-5E7E-4019-BBAA-0319E8508444}"/>
              </a:ext>
            </a:extLst>
          </p:cNvPr>
          <p:cNvGraphicFramePr>
            <a:graphicFrameLocks noGrp="1"/>
          </p:cNvGraphicFramePr>
          <p:nvPr>
            <p:ph sz="quarter" idx="14"/>
            <p:extLst>
              <p:ext uri="{D42A27DB-BD31-4B8C-83A1-F6EECF244321}">
                <p14:modId xmlns:p14="http://schemas.microsoft.com/office/powerpoint/2010/main" val="660800919"/>
              </p:ext>
            </p:extLst>
          </p:nvPr>
        </p:nvGraphicFramePr>
        <p:xfrm>
          <a:off x="151312" y="874557"/>
          <a:ext cx="11889373" cy="5351901"/>
        </p:xfrm>
        <a:graphic>
          <a:graphicData uri="http://schemas.openxmlformats.org/drawingml/2006/table">
            <a:tbl>
              <a:tblPr firstRow="1" bandRow="1">
                <a:tableStyleId>{5C22544A-7EE6-4342-B048-85BDC9FD1C3A}</a:tableStyleId>
              </a:tblPr>
              <a:tblGrid>
                <a:gridCol w="1526173">
                  <a:extLst>
                    <a:ext uri="{9D8B030D-6E8A-4147-A177-3AD203B41FA5}">
                      <a16:colId xmlns:a16="http://schemas.microsoft.com/office/drawing/2014/main" val="1144574562"/>
                    </a:ext>
                  </a:extLst>
                </a:gridCol>
                <a:gridCol w="1631283">
                  <a:extLst>
                    <a:ext uri="{9D8B030D-6E8A-4147-A177-3AD203B41FA5}">
                      <a16:colId xmlns:a16="http://schemas.microsoft.com/office/drawing/2014/main" val="2881794909"/>
                    </a:ext>
                  </a:extLst>
                </a:gridCol>
                <a:gridCol w="8731917">
                  <a:extLst>
                    <a:ext uri="{9D8B030D-6E8A-4147-A177-3AD203B41FA5}">
                      <a16:colId xmlns:a16="http://schemas.microsoft.com/office/drawing/2014/main" val="1523150306"/>
                    </a:ext>
                  </a:extLst>
                </a:gridCol>
              </a:tblGrid>
              <a:tr h="444141">
                <a:tc>
                  <a:txBody>
                    <a:bodyPr/>
                    <a:lstStyle/>
                    <a:p>
                      <a:r>
                        <a:rPr lang="en-US" sz="1400" dirty="0"/>
                        <a:t>Indices</a:t>
                      </a:r>
                      <a:endParaRPr lang="en-HK" sz="1400" dirty="0"/>
                    </a:p>
                  </a:txBody>
                  <a:tcPr/>
                </a:tc>
                <a:tc>
                  <a:txBody>
                    <a:bodyPr/>
                    <a:lstStyle/>
                    <a:p>
                      <a:r>
                        <a:rPr lang="en-US" sz="1400" dirty="0"/>
                        <a:t>Dimension</a:t>
                      </a:r>
                      <a:endParaRPr lang="en-HK" sz="1400" dirty="0"/>
                    </a:p>
                  </a:txBody>
                  <a:tcPr/>
                </a:tc>
                <a:tc>
                  <a:txBody>
                    <a:bodyPr/>
                    <a:lstStyle/>
                    <a:p>
                      <a:r>
                        <a:rPr lang="en-US" sz="1400" dirty="0"/>
                        <a:t>Items</a:t>
                      </a:r>
                      <a:endParaRPr lang="en-HK" sz="1400" dirty="0"/>
                    </a:p>
                  </a:txBody>
                  <a:tcPr/>
                </a:tc>
                <a:extLst>
                  <a:ext uri="{0D108BD9-81ED-4DB2-BD59-A6C34878D82A}">
                    <a16:rowId xmlns:a16="http://schemas.microsoft.com/office/drawing/2014/main" val="4055424568"/>
                  </a:ext>
                </a:extLst>
              </a:tr>
              <a:tr h="377520">
                <a:tc>
                  <a:txBody>
                    <a:bodyPr/>
                    <a:lstStyle/>
                    <a:p>
                      <a:r>
                        <a:rPr lang="en-US" sz="1200" dirty="0"/>
                        <a:t>Inclusion &amp; Diversity</a:t>
                      </a:r>
                      <a:endParaRPr lang="en-HK" sz="1200" dirty="0"/>
                    </a:p>
                  </a:txBody>
                  <a:tcPr/>
                </a:tc>
                <a:tc>
                  <a:txBody>
                    <a:bodyPr/>
                    <a:lstStyle/>
                    <a:p>
                      <a:r>
                        <a:rPr lang="en-US" sz="1200" dirty="0"/>
                        <a:t>Environment of Trust</a:t>
                      </a:r>
                      <a:endParaRPr lang="en-HK" sz="1200" dirty="0"/>
                    </a:p>
                  </a:txBody>
                  <a:tcPr/>
                </a:tc>
                <a:tc>
                  <a:txBody>
                    <a:bodyPr/>
                    <a:lstStyle/>
                    <a:p>
                      <a:r>
                        <a:rPr lang="en-US" sz="1200" b="0" kern="1200" dirty="0">
                          <a:solidFill>
                            <a:schemeClr val="dk1"/>
                          </a:solidFill>
                          <a:effectLst/>
                          <a:latin typeface="+mn-lt"/>
                          <a:ea typeface="+mn-ea"/>
                          <a:cs typeface="+mn-cs"/>
                        </a:rPr>
                        <a:t>I experience trust and mutual respect in my workplace</a:t>
                      </a:r>
                    </a:p>
                  </a:txBody>
                  <a:tcPr/>
                </a:tc>
                <a:extLst>
                  <a:ext uri="{0D108BD9-81ED-4DB2-BD59-A6C34878D82A}">
                    <a16:rowId xmlns:a16="http://schemas.microsoft.com/office/drawing/2014/main" val="2862354302"/>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Inclusion &amp; Diversity</a:t>
                      </a:r>
                      <a:endParaRPr lang="en-HK"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Environment of Trust</a:t>
                      </a:r>
                      <a:endParaRPr lang="en-HK" sz="1200" dirty="0"/>
                    </a:p>
                  </a:txBody>
                  <a:tcPr/>
                </a:tc>
                <a:tc>
                  <a:txBody>
                    <a:bodyPr/>
                    <a:lstStyle/>
                    <a:p>
                      <a:r>
                        <a:rPr lang="en-US" sz="1200" b="0" kern="1200" dirty="0">
                          <a:solidFill>
                            <a:schemeClr val="dk1"/>
                          </a:solidFill>
                          <a:effectLst/>
                          <a:latin typeface="+mn-lt"/>
                          <a:ea typeface="+mn-ea"/>
                          <a:cs typeface="+mn-cs"/>
                        </a:rPr>
                        <a:t>I feel a sense of belonging at work</a:t>
                      </a:r>
                    </a:p>
                  </a:txBody>
                  <a:tcPr/>
                </a:tc>
                <a:extLst>
                  <a:ext uri="{0D108BD9-81ED-4DB2-BD59-A6C34878D82A}">
                    <a16:rowId xmlns:a16="http://schemas.microsoft.com/office/drawing/2014/main" val="1002992751"/>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Inclusion &amp; Diversity</a:t>
                      </a:r>
                      <a:endParaRPr lang="en-HK"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Environment of Trust</a:t>
                      </a:r>
                      <a:endParaRPr lang="en-HK" sz="1200" dirty="0"/>
                    </a:p>
                  </a:txBody>
                  <a:tcPr/>
                </a:tc>
                <a:tc>
                  <a:txBody>
                    <a:bodyPr/>
                    <a:lstStyle/>
                    <a:p>
                      <a:r>
                        <a:rPr lang="en-US" sz="1200" b="0" kern="1200" dirty="0">
                          <a:solidFill>
                            <a:schemeClr val="dk1"/>
                          </a:solidFill>
                          <a:effectLst/>
                          <a:latin typeface="+mn-lt"/>
                          <a:ea typeface="+mn-ea"/>
                          <a:cs typeface="+mn-cs"/>
                        </a:rPr>
                        <a:t>We have a work environment that is accepting of diverse backgrounds and ways of thinking</a:t>
                      </a:r>
                    </a:p>
                  </a:txBody>
                  <a:tcPr/>
                </a:tc>
                <a:extLst>
                  <a:ext uri="{0D108BD9-81ED-4DB2-BD59-A6C34878D82A}">
                    <a16:rowId xmlns:a16="http://schemas.microsoft.com/office/drawing/2014/main" val="1195615215"/>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Inspire</a:t>
                      </a:r>
                      <a:endParaRPr lang="en-HK" sz="1200" dirty="0"/>
                    </a:p>
                  </a:txBody>
                  <a:tcPr/>
                </a:tc>
                <a:tc>
                  <a:txBody>
                    <a:bodyPr/>
                    <a:lstStyle/>
                    <a:p>
                      <a:r>
                        <a:rPr lang="en-US" sz="1200" dirty="0"/>
                        <a:t>Winning Team</a:t>
                      </a:r>
                      <a:endParaRPr lang="en-HK" sz="1200" dirty="0"/>
                    </a:p>
                  </a:txBody>
                  <a:tcPr/>
                </a:tc>
                <a:tc>
                  <a:txBody>
                    <a:bodyPr/>
                    <a:lstStyle/>
                    <a:p>
                      <a:r>
                        <a:rPr lang="en-US" sz="1200" b="0" kern="1200" dirty="0">
                          <a:solidFill>
                            <a:schemeClr val="dk1"/>
                          </a:solidFill>
                          <a:effectLst/>
                          <a:latin typeface="+mn-lt"/>
                          <a:ea typeface="+mn-ea"/>
                          <a:cs typeface="+mn-cs"/>
                        </a:rPr>
                        <a:t>Senior leadership makes me excited about the future of the company after the transformational change was successful </a:t>
                      </a:r>
                    </a:p>
                  </a:txBody>
                  <a:tcPr/>
                </a:tc>
                <a:extLst>
                  <a:ext uri="{0D108BD9-81ED-4DB2-BD59-A6C34878D82A}">
                    <a16:rowId xmlns:a16="http://schemas.microsoft.com/office/drawing/2014/main" val="331182621"/>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Proactive</a:t>
                      </a:r>
                      <a:endParaRPr lang="en-HK" sz="1100" dirty="0"/>
                    </a:p>
                  </a:txBody>
                  <a:tcPr/>
                </a:tc>
                <a:tc>
                  <a:txBody>
                    <a:bodyPr/>
                    <a:lstStyle/>
                    <a:p>
                      <a:r>
                        <a:rPr lang="en-US" sz="1100" b="0" kern="1200" dirty="0">
                          <a:solidFill>
                            <a:schemeClr val="dk1"/>
                          </a:solidFill>
                          <a:effectLst/>
                          <a:latin typeface="+mn-lt"/>
                          <a:ea typeface="+mn-ea"/>
                          <a:cs typeface="+mn-cs"/>
                        </a:rPr>
                        <a:t>Personal Growth</a:t>
                      </a:r>
                      <a:endParaRPr lang="en-HK" sz="1100" dirty="0"/>
                    </a:p>
                  </a:txBody>
                  <a:tcPr/>
                </a:tc>
                <a:tc>
                  <a:txBody>
                    <a:bodyPr/>
                    <a:lstStyle/>
                    <a:p>
                      <a:r>
                        <a:rPr lang="en-US" sz="1100" b="0" kern="1200" dirty="0">
                          <a:solidFill>
                            <a:schemeClr val="dk1"/>
                          </a:solidFill>
                          <a:effectLst/>
                          <a:latin typeface="+mn-lt"/>
                          <a:ea typeface="+mn-ea"/>
                          <a:cs typeface="+mn-cs"/>
                        </a:rPr>
                        <a:t>I am provided with opportunities to learn new skills in the new set up with 2 streams in products and services</a:t>
                      </a:r>
                    </a:p>
                  </a:txBody>
                  <a:tcPr/>
                </a:tc>
                <a:extLst>
                  <a:ext uri="{0D108BD9-81ED-4DB2-BD59-A6C34878D82A}">
                    <a16:rowId xmlns:a16="http://schemas.microsoft.com/office/drawing/2014/main" val="2931358618"/>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Proactive</a:t>
                      </a:r>
                      <a:endParaRPr lang="en-HK" sz="1100" dirty="0"/>
                    </a:p>
                  </a:txBody>
                  <a:tcPr/>
                </a:tc>
                <a:tc>
                  <a:txBody>
                    <a:bodyPr/>
                    <a:lstStyle/>
                    <a:p>
                      <a:r>
                        <a:rPr lang="en-US" sz="1100" dirty="0"/>
                        <a:t>Valued Member</a:t>
                      </a:r>
                      <a:endParaRPr lang="en-HK" sz="1100" dirty="0"/>
                    </a:p>
                  </a:txBody>
                  <a:tcPr/>
                </a:tc>
                <a:tc>
                  <a:txBody>
                    <a:bodyPr/>
                    <a:lstStyle/>
                    <a:p>
                      <a:r>
                        <a:rPr lang="en-US" sz="1100" b="0" kern="1200" dirty="0">
                          <a:solidFill>
                            <a:schemeClr val="dk1"/>
                          </a:solidFill>
                          <a:effectLst/>
                          <a:latin typeface="+mn-lt"/>
                          <a:ea typeface="+mn-ea"/>
                          <a:cs typeface="+mn-cs"/>
                        </a:rPr>
                        <a:t>I feel encouraged to recommend new and better ways of doing things</a:t>
                      </a:r>
                    </a:p>
                  </a:txBody>
                  <a:tcPr/>
                </a:tc>
                <a:extLst>
                  <a:ext uri="{0D108BD9-81ED-4DB2-BD59-A6C34878D82A}">
                    <a16:rowId xmlns:a16="http://schemas.microsoft.com/office/drawing/2014/main" val="2150303403"/>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Proactive</a:t>
                      </a:r>
                      <a:endParaRPr lang="en-HK" sz="1100" dirty="0"/>
                    </a:p>
                  </a:txBody>
                  <a:tcPr/>
                </a:tc>
                <a:tc>
                  <a:txBody>
                    <a:bodyPr/>
                    <a:lstStyle/>
                    <a:p>
                      <a:r>
                        <a:rPr lang="en-US" sz="1100" dirty="0"/>
                        <a:t>Valued Member</a:t>
                      </a:r>
                      <a:endParaRPr lang="en-HK" sz="1100" dirty="0"/>
                    </a:p>
                  </a:txBody>
                  <a:tcPr/>
                </a:tc>
                <a:tc>
                  <a:txBody>
                    <a:bodyPr/>
                    <a:lstStyle/>
                    <a:p>
                      <a:r>
                        <a:rPr lang="en-US" sz="1100" b="0" kern="1200" dirty="0">
                          <a:solidFill>
                            <a:schemeClr val="dk1"/>
                          </a:solidFill>
                          <a:effectLst/>
                          <a:latin typeface="+mn-lt"/>
                          <a:ea typeface="+mn-ea"/>
                          <a:cs typeface="+mn-cs"/>
                        </a:rPr>
                        <a:t>I understand how my individual work goals relate to the broader goals of the company and I am buying into the desired change. </a:t>
                      </a:r>
                    </a:p>
                  </a:txBody>
                  <a:tcPr/>
                </a:tc>
                <a:extLst>
                  <a:ext uri="{0D108BD9-81ED-4DB2-BD59-A6C34878D82A}">
                    <a16:rowId xmlns:a16="http://schemas.microsoft.com/office/drawing/2014/main" val="1946387486"/>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Purpose &amp; Values</a:t>
                      </a:r>
                      <a:endParaRPr lang="en-HK" sz="1100" dirty="0"/>
                    </a:p>
                  </a:txBody>
                  <a:tcPr/>
                </a:tc>
                <a:tc>
                  <a:txBody>
                    <a:bodyPr/>
                    <a:lstStyle/>
                    <a:p>
                      <a:r>
                        <a:rPr lang="en-US" sz="1100" dirty="0"/>
                        <a:t>Integrity</a:t>
                      </a:r>
                      <a:endParaRPr lang="en-HK" sz="1100" dirty="0"/>
                    </a:p>
                  </a:txBody>
                  <a:tcPr/>
                </a:tc>
                <a:tc>
                  <a:txBody>
                    <a:bodyPr/>
                    <a:lstStyle/>
                    <a:p>
                      <a:pPr algn="l"/>
                      <a:r>
                        <a:rPr lang="en-US" sz="1100" b="0" kern="1200" dirty="0">
                          <a:solidFill>
                            <a:schemeClr val="dk1"/>
                          </a:solidFill>
                          <a:effectLst/>
                          <a:latin typeface="+mn-lt"/>
                          <a:ea typeface="+mn-ea"/>
                          <a:cs typeface="+mn-cs"/>
                        </a:rPr>
                        <a:t>Decisions made by senior leadership are consistent with our organization's mission and values</a:t>
                      </a:r>
                    </a:p>
                  </a:txBody>
                  <a:tcPr/>
                </a:tc>
                <a:extLst>
                  <a:ext uri="{0D108BD9-81ED-4DB2-BD59-A6C34878D82A}">
                    <a16:rowId xmlns:a16="http://schemas.microsoft.com/office/drawing/2014/main" val="1142744121"/>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kern="1200" dirty="0">
                          <a:solidFill>
                            <a:schemeClr val="dk1"/>
                          </a:solidFill>
                          <a:effectLst/>
                          <a:latin typeface="+mn-lt"/>
                          <a:ea typeface="+mn-ea"/>
                          <a:cs typeface="+mn-cs"/>
                        </a:rPr>
                        <a:t>Purpose &amp; Values</a:t>
                      </a:r>
                      <a:endParaRPr lang="en-HK" sz="1100" b="0" kern="1200" dirty="0">
                        <a:solidFill>
                          <a:schemeClr val="dk1"/>
                        </a:solidFill>
                        <a:effectLst/>
                        <a:latin typeface="+mn-lt"/>
                        <a:ea typeface="+mn-ea"/>
                        <a:cs typeface="+mn-cs"/>
                      </a:endParaRPr>
                    </a:p>
                  </a:txBody>
                  <a:tcPr/>
                </a:tc>
                <a:tc>
                  <a:txBody>
                    <a:bodyPr/>
                    <a:lstStyle/>
                    <a:p>
                      <a:r>
                        <a:rPr lang="en-US" sz="1100" b="0" kern="1200" dirty="0">
                          <a:solidFill>
                            <a:schemeClr val="dk1"/>
                          </a:solidFill>
                          <a:effectLst/>
                          <a:latin typeface="+mn-lt"/>
                          <a:ea typeface="+mn-ea"/>
                          <a:cs typeface="+mn-cs"/>
                        </a:rPr>
                        <a:t>Meaningful Work</a:t>
                      </a:r>
                      <a:endParaRPr lang="en-HK" sz="1100" b="0" kern="1200" dirty="0">
                        <a:solidFill>
                          <a:schemeClr val="dk1"/>
                        </a:solidFill>
                        <a:effectLst/>
                        <a:latin typeface="+mn-lt"/>
                        <a:ea typeface="+mn-ea"/>
                        <a:cs typeface="+mn-cs"/>
                      </a:endParaRPr>
                    </a:p>
                  </a:txBody>
                  <a:tcPr/>
                </a:tc>
                <a:tc>
                  <a:txBody>
                    <a:bodyPr/>
                    <a:lstStyle/>
                    <a:p>
                      <a:r>
                        <a:rPr lang="en-US" sz="1100" b="0" kern="1200" dirty="0">
                          <a:solidFill>
                            <a:schemeClr val="dk1"/>
                          </a:solidFill>
                          <a:effectLst/>
                          <a:latin typeface="+mn-lt"/>
                          <a:ea typeface="+mn-ea"/>
                          <a:cs typeface="+mn-cs"/>
                        </a:rPr>
                        <a:t>The company’s purpose and values after the reorganization does provide meaningful direction to me</a:t>
                      </a:r>
                    </a:p>
                  </a:txBody>
                  <a:tcPr/>
                </a:tc>
                <a:extLst>
                  <a:ext uri="{0D108BD9-81ED-4DB2-BD59-A6C34878D82A}">
                    <a16:rowId xmlns:a16="http://schemas.microsoft.com/office/drawing/2014/main" val="3253234122"/>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kern="1200" dirty="0">
                          <a:solidFill>
                            <a:schemeClr val="dk1"/>
                          </a:solidFill>
                          <a:effectLst/>
                          <a:latin typeface="+mn-lt"/>
                          <a:ea typeface="+mn-ea"/>
                          <a:cs typeface="+mn-cs"/>
                        </a:rPr>
                        <a:t>Purpose &amp; Values</a:t>
                      </a:r>
                      <a:endParaRPr lang="en-HK" sz="1100" b="0" kern="1200" dirty="0">
                        <a:solidFill>
                          <a:schemeClr val="dk1"/>
                        </a:solidFill>
                        <a:effectLst/>
                        <a:latin typeface="+mn-lt"/>
                        <a:ea typeface="+mn-ea"/>
                        <a:cs typeface="+mn-cs"/>
                      </a:endParaRPr>
                    </a:p>
                  </a:txBody>
                  <a:tcPr/>
                </a:tc>
                <a:tc>
                  <a:txBody>
                    <a:bodyPr/>
                    <a:lstStyle/>
                    <a:p>
                      <a:r>
                        <a:rPr lang="en-US" sz="1100" b="0" kern="1200" dirty="0">
                          <a:solidFill>
                            <a:schemeClr val="dk1"/>
                          </a:solidFill>
                          <a:effectLst/>
                          <a:latin typeface="+mn-lt"/>
                          <a:ea typeface="+mn-ea"/>
                          <a:cs typeface="+mn-cs"/>
                        </a:rPr>
                        <a:t>Meaningful Work</a:t>
                      </a:r>
                      <a:endParaRPr lang="en-HK" sz="1100" b="0" kern="1200" dirty="0">
                        <a:solidFill>
                          <a:schemeClr val="dk1"/>
                        </a:solidFill>
                        <a:effectLst/>
                        <a:latin typeface="+mn-lt"/>
                        <a:ea typeface="+mn-ea"/>
                        <a:cs typeface="+mn-cs"/>
                      </a:endParaRPr>
                    </a:p>
                  </a:txBody>
                  <a:tcPr/>
                </a:tc>
                <a:tc>
                  <a:txBody>
                    <a:bodyPr/>
                    <a:lstStyle/>
                    <a:p>
                      <a:r>
                        <a:rPr lang="en-US" sz="1100" b="0" kern="1200" dirty="0">
                          <a:solidFill>
                            <a:schemeClr val="dk1"/>
                          </a:solidFill>
                          <a:effectLst/>
                          <a:latin typeface="+mn-lt"/>
                          <a:ea typeface="+mn-ea"/>
                          <a:cs typeface="+mn-cs"/>
                        </a:rPr>
                        <a:t>I see the company’s values being demonstrated throughout the organization every day</a:t>
                      </a:r>
                    </a:p>
                  </a:txBody>
                  <a:tcPr/>
                </a:tc>
                <a:extLst>
                  <a:ext uri="{0D108BD9-81ED-4DB2-BD59-A6C34878D82A}">
                    <a16:rowId xmlns:a16="http://schemas.microsoft.com/office/drawing/2014/main" val="3254068781"/>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kern="1200" dirty="0">
                          <a:solidFill>
                            <a:schemeClr val="dk1"/>
                          </a:solidFill>
                          <a:effectLst/>
                          <a:latin typeface="+mn-lt"/>
                          <a:ea typeface="+mn-ea"/>
                          <a:cs typeface="+mn-cs"/>
                        </a:rPr>
                        <a:t>Reliable</a:t>
                      </a:r>
                      <a:endParaRPr lang="en-HK" sz="1100" b="0" kern="1200" dirty="0">
                        <a:solidFill>
                          <a:schemeClr val="dk1"/>
                        </a:solidFill>
                        <a:effectLst/>
                        <a:latin typeface="+mn-lt"/>
                        <a:ea typeface="+mn-ea"/>
                        <a:cs typeface="+mn-cs"/>
                      </a:endParaRPr>
                    </a:p>
                  </a:txBody>
                  <a:tcPr/>
                </a:tc>
                <a:tc>
                  <a:txBody>
                    <a:bodyPr/>
                    <a:lstStyle/>
                    <a:p>
                      <a:r>
                        <a:rPr lang="en-US" sz="1100" dirty="0"/>
                        <a:t>Integrity</a:t>
                      </a:r>
                      <a:endParaRPr lang="en-HK" sz="1100" b="0" kern="1200" dirty="0">
                        <a:solidFill>
                          <a:schemeClr val="dk1"/>
                        </a:solidFill>
                        <a:effectLst/>
                        <a:latin typeface="+mn-lt"/>
                        <a:ea typeface="+mn-ea"/>
                        <a:cs typeface="+mn-cs"/>
                      </a:endParaRPr>
                    </a:p>
                  </a:txBody>
                  <a:tcPr/>
                </a:tc>
                <a:tc>
                  <a:txBody>
                    <a:bodyPr/>
                    <a:lstStyle/>
                    <a:p>
                      <a:r>
                        <a:rPr lang="en-US" sz="1100" b="0" kern="1200" dirty="0">
                          <a:solidFill>
                            <a:schemeClr val="dk1"/>
                          </a:solidFill>
                          <a:effectLst/>
                          <a:latin typeface="+mn-lt"/>
                          <a:ea typeface="+mn-ea"/>
                          <a:cs typeface="+mn-cs"/>
                        </a:rPr>
                        <a:t>I can report an instance of unethical conduct without fear of retribution</a:t>
                      </a:r>
                    </a:p>
                  </a:txBody>
                  <a:tcPr/>
                </a:tc>
                <a:extLst>
                  <a:ext uri="{0D108BD9-81ED-4DB2-BD59-A6C34878D82A}">
                    <a16:rowId xmlns:a16="http://schemas.microsoft.com/office/drawing/2014/main" val="639016579"/>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kern="1200" dirty="0">
                          <a:solidFill>
                            <a:schemeClr val="dk1"/>
                          </a:solidFill>
                          <a:effectLst/>
                          <a:latin typeface="+mn-lt"/>
                          <a:ea typeface="+mn-ea"/>
                          <a:cs typeface="+mn-cs"/>
                        </a:rPr>
                        <a:t>Reliable</a:t>
                      </a:r>
                      <a:endParaRPr lang="en-HK" sz="1100" b="0" kern="1200" dirty="0">
                        <a:solidFill>
                          <a:schemeClr val="dk1"/>
                        </a:solidFill>
                        <a:effectLst/>
                        <a:latin typeface="+mn-lt"/>
                        <a:ea typeface="+mn-ea"/>
                        <a:cs typeface="+mn-cs"/>
                      </a:endParaRPr>
                    </a:p>
                  </a:txBody>
                  <a:tcPr/>
                </a:tc>
                <a:tc>
                  <a:txBody>
                    <a:bodyPr/>
                    <a:lstStyle/>
                    <a:p>
                      <a:r>
                        <a:rPr lang="en-US" sz="1100" b="0" kern="1200" dirty="0">
                          <a:solidFill>
                            <a:schemeClr val="dk1"/>
                          </a:solidFill>
                          <a:effectLst/>
                          <a:latin typeface="+mn-lt"/>
                          <a:ea typeface="+mn-ea"/>
                          <a:cs typeface="+mn-cs"/>
                        </a:rPr>
                        <a:t>Personal Growth</a:t>
                      </a:r>
                      <a:endParaRPr lang="en-HK" sz="1100" b="0" kern="1200" dirty="0">
                        <a:solidFill>
                          <a:schemeClr val="dk1"/>
                        </a:solidFill>
                        <a:effectLst/>
                        <a:latin typeface="+mn-lt"/>
                        <a:ea typeface="+mn-ea"/>
                        <a:cs typeface="+mn-cs"/>
                      </a:endParaRPr>
                    </a:p>
                  </a:txBody>
                  <a:tcPr/>
                </a:tc>
                <a:tc>
                  <a:txBody>
                    <a:bodyPr/>
                    <a:lstStyle/>
                    <a:p>
                      <a:r>
                        <a:rPr lang="en-US" sz="1100" b="0" kern="1200" dirty="0">
                          <a:solidFill>
                            <a:schemeClr val="dk1"/>
                          </a:solidFill>
                          <a:effectLst/>
                          <a:latin typeface="+mn-lt"/>
                          <a:ea typeface="+mn-ea"/>
                          <a:cs typeface="+mn-cs"/>
                        </a:rPr>
                        <a:t>My direct manager provides the support I need to succeed and I am fully involved in transformational change</a:t>
                      </a:r>
                    </a:p>
                  </a:txBody>
                  <a:tcPr/>
                </a:tc>
                <a:extLst>
                  <a:ext uri="{0D108BD9-81ED-4DB2-BD59-A6C34878D82A}">
                    <a16:rowId xmlns:a16="http://schemas.microsoft.com/office/drawing/2014/main" val="3532406733"/>
                  </a:ext>
                </a:extLst>
              </a:tr>
              <a:tr h="377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kern="1200" dirty="0">
                          <a:solidFill>
                            <a:schemeClr val="dk1"/>
                          </a:solidFill>
                          <a:effectLst/>
                          <a:latin typeface="+mn-lt"/>
                          <a:ea typeface="+mn-ea"/>
                          <a:cs typeface="+mn-cs"/>
                        </a:rPr>
                        <a:t>Reliable</a:t>
                      </a:r>
                      <a:endParaRPr lang="en-HK" sz="1100" b="0" kern="1200" dirty="0">
                        <a:solidFill>
                          <a:schemeClr val="dk1"/>
                        </a:solidFill>
                        <a:effectLst/>
                        <a:latin typeface="+mn-lt"/>
                        <a:ea typeface="+mn-ea"/>
                        <a:cs typeface="+mn-cs"/>
                      </a:endParaRPr>
                    </a:p>
                  </a:txBody>
                  <a:tcPr/>
                </a:tc>
                <a:tc>
                  <a:txBody>
                    <a:bodyPr/>
                    <a:lstStyle/>
                    <a:p>
                      <a:r>
                        <a:rPr lang="en-US" sz="1100" b="0" kern="1200" dirty="0">
                          <a:solidFill>
                            <a:schemeClr val="dk1"/>
                          </a:solidFill>
                          <a:effectLst/>
                          <a:latin typeface="+mn-lt"/>
                          <a:ea typeface="+mn-ea"/>
                          <a:cs typeface="+mn-cs"/>
                        </a:rPr>
                        <a:t>Personal Growth</a:t>
                      </a:r>
                      <a:endParaRPr lang="en-HK" sz="1100" b="0" kern="1200" dirty="0">
                        <a:solidFill>
                          <a:schemeClr val="dk1"/>
                        </a:solidFill>
                        <a:effectLst/>
                        <a:latin typeface="+mn-lt"/>
                        <a:ea typeface="+mn-ea"/>
                        <a:cs typeface="+mn-cs"/>
                      </a:endParaRPr>
                    </a:p>
                  </a:txBody>
                  <a:tcPr/>
                </a:tc>
                <a:tc>
                  <a:txBody>
                    <a:bodyPr/>
                    <a:lstStyle/>
                    <a:p>
                      <a:r>
                        <a:rPr lang="en-US" sz="1100" b="0" kern="1200" dirty="0">
                          <a:solidFill>
                            <a:schemeClr val="dk1"/>
                          </a:solidFill>
                          <a:effectLst/>
                          <a:latin typeface="+mn-lt"/>
                          <a:ea typeface="+mn-ea"/>
                          <a:cs typeface="+mn-cs"/>
                        </a:rPr>
                        <a:t>My direct manager provides valuable feedback throughout the year that allows me to improve my performance</a:t>
                      </a:r>
                    </a:p>
                  </a:txBody>
                  <a:tcPr/>
                </a:tc>
                <a:extLst>
                  <a:ext uri="{0D108BD9-81ED-4DB2-BD59-A6C34878D82A}">
                    <a16:rowId xmlns:a16="http://schemas.microsoft.com/office/drawing/2014/main" val="969881834"/>
                  </a:ext>
                </a:extLst>
              </a:tr>
            </a:tbl>
          </a:graphicData>
        </a:graphic>
      </p:graphicFrame>
      <p:sp>
        <p:nvSpPr>
          <p:cNvPr id="4" name="Title 3">
            <a:extLst>
              <a:ext uri="{FF2B5EF4-FFF2-40B4-BE49-F238E27FC236}">
                <a16:creationId xmlns:a16="http://schemas.microsoft.com/office/drawing/2014/main" id="{33E48044-605C-496B-AFB7-07F01F4B65FE}"/>
              </a:ext>
            </a:extLst>
          </p:cNvPr>
          <p:cNvSpPr>
            <a:spLocks noGrp="1"/>
          </p:cNvSpPr>
          <p:nvPr>
            <p:ph type="title"/>
          </p:nvPr>
        </p:nvSpPr>
        <p:spPr>
          <a:xfrm>
            <a:off x="151312" y="154476"/>
            <a:ext cx="11017249" cy="720081"/>
          </a:xfrm>
        </p:spPr>
        <p:txBody>
          <a:bodyPr/>
          <a:lstStyle/>
          <a:p>
            <a:r>
              <a:rPr lang="en-US" sz="3200" b="1" i="1" u="sng" dirty="0"/>
              <a:t>Survey questions (30 questions) – </a:t>
            </a:r>
            <a:r>
              <a:rPr lang="en-US" sz="3200" b="1" i="1" u="sng" dirty="0" err="1"/>
              <a:t>Cont</a:t>
            </a:r>
            <a:r>
              <a:rPr lang="en-US" sz="3200" b="1" i="1" u="sng" dirty="0"/>
              <a:t>’</a:t>
            </a:r>
            <a:endParaRPr lang="en-HK" sz="3200" b="1" i="1" u="sng" dirty="0"/>
          </a:p>
        </p:txBody>
      </p:sp>
    </p:spTree>
    <p:extLst>
      <p:ext uri="{BB962C8B-B14F-4D97-AF65-F5344CB8AC3E}">
        <p14:creationId xmlns:p14="http://schemas.microsoft.com/office/powerpoint/2010/main" val="1066291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Object 7" hidden="1">
            <a:extLst>
              <a:ext uri="{FF2B5EF4-FFF2-40B4-BE49-F238E27FC236}">
                <a16:creationId xmlns:a16="http://schemas.microsoft.com/office/drawing/2014/main" id="{B68531D0-3242-4B4F-B150-258A0B3292E8}"/>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15" imgH="416" progId="TCLayout.ActiveDocument.1">
                  <p:embed/>
                </p:oleObj>
              </mc:Choice>
              <mc:Fallback>
                <p:oleObj name="think-cell Slide" r:id="rId3" imgW="415" imgH="416" progId="TCLayout.ActiveDocument.1">
                  <p:embed/>
                  <p:pic>
                    <p:nvPicPr>
                      <p:cNvPr id="8" name="Object 7" hidden="1">
                        <a:extLst>
                          <a:ext uri="{FF2B5EF4-FFF2-40B4-BE49-F238E27FC236}">
                            <a16:creationId xmlns:a16="http://schemas.microsoft.com/office/drawing/2014/main" id="{B68531D0-3242-4B4F-B150-258A0B3292E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5" name="Foliennummernplatzhalter 4">
            <a:extLst>
              <a:ext uri="{FF2B5EF4-FFF2-40B4-BE49-F238E27FC236}">
                <a16:creationId xmlns:a16="http://schemas.microsoft.com/office/drawing/2014/main" id="{33EDDA41-C604-49FF-ADE2-CF6D396D0B43}"/>
              </a:ext>
            </a:extLst>
          </p:cNvPr>
          <p:cNvSpPr>
            <a:spLocks noGrp="1"/>
          </p:cNvSpPr>
          <p:nvPr>
            <p:ph type="sldNum" sz="quarter" idx="12"/>
          </p:nvPr>
        </p:nvSpPr>
        <p:spPr/>
        <p:txBody>
          <a:bodyPr/>
          <a:lstStyle/>
          <a:p>
            <a:r>
              <a:rPr lang="en-US" noProof="0"/>
              <a:t>Page </a:t>
            </a:r>
            <a:fld id="{2CB2E8EB-2C5B-4D97-B458-C472B19B0559}" type="slidenum">
              <a:rPr lang="en-US" noProof="0" smtClean="0"/>
              <a:pPr/>
              <a:t>14</a:t>
            </a:fld>
            <a:endParaRPr lang="en-US" noProof="0"/>
          </a:p>
        </p:txBody>
      </p:sp>
      <p:sp>
        <p:nvSpPr>
          <p:cNvPr id="6" name="Titel 5">
            <a:extLst>
              <a:ext uri="{FF2B5EF4-FFF2-40B4-BE49-F238E27FC236}">
                <a16:creationId xmlns:a16="http://schemas.microsoft.com/office/drawing/2014/main" id="{C65AF175-44B2-415A-8E23-0CB81BBBA74B}"/>
              </a:ext>
            </a:extLst>
          </p:cNvPr>
          <p:cNvSpPr>
            <a:spLocks noGrp="1"/>
          </p:cNvSpPr>
          <p:nvPr>
            <p:ph type="title"/>
          </p:nvPr>
        </p:nvSpPr>
        <p:spPr>
          <a:xfrm>
            <a:off x="226211" y="126895"/>
            <a:ext cx="11017249" cy="720081"/>
          </a:xfrm>
        </p:spPr>
        <p:txBody>
          <a:bodyPr vert="horz">
            <a:normAutofit/>
          </a:bodyPr>
          <a:lstStyle/>
          <a:p>
            <a:r>
              <a:rPr lang="en-US" sz="3200" b="1" i="1" u="sng" dirty="0"/>
              <a:t>Engagement score Calculation</a:t>
            </a:r>
          </a:p>
        </p:txBody>
      </p:sp>
      <p:sp>
        <p:nvSpPr>
          <p:cNvPr id="17" name="Rectangle 16">
            <a:extLst>
              <a:ext uri="{FF2B5EF4-FFF2-40B4-BE49-F238E27FC236}">
                <a16:creationId xmlns:a16="http://schemas.microsoft.com/office/drawing/2014/main" id="{A7D9B50A-FC96-480B-8761-B2088E3405D8}"/>
              </a:ext>
            </a:extLst>
          </p:cNvPr>
          <p:cNvSpPr/>
          <p:nvPr/>
        </p:nvSpPr>
        <p:spPr>
          <a:xfrm>
            <a:off x="469931" y="1066157"/>
            <a:ext cx="7931187" cy="2462213"/>
          </a:xfrm>
          <a:prstGeom prst="rect">
            <a:avLst/>
          </a:prstGeom>
        </p:spPr>
        <p:txBody>
          <a:bodyPr wrap="square">
            <a:spAutoFit/>
          </a:bodyPr>
          <a:lstStyle/>
          <a:p>
            <a:r>
              <a:rPr lang="en-GB" sz="1400" dirty="0">
                <a:solidFill>
                  <a:srgbClr val="002060"/>
                </a:solidFill>
              </a:rPr>
              <a:t>The</a:t>
            </a:r>
            <a:r>
              <a:rPr lang="en-GB" sz="1400" dirty="0">
                <a:solidFill>
                  <a:schemeClr val="tx1">
                    <a:lumMod val="65000"/>
                    <a:lumOff val="35000"/>
                  </a:schemeClr>
                </a:solidFill>
              </a:rPr>
              <a:t> </a:t>
            </a:r>
            <a:r>
              <a:rPr lang="en-GB" sz="1600" b="1" dirty="0">
                <a:solidFill>
                  <a:srgbClr val="002060"/>
                </a:solidFill>
              </a:rPr>
              <a:t>Engagement Score Throughout an </a:t>
            </a:r>
            <a:r>
              <a:rPr lang="en-GB" sz="1600" b="1" dirty="0" err="1">
                <a:solidFill>
                  <a:srgbClr val="002060"/>
                </a:solidFill>
              </a:rPr>
              <a:t>Regorganization</a:t>
            </a:r>
            <a:r>
              <a:rPr lang="en-GB" sz="1600" b="1" dirty="0">
                <a:solidFill>
                  <a:srgbClr val="002060"/>
                </a:solidFill>
              </a:rPr>
              <a:t> </a:t>
            </a:r>
            <a:r>
              <a:rPr lang="en-GB" sz="1400" dirty="0">
                <a:solidFill>
                  <a:srgbClr val="002060"/>
                </a:solidFill>
              </a:rPr>
              <a:t>shows a proportion:</a:t>
            </a:r>
          </a:p>
          <a:p>
            <a:endParaRPr lang="en-GB" sz="1400" b="1" dirty="0">
              <a:solidFill>
                <a:schemeClr val="tx1">
                  <a:lumMod val="65000"/>
                  <a:lumOff val="35000"/>
                </a:schemeClr>
              </a:solidFill>
            </a:endParaRPr>
          </a:p>
          <a:p>
            <a:endParaRPr lang="en-GB" sz="1400" b="1" dirty="0">
              <a:solidFill>
                <a:schemeClr val="tx1">
                  <a:lumMod val="65000"/>
                  <a:lumOff val="35000"/>
                </a:schemeClr>
              </a:solidFill>
            </a:endParaRPr>
          </a:p>
          <a:p>
            <a:endParaRPr lang="en-GB" sz="1400" b="1" dirty="0">
              <a:solidFill>
                <a:schemeClr val="tx1">
                  <a:lumMod val="65000"/>
                  <a:lumOff val="35000"/>
                </a:schemeClr>
              </a:solidFill>
            </a:endParaRPr>
          </a:p>
          <a:p>
            <a:endParaRPr lang="en-GB" sz="1400" b="1" dirty="0">
              <a:solidFill>
                <a:schemeClr val="tx1">
                  <a:lumMod val="65000"/>
                  <a:lumOff val="35000"/>
                </a:schemeClr>
              </a:solidFill>
            </a:endParaRPr>
          </a:p>
          <a:p>
            <a:endParaRPr lang="en-GB" sz="1400" b="1" dirty="0">
              <a:solidFill>
                <a:schemeClr val="tx1">
                  <a:lumMod val="65000"/>
                  <a:lumOff val="35000"/>
                </a:schemeClr>
              </a:solidFill>
            </a:endParaRPr>
          </a:p>
          <a:p>
            <a:r>
              <a:rPr lang="en-GB" sz="1400" dirty="0">
                <a:solidFill>
                  <a:srgbClr val="002060"/>
                </a:solidFill>
              </a:rPr>
              <a:t>The Engagement of an Employee is calculated based on his/her answers to the </a:t>
            </a:r>
            <a:br>
              <a:rPr lang="en-GB" sz="1400" dirty="0">
                <a:solidFill>
                  <a:srgbClr val="002060"/>
                </a:solidFill>
              </a:rPr>
            </a:br>
            <a:r>
              <a:rPr lang="en-GB" sz="1400" b="1" dirty="0">
                <a:solidFill>
                  <a:srgbClr val="002060"/>
                </a:solidFill>
              </a:rPr>
              <a:t>Three Engagement Questions</a:t>
            </a:r>
            <a:r>
              <a:rPr lang="en-GB" sz="1400" b="1" dirty="0">
                <a:solidFill>
                  <a:srgbClr val="1ECCDA"/>
                </a:solidFill>
              </a:rPr>
              <a:t> </a:t>
            </a:r>
            <a:r>
              <a:rPr lang="en-GB" sz="1400" dirty="0">
                <a:solidFill>
                  <a:srgbClr val="002060"/>
                </a:solidFill>
              </a:rPr>
              <a:t>(Say, Stay, Strive) is key during transformational change in a company</a:t>
            </a:r>
            <a:r>
              <a:rPr lang="en-US" sz="1400" dirty="0">
                <a:solidFill>
                  <a:srgbClr val="002060"/>
                </a:solidFill>
              </a:rPr>
              <a:t> </a:t>
            </a:r>
          </a:p>
          <a:p>
            <a:endParaRPr lang="en-US" sz="1400" dirty="0">
              <a:solidFill>
                <a:srgbClr val="002060"/>
              </a:solidFill>
            </a:endParaRPr>
          </a:p>
          <a:p>
            <a:r>
              <a:rPr lang="en-US" sz="1400" dirty="0">
                <a:solidFill>
                  <a:srgbClr val="002060"/>
                </a:solidFill>
              </a:rPr>
              <a:t>Based on the average score of answers</a:t>
            </a:r>
            <a:r>
              <a:rPr lang="en-GB" sz="1400" dirty="0">
                <a:solidFill>
                  <a:srgbClr val="002060"/>
                </a:solidFill>
              </a:rPr>
              <a:t> </a:t>
            </a:r>
            <a:r>
              <a:rPr lang="en-US" sz="1400" dirty="0">
                <a:solidFill>
                  <a:srgbClr val="002060"/>
                </a:solidFill>
              </a:rPr>
              <a:t>for all 3 questions, participants are:</a:t>
            </a:r>
            <a:endParaRPr lang="en-US" sz="1400" b="1" dirty="0">
              <a:solidFill>
                <a:srgbClr val="002060"/>
              </a:solidFill>
              <a:sym typeface="Wingdings" panose="05000000000000000000" pitchFamily="2" charset="2"/>
            </a:endParaRPr>
          </a:p>
          <a:p>
            <a:endParaRPr lang="en-US" sz="1200" dirty="0">
              <a:solidFill>
                <a:schemeClr val="tx1">
                  <a:lumMod val="65000"/>
                  <a:lumOff val="35000"/>
                </a:schemeClr>
              </a:solidFill>
            </a:endParaRPr>
          </a:p>
        </p:txBody>
      </p:sp>
      <p:sp>
        <p:nvSpPr>
          <p:cNvPr id="18" name="TextBox 2">
            <a:extLst>
              <a:ext uri="{FF2B5EF4-FFF2-40B4-BE49-F238E27FC236}">
                <a16:creationId xmlns:a16="http://schemas.microsoft.com/office/drawing/2014/main" id="{6167B8CF-9EE3-4E0B-8B3B-D1C80E63CD19}"/>
              </a:ext>
            </a:extLst>
          </p:cNvPr>
          <p:cNvSpPr txBox="1"/>
          <p:nvPr/>
        </p:nvSpPr>
        <p:spPr>
          <a:xfrm>
            <a:off x="2390651" y="1352593"/>
            <a:ext cx="3344185" cy="867289"/>
          </a:xfrm>
          <a:prstGeom prst="rect">
            <a:avLst/>
          </a:prstGeom>
          <a:noFill/>
        </p:spPr>
        <p:txBody>
          <a:bodyPr wrap="none" rtlCol="0">
            <a:spAutoFit/>
          </a:bodyPr>
          <a:lstStyle/>
          <a:p>
            <a:pPr algn="ctr">
              <a:lnSpc>
                <a:spcPct val="150000"/>
              </a:lnSpc>
            </a:pPr>
            <a:r>
              <a:rPr lang="en-GB" b="1" dirty="0">
                <a:solidFill>
                  <a:srgbClr val="1ECCDA"/>
                </a:solidFill>
              </a:rPr>
              <a:t>Engaged Employees </a:t>
            </a:r>
          </a:p>
          <a:p>
            <a:pPr algn="ctr">
              <a:lnSpc>
                <a:spcPct val="150000"/>
              </a:lnSpc>
            </a:pPr>
            <a:r>
              <a:rPr lang="en-GB" b="1" dirty="0">
                <a:solidFill>
                  <a:srgbClr val="00B050"/>
                </a:solidFill>
              </a:rPr>
              <a:t>Not Engaged Employees</a:t>
            </a:r>
          </a:p>
        </p:txBody>
      </p:sp>
      <p:cxnSp>
        <p:nvCxnSpPr>
          <p:cNvPr id="19" name="Straight Connector 5">
            <a:extLst>
              <a:ext uri="{FF2B5EF4-FFF2-40B4-BE49-F238E27FC236}">
                <a16:creationId xmlns:a16="http://schemas.microsoft.com/office/drawing/2014/main" id="{DE8EE7FA-C130-4365-AF99-A965944CC7DE}"/>
              </a:ext>
            </a:extLst>
          </p:cNvPr>
          <p:cNvCxnSpPr/>
          <p:nvPr/>
        </p:nvCxnSpPr>
        <p:spPr>
          <a:xfrm>
            <a:off x="2701983" y="1816117"/>
            <a:ext cx="2679434" cy="0"/>
          </a:xfrm>
          <a:prstGeom prst="line">
            <a:avLst/>
          </a:prstGeom>
          <a:ln>
            <a:solidFill>
              <a:srgbClr val="002060"/>
            </a:solidFill>
          </a:ln>
        </p:spPr>
        <p:style>
          <a:lnRef idx="3">
            <a:schemeClr val="accent1"/>
          </a:lnRef>
          <a:fillRef idx="0">
            <a:schemeClr val="accent1"/>
          </a:fillRef>
          <a:effectRef idx="2">
            <a:schemeClr val="accent1"/>
          </a:effectRef>
          <a:fontRef idx="minor">
            <a:schemeClr val="tx1"/>
          </a:fontRef>
        </p:style>
      </p:cxnSp>
      <p:sp>
        <p:nvSpPr>
          <p:cNvPr id="20" name="TextBox 2">
            <a:extLst>
              <a:ext uri="{FF2B5EF4-FFF2-40B4-BE49-F238E27FC236}">
                <a16:creationId xmlns:a16="http://schemas.microsoft.com/office/drawing/2014/main" id="{53BF3D6A-3FFC-43C9-8734-9BEC685B9033}"/>
              </a:ext>
            </a:extLst>
          </p:cNvPr>
          <p:cNvSpPr txBox="1"/>
          <p:nvPr/>
        </p:nvSpPr>
        <p:spPr>
          <a:xfrm>
            <a:off x="9178988" y="439756"/>
            <a:ext cx="2127505" cy="867289"/>
          </a:xfrm>
          <a:prstGeom prst="rect">
            <a:avLst/>
          </a:prstGeom>
          <a:noFill/>
        </p:spPr>
        <p:txBody>
          <a:bodyPr wrap="none" rtlCol="0">
            <a:spAutoFit/>
          </a:bodyPr>
          <a:lstStyle/>
          <a:p>
            <a:pPr algn="ctr">
              <a:lnSpc>
                <a:spcPct val="150000"/>
              </a:lnSpc>
            </a:pPr>
            <a:r>
              <a:rPr lang="en-GB" b="1" dirty="0">
                <a:solidFill>
                  <a:srgbClr val="002060"/>
                </a:solidFill>
              </a:rPr>
              <a:t>3 Engagement </a:t>
            </a:r>
          </a:p>
          <a:p>
            <a:pPr algn="ctr">
              <a:lnSpc>
                <a:spcPct val="150000"/>
              </a:lnSpc>
            </a:pPr>
            <a:r>
              <a:rPr lang="en-GB" b="1" dirty="0">
                <a:solidFill>
                  <a:srgbClr val="002060"/>
                </a:solidFill>
              </a:rPr>
              <a:t>Questions:</a:t>
            </a:r>
          </a:p>
        </p:txBody>
      </p:sp>
      <p:sp>
        <p:nvSpPr>
          <p:cNvPr id="21" name="Rectangle: Rounded Corners 20">
            <a:extLst>
              <a:ext uri="{FF2B5EF4-FFF2-40B4-BE49-F238E27FC236}">
                <a16:creationId xmlns:a16="http://schemas.microsoft.com/office/drawing/2014/main" id="{6E499D16-083E-4DFB-B6D0-AAA802678B07}"/>
              </a:ext>
            </a:extLst>
          </p:cNvPr>
          <p:cNvSpPr/>
          <p:nvPr/>
        </p:nvSpPr>
        <p:spPr bwMode="gray">
          <a:xfrm>
            <a:off x="469931" y="4082947"/>
            <a:ext cx="1178116" cy="457200"/>
          </a:xfrm>
          <a:prstGeom prst="round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b="1"/>
              <a:t>Strongly Disagree</a:t>
            </a:r>
          </a:p>
        </p:txBody>
      </p:sp>
      <p:sp>
        <p:nvSpPr>
          <p:cNvPr id="22" name="Rectangle: Rounded Corners 21">
            <a:extLst>
              <a:ext uri="{FF2B5EF4-FFF2-40B4-BE49-F238E27FC236}">
                <a16:creationId xmlns:a16="http://schemas.microsoft.com/office/drawing/2014/main" id="{802D5F28-E703-4102-BA79-70EF6B9CF29B}"/>
              </a:ext>
            </a:extLst>
          </p:cNvPr>
          <p:cNvSpPr/>
          <p:nvPr/>
        </p:nvSpPr>
        <p:spPr bwMode="gray">
          <a:xfrm>
            <a:off x="1766693" y="4082947"/>
            <a:ext cx="1178116" cy="457200"/>
          </a:xfrm>
          <a:prstGeom prst="round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b="1"/>
              <a:t>Disagree</a:t>
            </a:r>
          </a:p>
        </p:txBody>
      </p:sp>
      <p:sp>
        <p:nvSpPr>
          <p:cNvPr id="23" name="Rectangle: Rounded Corners 22">
            <a:extLst>
              <a:ext uri="{FF2B5EF4-FFF2-40B4-BE49-F238E27FC236}">
                <a16:creationId xmlns:a16="http://schemas.microsoft.com/office/drawing/2014/main" id="{71763817-3FF6-4CA8-9490-750911675003}"/>
              </a:ext>
            </a:extLst>
          </p:cNvPr>
          <p:cNvSpPr/>
          <p:nvPr/>
        </p:nvSpPr>
        <p:spPr bwMode="gray">
          <a:xfrm>
            <a:off x="3079633" y="4082947"/>
            <a:ext cx="1178116" cy="457200"/>
          </a:xfrm>
          <a:prstGeom prst="round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b="1"/>
              <a:t>Slightly Disagree</a:t>
            </a:r>
          </a:p>
        </p:txBody>
      </p:sp>
      <p:sp>
        <p:nvSpPr>
          <p:cNvPr id="24" name="Rectangle: Rounded Corners 23">
            <a:extLst>
              <a:ext uri="{FF2B5EF4-FFF2-40B4-BE49-F238E27FC236}">
                <a16:creationId xmlns:a16="http://schemas.microsoft.com/office/drawing/2014/main" id="{6C24028C-5B66-4400-AE49-D2D1FD7F0F4E}"/>
              </a:ext>
            </a:extLst>
          </p:cNvPr>
          <p:cNvSpPr/>
          <p:nvPr/>
        </p:nvSpPr>
        <p:spPr bwMode="gray">
          <a:xfrm>
            <a:off x="4360217" y="4082947"/>
            <a:ext cx="1178116" cy="457200"/>
          </a:xfrm>
          <a:prstGeom prst="round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b="1"/>
              <a:t>Slightly Agree</a:t>
            </a:r>
          </a:p>
        </p:txBody>
      </p:sp>
      <p:sp>
        <p:nvSpPr>
          <p:cNvPr id="25" name="Rectangle: Rounded Corners 24">
            <a:extLst>
              <a:ext uri="{FF2B5EF4-FFF2-40B4-BE49-F238E27FC236}">
                <a16:creationId xmlns:a16="http://schemas.microsoft.com/office/drawing/2014/main" id="{A19945DC-DBFE-4BEB-9393-E2349E099378}"/>
              </a:ext>
            </a:extLst>
          </p:cNvPr>
          <p:cNvSpPr/>
          <p:nvPr/>
        </p:nvSpPr>
        <p:spPr bwMode="gray">
          <a:xfrm>
            <a:off x="5656979" y="4082947"/>
            <a:ext cx="1178116" cy="457200"/>
          </a:xfrm>
          <a:prstGeom prst="round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b="1"/>
              <a:t>Agree</a:t>
            </a:r>
          </a:p>
        </p:txBody>
      </p:sp>
      <p:sp>
        <p:nvSpPr>
          <p:cNvPr id="26" name="Rectangle: Rounded Corners 25">
            <a:extLst>
              <a:ext uri="{FF2B5EF4-FFF2-40B4-BE49-F238E27FC236}">
                <a16:creationId xmlns:a16="http://schemas.microsoft.com/office/drawing/2014/main" id="{0E0B87FF-3449-4416-912F-99B090BC392B}"/>
              </a:ext>
            </a:extLst>
          </p:cNvPr>
          <p:cNvSpPr/>
          <p:nvPr/>
        </p:nvSpPr>
        <p:spPr bwMode="gray">
          <a:xfrm>
            <a:off x="6953741" y="4082947"/>
            <a:ext cx="1178116" cy="457200"/>
          </a:xfrm>
          <a:prstGeom prst="round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b="1"/>
              <a:t>Strongly Agree</a:t>
            </a:r>
          </a:p>
        </p:txBody>
      </p:sp>
      <p:sp>
        <p:nvSpPr>
          <p:cNvPr id="27" name="Rectangle: Rounded Corners 26">
            <a:extLst>
              <a:ext uri="{FF2B5EF4-FFF2-40B4-BE49-F238E27FC236}">
                <a16:creationId xmlns:a16="http://schemas.microsoft.com/office/drawing/2014/main" id="{592224FA-D05E-4533-AA1C-4AF2349C95C2}"/>
              </a:ext>
            </a:extLst>
          </p:cNvPr>
          <p:cNvSpPr/>
          <p:nvPr/>
        </p:nvSpPr>
        <p:spPr bwMode="gray">
          <a:xfrm>
            <a:off x="497492" y="4581600"/>
            <a:ext cx="1178116" cy="362561"/>
          </a:xfrm>
          <a:prstGeom prst="roundRect">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b="1" dirty="0">
                <a:solidFill>
                  <a:srgbClr val="002060"/>
                </a:solidFill>
              </a:rPr>
              <a:t>1</a:t>
            </a:r>
          </a:p>
        </p:txBody>
      </p:sp>
      <p:sp>
        <p:nvSpPr>
          <p:cNvPr id="28" name="Rectangle: Rounded Corners 27">
            <a:extLst>
              <a:ext uri="{FF2B5EF4-FFF2-40B4-BE49-F238E27FC236}">
                <a16:creationId xmlns:a16="http://schemas.microsoft.com/office/drawing/2014/main" id="{FD214329-334E-4B5B-9140-C07D0008B0C1}"/>
              </a:ext>
            </a:extLst>
          </p:cNvPr>
          <p:cNvSpPr/>
          <p:nvPr/>
        </p:nvSpPr>
        <p:spPr bwMode="gray">
          <a:xfrm>
            <a:off x="1794254" y="4581600"/>
            <a:ext cx="1178116" cy="362561"/>
          </a:xfrm>
          <a:prstGeom prst="roundRect">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b="1">
                <a:solidFill>
                  <a:srgbClr val="002060"/>
                </a:solidFill>
              </a:rPr>
              <a:t>2</a:t>
            </a:r>
          </a:p>
        </p:txBody>
      </p:sp>
      <p:sp>
        <p:nvSpPr>
          <p:cNvPr id="29" name="Rectangle: Rounded Corners 28">
            <a:extLst>
              <a:ext uri="{FF2B5EF4-FFF2-40B4-BE49-F238E27FC236}">
                <a16:creationId xmlns:a16="http://schemas.microsoft.com/office/drawing/2014/main" id="{6905C255-C90B-42E1-AED4-5EDFB961ADD7}"/>
              </a:ext>
            </a:extLst>
          </p:cNvPr>
          <p:cNvSpPr/>
          <p:nvPr/>
        </p:nvSpPr>
        <p:spPr bwMode="gray">
          <a:xfrm>
            <a:off x="3107194" y="4581600"/>
            <a:ext cx="1178116" cy="362561"/>
          </a:xfrm>
          <a:prstGeom prst="roundRect">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b="1">
                <a:solidFill>
                  <a:srgbClr val="002060"/>
                </a:solidFill>
              </a:rPr>
              <a:t>3</a:t>
            </a:r>
          </a:p>
        </p:txBody>
      </p:sp>
      <p:sp>
        <p:nvSpPr>
          <p:cNvPr id="30" name="Rectangle: Rounded Corners 29">
            <a:extLst>
              <a:ext uri="{FF2B5EF4-FFF2-40B4-BE49-F238E27FC236}">
                <a16:creationId xmlns:a16="http://schemas.microsoft.com/office/drawing/2014/main" id="{8C93E226-8007-4847-BE05-F1D0AA58677A}"/>
              </a:ext>
            </a:extLst>
          </p:cNvPr>
          <p:cNvSpPr/>
          <p:nvPr/>
        </p:nvSpPr>
        <p:spPr bwMode="gray">
          <a:xfrm>
            <a:off x="4387778" y="4581600"/>
            <a:ext cx="1178116" cy="362561"/>
          </a:xfrm>
          <a:prstGeom prst="roundRect">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b="1">
                <a:solidFill>
                  <a:srgbClr val="002060"/>
                </a:solidFill>
              </a:rPr>
              <a:t>4</a:t>
            </a:r>
          </a:p>
        </p:txBody>
      </p:sp>
      <p:sp>
        <p:nvSpPr>
          <p:cNvPr id="31" name="Rectangle: Rounded Corners 30">
            <a:extLst>
              <a:ext uri="{FF2B5EF4-FFF2-40B4-BE49-F238E27FC236}">
                <a16:creationId xmlns:a16="http://schemas.microsoft.com/office/drawing/2014/main" id="{45D9CB8F-7D9D-470A-9159-6DC03E74652C}"/>
              </a:ext>
            </a:extLst>
          </p:cNvPr>
          <p:cNvSpPr/>
          <p:nvPr/>
        </p:nvSpPr>
        <p:spPr bwMode="gray">
          <a:xfrm>
            <a:off x="5684540" y="4581600"/>
            <a:ext cx="1178116" cy="362561"/>
          </a:xfrm>
          <a:prstGeom prst="roundRect">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b="1">
                <a:solidFill>
                  <a:srgbClr val="002060"/>
                </a:solidFill>
              </a:rPr>
              <a:t>5</a:t>
            </a:r>
          </a:p>
        </p:txBody>
      </p:sp>
      <p:sp>
        <p:nvSpPr>
          <p:cNvPr id="32" name="Rectangle: Rounded Corners 31">
            <a:extLst>
              <a:ext uri="{FF2B5EF4-FFF2-40B4-BE49-F238E27FC236}">
                <a16:creationId xmlns:a16="http://schemas.microsoft.com/office/drawing/2014/main" id="{B03C5E01-5770-4768-840A-E9ACDE77FF8A}"/>
              </a:ext>
            </a:extLst>
          </p:cNvPr>
          <p:cNvSpPr/>
          <p:nvPr/>
        </p:nvSpPr>
        <p:spPr bwMode="gray">
          <a:xfrm>
            <a:off x="6981302" y="4581600"/>
            <a:ext cx="1178116" cy="362561"/>
          </a:xfrm>
          <a:prstGeom prst="roundRect">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b="1">
                <a:solidFill>
                  <a:srgbClr val="002060"/>
                </a:solidFill>
              </a:rPr>
              <a:t>6</a:t>
            </a:r>
          </a:p>
        </p:txBody>
      </p:sp>
      <p:sp>
        <p:nvSpPr>
          <p:cNvPr id="37" name="Left Bracket 36">
            <a:extLst>
              <a:ext uri="{FF2B5EF4-FFF2-40B4-BE49-F238E27FC236}">
                <a16:creationId xmlns:a16="http://schemas.microsoft.com/office/drawing/2014/main" id="{8988FBB2-8C1C-42F6-A239-6DCB5E81F627}"/>
              </a:ext>
            </a:extLst>
          </p:cNvPr>
          <p:cNvSpPr/>
          <p:nvPr/>
        </p:nvSpPr>
        <p:spPr bwMode="gray">
          <a:xfrm rot="5400000">
            <a:off x="7098979" y="3022510"/>
            <a:ext cx="192138" cy="1928739"/>
          </a:xfrm>
          <a:prstGeom prst="leftBracket">
            <a:avLst/>
          </a:prstGeom>
          <a:ln w="127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8" name="Left Bracket 37">
            <a:extLst>
              <a:ext uri="{FF2B5EF4-FFF2-40B4-BE49-F238E27FC236}">
                <a16:creationId xmlns:a16="http://schemas.microsoft.com/office/drawing/2014/main" id="{B06CE9B1-15AE-428B-A9FB-CA52531A5195}"/>
              </a:ext>
            </a:extLst>
          </p:cNvPr>
          <p:cNvSpPr/>
          <p:nvPr/>
        </p:nvSpPr>
        <p:spPr bwMode="gray">
          <a:xfrm rot="5400000">
            <a:off x="3232139" y="1144929"/>
            <a:ext cx="192138" cy="5716557"/>
          </a:xfrm>
          <a:prstGeom prst="leftBracket">
            <a:avLst/>
          </a:prstGeom>
          <a:ln w="127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9" name="Left Bracket 38">
            <a:extLst>
              <a:ext uri="{FF2B5EF4-FFF2-40B4-BE49-F238E27FC236}">
                <a16:creationId xmlns:a16="http://schemas.microsoft.com/office/drawing/2014/main" id="{63A8312F-2C84-41ED-8547-B87DABE51E99}"/>
              </a:ext>
            </a:extLst>
          </p:cNvPr>
          <p:cNvSpPr/>
          <p:nvPr/>
        </p:nvSpPr>
        <p:spPr bwMode="gray">
          <a:xfrm rot="16200000">
            <a:off x="2604122" y="2835273"/>
            <a:ext cx="152666" cy="4421046"/>
          </a:xfrm>
          <a:prstGeom prst="leftBracket">
            <a:avLst/>
          </a:prstGeom>
          <a:ln w="127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0" name="Left Bracket 39">
            <a:extLst>
              <a:ext uri="{FF2B5EF4-FFF2-40B4-BE49-F238E27FC236}">
                <a16:creationId xmlns:a16="http://schemas.microsoft.com/office/drawing/2014/main" id="{3325539A-60E2-46B8-A699-C11518F6410C}"/>
              </a:ext>
            </a:extLst>
          </p:cNvPr>
          <p:cNvSpPr/>
          <p:nvPr/>
        </p:nvSpPr>
        <p:spPr bwMode="gray">
          <a:xfrm rot="16200000">
            <a:off x="5527027" y="4418475"/>
            <a:ext cx="152665" cy="1254638"/>
          </a:xfrm>
          <a:prstGeom prst="leftBracket">
            <a:avLst/>
          </a:prstGeom>
          <a:ln w="127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1" name="Left Bracket 40">
            <a:extLst>
              <a:ext uri="{FF2B5EF4-FFF2-40B4-BE49-F238E27FC236}">
                <a16:creationId xmlns:a16="http://schemas.microsoft.com/office/drawing/2014/main" id="{D7C7E42C-F1A8-469D-9D9A-F45F5F57946A}"/>
              </a:ext>
            </a:extLst>
          </p:cNvPr>
          <p:cNvSpPr/>
          <p:nvPr/>
        </p:nvSpPr>
        <p:spPr bwMode="gray">
          <a:xfrm rot="16200000">
            <a:off x="6846308" y="4418475"/>
            <a:ext cx="152665" cy="1254638"/>
          </a:xfrm>
          <a:prstGeom prst="leftBracket">
            <a:avLst/>
          </a:prstGeom>
          <a:ln w="127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2" name="Left Bracket 41">
            <a:extLst>
              <a:ext uri="{FF2B5EF4-FFF2-40B4-BE49-F238E27FC236}">
                <a16:creationId xmlns:a16="http://schemas.microsoft.com/office/drawing/2014/main" id="{30A7702E-61CC-4244-B3DF-3D6B1C59BA36}"/>
              </a:ext>
            </a:extLst>
          </p:cNvPr>
          <p:cNvSpPr/>
          <p:nvPr/>
        </p:nvSpPr>
        <p:spPr bwMode="gray">
          <a:xfrm rot="16200000">
            <a:off x="7813375" y="4776081"/>
            <a:ext cx="140271" cy="551819"/>
          </a:xfrm>
          <a:prstGeom prst="leftBracket">
            <a:avLst/>
          </a:prstGeom>
          <a:ln w="127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4" name="TextBox 2">
            <a:extLst>
              <a:ext uri="{FF2B5EF4-FFF2-40B4-BE49-F238E27FC236}">
                <a16:creationId xmlns:a16="http://schemas.microsoft.com/office/drawing/2014/main" id="{4EA42FEA-2727-4FEB-BF39-41D327FA8215}"/>
              </a:ext>
            </a:extLst>
          </p:cNvPr>
          <p:cNvSpPr txBox="1"/>
          <p:nvPr/>
        </p:nvSpPr>
        <p:spPr>
          <a:xfrm>
            <a:off x="1762765" y="3461020"/>
            <a:ext cx="2028119" cy="371961"/>
          </a:xfrm>
          <a:prstGeom prst="rect">
            <a:avLst/>
          </a:prstGeom>
          <a:noFill/>
        </p:spPr>
        <p:txBody>
          <a:bodyPr wrap="square" rtlCol="0">
            <a:spAutoFit/>
          </a:bodyPr>
          <a:lstStyle/>
          <a:p>
            <a:pPr algn="ctr">
              <a:lnSpc>
                <a:spcPct val="150000"/>
              </a:lnSpc>
            </a:pPr>
            <a:r>
              <a:rPr lang="en-GB" sz="1400" b="1" dirty="0">
                <a:solidFill>
                  <a:srgbClr val="00B050"/>
                </a:solidFill>
              </a:rPr>
              <a:t>Not Engaged </a:t>
            </a:r>
            <a:r>
              <a:rPr lang="en-GB" sz="1400" dirty="0">
                <a:solidFill>
                  <a:srgbClr val="002060"/>
                </a:solidFill>
              </a:rPr>
              <a:t>&lt; 4.5</a:t>
            </a:r>
          </a:p>
        </p:txBody>
      </p:sp>
      <p:sp>
        <p:nvSpPr>
          <p:cNvPr id="45" name="TextBox 2">
            <a:extLst>
              <a:ext uri="{FF2B5EF4-FFF2-40B4-BE49-F238E27FC236}">
                <a16:creationId xmlns:a16="http://schemas.microsoft.com/office/drawing/2014/main" id="{33E662CB-77F0-46A0-8062-441302AD742B}"/>
              </a:ext>
            </a:extLst>
          </p:cNvPr>
          <p:cNvSpPr txBox="1"/>
          <p:nvPr/>
        </p:nvSpPr>
        <p:spPr>
          <a:xfrm>
            <a:off x="6344494" y="3481480"/>
            <a:ext cx="1701108" cy="371961"/>
          </a:xfrm>
          <a:prstGeom prst="rect">
            <a:avLst/>
          </a:prstGeom>
          <a:noFill/>
        </p:spPr>
        <p:txBody>
          <a:bodyPr wrap="square" rtlCol="0">
            <a:spAutoFit/>
          </a:bodyPr>
          <a:lstStyle/>
          <a:p>
            <a:pPr algn="ctr">
              <a:lnSpc>
                <a:spcPct val="150000"/>
              </a:lnSpc>
            </a:pPr>
            <a:r>
              <a:rPr lang="en-GB" sz="1400" b="1" dirty="0">
                <a:solidFill>
                  <a:srgbClr val="1ECCDA"/>
                </a:solidFill>
              </a:rPr>
              <a:t>Engaged</a:t>
            </a:r>
            <a:r>
              <a:rPr lang="en-GB" sz="1400" b="1" dirty="0">
                <a:solidFill>
                  <a:srgbClr val="002060"/>
                </a:solidFill>
              </a:rPr>
              <a:t> ≥</a:t>
            </a:r>
            <a:r>
              <a:rPr lang="en-GB" sz="1400" dirty="0">
                <a:solidFill>
                  <a:srgbClr val="002060"/>
                </a:solidFill>
              </a:rPr>
              <a:t> 4.5</a:t>
            </a:r>
          </a:p>
        </p:txBody>
      </p:sp>
      <p:pic>
        <p:nvPicPr>
          <p:cNvPr id="47" name="Picture 46" descr="Graphical user interface, application, Teams&#10;&#10;Description automatically generated">
            <a:extLst>
              <a:ext uri="{FF2B5EF4-FFF2-40B4-BE49-F238E27FC236}">
                <a16:creationId xmlns:a16="http://schemas.microsoft.com/office/drawing/2014/main" id="{31E50CB3-A70B-4AC2-A00F-064F388252FB}"/>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rcRect r="68402"/>
          <a:stretch/>
        </p:blipFill>
        <p:spPr>
          <a:xfrm>
            <a:off x="8795188" y="1438778"/>
            <a:ext cx="3023093" cy="1696097"/>
          </a:xfrm>
          <a:prstGeom prst="rect">
            <a:avLst/>
          </a:prstGeom>
        </p:spPr>
      </p:pic>
      <p:pic>
        <p:nvPicPr>
          <p:cNvPr id="50" name="Picture 49" descr="Graphical user interface, application, Teams&#10;&#10;Description automatically generated">
            <a:extLst>
              <a:ext uri="{FF2B5EF4-FFF2-40B4-BE49-F238E27FC236}">
                <a16:creationId xmlns:a16="http://schemas.microsoft.com/office/drawing/2014/main" id="{885BD89B-1BB2-4657-BADB-793B5F62E5FA}"/>
              </a:ext>
            </a:extLst>
          </p:cNvPr>
          <p:cNvPicPr>
            <a:picLocks noChangeAspect="1"/>
          </p:cNvPicPr>
          <p:nvPr/>
        </p:nvPicPr>
        <p:blipFill rotWithShape="1">
          <a:blip r:embed="rId7">
            <a:extLst>
              <a:ext uri="{BEBA8EAE-BF5A-486C-A8C5-ECC9F3942E4B}">
                <a14:imgProps xmlns:a14="http://schemas.microsoft.com/office/drawing/2010/main">
                  <a14:imgLayer r:embed="rId8">
                    <a14:imgEffect>
                      <a14:brightnessContrast bright="-40000"/>
                    </a14:imgEffect>
                  </a14:imgLayer>
                </a14:imgProps>
              </a:ext>
              <a:ext uri="{28A0092B-C50C-407E-A947-70E740481C1C}">
                <a14:useLocalDpi xmlns:a14="http://schemas.microsoft.com/office/drawing/2010/main" val="0"/>
              </a:ext>
            </a:extLst>
          </a:blip>
          <a:srcRect l="33027" r="30819"/>
          <a:stretch/>
        </p:blipFill>
        <p:spPr>
          <a:xfrm>
            <a:off x="8843414" y="3131249"/>
            <a:ext cx="3256765" cy="1596960"/>
          </a:xfrm>
          <a:prstGeom prst="rect">
            <a:avLst/>
          </a:prstGeom>
        </p:spPr>
      </p:pic>
      <p:pic>
        <p:nvPicPr>
          <p:cNvPr id="51" name="Picture 50" descr="Graphical user interface, application, Teams&#10;&#10;Description automatically generated">
            <a:extLst>
              <a:ext uri="{FF2B5EF4-FFF2-40B4-BE49-F238E27FC236}">
                <a16:creationId xmlns:a16="http://schemas.microsoft.com/office/drawing/2014/main" id="{5CFA3405-B826-4F4F-A53D-3F4A84ED9B61}"/>
              </a:ext>
            </a:extLst>
          </p:cNvPr>
          <p:cNvPicPr>
            <a:picLocks noChangeAspect="1"/>
          </p:cNvPicPr>
          <p:nvPr/>
        </p:nvPicPr>
        <p:blipFill rotWithShape="1">
          <a:blip r:embed="rId9">
            <a:extLst>
              <a:ext uri="{BEBA8EAE-BF5A-486C-A8C5-ECC9F3942E4B}">
                <a14:imgProps xmlns:a14="http://schemas.microsoft.com/office/drawing/2010/main">
                  <a14:imgLayer r:embed="rId10">
                    <a14:imgEffect>
                      <a14:brightnessContrast bright="-40000"/>
                    </a14:imgEffect>
                  </a14:imgLayer>
                </a14:imgProps>
              </a:ext>
              <a:ext uri="{28A0092B-C50C-407E-A947-70E740481C1C}">
                <a14:useLocalDpi xmlns:a14="http://schemas.microsoft.com/office/drawing/2010/main" val="0"/>
              </a:ext>
            </a:extLst>
          </a:blip>
          <a:srcRect l="70238"/>
          <a:stretch/>
        </p:blipFill>
        <p:spPr>
          <a:xfrm>
            <a:off x="9081334" y="4728209"/>
            <a:ext cx="2751011" cy="1638667"/>
          </a:xfrm>
          <a:prstGeom prst="rect">
            <a:avLst/>
          </a:prstGeom>
        </p:spPr>
      </p:pic>
      <p:sp>
        <p:nvSpPr>
          <p:cNvPr id="52" name="TextBox 2">
            <a:extLst>
              <a:ext uri="{FF2B5EF4-FFF2-40B4-BE49-F238E27FC236}">
                <a16:creationId xmlns:a16="http://schemas.microsoft.com/office/drawing/2014/main" id="{3316BB5D-B75E-4EDD-825E-E9F85AB74BC8}"/>
              </a:ext>
            </a:extLst>
          </p:cNvPr>
          <p:cNvSpPr txBox="1"/>
          <p:nvPr/>
        </p:nvSpPr>
        <p:spPr>
          <a:xfrm>
            <a:off x="2001633" y="5134612"/>
            <a:ext cx="1527982" cy="886012"/>
          </a:xfrm>
          <a:prstGeom prst="rect">
            <a:avLst/>
          </a:prstGeom>
          <a:noFill/>
        </p:spPr>
        <p:txBody>
          <a:bodyPr wrap="square" rtlCol="0">
            <a:spAutoFit/>
          </a:bodyPr>
          <a:lstStyle/>
          <a:p>
            <a:pPr algn="ctr">
              <a:lnSpc>
                <a:spcPct val="150000"/>
              </a:lnSpc>
            </a:pPr>
            <a:r>
              <a:rPr lang="en-GB" sz="1200" dirty="0">
                <a:solidFill>
                  <a:srgbClr val="00B050"/>
                </a:solidFill>
              </a:rPr>
              <a:t>Actively Disengaged</a:t>
            </a:r>
            <a:br>
              <a:rPr lang="en-GB" sz="1200" dirty="0">
                <a:solidFill>
                  <a:srgbClr val="00B050"/>
                </a:solidFill>
              </a:rPr>
            </a:br>
            <a:r>
              <a:rPr lang="en-GB" sz="1200" dirty="0">
                <a:solidFill>
                  <a:srgbClr val="00B050"/>
                </a:solidFill>
              </a:rPr>
              <a:t>&lt; 3.5</a:t>
            </a:r>
          </a:p>
        </p:txBody>
      </p:sp>
      <p:sp>
        <p:nvSpPr>
          <p:cNvPr id="54" name="TextBox 2">
            <a:extLst>
              <a:ext uri="{FF2B5EF4-FFF2-40B4-BE49-F238E27FC236}">
                <a16:creationId xmlns:a16="http://schemas.microsoft.com/office/drawing/2014/main" id="{242FAAF4-AA3E-4A2A-9A30-69D8D4B3C14B}"/>
              </a:ext>
            </a:extLst>
          </p:cNvPr>
          <p:cNvSpPr txBox="1"/>
          <p:nvPr/>
        </p:nvSpPr>
        <p:spPr>
          <a:xfrm>
            <a:off x="4933899" y="5125262"/>
            <a:ext cx="1431114" cy="609013"/>
          </a:xfrm>
          <a:prstGeom prst="rect">
            <a:avLst/>
          </a:prstGeom>
          <a:noFill/>
        </p:spPr>
        <p:txBody>
          <a:bodyPr wrap="square" rtlCol="0">
            <a:spAutoFit/>
          </a:bodyPr>
          <a:lstStyle/>
          <a:p>
            <a:pPr algn="ctr">
              <a:lnSpc>
                <a:spcPct val="150000"/>
              </a:lnSpc>
            </a:pPr>
            <a:r>
              <a:rPr lang="en-GB" sz="1200" dirty="0">
                <a:solidFill>
                  <a:srgbClr val="00B050"/>
                </a:solidFill>
              </a:rPr>
              <a:t>Passive</a:t>
            </a:r>
            <a:br>
              <a:rPr lang="en-GB" sz="1200" dirty="0">
                <a:solidFill>
                  <a:srgbClr val="00B050"/>
                </a:solidFill>
              </a:rPr>
            </a:br>
            <a:r>
              <a:rPr lang="en-GB" sz="1200" dirty="0">
                <a:solidFill>
                  <a:srgbClr val="00B050"/>
                </a:solidFill>
              </a:rPr>
              <a:t>≥ 3.5 &amp; &lt; 4.5</a:t>
            </a:r>
          </a:p>
        </p:txBody>
      </p:sp>
      <p:sp>
        <p:nvSpPr>
          <p:cNvPr id="55" name="TextBox 2">
            <a:extLst>
              <a:ext uri="{FF2B5EF4-FFF2-40B4-BE49-F238E27FC236}">
                <a16:creationId xmlns:a16="http://schemas.microsoft.com/office/drawing/2014/main" id="{8E14C163-1705-4566-B74E-6DD9E6231036}"/>
              </a:ext>
            </a:extLst>
          </p:cNvPr>
          <p:cNvSpPr txBox="1"/>
          <p:nvPr/>
        </p:nvSpPr>
        <p:spPr>
          <a:xfrm>
            <a:off x="6141988" y="5122627"/>
            <a:ext cx="1652259" cy="886012"/>
          </a:xfrm>
          <a:prstGeom prst="rect">
            <a:avLst/>
          </a:prstGeom>
          <a:noFill/>
        </p:spPr>
        <p:txBody>
          <a:bodyPr wrap="square" rtlCol="0">
            <a:spAutoFit/>
          </a:bodyPr>
          <a:lstStyle/>
          <a:p>
            <a:pPr algn="ctr">
              <a:lnSpc>
                <a:spcPct val="150000"/>
              </a:lnSpc>
            </a:pPr>
            <a:r>
              <a:rPr lang="en-GB" sz="1200" dirty="0">
                <a:solidFill>
                  <a:srgbClr val="00B0F0"/>
                </a:solidFill>
              </a:rPr>
              <a:t>Moderately </a:t>
            </a:r>
          </a:p>
          <a:p>
            <a:pPr algn="ctr">
              <a:lnSpc>
                <a:spcPct val="150000"/>
              </a:lnSpc>
            </a:pPr>
            <a:r>
              <a:rPr lang="en-GB" sz="1200" dirty="0">
                <a:solidFill>
                  <a:srgbClr val="00B0F0"/>
                </a:solidFill>
              </a:rPr>
              <a:t>Engaged</a:t>
            </a:r>
            <a:br>
              <a:rPr lang="en-GB" sz="1200" dirty="0">
                <a:solidFill>
                  <a:srgbClr val="00B0F0"/>
                </a:solidFill>
              </a:rPr>
            </a:br>
            <a:r>
              <a:rPr lang="en-GB" sz="1200" dirty="0">
                <a:solidFill>
                  <a:srgbClr val="00B0F0"/>
                </a:solidFill>
              </a:rPr>
              <a:t>≥ 4.5 &amp; &lt; 5.5</a:t>
            </a:r>
          </a:p>
        </p:txBody>
      </p:sp>
      <p:sp>
        <p:nvSpPr>
          <p:cNvPr id="56" name="TextBox 2">
            <a:extLst>
              <a:ext uri="{FF2B5EF4-FFF2-40B4-BE49-F238E27FC236}">
                <a16:creationId xmlns:a16="http://schemas.microsoft.com/office/drawing/2014/main" id="{7EF4616B-04F5-4E7E-8BE7-759DECF7596A}"/>
              </a:ext>
            </a:extLst>
          </p:cNvPr>
          <p:cNvSpPr txBox="1"/>
          <p:nvPr/>
        </p:nvSpPr>
        <p:spPr>
          <a:xfrm>
            <a:off x="7443908" y="5158302"/>
            <a:ext cx="1139783" cy="886012"/>
          </a:xfrm>
          <a:prstGeom prst="rect">
            <a:avLst/>
          </a:prstGeom>
          <a:noFill/>
        </p:spPr>
        <p:txBody>
          <a:bodyPr wrap="square" rtlCol="0">
            <a:spAutoFit/>
          </a:bodyPr>
          <a:lstStyle/>
          <a:p>
            <a:pPr algn="ctr">
              <a:lnSpc>
                <a:spcPct val="150000"/>
              </a:lnSpc>
            </a:pPr>
            <a:r>
              <a:rPr lang="en-GB" sz="1200" dirty="0">
                <a:solidFill>
                  <a:srgbClr val="00B0F0"/>
                </a:solidFill>
              </a:rPr>
              <a:t>Highly</a:t>
            </a:r>
          </a:p>
          <a:p>
            <a:pPr algn="ctr">
              <a:lnSpc>
                <a:spcPct val="150000"/>
              </a:lnSpc>
            </a:pPr>
            <a:r>
              <a:rPr lang="en-GB" sz="1200" dirty="0">
                <a:solidFill>
                  <a:srgbClr val="00B0F0"/>
                </a:solidFill>
              </a:rPr>
              <a:t>Engaged</a:t>
            </a:r>
            <a:br>
              <a:rPr lang="en-GB" sz="1200" dirty="0">
                <a:solidFill>
                  <a:srgbClr val="00B0F0"/>
                </a:solidFill>
              </a:rPr>
            </a:br>
            <a:r>
              <a:rPr lang="en-GB" sz="1200" dirty="0">
                <a:solidFill>
                  <a:srgbClr val="00B0F0"/>
                </a:solidFill>
              </a:rPr>
              <a:t>&gt; 5.5</a:t>
            </a:r>
          </a:p>
        </p:txBody>
      </p:sp>
    </p:spTree>
    <p:extLst>
      <p:ext uri="{BB962C8B-B14F-4D97-AF65-F5344CB8AC3E}">
        <p14:creationId xmlns:p14="http://schemas.microsoft.com/office/powerpoint/2010/main" val="3188648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Object 16" hidden="1">
            <a:extLst>
              <a:ext uri="{FF2B5EF4-FFF2-40B4-BE49-F238E27FC236}">
                <a16:creationId xmlns:a16="http://schemas.microsoft.com/office/drawing/2014/main" id="{89E16399-50F4-4883-A943-749005339BD8}"/>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15" imgH="416" progId="TCLayout.ActiveDocument.1">
                  <p:embed/>
                </p:oleObj>
              </mc:Choice>
              <mc:Fallback>
                <p:oleObj name="think-cell Slide" r:id="rId3" imgW="415" imgH="416" progId="TCLayout.ActiveDocument.1">
                  <p:embed/>
                  <p:pic>
                    <p:nvPicPr>
                      <p:cNvPr id="17" name="Object 16" hidden="1">
                        <a:extLst>
                          <a:ext uri="{FF2B5EF4-FFF2-40B4-BE49-F238E27FC236}">
                            <a16:creationId xmlns:a16="http://schemas.microsoft.com/office/drawing/2014/main" id="{89E16399-50F4-4883-A943-749005339BD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5" name="Slide Number Placeholder 4">
            <a:extLst>
              <a:ext uri="{FF2B5EF4-FFF2-40B4-BE49-F238E27FC236}">
                <a16:creationId xmlns:a16="http://schemas.microsoft.com/office/drawing/2014/main" id="{2B440CFD-2A2F-44D0-B1C6-C14BCA7F1176}"/>
              </a:ext>
            </a:extLst>
          </p:cNvPr>
          <p:cNvSpPr>
            <a:spLocks noGrp="1"/>
          </p:cNvSpPr>
          <p:nvPr>
            <p:ph type="sldNum" sz="quarter" idx="12"/>
          </p:nvPr>
        </p:nvSpPr>
        <p:spPr/>
        <p:txBody>
          <a:bodyPr/>
          <a:lstStyle/>
          <a:p>
            <a:r>
              <a:rPr lang="en-US" noProof="0"/>
              <a:t>Page </a:t>
            </a:r>
            <a:fld id="{2CB2E8EB-2C5B-4D97-B458-C472B19B0559}" type="slidenum">
              <a:rPr lang="en-US" noProof="0" smtClean="0"/>
              <a:pPr/>
              <a:t>15</a:t>
            </a:fld>
            <a:endParaRPr lang="en-US" noProof="0"/>
          </a:p>
        </p:txBody>
      </p:sp>
      <p:sp>
        <p:nvSpPr>
          <p:cNvPr id="6" name="Title 5">
            <a:extLst>
              <a:ext uri="{FF2B5EF4-FFF2-40B4-BE49-F238E27FC236}">
                <a16:creationId xmlns:a16="http://schemas.microsoft.com/office/drawing/2014/main" id="{4506A035-3496-41A6-9E81-AF8FAA83DD34}"/>
              </a:ext>
            </a:extLst>
          </p:cNvPr>
          <p:cNvSpPr>
            <a:spLocks noGrp="1"/>
          </p:cNvSpPr>
          <p:nvPr>
            <p:ph type="title"/>
          </p:nvPr>
        </p:nvSpPr>
        <p:spPr>
          <a:xfrm>
            <a:off x="201481" y="107115"/>
            <a:ext cx="11017249" cy="720081"/>
          </a:xfrm>
        </p:spPr>
        <p:txBody>
          <a:bodyPr vert="horz">
            <a:normAutofit/>
          </a:bodyPr>
          <a:lstStyle/>
          <a:p>
            <a:r>
              <a:rPr lang="en-US" sz="3200" b="1" i="1" u="sng" dirty="0"/>
              <a:t>Engagement score Calculation</a:t>
            </a:r>
          </a:p>
        </p:txBody>
      </p:sp>
      <p:graphicFrame>
        <p:nvGraphicFramePr>
          <p:cNvPr id="8" name="Group 3">
            <a:extLst>
              <a:ext uri="{FF2B5EF4-FFF2-40B4-BE49-F238E27FC236}">
                <a16:creationId xmlns:a16="http://schemas.microsoft.com/office/drawing/2014/main" id="{74BCA5C5-4F45-4EE2-87E5-4CB264A38AF4}"/>
              </a:ext>
            </a:extLst>
          </p:cNvPr>
          <p:cNvGraphicFramePr>
            <a:graphicFrameLocks noGrp="1"/>
          </p:cNvGraphicFramePr>
          <p:nvPr>
            <p:extLst>
              <p:ext uri="{D42A27DB-BD31-4B8C-83A1-F6EECF244321}">
                <p14:modId xmlns:p14="http://schemas.microsoft.com/office/powerpoint/2010/main" val="2927222252"/>
              </p:ext>
            </p:extLst>
          </p:nvPr>
        </p:nvGraphicFramePr>
        <p:xfrm>
          <a:off x="127077" y="1183264"/>
          <a:ext cx="8582207" cy="4509668"/>
        </p:xfrm>
        <a:graphic>
          <a:graphicData uri="http://schemas.openxmlformats.org/drawingml/2006/table">
            <a:tbl>
              <a:tblPr/>
              <a:tblGrid>
                <a:gridCol w="922234">
                  <a:extLst>
                    <a:ext uri="{9D8B030D-6E8A-4147-A177-3AD203B41FA5}">
                      <a16:colId xmlns:a16="http://schemas.microsoft.com/office/drawing/2014/main" val="20000"/>
                    </a:ext>
                  </a:extLst>
                </a:gridCol>
                <a:gridCol w="5218134">
                  <a:extLst>
                    <a:ext uri="{9D8B030D-6E8A-4147-A177-3AD203B41FA5}">
                      <a16:colId xmlns:a16="http://schemas.microsoft.com/office/drawing/2014/main" val="20001"/>
                    </a:ext>
                  </a:extLst>
                </a:gridCol>
                <a:gridCol w="580193">
                  <a:extLst>
                    <a:ext uri="{9D8B030D-6E8A-4147-A177-3AD203B41FA5}">
                      <a16:colId xmlns:a16="http://schemas.microsoft.com/office/drawing/2014/main" val="20002"/>
                    </a:ext>
                  </a:extLst>
                </a:gridCol>
                <a:gridCol w="580193">
                  <a:extLst>
                    <a:ext uri="{9D8B030D-6E8A-4147-A177-3AD203B41FA5}">
                      <a16:colId xmlns:a16="http://schemas.microsoft.com/office/drawing/2014/main" val="20003"/>
                    </a:ext>
                  </a:extLst>
                </a:gridCol>
                <a:gridCol w="580193">
                  <a:extLst>
                    <a:ext uri="{9D8B030D-6E8A-4147-A177-3AD203B41FA5}">
                      <a16:colId xmlns:a16="http://schemas.microsoft.com/office/drawing/2014/main" val="20004"/>
                    </a:ext>
                  </a:extLst>
                </a:gridCol>
                <a:gridCol w="580193">
                  <a:extLst>
                    <a:ext uri="{9D8B030D-6E8A-4147-A177-3AD203B41FA5}">
                      <a16:colId xmlns:a16="http://schemas.microsoft.com/office/drawing/2014/main" val="20005"/>
                    </a:ext>
                  </a:extLst>
                </a:gridCol>
                <a:gridCol w="121067">
                  <a:extLst>
                    <a:ext uri="{9D8B030D-6E8A-4147-A177-3AD203B41FA5}">
                      <a16:colId xmlns:a16="http://schemas.microsoft.com/office/drawing/2014/main" val="3317571238"/>
                    </a:ext>
                  </a:extLst>
                </a:gridCol>
              </a:tblGrid>
              <a:tr h="572089">
                <a:tc rowSpan="2" gridSpan="2">
                  <a:txBody>
                    <a:bodyPr/>
                    <a:lstStyle/>
                    <a:p>
                      <a:pPr marL="990600" marR="0" lvl="0" indent="0" algn="l" defTabSz="914400" rtl="0" eaLnBrk="1" fontAlgn="base" latinLnBrk="0" hangingPunct="1">
                        <a:lnSpc>
                          <a:spcPct val="100000"/>
                        </a:lnSpc>
                        <a:spcBef>
                          <a:spcPct val="25000"/>
                        </a:spcBef>
                        <a:spcAft>
                          <a:spcPct val="0"/>
                        </a:spcAft>
                        <a:buClrTx/>
                        <a:buSzTx/>
                        <a:buFontTx/>
                        <a:buNone/>
                        <a:tabLst/>
                      </a:pPr>
                      <a:r>
                        <a:rPr kumimoji="0" lang="en-GB" sz="1800" b="1" i="0" u="none" strike="noStrike" cap="none" normalizeH="0" baseline="0" noProof="0" dirty="0">
                          <a:ln>
                            <a:noFill/>
                          </a:ln>
                          <a:solidFill>
                            <a:srgbClr val="002060"/>
                          </a:solidFill>
                          <a:effectLst/>
                          <a:latin typeface="+mn-lt"/>
                        </a:rPr>
                        <a:t>Engagement Questions</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rowSpan="2" hMerge="1">
                  <a:txBody>
                    <a:bodyPr/>
                    <a:lstStyle/>
                    <a:p>
                      <a:endParaRPr lang="en-GB"/>
                    </a:p>
                  </a:txBody>
                  <a:tcPr/>
                </a:tc>
                <a:tc gridSpan="4">
                  <a:txBody>
                    <a:bodyPr/>
                    <a:lstStyle/>
                    <a:p>
                      <a:pPr marL="363538" marR="0" lvl="0" indent="-363538" algn="ctr" defTabSz="914400"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dirty="0">
                          <a:ln>
                            <a:noFill/>
                          </a:ln>
                          <a:solidFill>
                            <a:schemeClr val="tx1"/>
                          </a:solidFill>
                          <a:effectLst/>
                          <a:latin typeface="+mn-lt"/>
                        </a:rPr>
                        <a:t>Employee Responses</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lumMod val="85000"/>
                      </a:schemeClr>
                    </a:solidFill>
                  </a:tcPr>
                </a:tc>
                <a:tc hMerge="1">
                  <a:txBody>
                    <a:bodyPr/>
                    <a:lstStyle/>
                    <a:p>
                      <a:pPr marL="363538" marR="0" lvl="0" indent="-363538" algn="ctr" defTabSz="914400" rtl="0" eaLnBrk="1" fontAlgn="base" latinLnBrk="0" hangingPunct="1">
                        <a:lnSpc>
                          <a:spcPct val="100000"/>
                        </a:lnSpc>
                        <a:spcBef>
                          <a:spcPct val="25000"/>
                        </a:spcBef>
                        <a:spcAft>
                          <a:spcPct val="0"/>
                        </a:spcAft>
                        <a:buClrTx/>
                        <a:buSzTx/>
                        <a:buFontTx/>
                        <a:buNone/>
                        <a:tabLst/>
                      </a:pPr>
                      <a:endParaRPr kumimoji="0" lang="en-GB" sz="1000" b="1" i="0" u="none" strike="noStrike" cap="none" normalizeH="0" baseline="0">
                        <a:ln>
                          <a:noFill/>
                        </a:ln>
                        <a:solidFill>
                          <a:schemeClr val="bg1"/>
                        </a:solidFill>
                        <a:effectLst/>
                        <a:latin typeface="Arial" pitchFamily="34" charset="0"/>
                      </a:endParaRPr>
                    </a:p>
                  </a:txBody>
                  <a:tcPr marL="36000" marR="36000" marT="36000" marB="36000" anchor="ctr" horzOverflow="overflow">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a:noFill/>
                    </a:lnTlToBr>
                    <a:lnBlToTr>
                      <a:noFill/>
                    </a:lnBlToTr>
                    <a:solidFill>
                      <a:schemeClr val="tx2">
                        <a:lumMod val="50000"/>
                      </a:schemeClr>
                    </a:solidFill>
                  </a:tcPr>
                </a:tc>
                <a:tc hMerge="1">
                  <a:txBody>
                    <a:bodyPr/>
                    <a:lstStyle/>
                    <a:p>
                      <a:pPr marL="363538" marR="0" lvl="0" indent="-363538" algn="ctr" defTabSz="914400" rtl="0" eaLnBrk="1" fontAlgn="base" latinLnBrk="0" hangingPunct="1">
                        <a:lnSpc>
                          <a:spcPct val="100000"/>
                        </a:lnSpc>
                        <a:spcBef>
                          <a:spcPct val="25000"/>
                        </a:spcBef>
                        <a:spcAft>
                          <a:spcPct val="0"/>
                        </a:spcAft>
                        <a:buClrTx/>
                        <a:buSzTx/>
                        <a:buFontTx/>
                        <a:buNone/>
                        <a:tabLst/>
                      </a:pPr>
                      <a:endParaRPr kumimoji="0" lang="en-GB" sz="1000" b="1" i="0" u="none" strike="noStrike" cap="none" normalizeH="0" baseline="0">
                        <a:ln>
                          <a:noFill/>
                        </a:ln>
                        <a:solidFill>
                          <a:schemeClr val="bg1"/>
                        </a:solidFill>
                        <a:effectLst/>
                        <a:latin typeface="Arial" pitchFamily="34" charset="0"/>
                      </a:endParaRPr>
                    </a:p>
                  </a:txBody>
                  <a:tcPr marL="36000" marR="36000" marT="36000" marB="36000" anchor="ctr" horzOverflow="overflow">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a:noFill/>
                    </a:lnTlToBr>
                    <a:lnBlToTr>
                      <a:noFill/>
                    </a:lnBlToTr>
                    <a:solidFill>
                      <a:schemeClr val="tx2">
                        <a:lumMod val="50000"/>
                      </a:schemeClr>
                    </a:solidFill>
                  </a:tcPr>
                </a:tc>
                <a:tc hMerge="1">
                  <a:txBody>
                    <a:bodyPr/>
                    <a:lstStyle/>
                    <a:p>
                      <a:pPr marL="0" marR="0" lvl="0" indent="0" algn="ctr" defTabSz="914400" rtl="0" eaLnBrk="1" fontAlgn="base" latinLnBrk="0" hangingPunct="1">
                        <a:lnSpc>
                          <a:spcPct val="100000"/>
                        </a:lnSpc>
                        <a:spcBef>
                          <a:spcPct val="25000"/>
                        </a:spcBef>
                        <a:spcAft>
                          <a:spcPct val="0"/>
                        </a:spcAft>
                        <a:buClrTx/>
                        <a:buSzTx/>
                        <a:buFontTx/>
                        <a:buNone/>
                        <a:tabLst/>
                      </a:pPr>
                      <a:endParaRPr kumimoji="0" lang="en-GB" sz="1000" b="1" i="0" u="none" strike="noStrike" cap="none" normalizeH="0" baseline="0">
                        <a:ln>
                          <a:noFill/>
                        </a:ln>
                        <a:solidFill>
                          <a:schemeClr val="bg1"/>
                        </a:solidFill>
                        <a:effectLst/>
                        <a:latin typeface="Arial" pitchFamily="34" charset="0"/>
                      </a:endParaRPr>
                    </a:p>
                  </a:txBody>
                  <a:tcPr marL="36000" marR="36000" marT="36000" marB="36000" anchor="ctr" horzOverflow="overflow">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a:noFill/>
                    </a:lnTlToBr>
                    <a:lnBlToTr>
                      <a:noFill/>
                    </a:lnBlToTr>
                    <a:solidFill>
                      <a:schemeClr val="tx2">
                        <a:lumMod val="50000"/>
                      </a:schemeClr>
                    </a:solidFill>
                  </a:tcPr>
                </a:tc>
                <a:tc>
                  <a:txBody>
                    <a:bodyPr/>
                    <a:lstStyle/>
                    <a:p>
                      <a:pPr marL="363538" marR="0" lvl="0" indent="-363538" algn="ctr" defTabSz="914400" rtl="0" eaLnBrk="1" fontAlgn="base" latinLnBrk="0" hangingPunct="1">
                        <a:lnSpc>
                          <a:spcPct val="100000"/>
                        </a:lnSpc>
                        <a:spcBef>
                          <a:spcPct val="25000"/>
                        </a:spcBef>
                        <a:spcAft>
                          <a:spcPct val="0"/>
                        </a:spcAft>
                        <a:buClrTx/>
                        <a:buSzTx/>
                        <a:buFontTx/>
                        <a:buNone/>
                        <a:tabLst/>
                      </a:pPr>
                      <a:endParaRPr kumimoji="0" lang="en-GB" sz="1200" b="1" i="0" u="none" strike="noStrike" cap="none" normalizeH="0" baseline="0" noProof="0" dirty="0">
                        <a:ln>
                          <a:noFill/>
                        </a:ln>
                        <a:solidFill>
                          <a:schemeClr val="tx1"/>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53985">
                <a:tc gridSpan="2" vMerge="1">
                  <a:txBody>
                    <a:bodyPr/>
                    <a:lstStyle/>
                    <a:p>
                      <a:pPr marL="363538" marR="0" lvl="0" indent="-9525" algn="ctr" defTabSz="914400" rtl="0" eaLnBrk="1" fontAlgn="base" latinLnBrk="0" hangingPunct="1">
                        <a:lnSpc>
                          <a:spcPct val="100000"/>
                        </a:lnSpc>
                        <a:spcBef>
                          <a:spcPct val="25000"/>
                        </a:spcBef>
                        <a:spcAft>
                          <a:spcPct val="0"/>
                        </a:spcAft>
                        <a:buClrTx/>
                        <a:buSzTx/>
                        <a:buFontTx/>
                        <a:buNone/>
                        <a:tabLst/>
                      </a:pPr>
                      <a:endParaRPr kumimoji="0" lang="en-GB" sz="1000" b="1" i="0" u="none" strike="noStrike" cap="none" normalizeH="0" baseline="0">
                        <a:ln>
                          <a:noFill/>
                        </a:ln>
                        <a:solidFill>
                          <a:srgbClr val="000000"/>
                        </a:solidFill>
                        <a:effectLst/>
                        <a:latin typeface="Arial" pitchFamily="34" charset="0"/>
                      </a:endParaRPr>
                    </a:p>
                  </a:txBody>
                  <a:tcPr anchor="ctr" horzOverflow="overflow">
                    <a:lnL w="12700" cap="flat" cmpd="sng" algn="ctr">
                      <a:no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hMerge="1" vMerge="1">
                  <a:txBody>
                    <a:bodyPr/>
                    <a:lstStyle/>
                    <a:p>
                      <a:pPr marL="363538" marR="0" lvl="0" indent="-9525" algn="l" defTabSz="914400" rtl="0" eaLnBrk="1" fontAlgn="base" latinLnBrk="0" hangingPunct="1">
                        <a:lnSpc>
                          <a:spcPct val="100000"/>
                        </a:lnSpc>
                        <a:spcBef>
                          <a:spcPct val="25000"/>
                        </a:spcBef>
                        <a:spcAft>
                          <a:spcPct val="0"/>
                        </a:spcAft>
                        <a:buClrTx/>
                        <a:buSzTx/>
                        <a:buFontTx/>
                        <a:buNone/>
                        <a:tabLst/>
                      </a:pPr>
                      <a:endParaRPr kumimoji="0" lang="en-GB" sz="1000" b="1" i="0" u="none" strike="noStrike" cap="none" normalizeH="0" baseline="0">
                        <a:ln>
                          <a:noFill/>
                        </a:ln>
                        <a:solidFill>
                          <a:srgbClr val="000000"/>
                        </a:solidFill>
                        <a:effectLst/>
                        <a:latin typeface="Arial" pitchFamily="34" charset="0"/>
                      </a:endParaRPr>
                    </a:p>
                  </a:txBody>
                  <a:tcPr anchor="ctr" horzOverflow="overflow">
                    <a:lnL w="12700" cap="flat" cmpd="sng" algn="ctr">
                      <a:no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363538" algn="ctr" defTabSz="914400"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a:ln>
                            <a:noFill/>
                          </a:ln>
                          <a:solidFill>
                            <a:schemeClr val="tx1"/>
                          </a:solidFill>
                          <a:effectLst/>
                          <a:latin typeface="+mn-lt"/>
                        </a:rPr>
                        <a:t>A</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363538" marR="0" lvl="0" indent="-363538" algn="ctr" defTabSz="914400"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a:ln>
                            <a:noFill/>
                          </a:ln>
                          <a:solidFill>
                            <a:schemeClr val="tx1"/>
                          </a:solidFill>
                          <a:effectLst/>
                          <a:latin typeface="+mn-lt"/>
                        </a:rPr>
                        <a:t>B</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363538" marR="0" lvl="0" indent="-363538" algn="ctr" defTabSz="914400"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a:ln>
                            <a:noFill/>
                          </a:ln>
                          <a:solidFill>
                            <a:schemeClr val="tx1"/>
                          </a:solidFill>
                          <a:effectLst/>
                          <a:latin typeface="+mn-lt"/>
                        </a:rPr>
                        <a:t>C</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dirty="0">
                          <a:ln>
                            <a:noFill/>
                          </a:ln>
                          <a:solidFill>
                            <a:schemeClr val="tx1"/>
                          </a:solidFill>
                          <a:effectLst/>
                          <a:latin typeface="+mn-lt"/>
                        </a:rPr>
                        <a:t>D</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1">
                        <a:lumMod val="85000"/>
                      </a:schemeClr>
                    </a:solidFill>
                  </a:tcPr>
                </a:tc>
                <a:tc>
                  <a:txBody>
                    <a:bodyPr/>
                    <a:lstStyle/>
                    <a:p>
                      <a:pPr marL="0" marR="0" lvl="0" indent="0" algn="ctr" defTabSz="914400" rtl="0" eaLnBrk="1" fontAlgn="base" latinLnBrk="0" hangingPunct="1">
                        <a:lnSpc>
                          <a:spcPct val="100000"/>
                        </a:lnSpc>
                        <a:spcBef>
                          <a:spcPct val="25000"/>
                        </a:spcBef>
                        <a:spcAft>
                          <a:spcPct val="0"/>
                        </a:spcAft>
                        <a:buClrTx/>
                        <a:buSzTx/>
                        <a:buFontTx/>
                        <a:buNone/>
                        <a:tabLst/>
                      </a:pPr>
                      <a:endParaRPr kumimoji="0" lang="en-GB" sz="1200" b="1" i="0" u="none" strike="noStrike" cap="none" normalizeH="0" baseline="0" noProof="0" dirty="0">
                        <a:ln>
                          <a:noFill/>
                        </a:ln>
                        <a:solidFill>
                          <a:schemeClr val="tx1"/>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99794">
                <a:tc>
                  <a:txBody>
                    <a:bodyPr/>
                    <a:lstStyle/>
                    <a:p>
                      <a:pPr marL="2163763" marR="0" lvl="0" indent="-457200" algn="l" defTabSz="914400" rtl="0" eaLnBrk="1" fontAlgn="base" latinLnBrk="0" hangingPunct="1">
                        <a:lnSpc>
                          <a:spcPct val="100000"/>
                        </a:lnSpc>
                        <a:spcBef>
                          <a:spcPct val="25000"/>
                        </a:spcBef>
                        <a:spcAft>
                          <a:spcPct val="0"/>
                        </a:spcAft>
                        <a:buClrTx/>
                        <a:buSzTx/>
                        <a:buFontTx/>
                        <a:buAutoNum type="arabicPeriod"/>
                        <a:tabLst/>
                      </a:pPr>
                      <a:endParaRPr kumimoji="0" lang="en-GB" sz="12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indent="0" algn="l" fontAlgn="ctr"/>
                      <a:r>
                        <a:rPr lang="en-GB" sz="1400" b="0" i="0" u="none" strike="noStrike" noProof="0" dirty="0">
                          <a:effectLst/>
                          <a:latin typeface="+mj-lt"/>
                        </a:rPr>
                        <a:t>Given the opportunity, I tell others great things about working here</a:t>
                      </a:r>
                    </a:p>
                  </a:txBody>
                  <a:tcPr marL="36000" marR="36000" marT="36000" marB="36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363538" algn="ctr" defTabSz="914400"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a:ln>
                            <a:noFill/>
                          </a:ln>
                          <a:solidFill>
                            <a:srgbClr val="000000"/>
                          </a:solidFill>
                          <a:effectLst/>
                          <a:latin typeface="+mj-lt"/>
                        </a:rPr>
                        <a:t>6</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914400"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a:ln>
                            <a:noFill/>
                          </a:ln>
                          <a:solidFill>
                            <a:srgbClr val="000000"/>
                          </a:solidFill>
                          <a:effectLst/>
                          <a:latin typeface="+mj-lt"/>
                        </a:rPr>
                        <a:t>3</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914400"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a:ln>
                            <a:noFill/>
                          </a:ln>
                          <a:solidFill>
                            <a:srgbClr val="000000"/>
                          </a:solidFill>
                          <a:effectLst/>
                          <a:latin typeface="+mj-lt"/>
                        </a:rPr>
                        <a:t>4</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914400"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a:ln>
                            <a:noFill/>
                          </a:ln>
                          <a:solidFill>
                            <a:srgbClr val="000000"/>
                          </a:solidFill>
                          <a:effectLst/>
                          <a:latin typeface="+mj-lt"/>
                        </a:rPr>
                        <a:t>6</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914400" rtl="0" eaLnBrk="1" fontAlgn="base" latinLnBrk="0" hangingPunct="1">
                        <a:lnSpc>
                          <a:spcPct val="100000"/>
                        </a:lnSpc>
                        <a:spcBef>
                          <a:spcPct val="25000"/>
                        </a:spcBef>
                        <a:spcAft>
                          <a:spcPct val="0"/>
                        </a:spcAft>
                        <a:buClrTx/>
                        <a:buSzTx/>
                        <a:buFontTx/>
                        <a:buNone/>
                        <a:tabLst/>
                        <a:defRPr/>
                      </a:pPr>
                      <a:endParaRPr kumimoji="0" lang="en-GB" sz="12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99794">
                <a:tc>
                  <a:txBody>
                    <a:bodyPr/>
                    <a:lstStyle/>
                    <a:p>
                      <a:pPr marL="2163763" marR="0" lvl="0" indent="-457200" algn="l" defTabSz="914400" rtl="0" eaLnBrk="1" fontAlgn="base" latinLnBrk="0" hangingPunct="1">
                        <a:lnSpc>
                          <a:spcPct val="100000"/>
                        </a:lnSpc>
                        <a:spcBef>
                          <a:spcPct val="25000"/>
                        </a:spcBef>
                        <a:spcAft>
                          <a:spcPct val="0"/>
                        </a:spcAft>
                        <a:buClrTx/>
                        <a:buSzTx/>
                        <a:buFontTx/>
                        <a:buAutoNum type="arabicPeriod"/>
                        <a:tabLst/>
                      </a:pPr>
                      <a:endParaRPr kumimoji="0" lang="en-GB" sz="12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algn="l" fontAlgn="ctr"/>
                      <a:r>
                        <a:rPr lang="en-GB" sz="1400" b="0" i="0" u="none" strike="noStrike" noProof="0" dirty="0">
                          <a:effectLst/>
                          <a:latin typeface="+mj-lt"/>
                        </a:rPr>
                        <a:t>I rarely think about leaving this organisation to work somewhere else</a:t>
                      </a:r>
                    </a:p>
                  </a:txBody>
                  <a:tcPr marL="36000" marR="36000" marT="36000" marB="36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363538" algn="ctr" defTabSz="914400"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a:ln>
                            <a:noFill/>
                          </a:ln>
                          <a:solidFill>
                            <a:srgbClr val="000000"/>
                          </a:solidFill>
                          <a:effectLst/>
                          <a:latin typeface="+mj-lt"/>
                        </a:rPr>
                        <a:t>5</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a:ln>
                            <a:noFill/>
                          </a:ln>
                          <a:solidFill>
                            <a:srgbClr val="000000"/>
                          </a:solidFill>
                          <a:effectLst/>
                          <a:latin typeface="+mj-lt"/>
                        </a:rPr>
                        <a:t>4</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914400"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a:ln>
                            <a:noFill/>
                          </a:ln>
                          <a:solidFill>
                            <a:srgbClr val="000000"/>
                          </a:solidFill>
                          <a:effectLst/>
                          <a:latin typeface="+mj-lt"/>
                        </a:rPr>
                        <a:t>6</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914400"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dirty="0">
                          <a:ln>
                            <a:noFill/>
                          </a:ln>
                          <a:solidFill>
                            <a:srgbClr val="000000"/>
                          </a:solidFill>
                          <a:effectLst/>
                          <a:latin typeface="+mj-lt"/>
                        </a:rPr>
                        <a:t>6</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914400" rtl="0" eaLnBrk="1" fontAlgn="base" latinLnBrk="0" hangingPunct="1">
                        <a:lnSpc>
                          <a:spcPct val="100000"/>
                        </a:lnSpc>
                        <a:spcBef>
                          <a:spcPct val="25000"/>
                        </a:spcBef>
                        <a:spcAft>
                          <a:spcPct val="0"/>
                        </a:spcAft>
                        <a:buClrTx/>
                        <a:buSzTx/>
                        <a:buFontTx/>
                        <a:buNone/>
                        <a:tabLst/>
                        <a:defRPr/>
                      </a:pPr>
                      <a:endParaRPr kumimoji="0" lang="en-GB" sz="1200" b="0" i="0" u="none" strike="noStrike" cap="none" normalizeH="0" baseline="0" noProof="0" dirty="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99794">
                <a:tc>
                  <a:txBody>
                    <a:bodyPr/>
                    <a:lstStyle/>
                    <a:p>
                      <a:pPr marL="2163763" marR="0" lvl="0" indent="-457200" algn="l" defTabSz="1706563" rtl="0" eaLnBrk="1" fontAlgn="base" latinLnBrk="0" hangingPunct="1">
                        <a:lnSpc>
                          <a:spcPct val="100000"/>
                        </a:lnSpc>
                        <a:spcBef>
                          <a:spcPct val="25000"/>
                        </a:spcBef>
                        <a:spcAft>
                          <a:spcPct val="0"/>
                        </a:spcAft>
                        <a:buClrTx/>
                        <a:buSzTx/>
                        <a:buFontTx/>
                        <a:buAutoNum type="arabicPeriod" startAt="3"/>
                        <a:tabLst/>
                      </a:pPr>
                      <a:endParaRPr kumimoji="0" lang="en-GB" sz="12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1" indent="0" algn="l" defTabSz="533400" rtl="0" eaLnBrk="0" fontAlgn="base" latinLnBrk="0" hangingPunct="0">
                        <a:lnSpc>
                          <a:spcPct val="100000"/>
                        </a:lnSpc>
                        <a:spcBef>
                          <a:spcPts val="600"/>
                        </a:spcBef>
                        <a:spcAft>
                          <a:spcPts val="600"/>
                        </a:spcAft>
                        <a:buClr>
                          <a:schemeClr val="tx1"/>
                        </a:buClr>
                        <a:buSzTx/>
                        <a:buFont typeface="Arial" panose="020B0604020202020204" pitchFamily="34" charset="0"/>
                        <a:buNone/>
                        <a:tabLst>
                          <a:tab pos="1828800" algn="l"/>
                        </a:tabLst>
                        <a:defRPr/>
                      </a:pPr>
                      <a:r>
                        <a:rPr lang="en-GB" altLang="de-DE" sz="1400" b="0" kern="1200" noProof="0" dirty="0">
                          <a:solidFill>
                            <a:schemeClr val="tx1"/>
                          </a:solidFill>
                          <a:latin typeface="+mn-lt"/>
                          <a:ea typeface="+mn-ea"/>
                          <a:cs typeface="+mn-cs"/>
                        </a:rPr>
                        <a:t>The company inspires me to do my best work every day and I am fully committed to the new structure and operating model</a:t>
                      </a:r>
                    </a:p>
                  </a:txBody>
                  <a:tcPr marL="36000" marR="36000" marT="36000" marB="3600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1706563"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a:ln>
                            <a:noFill/>
                          </a:ln>
                          <a:solidFill>
                            <a:srgbClr val="000000"/>
                          </a:solidFill>
                          <a:effectLst/>
                          <a:latin typeface="+mj-lt"/>
                        </a:rPr>
                        <a:t>6</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1706563"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a:ln>
                            <a:noFill/>
                          </a:ln>
                          <a:solidFill>
                            <a:srgbClr val="000000"/>
                          </a:solidFill>
                          <a:effectLst/>
                          <a:latin typeface="+mj-lt"/>
                        </a:rPr>
                        <a:t>3</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1706563"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a:ln>
                            <a:noFill/>
                          </a:ln>
                          <a:solidFill>
                            <a:srgbClr val="000000"/>
                          </a:solidFill>
                          <a:effectLst/>
                          <a:latin typeface="+mj-lt"/>
                        </a:rPr>
                        <a:t>4</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1706563" rtl="0" eaLnBrk="1" fontAlgn="base" latinLnBrk="0" hangingPunct="1">
                        <a:lnSpc>
                          <a:spcPct val="100000"/>
                        </a:lnSpc>
                        <a:spcBef>
                          <a:spcPct val="25000"/>
                        </a:spcBef>
                        <a:spcAft>
                          <a:spcPct val="0"/>
                        </a:spcAft>
                        <a:buClrTx/>
                        <a:buSzTx/>
                        <a:buFontTx/>
                        <a:buNone/>
                        <a:tabLst/>
                        <a:defRPr/>
                      </a:pPr>
                      <a:r>
                        <a:rPr kumimoji="0" lang="en-GB" sz="1400" b="0" i="0" u="none" strike="noStrike" cap="none" normalizeH="0" baseline="0" noProof="0" dirty="0">
                          <a:ln>
                            <a:noFill/>
                          </a:ln>
                          <a:solidFill>
                            <a:srgbClr val="000000"/>
                          </a:solidFill>
                          <a:effectLst/>
                          <a:latin typeface="+mj-lt"/>
                        </a:rPr>
                        <a:t>5</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1706563" rtl="0" eaLnBrk="1" fontAlgn="base" latinLnBrk="0" hangingPunct="1">
                        <a:lnSpc>
                          <a:spcPct val="100000"/>
                        </a:lnSpc>
                        <a:spcBef>
                          <a:spcPct val="25000"/>
                        </a:spcBef>
                        <a:spcAft>
                          <a:spcPct val="0"/>
                        </a:spcAft>
                        <a:buClrTx/>
                        <a:buSzTx/>
                        <a:buFontTx/>
                        <a:buNone/>
                        <a:tabLst/>
                        <a:defRPr/>
                      </a:pPr>
                      <a:endParaRPr kumimoji="0" lang="en-GB" sz="12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253426">
                <a:tc>
                  <a:txBody>
                    <a:bodyPr/>
                    <a:lstStyle/>
                    <a:p>
                      <a:pPr marL="2163763" marR="0" lvl="0" indent="-457200" algn="l" defTabSz="1616075" rtl="0" eaLnBrk="1" fontAlgn="base" latinLnBrk="0" hangingPunct="1">
                        <a:lnSpc>
                          <a:spcPct val="100000"/>
                        </a:lnSpc>
                        <a:spcBef>
                          <a:spcPct val="25000"/>
                        </a:spcBef>
                        <a:spcAft>
                          <a:spcPct val="0"/>
                        </a:spcAft>
                        <a:buClrTx/>
                        <a:buSzTx/>
                        <a:buFontTx/>
                        <a:buAutoNum type="arabicPeriod" startAt="5"/>
                        <a:tabLst/>
                      </a:pPr>
                      <a:endParaRPr kumimoji="0" lang="en-GB" sz="8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9525" algn="l" defTabSz="1616075" rtl="0" eaLnBrk="1" fontAlgn="base" latinLnBrk="0" hangingPunct="1">
                        <a:lnSpc>
                          <a:spcPct val="100000"/>
                        </a:lnSpc>
                        <a:spcBef>
                          <a:spcPct val="25000"/>
                        </a:spcBef>
                        <a:spcAft>
                          <a:spcPct val="0"/>
                        </a:spcAft>
                        <a:buClrTx/>
                        <a:buSzTx/>
                        <a:buFontTx/>
                        <a:buNone/>
                        <a:tabLst/>
                      </a:pPr>
                      <a:endParaRPr kumimoji="0" lang="en-GB" sz="8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9525" algn="ctr" defTabSz="1616075" rtl="0" eaLnBrk="1" fontAlgn="base" latinLnBrk="0" hangingPunct="1">
                        <a:lnSpc>
                          <a:spcPct val="100000"/>
                        </a:lnSpc>
                        <a:spcBef>
                          <a:spcPct val="25000"/>
                        </a:spcBef>
                        <a:spcAft>
                          <a:spcPct val="0"/>
                        </a:spcAft>
                        <a:buClrTx/>
                        <a:buSzTx/>
                        <a:buFontTx/>
                        <a:buNone/>
                        <a:tabLst/>
                      </a:pPr>
                      <a:endParaRPr kumimoji="0" lang="en-GB" sz="8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9525" algn="ctr" defTabSz="1616075" rtl="0" eaLnBrk="1" fontAlgn="base" latinLnBrk="0" hangingPunct="1">
                        <a:lnSpc>
                          <a:spcPct val="100000"/>
                        </a:lnSpc>
                        <a:spcBef>
                          <a:spcPct val="25000"/>
                        </a:spcBef>
                        <a:spcAft>
                          <a:spcPct val="0"/>
                        </a:spcAft>
                        <a:buClrTx/>
                        <a:buSzTx/>
                        <a:buFontTx/>
                        <a:buNone/>
                        <a:tabLst/>
                      </a:pPr>
                      <a:endParaRPr kumimoji="0" lang="en-GB" sz="8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9525" algn="ctr" defTabSz="1616075" rtl="0" eaLnBrk="1" fontAlgn="base" latinLnBrk="0" hangingPunct="1">
                        <a:lnSpc>
                          <a:spcPct val="100000"/>
                        </a:lnSpc>
                        <a:spcBef>
                          <a:spcPct val="25000"/>
                        </a:spcBef>
                        <a:spcAft>
                          <a:spcPct val="0"/>
                        </a:spcAft>
                        <a:buClrTx/>
                        <a:buSzTx/>
                        <a:buFontTx/>
                        <a:buNone/>
                        <a:tabLst/>
                      </a:pPr>
                      <a:endParaRPr kumimoji="0" lang="en-GB" sz="8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9525" algn="ctr" defTabSz="1616075" rtl="0" eaLnBrk="1" fontAlgn="base" latinLnBrk="0" hangingPunct="1">
                        <a:lnSpc>
                          <a:spcPct val="100000"/>
                        </a:lnSpc>
                        <a:spcBef>
                          <a:spcPct val="25000"/>
                        </a:spcBef>
                        <a:spcAft>
                          <a:spcPct val="0"/>
                        </a:spcAft>
                        <a:buClrTx/>
                        <a:buSzTx/>
                        <a:buFontTx/>
                        <a:buNone/>
                        <a:tabLst/>
                      </a:pPr>
                      <a:endParaRPr kumimoji="0" lang="en-GB" sz="8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9525" algn="ctr" defTabSz="1616075" rtl="0" eaLnBrk="1" fontAlgn="base" latinLnBrk="0" hangingPunct="1">
                        <a:lnSpc>
                          <a:spcPct val="100000"/>
                        </a:lnSpc>
                        <a:spcBef>
                          <a:spcPct val="25000"/>
                        </a:spcBef>
                        <a:spcAft>
                          <a:spcPct val="0"/>
                        </a:spcAft>
                        <a:buClrTx/>
                        <a:buSzTx/>
                        <a:buFontTx/>
                        <a:buNone/>
                        <a:tabLst/>
                      </a:pPr>
                      <a:endParaRPr kumimoji="0" lang="en-GB" sz="8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452222">
                <a:tc>
                  <a:txBody>
                    <a:bodyPr/>
                    <a:lstStyle/>
                    <a:p>
                      <a:pPr marL="2163763" marR="0" lvl="0" indent="-457200" algn="l" defTabSz="1616075" rtl="0" eaLnBrk="1" fontAlgn="base" latinLnBrk="0" hangingPunct="1">
                        <a:lnSpc>
                          <a:spcPct val="100000"/>
                        </a:lnSpc>
                        <a:spcBef>
                          <a:spcPct val="25000"/>
                        </a:spcBef>
                        <a:spcAft>
                          <a:spcPct val="0"/>
                        </a:spcAft>
                        <a:buClrTx/>
                        <a:buSzTx/>
                        <a:buFontTx/>
                        <a:buAutoNum type="arabicPeriod" startAt="5"/>
                        <a:tabLst/>
                      </a:pPr>
                      <a:endParaRPr kumimoji="0" lang="en-GB" sz="1200" b="0" i="0" u="none" strike="noStrike" cap="none" normalizeH="0" baseline="0" noProof="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9525" algn="r" defTabSz="1616075"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dirty="0">
                          <a:ln>
                            <a:noFill/>
                          </a:ln>
                          <a:solidFill>
                            <a:srgbClr val="002060"/>
                          </a:solidFill>
                          <a:effectLst/>
                          <a:latin typeface="+mn-lt"/>
                        </a:rPr>
                        <a:t>Individual average response </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1616075"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dirty="0">
                          <a:ln>
                            <a:noFill/>
                          </a:ln>
                          <a:solidFill>
                            <a:schemeClr val="bg1"/>
                          </a:solidFill>
                          <a:effectLst/>
                          <a:latin typeface="+mn-lt"/>
                        </a:rPr>
                        <a:t>5.7</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rgbClr val="002060"/>
                    </a:solidFill>
                  </a:tcPr>
                </a:tc>
                <a:tc>
                  <a:txBody>
                    <a:bodyPr/>
                    <a:lstStyle/>
                    <a:p>
                      <a:pPr marL="0" marR="0" lvl="0" indent="0" algn="ctr" defTabSz="1616075"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dirty="0">
                          <a:ln>
                            <a:noFill/>
                          </a:ln>
                          <a:solidFill>
                            <a:schemeClr val="bg1"/>
                          </a:solidFill>
                          <a:effectLst/>
                          <a:latin typeface="+mn-lt"/>
                        </a:rPr>
                        <a:t>3.3</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rgbClr val="002060"/>
                    </a:solidFill>
                  </a:tcPr>
                </a:tc>
                <a:tc>
                  <a:txBody>
                    <a:bodyPr/>
                    <a:lstStyle/>
                    <a:p>
                      <a:pPr marL="0" marR="0" lvl="0" indent="0" algn="ctr" defTabSz="1616075" rtl="0" eaLnBrk="1" fontAlgn="base" latinLnBrk="0" hangingPunct="1">
                        <a:lnSpc>
                          <a:spcPct val="100000"/>
                        </a:lnSpc>
                        <a:spcBef>
                          <a:spcPct val="25000"/>
                        </a:spcBef>
                        <a:spcAft>
                          <a:spcPct val="0"/>
                        </a:spcAft>
                        <a:buClrTx/>
                        <a:buSzTx/>
                        <a:buFontTx/>
                        <a:buNone/>
                        <a:tabLst/>
                      </a:pPr>
                      <a:r>
                        <a:rPr kumimoji="0" lang="de-DE" sz="1300" b="1" i="0" u="none" strike="noStrike" cap="none" normalizeH="0" baseline="0" noProof="0" dirty="0">
                          <a:ln>
                            <a:noFill/>
                          </a:ln>
                          <a:solidFill>
                            <a:schemeClr val="bg1"/>
                          </a:solidFill>
                          <a:effectLst/>
                          <a:latin typeface="+mn-lt"/>
                        </a:rPr>
                        <a:t>4</a:t>
                      </a:r>
                      <a:r>
                        <a:rPr kumimoji="0" lang="en-GB" sz="1300" b="1" i="0" u="none" strike="noStrike" cap="none" normalizeH="0" baseline="0" noProof="0" dirty="0">
                          <a:ln>
                            <a:noFill/>
                          </a:ln>
                          <a:solidFill>
                            <a:schemeClr val="bg1"/>
                          </a:solidFill>
                          <a:effectLst/>
                          <a:latin typeface="+mn-lt"/>
                        </a:rPr>
                        <a:t>.7</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rgbClr val="002060"/>
                    </a:solidFill>
                  </a:tcPr>
                </a:tc>
                <a:tc>
                  <a:txBody>
                    <a:bodyPr/>
                    <a:lstStyle/>
                    <a:p>
                      <a:pPr marL="9525" marR="0" lvl="0" indent="-9525" algn="ctr" defTabSz="1616075"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a:ln>
                            <a:noFill/>
                          </a:ln>
                          <a:solidFill>
                            <a:schemeClr val="bg1"/>
                          </a:solidFill>
                          <a:effectLst/>
                          <a:latin typeface="+mn-lt"/>
                        </a:rPr>
                        <a:t>5.7</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rgbClr val="002060"/>
                    </a:solidFill>
                  </a:tcPr>
                </a:tc>
                <a:tc>
                  <a:txBody>
                    <a:bodyPr/>
                    <a:lstStyle/>
                    <a:p>
                      <a:pPr marL="9525" marR="0" lvl="0" indent="-9525" algn="ctr" defTabSz="1616075" rtl="0" eaLnBrk="1" fontAlgn="base" latinLnBrk="0" hangingPunct="1">
                        <a:lnSpc>
                          <a:spcPct val="100000"/>
                        </a:lnSpc>
                        <a:spcBef>
                          <a:spcPct val="25000"/>
                        </a:spcBef>
                        <a:spcAft>
                          <a:spcPct val="0"/>
                        </a:spcAft>
                        <a:buClrTx/>
                        <a:buSzTx/>
                        <a:buFontTx/>
                        <a:buNone/>
                        <a:tabLst/>
                      </a:pPr>
                      <a:endParaRPr kumimoji="0" lang="en-GB" sz="1100" b="1" i="0" u="none" strike="noStrike" cap="none" normalizeH="0" baseline="0" noProof="0">
                        <a:ln>
                          <a:noFill/>
                        </a:ln>
                        <a:solidFill>
                          <a:schemeClr val="bg1"/>
                        </a:solidFill>
                        <a:effectLst/>
                        <a:latin typeface="+mn-lt"/>
                      </a:endParaRPr>
                    </a:p>
                  </a:txBody>
                  <a:tcPr marL="36000" marR="36000" marT="36000" marB="36000" anchor="b"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478564">
                <a:tc>
                  <a:txBody>
                    <a:bodyPr/>
                    <a:lstStyle/>
                    <a:p>
                      <a:pPr marL="2163763" marR="0" lvl="0" indent="-457200" algn="l" defTabSz="1616075" rtl="0" eaLnBrk="1" fontAlgn="base" latinLnBrk="0" hangingPunct="1">
                        <a:lnSpc>
                          <a:spcPct val="100000"/>
                        </a:lnSpc>
                        <a:spcBef>
                          <a:spcPct val="25000"/>
                        </a:spcBef>
                        <a:spcAft>
                          <a:spcPct val="0"/>
                        </a:spcAft>
                        <a:buClrTx/>
                        <a:buSzTx/>
                        <a:buFontTx/>
                        <a:buAutoNum type="arabicPeriod" startAt="5"/>
                        <a:tabLst/>
                      </a:pPr>
                      <a:endParaRPr kumimoji="0" lang="en-GB" sz="1200" b="0" i="0" u="none" strike="noStrike" cap="none" normalizeH="0" baseline="0" noProof="0" dirty="0">
                        <a:ln>
                          <a:noFill/>
                        </a:ln>
                        <a:solidFill>
                          <a:srgbClr val="000000"/>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363538" marR="0" lvl="0" indent="-9525" algn="r" defTabSz="1616075"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dirty="0">
                          <a:ln>
                            <a:noFill/>
                          </a:ln>
                          <a:solidFill>
                            <a:srgbClr val="002060"/>
                          </a:solidFill>
                          <a:effectLst/>
                          <a:latin typeface="+mn-lt"/>
                        </a:rPr>
                        <a:t>Engaged (above 4.5)?</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1616075"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dirty="0">
                          <a:ln>
                            <a:noFill/>
                          </a:ln>
                          <a:solidFill>
                            <a:srgbClr val="1ECCDA"/>
                          </a:solidFill>
                          <a:effectLst/>
                          <a:latin typeface="+mj-lt"/>
                        </a:rPr>
                        <a:t>Y</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1616075"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dirty="0">
                          <a:ln>
                            <a:noFill/>
                          </a:ln>
                          <a:solidFill>
                            <a:srgbClr val="00B050"/>
                          </a:solidFill>
                          <a:effectLst/>
                          <a:latin typeface="+mj-lt"/>
                        </a:rPr>
                        <a:t>N</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1616075"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dirty="0">
                          <a:ln>
                            <a:noFill/>
                          </a:ln>
                          <a:solidFill>
                            <a:srgbClr val="1ECCDA"/>
                          </a:solidFill>
                          <a:effectLst/>
                          <a:latin typeface="+mj-lt"/>
                        </a:rPr>
                        <a:t>Y</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1616075" rtl="0" eaLnBrk="1" fontAlgn="base" latinLnBrk="0" hangingPunct="1">
                        <a:lnSpc>
                          <a:spcPct val="100000"/>
                        </a:lnSpc>
                        <a:spcBef>
                          <a:spcPct val="25000"/>
                        </a:spcBef>
                        <a:spcAft>
                          <a:spcPct val="0"/>
                        </a:spcAft>
                        <a:buClrTx/>
                        <a:buSzTx/>
                        <a:buFontTx/>
                        <a:buNone/>
                        <a:tabLst/>
                      </a:pPr>
                      <a:r>
                        <a:rPr kumimoji="0" lang="en-GB" sz="1300" b="1" i="0" u="none" strike="noStrike" cap="none" normalizeH="0" baseline="0" noProof="0" dirty="0">
                          <a:ln>
                            <a:noFill/>
                          </a:ln>
                          <a:solidFill>
                            <a:srgbClr val="1ECCDA"/>
                          </a:solidFill>
                          <a:effectLst/>
                          <a:latin typeface="+mj-lt"/>
                        </a:rPr>
                        <a:t>Y</a:t>
                      </a: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9525" marR="0" lvl="0" indent="-9525" algn="ctr" defTabSz="1616075" rtl="0" eaLnBrk="1" fontAlgn="base" latinLnBrk="0" hangingPunct="1">
                        <a:lnSpc>
                          <a:spcPct val="100000"/>
                        </a:lnSpc>
                        <a:spcBef>
                          <a:spcPct val="25000"/>
                        </a:spcBef>
                        <a:spcAft>
                          <a:spcPct val="0"/>
                        </a:spcAft>
                        <a:buClrTx/>
                        <a:buSzTx/>
                        <a:buFontTx/>
                        <a:buNone/>
                        <a:tabLst/>
                      </a:pPr>
                      <a:endParaRPr kumimoji="0" lang="en-GB" sz="1200" b="1" i="0" u="none" strike="noStrike" cap="none" normalizeH="0" baseline="0" noProof="0" dirty="0">
                        <a:ln>
                          <a:noFill/>
                        </a:ln>
                        <a:solidFill>
                          <a:schemeClr val="bg1"/>
                        </a:solidFill>
                        <a:effectLst/>
                        <a:latin typeface="+mj-lt"/>
                      </a:endParaRPr>
                    </a:p>
                  </a:txBody>
                  <a:tcPr marL="36000" marR="36000" marT="36000" marB="36000" anchor="ct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bl>
          </a:graphicData>
        </a:graphic>
      </p:graphicFrame>
      <p:pic>
        <p:nvPicPr>
          <p:cNvPr id="9" name="Picture 8" descr="Graphical user interface, application, Teams&#10;&#10;Description automatically generated">
            <a:extLst>
              <a:ext uri="{FF2B5EF4-FFF2-40B4-BE49-F238E27FC236}">
                <a16:creationId xmlns:a16="http://schemas.microsoft.com/office/drawing/2014/main" id="{6B3AB72C-C9DD-42F6-8343-921A2C0D0114}"/>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bright="-40000" contrast="-40000"/>
                    </a14:imgEffect>
                  </a14:imgLayer>
                </a14:imgProps>
              </a:ext>
              <a:ext uri="{28A0092B-C50C-407E-A947-70E740481C1C}">
                <a14:useLocalDpi xmlns:a14="http://schemas.microsoft.com/office/drawing/2010/main" val="0"/>
              </a:ext>
            </a:extLst>
          </a:blip>
          <a:srcRect r="68402" b="39483"/>
          <a:stretch/>
        </p:blipFill>
        <p:spPr>
          <a:xfrm>
            <a:off x="-535780" y="2115952"/>
            <a:ext cx="2216329" cy="752499"/>
          </a:xfrm>
          <a:prstGeom prst="rect">
            <a:avLst/>
          </a:prstGeom>
        </p:spPr>
      </p:pic>
      <p:pic>
        <p:nvPicPr>
          <p:cNvPr id="10" name="Picture 9" descr="Graphical user interface, application, Teams&#10;&#10;Description automatically generated">
            <a:extLst>
              <a:ext uri="{FF2B5EF4-FFF2-40B4-BE49-F238E27FC236}">
                <a16:creationId xmlns:a16="http://schemas.microsoft.com/office/drawing/2014/main" id="{8ACD36F6-D1EA-4EF5-9F2A-AEE872478B0F}"/>
              </a:ext>
            </a:extLst>
          </p:cNvPr>
          <p:cNvPicPr>
            <a:picLocks noChangeAspect="1"/>
          </p:cNvPicPr>
          <p:nvPr/>
        </p:nvPicPr>
        <p:blipFill rotWithShape="1">
          <a:blip r:embed="rId7">
            <a:extLst>
              <a:ext uri="{BEBA8EAE-BF5A-486C-A8C5-ECC9F3942E4B}">
                <a14:imgProps xmlns:a14="http://schemas.microsoft.com/office/drawing/2010/main">
                  <a14:imgLayer r:embed="rId8">
                    <a14:imgEffect>
                      <a14:brightnessContrast bright="-40000"/>
                    </a14:imgEffect>
                  </a14:imgLayer>
                </a14:imgProps>
              </a:ext>
              <a:ext uri="{28A0092B-C50C-407E-A947-70E740481C1C}">
                <a14:useLocalDpi xmlns:a14="http://schemas.microsoft.com/office/drawing/2010/main" val="0"/>
              </a:ext>
            </a:extLst>
          </a:blip>
          <a:srcRect l="33027" r="30819" b="42001"/>
          <a:stretch/>
        </p:blipFill>
        <p:spPr>
          <a:xfrm>
            <a:off x="-605397" y="2927430"/>
            <a:ext cx="2572766" cy="731692"/>
          </a:xfrm>
          <a:prstGeom prst="rect">
            <a:avLst/>
          </a:prstGeom>
        </p:spPr>
      </p:pic>
      <p:pic>
        <p:nvPicPr>
          <p:cNvPr id="11" name="Picture 10" descr="Graphical user interface, application, Teams&#10;&#10;Description automatically generated">
            <a:extLst>
              <a:ext uri="{FF2B5EF4-FFF2-40B4-BE49-F238E27FC236}">
                <a16:creationId xmlns:a16="http://schemas.microsoft.com/office/drawing/2014/main" id="{6477ACF1-0A71-45B3-AB39-3EA13793C789}"/>
              </a:ext>
            </a:extLst>
          </p:cNvPr>
          <p:cNvPicPr>
            <a:picLocks noChangeAspect="1"/>
          </p:cNvPicPr>
          <p:nvPr/>
        </p:nvPicPr>
        <p:blipFill rotWithShape="1">
          <a:blip r:embed="rId9">
            <a:extLst>
              <a:ext uri="{BEBA8EAE-BF5A-486C-A8C5-ECC9F3942E4B}">
                <a14:imgProps xmlns:a14="http://schemas.microsoft.com/office/drawing/2010/main">
                  <a14:imgLayer r:embed="rId10">
                    <a14:imgEffect>
                      <a14:brightnessContrast bright="-40000"/>
                    </a14:imgEffect>
                  </a14:imgLayer>
                </a14:imgProps>
              </a:ext>
              <a:ext uri="{28A0092B-C50C-407E-A947-70E740481C1C}">
                <a14:useLocalDpi xmlns:a14="http://schemas.microsoft.com/office/drawing/2010/main" val="0"/>
              </a:ext>
            </a:extLst>
          </a:blip>
          <a:srcRect l="70238" b="43477"/>
          <a:stretch/>
        </p:blipFill>
        <p:spPr>
          <a:xfrm>
            <a:off x="-370406" y="3747010"/>
            <a:ext cx="2045541" cy="688699"/>
          </a:xfrm>
          <a:prstGeom prst="rect">
            <a:avLst/>
          </a:prstGeom>
        </p:spPr>
      </p:pic>
      <p:sp>
        <p:nvSpPr>
          <p:cNvPr id="19" name="Striped Right Arrow 15">
            <a:extLst>
              <a:ext uri="{FF2B5EF4-FFF2-40B4-BE49-F238E27FC236}">
                <a16:creationId xmlns:a16="http://schemas.microsoft.com/office/drawing/2014/main" id="{1308987A-4BA8-41A7-80CD-C97CB3F115EF}"/>
              </a:ext>
            </a:extLst>
          </p:cNvPr>
          <p:cNvSpPr/>
          <p:nvPr/>
        </p:nvSpPr>
        <p:spPr bwMode="auto">
          <a:xfrm>
            <a:off x="8742077" y="5063816"/>
            <a:ext cx="711994" cy="436562"/>
          </a:xfrm>
          <a:prstGeom prst="stripedRightArrow">
            <a:avLst/>
          </a:prstGeom>
          <a:solidFill>
            <a:srgbClr val="002060"/>
          </a:solidFill>
          <a:ln w="9525" cap="flat" cmpd="sng" algn="ctr">
            <a:noFill/>
            <a:prstDash val="solid"/>
            <a:round/>
            <a:headEnd type="none" w="med" len="med"/>
            <a:tailEnd type="none" w="med" len="med"/>
          </a:ln>
          <a:effectLst/>
        </p:spPr>
        <p:txBody>
          <a:bodyPr lIns="90068" tIns="45034" rIns="90068" bIns="45034"/>
          <a:lstStyle/>
          <a:p>
            <a:pPr eaLnBrk="0" hangingPunct="0">
              <a:defRPr/>
            </a:pPr>
            <a:endParaRPr lang="en-GB" sz="1200">
              <a:cs typeface="Arial" pitchFamily="34" charset="0"/>
            </a:endParaRPr>
          </a:p>
        </p:txBody>
      </p:sp>
      <p:sp>
        <p:nvSpPr>
          <p:cNvPr id="24" name="Richtungspfeil 1">
            <a:extLst>
              <a:ext uri="{FF2B5EF4-FFF2-40B4-BE49-F238E27FC236}">
                <a16:creationId xmlns:a16="http://schemas.microsoft.com/office/drawing/2014/main" id="{456BFB96-0D93-4F3B-B5A1-43A315AB38D9}"/>
              </a:ext>
            </a:extLst>
          </p:cNvPr>
          <p:cNvSpPr/>
          <p:nvPr/>
        </p:nvSpPr>
        <p:spPr bwMode="auto">
          <a:xfrm rot="5400000">
            <a:off x="5408928" y="3139773"/>
            <a:ext cx="2331355" cy="398895"/>
          </a:xfrm>
          <a:prstGeom prst="homePlate">
            <a:avLst>
              <a:gd name="adj" fmla="val 63572"/>
            </a:avLst>
          </a:prstGeom>
          <a:solidFill>
            <a:srgbClr val="002060">
              <a:alpha val="60000"/>
            </a:srgbClr>
          </a:solidFill>
          <a:ln w="9525" cap="flat" cmpd="sng" algn="ctr">
            <a:solidFill>
              <a:schemeClr val="bg1">
                <a:lumMod val="8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377"/>
            <a:endParaRPr lang="de-DE" sz="2800"/>
          </a:p>
        </p:txBody>
      </p:sp>
      <p:sp>
        <p:nvSpPr>
          <p:cNvPr id="25" name="Oval 16">
            <a:extLst>
              <a:ext uri="{FF2B5EF4-FFF2-40B4-BE49-F238E27FC236}">
                <a16:creationId xmlns:a16="http://schemas.microsoft.com/office/drawing/2014/main" id="{78793034-64A5-4CC8-BBF9-768C47BA23C8}"/>
              </a:ext>
            </a:extLst>
          </p:cNvPr>
          <p:cNvSpPr/>
          <p:nvPr/>
        </p:nvSpPr>
        <p:spPr bwMode="auto">
          <a:xfrm>
            <a:off x="9647598" y="4798742"/>
            <a:ext cx="2417325" cy="663902"/>
          </a:xfrm>
          <a:prstGeom prst="rect">
            <a:avLst/>
          </a:prstGeom>
          <a:solidFill>
            <a:srgbClr val="1ECCDA"/>
          </a:solidFill>
          <a:ln w="73025" cap="flat" cmpd="sng" algn="ctr">
            <a:solidFill>
              <a:srgbClr val="1ECCDA"/>
            </a:solidFill>
            <a:prstDash val="solid"/>
            <a:round/>
            <a:headEnd type="none" w="med" len="med"/>
            <a:tailEnd type="none" w="med" len="med"/>
          </a:ln>
          <a:effectLst/>
        </p:spPr>
        <p:txBody>
          <a:bodyPr lIns="0" tIns="0" rIns="0" bIns="0" anchor="ctr"/>
          <a:lstStyle/>
          <a:p>
            <a:pPr algn="ctr" eaLnBrk="0" hangingPunct="0">
              <a:defRPr/>
            </a:pPr>
            <a:r>
              <a:rPr lang="en-GB" sz="1400" b="1" dirty="0">
                <a:solidFill>
                  <a:schemeClr val="bg1"/>
                </a:solidFill>
                <a:latin typeface="+mj-lt"/>
                <a:cs typeface="Arial" pitchFamily="34" charset="0"/>
              </a:rPr>
              <a:t>Engagement Score:</a:t>
            </a:r>
            <a:br>
              <a:rPr lang="en-GB" sz="1400" b="1" dirty="0">
                <a:solidFill>
                  <a:schemeClr val="bg1"/>
                </a:solidFill>
                <a:latin typeface="+mj-lt"/>
                <a:cs typeface="Arial" pitchFamily="34" charset="0"/>
              </a:rPr>
            </a:br>
            <a:r>
              <a:rPr lang="en-GB" sz="1400" b="1" dirty="0">
                <a:solidFill>
                  <a:schemeClr val="bg1"/>
                </a:solidFill>
                <a:cs typeface="Arial" pitchFamily="34" charset="0"/>
              </a:rPr>
              <a:t>75%</a:t>
            </a:r>
            <a:r>
              <a:rPr lang="en-GB" sz="1400" b="1" dirty="0">
                <a:solidFill>
                  <a:schemeClr val="bg1"/>
                </a:solidFill>
                <a:latin typeface="+mj-lt"/>
                <a:cs typeface="Arial" pitchFamily="34" charset="0"/>
              </a:rPr>
              <a:t> </a:t>
            </a:r>
          </a:p>
        </p:txBody>
      </p:sp>
      <p:pic>
        <p:nvPicPr>
          <p:cNvPr id="26" name="Picture 25" descr="A picture containing text, weapon&#10;&#10;Description automatically generated">
            <a:extLst>
              <a:ext uri="{FF2B5EF4-FFF2-40B4-BE49-F238E27FC236}">
                <a16:creationId xmlns:a16="http://schemas.microsoft.com/office/drawing/2014/main" id="{4A3D7FC2-A1E6-45B0-8A5F-26ADD68C6D3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497740" y="1772793"/>
            <a:ext cx="1873196" cy="1781248"/>
          </a:xfrm>
          <a:prstGeom prst="rect">
            <a:avLst/>
          </a:prstGeom>
        </p:spPr>
      </p:pic>
    </p:spTree>
    <p:extLst>
      <p:ext uri="{BB962C8B-B14F-4D97-AF65-F5344CB8AC3E}">
        <p14:creationId xmlns:p14="http://schemas.microsoft.com/office/powerpoint/2010/main" val="533057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Object 16" hidden="1">
            <a:extLst>
              <a:ext uri="{FF2B5EF4-FFF2-40B4-BE49-F238E27FC236}">
                <a16:creationId xmlns:a16="http://schemas.microsoft.com/office/drawing/2014/main" id="{89E16399-50F4-4883-A943-749005339BD8}"/>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3" imgW="415" imgH="416" progId="TCLayout.ActiveDocument.1">
                  <p:embed/>
                </p:oleObj>
              </mc:Choice>
              <mc:Fallback>
                <p:oleObj name="think-cell Slide" r:id="rId3" imgW="415" imgH="416" progId="TCLayout.ActiveDocument.1">
                  <p:embed/>
                  <p:pic>
                    <p:nvPicPr>
                      <p:cNvPr id="17" name="Object 16" hidden="1">
                        <a:extLst>
                          <a:ext uri="{FF2B5EF4-FFF2-40B4-BE49-F238E27FC236}">
                            <a16:creationId xmlns:a16="http://schemas.microsoft.com/office/drawing/2014/main" id="{89E16399-50F4-4883-A943-749005339BD8}"/>
                          </a:ext>
                        </a:extLst>
                      </p:cNvPr>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5" name="Slide Number Placeholder 4">
            <a:extLst>
              <a:ext uri="{FF2B5EF4-FFF2-40B4-BE49-F238E27FC236}">
                <a16:creationId xmlns:a16="http://schemas.microsoft.com/office/drawing/2014/main" id="{2B440CFD-2A2F-44D0-B1C6-C14BCA7F1176}"/>
              </a:ext>
            </a:extLst>
          </p:cNvPr>
          <p:cNvSpPr>
            <a:spLocks noGrp="1"/>
          </p:cNvSpPr>
          <p:nvPr>
            <p:ph type="sldNum" sz="quarter" idx="12"/>
          </p:nvPr>
        </p:nvSpPr>
        <p:spPr/>
        <p:txBody>
          <a:bodyPr/>
          <a:lstStyle/>
          <a:p>
            <a:r>
              <a:rPr lang="en-US" noProof="0"/>
              <a:t>Page </a:t>
            </a:r>
            <a:fld id="{2CB2E8EB-2C5B-4D97-B458-C472B19B0559}" type="slidenum">
              <a:rPr lang="en-US" noProof="0" smtClean="0"/>
              <a:pPr/>
              <a:t>16</a:t>
            </a:fld>
            <a:endParaRPr lang="en-US" noProof="0"/>
          </a:p>
        </p:txBody>
      </p:sp>
      <p:sp>
        <p:nvSpPr>
          <p:cNvPr id="6" name="Title 5">
            <a:extLst>
              <a:ext uri="{FF2B5EF4-FFF2-40B4-BE49-F238E27FC236}">
                <a16:creationId xmlns:a16="http://schemas.microsoft.com/office/drawing/2014/main" id="{4506A035-3496-41A6-9E81-AF8FAA83DD34}"/>
              </a:ext>
            </a:extLst>
          </p:cNvPr>
          <p:cNvSpPr>
            <a:spLocks noGrp="1"/>
          </p:cNvSpPr>
          <p:nvPr>
            <p:ph type="title"/>
          </p:nvPr>
        </p:nvSpPr>
        <p:spPr>
          <a:xfrm>
            <a:off x="68643" y="91888"/>
            <a:ext cx="11017249" cy="720081"/>
          </a:xfrm>
        </p:spPr>
        <p:txBody>
          <a:bodyPr vert="horz">
            <a:normAutofit/>
          </a:bodyPr>
          <a:lstStyle/>
          <a:p>
            <a:r>
              <a:rPr lang="en-US" sz="3200" b="1" i="1" u="sng" dirty="0"/>
              <a:t>Determining extent Employees are engaged</a:t>
            </a:r>
          </a:p>
        </p:txBody>
      </p:sp>
      <p:pic>
        <p:nvPicPr>
          <p:cNvPr id="26" name="Picture 25" descr="A picture containing text, weapon&#10;&#10;Description automatically generated">
            <a:extLst>
              <a:ext uri="{FF2B5EF4-FFF2-40B4-BE49-F238E27FC236}">
                <a16:creationId xmlns:a16="http://schemas.microsoft.com/office/drawing/2014/main" id="{4A3D7FC2-A1E6-45B0-8A5F-26ADD68C6D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949492" y="17038"/>
            <a:ext cx="953647" cy="906836"/>
          </a:xfrm>
          <a:prstGeom prst="rect">
            <a:avLst/>
          </a:prstGeom>
        </p:spPr>
      </p:pic>
      <p:graphicFrame>
        <p:nvGraphicFramePr>
          <p:cNvPr id="27" name="Diagramm 2">
            <a:extLst>
              <a:ext uri="{FF2B5EF4-FFF2-40B4-BE49-F238E27FC236}">
                <a16:creationId xmlns:a16="http://schemas.microsoft.com/office/drawing/2014/main" id="{DF254835-8935-4C79-818E-6CDD616E70D1}"/>
              </a:ext>
            </a:extLst>
          </p:cNvPr>
          <p:cNvGraphicFramePr/>
          <p:nvPr/>
        </p:nvGraphicFramePr>
        <p:xfrm>
          <a:off x="5577268" y="706116"/>
          <a:ext cx="6119808" cy="2293730"/>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29" name="Table 28">
            <a:extLst>
              <a:ext uri="{FF2B5EF4-FFF2-40B4-BE49-F238E27FC236}">
                <a16:creationId xmlns:a16="http://schemas.microsoft.com/office/drawing/2014/main" id="{7F730B5A-126E-4BC0-B9B9-930A11F105C4}"/>
              </a:ext>
            </a:extLst>
          </p:cNvPr>
          <p:cNvGraphicFramePr>
            <a:graphicFrameLocks noGrp="1"/>
          </p:cNvGraphicFramePr>
          <p:nvPr>
            <p:extLst>
              <p:ext uri="{D42A27DB-BD31-4B8C-83A1-F6EECF244321}">
                <p14:modId xmlns:p14="http://schemas.microsoft.com/office/powerpoint/2010/main" val="3197475531"/>
              </p:ext>
            </p:extLst>
          </p:nvPr>
        </p:nvGraphicFramePr>
        <p:xfrm>
          <a:off x="495299" y="3342134"/>
          <a:ext cx="11201777" cy="2612880"/>
        </p:xfrm>
        <a:graphic>
          <a:graphicData uri="http://schemas.openxmlformats.org/drawingml/2006/table">
            <a:tbl>
              <a:tblPr firstRow="1" bandRow="1">
                <a:tableStyleId>{5C22544A-7EE6-4342-B048-85BDC9FD1C3A}</a:tableStyleId>
              </a:tblPr>
              <a:tblGrid>
                <a:gridCol w="1410713">
                  <a:extLst>
                    <a:ext uri="{9D8B030D-6E8A-4147-A177-3AD203B41FA5}">
                      <a16:colId xmlns:a16="http://schemas.microsoft.com/office/drawing/2014/main" val="20000"/>
                    </a:ext>
                  </a:extLst>
                </a:gridCol>
                <a:gridCol w="1616153">
                  <a:extLst>
                    <a:ext uri="{9D8B030D-6E8A-4147-A177-3AD203B41FA5}">
                      <a16:colId xmlns:a16="http://schemas.microsoft.com/office/drawing/2014/main" val="20001"/>
                    </a:ext>
                  </a:extLst>
                </a:gridCol>
                <a:gridCol w="6914798">
                  <a:extLst>
                    <a:ext uri="{9D8B030D-6E8A-4147-A177-3AD203B41FA5}">
                      <a16:colId xmlns:a16="http://schemas.microsoft.com/office/drawing/2014/main" val="20002"/>
                    </a:ext>
                  </a:extLst>
                </a:gridCol>
                <a:gridCol w="1260113">
                  <a:extLst>
                    <a:ext uri="{9D8B030D-6E8A-4147-A177-3AD203B41FA5}">
                      <a16:colId xmlns:a16="http://schemas.microsoft.com/office/drawing/2014/main" val="20003"/>
                    </a:ext>
                  </a:extLst>
                </a:gridCol>
              </a:tblGrid>
              <a:tr h="168769">
                <a:tc gridSpan="2">
                  <a:txBody>
                    <a:bodyPr/>
                    <a:lstStyle/>
                    <a:p>
                      <a:pPr algn="ctr"/>
                      <a:r>
                        <a:rPr lang="en-GB" sz="1200" noProof="0">
                          <a:solidFill>
                            <a:schemeClr val="bg1"/>
                          </a:solidFill>
                        </a:rPr>
                        <a:t>Distribution</a:t>
                      </a:r>
                    </a:p>
                  </a:txBody>
                  <a:tcPr marL="36000" marR="36000" marT="36000" marB="36000" anchor="ctr">
                    <a:lnL w="12700" cap="flat" cmpd="sng" algn="ctr">
                      <a:noFill/>
                      <a:prstDash val="solid"/>
                      <a:round/>
                      <a:headEnd type="none" w="med" len="med"/>
                      <a:tailEnd type="none" w="med" len="med"/>
                    </a:lnL>
                    <a:lnR w="12700" cap="flat" cmpd="sng" algn="ctr">
                      <a:solidFill>
                        <a:schemeClr val="bg1"/>
                      </a:solidFill>
                      <a:prstDash val="sysDash"/>
                      <a:round/>
                      <a:headEnd type="none" w="med" len="med"/>
                      <a:tailEnd type="none" w="med" len="med"/>
                    </a:lnR>
                    <a:lnT w="12700" cap="flat" cmpd="sng" algn="ctr">
                      <a:no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rgbClr val="002060"/>
                    </a:solidFill>
                  </a:tcPr>
                </a:tc>
                <a:tc hMerge="1">
                  <a:txBody>
                    <a:bodyPr/>
                    <a:lstStyle/>
                    <a:p>
                      <a:pPr algn="ctr"/>
                      <a:endParaRPr lang="en-GB" sz="1200">
                        <a:solidFill>
                          <a:schemeClr val="bg1"/>
                        </a:solidFill>
                      </a:endParaRPr>
                    </a:p>
                  </a:txBody>
                  <a:tcPr marL="99060" marR="99060" marT="45726" marB="45726"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solidFill>
                      <a:srgbClr val="002060"/>
                    </a:solidFill>
                  </a:tcPr>
                </a:tc>
                <a:tc>
                  <a:txBody>
                    <a:bodyPr/>
                    <a:lstStyle/>
                    <a:p>
                      <a:pPr algn="ctr"/>
                      <a:r>
                        <a:rPr lang="en-GB" sz="1200" noProof="0">
                          <a:solidFill>
                            <a:schemeClr val="bg1"/>
                          </a:solidFill>
                        </a:rPr>
                        <a:t>Interpretation</a:t>
                      </a:r>
                    </a:p>
                  </a:txBody>
                  <a:tcPr marL="36000" marR="36000" marT="36000" marB="36000" anchor="ctr">
                    <a:lnL w="12700" cap="flat" cmpd="sng" algn="ctr">
                      <a:solidFill>
                        <a:schemeClr val="bg1"/>
                      </a:solidFill>
                      <a:prstDash val="sysDash"/>
                      <a:round/>
                      <a:headEnd type="none" w="med" len="med"/>
                      <a:tailEnd type="none" w="med" len="med"/>
                    </a:lnL>
                    <a:lnR w="12700" cap="flat" cmpd="sng" algn="ctr">
                      <a:solidFill>
                        <a:schemeClr val="bg1"/>
                      </a:solidFill>
                      <a:prstDash val="sysDash"/>
                      <a:round/>
                      <a:headEnd type="none" w="med" len="med"/>
                      <a:tailEnd type="none" w="med" len="med"/>
                    </a:lnR>
                    <a:lnT w="12700" cap="flat" cmpd="sng" algn="ctr">
                      <a:no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rgbClr val="002060"/>
                    </a:solidFill>
                  </a:tcPr>
                </a:tc>
                <a:tc>
                  <a:txBody>
                    <a:bodyPr/>
                    <a:lstStyle/>
                    <a:p>
                      <a:pPr algn="ctr"/>
                      <a:r>
                        <a:rPr lang="en-GB" sz="1200" baseline="0" noProof="0">
                          <a:solidFill>
                            <a:schemeClr val="bg1"/>
                          </a:solidFill>
                        </a:rPr>
                        <a:t>Cut-off</a:t>
                      </a:r>
                      <a:endParaRPr lang="en-GB" sz="1200" noProof="0">
                        <a:solidFill>
                          <a:schemeClr val="bg1"/>
                        </a:solidFill>
                      </a:endParaRPr>
                    </a:p>
                  </a:txBody>
                  <a:tcPr marL="36000" marR="36000" marT="36000" marB="36000" anchor="ctr">
                    <a:lnL w="12700" cap="flat" cmpd="sng" algn="ctr">
                      <a:solidFill>
                        <a:schemeClr val="bg1"/>
                      </a:solidFill>
                      <a:prstDash val="sysDash"/>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rgbClr val="002060"/>
                    </a:solidFill>
                  </a:tcPr>
                </a:tc>
                <a:extLst>
                  <a:ext uri="{0D108BD9-81ED-4DB2-BD59-A6C34878D82A}">
                    <a16:rowId xmlns:a16="http://schemas.microsoft.com/office/drawing/2014/main" val="10000"/>
                  </a:ext>
                </a:extLst>
              </a:tr>
              <a:tr h="576000">
                <a:tc rowSpan="2">
                  <a:txBody>
                    <a:bodyPr/>
                    <a:lstStyle/>
                    <a:p>
                      <a:pPr algn="ctr"/>
                      <a:r>
                        <a:rPr lang="en-GB" sz="1100" b="1" noProof="0">
                          <a:solidFill>
                            <a:srgbClr val="002060"/>
                          </a:solidFill>
                        </a:rPr>
                        <a:t>ENGAGED</a:t>
                      </a:r>
                    </a:p>
                  </a:txBody>
                  <a:tcPr marL="36000" marR="36000" marT="36000" marB="36000" anchor="ctr">
                    <a:lnL w="12700" cap="flat" cmpd="sng" algn="ctr">
                      <a:noFill/>
                      <a:prstDash val="solid"/>
                      <a:round/>
                      <a:headEnd type="none" w="med" len="med"/>
                      <a:tailEnd type="none" w="med" len="med"/>
                    </a:lnL>
                    <a:lnR w="12700" cap="flat" cmpd="sng" algn="ctr">
                      <a:solidFill>
                        <a:schemeClr val="bg1">
                          <a:lumMod val="75000"/>
                        </a:schemeClr>
                      </a:solidFill>
                      <a:prstDash val="sysDash"/>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100" b="1" noProof="0">
                          <a:solidFill>
                            <a:srgbClr val="1ECCDA"/>
                          </a:solidFill>
                        </a:rPr>
                        <a:t>Highly Engaged</a:t>
                      </a: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solidFill>
                        <a:schemeClr val="bg1">
                          <a:lumMod val="75000"/>
                        </a:schemeClr>
                      </a:solidFill>
                      <a:prstDash val="sysDash"/>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lgn="l">
                        <a:buFont typeface="Arial" panose="020B0604020202020204" pitchFamily="34" charset="0"/>
                        <a:buChar char="•"/>
                      </a:pPr>
                      <a:r>
                        <a:rPr lang="en-US" sz="1100" kern="1200" dirty="0">
                          <a:solidFill>
                            <a:schemeClr val="tx1"/>
                          </a:solidFill>
                          <a:latin typeface="+mn-lt"/>
                          <a:ea typeface="ＭＳ Ｐゴシック" pitchFamily="108" charset="-128"/>
                          <a:cs typeface="Arial" panose="020B0604020202020204" pitchFamily="34" charset="0"/>
                        </a:rPr>
                        <a:t>Proportion of those respondents who strongly agree with most or all the items in engagement and have strong say, stay and strive aspects to their engagement and will fully support the reorganization and drive change. </a:t>
                      </a:r>
                      <a:r>
                        <a:rPr lang="en-US" sz="1600" b="0" i="0" u="none" strike="noStrike" baseline="0" dirty="0">
                          <a:latin typeface="Arial" panose="020B0604020202020204" pitchFamily="34" charset="0"/>
                        </a:rPr>
                        <a:t>.</a:t>
                      </a:r>
                      <a:endParaRPr lang="en-GB" sz="1800" kern="1200" noProof="0" dirty="0">
                        <a:solidFill>
                          <a:schemeClr val="tx1"/>
                        </a:solidFill>
                        <a:latin typeface="+mn-lt"/>
                        <a:ea typeface="ＭＳ Ｐゴシック" pitchFamily="108" charset="-128"/>
                        <a:cs typeface="Arial" panose="020B0604020202020204" pitchFamily="34" charset="0"/>
                      </a:endParaRP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solidFill>
                        <a:schemeClr val="bg1">
                          <a:lumMod val="75000"/>
                        </a:schemeClr>
                      </a:solidFill>
                      <a:prstDash val="sysDash"/>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100" b="1" noProof="0">
                          <a:solidFill>
                            <a:srgbClr val="002060"/>
                          </a:solidFill>
                          <a:sym typeface="Symbol"/>
                        </a:rPr>
                        <a:t> </a:t>
                      </a:r>
                      <a:r>
                        <a:rPr lang="en-GB" sz="1100" b="1" noProof="0">
                          <a:solidFill>
                            <a:srgbClr val="002060"/>
                          </a:solidFill>
                        </a:rPr>
                        <a:t>5.5</a:t>
                      </a: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630000">
                <a:tc vMerge="1">
                  <a:txBody>
                    <a:bodyPr/>
                    <a:lstStyle/>
                    <a:p>
                      <a:pPr algn="ctr"/>
                      <a:endParaRPr lang="en-GB" sz="1200" b="1"/>
                    </a:p>
                  </a:txBody>
                  <a:tcPr marL="99060" marR="99060" marT="45726" marB="45726"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noFill/>
                  </a:tcPr>
                </a:tc>
                <a:tc>
                  <a:txBody>
                    <a:bodyPr/>
                    <a:lstStyle/>
                    <a:p>
                      <a:pPr algn="ctr"/>
                      <a:r>
                        <a:rPr lang="en-GB" sz="1100" b="1" noProof="0">
                          <a:solidFill>
                            <a:srgbClr val="1ECCDA"/>
                          </a:solidFill>
                        </a:rPr>
                        <a:t>Moderately</a:t>
                      </a:r>
                      <a:r>
                        <a:rPr lang="en-GB" sz="1100" b="1" baseline="0" noProof="0">
                          <a:solidFill>
                            <a:srgbClr val="1ECCDA"/>
                          </a:solidFill>
                        </a:rPr>
                        <a:t> Engaged</a:t>
                      </a:r>
                      <a:endParaRPr lang="en-GB" sz="1100" b="1" noProof="0">
                        <a:solidFill>
                          <a:srgbClr val="1ECCDA"/>
                        </a:solidFill>
                      </a:endParaRP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solidFill>
                        <a:schemeClr val="bg1">
                          <a:lumMod val="75000"/>
                        </a:schemeClr>
                      </a:solidFill>
                      <a:prstDash val="sysDash"/>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1450" indent="-171450">
                        <a:buFont typeface="Arial" panose="020B0604020202020204" pitchFamily="34" charset="0"/>
                        <a:buChar char="•"/>
                      </a:pPr>
                      <a:r>
                        <a:rPr lang="en-US" sz="1100" kern="1200" dirty="0">
                          <a:solidFill>
                            <a:schemeClr val="tx1"/>
                          </a:solidFill>
                          <a:latin typeface="+mn-lt"/>
                          <a:ea typeface="ＭＳ Ｐゴシック" pitchFamily="108" charset="-128"/>
                          <a:cs typeface="Arial" panose="020B0604020202020204" pitchFamily="34" charset="0"/>
                        </a:rPr>
                        <a:t>Proportion of those respondents who agree with most of the items in engagement but not in a strong way should be </a:t>
                      </a:r>
                      <a:br>
                        <a:rPr lang="en-US" sz="1100" kern="1200" dirty="0">
                          <a:solidFill>
                            <a:schemeClr val="tx1"/>
                          </a:solidFill>
                          <a:latin typeface="+mn-lt"/>
                          <a:ea typeface="ＭＳ Ｐゴシック" pitchFamily="108" charset="-128"/>
                          <a:cs typeface="Arial" panose="020B0604020202020204" pitchFamily="34" charset="0"/>
                        </a:rPr>
                      </a:br>
                      <a:r>
                        <a:rPr lang="en-US" sz="1100" kern="1200" dirty="0">
                          <a:solidFill>
                            <a:schemeClr val="tx1"/>
                          </a:solidFill>
                          <a:latin typeface="+mn-lt"/>
                          <a:ea typeface="ＭＳ Ｐゴシック" pitchFamily="108" charset="-128"/>
                          <a:cs typeface="Arial" panose="020B0604020202020204" pitchFamily="34" charset="0"/>
                        </a:rPr>
                        <a:t>invited to further contribute and be integrated into corresponding topics driving change. .</a:t>
                      </a:r>
                      <a:endParaRPr lang="en-GB" sz="1100" kern="1200" noProof="0" dirty="0">
                        <a:solidFill>
                          <a:schemeClr val="tx1"/>
                        </a:solidFill>
                        <a:latin typeface="+mn-lt"/>
                        <a:ea typeface="ＭＳ Ｐゴシック" pitchFamily="108" charset="-128"/>
                        <a:cs typeface="Arial" panose="020B0604020202020204" pitchFamily="34" charset="0"/>
                      </a:endParaRP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solidFill>
                        <a:schemeClr val="bg1">
                          <a:lumMod val="75000"/>
                        </a:schemeClr>
                      </a:solidFill>
                      <a:prstDash val="sysDash"/>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100" b="1" noProof="0">
                          <a:solidFill>
                            <a:srgbClr val="002060"/>
                          </a:solidFill>
                          <a:sym typeface="Symbol"/>
                        </a:rPr>
                        <a:t> </a:t>
                      </a:r>
                      <a:r>
                        <a:rPr lang="en-GB" sz="1100" b="1" noProof="0">
                          <a:solidFill>
                            <a:srgbClr val="002060"/>
                          </a:solidFill>
                        </a:rPr>
                        <a:t>4.5 &lt; 5.5</a:t>
                      </a: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576000">
                <a:tc rowSpan="2">
                  <a:txBody>
                    <a:bodyPr/>
                    <a:lstStyle/>
                    <a:p>
                      <a:pPr algn="ctr"/>
                      <a:r>
                        <a:rPr lang="en-GB" sz="1100" b="1" noProof="0">
                          <a:solidFill>
                            <a:srgbClr val="002060"/>
                          </a:solidFill>
                        </a:rPr>
                        <a:t>NOT ENGAGED</a:t>
                      </a:r>
                    </a:p>
                  </a:txBody>
                  <a:tcPr marL="36000" marR="36000" marT="36000" marB="36000" anchor="ctr">
                    <a:lnL w="12700" cap="flat" cmpd="sng" algn="ctr">
                      <a:noFill/>
                      <a:prstDash val="solid"/>
                      <a:round/>
                      <a:headEnd type="none" w="med" len="med"/>
                      <a:tailEnd type="none" w="med" len="med"/>
                    </a:lnL>
                    <a:lnR w="12700" cap="flat" cmpd="sng" algn="ctr">
                      <a:solidFill>
                        <a:schemeClr val="bg1">
                          <a:lumMod val="75000"/>
                        </a:schemeClr>
                      </a:solidFill>
                      <a:prstDash val="sysDash"/>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100" b="1" noProof="0">
                          <a:solidFill>
                            <a:srgbClr val="1ECCDA"/>
                          </a:solidFill>
                        </a:rPr>
                        <a:t>Passive</a:t>
                      </a: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solidFill>
                        <a:schemeClr val="bg1">
                          <a:lumMod val="75000"/>
                        </a:schemeClr>
                      </a:solidFill>
                      <a:prstDash val="sysDash"/>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7800" lvl="1" indent="-177800" algn="l" defTabSz="533400" rtl="0" eaLnBrk="0" fontAlgn="base" hangingPunct="0">
                        <a:spcBef>
                          <a:spcPts val="600"/>
                        </a:spcBef>
                        <a:spcAft>
                          <a:spcPts val="600"/>
                        </a:spcAft>
                        <a:buClr>
                          <a:srgbClr val="000000"/>
                        </a:buClr>
                        <a:buFont typeface="Arial" panose="020B0604020202020204" pitchFamily="34" charset="0"/>
                        <a:buChar char="•"/>
                        <a:tabLst>
                          <a:tab pos="1828800" algn="l"/>
                        </a:tabLst>
                      </a:pPr>
                      <a:r>
                        <a:rPr lang="en-US" sz="1100" kern="1200" noProof="0">
                          <a:solidFill>
                            <a:schemeClr val="tx1"/>
                          </a:solidFill>
                          <a:latin typeface="+mn-lt"/>
                          <a:ea typeface="ＭＳ Ｐゴシック" pitchFamily="108" charset="-128"/>
                          <a:cs typeface="Arial" panose="020B0604020202020204" pitchFamily="34" charset="0"/>
                        </a:rPr>
                        <a:t>Proportion of those respondents who show ambivalence in their response to engagement items and either slightly agree or slightly disagree with most or all the items.</a:t>
                      </a:r>
                      <a:endParaRPr lang="en-GB" sz="1100" kern="1200" noProof="0">
                        <a:solidFill>
                          <a:schemeClr val="tx1"/>
                        </a:solidFill>
                        <a:latin typeface="+mn-lt"/>
                        <a:ea typeface="ＭＳ Ｐゴシック" pitchFamily="108" charset="-128"/>
                        <a:cs typeface="Arial" panose="020B0604020202020204" pitchFamily="34" charset="0"/>
                      </a:endParaRP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solidFill>
                        <a:schemeClr val="bg1">
                          <a:lumMod val="75000"/>
                        </a:schemeClr>
                      </a:solidFill>
                      <a:prstDash val="sysDash"/>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100" b="1" noProof="0">
                          <a:solidFill>
                            <a:srgbClr val="002060"/>
                          </a:solidFill>
                          <a:sym typeface="Symbol"/>
                        </a:rPr>
                        <a:t> </a:t>
                      </a:r>
                      <a:r>
                        <a:rPr lang="en-GB" sz="1100" b="1" noProof="0">
                          <a:solidFill>
                            <a:srgbClr val="002060"/>
                          </a:solidFill>
                        </a:rPr>
                        <a:t>3.5 &lt; 4.5</a:t>
                      </a: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576000">
                <a:tc vMerge="1">
                  <a:txBody>
                    <a:bodyPr/>
                    <a:lstStyle/>
                    <a:p>
                      <a:pPr algn="ctr"/>
                      <a:endParaRPr lang="en-GB" sz="1200" b="1"/>
                    </a:p>
                  </a:txBody>
                  <a:tcPr marL="99060" marR="99060" marT="45726" marB="45726"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noFill/>
                  </a:tcPr>
                </a:tc>
                <a:tc>
                  <a:txBody>
                    <a:bodyPr/>
                    <a:lstStyle/>
                    <a:p>
                      <a:pPr algn="ctr"/>
                      <a:r>
                        <a:rPr lang="en-GB" sz="1100" b="1" baseline="0" noProof="0">
                          <a:solidFill>
                            <a:srgbClr val="1ECCDA"/>
                          </a:solidFill>
                        </a:rPr>
                        <a:t>Actively Disengaged</a:t>
                      </a:r>
                      <a:endParaRPr lang="en-GB" sz="1100" b="1" noProof="0">
                        <a:solidFill>
                          <a:srgbClr val="1ECCDA"/>
                        </a:solidFill>
                      </a:endParaRP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solidFill>
                        <a:schemeClr val="bg1">
                          <a:lumMod val="75000"/>
                        </a:schemeClr>
                      </a:solidFill>
                      <a:prstDash val="sysDash"/>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177800" lvl="1" indent="-177800" algn="l" defTabSz="533400" rtl="0" eaLnBrk="0" fontAlgn="base" hangingPunct="0">
                        <a:spcBef>
                          <a:spcPts val="600"/>
                        </a:spcBef>
                        <a:spcAft>
                          <a:spcPts val="600"/>
                        </a:spcAft>
                        <a:buClr>
                          <a:srgbClr val="000000"/>
                        </a:buClr>
                        <a:buFont typeface="Arial" panose="020B0604020202020204" pitchFamily="34" charset="0"/>
                        <a:buChar char="•"/>
                        <a:tabLst>
                          <a:tab pos="1828800" algn="l"/>
                        </a:tabLst>
                      </a:pPr>
                      <a:r>
                        <a:rPr lang="en-US" sz="1100" kern="1200" noProof="0" dirty="0">
                          <a:solidFill>
                            <a:schemeClr val="tx1"/>
                          </a:solidFill>
                          <a:latin typeface="+mn-lt"/>
                          <a:ea typeface="ＭＳ Ｐゴシック" pitchFamily="108" charset="-128"/>
                          <a:cs typeface="Arial" panose="020B0604020202020204" pitchFamily="34" charset="0"/>
                        </a:rPr>
                        <a:t>Proportion of those respondents who are quite negative about the company, do not particularly want to remain with the organization and do not go above and beyond in their jobs due to various reasons. Identification of reasons and rationale behind is key. </a:t>
                      </a:r>
                      <a:endParaRPr lang="en-GB" sz="1100" kern="1200" noProof="0" dirty="0">
                        <a:solidFill>
                          <a:schemeClr val="tx1"/>
                        </a:solidFill>
                        <a:latin typeface="+mn-lt"/>
                        <a:ea typeface="ＭＳ Ｐゴシック" pitchFamily="108" charset="-128"/>
                        <a:cs typeface="Arial" panose="020B0604020202020204" pitchFamily="34" charset="0"/>
                      </a:endParaRP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solidFill>
                        <a:schemeClr val="bg1">
                          <a:lumMod val="75000"/>
                        </a:schemeClr>
                      </a:solidFill>
                      <a:prstDash val="sysDash"/>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100" b="1" noProof="0" dirty="0">
                          <a:solidFill>
                            <a:srgbClr val="002060"/>
                          </a:solidFill>
                        </a:rPr>
                        <a:t>&lt; 3.5</a:t>
                      </a:r>
                    </a:p>
                  </a:txBody>
                  <a:tcPr marL="36000" marR="36000" marT="36000" marB="36000" anchor="ctr">
                    <a:lnL w="12700" cap="flat" cmpd="sng" algn="ctr">
                      <a:solidFill>
                        <a:schemeClr val="bg1">
                          <a:lumMod val="75000"/>
                        </a:schemeClr>
                      </a:solidFill>
                      <a:prstDash val="sysDash"/>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cxnSp>
        <p:nvCxnSpPr>
          <p:cNvPr id="30" name="Gerade Verbindung 4">
            <a:extLst>
              <a:ext uri="{FF2B5EF4-FFF2-40B4-BE49-F238E27FC236}">
                <a16:creationId xmlns:a16="http://schemas.microsoft.com/office/drawing/2014/main" id="{E815BD4A-2076-43B7-9305-7EA78AD8F059}"/>
              </a:ext>
            </a:extLst>
          </p:cNvPr>
          <p:cNvCxnSpPr/>
          <p:nvPr/>
        </p:nvCxnSpPr>
        <p:spPr bwMode="auto">
          <a:xfrm>
            <a:off x="8960722" y="826310"/>
            <a:ext cx="0" cy="1980000"/>
          </a:xfrm>
          <a:prstGeom prst="line">
            <a:avLst/>
          </a:prstGeom>
          <a:solidFill>
            <a:schemeClr val="accent1"/>
          </a:solidFill>
          <a:ln w="9525" cap="flat" cmpd="sng" algn="ctr">
            <a:solidFill>
              <a:schemeClr val="bg1">
                <a:lumMod val="75000"/>
              </a:schemeClr>
            </a:solidFill>
            <a:prstDash val="solid"/>
            <a:round/>
            <a:headEnd type="oval" w="med" len="med"/>
            <a:tailEnd type="oval" w="med" len="med"/>
          </a:ln>
          <a:effectLst/>
        </p:spPr>
      </p:cxnSp>
      <p:grpSp>
        <p:nvGrpSpPr>
          <p:cNvPr id="31" name="Gruppieren 23">
            <a:extLst>
              <a:ext uri="{FF2B5EF4-FFF2-40B4-BE49-F238E27FC236}">
                <a16:creationId xmlns:a16="http://schemas.microsoft.com/office/drawing/2014/main" id="{138B3492-3BD3-4DE8-9A4C-645519045925}"/>
              </a:ext>
            </a:extLst>
          </p:cNvPr>
          <p:cNvGrpSpPr/>
          <p:nvPr/>
        </p:nvGrpSpPr>
        <p:grpSpPr>
          <a:xfrm>
            <a:off x="6455123" y="1109009"/>
            <a:ext cx="2404840" cy="252000"/>
            <a:chOff x="5601072" y="1393726"/>
            <a:chExt cx="1584000" cy="252000"/>
          </a:xfrm>
        </p:grpSpPr>
        <p:cxnSp>
          <p:nvCxnSpPr>
            <p:cNvPr id="32" name="Gerade Verbindung mit Pfeil 6">
              <a:extLst>
                <a:ext uri="{FF2B5EF4-FFF2-40B4-BE49-F238E27FC236}">
                  <a16:creationId xmlns:a16="http://schemas.microsoft.com/office/drawing/2014/main" id="{93AD9869-5049-4BC1-91B5-7211C79CB0D8}"/>
                </a:ext>
              </a:extLst>
            </p:cNvPr>
            <p:cNvCxnSpPr/>
            <p:nvPr/>
          </p:nvCxnSpPr>
          <p:spPr bwMode="auto">
            <a:xfrm>
              <a:off x="5601072" y="1519726"/>
              <a:ext cx="1584000" cy="0"/>
            </a:xfrm>
            <a:prstGeom prst="straightConnector1">
              <a:avLst/>
            </a:prstGeom>
            <a:solidFill>
              <a:schemeClr val="accent1"/>
            </a:solidFill>
            <a:ln w="9525" cap="flat" cmpd="sng" algn="ctr">
              <a:solidFill>
                <a:schemeClr val="bg1">
                  <a:lumMod val="75000"/>
                </a:schemeClr>
              </a:solidFill>
              <a:prstDash val="solid"/>
              <a:round/>
              <a:headEnd type="triangle" w="med" len="med"/>
              <a:tailEnd type="triangle" w="med" len="med"/>
            </a:ln>
            <a:effectLst/>
          </p:spPr>
        </p:cxnSp>
        <p:sp>
          <p:nvSpPr>
            <p:cNvPr id="33" name="Rechteck 17">
              <a:extLst>
                <a:ext uri="{FF2B5EF4-FFF2-40B4-BE49-F238E27FC236}">
                  <a16:creationId xmlns:a16="http://schemas.microsoft.com/office/drawing/2014/main" id="{FCFE458F-2085-4809-A06B-0DFF357BFDEB}"/>
                </a:ext>
              </a:extLst>
            </p:cNvPr>
            <p:cNvSpPr/>
            <p:nvPr/>
          </p:nvSpPr>
          <p:spPr bwMode="auto">
            <a:xfrm>
              <a:off x="5925072" y="1393726"/>
              <a:ext cx="936000" cy="2520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r>
                <a:rPr lang="en-GB" sz="1000" b="1">
                  <a:solidFill>
                    <a:srgbClr val="002060"/>
                  </a:solidFill>
                </a:rPr>
                <a:t>NOT ENGAGED (40%)</a:t>
              </a:r>
              <a:endParaRPr kumimoji="0" lang="de-DE" sz="1000" b="1" i="0" u="none" strike="noStrike" cap="none" normalizeH="0" baseline="0">
                <a:ln>
                  <a:noFill/>
                </a:ln>
                <a:solidFill>
                  <a:srgbClr val="002060"/>
                </a:solidFill>
                <a:effectLst/>
              </a:endParaRPr>
            </a:p>
          </p:txBody>
        </p:sp>
      </p:grpSp>
      <p:grpSp>
        <p:nvGrpSpPr>
          <p:cNvPr id="34" name="Gruppieren 22">
            <a:extLst>
              <a:ext uri="{FF2B5EF4-FFF2-40B4-BE49-F238E27FC236}">
                <a16:creationId xmlns:a16="http://schemas.microsoft.com/office/drawing/2014/main" id="{DBCB8C66-7694-4874-9BAD-729DD9032C74}"/>
              </a:ext>
            </a:extLst>
          </p:cNvPr>
          <p:cNvGrpSpPr/>
          <p:nvPr/>
        </p:nvGrpSpPr>
        <p:grpSpPr>
          <a:xfrm>
            <a:off x="9148170" y="1109009"/>
            <a:ext cx="2548897" cy="252000"/>
            <a:chOff x="7473280" y="1393726"/>
            <a:chExt cx="1584000" cy="252000"/>
          </a:xfrm>
        </p:grpSpPr>
        <p:cxnSp>
          <p:nvCxnSpPr>
            <p:cNvPr id="35" name="Gerade Verbindung mit Pfeil 20">
              <a:extLst>
                <a:ext uri="{FF2B5EF4-FFF2-40B4-BE49-F238E27FC236}">
                  <a16:creationId xmlns:a16="http://schemas.microsoft.com/office/drawing/2014/main" id="{D9259030-E2A1-49B8-B935-069A4540FD6F}"/>
                </a:ext>
              </a:extLst>
            </p:cNvPr>
            <p:cNvCxnSpPr/>
            <p:nvPr/>
          </p:nvCxnSpPr>
          <p:spPr bwMode="auto">
            <a:xfrm>
              <a:off x="7473280" y="1519726"/>
              <a:ext cx="1584000" cy="0"/>
            </a:xfrm>
            <a:prstGeom prst="straightConnector1">
              <a:avLst/>
            </a:prstGeom>
            <a:solidFill>
              <a:schemeClr val="accent1"/>
            </a:solidFill>
            <a:ln w="9525" cap="flat" cmpd="sng" algn="ctr">
              <a:solidFill>
                <a:schemeClr val="bg1">
                  <a:lumMod val="75000"/>
                </a:schemeClr>
              </a:solidFill>
              <a:prstDash val="solid"/>
              <a:round/>
              <a:headEnd type="triangle" w="med" len="med"/>
              <a:tailEnd type="triangle" w="med" len="med"/>
            </a:ln>
            <a:effectLst/>
          </p:spPr>
        </p:cxnSp>
        <p:sp>
          <p:nvSpPr>
            <p:cNvPr id="36" name="Rechteck 21">
              <a:extLst>
                <a:ext uri="{FF2B5EF4-FFF2-40B4-BE49-F238E27FC236}">
                  <a16:creationId xmlns:a16="http://schemas.microsoft.com/office/drawing/2014/main" id="{2D244994-B300-42A5-AF24-06EEC02EF30B}"/>
                </a:ext>
              </a:extLst>
            </p:cNvPr>
            <p:cNvSpPr/>
            <p:nvPr/>
          </p:nvSpPr>
          <p:spPr bwMode="auto">
            <a:xfrm>
              <a:off x="7797280" y="1393726"/>
              <a:ext cx="936000" cy="252000"/>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r>
                <a:rPr lang="en-GB" sz="1000" b="1">
                  <a:solidFill>
                    <a:srgbClr val="002060"/>
                  </a:solidFill>
                </a:rPr>
                <a:t>ENGAGED</a:t>
              </a:r>
            </a:p>
            <a:p>
              <a:pPr algn="ctr"/>
              <a:r>
                <a:rPr kumimoji="0" lang="en-GB" sz="1000" b="1" i="0" u="none" strike="noStrike" cap="none" normalizeH="0" baseline="0">
                  <a:ln>
                    <a:noFill/>
                  </a:ln>
                  <a:solidFill>
                    <a:srgbClr val="002060"/>
                  </a:solidFill>
                  <a:effectLst/>
                </a:rPr>
                <a:t>(60%)</a:t>
              </a:r>
              <a:endParaRPr kumimoji="0" lang="de-DE" sz="1000" b="1" i="0" u="none" strike="noStrike" cap="none" normalizeH="0" baseline="0">
                <a:ln>
                  <a:noFill/>
                </a:ln>
                <a:solidFill>
                  <a:srgbClr val="002060"/>
                </a:solidFill>
                <a:effectLst/>
              </a:endParaRPr>
            </a:p>
          </p:txBody>
        </p:sp>
      </p:grpSp>
      <p:sp>
        <p:nvSpPr>
          <p:cNvPr id="37" name="Inhaltsplatzhalter 14">
            <a:extLst>
              <a:ext uri="{FF2B5EF4-FFF2-40B4-BE49-F238E27FC236}">
                <a16:creationId xmlns:a16="http://schemas.microsoft.com/office/drawing/2014/main" id="{0FF77B52-0A02-4CF4-B92F-5065F9C1142B}"/>
              </a:ext>
            </a:extLst>
          </p:cNvPr>
          <p:cNvSpPr txBox="1">
            <a:spLocks/>
          </p:cNvSpPr>
          <p:nvPr/>
        </p:nvSpPr>
        <p:spPr>
          <a:xfrm>
            <a:off x="354721" y="826310"/>
            <a:ext cx="5172167" cy="2293720"/>
          </a:xfrm>
          <a:prstGeom prst="rect">
            <a:avLst/>
          </a:prstGeom>
          <a:solidFill>
            <a:schemeClr val="bg1">
              <a:lumMod val="95000"/>
            </a:schemeClr>
          </a:solidFill>
        </p:spPr>
        <p:txBody>
          <a:bodyPr/>
          <a:lstStyle>
            <a:lvl1pPr marL="0" indent="0" algn="l" defTabSz="914400" rtl="0" eaLnBrk="1" latinLnBrk="0" hangingPunct="1">
              <a:lnSpc>
                <a:spcPct val="100000"/>
              </a:lnSpc>
              <a:spcBef>
                <a:spcPts val="0"/>
              </a:spcBef>
              <a:spcAft>
                <a:spcPts val="600"/>
              </a:spcAft>
              <a:buFont typeface="Arial" panose="020B0604020202020204" pitchFamily="34" charset="0"/>
              <a:buNone/>
              <a:defRPr sz="1600" kern="1200">
                <a:solidFill>
                  <a:schemeClr val="tx1"/>
                </a:solidFill>
                <a:latin typeface="+mn-lt"/>
                <a:ea typeface="+mn-ea"/>
                <a:cs typeface="+mn-cs"/>
              </a:defRPr>
            </a:lvl1pPr>
            <a:lvl2pPr marL="203200" indent="-203200" algn="l" defTabSz="914400" rtl="0" eaLnBrk="1" latinLnBrk="0" hangingPunct="1">
              <a:lnSpc>
                <a:spcPct val="100000"/>
              </a:lnSpc>
              <a:spcBef>
                <a:spcPts val="0"/>
              </a:spcBef>
              <a:spcAft>
                <a:spcPts val="600"/>
              </a:spcAft>
              <a:buClr>
                <a:schemeClr val="tx2"/>
              </a:buClr>
              <a:buFont typeface="Wingdings" panose="05000000000000000000" pitchFamily="2" charset="2"/>
              <a:buChar char="§"/>
              <a:defRPr sz="1600" kern="1200">
                <a:solidFill>
                  <a:schemeClr val="tx1"/>
                </a:solidFill>
                <a:latin typeface="+mn-lt"/>
                <a:ea typeface="+mn-ea"/>
                <a:cs typeface="+mn-cs"/>
              </a:defRPr>
            </a:lvl2pPr>
            <a:lvl3pPr marL="409575" indent="-200025" algn="l" defTabSz="914400" rtl="0" eaLnBrk="1" latinLnBrk="0" hangingPunct="1">
              <a:lnSpc>
                <a:spcPct val="100000"/>
              </a:lnSpc>
              <a:spcBef>
                <a:spcPts val="0"/>
              </a:spcBef>
              <a:spcAft>
                <a:spcPts val="600"/>
              </a:spcAft>
              <a:buClr>
                <a:schemeClr val="tx2"/>
              </a:buClr>
              <a:buFont typeface="Verdana" panose="020B0604030504040204" pitchFamily="34" charset="0"/>
              <a:buChar char="–"/>
              <a:defRPr sz="1600" kern="1200">
                <a:solidFill>
                  <a:schemeClr val="tx1"/>
                </a:solidFill>
                <a:latin typeface="+mn-lt"/>
                <a:ea typeface="+mn-ea"/>
                <a:cs typeface="+mn-cs"/>
              </a:defRPr>
            </a:lvl3pPr>
            <a:lvl4pPr marL="588963" indent="-176213" algn="l" defTabSz="914400" rtl="0" eaLnBrk="1" latinLnBrk="0" hangingPunct="1">
              <a:lnSpc>
                <a:spcPct val="100000"/>
              </a:lnSpc>
              <a:spcBef>
                <a:spcPts val="0"/>
              </a:spcBef>
              <a:spcAft>
                <a:spcPts val="600"/>
              </a:spcAft>
              <a:buClr>
                <a:schemeClr val="tx2"/>
              </a:buClr>
              <a:buFont typeface="Verdana" panose="020B0604030504040204" pitchFamily="34" charset="0"/>
              <a:buChar char="–"/>
              <a:defRPr sz="1400" kern="1200">
                <a:solidFill>
                  <a:schemeClr val="tx1"/>
                </a:solidFill>
                <a:latin typeface="+mn-lt"/>
                <a:ea typeface="+mn-ea"/>
                <a:cs typeface="+mn-cs"/>
              </a:defRPr>
            </a:lvl4pPr>
            <a:lvl5pPr marL="752400" indent="-172800" algn="l" defTabSz="914400" rtl="0" eaLnBrk="1" latinLnBrk="0" hangingPunct="1">
              <a:lnSpc>
                <a:spcPct val="100000"/>
              </a:lnSpc>
              <a:spcBef>
                <a:spcPts val="0"/>
              </a:spcBef>
              <a:spcAft>
                <a:spcPts val="600"/>
              </a:spcAft>
              <a:buClr>
                <a:schemeClr val="tx2"/>
              </a:buClr>
              <a:buFont typeface="Verdana" panose="020B0604030504040204" pitchFamily="34" charset="0"/>
              <a:buChar char="–"/>
              <a:defRPr sz="1200" kern="1200">
                <a:solidFill>
                  <a:schemeClr val="tx1"/>
                </a:solidFill>
                <a:latin typeface="+mn-lt"/>
                <a:ea typeface="+mn-ea"/>
                <a:cs typeface="+mn-cs"/>
              </a:defRPr>
            </a:lvl5pPr>
            <a:lvl6pPr marL="752400" indent="-172800" algn="l" defTabSz="914400" rtl="0" eaLnBrk="1" latinLnBrk="0" hangingPunct="1">
              <a:lnSpc>
                <a:spcPct val="100000"/>
              </a:lnSpc>
              <a:spcBef>
                <a:spcPts val="0"/>
              </a:spcBef>
              <a:spcAft>
                <a:spcPts val="600"/>
              </a:spcAft>
              <a:buClr>
                <a:schemeClr val="tx2"/>
              </a:buClr>
              <a:buFont typeface="Verdana" panose="020B0604030504040204" pitchFamily="34" charset="0"/>
              <a:buChar char="–"/>
              <a:defRPr sz="1200" kern="1200">
                <a:solidFill>
                  <a:schemeClr val="tx1"/>
                </a:solidFill>
                <a:latin typeface="+mn-lt"/>
                <a:ea typeface="+mn-ea"/>
                <a:cs typeface="+mn-cs"/>
              </a:defRPr>
            </a:lvl6pPr>
            <a:lvl7pPr marL="752400" indent="-172800" algn="l" defTabSz="914400" rtl="0" eaLnBrk="1" latinLnBrk="0" hangingPunct="1">
              <a:lnSpc>
                <a:spcPct val="100000"/>
              </a:lnSpc>
              <a:spcBef>
                <a:spcPts val="0"/>
              </a:spcBef>
              <a:spcAft>
                <a:spcPts val="600"/>
              </a:spcAft>
              <a:buClr>
                <a:schemeClr val="tx2"/>
              </a:buClr>
              <a:buFont typeface="Verdana" panose="020B0604030504040204" pitchFamily="34" charset="0"/>
              <a:buChar char="–"/>
              <a:defRPr sz="1200" kern="1200">
                <a:solidFill>
                  <a:schemeClr val="tx1"/>
                </a:solidFill>
                <a:latin typeface="+mn-lt"/>
                <a:ea typeface="+mn-ea"/>
                <a:cs typeface="+mn-cs"/>
              </a:defRPr>
            </a:lvl7pPr>
            <a:lvl8pPr marL="752400" indent="-172800" algn="l" defTabSz="914400" rtl="0" eaLnBrk="1" latinLnBrk="0" hangingPunct="1">
              <a:lnSpc>
                <a:spcPct val="100000"/>
              </a:lnSpc>
              <a:spcBef>
                <a:spcPts val="0"/>
              </a:spcBef>
              <a:spcAft>
                <a:spcPts val="600"/>
              </a:spcAft>
              <a:buClr>
                <a:schemeClr val="tx2"/>
              </a:buClr>
              <a:buFont typeface="Verdana" panose="020B0604030504040204" pitchFamily="34" charset="0"/>
              <a:buChar char="–"/>
              <a:defRPr sz="1200" kern="1200">
                <a:solidFill>
                  <a:schemeClr val="tx1"/>
                </a:solidFill>
                <a:latin typeface="+mn-lt"/>
                <a:ea typeface="+mn-ea"/>
                <a:cs typeface="+mn-cs"/>
              </a:defRPr>
            </a:lvl8pPr>
            <a:lvl9pPr marL="752400" indent="-172800" algn="l" defTabSz="914400" rtl="0" eaLnBrk="1" latinLnBrk="0" hangingPunct="1">
              <a:lnSpc>
                <a:spcPct val="100000"/>
              </a:lnSpc>
              <a:spcBef>
                <a:spcPts val="0"/>
              </a:spcBef>
              <a:spcAft>
                <a:spcPts val="600"/>
              </a:spcAft>
              <a:buClr>
                <a:schemeClr val="tx2"/>
              </a:buClr>
              <a:buFont typeface="Verdana" panose="020B0604030504040204" pitchFamily="34" charset="0"/>
              <a:buChar char="–"/>
              <a:defRPr sz="1200" kern="1200">
                <a:solidFill>
                  <a:schemeClr val="tx1"/>
                </a:solidFill>
                <a:latin typeface="+mn-lt"/>
                <a:ea typeface="+mn-ea"/>
                <a:cs typeface="+mn-cs"/>
              </a:defRPr>
            </a:lvl9pPr>
          </a:lstStyle>
          <a:p>
            <a:r>
              <a:rPr lang="en-GB" altLang="en-US" sz="1100" b="1" dirty="0">
                <a:solidFill>
                  <a:srgbClr val="002060"/>
                </a:solidFill>
              </a:rPr>
              <a:t>Distribution of engagement:</a:t>
            </a:r>
          </a:p>
          <a:p>
            <a:pPr lvl="1" defTabSz="533400" eaLnBrk="0" hangingPunct="0">
              <a:spcBef>
                <a:spcPts val="600"/>
              </a:spcBef>
              <a:buClr>
                <a:srgbClr val="000000"/>
              </a:buClr>
              <a:buFont typeface="Arial" panose="020B0604020202020204" pitchFamily="34" charset="0"/>
              <a:buChar char="•"/>
              <a:tabLst>
                <a:tab pos="1828800" algn="l"/>
              </a:tabLst>
            </a:pPr>
            <a:r>
              <a:rPr lang="en-GB" altLang="en-US" sz="1100" dirty="0">
                <a:ea typeface="ＭＳ Ｐゴシック" pitchFamily="108" charset="-128"/>
                <a:cs typeface="Arial" panose="020B0604020202020204" pitchFamily="34" charset="0"/>
              </a:rPr>
              <a:t>The distribution of engagement will give clear guidance in the research case study project how engaged employees are during the organizational restructuring and implementation of the new operating model in Asia Pacific. </a:t>
            </a:r>
          </a:p>
          <a:p>
            <a:pPr lvl="1" defTabSz="533400" eaLnBrk="0" hangingPunct="0">
              <a:spcBef>
                <a:spcPts val="600"/>
              </a:spcBef>
              <a:buClr>
                <a:srgbClr val="000000"/>
              </a:buClr>
              <a:buFont typeface="Arial" panose="020B0604020202020204" pitchFamily="34" charset="0"/>
              <a:buChar char="•"/>
              <a:tabLst>
                <a:tab pos="1828800" algn="l"/>
              </a:tabLst>
            </a:pPr>
            <a:r>
              <a:rPr lang="en-GB" altLang="en-US" sz="1100" dirty="0">
                <a:ea typeface="ＭＳ Ｐゴシック" pitchFamily="108" charset="-128"/>
                <a:cs typeface="Arial" panose="020B0604020202020204" pitchFamily="34" charset="0"/>
              </a:rPr>
              <a:t>Next to introduced interviews with 10-12 top executives this engagement survey will help to also hear the larger voice of the organization in Asia </a:t>
            </a:r>
          </a:p>
          <a:p>
            <a:pPr lvl="1" defTabSz="533400" eaLnBrk="0" hangingPunct="0">
              <a:spcBef>
                <a:spcPts val="600"/>
              </a:spcBef>
              <a:buClr>
                <a:srgbClr val="000000"/>
              </a:buClr>
              <a:buFont typeface="Arial" panose="020B0604020202020204" pitchFamily="34" charset="0"/>
              <a:buChar char="•"/>
              <a:tabLst>
                <a:tab pos="1828800" algn="l"/>
              </a:tabLst>
            </a:pPr>
            <a:r>
              <a:rPr lang="en-GB" altLang="en-US" sz="1100" dirty="0">
                <a:ea typeface="ＭＳ Ｐゴシック" pitchFamily="108" charset="-128"/>
                <a:cs typeface="Arial" panose="020B0604020202020204" pitchFamily="34" charset="0"/>
              </a:rPr>
              <a:t>Key learning will be first of all to identify </a:t>
            </a:r>
            <a:r>
              <a:rPr lang="en-GB" altLang="en-US" sz="1100" dirty="0" err="1">
                <a:ea typeface="ＭＳ Ｐゴシック" pitchFamily="108" charset="-128"/>
                <a:cs typeface="Arial" panose="020B0604020202020204" pitchFamily="34" charset="0"/>
              </a:rPr>
              <a:t>potentil</a:t>
            </a:r>
            <a:r>
              <a:rPr lang="en-GB" altLang="en-US" sz="1100" dirty="0">
                <a:ea typeface="ＭＳ Ｐゴシック" pitchFamily="108" charset="-128"/>
                <a:cs typeface="Arial" panose="020B0604020202020204" pitchFamily="34" charset="0"/>
              </a:rPr>
              <a:t> disengaged population and the rationale behind. Ultimately management needs to </a:t>
            </a:r>
            <a:r>
              <a:rPr lang="en-GB" altLang="en-US" sz="1100" dirty="0" err="1">
                <a:ea typeface="ＭＳ Ｐゴシック" pitchFamily="108" charset="-128"/>
                <a:cs typeface="Arial" panose="020B0604020202020204" pitchFamily="34" charset="0"/>
              </a:rPr>
              <a:t>thear</a:t>
            </a:r>
            <a:r>
              <a:rPr lang="en-GB" altLang="en-US" sz="1100" dirty="0">
                <a:ea typeface="ＭＳ Ｐゴシック" pitchFamily="108" charset="-128"/>
                <a:cs typeface="Arial" panose="020B0604020202020204" pitchFamily="34" charset="0"/>
              </a:rPr>
              <a:t> the voice of the organization as this will help improving the engagement and will help to identify how large the task will be of engaging more people.</a:t>
            </a:r>
            <a:endParaRPr lang="en-GB" sz="1100" dirty="0">
              <a:ea typeface="ＭＳ Ｐゴシック" pitchFamily="108" charset="-128"/>
              <a:cs typeface="Arial" panose="020B0604020202020204" pitchFamily="34" charset="0"/>
            </a:endParaRPr>
          </a:p>
        </p:txBody>
      </p:sp>
      <p:sp>
        <p:nvSpPr>
          <p:cNvPr id="2" name="Action Button: Return 1">
            <a:hlinkClick r:id="rId7" action="ppaction://hlinksldjump" highlightClick="1"/>
            <a:extLst>
              <a:ext uri="{FF2B5EF4-FFF2-40B4-BE49-F238E27FC236}">
                <a16:creationId xmlns:a16="http://schemas.microsoft.com/office/drawing/2014/main" id="{2027D4A0-2B05-4098-9F7E-AF6045737773}"/>
              </a:ext>
            </a:extLst>
          </p:cNvPr>
          <p:cNvSpPr/>
          <p:nvPr/>
        </p:nvSpPr>
        <p:spPr>
          <a:xfrm>
            <a:off x="354721" y="6073629"/>
            <a:ext cx="719070" cy="536896"/>
          </a:xfrm>
          <a:prstGeom prst="actionButtonRetur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Tree>
    <p:extLst>
      <p:ext uri="{BB962C8B-B14F-4D97-AF65-F5344CB8AC3E}">
        <p14:creationId xmlns:p14="http://schemas.microsoft.com/office/powerpoint/2010/main" val="3243893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ApF3kPnhQ3i1zFuPQtsRqQ"/>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ApF3kPnhQ3i1zFuPQtsRqQ"/>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ApF3kPnhQ3i1zFuPQtsRqQ"/>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2879</Words>
  <Application>Microsoft Office PowerPoint</Application>
  <PresentationFormat>Widescreen</PresentationFormat>
  <Paragraphs>374</Paragraphs>
  <Slides>16</Slides>
  <Notes>2</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4" baseType="lpstr">
      <vt:lpstr>Arial</vt:lpstr>
      <vt:lpstr>Calibri</vt:lpstr>
      <vt:lpstr>Calibri Light</vt:lpstr>
      <vt:lpstr>Symbol</vt:lpstr>
      <vt:lpstr>Verdana</vt:lpstr>
      <vt:lpstr>Wingdings</vt:lpstr>
      <vt:lpstr>Office Theme</vt:lpstr>
      <vt:lpstr>think-cell Slide</vt:lpstr>
      <vt:lpstr>PowerPoint Presentation</vt:lpstr>
      <vt:lpstr>Transformational Change Management:   How to best get employees “buy-in” in Asia Pacific during a global reorganization in a vertical operating model shift of a multinational healthcare corporation? </vt:lpstr>
      <vt:lpstr>I. Research Problems and Objectives:</vt:lpstr>
      <vt:lpstr>Business Research Project  Literature Review:</vt:lpstr>
      <vt:lpstr>II. Research Design  - Intended Strategy to Answer Research Objective:</vt:lpstr>
      <vt:lpstr>IIIa. Data Collection and Analysis:</vt:lpstr>
      <vt:lpstr>IIIc. Report and Conclusions:</vt:lpstr>
      <vt:lpstr>Appendix:  Sampling and Data collection using a dual pronged approach with primary interviews and secondary survey:   I. Conducting 10-12 in depth top management interviews  II. Utilizing the employee’s pulse check – employee engagement survey as secondary data, ensuring that the  voice of the organization is heard when conducting transformational change – reorganizing the region Asia Pacific during times of transformational change. :</vt:lpstr>
      <vt:lpstr>Timeline A) Interviews B) Engagement Survey</vt:lpstr>
      <vt:lpstr>Appendix II. General information – Engagement Survey</vt:lpstr>
      <vt:lpstr>The Model will be tailored to the company’s needs covering the most relevant Engagement Drivers</vt:lpstr>
      <vt:lpstr>Survey questions (30 questions)</vt:lpstr>
      <vt:lpstr>Survey questions (30 questions) – Cont’</vt:lpstr>
      <vt:lpstr>Engagement score Calculation</vt:lpstr>
      <vt:lpstr>Engagement score Calculation</vt:lpstr>
      <vt:lpstr>Determining extent Employees are engaged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Approaches to Research and Academic Communication</dc:title>
  <dc:creator>Lars Jandt</dc:creator>
  <cp:lastModifiedBy>Lars Jandt</cp:lastModifiedBy>
  <cp:revision>2</cp:revision>
  <dcterms:created xsi:type="dcterms:W3CDTF">2022-08-05T06:27:48Z</dcterms:created>
  <dcterms:modified xsi:type="dcterms:W3CDTF">2022-08-18T03:09:25Z</dcterms:modified>
</cp:coreProperties>
</file>