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Montserrat" pitchFamily="2" charset="0"/>
      <p:regular r:id="rId16"/>
      <p:bold r:id="rId17"/>
      <p:italic r:id="rId18"/>
      <p:boldItalic r:id="rId19"/>
    </p:embeddedFont>
    <p:embeddedFont>
      <p:font typeface="Montserrat SemiBold" pitchFamily="2" charset="0"/>
      <p:regular r:id="rId20"/>
      <p:bold r:id="rId21"/>
      <p:italic r:id="rId22"/>
      <p:boldItalic r:id="rId23"/>
    </p:embeddedFont>
    <p:embeddedFont>
      <p:font typeface="Nunito SemiBold" panose="02000000000000000000" pitchFamily="2" charset="0"/>
      <p:regular r:id="rId24"/>
      <p:bold r:id="rId25"/>
      <p:italic r:id="rId26"/>
      <p:boldItalic r:id="rId27"/>
    </p:embeddedFont>
    <p:embeddedFont>
      <p:font typeface="Poppins" panose="020B0502040504020204" pitchFamily="34"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26" Type="http://schemas.openxmlformats.org/officeDocument/2006/relationships/font" Target="fonts/font11.fntdata" /><Relationship Id="rId3" Type="http://schemas.openxmlformats.org/officeDocument/2006/relationships/slide" Target="slides/slide2.xml" /><Relationship Id="rId21" Type="http://schemas.openxmlformats.org/officeDocument/2006/relationships/font" Target="fonts/font6.fntdata"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5" Type="http://schemas.openxmlformats.org/officeDocument/2006/relationships/font" Target="fonts/font10.fntdata"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font" Target="fonts/font5.fntdata" /><Relationship Id="rId29" Type="http://schemas.openxmlformats.org/officeDocument/2006/relationships/font" Target="fonts/font14.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9.fntdata"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font" Target="fonts/font8.fntdata" /><Relationship Id="rId28" Type="http://schemas.openxmlformats.org/officeDocument/2006/relationships/font" Target="fonts/font13.fntdata" /><Relationship Id="rId10" Type="http://schemas.openxmlformats.org/officeDocument/2006/relationships/slide" Target="slides/slide9.xml" /><Relationship Id="rId19" Type="http://schemas.openxmlformats.org/officeDocument/2006/relationships/font" Target="fonts/font4.fntdata" /><Relationship Id="rId31" Type="http://schemas.openxmlformats.org/officeDocument/2006/relationships/font" Target="fonts/font16.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7.fntdata" /><Relationship Id="rId27" Type="http://schemas.openxmlformats.org/officeDocument/2006/relationships/font" Target="fonts/font12.fntdata" /><Relationship Id="rId30" Type="http://schemas.openxmlformats.org/officeDocument/2006/relationships/font" Target="fonts/font15.fntdata" /><Relationship Id="rId35"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2"/>
        <p:cNvGrpSpPr/>
        <p:nvPr/>
      </p:nvGrpSpPr>
      <p:grpSpPr>
        <a:xfrm>
          <a:off x="0" y="0"/>
          <a:ext cx="0" cy="0"/>
          <a:chOff x="0" y="0"/>
          <a:chExt cx="0" cy="0"/>
        </a:xfrm>
      </p:grpSpPr>
      <p:sp>
        <p:nvSpPr>
          <p:cNvPr id="973" name="Google Shape;973;g2b76d257f4b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4" name="Google Shape;974;g2b76d257f4b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7"/>
        <p:cNvGrpSpPr/>
        <p:nvPr/>
      </p:nvGrpSpPr>
      <p:grpSpPr>
        <a:xfrm>
          <a:off x="0" y="0"/>
          <a:ext cx="0" cy="0"/>
          <a:chOff x="0" y="0"/>
          <a:chExt cx="0" cy="0"/>
        </a:xfrm>
      </p:grpSpPr>
      <p:sp>
        <p:nvSpPr>
          <p:cNvPr id="978" name="Google Shape;978;gaca33d7c17_0_1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9" name="Google Shape;979;gaca33d7c17_0_1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Maintenance of a safe and healthy working environment, and housekeeping play important roles in ensuring the overall well-being of the guests and the employees. The health and safety guidelines developed would empower the housekeeping team with the knowledge and practices that are necessary for carrying out their duties in an effective manner while </a:t>
            </a:r>
            <a:r>
              <a:rPr lang="en" sz="1200" dirty="0" err="1">
                <a:solidFill>
                  <a:schemeClr val="dk1"/>
                </a:solidFill>
                <a:latin typeface="Times New Roman"/>
                <a:ea typeface="Times New Roman"/>
                <a:cs typeface="Times New Roman"/>
                <a:sym typeface="Times New Roman"/>
              </a:rPr>
              <a:t>prioritising</a:t>
            </a:r>
            <a:r>
              <a:rPr lang="en" sz="1200" dirty="0">
                <a:solidFill>
                  <a:schemeClr val="dk1"/>
                </a:solidFill>
                <a:latin typeface="Times New Roman"/>
                <a:ea typeface="Times New Roman"/>
                <a:cs typeface="Times New Roman"/>
                <a:sym typeface="Times New Roman"/>
              </a:rPr>
              <a:t> their safety and others (Raghubalan and Raghubalan, 2016). The comprehensive guidelines framework creates a safety awareness culture and prevents accidents and related injuries at the hotel.</a:t>
            </a:r>
            <a:endParaRPr sz="1200" dirty="0">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None/>
            </a:pPr>
            <a:endParaRPr sz="1200" dirty="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4"/>
        <p:cNvGrpSpPr/>
        <p:nvPr/>
      </p:nvGrpSpPr>
      <p:grpSpPr>
        <a:xfrm>
          <a:off x="0" y="0"/>
          <a:ext cx="0" cy="0"/>
          <a:chOff x="0" y="0"/>
          <a:chExt cx="0" cy="0"/>
        </a:xfrm>
      </p:grpSpPr>
      <p:sp>
        <p:nvSpPr>
          <p:cNvPr id="985" name="Google Shape;985;g2b76d257f4b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6" name="Google Shape;986;g2b76d257f4b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Proper training of the housekeeping staff is effective in making the housekeeping staff efficient with their efficiency in cleaning techniques, ensuring maintaining the cleanliness standard (Gintota Vidana, and Waidyasekara, 2022). The mastery of cleaning techniques includes working knowledge of chemical cleaning agents, and various tools like vacuum cleaners, mopping mats, grass cutters and others for proper cleaning. Training could enhance the customer interaction of the staff with the guests, awareness of the cleaning techniques, ensure guest satisfaction and follow safety measures.</a:t>
            </a:r>
            <a:endParaRPr sz="1200">
              <a:solidFill>
                <a:schemeClr val="dk1"/>
              </a:solidFill>
              <a:latin typeface="Times New Roman"/>
              <a:ea typeface="Times New Roman"/>
              <a:cs typeface="Times New Roman"/>
              <a:sym typeface="Times New Roman"/>
            </a:endParaRPr>
          </a:p>
          <a:p>
            <a:pPr marL="0" lvl="0" indent="0" algn="l" rtl="0">
              <a:spcBef>
                <a:spcPts val="80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1"/>
        <p:cNvGrpSpPr/>
        <p:nvPr/>
      </p:nvGrpSpPr>
      <p:grpSpPr>
        <a:xfrm>
          <a:off x="0" y="0"/>
          <a:ext cx="0" cy="0"/>
          <a:chOff x="0" y="0"/>
          <a:chExt cx="0" cy="0"/>
        </a:xfrm>
      </p:grpSpPr>
      <p:sp>
        <p:nvSpPr>
          <p:cNvPr id="992" name="Google Shape;992;g2b76d257f4b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3" name="Google Shape;993;g2b76d257f4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Training in the Housekeeping Procedures ensures the employees know when, where and how different cleaning techniques and tools should be opted to keep the entire hotel facility in its best stage. Training minimizes the cost related to material handling, boosts employee morale and cultivates a healthier engaging working environment (Bridger, 2018). Training the housekeeping enhances the presentation etiquette of the staff to represent the hotel in front of the guests.</a:t>
            </a:r>
            <a:endParaRPr sz="1200">
              <a:solidFill>
                <a:schemeClr val="dk1"/>
              </a:solidFill>
              <a:latin typeface="Times New Roman"/>
              <a:ea typeface="Times New Roman"/>
              <a:cs typeface="Times New Roman"/>
              <a:sym typeface="Times New Roman"/>
            </a:endParaRPr>
          </a:p>
          <a:p>
            <a:pPr marL="0" lvl="0" indent="0" algn="l" rtl="0">
              <a:spcBef>
                <a:spcPts val="8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8"/>
        <p:cNvGrpSpPr/>
        <p:nvPr/>
      </p:nvGrpSpPr>
      <p:grpSpPr>
        <a:xfrm>
          <a:off x="0" y="0"/>
          <a:ext cx="0" cy="0"/>
          <a:chOff x="0" y="0"/>
          <a:chExt cx="0" cy="0"/>
        </a:xfrm>
      </p:grpSpPr>
      <p:sp>
        <p:nvSpPr>
          <p:cNvPr id="999" name="Google Shape;999;g2b76d257f4b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0" name="Google Shape;1000;g2b76d257f4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Adequate training for the staff ensures safe and healthy procedures at the hotel wayfaring the staff and the guests. The guidelines mention the Precautions to be taken care of with Personal Protective equipment while using chemical agents, chemical safety, ergonomics, slips and electrical safety. The chemical agents should be properly labelled (Tupper, and Swift, 2022).  Ergonomics deals with training staff in such a manner that could avoid the strain related to raising heavy items like trolleys.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5"/>
        <p:cNvGrpSpPr/>
        <p:nvPr/>
      </p:nvGrpSpPr>
      <p:grpSpPr>
        <a:xfrm>
          <a:off x="0" y="0"/>
          <a:ext cx="0" cy="0"/>
          <a:chOff x="0" y="0"/>
          <a:chExt cx="0" cy="0"/>
        </a:xfrm>
      </p:grpSpPr>
      <p:sp>
        <p:nvSpPr>
          <p:cNvPr id="1006" name="Google Shape;1006;g2b76d257f4b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7" name="Google Shape;1007;g2b76d257f4b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Ventilation-related measures to restrict condensation and impurities control have been provided. Adequacy in the ventilation could reduce the exposure to fumes, regulate the air, and control the impurities level (Saffell, and Nehr, 2023). Allergens and biohazards mitigation techniques to enhance guest satisfaction have been outlined. The disposition of </a:t>
            </a:r>
            <a:r>
              <a:rPr lang="en" sz="1200" dirty="0" err="1">
                <a:solidFill>
                  <a:schemeClr val="dk1"/>
                </a:solidFill>
                <a:latin typeface="Times New Roman"/>
                <a:ea typeface="Times New Roman"/>
                <a:cs typeface="Times New Roman"/>
                <a:sym typeface="Times New Roman"/>
              </a:rPr>
              <a:t>biohazardous</a:t>
            </a:r>
            <a:r>
              <a:rPr lang="en" sz="1200" dirty="0">
                <a:solidFill>
                  <a:schemeClr val="dk1"/>
                </a:solidFill>
                <a:latin typeface="Times New Roman"/>
                <a:ea typeface="Times New Roman"/>
                <a:cs typeface="Times New Roman"/>
                <a:sym typeface="Times New Roman"/>
              </a:rPr>
              <a:t> waste like needles, bodily fluids, and first aid-used cotton should be done as per the disposal protocol.</a:t>
            </a:r>
            <a:endParaRPr sz="1200" dirty="0">
              <a:solidFill>
                <a:schemeClr val="dk1"/>
              </a:solidFill>
              <a:latin typeface="Times New Roman"/>
              <a:ea typeface="Times New Roman"/>
              <a:cs typeface="Times New Roman"/>
              <a:sym typeface="Times New Roman"/>
            </a:endParaRPr>
          </a:p>
          <a:p>
            <a:pPr marL="0" lvl="0" indent="0" algn="l" rtl="0">
              <a:spcBef>
                <a:spcPts val="80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2"/>
        <p:cNvGrpSpPr/>
        <p:nvPr/>
      </p:nvGrpSpPr>
      <p:grpSpPr>
        <a:xfrm>
          <a:off x="0" y="0"/>
          <a:ext cx="0" cy="0"/>
          <a:chOff x="0" y="0"/>
          <a:chExt cx="0" cy="0"/>
        </a:xfrm>
      </p:grpSpPr>
      <p:sp>
        <p:nvSpPr>
          <p:cNvPr id="1013" name="Google Shape;1013;g2b76d257f4b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4" name="Google Shape;1014;g2b76d257f4b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Hazards related to the Housekeeping procedures like the mixing of chemicals in the cleaning products leading to respiratory, and skin-related diseases. Common hazards include being hit by falling objects, slips and trips, exposure to fire, dirty bathrooms, violence and harassment of the guests (Wencheng, 2021). Fatigue and some other health-related concerns like stress are also hazards related to housekeeping which are generated due to shift work and long hours of work.</a:t>
            </a:r>
            <a:endParaRPr sz="1200">
              <a:solidFill>
                <a:schemeClr val="dk1"/>
              </a:solidFill>
              <a:latin typeface="Times New Roman"/>
              <a:ea typeface="Times New Roman"/>
              <a:cs typeface="Times New Roman"/>
              <a:sym typeface="Times New Roman"/>
            </a:endParaRPr>
          </a:p>
          <a:p>
            <a:pPr marL="0" lvl="0" indent="0" algn="l" rtl="0">
              <a:spcBef>
                <a:spcPts val="8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9"/>
        <p:cNvGrpSpPr/>
        <p:nvPr/>
      </p:nvGrpSpPr>
      <p:grpSpPr>
        <a:xfrm>
          <a:off x="0" y="0"/>
          <a:ext cx="0" cy="0"/>
          <a:chOff x="0" y="0"/>
          <a:chExt cx="0" cy="0"/>
        </a:xfrm>
      </p:grpSpPr>
      <p:sp>
        <p:nvSpPr>
          <p:cNvPr id="1020" name="Google Shape;1020;g2b76d257f4b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1" name="Google Shape;1021;g2b76d257f4b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80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Basic etiquette must be followed by the housekeeping staff to maintain the privacy of guests while entering their rooms (Alcalde, </a:t>
            </a:r>
            <a:r>
              <a:rPr lang="en" sz="1200">
                <a:solidFill>
                  <a:schemeClr val="dk1"/>
                </a:solidFill>
                <a:latin typeface="Times New Roman"/>
                <a:ea typeface="Times New Roman"/>
                <a:cs typeface="Times New Roman"/>
                <a:sym typeface="Times New Roman"/>
              </a:rPr>
              <a:t>Mozo</a:t>
            </a:r>
            <a:r>
              <a:rPr lang="en" sz="1200" dirty="0">
                <a:solidFill>
                  <a:schemeClr val="dk1"/>
                </a:solidFill>
                <a:latin typeface="Times New Roman"/>
                <a:ea typeface="Times New Roman"/>
                <a:cs typeface="Times New Roman"/>
                <a:sym typeface="Times New Roman"/>
              </a:rPr>
              <a:t>, and Bustos, 2021). Hazards like loose carpets could make the staff and guests fall and faulty electrical sockets could give electrical shocks to the guests while operating any switches resulting in degradation of the satisfaction from the hotel services of the guest. Allergy and biohazard risks like the use of scents needles, and bodily fluids to cause diseases.</a:t>
            </a:r>
            <a:endParaRPr sz="1200" dirty="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6"/>
        <p:cNvGrpSpPr/>
        <p:nvPr/>
      </p:nvGrpSpPr>
      <p:grpSpPr>
        <a:xfrm>
          <a:off x="0" y="0"/>
          <a:ext cx="0" cy="0"/>
          <a:chOff x="0" y="0"/>
          <a:chExt cx="0" cy="0"/>
        </a:xfrm>
      </p:grpSpPr>
      <p:sp>
        <p:nvSpPr>
          <p:cNvPr id="1027" name="Google Shape;1027;g2b76d257f4b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8" name="Google Shape;1028;g2b76d257f4b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Recommendations give a step-by-step approach for implementing the safety and health programs at the hotels. It could prevent the working environment from injuries and illness, improve compliance with the laws and regulations, reduction of operating costs, and engagement of the workers, enhancement of social responsibility goals and increment in productivity and overall business operations (Leiter. and Bakker, 2010).</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80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3"/>
        <p:cNvGrpSpPr/>
        <p:nvPr/>
      </p:nvGrpSpPr>
      <p:grpSpPr>
        <a:xfrm>
          <a:off x="0" y="0"/>
          <a:ext cx="0" cy="0"/>
          <a:chOff x="0" y="0"/>
          <a:chExt cx="0" cy="0"/>
        </a:xfrm>
      </p:grpSpPr>
      <p:sp>
        <p:nvSpPr>
          <p:cNvPr id="1034" name="Google Shape;1034;g2b76d257f4b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5" name="Google Shape;1035;g2b76d257f4b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Some of the recommendations for developing the health and safety management for the hotel consist of leadership management, worker participation, identification and assessment of the hazard, prevention and control over the hazard, training and education of the housekeeping and receptionist as they are the point of contact to the guests (Quick, 2020). A proper channel of communication and coordination with the stakeholders, host employers, and contractors.</a:t>
            </a:r>
            <a:endParaRPr sz="1200">
              <a:solidFill>
                <a:schemeClr val="dk1"/>
              </a:solidFill>
              <a:latin typeface="Times New Roman"/>
              <a:ea typeface="Times New Roman"/>
              <a:cs typeface="Times New Roman"/>
              <a:sym typeface="Times New Roman"/>
            </a:endParaRPr>
          </a:p>
          <a:p>
            <a:pPr marL="0" lvl="0" indent="0" algn="l" rtl="0">
              <a:spcBef>
                <a:spcPts val="8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0"/>
        <p:cNvGrpSpPr/>
        <p:nvPr/>
      </p:nvGrpSpPr>
      <p:grpSpPr>
        <a:xfrm>
          <a:off x="0" y="0"/>
          <a:ext cx="0" cy="0"/>
          <a:chOff x="0" y="0"/>
          <a:chExt cx="0" cy="0"/>
        </a:xfrm>
      </p:grpSpPr>
      <p:sp>
        <p:nvSpPr>
          <p:cNvPr id="1041" name="Google Shape;1041;g2b76d257f4b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2" name="Google Shape;1042;g2b76d257f4b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80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With the commitment to maintaining a safe and healthy working environment, the housekeeping could raise CX. Training housekeeping not only answers when where, and how different techniques and tools should be employed but also boosts the morale of the employees. PPE should be used while operating with chemical agents and proper ventilation measures should be opted. Recognition and addressing of potential hazards be inherited by the housekeeping staff. Hotels generate more revenue with a safe and healthy work environment (Cottrell, 2019).</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7"/>
        <p:cNvGrpSpPr/>
        <p:nvPr/>
      </p:nvGrpSpPr>
      <p:grpSpPr>
        <a:xfrm>
          <a:off x="0" y="0"/>
          <a:ext cx="0" cy="0"/>
          <a:chOff x="0" y="0"/>
          <a:chExt cx="0" cy="0"/>
        </a:xfrm>
      </p:grpSpPr>
      <p:sp>
        <p:nvSpPr>
          <p:cNvPr id="1048" name="Google Shape;1048;g2b76d257f4b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9" name="Google Shape;1049;g2b76d257f4b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3"/>
        <p:cNvGrpSpPr/>
        <p:nvPr/>
      </p:nvGrpSpPr>
      <p:grpSpPr>
        <a:xfrm>
          <a:off x="0" y="0"/>
          <a:ext cx="0" cy="0"/>
          <a:chOff x="0" y="0"/>
          <a:chExt cx="0" cy="0"/>
        </a:xfrm>
      </p:grpSpPr>
      <p:sp>
        <p:nvSpPr>
          <p:cNvPr id="1054" name="Google Shape;1054;g2b76d257f4b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5" name="Google Shape;1055;g2b76d257f4b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bit.ly/2Tynxth" TargetMode="External" /><Relationship Id="rId1" Type="http://schemas.openxmlformats.org/officeDocument/2006/relationships/slideMaster" Target="../slideMasters/slideMaster1.xml" /><Relationship Id="rId4" Type="http://schemas.openxmlformats.org/officeDocument/2006/relationships/hyperlink" Target="https://slack-redir.net/link?url=https%3A%2F%2Fwww.freepik.com%2F" TargetMode="Externa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2650" y="791375"/>
            <a:ext cx="4348200" cy="2213100"/>
          </a:xfrm>
          <a:prstGeom prst="rect">
            <a:avLst/>
          </a:prstGeom>
        </p:spPr>
        <p:txBody>
          <a:bodyPr spcFirstLastPara="1" wrap="square" lIns="91425" tIns="91425" rIns="91425" bIns="91425" anchor="b" anchorCtr="0">
            <a:noAutofit/>
          </a:bodyPr>
          <a:lstStyle>
            <a:lvl1pPr lvl="0">
              <a:spcBef>
                <a:spcPts val="0"/>
              </a:spcBef>
              <a:spcAft>
                <a:spcPts val="0"/>
              </a:spcAft>
              <a:buSzPts val="5200"/>
              <a:buNone/>
              <a:defRPr sz="4500" b="1"/>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2650" y="3061900"/>
            <a:ext cx="2647200" cy="792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sz="15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a:off x="5907800" y="0"/>
            <a:ext cx="32430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 name="Google Shape;13;p2"/>
          <p:cNvGrpSpPr/>
          <p:nvPr/>
        </p:nvGrpSpPr>
        <p:grpSpPr>
          <a:xfrm>
            <a:off x="3026593" y="-397019"/>
            <a:ext cx="812967" cy="1311428"/>
            <a:chOff x="1180550" y="912500"/>
            <a:chExt cx="281625" cy="454300"/>
          </a:xfrm>
        </p:grpSpPr>
        <p:sp>
          <p:nvSpPr>
            <p:cNvPr id="14" name="Google Shape;14;p2"/>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7;p2"/>
          <p:cNvGrpSpPr/>
          <p:nvPr/>
        </p:nvGrpSpPr>
        <p:grpSpPr>
          <a:xfrm>
            <a:off x="-253792" y="3283545"/>
            <a:ext cx="647438" cy="1136705"/>
            <a:chOff x="5755400" y="3340825"/>
            <a:chExt cx="276825" cy="486000"/>
          </a:xfrm>
        </p:grpSpPr>
        <p:sp>
          <p:nvSpPr>
            <p:cNvPr id="18" name="Google Shape;18;p2"/>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3"/>
          <p:cNvSpPr txBox="1">
            <a:spLocks noGrp="1"/>
          </p:cNvSpPr>
          <p:nvPr>
            <p:ph type="title" hasCustomPrompt="1"/>
          </p:nvPr>
        </p:nvSpPr>
        <p:spPr>
          <a:xfrm>
            <a:off x="784950" y="654900"/>
            <a:ext cx="970800" cy="9708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900"/>
              <a:buNone/>
              <a:defRPr sz="4600" b="1">
                <a:solidFill>
                  <a:schemeClr val="accent3"/>
                </a:solidFill>
              </a:defRPr>
            </a:lvl1pPr>
            <a:lvl2pPr lvl="1" rtl="0">
              <a:spcBef>
                <a:spcPts val="0"/>
              </a:spcBef>
              <a:spcAft>
                <a:spcPts val="0"/>
              </a:spcAft>
              <a:buSzPts val="6900"/>
              <a:buNone/>
              <a:defRPr sz="6900"/>
            </a:lvl2pPr>
            <a:lvl3pPr lvl="2" rtl="0">
              <a:spcBef>
                <a:spcPts val="0"/>
              </a:spcBef>
              <a:spcAft>
                <a:spcPts val="0"/>
              </a:spcAft>
              <a:buSzPts val="6900"/>
              <a:buNone/>
              <a:defRPr sz="6900"/>
            </a:lvl3pPr>
            <a:lvl4pPr lvl="3" rtl="0">
              <a:spcBef>
                <a:spcPts val="0"/>
              </a:spcBef>
              <a:spcAft>
                <a:spcPts val="0"/>
              </a:spcAft>
              <a:buSzPts val="6900"/>
              <a:buNone/>
              <a:defRPr sz="6900"/>
            </a:lvl4pPr>
            <a:lvl5pPr lvl="4" rtl="0">
              <a:spcBef>
                <a:spcPts val="0"/>
              </a:spcBef>
              <a:spcAft>
                <a:spcPts val="0"/>
              </a:spcAft>
              <a:buSzPts val="6900"/>
              <a:buNone/>
              <a:defRPr sz="6900"/>
            </a:lvl5pPr>
            <a:lvl6pPr lvl="5" rtl="0">
              <a:spcBef>
                <a:spcPts val="0"/>
              </a:spcBef>
              <a:spcAft>
                <a:spcPts val="0"/>
              </a:spcAft>
              <a:buSzPts val="6900"/>
              <a:buNone/>
              <a:defRPr sz="6900"/>
            </a:lvl6pPr>
            <a:lvl7pPr lvl="6" rtl="0">
              <a:spcBef>
                <a:spcPts val="0"/>
              </a:spcBef>
              <a:spcAft>
                <a:spcPts val="0"/>
              </a:spcAft>
              <a:buSzPts val="6900"/>
              <a:buNone/>
              <a:defRPr sz="6900"/>
            </a:lvl7pPr>
            <a:lvl8pPr lvl="7" rtl="0">
              <a:spcBef>
                <a:spcPts val="0"/>
              </a:spcBef>
              <a:spcAft>
                <a:spcPts val="0"/>
              </a:spcAft>
              <a:buSzPts val="6900"/>
              <a:buNone/>
              <a:defRPr sz="6900"/>
            </a:lvl8pPr>
            <a:lvl9pPr lvl="8" rtl="0">
              <a:spcBef>
                <a:spcPts val="0"/>
              </a:spcBef>
              <a:spcAft>
                <a:spcPts val="0"/>
              </a:spcAft>
              <a:buSzPts val="6900"/>
              <a:buNone/>
              <a:defRPr sz="6900"/>
            </a:lvl9pPr>
          </a:lstStyle>
          <a:p>
            <a:r>
              <a:t>xx%</a:t>
            </a:r>
          </a:p>
        </p:txBody>
      </p:sp>
      <p:sp>
        <p:nvSpPr>
          <p:cNvPr id="28" name="Google Shape;28;p3"/>
          <p:cNvSpPr txBox="1">
            <a:spLocks noGrp="1"/>
          </p:cNvSpPr>
          <p:nvPr>
            <p:ph type="title" idx="2"/>
          </p:nvPr>
        </p:nvSpPr>
        <p:spPr>
          <a:xfrm>
            <a:off x="712650" y="1665225"/>
            <a:ext cx="4530300" cy="16353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4600" b="1">
                <a:solidFill>
                  <a:schemeClr val="dk1"/>
                </a:solidFill>
                <a:latin typeface="Montserrat"/>
                <a:ea typeface="Montserrat"/>
                <a:cs typeface="Montserrat"/>
                <a:sym typeface="Montserrat"/>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9" name="Google Shape;29;p3"/>
          <p:cNvSpPr txBox="1">
            <a:spLocks noGrp="1"/>
          </p:cNvSpPr>
          <p:nvPr>
            <p:ph type="subTitle" idx="1"/>
          </p:nvPr>
        </p:nvSpPr>
        <p:spPr>
          <a:xfrm>
            <a:off x="712643" y="3239063"/>
            <a:ext cx="2762400" cy="714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None/>
              <a:defRPr sz="1500"/>
            </a:lvl1pPr>
            <a:lvl2pPr lvl="1" rtl="0">
              <a:spcBef>
                <a:spcPts val="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30" name="Google Shape;30;p3"/>
          <p:cNvSpPr/>
          <p:nvPr/>
        </p:nvSpPr>
        <p:spPr>
          <a:xfrm>
            <a:off x="5071200" y="0"/>
            <a:ext cx="40794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31;p3"/>
          <p:cNvGrpSpPr/>
          <p:nvPr/>
        </p:nvGrpSpPr>
        <p:grpSpPr>
          <a:xfrm>
            <a:off x="7796478" y="875877"/>
            <a:ext cx="2126610" cy="736113"/>
            <a:chOff x="6082150" y="1677950"/>
            <a:chExt cx="787750" cy="272675"/>
          </a:xfrm>
        </p:grpSpPr>
        <p:sp>
          <p:nvSpPr>
            <p:cNvPr id="32" name="Google Shape;32;p3"/>
            <p:cNvSpPr/>
            <p:nvPr/>
          </p:nvSpPr>
          <p:spPr>
            <a:xfrm>
              <a:off x="6082150" y="1677950"/>
              <a:ext cx="787750" cy="272675"/>
            </a:xfrm>
            <a:custGeom>
              <a:avLst/>
              <a:gdLst/>
              <a:ahLst/>
              <a:cxnLst/>
              <a:rect l="l" t="t" r="r" b="b"/>
              <a:pathLst>
                <a:path w="31510" h="10907" extrusionOk="0">
                  <a:moveTo>
                    <a:pt x="42" y="1"/>
                  </a:moveTo>
                  <a:lnTo>
                    <a:pt x="0" y="10865"/>
                  </a:lnTo>
                  <a:lnTo>
                    <a:pt x="31510" y="10906"/>
                  </a:lnTo>
                  <a:lnTo>
                    <a:pt x="31510" y="42"/>
                  </a:lnTo>
                  <a:lnTo>
                    <a:pt x="42" y="1"/>
                  </a:lnTo>
                  <a:close/>
                </a:path>
              </a:pathLst>
            </a:custGeom>
            <a:solidFill>
              <a:srgbClr val="FCE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a:off x="6092550" y="1686275"/>
              <a:ext cx="768000" cy="256025"/>
            </a:xfrm>
            <a:custGeom>
              <a:avLst/>
              <a:gdLst/>
              <a:ahLst/>
              <a:cxnLst/>
              <a:rect l="l" t="t" r="r" b="b"/>
              <a:pathLst>
                <a:path w="30720" h="10241" extrusionOk="0">
                  <a:moveTo>
                    <a:pt x="1" y="1"/>
                  </a:moveTo>
                  <a:lnTo>
                    <a:pt x="1" y="10199"/>
                  </a:lnTo>
                  <a:lnTo>
                    <a:pt x="30719" y="10240"/>
                  </a:lnTo>
                  <a:lnTo>
                    <a:pt x="30719" y="42"/>
                  </a:lnTo>
                  <a:lnTo>
                    <a:pt x="1" y="1"/>
                  </a:lnTo>
                  <a:close/>
                </a:path>
              </a:pathLst>
            </a:custGeom>
            <a:solidFill>
              <a:srgbClr val="EBCD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6092550" y="1687325"/>
              <a:ext cx="768000" cy="253925"/>
            </a:xfrm>
            <a:custGeom>
              <a:avLst/>
              <a:gdLst/>
              <a:ahLst/>
              <a:cxnLst/>
              <a:rect l="l" t="t" r="r" b="b"/>
              <a:pathLst>
                <a:path w="30720" h="10157" extrusionOk="0">
                  <a:moveTo>
                    <a:pt x="25933" y="0"/>
                  </a:moveTo>
                  <a:lnTo>
                    <a:pt x="25391" y="500"/>
                  </a:lnTo>
                  <a:lnTo>
                    <a:pt x="24809" y="999"/>
                  </a:lnTo>
                  <a:lnTo>
                    <a:pt x="24184" y="1499"/>
                  </a:lnTo>
                  <a:lnTo>
                    <a:pt x="23518" y="1957"/>
                  </a:lnTo>
                  <a:lnTo>
                    <a:pt x="22811" y="2415"/>
                  </a:lnTo>
                  <a:lnTo>
                    <a:pt x="22020" y="2831"/>
                  </a:lnTo>
                  <a:lnTo>
                    <a:pt x="21187" y="3205"/>
                  </a:lnTo>
                  <a:lnTo>
                    <a:pt x="20313" y="3538"/>
                  </a:lnTo>
                  <a:lnTo>
                    <a:pt x="19356" y="3830"/>
                  </a:lnTo>
                  <a:lnTo>
                    <a:pt x="18357" y="4079"/>
                  </a:lnTo>
                  <a:lnTo>
                    <a:pt x="17275" y="4246"/>
                  </a:lnTo>
                  <a:lnTo>
                    <a:pt x="16109" y="4329"/>
                  </a:lnTo>
                  <a:lnTo>
                    <a:pt x="14860" y="4371"/>
                  </a:lnTo>
                  <a:lnTo>
                    <a:pt x="13570" y="4288"/>
                  </a:lnTo>
                  <a:lnTo>
                    <a:pt x="12197" y="4163"/>
                  </a:lnTo>
                  <a:lnTo>
                    <a:pt x="10740" y="3913"/>
                  </a:lnTo>
                  <a:lnTo>
                    <a:pt x="9699" y="3746"/>
                  </a:lnTo>
                  <a:lnTo>
                    <a:pt x="8658" y="3622"/>
                  </a:lnTo>
                  <a:lnTo>
                    <a:pt x="7743" y="3580"/>
                  </a:lnTo>
                  <a:lnTo>
                    <a:pt x="6827" y="3580"/>
                  </a:lnTo>
                  <a:lnTo>
                    <a:pt x="5995" y="3622"/>
                  </a:lnTo>
                  <a:lnTo>
                    <a:pt x="5204" y="3705"/>
                  </a:lnTo>
                  <a:lnTo>
                    <a:pt x="4496" y="3830"/>
                  </a:lnTo>
                  <a:lnTo>
                    <a:pt x="3788" y="3955"/>
                  </a:lnTo>
                  <a:lnTo>
                    <a:pt x="3164" y="4163"/>
                  </a:lnTo>
                  <a:lnTo>
                    <a:pt x="2581" y="4371"/>
                  </a:lnTo>
                  <a:lnTo>
                    <a:pt x="2040" y="4621"/>
                  </a:lnTo>
                  <a:lnTo>
                    <a:pt x="1541" y="4870"/>
                  </a:lnTo>
                  <a:lnTo>
                    <a:pt x="1083" y="5120"/>
                  </a:lnTo>
                  <a:lnTo>
                    <a:pt x="667" y="5411"/>
                  </a:lnTo>
                  <a:lnTo>
                    <a:pt x="1" y="5953"/>
                  </a:lnTo>
                  <a:lnTo>
                    <a:pt x="1" y="10157"/>
                  </a:lnTo>
                  <a:lnTo>
                    <a:pt x="5662" y="10157"/>
                  </a:lnTo>
                  <a:lnTo>
                    <a:pt x="6119" y="9824"/>
                  </a:lnTo>
                  <a:lnTo>
                    <a:pt x="6661" y="9449"/>
                  </a:lnTo>
                  <a:lnTo>
                    <a:pt x="7243" y="9074"/>
                  </a:lnTo>
                  <a:lnTo>
                    <a:pt x="7868" y="8741"/>
                  </a:lnTo>
                  <a:lnTo>
                    <a:pt x="8575" y="8367"/>
                  </a:lnTo>
                  <a:lnTo>
                    <a:pt x="9324" y="8034"/>
                  </a:lnTo>
                  <a:lnTo>
                    <a:pt x="10157" y="7701"/>
                  </a:lnTo>
                  <a:lnTo>
                    <a:pt x="11031" y="7368"/>
                  </a:lnTo>
                  <a:lnTo>
                    <a:pt x="11988" y="7076"/>
                  </a:lnTo>
                  <a:lnTo>
                    <a:pt x="13029" y="6827"/>
                  </a:lnTo>
                  <a:lnTo>
                    <a:pt x="14111" y="6577"/>
                  </a:lnTo>
                  <a:lnTo>
                    <a:pt x="15235" y="6410"/>
                  </a:lnTo>
                  <a:lnTo>
                    <a:pt x="16484" y="6244"/>
                  </a:lnTo>
                  <a:lnTo>
                    <a:pt x="17774" y="6119"/>
                  </a:lnTo>
                  <a:lnTo>
                    <a:pt x="19148" y="6036"/>
                  </a:lnTo>
                  <a:lnTo>
                    <a:pt x="20605" y="5994"/>
                  </a:lnTo>
                  <a:lnTo>
                    <a:pt x="21562" y="5994"/>
                  </a:lnTo>
                  <a:lnTo>
                    <a:pt x="22478" y="5953"/>
                  </a:lnTo>
                  <a:lnTo>
                    <a:pt x="23352" y="5911"/>
                  </a:lnTo>
                  <a:lnTo>
                    <a:pt x="24184" y="5786"/>
                  </a:lnTo>
                  <a:lnTo>
                    <a:pt x="24975" y="5703"/>
                  </a:lnTo>
                  <a:lnTo>
                    <a:pt x="25683" y="5578"/>
                  </a:lnTo>
                  <a:lnTo>
                    <a:pt x="26349" y="5411"/>
                  </a:lnTo>
                  <a:lnTo>
                    <a:pt x="27015" y="5245"/>
                  </a:lnTo>
                  <a:lnTo>
                    <a:pt x="27597" y="5078"/>
                  </a:lnTo>
                  <a:lnTo>
                    <a:pt x="28139" y="4870"/>
                  </a:lnTo>
                  <a:lnTo>
                    <a:pt x="28680" y="4662"/>
                  </a:lnTo>
                  <a:lnTo>
                    <a:pt x="29138" y="4454"/>
                  </a:lnTo>
                  <a:lnTo>
                    <a:pt x="29595" y="4204"/>
                  </a:lnTo>
                  <a:lnTo>
                    <a:pt x="30012" y="3955"/>
                  </a:lnTo>
                  <a:lnTo>
                    <a:pt x="30719" y="3455"/>
                  </a:lnTo>
                  <a:lnTo>
                    <a:pt x="30719"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3"/>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3"/>
          <p:cNvGrpSpPr/>
          <p:nvPr/>
        </p:nvGrpSpPr>
        <p:grpSpPr>
          <a:xfrm>
            <a:off x="4571989" y="1498840"/>
            <a:ext cx="3638050" cy="2886833"/>
            <a:chOff x="803150" y="3619725"/>
            <a:chExt cx="1416300" cy="1123850"/>
          </a:xfrm>
        </p:grpSpPr>
        <p:sp>
          <p:nvSpPr>
            <p:cNvPr id="37" name="Google Shape;37;p3"/>
            <p:cNvSpPr/>
            <p:nvPr/>
          </p:nvSpPr>
          <p:spPr>
            <a:xfrm>
              <a:off x="1168425" y="3619725"/>
              <a:ext cx="411050" cy="542175"/>
            </a:xfrm>
            <a:custGeom>
              <a:avLst/>
              <a:gdLst/>
              <a:ahLst/>
              <a:cxnLst/>
              <a:rect l="l" t="t" r="r" b="b"/>
              <a:pathLst>
                <a:path w="16442" h="21687" extrusionOk="0">
                  <a:moveTo>
                    <a:pt x="5370" y="0"/>
                  </a:moveTo>
                  <a:lnTo>
                    <a:pt x="5161" y="208"/>
                  </a:lnTo>
                  <a:lnTo>
                    <a:pt x="4537" y="791"/>
                  </a:lnTo>
                  <a:lnTo>
                    <a:pt x="4121" y="1249"/>
                  </a:lnTo>
                  <a:lnTo>
                    <a:pt x="3663" y="1790"/>
                  </a:lnTo>
                  <a:lnTo>
                    <a:pt x="3163" y="2414"/>
                  </a:lnTo>
                  <a:lnTo>
                    <a:pt x="2664" y="3164"/>
                  </a:lnTo>
                  <a:lnTo>
                    <a:pt x="2164" y="3954"/>
                  </a:lnTo>
                  <a:lnTo>
                    <a:pt x="1707" y="4828"/>
                  </a:lnTo>
                  <a:lnTo>
                    <a:pt x="1249" y="5786"/>
                  </a:lnTo>
                  <a:lnTo>
                    <a:pt x="833" y="6785"/>
                  </a:lnTo>
                  <a:lnTo>
                    <a:pt x="458" y="7867"/>
                  </a:lnTo>
                  <a:lnTo>
                    <a:pt x="333" y="8450"/>
                  </a:lnTo>
                  <a:lnTo>
                    <a:pt x="208" y="9032"/>
                  </a:lnTo>
                  <a:lnTo>
                    <a:pt x="125" y="9615"/>
                  </a:lnTo>
                  <a:lnTo>
                    <a:pt x="42" y="10240"/>
                  </a:lnTo>
                  <a:lnTo>
                    <a:pt x="0" y="10864"/>
                  </a:lnTo>
                  <a:lnTo>
                    <a:pt x="0" y="11488"/>
                  </a:lnTo>
                  <a:lnTo>
                    <a:pt x="42" y="12779"/>
                  </a:lnTo>
                  <a:lnTo>
                    <a:pt x="167" y="13944"/>
                  </a:lnTo>
                  <a:lnTo>
                    <a:pt x="333" y="15026"/>
                  </a:lnTo>
                  <a:lnTo>
                    <a:pt x="583" y="16025"/>
                  </a:lnTo>
                  <a:lnTo>
                    <a:pt x="874" y="16941"/>
                  </a:lnTo>
                  <a:lnTo>
                    <a:pt x="1207" y="17774"/>
                  </a:lnTo>
                  <a:lnTo>
                    <a:pt x="1582" y="18523"/>
                  </a:lnTo>
                  <a:lnTo>
                    <a:pt x="1915" y="19189"/>
                  </a:lnTo>
                  <a:lnTo>
                    <a:pt x="2289" y="19771"/>
                  </a:lnTo>
                  <a:lnTo>
                    <a:pt x="2664" y="20271"/>
                  </a:lnTo>
                  <a:lnTo>
                    <a:pt x="2997" y="20729"/>
                  </a:lnTo>
                  <a:lnTo>
                    <a:pt x="3288" y="21062"/>
                  </a:lnTo>
                  <a:lnTo>
                    <a:pt x="3705" y="21520"/>
                  </a:lnTo>
                  <a:lnTo>
                    <a:pt x="3871" y="21686"/>
                  </a:lnTo>
                  <a:lnTo>
                    <a:pt x="12529" y="21686"/>
                  </a:lnTo>
                  <a:lnTo>
                    <a:pt x="12695" y="21520"/>
                  </a:lnTo>
                  <a:lnTo>
                    <a:pt x="13153" y="21062"/>
                  </a:lnTo>
                  <a:lnTo>
                    <a:pt x="13445" y="20729"/>
                  </a:lnTo>
                  <a:lnTo>
                    <a:pt x="13778" y="20271"/>
                  </a:lnTo>
                  <a:lnTo>
                    <a:pt x="14111" y="19771"/>
                  </a:lnTo>
                  <a:lnTo>
                    <a:pt x="14485" y="19189"/>
                  </a:lnTo>
                  <a:lnTo>
                    <a:pt x="14860" y="18523"/>
                  </a:lnTo>
                  <a:lnTo>
                    <a:pt x="15193" y="17774"/>
                  </a:lnTo>
                  <a:lnTo>
                    <a:pt x="15526" y="16941"/>
                  </a:lnTo>
                  <a:lnTo>
                    <a:pt x="15817" y="16025"/>
                  </a:lnTo>
                  <a:lnTo>
                    <a:pt x="16067" y="15026"/>
                  </a:lnTo>
                  <a:lnTo>
                    <a:pt x="16275" y="13944"/>
                  </a:lnTo>
                  <a:lnTo>
                    <a:pt x="16400" y="12779"/>
                  </a:lnTo>
                  <a:lnTo>
                    <a:pt x="16442" y="11488"/>
                  </a:lnTo>
                  <a:lnTo>
                    <a:pt x="16400" y="10864"/>
                  </a:lnTo>
                  <a:lnTo>
                    <a:pt x="16358" y="10240"/>
                  </a:lnTo>
                  <a:lnTo>
                    <a:pt x="16317" y="9615"/>
                  </a:lnTo>
                  <a:lnTo>
                    <a:pt x="16192" y="9032"/>
                  </a:lnTo>
                  <a:lnTo>
                    <a:pt x="16067" y="8450"/>
                  </a:lnTo>
                  <a:lnTo>
                    <a:pt x="15942" y="7867"/>
                  </a:lnTo>
                  <a:lnTo>
                    <a:pt x="15609" y="6785"/>
                  </a:lnTo>
                  <a:lnTo>
                    <a:pt x="15193" y="5786"/>
                  </a:lnTo>
                  <a:lnTo>
                    <a:pt x="14735" y="4828"/>
                  </a:lnTo>
                  <a:lnTo>
                    <a:pt x="14235" y="3954"/>
                  </a:lnTo>
                  <a:lnTo>
                    <a:pt x="13736" y="3164"/>
                  </a:lnTo>
                  <a:lnTo>
                    <a:pt x="13237" y="2414"/>
                  </a:lnTo>
                  <a:lnTo>
                    <a:pt x="12737" y="1790"/>
                  </a:lnTo>
                  <a:lnTo>
                    <a:pt x="12279" y="1249"/>
                  </a:lnTo>
                  <a:lnTo>
                    <a:pt x="11863" y="791"/>
                  </a:lnTo>
                  <a:lnTo>
                    <a:pt x="11280" y="208"/>
                  </a:lnTo>
                  <a:lnTo>
                    <a:pt x="1103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2058125" y="3903800"/>
              <a:ext cx="161325" cy="839775"/>
            </a:xfrm>
            <a:custGeom>
              <a:avLst/>
              <a:gdLst/>
              <a:ahLst/>
              <a:cxnLst/>
              <a:rect l="l" t="t" r="r" b="b"/>
              <a:pathLst>
                <a:path w="6453" h="33591" extrusionOk="0">
                  <a:moveTo>
                    <a:pt x="2124" y="0"/>
                  </a:moveTo>
                  <a:lnTo>
                    <a:pt x="1999" y="333"/>
                  </a:lnTo>
                  <a:lnTo>
                    <a:pt x="1791" y="1291"/>
                  </a:lnTo>
                  <a:lnTo>
                    <a:pt x="1416" y="2831"/>
                  </a:lnTo>
                  <a:lnTo>
                    <a:pt x="1041" y="4912"/>
                  </a:lnTo>
                  <a:lnTo>
                    <a:pt x="833" y="6161"/>
                  </a:lnTo>
                  <a:lnTo>
                    <a:pt x="667" y="7493"/>
                  </a:lnTo>
                  <a:lnTo>
                    <a:pt x="459" y="8991"/>
                  </a:lnTo>
                  <a:lnTo>
                    <a:pt x="334" y="10573"/>
                  </a:lnTo>
                  <a:lnTo>
                    <a:pt x="167" y="12238"/>
                  </a:lnTo>
                  <a:lnTo>
                    <a:pt x="84" y="14028"/>
                  </a:lnTo>
                  <a:lnTo>
                    <a:pt x="1" y="15901"/>
                  </a:lnTo>
                  <a:lnTo>
                    <a:pt x="1" y="17857"/>
                  </a:lnTo>
                  <a:lnTo>
                    <a:pt x="1" y="19813"/>
                  </a:lnTo>
                  <a:lnTo>
                    <a:pt x="42" y="21603"/>
                  </a:lnTo>
                  <a:lnTo>
                    <a:pt x="126" y="23268"/>
                  </a:lnTo>
                  <a:lnTo>
                    <a:pt x="209" y="24850"/>
                  </a:lnTo>
                  <a:lnTo>
                    <a:pt x="334" y="26265"/>
                  </a:lnTo>
                  <a:lnTo>
                    <a:pt x="459" y="27556"/>
                  </a:lnTo>
                  <a:lnTo>
                    <a:pt x="750" y="29720"/>
                  </a:lnTo>
                  <a:lnTo>
                    <a:pt x="1041" y="31427"/>
                  </a:lnTo>
                  <a:lnTo>
                    <a:pt x="1291" y="32634"/>
                  </a:lnTo>
                  <a:lnTo>
                    <a:pt x="1499" y="33591"/>
                  </a:lnTo>
                  <a:lnTo>
                    <a:pt x="4912" y="33591"/>
                  </a:lnTo>
                  <a:lnTo>
                    <a:pt x="5162" y="32634"/>
                  </a:lnTo>
                  <a:lnTo>
                    <a:pt x="5412" y="31427"/>
                  </a:lnTo>
                  <a:lnTo>
                    <a:pt x="5703" y="29720"/>
                  </a:lnTo>
                  <a:lnTo>
                    <a:pt x="5995" y="27556"/>
                  </a:lnTo>
                  <a:lnTo>
                    <a:pt x="6119" y="26265"/>
                  </a:lnTo>
                  <a:lnTo>
                    <a:pt x="6244" y="24850"/>
                  </a:lnTo>
                  <a:lnTo>
                    <a:pt x="6328" y="23268"/>
                  </a:lnTo>
                  <a:lnTo>
                    <a:pt x="6411" y="21603"/>
                  </a:lnTo>
                  <a:lnTo>
                    <a:pt x="6452" y="19813"/>
                  </a:lnTo>
                  <a:lnTo>
                    <a:pt x="6452" y="17857"/>
                  </a:lnTo>
                  <a:lnTo>
                    <a:pt x="6452" y="15901"/>
                  </a:lnTo>
                  <a:lnTo>
                    <a:pt x="6369" y="14028"/>
                  </a:lnTo>
                  <a:lnTo>
                    <a:pt x="6286" y="12238"/>
                  </a:lnTo>
                  <a:lnTo>
                    <a:pt x="6119" y="10573"/>
                  </a:lnTo>
                  <a:lnTo>
                    <a:pt x="5953" y="8991"/>
                  </a:lnTo>
                  <a:lnTo>
                    <a:pt x="5786" y="7493"/>
                  </a:lnTo>
                  <a:lnTo>
                    <a:pt x="5620" y="6161"/>
                  </a:lnTo>
                  <a:lnTo>
                    <a:pt x="5412" y="4912"/>
                  </a:lnTo>
                  <a:lnTo>
                    <a:pt x="4996" y="2831"/>
                  </a:lnTo>
                  <a:lnTo>
                    <a:pt x="4663" y="1291"/>
                  </a:lnTo>
                  <a:lnTo>
                    <a:pt x="4413" y="333"/>
                  </a:lnTo>
                  <a:lnTo>
                    <a:pt x="433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1675175" y="3696725"/>
              <a:ext cx="98900" cy="431875"/>
            </a:xfrm>
            <a:custGeom>
              <a:avLst/>
              <a:gdLst/>
              <a:ahLst/>
              <a:cxnLst/>
              <a:rect l="l" t="t" r="r" b="b"/>
              <a:pathLst>
                <a:path w="3956" h="17275" extrusionOk="0">
                  <a:moveTo>
                    <a:pt x="209" y="0"/>
                  </a:moveTo>
                  <a:lnTo>
                    <a:pt x="84" y="833"/>
                  </a:lnTo>
                  <a:lnTo>
                    <a:pt x="1" y="1540"/>
                  </a:lnTo>
                  <a:lnTo>
                    <a:pt x="1" y="2206"/>
                  </a:lnTo>
                  <a:lnTo>
                    <a:pt x="43" y="2789"/>
                  </a:lnTo>
                  <a:lnTo>
                    <a:pt x="126" y="3330"/>
                  </a:lnTo>
                  <a:lnTo>
                    <a:pt x="251" y="3830"/>
                  </a:lnTo>
                  <a:lnTo>
                    <a:pt x="584" y="4745"/>
                  </a:lnTo>
                  <a:lnTo>
                    <a:pt x="875" y="5661"/>
                  </a:lnTo>
                  <a:lnTo>
                    <a:pt x="1042" y="6161"/>
                  </a:lnTo>
                  <a:lnTo>
                    <a:pt x="1166" y="6660"/>
                  </a:lnTo>
                  <a:lnTo>
                    <a:pt x="1291" y="7243"/>
                  </a:lnTo>
                  <a:lnTo>
                    <a:pt x="1375" y="7867"/>
                  </a:lnTo>
                  <a:lnTo>
                    <a:pt x="1375" y="8575"/>
                  </a:lnTo>
                  <a:lnTo>
                    <a:pt x="1375" y="9366"/>
                  </a:lnTo>
                  <a:lnTo>
                    <a:pt x="1333" y="10198"/>
                  </a:lnTo>
                  <a:lnTo>
                    <a:pt x="1375" y="10989"/>
                  </a:lnTo>
                  <a:lnTo>
                    <a:pt x="1458" y="11780"/>
                  </a:lnTo>
                  <a:lnTo>
                    <a:pt x="1583" y="12487"/>
                  </a:lnTo>
                  <a:lnTo>
                    <a:pt x="1708" y="13195"/>
                  </a:lnTo>
                  <a:lnTo>
                    <a:pt x="1874" y="13861"/>
                  </a:lnTo>
                  <a:lnTo>
                    <a:pt x="2082" y="14444"/>
                  </a:lnTo>
                  <a:lnTo>
                    <a:pt x="2290" y="15027"/>
                  </a:lnTo>
                  <a:lnTo>
                    <a:pt x="2707" y="15984"/>
                  </a:lnTo>
                  <a:lnTo>
                    <a:pt x="3040" y="16691"/>
                  </a:lnTo>
                  <a:lnTo>
                    <a:pt x="3414" y="17274"/>
                  </a:lnTo>
                  <a:lnTo>
                    <a:pt x="3955" y="17274"/>
                  </a:lnTo>
                  <a:lnTo>
                    <a:pt x="3830" y="16650"/>
                  </a:lnTo>
                  <a:lnTo>
                    <a:pt x="3706" y="15901"/>
                  </a:lnTo>
                  <a:lnTo>
                    <a:pt x="3581" y="14902"/>
                  </a:lnTo>
                  <a:lnTo>
                    <a:pt x="3456" y="13778"/>
                  </a:lnTo>
                  <a:lnTo>
                    <a:pt x="3373" y="12529"/>
                  </a:lnTo>
                  <a:lnTo>
                    <a:pt x="3373" y="11197"/>
                  </a:lnTo>
                  <a:lnTo>
                    <a:pt x="3414" y="9824"/>
                  </a:lnTo>
                  <a:lnTo>
                    <a:pt x="3456" y="9116"/>
                  </a:lnTo>
                  <a:lnTo>
                    <a:pt x="3414" y="8492"/>
                  </a:lnTo>
                  <a:lnTo>
                    <a:pt x="3331" y="7826"/>
                  </a:lnTo>
                  <a:lnTo>
                    <a:pt x="3164" y="7201"/>
                  </a:lnTo>
                  <a:lnTo>
                    <a:pt x="2998" y="6577"/>
                  </a:lnTo>
                  <a:lnTo>
                    <a:pt x="2790" y="5994"/>
                  </a:lnTo>
                  <a:lnTo>
                    <a:pt x="2249" y="4787"/>
                  </a:lnTo>
                  <a:lnTo>
                    <a:pt x="1125" y="2456"/>
                  </a:lnTo>
                  <a:lnTo>
                    <a:pt x="625" y="1249"/>
                  </a:lnTo>
                  <a:lnTo>
                    <a:pt x="376" y="625"/>
                  </a:lnTo>
                  <a:lnTo>
                    <a:pt x="20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1773000" y="3758125"/>
              <a:ext cx="111375" cy="370475"/>
            </a:xfrm>
            <a:custGeom>
              <a:avLst/>
              <a:gdLst/>
              <a:ahLst/>
              <a:cxnLst/>
              <a:rect l="l" t="t" r="r" b="b"/>
              <a:pathLst>
                <a:path w="4455" h="14819" extrusionOk="0">
                  <a:moveTo>
                    <a:pt x="4205" y="0"/>
                  </a:moveTo>
                  <a:lnTo>
                    <a:pt x="4163" y="583"/>
                  </a:lnTo>
                  <a:lnTo>
                    <a:pt x="4080" y="1124"/>
                  </a:lnTo>
                  <a:lnTo>
                    <a:pt x="3955" y="1665"/>
                  </a:lnTo>
                  <a:lnTo>
                    <a:pt x="3830" y="2123"/>
                  </a:lnTo>
                  <a:lnTo>
                    <a:pt x="3705" y="2581"/>
                  </a:lnTo>
                  <a:lnTo>
                    <a:pt x="3539" y="2997"/>
                  </a:lnTo>
                  <a:lnTo>
                    <a:pt x="3122" y="3788"/>
                  </a:lnTo>
                  <a:lnTo>
                    <a:pt x="2665" y="4579"/>
                  </a:lnTo>
                  <a:lnTo>
                    <a:pt x="2124" y="5411"/>
                  </a:lnTo>
                  <a:lnTo>
                    <a:pt x="1541" y="6369"/>
                  </a:lnTo>
                  <a:lnTo>
                    <a:pt x="916" y="7492"/>
                  </a:lnTo>
                  <a:lnTo>
                    <a:pt x="625" y="8117"/>
                  </a:lnTo>
                  <a:lnTo>
                    <a:pt x="417" y="8741"/>
                  </a:lnTo>
                  <a:lnTo>
                    <a:pt x="250" y="9407"/>
                  </a:lnTo>
                  <a:lnTo>
                    <a:pt x="126" y="10031"/>
                  </a:lnTo>
                  <a:lnTo>
                    <a:pt x="42" y="10656"/>
                  </a:lnTo>
                  <a:lnTo>
                    <a:pt x="1" y="11239"/>
                  </a:lnTo>
                  <a:lnTo>
                    <a:pt x="1" y="11821"/>
                  </a:lnTo>
                  <a:lnTo>
                    <a:pt x="42" y="12404"/>
                  </a:lnTo>
                  <a:lnTo>
                    <a:pt x="126" y="13361"/>
                  </a:lnTo>
                  <a:lnTo>
                    <a:pt x="250" y="14152"/>
                  </a:lnTo>
                  <a:lnTo>
                    <a:pt x="417" y="14818"/>
                  </a:lnTo>
                  <a:lnTo>
                    <a:pt x="875" y="14818"/>
                  </a:lnTo>
                  <a:lnTo>
                    <a:pt x="1125" y="14402"/>
                  </a:lnTo>
                  <a:lnTo>
                    <a:pt x="1333" y="14027"/>
                  </a:lnTo>
                  <a:lnTo>
                    <a:pt x="1458" y="13653"/>
                  </a:lnTo>
                  <a:lnTo>
                    <a:pt x="1541" y="13278"/>
                  </a:lnTo>
                  <a:lnTo>
                    <a:pt x="1624" y="12904"/>
                  </a:lnTo>
                  <a:lnTo>
                    <a:pt x="1666" y="12529"/>
                  </a:lnTo>
                  <a:lnTo>
                    <a:pt x="1666" y="11821"/>
                  </a:lnTo>
                  <a:lnTo>
                    <a:pt x="1666" y="11155"/>
                  </a:lnTo>
                  <a:lnTo>
                    <a:pt x="1707" y="10489"/>
                  </a:lnTo>
                  <a:lnTo>
                    <a:pt x="1749" y="10156"/>
                  </a:lnTo>
                  <a:lnTo>
                    <a:pt x="1832" y="9782"/>
                  </a:lnTo>
                  <a:lnTo>
                    <a:pt x="1915" y="9449"/>
                  </a:lnTo>
                  <a:lnTo>
                    <a:pt x="2082" y="9116"/>
                  </a:lnTo>
                  <a:lnTo>
                    <a:pt x="2540" y="8325"/>
                  </a:lnTo>
                  <a:lnTo>
                    <a:pt x="2998" y="7409"/>
                  </a:lnTo>
                  <a:lnTo>
                    <a:pt x="3455" y="6369"/>
                  </a:lnTo>
                  <a:lnTo>
                    <a:pt x="3705" y="5786"/>
                  </a:lnTo>
                  <a:lnTo>
                    <a:pt x="3913" y="5203"/>
                  </a:lnTo>
                  <a:lnTo>
                    <a:pt x="4080" y="4579"/>
                  </a:lnTo>
                  <a:lnTo>
                    <a:pt x="4246" y="3954"/>
                  </a:lnTo>
                  <a:lnTo>
                    <a:pt x="4330" y="3288"/>
                  </a:lnTo>
                  <a:lnTo>
                    <a:pt x="4413" y="2664"/>
                  </a:lnTo>
                  <a:lnTo>
                    <a:pt x="4454" y="1998"/>
                  </a:lnTo>
                  <a:lnTo>
                    <a:pt x="4413" y="1332"/>
                  </a:lnTo>
                  <a:lnTo>
                    <a:pt x="4330" y="666"/>
                  </a:lnTo>
                  <a:lnTo>
                    <a:pt x="420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1727225" y="3621800"/>
              <a:ext cx="81175" cy="506800"/>
            </a:xfrm>
            <a:custGeom>
              <a:avLst/>
              <a:gdLst/>
              <a:ahLst/>
              <a:cxnLst/>
              <a:rect l="l" t="t" r="r" b="b"/>
              <a:pathLst>
                <a:path w="3247" h="20272" extrusionOk="0">
                  <a:moveTo>
                    <a:pt x="916" y="0"/>
                  </a:moveTo>
                  <a:lnTo>
                    <a:pt x="708" y="458"/>
                  </a:lnTo>
                  <a:lnTo>
                    <a:pt x="500" y="874"/>
                  </a:lnTo>
                  <a:lnTo>
                    <a:pt x="375" y="1291"/>
                  </a:lnTo>
                  <a:lnTo>
                    <a:pt x="250" y="1707"/>
                  </a:lnTo>
                  <a:lnTo>
                    <a:pt x="83" y="2539"/>
                  </a:lnTo>
                  <a:lnTo>
                    <a:pt x="0" y="3289"/>
                  </a:lnTo>
                  <a:lnTo>
                    <a:pt x="0" y="4038"/>
                  </a:lnTo>
                  <a:lnTo>
                    <a:pt x="83" y="4704"/>
                  </a:lnTo>
                  <a:lnTo>
                    <a:pt x="208" y="5411"/>
                  </a:lnTo>
                  <a:lnTo>
                    <a:pt x="375" y="6077"/>
                  </a:lnTo>
                  <a:lnTo>
                    <a:pt x="708" y="7326"/>
                  </a:lnTo>
                  <a:lnTo>
                    <a:pt x="874" y="7992"/>
                  </a:lnTo>
                  <a:lnTo>
                    <a:pt x="999" y="8617"/>
                  </a:lnTo>
                  <a:lnTo>
                    <a:pt x="1041" y="9241"/>
                  </a:lnTo>
                  <a:lnTo>
                    <a:pt x="1082" y="9865"/>
                  </a:lnTo>
                  <a:lnTo>
                    <a:pt x="999" y="10490"/>
                  </a:lnTo>
                  <a:lnTo>
                    <a:pt x="916" y="10823"/>
                  </a:lnTo>
                  <a:lnTo>
                    <a:pt x="833" y="11156"/>
                  </a:lnTo>
                  <a:lnTo>
                    <a:pt x="625" y="11863"/>
                  </a:lnTo>
                  <a:lnTo>
                    <a:pt x="541" y="12571"/>
                  </a:lnTo>
                  <a:lnTo>
                    <a:pt x="500" y="13320"/>
                  </a:lnTo>
                  <a:lnTo>
                    <a:pt x="500" y="14069"/>
                  </a:lnTo>
                  <a:lnTo>
                    <a:pt x="541" y="14860"/>
                  </a:lnTo>
                  <a:lnTo>
                    <a:pt x="666" y="15609"/>
                  </a:lnTo>
                  <a:lnTo>
                    <a:pt x="791" y="16359"/>
                  </a:lnTo>
                  <a:lnTo>
                    <a:pt x="916" y="17066"/>
                  </a:lnTo>
                  <a:lnTo>
                    <a:pt x="1249" y="18315"/>
                  </a:lnTo>
                  <a:lnTo>
                    <a:pt x="1582" y="19355"/>
                  </a:lnTo>
                  <a:lnTo>
                    <a:pt x="1915" y="20271"/>
                  </a:lnTo>
                  <a:lnTo>
                    <a:pt x="2331" y="20271"/>
                  </a:lnTo>
                  <a:lnTo>
                    <a:pt x="3039" y="14610"/>
                  </a:lnTo>
                  <a:lnTo>
                    <a:pt x="3164" y="13154"/>
                  </a:lnTo>
                  <a:lnTo>
                    <a:pt x="3247" y="11822"/>
                  </a:lnTo>
                  <a:lnTo>
                    <a:pt x="3205" y="10656"/>
                  </a:lnTo>
                  <a:lnTo>
                    <a:pt x="3080" y="9574"/>
                  </a:lnTo>
                  <a:lnTo>
                    <a:pt x="2956" y="8617"/>
                  </a:lnTo>
                  <a:lnTo>
                    <a:pt x="2747" y="7742"/>
                  </a:lnTo>
                  <a:lnTo>
                    <a:pt x="2498" y="6952"/>
                  </a:lnTo>
                  <a:lnTo>
                    <a:pt x="2248" y="6161"/>
                  </a:lnTo>
                  <a:lnTo>
                    <a:pt x="1707" y="4745"/>
                  </a:lnTo>
                  <a:lnTo>
                    <a:pt x="1499" y="4038"/>
                  </a:lnTo>
                  <a:lnTo>
                    <a:pt x="1249" y="3330"/>
                  </a:lnTo>
                  <a:lnTo>
                    <a:pt x="1082" y="2581"/>
                  </a:lnTo>
                  <a:lnTo>
                    <a:pt x="958" y="1790"/>
                  </a:lnTo>
                  <a:lnTo>
                    <a:pt x="916" y="916"/>
                  </a:lnTo>
                  <a:lnTo>
                    <a:pt x="91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1780300" y="3670700"/>
              <a:ext cx="58275" cy="350700"/>
            </a:xfrm>
            <a:custGeom>
              <a:avLst/>
              <a:gdLst/>
              <a:ahLst/>
              <a:cxnLst/>
              <a:rect l="l" t="t" r="r" b="b"/>
              <a:pathLst>
                <a:path w="2331" h="14028" extrusionOk="0">
                  <a:moveTo>
                    <a:pt x="1499" y="1"/>
                  </a:moveTo>
                  <a:lnTo>
                    <a:pt x="1623" y="625"/>
                  </a:lnTo>
                  <a:lnTo>
                    <a:pt x="1665" y="1249"/>
                  </a:lnTo>
                  <a:lnTo>
                    <a:pt x="1623" y="1874"/>
                  </a:lnTo>
                  <a:lnTo>
                    <a:pt x="1540" y="2498"/>
                  </a:lnTo>
                  <a:lnTo>
                    <a:pt x="1457" y="3164"/>
                  </a:lnTo>
                  <a:lnTo>
                    <a:pt x="1290" y="3788"/>
                  </a:lnTo>
                  <a:lnTo>
                    <a:pt x="916" y="5120"/>
                  </a:lnTo>
                  <a:lnTo>
                    <a:pt x="541" y="6411"/>
                  </a:lnTo>
                  <a:lnTo>
                    <a:pt x="333" y="7077"/>
                  </a:lnTo>
                  <a:lnTo>
                    <a:pt x="208" y="7701"/>
                  </a:lnTo>
                  <a:lnTo>
                    <a:pt x="83" y="8325"/>
                  </a:lnTo>
                  <a:lnTo>
                    <a:pt x="0" y="8950"/>
                  </a:lnTo>
                  <a:lnTo>
                    <a:pt x="0" y="9533"/>
                  </a:lnTo>
                  <a:lnTo>
                    <a:pt x="42" y="10115"/>
                  </a:lnTo>
                  <a:lnTo>
                    <a:pt x="291" y="11988"/>
                  </a:lnTo>
                  <a:lnTo>
                    <a:pt x="458" y="13195"/>
                  </a:lnTo>
                  <a:lnTo>
                    <a:pt x="541" y="14028"/>
                  </a:lnTo>
                  <a:lnTo>
                    <a:pt x="833" y="14028"/>
                  </a:lnTo>
                  <a:lnTo>
                    <a:pt x="1166" y="13445"/>
                  </a:lnTo>
                  <a:lnTo>
                    <a:pt x="1457" y="12738"/>
                  </a:lnTo>
                  <a:lnTo>
                    <a:pt x="1790" y="11905"/>
                  </a:lnTo>
                  <a:lnTo>
                    <a:pt x="2081" y="10948"/>
                  </a:lnTo>
                  <a:lnTo>
                    <a:pt x="2206" y="10448"/>
                  </a:lnTo>
                  <a:lnTo>
                    <a:pt x="2289" y="9949"/>
                  </a:lnTo>
                  <a:lnTo>
                    <a:pt x="2331" y="9449"/>
                  </a:lnTo>
                  <a:lnTo>
                    <a:pt x="2331" y="8950"/>
                  </a:lnTo>
                  <a:lnTo>
                    <a:pt x="2248" y="8450"/>
                  </a:lnTo>
                  <a:lnTo>
                    <a:pt x="2164" y="7992"/>
                  </a:lnTo>
                  <a:lnTo>
                    <a:pt x="2040" y="7535"/>
                  </a:lnTo>
                  <a:lnTo>
                    <a:pt x="1956" y="7077"/>
                  </a:lnTo>
                  <a:lnTo>
                    <a:pt x="1956" y="6619"/>
                  </a:lnTo>
                  <a:lnTo>
                    <a:pt x="1956" y="6161"/>
                  </a:lnTo>
                  <a:lnTo>
                    <a:pt x="2040" y="5245"/>
                  </a:lnTo>
                  <a:lnTo>
                    <a:pt x="2164" y="4330"/>
                  </a:lnTo>
                  <a:lnTo>
                    <a:pt x="2248" y="3830"/>
                  </a:lnTo>
                  <a:lnTo>
                    <a:pt x="2289" y="3372"/>
                  </a:lnTo>
                  <a:lnTo>
                    <a:pt x="2289" y="2831"/>
                  </a:lnTo>
                  <a:lnTo>
                    <a:pt x="2248" y="2332"/>
                  </a:lnTo>
                  <a:lnTo>
                    <a:pt x="2164" y="1790"/>
                  </a:lnTo>
                  <a:lnTo>
                    <a:pt x="1998" y="1208"/>
                  </a:lnTo>
                  <a:lnTo>
                    <a:pt x="1790" y="625"/>
                  </a:lnTo>
                  <a:lnTo>
                    <a:pt x="149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1677275" y="4016175"/>
              <a:ext cx="175875" cy="145725"/>
            </a:xfrm>
            <a:custGeom>
              <a:avLst/>
              <a:gdLst/>
              <a:ahLst/>
              <a:cxnLst/>
              <a:rect l="l" t="t" r="r" b="b"/>
              <a:pathLst>
                <a:path w="7035" h="5829" extrusionOk="0">
                  <a:moveTo>
                    <a:pt x="0" y="1"/>
                  </a:moveTo>
                  <a:lnTo>
                    <a:pt x="0" y="5828"/>
                  </a:lnTo>
                  <a:lnTo>
                    <a:pt x="7035" y="5828"/>
                  </a:lnTo>
                  <a:lnTo>
                    <a:pt x="703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879125" y="4161875"/>
              <a:ext cx="22925" cy="268500"/>
            </a:xfrm>
            <a:custGeom>
              <a:avLst/>
              <a:gdLst/>
              <a:ahLst/>
              <a:cxnLst/>
              <a:rect l="l" t="t" r="r" b="b"/>
              <a:pathLst>
                <a:path w="917" h="10740" extrusionOk="0">
                  <a:moveTo>
                    <a:pt x="0" y="0"/>
                  </a:moveTo>
                  <a:lnTo>
                    <a:pt x="0" y="10739"/>
                  </a:lnTo>
                  <a:lnTo>
                    <a:pt x="916" y="10739"/>
                  </a:lnTo>
                  <a:lnTo>
                    <a:pt x="91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1867700" y="4390800"/>
              <a:ext cx="22925" cy="268500"/>
            </a:xfrm>
            <a:custGeom>
              <a:avLst/>
              <a:gdLst/>
              <a:ahLst/>
              <a:cxnLst/>
              <a:rect l="l" t="t" r="r" b="b"/>
              <a:pathLst>
                <a:path w="917" h="10740" extrusionOk="0">
                  <a:moveTo>
                    <a:pt x="0" y="0"/>
                  </a:moveTo>
                  <a:lnTo>
                    <a:pt x="0" y="10739"/>
                  </a:lnTo>
                  <a:lnTo>
                    <a:pt x="916" y="10739"/>
                  </a:lnTo>
                  <a:lnTo>
                    <a:pt x="91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867675" y="4659275"/>
              <a:ext cx="85350" cy="84300"/>
            </a:xfrm>
            <a:custGeom>
              <a:avLst/>
              <a:gdLst/>
              <a:ahLst/>
              <a:cxnLst/>
              <a:rect l="l" t="t" r="r" b="b"/>
              <a:pathLst>
                <a:path w="3414" h="3372" extrusionOk="0">
                  <a:moveTo>
                    <a:pt x="1" y="0"/>
                  </a:moveTo>
                  <a:lnTo>
                    <a:pt x="1" y="3372"/>
                  </a:lnTo>
                  <a:lnTo>
                    <a:pt x="3414" y="3372"/>
                  </a:lnTo>
                  <a:lnTo>
                    <a:pt x="341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1794850" y="4659275"/>
              <a:ext cx="84325" cy="84300"/>
            </a:xfrm>
            <a:custGeom>
              <a:avLst/>
              <a:gdLst/>
              <a:ahLst/>
              <a:cxnLst/>
              <a:rect l="l" t="t" r="r" b="b"/>
              <a:pathLst>
                <a:path w="3373" h="3372" extrusionOk="0">
                  <a:moveTo>
                    <a:pt x="1" y="0"/>
                  </a:moveTo>
                  <a:lnTo>
                    <a:pt x="1" y="3372"/>
                  </a:lnTo>
                  <a:lnTo>
                    <a:pt x="3372" y="3372"/>
                  </a:lnTo>
                  <a:lnTo>
                    <a:pt x="337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803150" y="4161875"/>
              <a:ext cx="1141575" cy="497425"/>
            </a:xfrm>
            <a:custGeom>
              <a:avLst/>
              <a:gdLst/>
              <a:ahLst/>
              <a:cxnLst/>
              <a:rect l="l" t="t" r="r" b="b"/>
              <a:pathLst>
                <a:path w="45663" h="19897" extrusionOk="0">
                  <a:moveTo>
                    <a:pt x="1" y="0"/>
                  </a:moveTo>
                  <a:lnTo>
                    <a:pt x="1" y="1582"/>
                  </a:lnTo>
                  <a:lnTo>
                    <a:pt x="43831" y="1582"/>
                  </a:lnTo>
                  <a:lnTo>
                    <a:pt x="43831" y="9157"/>
                  </a:lnTo>
                  <a:lnTo>
                    <a:pt x="1" y="9157"/>
                  </a:lnTo>
                  <a:lnTo>
                    <a:pt x="1" y="10739"/>
                  </a:lnTo>
                  <a:lnTo>
                    <a:pt x="1" y="18315"/>
                  </a:lnTo>
                  <a:lnTo>
                    <a:pt x="1" y="19896"/>
                  </a:lnTo>
                  <a:lnTo>
                    <a:pt x="45663" y="19896"/>
                  </a:lnTo>
                  <a:lnTo>
                    <a:pt x="45663" y="18315"/>
                  </a:lnTo>
                  <a:lnTo>
                    <a:pt x="1791" y="18315"/>
                  </a:lnTo>
                  <a:lnTo>
                    <a:pt x="1791" y="10739"/>
                  </a:lnTo>
                  <a:lnTo>
                    <a:pt x="45663" y="10739"/>
                  </a:lnTo>
                  <a:lnTo>
                    <a:pt x="45663" y="9157"/>
                  </a:lnTo>
                  <a:lnTo>
                    <a:pt x="45663" y="1582"/>
                  </a:lnTo>
                  <a:lnTo>
                    <a:pt x="456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9"/>
        <p:cNvGrpSpPr/>
        <p:nvPr/>
      </p:nvGrpSpPr>
      <p:grpSpPr>
        <a:xfrm>
          <a:off x="0" y="0"/>
          <a:ext cx="0" cy="0"/>
          <a:chOff x="0" y="0"/>
          <a:chExt cx="0" cy="0"/>
        </a:xfrm>
      </p:grpSpPr>
      <p:sp>
        <p:nvSpPr>
          <p:cNvPr id="50" name="Google Shape;50;p4"/>
          <p:cNvSpPr txBox="1">
            <a:spLocks noGrp="1"/>
          </p:cNvSpPr>
          <p:nvPr>
            <p:ph type="title"/>
          </p:nvPr>
        </p:nvSpPr>
        <p:spPr>
          <a:xfrm>
            <a:off x="1766150" y="445025"/>
            <a:ext cx="70662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sz="3000" b="1"/>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51" name="Google Shape;51;p4"/>
          <p:cNvSpPr txBox="1">
            <a:spLocks noGrp="1"/>
          </p:cNvSpPr>
          <p:nvPr>
            <p:ph type="body" idx="1"/>
          </p:nvPr>
        </p:nvSpPr>
        <p:spPr>
          <a:xfrm>
            <a:off x="1766150" y="1152475"/>
            <a:ext cx="6692700" cy="35778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SzPts val="1400"/>
              <a:buAutoNum type="arabicPeriod"/>
              <a:defRPr sz="1100">
                <a:latin typeface="Poppins"/>
                <a:ea typeface="Poppins"/>
                <a:cs typeface="Poppins"/>
                <a:sym typeface="Poppins"/>
              </a:defRPr>
            </a:lvl1pPr>
            <a:lvl2pPr marL="914400" lvl="1" indent="-317500">
              <a:spcBef>
                <a:spcPts val="1600"/>
              </a:spcBef>
              <a:spcAft>
                <a:spcPts val="0"/>
              </a:spcAft>
              <a:buSzPts val="1400"/>
              <a:buAutoNum type="alphaLcPeriod"/>
              <a:defRPr/>
            </a:lvl2pPr>
            <a:lvl3pPr marL="1371600" lvl="2" indent="-317500">
              <a:spcBef>
                <a:spcPts val="1600"/>
              </a:spcBef>
              <a:spcAft>
                <a:spcPts val="0"/>
              </a:spcAft>
              <a:buSzPts val="1400"/>
              <a:buAutoNum type="romanLcPeriod"/>
              <a:defRPr/>
            </a:lvl3pPr>
            <a:lvl4pPr marL="1828800" lvl="3" indent="-317500">
              <a:spcBef>
                <a:spcPts val="1600"/>
              </a:spcBef>
              <a:spcAft>
                <a:spcPts val="0"/>
              </a:spcAft>
              <a:buSzPts val="1400"/>
              <a:buAutoNum type="arabicPeriod"/>
              <a:defRPr/>
            </a:lvl4pPr>
            <a:lvl5pPr marL="2286000" lvl="4" indent="-317500">
              <a:spcBef>
                <a:spcPts val="1600"/>
              </a:spcBef>
              <a:spcAft>
                <a:spcPts val="0"/>
              </a:spcAft>
              <a:buSzPts val="1400"/>
              <a:buAutoNum type="alphaLcPeriod"/>
              <a:defRPr/>
            </a:lvl5pPr>
            <a:lvl6pPr marL="2743200" lvl="5" indent="-317500">
              <a:spcBef>
                <a:spcPts val="1600"/>
              </a:spcBef>
              <a:spcAft>
                <a:spcPts val="0"/>
              </a:spcAft>
              <a:buSzPts val="1400"/>
              <a:buAutoNum type="romanLcPeriod"/>
              <a:defRPr/>
            </a:lvl6pPr>
            <a:lvl7pPr marL="3200400" lvl="6" indent="-317500">
              <a:spcBef>
                <a:spcPts val="1600"/>
              </a:spcBef>
              <a:spcAft>
                <a:spcPts val="0"/>
              </a:spcAft>
              <a:buSzPts val="1400"/>
              <a:buAutoNum type="arabicPeriod"/>
              <a:defRPr/>
            </a:lvl7pPr>
            <a:lvl8pPr marL="3657600" lvl="7" indent="-317500">
              <a:spcBef>
                <a:spcPts val="1600"/>
              </a:spcBef>
              <a:spcAft>
                <a:spcPts val="0"/>
              </a:spcAft>
              <a:buSzPts val="1400"/>
              <a:buAutoNum type="alphaLcPeriod"/>
              <a:defRPr/>
            </a:lvl8pPr>
            <a:lvl9pPr marL="4114800" lvl="8" indent="-317500">
              <a:spcBef>
                <a:spcPts val="1600"/>
              </a:spcBef>
              <a:spcAft>
                <a:spcPts val="1600"/>
              </a:spcAft>
              <a:buSzPts val="1400"/>
              <a:buAutoNum type="romanLcPeriod"/>
              <a:defRPr/>
            </a:lvl9pPr>
          </a:lstStyle>
          <a:p>
            <a:endParaRPr/>
          </a:p>
        </p:txBody>
      </p:sp>
      <p:grpSp>
        <p:nvGrpSpPr>
          <p:cNvPr id="52" name="Google Shape;52;p4"/>
          <p:cNvGrpSpPr/>
          <p:nvPr/>
        </p:nvGrpSpPr>
        <p:grpSpPr>
          <a:xfrm>
            <a:off x="302354" y="537073"/>
            <a:ext cx="820600" cy="686698"/>
            <a:chOff x="8181488" y="888410"/>
            <a:chExt cx="551812" cy="461770"/>
          </a:xfrm>
        </p:grpSpPr>
        <p:sp>
          <p:nvSpPr>
            <p:cNvPr id="53" name="Google Shape;53;p4"/>
            <p:cNvSpPr/>
            <p:nvPr/>
          </p:nvSpPr>
          <p:spPr>
            <a:xfrm>
              <a:off x="8181488" y="888410"/>
              <a:ext cx="551812" cy="461770"/>
            </a:xfrm>
            <a:custGeom>
              <a:avLst/>
              <a:gdLst/>
              <a:ahLst/>
              <a:cxnLst/>
              <a:rect l="l" t="t" r="r" b="b"/>
              <a:pathLst>
                <a:path w="17858" h="14944" extrusionOk="0">
                  <a:moveTo>
                    <a:pt x="1" y="0"/>
                  </a:moveTo>
                  <a:lnTo>
                    <a:pt x="1" y="14943"/>
                  </a:lnTo>
                  <a:lnTo>
                    <a:pt x="17857" y="14943"/>
                  </a:lnTo>
                  <a:lnTo>
                    <a:pt x="17857" y="0"/>
                  </a:lnTo>
                  <a:close/>
                </a:path>
              </a:pathLst>
            </a:custGeom>
            <a:solidFill>
              <a:srgbClr val="EBCD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8528773" y="955278"/>
              <a:ext cx="136362" cy="328004"/>
            </a:xfrm>
            <a:custGeom>
              <a:avLst/>
              <a:gdLst/>
              <a:ahLst/>
              <a:cxnLst/>
              <a:rect l="l" t="t" r="r" b="b"/>
              <a:pathLst>
                <a:path w="4413" h="10615" extrusionOk="0">
                  <a:moveTo>
                    <a:pt x="4412" y="1"/>
                  </a:moveTo>
                  <a:lnTo>
                    <a:pt x="0" y="5329"/>
                  </a:lnTo>
                  <a:lnTo>
                    <a:pt x="4412" y="10615"/>
                  </a:lnTo>
                  <a:lnTo>
                    <a:pt x="4412" y="1"/>
                  </a:lnTo>
                  <a:close/>
                </a:path>
              </a:pathLst>
            </a:custGeom>
            <a:solidFill>
              <a:srgbClr val="FCE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8385984" y="955278"/>
              <a:ext cx="137660" cy="328004"/>
            </a:xfrm>
            <a:custGeom>
              <a:avLst/>
              <a:gdLst/>
              <a:ahLst/>
              <a:cxnLst/>
              <a:rect l="l" t="t" r="r" b="b"/>
              <a:pathLst>
                <a:path w="4455" h="10615" extrusionOk="0">
                  <a:moveTo>
                    <a:pt x="4455" y="1"/>
                  </a:moveTo>
                  <a:lnTo>
                    <a:pt x="1" y="5329"/>
                  </a:lnTo>
                  <a:lnTo>
                    <a:pt x="4455" y="10615"/>
                  </a:lnTo>
                  <a:lnTo>
                    <a:pt x="4455"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a:off x="8249653" y="955278"/>
              <a:ext cx="136362" cy="328004"/>
            </a:xfrm>
            <a:custGeom>
              <a:avLst/>
              <a:gdLst/>
              <a:ahLst/>
              <a:cxnLst/>
              <a:rect l="l" t="t" r="r" b="b"/>
              <a:pathLst>
                <a:path w="4413" h="10615" extrusionOk="0">
                  <a:moveTo>
                    <a:pt x="4413" y="1"/>
                  </a:moveTo>
                  <a:lnTo>
                    <a:pt x="1" y="5329"/>
                  </a:lnTo>
                  <a:lnTo>
                    <a:pt x="4413" y="10615"/>
                  </a:lnTo>
                  <a:lnTo>
                    <a:pt x="4413"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4"/>
          <p:cNvSpPr/>
          <p:nvPr/>
        </p:nvSpPr>
        <p:spPr>
          <a:xfrm>
            <a:off x="-2666" y="0"/>
            <a:ext cx="14460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4"/>
          <p:cNvGrpSpPr/>
          <p:nvPr/>
        </p:nvGrpSpPr>
        <p:grpSpPr>
          <a:xfrm>
            <a:off x="-386262" y="2159543"/>
            <a:ext cx="1445998" cy="824414"/>
            <a:chOff x="7930703" y="227305"/>
            <a:chExt cx="972361" cy="554377"/>
          </a:xfrm>
        </p:grpSpPr>
        <p:sp>
          <p:nvSpPr>
            <p:cNvPr id="59" name="Google Shape;59;p4"/>
            <p:cNvSpPr/>
            <p:nvPr/>
          </p:nvSpPr>
          <p:spPr>
            <a:xfrm>
              <a:off x="8559642" y="227305"/>
              <a:ext cx="343423" cy="554377"/>
            </a:xfrm>
            <a:custGeom>
              <a:avLst/>
              <a:gdLst/>
              <a:ahLst/>
              <a:cxnLst/>
              <a:rect l="l" t="t" r="r" b="b"/>
              <a:pathLst>
                <a:path w="11114" h="17941" extrusionOk="0">
                  <a:moveTo>
                    <a:pt x="0" y="1"/>
                  </a:moveTo>
                  <a:lnTo>
                    <a:pt x="0" y="17941"/>
                  </a:lnTo>
                  <a:lnTo>
                    <a:pt x="11114" y="17941"/>
                  </a:lnTo>
                  <a:lnTo>
                    <a:pt x="111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7930703" y="429236"/>
              <a:ext cx="472059" cy="352445"/>
            </a:xfrm>
            <a:custGeom>
              <a:avLst/>
              <a:gdLst/>
              <a:ahLst/>
              <a:cxnLst/>
              <a:rect l="l" t="t" r="r" b="b"/>
              <a:pathLst>
                <a:path w="15277" h="11406" extrusionOk="0">
                  <a:moveTo>
                    <a:pt x="0" y="1"/>
                  </a:moveTo>
                  <a:lnTo>
                    <a:pt x="0" y="11406"/>
                  </a:lnTo>
                  <a:lnTo>
                    <a:pt x="15276" y="11406"/>
                  </a:lnTo>
                  <a:lnTo>
                    <a:pt x="1527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a:off x="8639364" y="280051"/>
              <a:ext cx="187841" cy="448915"/>
            </a:xfrm>
            <a:custGeom>
              <a:avLst/>
              <a:gdLst/>
              <a:ahLst/>
              <a:cxnLst/>
              <a:rect l="l" t="t" r="r" b="b"/>
              <a:pathLst>
                <a:path w="6079" h="14528" extrusionOk="0">
                  <a:moveTo>
                    <a:pt x="1" y="0"/>
                  </a:moveTo>
                  <a:lnTo>
                    <a:pt x="1" y="14527"/>
                  </a:lnTo>
                  <a:lnTo>
                    <a:pt x="251" y="14485"/>
                  </a:lnTo>
                  <a:lnTo>
                    <a:pt x="958" y="14319"/>
                  </a:lnTo>
                  <a:lnTo>
                    <a:pt x="1416" y="14194"/>
                  </a:lnTo>
                  <a:lnTo>
                    <a:pt x="1916" y="13986"/>
                  </a:lnTo>
                  <a:lnTo>
                    <a:pt x="2457" y="13736"/>
                  </a:lnTo>
                  <a:lnTo>
                    <a:pt x="3039" y="13403"/>
                  </a:lnTo>
                  <a:lnTo>
                    <a:pt x="3622" y="12987"/>
                  </a:lnTo>
                  <a:lnTo>
                    <a:pt x="4163" y="12487"/>
                  </a:lnTo>
                  <a:lnTo>
                    <a:pt x="4413" y="12238"/>
                  </a:lnTo>
                  <a:lnTo>
                    <a:pt x="4663" y="11905"/>
                  </a:lnTo>
                  <a:lnTo>
                    <a:pt x="4913" y="11572"/>
                  </a:lnTo>
                  <a:lnTo>
                    <a:pt x="5121" y="11239"/>
                  </a:lnTo>
                  <a:lnTo>
                    <a:pt x="5329" y="10822"/>
                  </a:lnTo>
                  <a:lnTo>
                    <a:pt x="5495" y="10406"/>
                  </a:lnTo>
                  <a:lnTo>
                    <a:pt x="5662" y="9990"/>
                  </a:lnTo>
                  <a:lnTo>
                    <a:pt x="5828" y="9491"/>
                  </a:lnTo>
                  <a:lnTo>
                    <a:pt x="5912" y="8991"/>
                  </a:lnTo>
                  <a:lnTo>
                    <a:pt x="5995" y="8450"/>
                  </a:lnTo>
                  <a:lnTo>
                    <a:pt x="6036" y="7867"/>
                  </a:lnTo>
                  <a:lnTo>
                    <a:pt x="6078" y="7284"/>
                  </a:lnTo>
                  <a:lnTo>
                    <a:pt x="6036" y="6660"/>
                  </a:lnTo>
                  <a:lnTo>
                    <a:pt x="5995" y="6077"/>
                  </a:lnTo>
                  <a:lnTo>
                    <a:pt x="5912" y="5536"/>
                  </a:lnTo>
                  <a:lnTo>
                    <a:pt x="5828" y="5037"/>
                  </a:lnTo>
                  <a:lnTo>
                    <a:pt x="5662" y="4537"/>
                  </a:lnTo>
                  <a:lnTo>
                    <a:pt x="5495" y="4121"/>
                  </a:lnTo>
                  <a:lnTo>
                    <a:pt x="5329" y="3705"/>
                  </a:lnTo>
                  <a:lnTo>
                    <a:pt x="5121" y="3289"/>
                  </a:lnTo>
                  <a:lnTo>
                    <a:pt x="4913" y="2956"/>
                  </a:lnTo>
                  <a:lnTo>
                    <a:pt x="4663" y="2623"/>
                  </a:lnTo>
                  <a:lnTo>
                    <a:pt x="4413" y="2290"/>
                  </a:lnTo>
                  <a:lnTo>
                    <a:pt x="4163" y="2040"/>
                  </a:lnTo>
                  <a:lnTo>
                    <a:pt x="3622" y="1540"/>
                  </a:lnTo>
                  <a:lnTo>
                    <a:pt x="3039" y="1124"/>
                  </a:lnTo>
                  <a:lnTo>
                    <a:pt x="2457" y="791"/>
                  </a:lnTo>
                  <a:lnTo>
                    <a:pt x="1916" y="541"/>
                  </a:lnTo>
                  <a:lnTo>
                    <a:pt x="1416" y="333"/>
                  </a:lnTo>
                  <a:lnTo>
                    <a:pt x="958" y="208"/>
                  </a:lnTo>
                  <a:lnTo>
                    <a:pt x="251" y="42"/>
                  </a:lnTo>
                  <a:lnTo>
                    <a:pt x="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a:off x="8002700" y="496135"/>
              <a:ext cx="164666" cy="218679"/>
            </a:xfrm>
            <a:custGeom>
              <a:avLst/>
              <a:gdLst/>
              <a:ahLst/>
              <a:cxnLst/>
              <a:rect l="l" t="t" r="r" b="b"/>
              <a:pathLst>
                <a:path w="5329" h="7077" extrusionOk="0">
                  <a:moveTo>
                    <a:pt x="3539" y="0"/>
                  </a:moveTo>
                  <a:lnTo>
                    <a:pt x="3206" y="42"/>
                  </a:lnTo>
                  <a:lnTo>
                    <a:pt x="2831" y="83"/>
                  </a:lnTo>
                  <a:lnTo>
                    <a:pt x="2498" y="167"/>
                  </a:lnTo>
                  <a:lnTo>
                    <a:pt x="2165" y="291"/>
                  </a:lnTo>
                  <a:lnTo>
                    <a:pt x="1874" y="458"/>
                  </a:lnTo>
                  <a:lnTo>
                    <a:pt x="1583" y="624"/>
                  </a:lnTo>
                  <a:lnTo>
                    <a:pt x="1291" y="833"/>
                  </a:lnTo>
                  <a:lnTo>
                    <a:pt x="1042" y="1041"/>
                  </a:lnTo>
                  <a:lnTo>
                    <a:pt x="833" y="1290"/>
                  </a:lnTo>
                  <a:lnTo>
                    <a:pt x="625" y="1582"/>
                  </a:lnTo>
                  <a:lnTo>
                    <a:pt x="459" y="1873"/>
                  </a:lnTo>
                  <a:lnTo>
                    <a:pt x="292" y="2165"/>
                  </a:lnTo>
                  <a:lnTo>
                    <a:pt x="167" y="2498"/>
                  </a:lnTo>
                  <a:lnTo>
                    <a:pt x="84" y="2831"/>
                  </a:lnTo>
                  <a:lnTo>
                    <a:pt x="43" y="3163"/>
                  </a:lnTo>
                  <a:lnTo>
                    <a:pt x="1" y="3538"/>
                  </a:lnTo>
                  <a:lnTo>
                    <a:pt x="43" y="3913"/>
                  </a:lnTo>
                  <a:lnTo>
                    <a:pt x="84" y="4246"/>
                  </a:lnTo>
                  <a:lnTo>
                    <a:pt x="167" y="4579"/>
                  </a:lnTo>
                  <a:lnTo>
                    <a:pt x="292" y="4912"/>
                  </a:lnTo>
                  <a:lnTo>
                    <a:pt x="459" y="5203"/>
                  </a:lnTo>
                  <a:lnTo>
                    <a:pt x="625" y="5494"/>
                  </a:lnTo>
                  <a:lnTo>
                    <a:pt x="833" y="5786"/>
                  </a:lnTo>
                  <a:lnTo>
                    <a:pt x="1042" y="6036"/>
                  </a:lnTo>
                  <a:lnTo>
                    <a:pt x="1291" y="6244"/>
                  </a:lnTo>
                  <a:lnTo>
                    <a:pt x="1583" y="6452"/>
                  </a:lnTo>
                  <a:lnTo>
                    <a:pt x="1874" y="6660"/>
                  </a:lnTo>
                  <a:lnTo>
                    <a:pt x="2165" y="6785"/>
                  </a:lnTo>
                  <a:lnTo>
                    <a:pt x="2498" y="6910"/>
                  </a:lnTo>
                  <a:lnTo>
                    <a:pt x="2831" y="6993"/>
                  </a:lnTo>
                  <a:lnTo>
                    <a:pt x="3206" y="7035"/>
                  </a:lnTo>
                  <a:lnTo>
                    <a:pt x="3539" y="7076"/>
                  </a:lnTo>
                  <a:lnTo>
                    <a:pt x="4039" y="7035"/>
                  </a:lnTo>
                  <a:lnTo>
                    <a:pt x="4496" y="6951"/>
                  </a:lnTo>
                  <a:lnTo>
                    <a:pt x="4913" y="6785"/>
                  </a:lnTo>
                  <a:lnTo>
                    <a:pt x="5329" y="6577"/>
                  </a:lnTo>
                  <a:lnTo>
                    <a:pt x="4954" y="6327"/>
                  </a:lnTo>
                  <a:lnTo>
                    <a:pt x="4580" y="6036"/>
                  </a:lnTo>
                  <a:lnTo>
                    <a:pt x="4288" y="5703"/>
                  </a:lnTo>
                  <a:lnTo>
                    <a:pt x="4039" y="5328"/>
                  </a:lnTo>
                  <a:lnTo>
                    <a:pt x="3830" y="4912"/>
                  </a:lnTo>
                  <a:lnTo>
                    <a:pt x="3664" y="4495"/>
                  </a:lnTo>
                  <a:lnTo>
                    <a:pt x="3581" y="4038"/>
                  </a:lnTo>
                  <a:lnTo>
                    <a:pt x="3539" y="3538"/>
                  </a:lnTo>
                  <a:lnTo>
                    <a:pt x="3581" y="3080"/>
                  </a:lnTo>
                  <a:lnTo>
                    <a:pt x="3664" y="2622"/>
                  </a:lnTo>
                  <a:lnTo>
                    <a:pt x="3830" y="2165"/>
                  </a:lnTo>
                  <a:lnTo>
                    <a:pt x="4039" y="1748"/>
                  </a:lnTo>
                  <a:lnTo>
                    <a:pt x="4288" y="1374"/>
                  </a:lnTo>
                  <a:lnTo>
                    <a:pt x="4580" y="1041"/>
                  </a:lnTo>
                  <a:lnTo>
                    <a:pt x="4954" y="749"/>
                  </a:lnTo>
                  <a:lnTo>
                    <a:pt x="5329" y="500"/>
                  </a:lnTo>
                  <a:lnTo>
                    <a:pt x="4913" y="291"/>
                  </a:lnTo>
                  <a:lnTo>
                    <a:pt x="4496" y="125"/>
                  </a:lnTo>
                  <a:lnTo>
                    <a:pt x="4039" y="42"/>
                  </a:lnTo>
                  <a:lnTo>
                    <a:pt x="353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4"/>
            <p:cNvSpPr/>
            <p:nvPr/>
          </p:nvSpPr>
          <p:spPr>
            <a:xfrm>
              <a:off x="8167336" y="496135"/>
              <a:ext cx="163399" cy="218679"/>
            </a:xfrm>
            <a:custGeom>
              <a:avLst/>
              <a:gdLst/>
              <a:ahLst/>
              <a:cxnLst/>
              <a:rect l="l" t="t" r="r" b="b"/>
              <a:pathLst>
                <a:path w="5288" h="7077" extrusionOk="0">
                  <a:moveTo>
                    <a:pt x="1749" y="0"/>
                  </a:moveTo>
                  <a:lnTo>
                    <a:pt x="1291" y="42"/>
                  </a:lnTo>
                  <a:lnTo>
                    <a:pt x="833" y="125"/>
                  </a:lnTo>
                  <a:lnTo>
                    <a:pt x="375" y="291"/>
                  </a:lnTo>
                  <a:lnTo>
                    <a:pt x="1" y="500"/>
                  </a:lnTo>
                  <a:lnTo>
                    <a:pt x="375" y="749"/>
                  </a:lnTo>
                  <a:lnTo>
                    <a:pt x="708" y="1041"/>
                  </a:lnTo>
                  <a:lnTo>
                    <a:pt x="1000" y="1374"/>
                  </a:lnTo>
                  <a:lnTo>
                    <a:pt x="1250" y="1748"/>
                  </a:lnTo>
                  <a:lnTo>
                    <a:pt x="1458" y="2165"/>
                  </a:lnTo>
                  <a:lnTo>
                    <a:pt x="1624" y="2622"/>
                  </a:lnTo>
                  <a:lnTo>
                    <a:pt x="1707" y="3080"/>
                  </a:lnTo>
                  <a:lnTo>
                    <a:pt x="1749" y="3538"/>
                  </a:lnTo>
                  <a:lnTo>
                    <a:pt x="1707" y="4038"/>
                  </a:lnTo>
                  <a:lnTo>
                    <a:pt x="1624" y="4495"/>
                  </a:lnTo>
                  <a:lnTo>
                    <a:pt x="1458" y="4912"/>
                  </a:lnTo>
                  <a:lnTo>
                    <a:pt x="1250" y="5328"/>
                  </a:lnTo>
                  <a:lnTo>
                    <a:pt x="1000" y="5703"/>
                  </a:lnTo>
                  <a:lnTo>
                    <a:pt x="708" y="6036"/>
                  </a:lnTo>
                  <a:lnTo>
                    <a:pt x="375" y="6327"/>
                  </a:lnTo>
                  <a:lnTo>
                    <a:pt x="1" y="6577"/>
                  </a:lnTo>
                  <a:lnTo>
                    <a:pt x="375" y="6785"/>
                  </a:lnTo>
                  <a:lnTo>
                    <a:pt x="833" y="6951"/>
                  </a:lnTo>
                  <a:lnTo>
                    <a:pt x="1291" y="7035"/>
                  </a:lnTo>
                  <a:lnTo>
                    <a:pt x="1749" y="7076"/>
                  </a:lnTo>
                  <a:lnTo>
                    <a:pt x="2124" y="7035"/>
                  </a:lnTo>
                  <a:lnTo>
                    <a:pt x="2457" y="6993"/>
                  </a:lnTo>
                  <a:lnTo>
                    <a:pt x="2790" y="6910"/>
                  </a:lnTo>
                  <a:lnTo>
                    <a:pt x="3123" y="6785"/>
                  </a:lnTo>
                  <a:lnTo>
                    <a:pt x="3414" y="6660"/>
                  </a:lnTo>
                  <a:lnTo>
                    <a:pt x="3705" y="6452"/>
                  </a:lnTo>
                  <a:lnTo>
                    <a:pt x="3997" y="6244"/>
                  </a:lnTo>
                  <a:lnTo>
                    <a:pt x="4247" y="6036"/>
                  </a:lnTo>
                  <a:lnTo>
                    <a:pt x="4455" y="5786"/>
                  </a:lnTo>
                  <a:lnTo>
                    <a:pt x="4663" y="5494"/>
                  </a:lnTo>
                  <a:lnTo>
                    <a:pt x="4871" y="5203"/>
                  </a:lnTo>
                  <a:lnTo>
                    <a:pt x="4996" y="4912"/>
                  </a:lnTo>
                  <a:lnTo>
                    <a:pt x="5121" y="4579"/>
                  </a:lnTo>
                  <a:lnTo>
                    <a:pt x="5204" y="4246"/>
                  </a:lnTo>
                  <a:lnTo>
                    <a:pt x="5245" y="3913"/>
                  </a:lnTo>
                  <a:lnTo>
                    <a:pt x="5287" y="3538"/>
                  </a:lnTo>
                  <a:lnTo>
                    <a:pt x="5245" y="3163"/>
                  </a:lnTo>
                  <a:lnTo>
                    <a:pt x="5204" y="2831"/>
                  </a:lnTo>
                  <a:lnTo>
                    <a:pt x="5121" y="2498"/>
                  </a:lnTo>
                  <a:lnTo>
                    <a:pt x="4996" y="2165"/>
                  </a:lnTo>
                  <a:lnTo>
                    <a:pt x="4871" y="1873"/>
                  </a:lnTo>
                  <a:lnTo>
                    <a:pt x="4663" y="1582"/>
                  </a:lnTo>
                  <a:lnTo>
                    <a:pt x="4455" y="1290"/>
                  </a:lnTo>
                  <a:lnTo>
                    <a:pt x="4247" y="1041"/>
                  </a:lnTo>
                  <a:lnTo>
                    <a:pt x="3997" y="833"/>
                  </a:lnTo>
                  <a:lnTo>
                    <a:pt x="3705" y="624"/>
                  </a:lnTo>
                  <a:lnTo>
                    <a:pt x="3414" y="458"/>
                  </a:lnTo>
                  <a:lnTo>
                    <a:pt x="3123" y="291"/>
                  </a:lnTo>
                  <a:lnTo>
                    <a:pt x="2790" y="167"/>
                  </a:lnTo>
                  <a:lnTo>
                    <a:pt x="2457" y="83"/>
                  </a:lnTo>
                  <a:lnTo>
                    <a:pt x="2124" y="42"/>
                  </a:lnTo>
                  <a:lnTo>
                    <a:pt x="174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4"/>
            <p:cNvSpPr/>
            <p:nvPr/>
          </p:nvSpPr>
          <p:spPr>
            <a:xfrm>
              <a:off x="8112055" y="511554"/>
              <a:ext cx="109355" cy="187810"/>
            </a:xfrm>
            <a:custGeom>
              <a:avLst/>
              <a:gdLst/>
              <a:ahLst/>
              <a:cxnLst/>
              <a:rect l="l" t="t" r="r" b="b"/>
              <a:pathLst>
                <a:path w="3539" h="6078" extrusionOk="0">
                  <a:moveTo>
                    <a:pt x="1790" y="1"/>
                  </a:moveTo>
                  <a:lnTo>
                    <a:pt x="1415" y="250"/>
                  </a:lnTo>
                  <a:lnTo>
                    <a:pt x="1041" y="542"/>
                  </a:lnTo>
                  <a:lnTo>
                    <a:pt x="749" y="875"/>
                  </a:lnTo>
                  <a:lnTo>
                    <a:pt x="500" y="1249"/>
                  </a:lnTo>
                  <a:lnTo>
                    <a:pt x="291" y="1666"/>
                  </a:lnTo>
                  <a:lnTo>
                    <a:pt x="125" y="2123"/>
                  </a:lnTo>
                  <a:lnTo>
                    <a:pt x="42" y="2581"/>
                  </a:lnTo>
                  <a:lnTo>
                    <a:pt x="0" y="3039"/>
                  </a:lnTo>
                  <a:lnTo>
                    <a:pt x="42" y="3539"/>
                  </a:lnTo>
                  <a:lnTo>
                    <a:pt x="125" y="3996"/>
                  </a:lnTo>
                  <a:lnTo>
                    <a:pt x="291" y="4413"/>
                  </a:lnTo>
                  <a:lnTo>
                    <a:pt x="500" y="4829"/>
                  </a:lnTo>
                  <a:lnTo>
                    <a:pt x="749" y="5204"/>
                  </a:lnTo>
                  <a:lnTo>
                    <a:pt x="1041" y="5537"/>
                  </a:lnTo>
                  <a:lnTo>
                    <a:pt x="1415" y="5828"/>
                  </a:lnTo>
                  <a:lnTo>
                    <a:pt x="1790" y="6078"/>
                  </a:lnTo>
                  <a:lnTo>
                    <a:pt x="2164" y="5828"/>
                  </a:lnTo>
                  <a:lnTo>
                    <a:pt x="2497" y="5537"/>
                  </a:lnTo>
                  <a:lnTo>
                    <a:pt x="2789" y="5204"/>
                  </a:lnTo>
                  <a:lnTo>
                    <a:pt x="3039" y="4829"/>
                  </a:lnTo>
                  <a:lnTo>
                    <a:pt x="3247" y="4413"/>
                  </a:lnTo>
                  <a:lnTo>
                    <a:pt x="3413" y="3996"/>
                  </a:lnTo>
                  <a:lnTo>
                    <a:pt x="3496" y="3539"/>
                  </a:lnTo>
                  <a:lnTo>
                    <a:pt x="3538" y="3039"/>
                  </a:lnTo>
                  <a:lnTo>
                    <a:pt x="3496" y="2581"/>
                  </a:lnTo>
                  <a:lnTo>
                    <a:pt x="3413" y="2123"/>
                  </a:lnTo>
                  <a:lnTo>
                    <a:pt x="3247" y="1666"/>
                  </a:lnTo>
                  <a:lnTo>
                    <a:pt x="3039" y="1249"/>
                  </a:lnTo>
                  <a:lnTo>
                    <a:pt x="2789" y="875"/>
                  </a:lnTo>
                  <a:lnTo>
                    <a:pt x="2497" y="542"/>
                  </a:lnTo>
                  <a:lnTo>
                    <a:pt x="2164" y="250"/>
                  </a:lnTo>
                  <a:lnTo>
                    <a:pt x="1790"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65;p4"/>
          <p:cNvGrpSpPr/>
          <p:nvPr/>
        </p:nvGrpSpPr>
        <p:grpSpPr>
          <a:xfrm>
            <a:off x="-357799" y="3396422"/>
            <a:ext cx="2355029" cy="2214853"/>
            <a:chOff x="1499332" y="1763379"/>
            <a:chExt cx="910543" cy="856346"/>
          </a:xfrm>
        </p:grpSpPr>
        <p:sp>
          <p:nvSpPr>
            <p:cNvPr id="66" name="Google Shape;66;p4"/>
            <p:cNvSpPr/>
            <p:nvPr/>
          </p:nvSpPr>
          <p:spPr>
            <a:xfrm>
              <a:off x="1499332" y="1763379"/>
              <a:ext cx="909512" cy="467272"/>
            </a:xfrm>
            <a:custGeom>
              <a:avLst/>
              <a:gdLst/>
              <a:ahLst/>
              <a:cxnLst/>
              <a:rect l="l" t="t" r="r" b="b"/>
              <a:pathLst>
                <a:path w="36297" h="18648" extrusionOk="0">
                  <a:moveTo>
                    <a:pt x="16941" y="0"/>
                  </a:moveTo>
                  <a:lnTo>
                    <a:pt x="15734" y="84"/>
                  </a:lnTo>
                  <a:lnTo>
                    <a:pt x="14610" y="208"/>
                  </a:lnTo>
                  <a:lnTo>
                    <a:pt x="13528" y="375"/>
                  </a:lnTo>
                  <a:lnTo>
                    <a:pt x="12487" y="583"/>
                  </a:lnTo>
                  <a:lnTo>
                    <a:pt x="11488" y="833"/>
                  </a:lnTo>
                  <a:lnTo>
                    <a:pt x="10531" y="1124"/>
                  </a:lnTo>
                  <a:lnTo>
                    <a:pt x="9615" y="1457"/>
                  </a:lnTo>
                  <a:lnTo>
                    <a:pt x="8783" y="1790"/>
                  </a:lnTo>
                  <a:lnTo>
                    <a:pt x="7992" y="2123"/>
                  </a:lnTo>
                  <a:lnTo>
                    <a:pt x="7201" y="2539"/>
                  </a:lnTo>
                  <a:lnTo>
                    <a:pt x="6494" y="2914"/>
                  </a:lnTo>
                  <a:lnTo>
                    <a:pt x="5828" y="3330"/>
                  </a:lnTo>
                  <a:lnTo>
                    <a:pt x="5162" y="3788"/>
                  </a:lnTo>
                  <a:lnTo>
                    <a:pt x="4579" y="4204"/>
                  </a:lnTo>
                  <a:lnTo>
                    <a:pt x="4038" y="4621"/>
                  </a:lnTo>
                  <a:lnTo>
                    <a:pt x="3039" y="5495"/>
                  </a:lnTo>
                  <a:lnTo>
                    <a:pt x="2206" y="6327"/>
                  </a:lnTo>
                  <a:lnTo>
                    <a:pt x="1499" y="7118"/>
                  </a:lnTo>
                  <a:lnTo>
                    <a:pt x="957" y="7826"/>
                  </a:lnTo>
                  <a:lnTo>
                    <a:pt x="541" y="8450"/>
                  </a:lnTo>
                  <a:lnTo>
                    <a:pt x="250" y="8908"/>
                  </a:lnTo>
                  <a:lnTo>
                    <a:pt x="0" y="9283"/>
                  </a:lnTo>
                  <a:lnTo>
                    <a:pt x="624" y="9283"/>
                  </a:lnTo>
                  <a:lnTo>
                    <a:pt x="1082" y="9324"/>
                  </a:lnTo>
                  <a:lnTo>
                    <a:pt x="1582" y="9449"/>
                  </a:lnTo>
                  <a:lnTo>
                    <a:pt x="2123" y="9616"/>
                  </a:lnTo>
                  <a:lnTo>
                    <a:pt x="2747" y="9865"/>
                  </a:lnTo>
                  <a:lnTo>
                    <a:pt x="3372" y="10198"/>
                  </a:lnTo>
                  <a:lnTo>
                    <a:pt x="3705" y="10406"/>
                  </a:lnTo>
                  <a:lnTo>
                    <a:pt x="3996" y="10656"/>
                  </a:lnTo>
                  <a:lnTo>
                    <a:pt x="4287" y="10947"/>
                  </a:lnTo>
                  <a:lnTo>
                    <a:pt x="4620" y="11280"/>
                  </a:lnTo>
                  <a:lnTo>
                    <a:pt x="4912" y="11655"/>
                  </a:lnTo>
                  <a:lnTo>
                    <a:pt x="5162" y="12030"/>
                  </a:lnTo>
                  <a:lnTo>
                    <a:pt x="5453" y="12488"/>
                  </a:lnTo>
                  <a:lnTo>
                    <a:pt x="5661" y="12945"/>
                  </a:lnTo>
                  <a:lnTo>
                    <a:pt x="5911" y="13487"/>
                  </a:lnTo>
                  <a:lnTo>
                    <a:pt x="6119" y="14069"/>
                  </a:lnTo>
                  <a:lnTo>
                    <a:pt x="6285" y="14694"/>
                  </a:lnTo>
                  <a:lnTo>
                    <a:pt x="6452" y="15360"/>
                  </a:lnTo>
                  <a:lnTo>
                    <a:pt x="6577" y="16109"/>
                  </a:lnTo>
                  <a:lnTo>
                    <a:pt x="6660" y="16900"/>
                  </a:lnTo>
                  <a:lnTo>
                    <a:pt x="6702" y="17732"/>
                  </a:lnTo>
                  <a:lnTo>
                    <a:pt x="6743" y="18648"/>
                  </a:lnTo>
                  <a:lnTo>
                    <a:pt x="29595" y="18648"/>
                  </a:lnTo>
                  <a:lnTo>
                    <a:pt x="29637" y="17732"/>
                  </a:lnTo>
                  <a:lnTo>
                    <a:pt x="29678" y="16900"/>
                  </a:lnTo>
                  <a:lnTo>
                    <a:pt x="29761" y="16109"/>
                  </a:lnTo>
                  <a:lnTo>
                    <a:pt x="29886" y="15360"/>
                  </a:lnTo>
                  <a:lnTo>
                    <a:pt x="30053" y="14694"/>
                  </a:lnTo>
                  <a:lnTo>
                    <a:pt x="30219" y="14069"/>
                  </a:lnTo>
                  <a:lnTo>
                    <a:pt x="30427" y="13487"/>
                  </a:lnTo>
                  <a:lnTo>
                    <a:pt x="30636" y="12945"/>
                  </a:lnTo>
                  <a:lnTo>
                    <a:pt x="30885" y="12488"/>
                  </a:lnTo>
                  <a:lnTo>
                    <a:pt x="31135" y="12030"/>
                  </a:lnTo>
                  <a:lnTo>
                    <a:pt x="31426" y="11655"/>
                  </a:lnTo>
                  <a:lnTo>
                    <a:pt x="31718" y="11280"/>
                  </a:lnTo>
                  <a:lnTo>
                    <a:pt x="32009" y="10947"/>
                  </a:lnTo>
                  <a:lnTo>
                    <a:pt x="32342" y="10656"/>
                  </a:lnTo>
                  <a:lnTo>
                    <a:pt x="32633" y="10406"/>
                  </a:lnTo>
                  <a:lnTo>
                    <a:pt x="32966" y="10198"/>
                  </a:lnTo>
                  <a:lnTo>
                    <a:pt x="33591" y="9865"/>
                  </a:lnTo>
                  <a:lnTo>
                    <a:pt x="34174" y="9616"/>
                  </a:lnTo>
                  <a:lnTo>
                    <a:pt x="34756" y="9449"/>
                  </a:lnTo>
                  <a:lnTo>
                    <a:pt x="35256" y="9324"/>
                  </a:lnTo>
                  <a:lnTo>
                    <a:pt x="35714" y="9283"/>
                  </a:lnTo>
                  <a:lnTo>
                    <a:pt x="36296" y="9283"/>
                  </a:lnTo>
                  <a:lnTo>
                    <a:pt x="36088" y="8908"/>
                  </a:lnTo>
                  <a:lnTo>
                    <a:pt x="35797" y="8450"/>
                  </a:lnTo>
                  <a:lnTo>
                    <a:pt x="35381" y="7826"/>
                  </a:lnTo>
                  <a:lnTo>
                    <a:pt x="34840" y="7118"/>
                  </a:lnTo>
                  <a:lnTo>
                    <a:pt x="34132" y="6327"/>
                  </a:lnTo>
                  <a:lnTo>
                    <a:pt x="33299" y="5495"/>
                  </a:lnTo>
                  <a:lnTo>
                    <a:pt x="32300" y="4621"/>
                  </a:lnTo>
                  <a:lnTo>
                    <a:pt x="31759" y="4204"/>
                  </a:lnTo>
                  <a:lnTo>
                    <a:pt x="31135" y="3788"/>
                  </a:lnTo>
                  <a:lnTo>
                    <a:pt x="30511" y="3330"/>
                  </a:lnTo>
                  <a:lnTo>
                    <a:pt x="29845" y="2914"/>
                  </a:lnTo>
                  <a:lnTo>
                    <a:pt x="29137" y="2539"/>
                  </a:lnTo>
                  <a:lnTo>
                    <a:pt x="28346" y="2123"/>
                  </a:lnTo>
                  <a:lnTo>
                    <a:pt x="27555" y="1790"/>
                  </a:lnTo>
                  <a:lnTo>
                    <a:pt x="26681" y="1457"/>
                  </a:lnTo>
                  <a:lnTo>
                    <a:pt x="25807" y="1124"/>
                  </a:lnTo>
                  <a:lnTo>
                    <a:pt x="24850" y="833"/>
                  </a:lnTo>
                  <a:lnTo>
                    <a:pt x="23851" y="583"/>
                  </a:lnTo>
                  <a:lnTo>
                    <a:pt x="22810" y="375"/>
                  </a:lnTo>
                  <a:lnTo>
                    <a:pt x="21728" y="208"/>
                  </a:lnTo>
                  <a:lnTo>
                    <a:pt x="20604" y="84"/>
                  </a:lnTo>
                  <a:lnTo>
                    <a:pt x="193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4"/>
            <p:cNvSpPr/>
            <p:nvPr/>
          </p:nvSpPr>
          <p:spPr>
            <a:xfrm>
              <a:off x="1502450" y="1991175"/>
              <a:ext cx="907425" cy="628550"/>
            </a:xfrm>
            <a:custGeom>
              <a:avLst/>
              <a:gdLst/>
              <a:ahLst/>
              <a:cxnLst/>
              <a:rect l="l" t="t" r="r" b="b"/>
              <a:pathLst>
                <a:path w="36297" h="25142" extrusionOk="0">
                  <a:moveTo>
                    <a:pt x="0" y="1"/>
                  </a:moveTo>
                  <a:lnTo>
                    <a:pt x="2498" y="25141"/>
                  </a:lnTo>
                  <a:lnTo>
                    <a:pt x="33758" y="25141"/>
                  </a:lnTo>
                  <a:lnTo>
                    <a:pt x="36297" y="1"/>
                  </a:lnTo>
                  <a:lnTo>
                    <a:pt x="35672" y="1"/>
                  </a:lnTo>
                  <a:lnTo>
                    <a:pt x="35256" y="42"/>
                  </a:lnTo>
                  <a:lnTo>
                    <a:pt x="34715" y="167"/>
                  </a:lnTo>
                  <a:lnTo>
                    <a:pt x="34174" y="334"/>
                  </a:lnTo>
                  <a:lnTo>
                    <a:pt x="33549" y="583"/>
                  </a:lnTo>
                  <a:lnTo>
                    <a:pt x="32925" y="916"/>
                  </a:lnTo>
                  <a:lnTo>
                    <a:pt x="32634" y="1124"/>
                  </a:lnTo>
                  <a:lnTo>
                    <a:pt x="32301" y="1374"/>
                  </a:lnTo>
                  <a:lnTo>
                    <a:pt x="32009" y="1665"/>
                  </a:lnTo>
                  <a:lnTo>
                    <a:pt x="31676" y="1998"/>
                  </a:lnTo>
                  <a:lnTo>
                    <a:pt x="31385" y="2331"/>
                  </a:lnTo>
                  <a:lnTo>
                    <a:pt x="31135" y="2748"/>
                  </a:lnTo>
                  <a:lnTo>
                    <a:pt x="30886" y="3164"/>
                  </a:lnTo>
                  <a:lnTo>
                    <a:pt x="30636" y="3663"/>
                  </a:lnTo>
                  <a:lnTo>
                    <a:pt x="30386" y="4205"/>
                  </a:lnTo>
                  <a:lnTo>
                    <a:pt x="30178" y="4746"/>
                  </a:lnTo>
                  <a:lnTo>
                    <a:pt x="30011" y="5412"/>
                  </a:lnTo>
                  <a:lnTo>
                    <a:pt x="29845" y="6078"/>
                  </a:lnTo>
                  <a:lnTo>
                    <a:pt x="29720" y="6827"/>
                  </a:lnTo>
                  <a:lnTo>
                    <a:pt x="29637" y="7576"/>
                  </a:lnTo>
                  <a:lnTo>
                    <a:pt x="29595" y="8450"/>
                  </a:lnTo>
                  <a:lnTo>
                    <a:pt x="29554" y="9366"/>
                  </a:lnTo>
                  <a:lnTo>
                    <a:pt x="6702" y="9366"/>
                  </a:lnTo>
                  <a:lnTo>
                    <a:pt x="6702" y="8450"/>
                  </a:lnTo>
                  <a:lnTo>
                    <a:pt x="6619" y="7576"/>
                  </a:lnTo>
                  <a:lnTo>
                    <a:pt x="6535" y="6827"/>
                  </a:lnTo>
                  <a:lnTo>
                    <a:pt x="6411" y="6078"/>
                  </a:lnTo>
                  <a:lnTo>
                    <a:pt x="6244" y="5412"/>
                  </a:lnTo>
                  <a:lnTo>
                    <a:pt x="6078" y="4746"/>
                  </a:lnTo>
                  <a:lnTo>
                    <a:pt x="5869" y="4205"/>
                  </a:lnTo>
                  <a:lnTo>
                    <a:pt x="5661" y="3663"/>
                  </a:lnTo>
                  <a:lnTo>
                    <a:pt x="5412" y="3164"/>
                  </a:lnTo>
                  <a:lnTo>
                    <a:pt x="5162" y="2748"/>
                  </a:lnTo>
                  <a:lnTo>
                    <a:pt x="4870" y="2331"/>
                  </a:lnTo>
                  <a:lnTo>
                    <a:pt x="4579" y="1998"/>
                  </a:lnTo>
                  <a:lnTo>
                    <a:pt x="4288" y="1665"/>
                  </a:lnTo>
                  <a:lnTo>
                    <a:pt x="3955" y="1374"/>
                  </a:lnTo>
                  <a:lnTo>
                    <a:pt x="3663" y="1124"/>
                  </a:lnTo>
                  <a:lnTo>
                    <a:pt x="3330" y="916"/>
                  </a:lnTo>
                  <a:lnTo>
                    <a:pt x="2706" y="583"/>
                  </a:lnTo>
                  <a:lnTo>
                    <a:pt x="2123" y="334"/>
                  </a:lnTo>
                  <a:lnTo>
                    <a:pt x="1540" y="167"/>
                  </a:lnTo>
                  <a:lnTo>
                    <a:pt x="1041" y="42"/>
                  </a:lnTo>
                  <a:lnTo>
                    <a:pt x="62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a:off x="1669975" y="2225300"/>
              <a:ext cx="571325" cy="111375"/>
            </a:xfrm>
            <a:custGeom>
              <a:avLst/>
              <a:gdLst/>
              <a:ahLst/>
              <a:cxnLst/>
              <a:rect l="l" t="t" r="r" b="b"/>
              <a:pathLst>
                <a:path w="22853" h="4455" extrusionOk="0">
                  <a:moveTo>
                    <a:pt x="1" y="1"/>
                  </a:moveTo>
                  <a:lnTo>
                    <a:pt x="43" y="459"/>
                  </a:lnTo>
                  <a:lnTo>
                    <a:pt x="84" y="875"/>
                  </a:lnTo>
                  <a:lnTo>
                    <a:pt x="209" y="1333"/>
                  </a:lnTo>
                  <a:lnTo>
                    <a:pt x="334" y="1708"/>
                  </a:lnTo>
                  <a:lnTo>
                    <a:pt x="542" y="2124"/>
                  </a:lnTo>
                  <a:lnTo>
                    <a:pt x="750" y="2498"/>
                  </a:lnTo>
                  <a:lnTo>
                    <a:pt x="1000" y="2831"/>
                  </a:lnTo>
                  <a:lnTo>
                    <a:pt x="1291" y="3123"/>
                  </a:lnTo>
                  <a:lnTo>
                    <a:pt x="1624" y="3414"/>
                  </a:lnTo>
                  <a:lnTo>
                    <a:pt x="1957" y="3705"/>
                  </a:lnTo>
                  <a:lnTo>
                    <a:pt x="2332" y="3914"/>
                  </a:lnTo>
                  <a:lnTo>
                    <a:pt x="2706" y="4080"/>
                  </a:lnTo>
                  <a:lnTo>
                    <a:pt x="3123" y="4247"/>
                  </a:lnTo>
                  <a:lnTo>
                    <a:pt x="3539" y="4371"/>
                  </a:lnTo>
                  <a:lnTo>
                    <a:pt x="3997" y="4413"/>
                  </a:lnTo>
                  <a:lnTo>
                    <a:pt x="4455" y="4455"/>
                  </a:lnTo>
                  <a:lnTo>
                    <a:pt x="18399" y="4455"/>
                  </a:lnTo>
                  <a:lnTo>
                    <a:pt x="18857" y="4413"/>
                  </a:lnTo>
                  <a:lnTo>
                    <a:pt x="19314" y="4371"/>
                  </a:lnTo>
                  <a:lnTo>
                    <a:pt x="19731" y="4247"/>
                  </a:lnTo>
                  <a:lnTo>
                    <a:pt x="20147" y="4080"/>
                  </a:lnTo>
                  <a:lnTo>
                    <a:pt x="20522" y="3914"/>
                  </a:lnTo>
                  <a:lnTo>
                    <a:pt x="20896" y="3705"/>
                  </a:lnTo>
                  <a:lnTo>
                    <a:pt x="21229" y="3414"/>
                  </a:lnTo>
                  <a:lnTo>
                    <a:pt x="21562" y="3123"/>
                  </a:lnTo>
                  <a:lnTo>
                    <a:pt x="21854" y="2831"/>
                  </a:lnTo>
                  <a:lnTo>
                    <a:pt x="22103" y="2498"/>
                  </a:lnTo>
                  <a:lnTo>
                    <a:pt x="22311" y="2124"/>
                  </a:lnTo>
                  <a:lnTo>
                    <a:pt x="22520" y="1708"/>
                  </a:lnTo>
                  <a:lnTo>
                    <a:pt x="22686" y="1333"/>
                  </a:lnTo>
                  <a:lnTo>
                    <a:pt x="22769" y="875"/>
                  </a:lnTo>
                  <a:lnTo>
                    <a:pt x="22853" y="459"/>
                  </a:lnTo>
                  <a:lnTo>
                    <a:pt x="22853" y="1"/>
                  </a:lnTo>
                  <a:close/>
                </a:path>
              </a:pathLst>
            </a:custGeom>
            <a:solidFill>
              <a:srgbClr val="3823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9"/>
        <p:cNvGrpSpPr/>
        <p:nvPr/>
      </p:nvGrpSpPr>
      <p:grpSpPr>
        <a:xfrm>
          <a:off x="0" y="0"/>
          <a:ext cx="0" cy="0"/>
          <a:chOff x="0" y="0"/>
          <a:chExt cx="0" cy="0"/>
        </a:xfrm>
      </p:grpSpPr>
      <p:sp>
        <p:nvSpPr>
          <p:cNvPr id="70" name="Google Shape;70;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atin typeface="Montserrat"/>
                <a:ea typeface="Montserrat"/>
                <a:cs typeface="Montserrat"/>
                <a:sym typeface="Montserrat"/>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1" name="Google Shape;71;p5"/>
          <p:cNvSpPr txBox="1">
            <a:spLocks noGrp="1"/>
          </p:cNvSpPr>
          <p:nvPr>
            <p:ph type="subTitle" idx="1"/>
          </p:nvPr>
        </p:nvSpPr>
        <p:spPr>
          <a:xfrm>
            <a:off x="1681325" y="2571750"/>
            <a:ext cx="2294100" cy="786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500">
                <a:solidFill>
                  <a:schemeClr val="accent3"/>
                </a:solidFill>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2" name="Google Shape;72;p5"/>
          <p:cNvSpPr txBox="1">
            <a:spLocks noGrp="1"/>
          </p:cNvSpPr>
          <p:nvPr>
            <p:ph type="subTitle" idx="2"/>
          </p:nvPr>
        </p:nvSpPr>
        <p:spPr>
          <a:xfrm>
            <a:off x="5168600" y="2571750"/>
            <a:ext cx="2294100" cy="78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3" name="Google Shape;73;p5"/>
          <p:cNvSpPr txBox="1">
            <a:spLocks noGrp="1"/>
          </p:cNvSpPr>
          <p:nvPr>
            <p:ph type="subTitle" idx="3"/>
          </p:nvPr>
        </p:nvSpPr>
        <p:spPr>
          <a:xfrm>
            <a:off x="1675900" y="2071825"/>
            <a:ext cx="2273400" cy="473100"/>
          </a:xfrm>
          <a:prstGeom prst="rect">
            <a:avLst/>
          </a:prstGeom>
        </p:spPr>
        <p:txBody>
          <a:bodyPr spcFirstLastPara="1" wrap="square" lIns="91425" tIns="91425" rIns="91425" bIns="91425" anchor="t" anchorCtr="0">
            <a:noAutofit/>
          </a:bodyPr>
          <a:lstStyle>
            <a:lvl1pPr lvl="0" algn="ctr">
              <a:spcBef>
                <a:spcPts val="0"/>
              </a:spcBef>
              <a:spcAft>
                <a:spcPts val="0"/>
              </a:spcAft>
              <a:buSzPts val="2100"/>
              <a:buFont typeface="Montserrat"/>
              <a:buNone/>
              <a:defRPr sz="2100" b="1">
                <a:solidFill>
                  <a:schemeClr val="accent3"/>
                </a:solidFill>
                <a:latin typeface="Montserrat"/>
                <a:ea typeface="Montserrat"/>
                <a:cs typeface="Montserrat"/>
                <a:sym typeface="Montserrat"/>
              </a:defRPr>
            </a:lvl1pPr>
            <a:lvl2pPr lvl="1" algn="ctr">
              <a:spcBef>
                <a:spcPts val="1600"/>
              </a:spcBef>
              <a:spcAft>
                <a:spcPts val="0"/>
              </a:spcAft>
              <a:buSzPts val="2100"/>
              <a:buFont typeface="Montserrat"/>
              <a:buNone/>
              <a:defRPr sz="2100" b="1">
                <a:latin typeface="Montserrat"/>
                <a:ea typeface="Montserrat"/>
                <a:cs typeface="Montserrat"/>
                <a:sym typeface="Montserrat"/>
              </a:defRPr>
            </a:lvl2pPr>
            <a:lvl3pPr lvl="2" algn="ctr">
              <a:spcBef>
                <a:spcPts val="1600"/>
              </a:spcBef>
              <a:spcAft>
                <a:spcPts val="0"/>
              </a:spcAft>
              <a:buSzPts val="2100"/>
              <a:buFont typeface="Montserrat"/>
              <a:buNone/>
              <a:defRPr sz="2100" b="1">
                <a:latin typeface="Montserrat"/>
                <a:ea typeface="Montserrat"/>
                <a:cs typeface="Montserrat"/>
                <a:sym typeface="Montserrat"/>
              </a:defRPr>
            </a:lvl3pPr>
            <a:lvl4pPr lvl="3" algn="ctr">
              <a:spcBef>
                <a:spcPts val="1600"/>
              </a:spcBef>
              <a:spcAft>
                <a:spcPts val="0"/>
              </a:spcAft>
              <a:buSzPts val="2100"/>
              <a:buFont typeface="Montserrat"/>
              <a:buNone/>
              <a:defRPr sz="2100" b="1">
                <a:latin typeface="Montserrat"/>
                <a:ea typeface="Montserrat"/>
                <a:cs typeface="Montserrat"/>
                <a:sym typeface="Montserrat"/>
              </a:defRPr>
            </a:lvl4pPr>
            <a:lvl5pPr lvl="4" algn="ctr">
              <a:spcBef>
                <a:spcPts val="1600"/>
              </a:spcBef>
              <a:spcAft>
                <a:spcPts val="0"/>
              </a:spcAft>
              <a:buSzPts val="2100"/>
              <a:buFont typeface="Montserrat"/>
              <a:buNone/>
              <a:defRPr sz="2100" b="1">
                <a:latin typeface="Montserrat"/>
                <a:ea typeface="Montserrat"/>
                <a:cs typeface="Montserrat"/>
                <a:sym typeface="Montserrat"/>
              </a:defRPr>
            </a:lvl5pPr>
            <a:lvl6pPr lvl="5" algn="ctr">
              <a:spcBef>
                <a:spcPts val="1600"/>
              </a:spcBef>
              <a:spcAft>
                <a:spcPts val="0"/>
              </a:spcAft>
              <a:buSzPts val="2100"/>
              <a:buFont typeface="Montserrat"/>
              <a:buNone/>
              <a:defRPr sz="2100" b="1">
                <a:latin typeface="Montserrat"/>
                <a:ea typeface="Montserrat"/>
                <a:cs typeface="Montserrat"/>
                <a:sym typeface="Montserrat"/>
              </a:defRPr>
            </a:lvl6pPr>
            <a:lvl7pPr lvl="6" algn="ctr">
              <a:spcBef>
                <a:spcPts val="1600"/>
              </a:spcBef>
              <a:spcAft>
                <a:spcPts val="0"/>
              </a:spcAft>
              <a:buSzPts val="2100"/>
              <a:buFont typeface="Montserrat"/>
              <a:buNone/>
              <a:defRPr sz="2100" b="1">
                <a:latin typeface="Montserrat"/>
                <a:ea typeface="Montserrat"/>
                <a:cs typeface="Montserrat"/>
                <a:sym typeface="Montserrat"/>
              </a:defRPr>
            </a:lvl7pPr>
            <a:lvl8pPr lvl="7" algn="ctr">
              <a:spcBef>
                <a:spcPts val="1600"/>
              </a:spcBef>
              <a:spcAft>
                <a:spcPts val="0"/>
              </a:spcAft>
              <a:buSzPts val="2100"/>
              <a:buFont typeface="Montserrat"/>
              <a:buNone/>
              <a:defRPr sz="2100" b="1">
                <a:latin typeface="Montserrat"/>
                <a:ea typeface="Montserrat"/>
                <a:cs typeface="Montserrat"/>
                <a:sym typeface="Montserrat"/>
              </a:defRPr>
            </a:lvl8pPr>
            <a:lvl9pPr lvl="8" algn="ctr">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4" name="Google Shape;74;p5"/>
          <p:cNvSpPr txBox="1">
            <a:spLocks noGrp="1"/>
          </p:cNvSpPr>
          <p:nvPr>
            <p:ph type="subTitle" idx="4"/>
          </p:nvPr>
        </p:nvSpPr>
        <p:spPr>
          <a:xfrm>
            <a:off x="5178950" y="2071825"/>
            <a:ext cx="22734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5" name="Google Shape;75;p5"/>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a:off x="0" y="0"/>
            <a:ext cx="4572000" cy="40068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 name="Google Shape;77;p5"/>
          <p:cNvGrpSpPr/>
          <p:nvPr/>
        </p:nvGrpSpPr>
        <p:grpSpPr>
          <a:xfrm>
            <a:off x="385844" y="1110761"/>
            <a:ext cx="806014" cy="1136679"/>
            <a:chOff x="6453825" y="903275"/>
            <a:chExt cx="338150" cy="476875"/>
          </a:xfrm>
        </p:grpSpPr>
        <p:sp>
          <p:nvSpPr>
            <p:cNvPr id="78" name="Google Shape;78;p5"/>
            <p:cNvSpPr/>
            <p:nvPr/>
          </p:nvSpPr>
          <p:spPr>
            <a:xfrm>
              <a:off x="6495950" y="903275"/>
              <a:ext cx="253875" cy="213775"/>
            </a:xfrm>
            <a:custGeom>
              <a:avLst/>
              <a:gdLst/>
              <a:ahLst/>
              <a:cxnLst/>
              <a:rect l="l" t="t" r="r" b="b"/>
              <a:pathLst>
                <a:path w="10155" h="8551" extrusionOk="0">
                  <a:moveTo>
                    <a:pt x="5057" y="164"/>
                  </a:moveTo>
                  <a:lnTo>
                    <a:pt x="9990" y="8427"/>
                  </a:lnTo>
                  <a:lnTo>
                    <a:pt x="165" y="8427"/>
                  </a:lnTo>
                  <a:lnTo>
                    <a:pt x="5057" y="164"/>
                  </a:lnTo>
                  <a:close/>
                  <a:moveTo>
                    <a:pt x="5057" y="0"/>
                  </a:moveTo>
                  <a:lnTo>
                    <a:pt x="5016" y="41"/>
                  </a:lnTo>
                  <a:lnTo>
                    <a:pt x="1" y="8427"/>
                  </a:lnTo>
                  <a:lnTo>
                    <a:pt x="1" y="8510"/>
                  </a:lnTo>
                  <a:lnTo>
                    <a:pt x="42" y="8551"/>
                  </a:lnTo>
                  <a:lnTo>
                    <a:pt x="10073" y="8551"/>
                  </a:lnTo>
                  <a:lnTo>
                    <a:pt x="10155" y="8510"/>
                  </a:lnTo>
                  <a:lnTo>
                    <a:pt x="10155" y="8427"/>
                  </a:lnTo>
                  <a:lnTo>
                    <a:pt x="5140" y="41"/>
                  </a:lnTo>
                  <a:lnTo>
                    <a:pt x="5057"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5"/>
            <p:cNvSpPr/>
            <p:nvPr/>
          </p:nvSpPr>
          <p:spPr>
            <a:xfrm>
              <a:off x="6453825" y="1043025"/>
              <a:ext cx="338150" cy="337125"/>
            </a:xfrm>
            <a:custGeom>
              <a:avLst/>
              <a:gdLst/>
              <a:ahLst/>
              <a:cxnLst/>
              <a:rect l="l" t="t" r="r" b="b"/>
              <a:pathLst>
                <a:path w="13526" h="13485" extrusionOk="0">
                  <a:moveTo>
                    <a:pt x="6085" y="1"/>
                  </a:moveTo>
                  <a:lnTo>
                    <a:pt x="5386" y="124"/>
                  </a:lnTo>
                  <a:lnTo>
                    <a:pt x="4769" y="289"/>
                  </a:lnTo>
                  <a:lnTo>
                    <a:pt x="4111" y="535"/>
                  </a:lnTo>
                  <a:lnTo>
                    <a:pt x="3536" y="782"/>
                  </a:lnTo>
                  <a:lnTo>
                    <a:pt x="3001" y="1152"/>
                  </a:lnTo>
                  <a:lnTo>
                    <a:pt x="2467" y="1522"/>
                  </a:lnTo>
                  <a:lnTo>
                    <a:pt x="1974" y="1974"/>
                  </a:lnTo>
                  <a:lnTo>
                    <a:pt x="1563" y="2426"/>
                  </a:lnTo>
                  <a:lnTo>
                    <a:pt x="1151" y="2961"/>
                  </a:lnTo>
                  <a:lnTo>
                    <a:pt x="823" y="3536"/>
                  </a:lnTo>
                  <a:lnTo>
                    <a:pt x="535" y="4112"/>
                  </a:lnTo>
                  <a:lnTo>
                    <a:pt x="329" y="4728"/>
                  </a:lnTo>
                  <a:lnTo>
                    <a:pt x="124" y="5386"/>
                  </a:lnTo>
                  <a:lnTo>
                    <a:pt x="42" y="6044"/>
                  </a:lnTo>
                  <a:lnTo>
                    <a:pt x="0" y="6743"/>
                  </a:lnTo>
                  <a:lnTo>
                    <a:pt x="42" y="7442"/>
                  </a:lnTo>
                  <a:lnTo>
                    <a:pt x="124" y="8099"/>
                  </a:lnTo>
                  <a:lnTo>
                    <a:pt x="329" y="8757"/>
                  </a:lnTo>
                  <a:lnTo>
                    <a:pt x="535" y="9374"/>
                  </a:lnTo>
                  <a:lnTo>
                    <a:pt x="823" y="9949"/>
                  </a:lnTo>
                  <a:lnTo>
                    <a:pt x="1151" y="10525"/>
                  </a:lnTo>
                  <a:lnTo>
                    <a:pt x="1563" y="11018"/>
                  </a:lnTo>
                  <a:lnTo>
                    <a:pt x="1974" y="11511"/>
                  </a:lnTo>
                  <a:lnTo>
                    <a:pt x="2467" y="11964"/>
                  </a:lnTo>
                  <a:lnTo>
                    <a:pt x="3001" y="12334"/>
                  </a:lnTo>
                  <a:lnTo>
                    <a:pt x="3536" y="12662"/>
                  </a:lnTo>
                  <a:lnTo>
                    <a:pt x="4111" y="12950"/>
                  </a:lnTo>
                  <a:lnTo>
                    <a:pt x="4769" y="13197"/>
                  </a:lnTo>
                  <a:lnTo>
                    <a:pt x="5386" y="13361"/>
                  </a:lnTo>
                  <a:lnTo>
                    <a:pt x="6085" y="13444"/>
                  </a:lnTo>
                  <a:lnTo>
                    <a:pt x="6742" y="13485"/>
                  </a:lnTo>
                  <a:lnTo>
                    <a:pt x="7441" y="13444"/>
                  </a:lnTo>
                  <a:lnTo>
                    <a:pt x="8140" y="13361"/>
                  </a:lnTo>
                  <a:lnTo>
                    <a:pt x="8757" y="13197"/>
                  </a:lnTo>
                  <a:lnTo>
                    <a:pt x="9373" y="12950"/>
                  </a:lnTo>
                  <a:lnTo>
                    <a:pt x="9990" y="12662"/>
                  </a:lnTo>
                  <a:lnTo>
                    <a:pt x="10524" y="12334"/>
                  </a:lnTo>
                  <a:lnTo>
                    <a:pt x="11059" y="11964"/>
                  </a:lnTo>
                  <a:lnTo>
                    <a:pt x="11552" y="11511"/>
                  </a:lnTo>
                  <a:lnTo>
                    <a:pt x="11963" y="11018"/>
                  </a:lnTo>
                  <a:lnTo>
                    <a:pt x="12374" y="10525"/>
                  </a:lnTo>
                  <a:lnTo>
                    <a:pt x="12703" y="9949"/>
                  </a:lnTo>
                  <a:lnTo>
                    <a:pt x="12991" y="9374"/>
                  </a:lnTo>
                  <a:lnTo>
                    <a:pt x="13196" y="8757"/>
                  </a:lnTo>
                  <a:lnTo>
                    <a:pt x="13361" y="8099"/>
                  </a:lnTo>
                  <a:lnTo>
                    <a:pt x="13484" y="7442"/>
                  </a:lnTo>
                  <a:lnTo>
                    <a:pt x="13525" y="6743"/>
                  </a:lnTo>
                  <a:lnTo>
                    <a:pt x="13484" y="6044"/>
                  </a:lnTo>
                  <a:lnTo>
                    <a:pt x="13361" y="5386"/>
                  </a:lnTo>
                  <a:lnTo>
                    <a:pt x="13196" y="4728"/>
                  </a:lnTo>
                  <a:lnTo>
                    <a:pt x="12991" y="4112"/>
                  </a:lnTo>
                  <a:lnTo>
                    <a:pt x="12703" y="3536"/>
                  </a:lnTo>
                  <a:lnTo>
                    <a:pt x="12374" y="2961"/>
                  </a:lnTo>
                  <a:lnTo>
                    <a:pt x="11963" y="2426"/>
                  </a:lnTo>
                  <a:lnTo>
                    <a:pt x="11552" y="1974"/>
                  </a:lnTo>
                  <a:lnTo>
                    <a:pt x="11059" y="1522"/>
                  </a:lnTo>
                  <a:lnTo>
                    <a:pt x="10524" y="1152"/>
                  </a:lnTo>
                  <a:lnTo>
                    <a:pt x="9990" y="782"/>
                  </a:lnTo>
                  <a:lnTo>
                    <a:pt x="9373" y="535"/>
                  </a:lnTo>
                  <a:lnTo>
                    <a:pt x="8757" y="289"/>
                  </a:lnTo>
                  <a:lnTo>
                    <a:pt x="8140" y="124"/>
                  </a:lnTo>
                  <a:lnTo>
                    <a:pt x="74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5"/>
            <p:cNvSpPr/>
            <p:nvPr/>
          </p:nvSpPr>
          <p:spPr>
            <a:xfrm>
              <a:off x="6495950" y="1084150"/>
              <a:ext cx="253875" cy="253875"/>
            </a:xfrm>
            <a:custGeom>
              <a:avLst/>
              <a:gdLst/>
              <a:ahLst/>
              <a:cxnLst/>
              <a:rect l="l" t="t" r="r" b="b"/>
              <a:pathLst>
                <a:path w="10155" h="10155" extrusionOk="0">
                  <a:moveTo>
                    <a:pt x="5057" y="124"/>
                  </a:moveTo>
                  <a:lnTo>
                    <a:pt x="5592" y="165"/>
                  </a:lnTo>
                  <a:lnTo>
                    <a:pt x="6085" y="247"/>
                  </a:lnTo>
                  <a:lnTo>
                    <a:pt x="6537" y="370"/>
                  </a:lnTo>
                  <a:lnTo>
                    <a:pt x="6989" y="535"/>
                  </a:lnTo>
                  <a:lnTo>
                    <a:pt x="7442" y="740"/>
                  </a:lnTo>
                  <a:lnTo>
                    <a:pt x="7853" y="987"/>
                  </a:lnTo>
                  <a:lnTo>
                    <a:pt x="8223" y="1275"/>
                  </a:lnTo>
                  <a:lnTo>
                    <a:pt x="8593" y="1603"/>
                  </a:lnTo>
                  <a:lnTo>
                    <a:pt x="8880" y="1932"/>
                  </a:lnTo>
                  <a:lnTo>
                    <a:pt x="9168" y="2343"/>
                  </a:lnTo>
                  <a:lnTo>
                    <a:pt x="9415" y="2713"/>
                  </a:lnTo>
                  <a:lnTo>
                    <a:pt x="9620" y="3166"/>
                  </a:lnTo>
                  <a:lnTo>
                    <a:pt x="9826" y="3618"/>
                  </a:lnTo>
                  <a:lnTo>
                    <a:pt x="9949" y="4111"/>
                  </a:lnTo>
                  <a:lnTo>
                    <a:pt x="9990" y="4604"/>
                  </a:lnTo>
                  <a:lnTo>
                    <a:pt x="10032" y="5098"/>
                  </a:lnTo>
                  <a:lnTo>
                    <a:pt x="9990" y="5591"/>
                  </a:lnTo>
                  <a:lnTo>
                    <a:pt x="9949" y="6084"/>
                  </a:lnTo>
                  <a:lnTo>
                    <a:pt x="9826" y="6578"/>
                  </a:lnTo>
                  <a:lnTo>
                    <a:pt x="9620" y="7030"/>
                  </a:lnTo>
                  <a:lnTo>
                    <a:pt x="9415" y="7441"/>
                  </a:lnTo>
                  <a:lnTo>
                    <a:pt x="9168" y="7852"/>
                  </a:lnTo>
                  <a:lnTo>
                    <a:pt x="8880" y="8263"/>
                  </a:lnTo>
                  <a:lnTo>
                    <a:pt x="8593" y="8592"/>
                  </a:lnTo>
                  <a:lnTo>
                    <a:pt x="8223" y="8921"/>
                  </a:lnTo>
                  <a:lnTo>
                    <a:pt x="7853" y="9209"/>
                  </a:lnTo>
                  <a:lnTo>
                    <a:pt x="7442" y="9455"/>
                  </a:lnTo>
                  <a:lnTo>
                    <a:pt x="6989" y="9661"/>
                  </a:lnTo>
                  <a:lnTo>
                    <a:pt x="6537" y="9825"/>
                  </a:lnTo>
                  <a:lnTo>
                    <a:pt x="6085" y="9949"/>
                  </a:lnTo>
                  <a:lnTo>
                    <a:pt x="5592" y="10031"/>
                  </a:lnTo>
                  <a:lnTo>
                    <a:pt x="4564" y="10031"/>
                  </a:lnTo>
                  <a:lnTo>
                    <a:pt x="4071" y="9949"/>
                  </a:lnTo>
                  <a:lnTo>
                    <a:pt x="3619" y="9825"/>
                  </a:lnTo>
                  <a:lnTo>
                    <a:pt x="3166" y="9661"/>
                  </a:lnTo>
                  <a:lnTo>
                    <a:pt x="2714" y="9455"/>
                  </a:lnTo>
                  <a:lnTo>
                    <a:pt x="2303" y="9209"/>
                  </a:lnTo>
                  <a:lnTo>
                    <a:pt x="1933" y="8921"/>
                  </a:lnTo>
                  <a:lnTo>
                    <a:pt x="1563" y="8592"/>
                  </a:lnTo>
                  <a:lnTo>
                    <a:pt x="1234" y="8263"/>
                  </a:lnTo>
                  <a:lnTo>
                    <a:pt x="946" y="7852"/>
                  </a:lnTo>
                  <a:lnTo>
                    <a:pt x="700" y="7441"/>
                  </a:lnTo>
                  <a:lnTo>
                    <a:pt x="494" y="7030"/>
                  </a:lnTo>
                  <a:lnTo>
                    <a:pt x="330" y="6578"/>
                  </a:lnTo>
                  <a:lnTo>
                    <a:pt x="206" y="6084"/>
                  </a:lnTo>
                  <a:lnTo>
                    <a:pt x="124" y="5591"/>
                  </a:lnTo>
                  <a:lnTo>
                    <a:pt x="124" y="5098"/>
                  </a:lnTo>
                  <a:lnTo>
                    <a:pt x="124" y="4604"/>
                  </a:lnTo>
                  <a:lnTo>
                    <a:pt x="206" y="4111"/>
                  </a:lnTo>
                  <a:lnTo>
                    <a:pt x="330" y="3618"/>
                  </a:lnTo>
                  <a:lnTo>
                    <a:pt x="494" y="3166"/>
                  </a:lnTo>
                  <a:lnTo>
                    <a:pt x="700" y="2713"/>
                  </a:lnTo>
                  <a:lnTo>
                    <a:pt x="946" y="2343"/>
                  </a:lnTo>
                  <a:lnTo>
                    <a:pt x="1234" y="1932"/>
                  </a:lnTo>
                  <a:lnTo>
                    <a:pt x="1563" y="1603"/>
                  </a:lnTo>
                  <a:lnTo>
                    <a:pt x="1933" y="1275"/>
                  </a:lnTo>
                  <a:lnTo>
                    <a:pt x="2303" y="987"/>
                  </a:lnTo>
                  <a:lnTo>
                    <a:pt x="2714" y="740"/>
                  </a:lnTo>
                  <a:lnTo>
                    <a:pt x="3166" y="535"/>
                  </a:lnTo>
                  <a:lnTo>
                    <a:pt x="3619" y="370"/>
                  </a:lnTo>
                  <a:lnTo>
                    <a:pt x="4071" y="247"/>
                  </a:lnTo>
                  <a:lnTo>
                    <a:pt x="4564" y="165"/>
                  </a:lnTo>
                  <a:lnTo>
                    <a:pt x="5057" y="124"/>
                  </a:lnTo>
                  <a:close/>
                  <a:moveTo>
                    <a:pt x="5057" y="0"/>
                  </a:moveTo>
                  <a:lnTo>
                    <a:pt x="4564" y="41"/>
                  </a:lnTo>
                  <a:lnTo>
                    <a:pt x="4071" y="124"/>
                  </a:lnTo>
                  <a:lnTo>
                    <a:pt x="3577" y="247"/>
                  </a:lnTo>
                  <a:lnTo>
                    <a:pt x="3084" y="411"/>
                  </a:lnTo>
                  <a:lnTo>
                    <a:pt x="2673" y="617"/>
                  </a:lnTo>
                  <a:lnTo>
                    <a:pt x="2221" y="863"/>
                  </a:lnTo>
                  <a:lnTo>
                    <a:pt x="1851" y="1192"/>
                  </a:lnTo>
                  <a:lnTo>
                    <a:pt x="1481" y="1521"/>
                  </a:lnTo>
                  <a:lnTo>
                    <a:pt x="1152" y="1850"/>
                  </a:lnTo>
                  <a:lnTo>
                    <a:pt x="864" y="2261"/>
                  </a:lnTo>
                  <a:lnTo>
                    <a:pt x="618" y="2672"/>
                  </a:lnTo>
                  <a:lnTo>
                    <a:pt x="412" y="3125"/>
                  </a:lnTo>
                  <a:lnTo>
                    <a:pt x="206" y="3577"/>
                  </a:lnTo>
                  <a:lnTo>
                    <a:pt x="83" y="4070"/>
                  </a:lnTo>
                  <a:lnTo>
                    <a:pt x="1" y="4563"/>
                  </a:lnTo>
                  <a:lnTo>
                    <a:pt x="1" y="5098"/>
                  </a:lnTo>
                  <a:lnTo>
                    <a:pt x="1" y="5632"/>
                  </a:lnTo>
                  <a:lnTo>
                    <a:pt x="83" y="6125"/>
                  </a:lnTo>
                  <a:lnTo>
                    <a:pt x="206" y="6619"/>
                  </a:lnTo>
                  <a:lnTo>
                    <a:pt x="412" y="7071"/>
                  </a:lnTo>
                  <a:lnTo>
                    <a:pt x="618" y="7523"/>
                  </a:lnTo>
                  <a:lnTo>
                    <a:pt x="864" y="7934"/>
                  </a:lnTo>
                  <a:lnTo>
                    <a:pt x="1152" y="8304"/>
                  </a:lnTo>
                  <a:lnTo>
                    <a:pt x="1481" y="8674"/>
                  </a:lnTo>
                  <a:lnTo>
                    <a:pt x="1851" y="9003"/>
                  </a:lnTo>
                  <a:lnTo>
                    <a:pt x="2221" y="9291"/>
                  </a:lnTo>
                  <a:lnTo>
                    <a:pt x="2673" y="9579"/>
                  </a:lnTo>
                  <a:lnTo>
                    <a:pt x="3084" y="9784"/>
                  </a:lnTo>
                  <a:lnTo>
                    <a:pt x="3577" y="9949"/>
                  </a:lnTo>
                  <a:lnTo>
                    <a:pt x="4071" y="10072"/>
                  </a:lnTo>
                  <a:lnTo>
                    <a:pt x="4564" y="10154"/>
                  </a:lnTo>
                  <a:lnTo>
                    <a:pt x="5592" y="10154"/>
                  </a:lnTo>
                  <a:lnTo>
                    <a:pt x="6085" y="10072"/>
                  </a:lnTo>
                  <a:lnTo>
                    <a:pt x="6578" y="9949"/>
                  </a:lnTo>
                  <a:lnTo>
                    <a:pt x="7031" y="9784"/>
                  </a:lnTo>
                  <a:lnTo>
                    <a:pt x="7483" y="9579"/>
                  </a:lnTo>
                  <a:lnTo>
                    <a:pt x="7894" y="9291"/>
                  </a:lnTo>
                  <a:lnTo>
                    <a:pt x="8305" y="9003"/>
                  </a:lnTo>
                  <a:lnTo>
                    <a:pt x="8675" y="8674"/>
                  </a:lnTo>
                  <a:lnTo>
                    <a:pt x="9004" y="8304"/>
                  </a:lnTo>
                  <a:lnTo>
                    <a:pt x="9292" y="7934"/>
                  </a:lnTo>
                  <a:lnTo>
                    <a:pt x="9538" y="7523"/>
                  </a:lnTo>
                  <a:lnTo>
                    <a:pt x="9744" y="7071"/>
                  </a:lnTo>
                  <a:lnTo>
                    <a:pt x="9908" y="6619"/>
                  </a:lnTo>
                  <a:lnTo>
                    <a:pt x="10032" y="6125"/>
                  </a:lnTo>
                  <a:lnTo>
                    <a:pt x="10114" y="5632"/>
                  </a:lnTo>
                  <a:lnTo>
                    <a:pt x="10155" y="5098"/>
                  </a:lnTo>
                  <a:lnTo>
                    <a:pt x="10114" y="4563"/>
                  </a:lnTo>
                  <a:lnTo>
                    <a:pt x="10032" y="4070"/>
                  </a:lnTo>
                  <a:lnTo>
                    <a:pt x="9908" y="3577"/>
                  </a:lnTo>
                  <a:lnTo>
                    <a:pt x="9744" y="3125"/>
                  </a:lnTo>
                  <a:lnTo>
                    <a:pt x="9538" y="2672"/>
                  </a:lnTo>
                  <a:lnTo>
                    <a:pt x="9292" y="2261"/>
                  </a:lnTo>
                  <a:lnTo>
                    <a:pt x="9004" y="1850"/>
                  </a:lnTo>
                  <a:lnTo>
                    <a:pt x="8675" y="1521"/>
                  </a:lnTo>
                  <a:lnTo>
                    <a:pt x="8305" y="1192"/>
                  </a:lnTo>
                  <a:lnTo>
                    <a:pt x="7894" y="863"/>
                  </a:lnTo>
                  <a:lnTo>
                    <a:pt x="7483" y="617"/>
                  </a:lnTo>
                  <a:lnTo>
                    <a:pt x="7031" y="411"/>
                  </a:lnTo>
                  <a:lnTo>
                    <a:pt x="6578" y="247"/>
                  </a:lnTo>
                  <a:lnTo>
                    <a:pt x="6085" y="124"/>
                  </a:lnTo>
                  <a:lnTo>
                    <a:pt x="5592" y="41"/>
                  </a:lnTo>
                  <a:lnTo>
                    <a:pt x="5057"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5"/>
            <p:cNvSpPr/>
            <p:nvPr/>
          </p:nvSpPr>
          <p:spPr>
            <a:xfrm>
              <a:off x="6549400" y="1137575"/>
              <a:ext cx="147000" cy="148025"/>
            </a:xfrm>
            <a:custGeom>
              <a:avLst/>
              <a:gdLst/>
              <a:ahLst/>
              <a:cxnLst/>
              <a:rect l="l" t="t" r="r" b="b"/>
              <a:pathLst>
                <a:path w="5880" h="5921" extrusionOk="0">
                  <a:moveTo>
                    <a:pt x="2919" y="124"/>
                  </a:moveTo>
                  <a:lnTo>
                    <a:pt x="3207" y="165"/>
                  </a:lnTo>
                  <a:lnTo>
                    <a:pt x="3495" y="206"/>
                  </a:lnTo>
                  <a:lnTo>
                    <a:pt x="3783" y="248"/>
                  </a:lnTo>
                  <a:lnTo>
                    <a:pt x="4029" y="371"/>
                  </a:lnTo>
                  <a:lnTo>
                    <a:pt x="4276" y="494"/>
                  </a:lnTo>
                  <a:lnTo>
                    <a:pt x="4523" y="618"/>
                  </a:lnTo>
                  <a:lnTo>
                    <a:pt x="4728" y="782"/>
                  </a:lnTo>
                  <a:lnTo>
                    <a:pt x="4934" y="946"/>
                  </a:lnTo>
                  <a:lnTo>
                    <a:pt x="5098" y="1152"/>
                  </a:lnTo>
                  <a:lnTo>
                    <a:pt x="5263" y="1399"/>
                  </a:lnTo>
                  <a:lnTo>
                    <a:pt x="5427" y="1604"/>
                  </a:lnTo>
                  <a:lnTo>
                    <a:pt x="5550" y="1851"/>
                  </a:lnTo>
                  <a:lnTo>
                    <a:pt x="5633" y="2139"/>
                  </a:lnTo>
                  <a:lnTo>
                    <a:pt x="5715" y="2385"/>
                  </a:lnTo>
                  <a:lnTo>
                    <a:pt x="5756" y="2673"/>
                  </a:lnTo>
                  <a:lnTo>
                    <a:pt x="5756" y="2961"/>
                  </a:lnTo>
                  <a:lnTo>
                    <a:pt x="5756" y="3249"/>
                  </a:lnTo>
                  <a:lnTo>
                    <a:pt x="5715" y="3536"/>
                  </a:lnTo>
                  <a:lnTo>
                    <a:pt x="5633" y="3783"/>
                  </a:lnTo>
                  <a:lnTo>
                    <a:pt x="5550" y="4071"/>
                  </a:lnTo>
                  <a:lnTo>
                    <a:pt x="5427" y="4317"/>
                  </a:lnTo>
                  <a:lnTo>
                    <a:pt x="5263" y="4523"/>
                  </a:lnTo>
                  <a:lnTo>
                    <a:pt x="5098" y="4770"/>
                  </a:lnTo>
                  <a:lnTo>
                    <a:pt x="4934" y="4934"/>
                  </a:lnTo>
                  <a:lnTo>
                    <a:pt x="4728" y="5140"/>
                  </a:lnTo>
                  <a:lnTo>
                    <a:pt x="4523" y="5304"/>
                  </a:lnTo>
                  <a:lnTo>
                    <a:pt x="4276" y="5427"/>
                  </a:lnTo>
                  <a:lnTo>
                    <a:pt x="4029" y="5551"/>
                  </a:lnTo>
                  <a:lnTo>
                    <a:pt x="3783" y="5674"/>
                  </a:lnTo>
                  <a:lnTo>
                    <a:pt x="3495" y="5715"/>
                  </a:lnTo>
                  <a:lnTo>
                    <a:pt x="3207" y="5756"/>
                  </a:lnTo>
                  <a:lnTo>
                    <a:pt x="2919" y="5797"/>
                  </a:lnTo>
                  <a:lnTo>
                    <a:pt x="2632" y="5756"/>
                  </a:lnTo>
                  <a:lnTo>
                    <a:pt x="2385" y="5715"/>
                  </a:lnTo>
                  <a:lnTo>
                    <a:pt x="2097" y="5674"/>
                  </a:lnTo>
                  <a:lnTo>
                    <a:pt x="1850" y="5551"/>
                  </a:lnTo>
                  <a:lnTo>
                    <a:pt x="1604" y="5427"/>
                  </a:lnTo>
                  <a:lnTo>
                    <a:pt x="1357" y="5304"/>
                  </a:lnTo>
                  <a:lnTo>
                    <a:pt x="1152" y="5140"/>
                  </a:lnTo>
                  <a:lnTo>
                    <a:pt x="946" y="4934"/>
                  </a:lnTo>
                  <a:lnTo>
                    <a:pt x="741" y="4770"/>
                  </a:lnTo>
                  <a:lnTo>
                    <a:pt x="576" y="4523"/>
                  </a:lnTo>
                  <a:lnTo>
                    <a:pt x="453" y="4317"/>
                  </a:lnTo>
                  <a:lnTo>
                    <a:pt x="329" y="4071"/>
                  </a:lnTo>
                  <a:lnTo>
                    <a:pt x="247" y="3783"/>
                  </a:lnTo>
                  <a:lnTo>
                    <a:pt x="165" y="3536"/>
                  </a:lnTo>
                  <a:lnTo>
                    <a:pt x="124" y="3249"/>
                  </a:lnTo>
                  <a:lnTo>
                    <a:pt x="124" y="2961"/>
                  </a:lnTo>
                  <a:lnTo>
                    <a:pt x="124" y="2673"/>
                  </a:lnTo>
                  <a:lnTo>
                    <a:pt x="165" y="2385"/>
                  </a:lnTo>
                  <a:lnTo>
                    <a:pt x="247" y="2139"/>
                  </a:lnTo>
                  <a:lnTo>
                    <a:pt x="329" y="1851"/>
                  </a:lnTo>
                  <a:lnTo>
                    <a:pt x="453" y="1604"/>
                  </a:lnTo>
                  <a:lnTo>
                    <a:pt x="576" y="1399"/>
                  </a:lnTo>
                  <a:lnTo>
                    <a:pt x="741" y="1152"/>
                  </a:lnTo>
                  <a:lnTo>
                    <a:pt x="946" y="946"/>
                  </a:lnTo>
                  <a:lnTo>
                    <a:pt x="1152" y="782"/>
                  </a:lnTo>
                  <a:lnTo>
                    <a:pt x="1357" y="618"/>
                  </a:lnTo>
                  <a:lnTo>
                    <a:pt x="1604" y="494"/>
                  </a:lnTo>
                  <a:lnTo>
                    <a:pt x="1850" y="371"/>
                  </a:lnTo>
                  <a:lnTo>
                    <a:pt x="2097" y="248"/>
                  </a:lnTo>
                  <a:lnTo>
                    <a:pt x="2385" y="206"/>
                  </a:lnTo>
                  <a:lnTo>
                    <a:pt x="2632" y="165"/>
                  </a:lnTo>
                  <a:lnTo>
                    <a:pt x="2919" y="124"/>
                  </a:lnTo>
                  <a:close/>
                  <a:moveTo>
                    <a:pt x="2919" y="1"/>
                  </a:moveTo>
                  <a:lnTo>
                    <a:pt x="2632" y="42"/>
                  </a:lnTo>
                  <a:lnTo>
                    <a:pt x="2344" y="83"/>
                  </a:lnTo>
                  <a:lnTo>
                    <a:pt x="2056" y="124"/>
                  </a:lnTo>
                  <a:lnTo>
                    <a:pt x="1809" y="248"/>
                  </a:lnTo>
                  <a:lnTo>
                    <a:pt x="1522" y="371"/>
                  </a:lnTo>
                  <a:lnTo>
                    <a:pt x="1275" y="494"/>
                  </a:lnTo>
                  <a:lnTo>
                    <a:pt x="1069" y="700"/>
                  </a:lnTo>
                  <a:lnTo>
                    <a:pt x="864" y="864"/>
                  </a:lnTo>
                  <a:lnTo>
                    <a:pt x="658" y="1070"/>
                  </a:lnTo>
                  <a:lnTo>
                    <a:pt x="494" y="1316"/>
                  </a:lnTo>
                  <a:lnTo>
                    <a:pt x="329" y="1563"/>
                  </a:lnTo>
                  <a:lnTo>
                    <a:pt x="206" y="1810"/>
                  </a:lnTo>
                  <a:lnTo>
                    <a:pt x="124" y="2097"/>
                  </a:lnTo>
                  <a:lnTo>
                    <a:pt x="42" y="2344"/>
                  </a:lnTo>
                  <a:lnTo>
                    <a:pt x="1" y="2673"/>
                  </a:lnTo>
                  <a:lnTo>
                    <a:pt x="1" y="2961"/>
                  </a:lnTo>
                  <a:lnTo>
                    <a:pt x="1" y="3249"/>
                  </a:lnTo>
                  <a:lnTo>
                    <a:pt x="42" y="3536"/>
                  </a:lnTo>
                  <a:lnTo>
                    <a:pt x="124" y="3824"/>
                  </a:lnTo>
                  <a:lnTo>
                    <a:pt x="206" y="4112"/>
                  </a:lnTo>
                  <a:lnTo>
                    <a:pt x="329" y="4358"/>
                  </a:lnTo>
                  <a:lnTo>
                    <a:pt x="494" y="4605"/>
                  </a:lnTo>
                  <a:lnTo>
                    <a:pt x="658" y="4852"/>
                  </a:lnTo>
                  <a:lnTo>
                    <a:pt x="864" y="5057"/>
                  </a:lnTo>
                  <a:lnTo>
                    <a:pt x="1069" y="5222"/>
                  </a:lnTo>
                  <a:lnTo>
                    <a:pt x="1275" y="5386"/>
                  </a:lnTo>
                  <a:lnTo>
                    <a:pt x="1522" y="5551"/>
                  </a:lnTo>
                  <a:lnTo>
                    <a:pt x="1809" y="5674"/>
                  </a:lnTo>
                  <a:lnTo>
                    <a:pt x="2056" y="5756"/>
                  </a:lnTo>
                  <a:lnTo>
                    <a:pt x="2344" y="5838"/>
                  </a:lnTo>
                  <a:lnTo>
                    <a:pt x="2632" y="5879"/>
                  </a:lnTo>
                  <a:lnTo>
                    <a:pt x="2919" y="5921"/>
                  </a:lnTo>
                  <a:lnTo>
                    <a:pt x="3248" y="5879"/>
                  </a:lnTo>
                  <a:lnTo>
                    <a:pt x="3536" y="5838"/>
                  </a:lnTo>
                  <a:lnTo>
                    <a:pt x="3824" y="5756"/>
                  </a:lnTo>
                  <a:lnTo>
                    <a:pt x="4070" y="5674"/>
                  </a:lnTo>
                  <a:lnTo>
                    <a:pt x="4358" y="5551"/>
                  </a:lnTo>
                  <a:lnTo>
                    <a:pt x="4564" y="5386"/>
                  </a:lnTo>
                  <a:lnTo>
                    <a:pt x="4810" y="5222"/>
                  </a:lnTo>
                  <a:lnTo>
                    <a:pt x="5016" y="5057"/>
                  </a:lnTo>
                  <a:lnTo>
                    <a:pt x="5221" y="4852"/>
                  </a:lnTo>
                  <a:lnTo>
                    <a:pt x="5386" y="4605"/>
                  </a:lnTo>
                  <a:lnTo>
                    <a:pt x="5509" y="4358"/>
                  </a:lnTo>
                  <a:lnTo>
                    <a:pt x="5633" y="4112"/>
                  </a:lnTo>
                  <a:lnTo>
                    <a:pt x="5756" y="3824"/>
                  </a:lnTo>
                  <a:lnTo>
                    <a:pt x="5838" y="3536"/>
                  </a:lnTo>
                  <a:lnTo>
                    <a:pt x="5879" y="3249"/>
                  </a:lnTo>
                  <a:lnTo>
                    <a:pt x="5879" y="2961"/>
                  </a:lnTo>
                  <a:lnTo>
                    <a:pt x="5879" y="2673"/>
                  </a:lnTo>
                  <a:lnTo>
                    <a:pt x="5838" y="2344"/>
                  </a:lnTo>
                  <a:lnTo>
                    <a:pt x="5756" y="2097"/>
                  </a:lnTo>
                  <a:lnTo>
                    <a:pt x="5633" y="1810"/>
                  </a:lnTo>
                  <a:lnTo>
                    <a:pt x="5509" y="1563"/>
                  </a:lnTo>
                  <a:lnTo>
                    <a:pt x="5386" y="1316"/>
                  </a:lnTo>
                  <a:lnTo>
                    <a:pt x="5221" y="1070"/>
                  </a:lnTo>
                  <a:lnTo>
                    <a:pt x="5016" y="864"/>
                  </a:lnTo>
                  <a:lnTo>
                    <a:pt x="4810" y="700"/>
                  </a:lnTo>
                  <a:lnTo>
                    <a:pt x="4564" y="494"/>
                  </a:lnTo>
                  <a:lnTo>
                    <a:pt x="4358" y="371"/>
                  </a:lnTo>
                  <a:lnTo>
                    <a:pt x="4070" y="248"/>
                  </a:lnTo>
                  <a:lnTo>
                    <a:pt x="3824" y="124"/>
                  </a:lnTo>
                  <a:lnTo>
                    <a:pt x="3536" y="83"/>
                  </a:lnTo>
                  <a:lnTo>
                    <a:pt x="3248" y="42"/>
                  </a:lnTo>
                  <a:lnTo>
                    <a:pt x="2919" y="1"/>
                  </a:lnTo>
                  <a:close/>
                </a:path>
              </a:pathLst>
            </a:custGeom>
            <a:solidFill>
              <a:srgbClr val="E67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5"/>
          <p:cNvGrpSpPr/>
          <p:nvPr/>
        </p:nvGrpSpPr>
        <p:grpSpPr>
          <a:xfrm>
            <a:off x="8511640" y="2571706"/>
            <a:ext cx="1305154" cy="1730448"/>
            <a:chOff x="884508" y="1833124"/>
            <a:chExt cx="1965889" cy="2606489"/>
          </a:xfrm>
        </p:grpSpPr>
        <p:sp>
          <p:nvSpPr>
            <p:cNvPr id="83" name="Google Shape;83;p5"/>
            <p:cNvSpPr/>
            <p:nvPr/>
          </p:nvSpPr>
          <p:spPr>
            <a:xfrm>
              <a:off x="1140700" y="1833124"/>
              <a:ext cx="1453500" cy="1451100"/>
            </a:xfrm>
            <a:prstGeom prst="round2SameRect">
              <a:avLst>
                <a:gd name="adj1" fmla="val 16667"/>
                <a:gd name="adj2"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grpSp>
          <p:nvGrpSpPr>
            <p:cNvPr id="84" name="Google Shape;84;p5"/>
            <p:cNvGrpSpPr/>
            <p:nvPr/>
          </p:nvGrpSpPr>
          <p:grpSpPr>
            <a:xfrm>
              <a:off x="884508" y="2717956"/>
              <a:ext cx="1965889" cy="1721656"/>
              <a:chOff x="3904150" y="1766400"/>
              <a:chExt cx="837725" cy="733650"/>
            </a:xfrm>
          </p:grpSpPr>
          <p:sp>
            <p:nvSpPr>
              <p:cNvPr id="85" name="Google Shape;85;p5"/>
              <p:cNvSpPr/>
              <p:nvPr/>
            </p:nvSpPr>
            <p:spPr>
              <a:xfrm>
                <a:off x="4306875" y="2103550"/>
                <a:ext cx="32275" cy="388175"/>
              </a:xfrm>
              <a:custGeom>
                <a:avLst/>
                <a:gdLst/>
                <a:ahLst/>
                <a:cxnLst/>
                <a:rect l="l" t="t" r="r" b="b"/>
                <a:pathLst>
                  <a:path w="1291" h="15527" extrusionOk="0">
                    <a:moveTo>
                      <a:pt x="1" y="1"/>
                    </a:moveTo>
                    <a:lnTo>
                      <a:pt x="1" y="15527"/>
                    </a:lnTo>
                    <a:lnTo>
                      <a:pt x="1291" y="15527"/>
                    </a:lnTo>
                    <a:lnTo>
                      <a:pt x="1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p:nvPr/>
            </p:nvSpPr>
            <p:spPr>
              <a:xfrm>
                <a:off x="4099800" y="2470900"/>
                <a:ext cx="445400" cy="29150"/>
              </a:xfrm>
              <a:custGeom>
                <a:avLst/>
                <a:gdLst/>
                <a:ahLst/>
                <a:cxnLst/>
                <a:rect l="l" t="t" r="r" b="b"/>
                <a:pathLst>
                  <a:path w="17816" h="1166" extrusionOk="0">
                    <a:moveTo>
                      <a:pt x="1166" y="0"/>
                    </a:moveTo>
                    <a:lnTo>
                      <a:pt x="958" y="42"/>
                    </a:lnTo>
                    <a:lnTo>
                      <a:pt x="708" y="83"/>
                    </a:lnTo>
                    <a:lnTo>
                      <a:pt x="541" y="208"/>
                    </a:lnTo>
                    <a:lnTo>
                      <a:pt x="375" y="333"/>
                    </a:lnTo>
                    <a:lnTo>
                      <a:pt x="208" y="500"/>
                    </a:lnTo>
                    <a:lnTo>
                      <a:pt x="125" y="708"/>
                    </a:lnTo>
                    <a:lnTo>
                      <a:pt x="42" y="916"/>
                    </a:lnTo>
                    <a:lnTo>
                      <a:pt x="0" y="1166"/>
                    </a:lnTo>
                    <a:lnTo>
                      <a:pt x="17815" y="1166"/>
                    </a:lnTo>
                    <a:lnTo>
                      <a:pt x="17774" y="916"/>
                    </a:lnTo>
                    <a:lnTo>
                      <a:pt x="17732" y="708"/>
                    </a:lnTo>
                    <a:lnTo>
                      <a:pt x="17607" y="500"/>
                    </a:lnTo>
                    <a:lnTo>
                      <a:pt x="17482" y="333"/>
                    </a:lnTo>
                    <a:lnTo>
                      <a:pt x="17316" y="208"/>
                    </a:lnTo>
                    <a:lnTo>
                      <a:pt x="17108" y="83"/>
                    </a:lnTo>
                    <a:lnTo>
                      <a:pt x="16900" y="42"/>
                    </a:lnTo>
                    <a:lnTo>
                      <a:pt x="166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5"/>
              <p:cNvSpPr/>
              <p:nvPr/>
            </p:nvSpPr>
            <p:spPr>
              <a:xfrm>
                <a:off x="3904150" y="1766400"/>
                <a:ext cx="837725" cy="422525"/>
              </a:xfrm>
              <a:custGeom>
                <a:avLst/>
                <a:gdLst/>
                <a:ahLst/>
                <a:cxnLst/>
                <a:rect l="l" t="t" r="r" b="b"/>
                <a:pathLst>
                  <a:path w="33509" h="16901" extrusionOk="0">
                    <a:moveTo>
                      <a:pt x="2665" y="1"/>
                    </a:moveTo>
                    <a:lnTo>
                      <a:pt x="2415" y="42"/>
                    </a:lnTo>
                    <a:lnTo>
                      <a:pt x="2207" y="42"/>
                    </a:lnTo>
                    <a:lnTo>
                      <a:pt x="1874" y="126"/>
                    </a:lnTo>
                    <a:lnTo>
                      <a:pt x="1624" y="250"/>
                    </a:lnTo>
                    <a:lnTo>
                      <a:pt x="1333" y="375"/>
                    </a:lnTo>
                    <a:lnTo>
                      <a:pt x="1083" y="542"/>
                    </a:lnTo>
                    <a:lnTo>
                      <a:pt x="875" y="708"/>
                    </a:lnTo>
                    <a:lnTo>
                      <a:pt x="667" y="916"/>
                    </a:lnTo>
                    <a:lnTo>
                      <a:pt x="500" y="1125"/>
                    </a:lnTo>
                    <a:lnTo>
                      <a:pt x="334" y="1374"/>
                    </a:lnTo>
                    <a:lnTo>
                      <a:pt x="209" y="1624"/>
                    </a:lnTo>
                    <a:lnTo>
                      <a:pt x="126" y="1874"/>
                    </a:lnTo>
                    <a:lnTo>
                      <a:pt x="43" y="2165"/>
                    </a:lnTo>
                    <a:lnTo>
                      <a:pt x="43" y="2457"/>
                    </a:lnTo>
                    <a:lnTo>
                      <a:pt x="1" y="2706"/>
                    </a:lnTo>
                    <a:lnTo>
                      <a:pt x="43" y="2998"/>
                    </a:lnTo>
                    <a:lnTo>
                      <a:pt x="84" y="3289"/>
                    </a:lnTo>
                    <a:lnTo>
                      <a:pt x="209" y="3580"/>
                    </a:lnTo>
                    <a:lnTo>
                      <a:pt x="2790" y="10199"/>
                    </a:lnTo>
                    <a:lnTo>
                      <a:pt x="2998" y="10740"/>
                    </a:lnTo>
                    <a:lnTo>
                      <a:pt x="3248" y="11239"/>
                    </a:lnTo>
                    <a:lnTo>
                      <a:pt x="3539" y="11739"/>
                    </a:lnTo>
                    <a:lnTo>
                      <a:pt x="3872" y="12197"/>
                    </a:lnTo>
                    <a:lnTo>
                      <a:pt x="4205" y="12654"/>
                    </a:lnTo>
                    <a:lnTo>
                      <a:pt x="4580" y="13112"/>
                    </a:lnTo>
                    <a:lnTo>
                      <a:pt x="4954" y="13529"/>
                    </a:lnTo>
                    <a:lnTo>
                      <a:pt x="5371" y="13903"/>
                    </a:lnTo>
                    <a:lnTo>
                      <a:pt x="5828" y="14236"/>
                    </a:lnTo>
                    <a:lnTo>
                      <a:pt x="6286" y="14569"/>
                    </a:lnTo>
                    <a:lnTo>
                      <a:pt x="6744" y="14902"/>
                    </a:lnTo>
                    <a:lnTo>
                      <a:pt x="7244" y="15152"/>
                    </a:lnTo>
                    <a:lnTo>
                      <a:pt x="7743" y="15402"/>
                    </a:lnTo>
                    <a:lnTo>
                      <a:pt x="8284" y="15651"/>
                    </a:lnTo>
                    <a:lnTo>
                      <a:pt x="8825" y="15818"/>
                    </a:lnTo>
                    <a:lnTo>
                      <a:pt x="9408" y="15984"/>
                    </a:lnTo>
                    <a:lnTo>
                      <a:pt x="9783" y="16068"/>
                    </a:lnTo>
                    <a:lnTo>
                      <a:pt x="10657" y="16276"/>
                    </a:lnTo>
                    <a:lnTo>
                      <a:pt x="11531" y="16442"/>
                    </a:lnTo>
                    <a:lnTo>
                      <a:pt x="12447" y="16567"/>
                    </a:lnTo>
                    <a:lnTo>
                      <a:pt x="13321" y="16692"/>
                    </a:lnTo>
                    <a:lnTo>
                      <a:pt x="14195" y="16775"/>
                    </a:lnTo>
                    <a:lnTo>
                      <a:pt x="15111" y="16858"/>
                    </a:lnTo>
                    <a:lnTo>
                      <a:pt x="15985" y="16900"/>
                    </a:lnTo>
                    <a:lnTo>
                      <a:pt x="16859" y="16900"/>
                    </a:lnTo>
                    <a:lnTo>
                      <a:pt x="17775" y="16858"/>
                    </a:lnTo>
                    <a:lnTo>
                      <a:pt x="18649" y="16817"/>
                    </a:lnTo>
                    <a:lnTo>
                      <a:pt x="19523" y="16775"/>
                    </a:lnTo>
                    <a:lnTo>
                      <a:pt x="20438" y="16692"/>
                    </a:lnTo>
                    <a:lnTo>
                      <a:pt x="21313" y="16567"/>
                    </a:lnTo>
                    <a:lnTo>
                      <a:pt x="22187" y="16401"/>
                    </a:lnTo>
                    <a:lnTo>
                      <a:pt x="23061" y="16234"/>
                    </a:lnTo>
                    <a:lnTo>
                      <a:pt x="23935" y="16026"/>
                    </a:lnTo>
                    <a:lnTo>
                      <a:pt x="24143" y="15984"/>
                    </a:lnTo>
                    <a:lnTo>
                      <a:pt x="24684" y="15818"/>
                    </a:lnTo>
                    <a:lnTo>
                      <a:pt x="25267" y="15651"/>
                    </a:lnTo>
                    <a:lnTo>
                      <a:pt x="25808" y="15402"/>
                    </a:lnTo>
                    <a:lnTo>
                      <a:pt x="26307" y="15152"/>
                    </a:lnTo>
                    <a:lnTo>
                      <a:pt x="26849" y="14902"/>
                    </a:lnTo>
                    <a:lnTo>
                      <a:pt x="27306" y="14569"/>
                    </a:lnTo>
                    <a:lnTo>
                      <a:pt x="27764" y="14236"/>
                    </a:lnTo>
                    <a:lnTo>
                      <a:pt x="28222" y="13862"/>
                    </a:lnTo>
                    <a:lnTo>
                      <a:pt x="28638" y="13445"/>
                    </a:lnTo>
                    <a:lnTo>
                      <a:pt x="29055" y="13029"/>
                    </a:lnTo>
                    <a:lnTo>
                      <a:pt x="29429" y="12613"/>
                    </a:lnTo>
                    <a:lnTo>
                      <a:pt x="29762" y="12113"/>
                    </a:lnTo>
                    <a:lnTo>
                      <a:pt x="30095" y="11655"/>
                    </a:lnTo>
                    <a:lnTo>
                      <a:pt x="30387" y="11114"/>
                    </a:lnTo>
                    <a:lnTo>
                      <a:pt x="30636" y="10615"/>
                    </a:lnTo>
                    <a:lnTo>
                      <a:pt x="30886" y="10074"/>
                    </a:lnTo>
                    <a:lnTo>
                      <a:pt x="33342" y="3580"/>
                    </a:lnTo>
                    <a:lnTo>
                      <a:pt x="33425" y="3289"/>
                    </a:lnTo>
                    <a:lnTo>
                      <a:pt x="33508" y="2998"/>
                    </a:lnTo>
                    <a:lnTo>
                      <a:pt x="33508" y="2706"/>
                    </a:lnTo>
                    <a:lnTo>
                      <a:pt x="33508" y="2457"/>
                    </a:lnTo>
                    <a:lnTo>
                      <a:pt x="33467" y="2165"/>
                    </a:lnTo>
                    <a:lnTo>
                      <a:pt x="33384" y="1874"/>
                    </a:lnTo>
                    <a:lnTo>
                      <a:pt x="33300" y="1624"/>
                    </a:lnTo>
                    <a:lnTo>
                      <a:pt x="33175" y="1374"/>
                    </a:lnTo>
                    <a:lnTo>
                      <a:pt x="33051" y="1125"/>
                    </a:lnTo>
                    <a:lnTo>
                      <a:pt x="32842" y="916"/>
                    </a:lnTo>
                    <a:lnTo>
                      <a:pt x="32676" y="708"/>
                    </a:lnTo>
                    <a:lnTo>
                      <a:pt x="32426" y="542"/>
                    </a:lnTo>
                    <a:lnTo>
                      <a:pt x="32176" y="375"/>
                    </a:lnTo>
                    <a:lnTo>
                      <a:pt x="31927" y="250"/>
                    </a:lnTo>
                    <a:lnTo>
                      <a:pt x="31635" y="126"/>
                    </a:lnTo>
                    <a:lnTo>
                      <a:pt x="31344" y="42"/>
                    </a:lnTo>
                    <a:lnTo>
                      <a:pt x="31094" y="42"/>
                    </a:lnTo>
                    <a:lnTo>
                      <a:pt x="30845" y="1"/>
                    </a:lnTo>
                    <a:lnTo>
                      <a:pt x="30387" y="84"/>
                    </a:lnTo>
                    <a:lnTo>
                      <a:pt x="29929" y="209"/>
                    </a:lnTo>
                    <a:lnTo>
                      <a:pt x="29513" y="459"/>
                    </a:lnTo>
                    <a:lnTo>
                      <a:pt x="29138" y="750"/>
                    </a:lnTo>
                    <a:lnTo>
                      <a:pt x="28805" y="1083"/>
                    </a:lnTo>
                    <a:lnTo>
                      <a:pt x="28555" y="1499"/>
                    </a:lnTo>
                    <a:lnTo>
                      <a:pt x="28347" y="1957"/>
                    </a:lnTo>
                    <a:lnTo>
                      <a:pt x="27806" y="3497"/>
                    </a:lnTo>
                    <a:lnTo>
                      <a:pt x="27598" y="4080"/>
                    </a:lnTo>
                    <a:lnTo>
                      <a:pt x="27348" y="4621"/>
                    </a:lnTo>
                    <a:lnTo>
                      <a:pt x="27015" y="5162"/>
                    </a:lnTo>
                    <a:lnTo>
                      <a:pt x="26682" y="5662"/>
                    </a:lnTo>
                    <a:lnTo>
                      <a:pt x="26307" y="6119"/>
                    </a:lnTo>
                    <a:lnTo>
                      <a:pt x="25891" y="6536"/>
                    </a:lnTo>
                    <a:lnTo>
                      <a:pt x="25475" y="6952"/>
                    </a:lnTo>
                    <a:lnTo>
                      <a:pt x="25017" y="7327"/>
                    </a:lnTo>
                    <a:lnTo>
                      <a:pt x="24518" y="7618"/>
                    </a:lnTo>
                    <a:lnTo>
                      <a:pt x="23977" y="7909"/>
                    </a:lnTo>
                    <a:lnTo>
                      <a:pt x="23435" y="8159"/>
                    </a:lnTo>
                    <a:lnTo>
                      <a:pt x="22894" y="8367"/>
                    </a:lnTo>
                    <a:lnTo>
                      <a:pt x="22312" y="8534"/>
                    </a:lnTo>
                    <a:lnTo>
                      <a:pt x="21729" y="8659"/>
                    </a:lnTo>
                    <a:lnTo>
                      <a:pt x="21104" y="8742"/>
                    </a:lnTo>
                    <a:lnTo>
                      <a:pt x="12405" y="8742"/>
                    </a:lnTo>
                    <a:lnTo>
                      <a:pt x="11822" y="8659"/>
                    </a:lnTo>
                    <a:lnTo>
                      <a:pt x="11198" y="8534"/>
                    </a:lnTo>
                    <a:lnTo>
                      <a:pt x="10657" y="8367"/>
                    </a:lnTo>
                    <a:lnTo>
                      <a:pt x="10074" y="8159"/>
                    </a:lnTo>
                    <a:lnTo>
                      <a:pt x="9533" y="7909"/>
                    </a:lnTo>
                    <a:lnTo>
                      <a:pt x="9033" y="7618"/>
                    </a:lnTo>
                    <a:lnTo>
                      <a:pt x="8534" y="7327"/>
                    </a:lnTo>
                    <a:lnTo>
                      <a:pt x="8076" y="6952"/>
                    </a:lnTo>
                    <a:lnTo>
                      <a:pt x="7618" y="6536"/>
                    </a:lnTo>
                    <a:lnTo>
                      <a:pt x="7202" y="6119"/>
                    </a:lnTo>
                    <a:lnTo>
                      <a:pt x="6827" y="5662"/>
                    </a:lnTo>
                    <a:lnTo>
                      <a:pt x="6494" y="5162"/>
                    </a:lnTo>
                    <a:lnTo>
                      <a:pt x="6203" y="4621"/>
                    </a:lnTo>
                    <a:lnTo>
                      <a:pt x="5953" y="4080"/>
                    </a:lnTo>
                    <a:lnTo>
                      <a:pt x="5704" y="3497"/>
                    </a:lnTo>
                    <a:lnTo>
                      <a:pt x="5204" y="1957"/>
                    </a:lnTo>
                    <a:lnTo>
                      <a:pt x="4996" y="1499"/>
                    </a:lnTo>
                    <a:lnTo>
                      <a:pt x="4705" y="1083"/>
                    </a:lnTo>
                    <a:lnTo>
                      <a:pt x="4413" y="750"/>
                    </a:lnTo>
                    <a:lnTo>
                      <a:pt x="4039" y="459"/>
                    </a:lnTo>
                    <a:lnTo>
                      <a:pt x="3581" y="209"/>
                    </a:lnTo>
                    <a:lnTo>
                      <a:pt x="3164" y="84"/>
                    </a:lnTo>
                    <a:lnTo>
                      <a:pt x="266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8"/>
        <p:cNvGrpSpPr/>
        <p:nvPr/>
      </p:nvGrpSpPr>
      <p:grpSpPr>
        <a:xfrm>
          <a:off x="0" y="0"/>
          <a:ext cx="0" cy="0"/>
          <a:chOff x="0" y="0"/>
          <a:chExt cx="0" cy="0"/>
        </a:xfrm>
      </p:grpSpPr>
      <p:sp>
        <p:nvSpPr>
          <p:cNvPr id="89" name="Google Shape;89;p6"/>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90" name="Google Shape;90;p6"/>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6"/>
          <p:cNvSpPr/>
          <p:nvPr/>
        </p:nvSpPr>
        <p:spPr>
          <a:xfrm>
            <a:off x="8468543" y="2511268"/>
            <a:ext cx="414396" cy="2157130"/>
          </a:xfrm>
          <a:custGeom>
            <a:avLst/>
            <a:gdLst/>
            <a:ahLst/>
            <a:cxnLst/>
            <a:rect l="l" t="t" r="r" b="b"/>
            <a:pathLst>
              <a:path w="6453" h="33591" extrusionOk="0">
                <a:moveTo>
                  <a:pt x="2124" y="0"/>
                </a:moveTo>
                <a:lnTo>
                  <a:pt x="1999" y="333"/>
                </a:lnTo>
                <a:lnTo>
                  <a:pt x="1791" y="1291"/>
                </a:lnTo>
                <a:lnTo>
                  <a:pt x="1416" y="2831"/>
                </a:lnTo>
                <a:lnTo>
                  <a:pt x="1041" y="4912"/>
                </a:lnTo>
                <a:lnTo>
                  <a:pt x="833" y="6161"/>
                </a:lnTo>
                <a:lnTo>
                  <a:pt x="667" y="7493"/>
                </a:lnTo>
                <a:lnTo>
                  <a:pt x="459" y="8991"/>
                </a:lnTo>
                <a:lnTo>
                  <a:pt x="334" y="10573"/>
                </a:lnTo>
                <a:lnTo>
                  <a:pt x="167" y="12238"/>
                </a:lnTo>
                <a:lnTo>
                  <a:pt x="84" y="14028"/>
                </a:lnTo>
                <a:lnTo>
                  <a:pt x="1" y="15901"/>
                </a:lnTo>
                <a:lnTo>
                  <a:pt x="1" y="17857"/>
                </a:lnTo>
                <a:lnTo>
                  <a:pt x="1" y="19813"/>
                </a:lnTo>
                <a:lnTo>
                  <a:pt x="42" y="21603"/>
                </a:lnTo>
                <a:lnTo>
                  <a:pt x="126" y="23268"/>
                </a:lnTo>
                <a:lnTo>
                  <a:pt x="209" y="24850"/>
                </a:lnTo>
                <a:lnTo>
                  <a:pt x="334" y="26265"/>
                </a:lnTo>
                <a:lnTo>
                  <a:pt x="459" y="27556"/>
                </a:lnTo>
                <a:lnTo>
                  <a:pt x="750" y="29720"/>
                </a:lnTo>
                <a:lnTo>
                  <a:pt x="1041" y="31427"/>
                </a:lnTo>
                <a:lnTo>
                  <a:pt x="1291" y="32634"/>
                </a:lnTo>
                <a:lnTo>
                  <a:pt x="1499" y="33591"/>
                </a:lnTo>
                <a:lnTo>
                  <a:pt x="4912" y="33591"/>
                </a:lnTo>
                <a:lnTo>
                  <a:pt x="5162" y="32634"/>
                </a:lnTo>
                <a:lnTo>
                  <a:pt x="5412" y="31427"/>
                </a:lnTo>
                <a:lnTo>
                  <a:pt x="5703" y="29720"/>
                </a:lnTo>
                <a:lnTo>
                  <a:pt x="5995" y="27556"/>
                </a:lnTo>
                <a:lnTo>
                  <a:pt x="6119" y="26265"/>
                </a:lnTo>
                <a:lnTo>
                  <a:pt x="6244" y="24850"/>
                </a:lnTo>
                <a:lnTo>
                  <a:pt x="6328" y="23268"/>
                </a:lnTo>
                <a:lnTo>
                  <a:pt x="6411" y="21603"/>
                </a:lnTo>
                <a:lnTo>
                  <a:pt x="6452" y="19813"/>
                </a:lnTo>
                <a:lnTo>
                  <a:pt x="6452" y="17857"/>
                </a:lnTo>
                <a:lnTo>
                  <a:pt x="6452" y="15901"/>
                </a:lnTo>
                <a:lnTo>
                  <a:pt x="6369" y="14028"/>
                </a:lnTo>
                <a:lnTo>
                  <a:pt x="6286" y="12238"/>
                </a:lnTo>
                <a:lnTo>
                  <a:pt x="6119" y="10573"/>
                </a:lnTo>
                <a:lnTo>
                  <a:pt x="5953" y="8991"/>
                </a:lnTo>
                <a:lnTo>
                  <a:pt x="5786" y="7493"/>
                </a:lnTo>
                <a:lnTo>
                  <a:pt x="5620" y="6161"/>
                </a:lnTo>
                <a:lnTo>
                  <a:pt x="5412" y="4912"/>
                </a:lnTo>
                <a:lnTo>
                  <a:pt x="4996" y="2831"/>
                </a:lnTo>
                <a:lnTo>
                  <a:pt x="4663" y="1291"/>
                </a:lnTo>
                <a:lnTo>
                  <a:pt x="4413" y="333"/>
                </a:lnTo>
                <a:lnTo>
                  <a:pt x="4330"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6"/>
          <p:cNvSpPr/>
          <p:nvPr/>
        </p:nvSpPr>
        <p:spPr>
          <a:xfrm>
            <a:off x="9014806" y="2656751"/>
            <a:ext cx="387558" cy="2011640"/>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 name="Google Shape;93;p6"/>
          <p:cNvGrpSpPr/>
          <p:nvPr/>
        </p:nvGrpSpPr>
        <p:grpSpPr>
          <a:xfrm>
            <a:off x="-616893" y="2445450"/>
            <a:ext cx="1408756" cy="1867810"/>
            <a:chOff x="884508" y="1833124"/>
            <a:chExt cx="1965889" cy="2606489"/>
          </a:xfrm>
        </p:grpSpPr>
        <p:sp>
          <p:nvSpPr>
            <p:cNvPr id="94" name="Google Shape;94;p6"/>
            <p:cNvSpPr/>
            <p:nvPr/>
          </p:nvSpPr>
          <p:spPr>
            <a:xfrm>
              <a:off x="1140700" y="1833124"/>
              <a:ext cx="1453500" cy="1451100"/>
            </a:xfrm>
            <a:prstGeom prst="round2SameRect">
              <a:avLst>
                <a:gd name="adj1" fmla="val 16667"/>
                <a:gd name="adj2"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grpSp>
          <p:nvGrpSpPr>
            <p:cNvPr id="95" name="Google Shape;95;p6"/>
            <p:cNvGrpSpPr/>
            <p:nvPr/>
          </p:nvGrpSpPr>
          <p:grpSpPr>
            <a:xfrm>
              <a:off x="884508" y="2717956"/>
              <a:ext cx="1965889" cy="1721656"/>
              <a:chOff x="3904150" y="1766400"/>
              <a:chExt cx="837725" cy="733650"/>
            </a:xfrm>
          </p:grpSpPr>
          <p:sp>
            <p:nvSpPr>
              <p:cNvPr id="96" name="Google Shape;96;p6"/>
              <p:cNvSpPr/>
              <p:nvPr/>
            </p:nvSpPr>
            <p:spPr>
              <a:xfrm>
                <a:off x="4306875" y="2103550"/>
                <a:ext cx="32275" cy="388175"/>
              </a:xfrm>
              <a:custGeom>
                <a:avLst/>
                <a:gdLst/>
                <a:ahLst/>
                <a:cxnLst/>
                <a:rect l="l" t="t" r="r" b="b"/>
                <a:pathLst>
                  <a:path w="1291" h="15527" extrusionOk="0">
                    <a:moveTo>
                      <a:pt x="1" y="1"/>
                    </a:moveTo>
                    <a:lnTo>
                      <a:pt x="1" y="15527"/>
                    </a:lnTo>
                    <a:lnTo>
                      <a:pt x="1291" y="15527"/>
                    </a:lnTo>
                    <a:lnTo>
                      <a:pt x="1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4099800" y="2470900"/>
                <a:ext cx="445400" cy="29150"/>
              </a:xfrm>
              <a:custGeom>
                <a:avLst/>
                <a:gdLst/>
                <a:ahLst/>
                <a:cxnLst/>
                <a:rect l="l" t="t" r="r" b="b"/>
                <a:pathLst>
                  <a:path w="17816" h="1166" extrusionOk="0">
                    <a:moveTo>
                      <a:pt x="1166" y="0"/>
                    </a:moveTo>
                    <a:lnTo>
                      <a:pt x="958" y="42"/>
                    </a:lnTo>
                    <a:lnTo>
                      <a:pt x="708" y="83"/>
                    </a:lnTo>
                    <a:lnTo>
                      <a:pt x="541" y="208"/>
                    </a:lnTo>
                    <a:lnTo>
                      <a:pt x="375" y="333"/>
                    </a:lnTo>
                    <a:lnTo>
                      <a:pt x="208" y="500"/>
                    </a:lnTo>
                    <a:lnTo>
                      <a:pt x="125" y="708"/>
                    </a:lnTo>
                    <a:lnTo>
                      <a:pt x="42" y="916"/>
                    </a:lnTo>
                    <a:lnTo>
                      <a:pt x="0" y="1166"/>
                    </a:lnTo>
                    <a:lnTo>
                      <a:pt x="17815" y="1166"/>
                    </a:lnTo>
                    <a:lnTo>
                      <a:pt x="17774" y="916"/>
                    </a:lnTo>
                    <a:lnTo>
                      <a:pt x="17732" y="708"/>
                    </a:lnTo>
                    <a:lnTo>
                      <a:pt x="17607" y="500"/>
                    </a:lnTo>
                    <a:lnTo>
                      <a:pt x="17482" y="333"/>
                    </a:lnTo>
                    <a:lnTo>
                      <a:pt x="17316" y="208"/>
                    </a:lnTo>
                    <a:lnTo>
                      <a:pt x="17108" y="83"/>
                    </a:lnTo>
                    <a:lnTo>
                      <a:pt x="16900" y="42"/>
                    </a:lnTo>
                    <a:lnTo>
                      <a:pt x="166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6"/>
              <p:cNvSpPr/>
              <p:nvPr/>
            </p:nvSpPr>
            <p:spPr>
              <a:xfrm>
                <a:off x="3904150" y="1766400"/>
                <a:ext cx="837725" cy="422525"/>
              </a:xfrm>
              <a:custGeom>
                <a:avLst/>
                <a:gdLst/>
                <a:ahLst/>
                <a:cxnLst/>
                <a:rect l="l" t="t" r="r" b="b"/>
                <a:pathLst>
                  <a:path w="33509" h="16901" extrusionOk="0">
                    <a:moveTo>
                      <a:pt x="2665" y="1"/>
                    </a:moveTo>
                    <a:lnTo>
                      <a:pt x="2415" y="42"/>
                    </a:lnTo>
                    <a:lnTo>
                      <a:pt x="2207" y="42"/>
                    </a:lnTo>
                    <a:lnTo>
                      <a:pt x="1874" y="126"/>
                    </a:lnTo>
                    <a:lnTo>
                      <a:pt x="1624" y="250"/>
                    </a:lnTo>
                    <a:lnTo>
                      <a:pt x="1333" y="375"/>
                    </a:lnTo>
                    <a:lnTo>
                      <a:pt x="1083" y="542"/>
                    </a:lnTo>
                    <a:lnTo>
                      <a:pt x="875" y="708"/>
                    </a:lnTo>
                    <a:lnTo>
                      <a:pt x="667" y="916"/>
                    </a:lnTo>
                    <a:lnTo>
                      <a:pt x="500" y="1125"/>
                    </a:lnTo>
                    <a:lnTo>
                      <a:pt x="334" y="1374"/>
                    </a:lnTo>
                    <a:lnTo>
                      <a:pt x="209" y="1624"/>
                    </a:lnTo>
                    <a:lnTo>
                      <a:pt x="126" y="1874"/>
                    </a:lnTo>
                    <a:lnTo>
                      <a:pt x="43" y="2165"/>
                    </a:lnTo>
                    <a:lnTo>
                      <a:pt x="43" y="2457"/>
                    </a:lnTo>
                    <a:lnTo>
                      <a:pt x="1" y="2706"/>
                    </a:lnTo>
                    <a:lnTo>
                      <a:pt x="43" y="2998"/>
                    </a:lnTo>
                    <a:lnTo>
                      <a:pt x="84" y="3289"/>
                    </a:lnTo>
                    <a:lnTo>
                      <a:pt x="209" y="3580"/>
                    </a:lnTo>
                    <a:lnTo>
                      <a:pt x="2790" y="10199"/>
                    </a:lnTo>
                    <a:lnTo>
                      <a:pt x="2998" y="10740"/>
                    </a:lnTo>
                    <a:lnTo>
                      <a:pt x="3248" y="11239"/>
                    </a:lnTo>
                    <a:lnTo>
                      <a:pt x="3539" y="11739"/>
                    </a:lnTo>
                    <a:lnTo>
                      <a:pt x="3872" y="12197"/>
                    </a:lnTo>
                    <a:lnTo>
                      <a:pt x="4205" y="12654"/>
                    </a:lnTo>
                    <a:lnTo>
                      <a:pt x="4580" y="13112"/>
                    </a:lnTo>
                    <a:lnTo>
                      <a:pt x="4954" y="13529"/>
                    </a:lnTo>
                    <a:lnTo>
                      <a:pt x="5371" y="13903"/>
                    </a:lnTo>
                    <a:lnTo>
                      <a:pt x="5828" y="14236"/>
                    </a:lnTo>
                    <a:lnTo>
                      <a:pt x="6286" y="14569"/>
                    </a:lnTo>
                    <a:lnTo>
                      <a:pt x="6744" y="14902"/>
                    </a:lnTo>
                    <a:lnTo>
                      <a:pt x="7244" y="15152"/>
                    </a:lnTo>
                    <a:lnTo>
                      <a:pt x="7743" y="15402"/>
                    </a:lnTo>
                    <a:lnTo>
                      <a:pt x="8284" y="15651"/>
                    </a:lnTo>
                    <a:lnTo>
                      <a:pt x="8825" y="15818"/>
                    </a:lnTo>
                    <a:lnTo>
                      <a:pt x="9408" y="15984"/>
                    </a:lnTo>
                    <a:lnTo>
                      <a:pt x="9783" y="16068"/>
                    </a:lnTo>
                    <a:lnTo>
                      <a:pt x="10657" y="16276"/>
                    </a:lnTo>
                    <a:lnTo>
                      <a:pt x="11531" y="16442"/>
                    </a:lnTo>
                    <a:lnTo>
                      <a:pt x="12447" y="16567"/>
                    </a:lnTo>
                    <a:lnTo>
                      <a:pt x="13321" y="16692"/>
                    </a:lnTo>
                    <a:lnTo>
                      <a:pt x="14195" y="16775"/>
                    </a:lnTo>
                    <a:lnTo>
                      <a:pt x="15111" y="16858"/>
                    </a:lnTo>
                    <a:lnTo>
                      <a:pt x="15985" y="16900"/>
                    </a:lnTo>
                    <a:lnTo>
                      <a:pt x="16859" y="16900"/>
                    </a:lnTo>
                    <a:lnTo>
                      <a:pt x="17775" y="16858"/>
                    </a:lnTo>
                    <a:lnTo>
                      <a:pt x="18649" y="16817"/>
                    </a:lnTo>
                    <a:lnTo>
                      <a:pt x="19523" y="16775"/>
                    </a:lnTo>
                    <a:lnTo>
                      <a:pt x="20438" y="16692"/>
                    </a:lnTo>
                    <a:lnTo>
                      <a:pt x="21313" y="16567"/>
                    </a:lnTo>
                    <a:lnTo>
                      <a:pt x="22187" y="16401"/>
                    </a:lnTo>
                    <a:lnTo>
                      <a:pt x="23061" y="16234"/>
                    </a:lnTo>
                    <a:lnTo>
                      <a:pt x="23935" y="16026"/>
                    </a:lnTo>
                    <a:lnTo>
                      <a:pt x="24143" y="15984"/>
                    </a:lnTo>
                    <a:lnTo>
                      <a:pt x="24684" y="15818"/>
                    </a:lnTo>
                    <a:lnTo>
                      <a:pt x="25267" y="15651"/>
                    </a:lnTo>
                    <a:lnTo>
                      <a:pt x="25808" y="15402"/>
                    </a:lnTo>
                    <a:lnTo>
                      <a:pt x="26307" y="15152"/>
                    </a:lnTo>
                    <a:lnTo>
                      <a:pt x="26849" y="14902"/>
                    </a:lnTo>
                    <a:lnTo>
                      <a:pt x="27306" y="14569"/>
                    </a:lnTo>
                    <a:lnTo>
                      <a:pt x="27764" y="14236"/>
                    </a:lnTo>
                    <a:lnTo>
                      <a:pt x="28222" y="13862"/>
                    </a:lnTo>
                    <a:lnTo>
                      <a:pt x="28638" y="13445"/>
                    </a:lnTo>
                    <a:lnTo>
                      <a:pt x="29055" y="13029"/>
                    </a:lnTo>
                    <a:lnTo>
                      <a:pt x="29429" y="12613"/>
                    </a:lnTo>
                    <a:lnTo>
                      <a:pt x="29762" y="12113"/>
                    </a:lnTo>
                    <a:lnTo>
                      <a:pt x="30095" y="11655"/>
                    </a:lnTo>
                    <a:lnTo>
                      <a:pt x="30387" y="11114"/>
                    </a:lnTo>
                    <a:lnTo>
                      <a:pt x="30636" y="10615"/>
                    </a:lnTo>
                    <a:lnTo>
                      <a:pt x="30886" y="10074"/>
                    </a:lnTo>
                    <a:lnTo>
                      <a:pt x="33342" y="3580"/>
                    </a:lnTo>
                    <a:lnTo>
                      <a:pt x="33425" y="3289"/>
                    </a:lnTo>
                    <a:lnTo>
                      <a:pt x="33508" y="2998"/>
                    </a:lnTo>
                    <a:lnTo>
                      <a:pt x="33508" y="2706"/>
                    </a:lnTo>
                    <a:lnTo>
                      <a:pt x="33508" y="2457"/>
                    </a:lnTo>
                    <a:lnTo>
                      <a:pt x="33467" y="2165"/>
                    </a:lnTo>
                    <a:lnTo>
                      <a:pt x="33384" y="1874"/>
                    </a:lnTo>
                    <a:lnTo>
                      <a:pt x="33300" y="1624"/>
                    </a:lnTo>
                    <a:lnTo>
                      <a:pt x="33175" y="1374"/>
                    </a:lnTo>
                    <a:lnTo>
                      <a:pt x="33051" y="1125"/>
                    </a:lnTo>
                    <a:lnTo>
                      <a:pt x="32842" y="916"/>
                    </a:lnTo>
                    <a:lnTo>
                      <a:pt x="32676" y="708"/>
                    </a:lnTo>
                    <a:lnTo>
                      <a:pt x="32426" y="542"/>
                    </a:lnTo>
                    <a:lnTo>
                      <a:pt x="32176" y="375"/>
                    </a:lnTo>
                    <a:lnTo>
                      <a:pt x="31927" y="250"/>
                    </a:lnTo>
                    <a:lnTo>
                      <a:pt x="31635" y="126"/>
                    </a:lnTo>
                    <a:lnTo>
                      <a:pt x="31344" y="42"/>
                    </a:lnTo>
                    <a:lnTo>
                      <a:pt x="31094" y="42"/>
                    </a:lnTo>
                    <a:lnTo>
                      <a:pt x="30845" y="1"/>
                    </a:lnTo>
                    <a:lnTo>
                      <a:pt x="30387" y="84"/>
                    </a:lnTo>
                    <a:lnTo>
                      <a:pt x="29929" y="209"/>
                    </a:lnTo>
                    <a:lnTo>
                      <a:pt x="29513" y="459"/>
                    </a:lnTo>
                    <a:lnTo>
                      <a:pt x="29138" y="750"/>
                    </a:lnTo>
                    <a:lnTo>
                      <a:pt x="28805" y="1083"/>
                    </a:lnTo>
                    <a:lnTo>
                      <a:pt x="28555" y="1499"/>
                    </a:lnTo>
                    <a:lnTo>
                      <a:pt x="28347" y="1957"/>
                    </a:lnTo>
                    <a:lnTo>
                      <a:pt x="27806" y="3497"/>
                    </a:lnTo>
                    <a:lnTo>
                      <a:pt x="27598" y="4080"/>
                    </a:lnTo>
                    <a:lnTo>
                      <a:pt x="27348" y="4621"/>
                    </a:lnTo>
                    <a:lnTo>
                      <a:pt x="27015" y="5162"/>
                    </a:lnTo>
                    <a:lnTo>
                      <a:pt x="26682" y="5662"/>
                    </a:lnTo>
                    <a:lnTo>
                      <a:pt x="26307" y="6119"/>
                    </a:lnTo>
                    <a:lnTo>
                      <a:pt x="25891" y="6536"/>
                    </a:lnTo>
                    <a:lnTo>
                      <a:pt x="25475" y="6952"/>
                    </a:lnTo>
                    <a:lnTo>
                      <a:pt x="25017" y="7327"/>
                    </a:lnTo>
                    <a:lnTo>
                      <a:pt x="24518" y="7618"/>
                    </a:lnTo>
                    <a:lnTo>
                      <a:pt x="23977" y="7909"/>
                    </a:lnTo>
                    <a:lnTo>
                      <a:pt x="23435" y="8159"/>
                    </a:lnTo>
                    <a:lnTo>
                      <a:pt x="22894" y="8367"/>
                    </a:lnTo>
                    <a:lnTo>
                      <a:pt x="22312" y="8534"/>
                    </a:lnTo>
                    <a:lnTo>
                      <a:pt x="21729" y="8659"/>
                    </a:lnTo>
                    <a:lnTo>
                      <a:pt x="21104" y="8742"/>
                    </a:lnTo>
                    <a:lnTo>
                      <a:pt x="12405" y="8742"/>
                    </a:lnTo>
                    <a:lnTo>
                      <a:pt x="11822" y="8659"/>
                    </a:lnTo>
                    <a:lnTo>
                      <a:pt x="11198" y="8534"/>
                    </a:lnTo>
                    <a:lnTo>
                      <a:pt x="10657" y="8367"/>
                    </a:lnTo>
                    <a:lnTo>
                      <a:pt x="10074" y="8159"/>
                    </a:lnTo>
                    <a:lnTo>
                      <a:pt x="9533" y="7909"/>
                    </a:lnTo>
                    <a:lnTo>
                      <a:pt x="9033" y="7618"/>
                    </a:lnTo>
                    <a:lnTo>
                      <a:pt x="8534" y="7327"/>
                    </a:lnTo>
                    <a:lnTo>
                      <a:pt x="8076" y="6952"/>
                    </a:lnTo>
                    <a:lnTo>
                      <a:pt x="7618" y="6536"/>
                    </a:lnTo>
                    <a:lnTo>
                      <a:pt x="7202" y="6119"/>
                    </a:lnTo>
                    <a:lnTo>
                      <a:pt x="6827" y="5662"/>
                    </a:lnTo>
                    <a:lnTo>
                      <a:pt x="6494" y="5162"/>
                    </a:lnTo>
                    <a:lnTo>
                      <a:pt x="6203" y="4621"/>
                    </a:lnTo>
                    <a:lnTo>
                      <a:pt x="5953" y="4080"/>
                    </a:lnTo>
                    <a:lnTo>
                      <a:pt x="5704" y="3497"/>
                    </a:lnTo>
                    <a:lnTo>
                      <a:pt x="5204" y="1957"/>
                    </a:lnTo>
                    <a:lnTo>
                      <a:pt x="4996" y="1499"/>
                    </a:lnTo>
                    <a:lnTo>
                      <a:pt x="4705" y="1083"/>
                    </a:lnTo>
                    <a:lnTo>
                      <a:pt x="4413" y="750"/>
                    </a:lnTo>
                    <a:lnTo>
                      <a:pt x="4039" y="459"/>
                    </a:lnTo>
                    <a:lnTo>
                      <a:pt x="3581" y="209"/>
                    </a:lnTo>
                    <a:lnTo>
                      <a:pt x="3164" y="84"/>
                    </a:lnTo>
                    <a:lnTo>
                      <a:pt x="266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99"/>
        <p:cNvGrpSpPr/>
        <p:nvPr/>
      </p:nvGrpSpPr>
      <p:grpSpPr>
        <a:xfrm>
          <a:off x="0" y="0"/>
          <a:ext cx="0" cy="0"/>
          <a:chOff x="0" y="0"/>
          <a:chExt cx="0" cy="0"/>
        </a:xfrm>
      </p:grpSpPr>
      <p:sp>
        <p:nvSpPr>
          <p:cNvPr id="100" name="Google Shape;100;p7"/>
          <p:cNvSpPr/>
          <p:nvPr/>
        </p:nvSpPr>
        <p:spPr>
          <a:xfrm>
            <a:off x="6800" y="0"/>
            <a:ext cx="9144000" cy="42657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7"/>
          <p:cNvSpPr txBox="1">
            <a:spLocks noGrp="1"/>
          </p:cNvSpPr>
          <p:nvPr>
            <p:ph type="title"/>
          </p:nvPr>
        </p:nvSpPr>
        <p:spPr>
          <a:xfrm>
            <a:off x="2162050" y="527950"/>
            <a:ext cx="4819800" cy="1466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7800">
                <a:solidFill>
                  <a:schemeClr val="accent3"/>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2" name="Google Shape;102;p7"/>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7"/>
          <p:cNvSpPr/>
          <p:nvPr/>
        </p:nvSpPr>
        <p:spPr>
          <a:xfrm>
            <a:off x="-327950" y="2738797"/>
            <a:ext cx="812526" cy="1666932"/>
          </a:xfrm>
          <a:custGeom>
            <a:avLst/>
            <a:gdLst/>
            <a:ahLst/>
            <a:cxnLst/>
            <a:rect l="l" t="t" r="r" b="b"/>
            <a:pathLst>
              <a:path w="17733" h="36380" extrusionOk="0">
                <a:moveTo>
                  <a:pt x="3289" y="9282"/>
                </a:moveTo>
                <a:lnTo>
                  <a:pt x="3705" y="9324"/>
                </a:lnTo>
                <a:lnTo>
                  <a:pt x="4080" y="9366"/>
                </a:lnTo>
                <a:lnTo>
                  <a:pt x="4496" y="9491"/>
                </a:lnTo>
                <a:lnTo>
                  <a:pt x="4829" y="9657"/>
                </a:lnTo>
                <a:lnTo>
                  <a:pt x="4579" y="10281"/>
                </a:lnTo>
                <a:lnTo>
                  <a:pt x="4288" y="10906"/>
                </a:lnTo>
                <a:lnTo>
                  <a:pt x="3955" y="11530"/>
                </a:lnTo>
                <a:lnTo>
                  <a:pt x="3580" y="12113"/>
                </a:lnTo>
                <a:lnTo>
                  <a:pt x="3123" y="12779"/>
                </a:lnTo>
                <a:lnTo>
                  <a:pt x="2706" y="13445"/>
                </a:lnTo>
                <a:lnTo>
                  <a:pt x="2290" y="14111"/>
                </a:lnTo>
                <a:lnTo>
                  <a:pt x="1957" y="14818"/>
                </a:lnTo>
                <a:lnTo>
                  <a:pt x="1499" y="14152"/>
                </a:lnTo>
                <a:lnTo>
                  <a:pt x="1291" y="13819"/>
                </a:lnTo>
                <a:lnTo>
                  <a:pt x="1083" y="13445"/>
                </a:lnTo>
                <a:lnTo>
                  <a:pt x="958" y="13070"/>
                </a:lnTo>
                <a:lnTo>
                  <a:pt x="833" y="12654"/>
                </a:lnTo>
                <a:lnTo>
                  <a:pt x="750" y="12279"/>
                </a:lnTo>
                <a:lnTo>
                  <a:pt x="750" y="11905"/>
                </a:lnTo>
                <a:lnTo>
                  <a:pt x="750" y="11613"/>
                </a:lnTo>
                <a:lnTo>
                  <a:pt x="792" y="11364"/>
                </a:lnTo>
                <a:lnTo>
                  <a:pt x="875" y="11072"/>
                </a:lnTo>
                <a:lnTo>
                  <a:pt x="958" y="10864"/>
                </a:lnTo>
                <a:lnTo>
                  <a:pt x="1125" y="10614"/>
                </a:lnTo>
                <a:lnTo>
                  <a:pt x="1291" y="10365"/>
                </a:lnTo>
                <a:lnTo>
                  <a:pt x="1458" y="10157"/>
                </a:lnTo>
                <a:lnTo>
                  <a:pt x="1707" y="9948"/>
                </a:lnTo>
                <a:lnTo>
                  <a:pt x="2082" y="9657"/>
                </a:lnTo>
                <a:lnTo>
                  <a:pt x="2498" y="9449"/>
                </a:lnTo>
                <a:lnTo>
                  <a:pt x="2914" y="9324"/>
                </a:lnTo>
                <a:lnTo>
                  <a:pt x="3289" y="9282"/>
                </a:lnTo>
                <a:close/>
                <a:moveTo>
                  <a:pt x="14486" y="9282"/>
                </a:moveTo>
                <a:lnTo>
                  <a:pt x="14861" y="9324"/>
                </a:lnTo>
                <a:lnTo>
                  <a:pt x="15277" y="9449"/>
                </a:lnTo>
                <a:lnTo>
                  <a:pt x="15693" y="9657"/>
                </a:lnTo>
                <a:lnTo>
                  <a:pt x="16068" y="9948"/>
                </a:lnTo>
                <a:lnTo>
                  <a:pt x="16317" y="10157"/>
                </a:lnTo>
                <a:lnTo>
                  <a:pt x="16484" y="10365"/>
                </a:lnTo>
                <a:lnTo>
                  <a:pt x="16650" y="10614"/>
                </a:lnTo>
                <a:lnTo>
                  <a:pt x="16775" y="10864"/>
                </a:lnTo>
                <a:lnTo>
                  <a:pt x="16900" y="11072"/>
                </a:lnTo>
                <a:lnTo>
                  <a:pt x="16983" y="11364"/>
                </a:lnTo>
                <a:lnTo>
                  <a:pt x="17025" y="11613"/>
                </a:lnTo>
                <a:lnTo>
                  <a:pt x="17025" y="11905"/>
                </a:lnTo>
                <a:lnTo>
                  <a:pt x="17025" y="12279"/>
                </a:lnTo>
                <a:lnTo>
                  <a:pt x="16942" y="12654"/>
                </a:lnTo>
                <a:lnTo>
                  <a:pt x="16817" y="13070"/>
                </a:lnTo>
                <a:lnTo>
                  <a:pt x="16650" y="13445"/>
                </a:lnTo>
                <a:lnTo>
                  <a:pt x="16484" y="13819"/>
                </a:lnTo>
                <a:lnTo>
                  <a:pt x="16276" y="14152"/>
                </a:lnTo>
                <a:lnTo>
                  <a:pt x="15818" y="14818"/>
                </a:lnTo>
                <a:lnTo>
                  <a:pt x="15443" y="14111"/>
                </a:lnTo>
                <a:lnTo>
                  <a:pt x="15069" y="13445"/>
                </a:lnTo>
                <a:lnTo>
                  <a:pt x="14652" y="12779"/>
                </a:lnTo>
                <a:lnTo>
                  <a:pt x="14195" y="12113"/>
                </a:lnTo>
                <a:lnTo>
                  <a:pt x="13820" y="11530"/>
                </a:lnTo>
                <a:lnTo>
                  <a:pt x="13487" y="10906"/>
                </a:lnTo>
                <a:lnTo>
                  <a:pt x="13196" y="10281"/>
                </a:lnTo>
                <a:lnTo>
                  <a:pt x="12946" y="9657"/>
                </a:lnTo>
                <a:lnTo>
                  <a:pt x="13279" y="9491"/>
                </a:lnTo>
                <a:lnTo>
                  <a:pt x="13695" y="9407"/>
                </a:lnTo>
                <a:lnTo>
                  <a:pt x="14070" y="9324"/>
                </a:lnTo>
                <a:lnTo>
                  <a:pt x="14486" y="9282"/>
                </a:lnTo>
                <a:close/>
                <a:moveTo>
                  <a:pt x="5287" y="0"/>
                </a:moveTo>
                <a:lnTo>
                  <a:pt x="5454" y="750"/>
                </a:lnTo>
                <a:lnTo>
                  <a:pt x="5578" y="1665"/>
                </a:lnTo>
                <a:lnTo>
                  <a:pt x="5703" y="2789"/>
                </a:lnTo>
                <a:lnTo>
                  <a:pt x="5745" y="3455"/>
                </a:lnTo>
                <a:lnTo>
                  <a:pt x="5787" y="4163"/>
                </a:lnTo>
                <a:lnTo>
                  <a:pt x="5745" y="4912"/>
                </a:lnTo>
                <a:lnTo>
                  <a:pt x="5703" y="5703"/>
                </a:lnTo>
                <a:lnTo>
                  <a:pt x="5620" y="6494"/>
                </a:lnTo>
                <a:lnTo>
                  <a:pt x="5495" y="7284"/>
                </a:lnTo>
                <a:lnTo>
                  <a:pt x="5329" y="8117"/>
                </a:lnTo>
                <a:lnTo>
                  <a:pt x="5079" y="8991"/>
                </a:lnTo>
                <a:lnTo>
                  <a:pt x="4621" y="8783"/>
                </a:lnTo>
                <a:lnTo>
                  <a:pt x="4163" y="8658"/>
                </a:lnTo>
                <a:lnTo>
                  <a:pt x="3664" y="8575"/>
                </a:lnTo>
                <a:lnTo>
                  <a:pt x="3164" y="8575"/>
                </a:lnTo>
                <a:lnTo>
                  <a:pt x="2665" y="8658"/>
                </a:lnTo>
                <a:lnTo>
                  <a:pt x="2165" y="8825"/>
                </a:lnTo>
                <a:lnTo>
                  <a:pt x="1707" y="9033"/>
                </a:lnTo>
                <a:lnTo>
                  <a:pt x="1208" y="9407"/>
                </a:lnTo>
                <a:lnTo>
                  <a:pt x="958" y="9657"/>
                </a:lnTo>
                <a:lnTo>
                  <a:pt x="708" y="9948"/>
                </a:lnTo>
                <a:lnTo>
                  <a:pt x="500" y="10240"/>
                </a:lnTo>
                <a:lnTo>
                  <a:pt x="334" y="10531"/>
                </a:lnTo>
                <a:lnTo>
                  <a:pt x="167" y="10864"/>
                </a:lnTo>
                <a:lnTo>
                  <a:pt x="84" y="11197"/>
                </a:lnTo>
                <a:lnTo>
                  <a:pt x="42" y="11530"/>
                </a:lnTo>
                <a:lnTo>
                  <a:pt x="1" y="11905"/>
                </a:lnTo>
                <a:lnTo>
                  <a:pt x="42" y="12404"/>
                </a:lnTo>
                <a:lnTo>
                  <a:pt x="167" y="12904"/>
                </a:lnTo>
                <a:lnTo>
                  <a:pt x="334" y="13403"/>
                </a:lnTo>
                <a:lnTo>
                  <a:pt x="500" y="13861"/>
                </a:lnTo>
                <a:lnTo>
                  <a:pt x="750" y="14319"/>
                </a:lnTo>
                <a:lnTo>
                  <a:pt x="1041" y="14777"/>
                </a:lnTo>
                <a:lnTo>
                  <a:pt x="1583" y="15568"/>
                </a:lnTo>
                <a:lnTo>
                  <a:pt x="1250" y="16400"/>
                </a:lnTo>
                <a:lnTo>
                  <a:pt x="958" y="17316"/>
                </a:lnTo>
                <a:lnTo>
                  <a:pt x="708" y="18232"/>
                </a:lnTo>
                <a:lnTo>
                  <a:pt x="542" y="19189"/>
                </a:lnTo>
                <a:lnTo>
                  <a:pt x="417" y="20230"/>
                </a:lnTo>
                <a:lnTo>
                  <a:pt x="375" y="21312"/>
                </a:lnTo>
                <a:lnTo>
                  <a:pt x="375" y="22436"/>
                </a:lnTo>
                <a:lnTo>
                  <a:pt x="459" y="23643"/>
                </a:lnTo>
                <a:lnTo>
                  <a:pt x="584" y="24933"/>
                </a:lnTo>
                <a:lnTo>
                  <a:pt x="833" y="26307"/>
                </a:lnTo>
                <a:lnTo>
                  <a:pt x="1125" y="27722"/>
                </a:lnTo>
                <a:lnTo>
                  <a:pt x="1541" y="29262"/>
                </a:lnTo>
                <a:lnTo>
                  <a:pt x="1999" y="30885"/>
                </a:lnTo>
                <a:lnTo>
                  <a:pt x="2581" y="32592"/>
                </a:lnTo>
                <a:lnTo>
                  <a:pt x="3247" y="34423"/>
                </a:lnTo>
                <a:lnTo>
                  <a:pt x="3997" y="36380"/>
                </a:lnTo>
                <a:lnTo>
                  <a:pt x="13778" y="36380"/>
                </a:lnTo>
                <a:lnTo>
                  <a:pt x="14528" y="34423"/>
                </a:lnTo>
                <a:lnTo>
                  <a:pt x="15194" y="32592"/>
                </a:lnTo>
                <a:lnTo>
                  <a:pt x="15776" y="30885"/>
                </a:lnTo>
                <a:lnTo>
                  <a:pt x="16234" y="29262"/>
                </a:lnTo>
                <a:lnTo>
                  <a:pt x="16650" y="27722"/>
                </a:lnTo>
                <a:lnTo>
                  <a:pt x="16942" y="26307"/>
                </a:lnTo>
                <a:lnTo>
                  <a:pt x="17192" y="24933"/>
                </a:lnTo>
                <a:lnTo>
                  <a:pt x="17316" y="23643"/>
                </a:lnTo>
                <a:lnTo>
                  <a:pt x="17400" y="22436"/>
                </a:lnTo>
                <a:lnTo>
                  <a:pt x="17400" y="21312"/>
                </a:lnTo>
                <a:lnTo>
                  <a:pt x="17358" y="20230"/>
                </a:lnTo>
                <a:lnTo>
                  <a:pt x="17233" y="19189"/>
                </a:lnTo>
                <a:lnTo>
                  <a:pt x="17025" y="18232"/>
                </a:lnTo>
                <a:lnTo>
                  <a:pt x="16817" y="17316"/>
                </a:lnTo>
                <a:lnTo>
                  <a:pt x="16526" y="16400"/>
                </a:lnTo>
                <a:lnTo>
                  <a:pt x="16151" y="15568"/>
                </a:lnTo>
                <a:lnTo>
                  <a:pt x="16734" y="14777"/>
                </a:lnTo>
                <a:lnTo>
                  <a:pt x="17025" y="14319"/>
                </a:lnTo>
                <a:lnTo>
                  <a:pt x="17233" y="13861"/>
                </a:lnTo>
                <a:lnTo>
                  <a:pt x="17441" y="13403"/>
                </a:lnTo>
                <a:lnTo>
                  <a:pt x="17608" y="12904"/>
                </a:lnTo>
                <a:lnTo>
                  <a:pt x="17733" y="12404"/>
                </a:lnTo>
                <a:lnTo>
                  <a:pt x="17733" y="11905"/>
                </a:lnTo>
                <a:lnTo>
                  <a:pt x="17733" y="11530"/>
                </a:lnTo>
                <a:lnTo>
                  <a:pt x="17691" y="11197"/>
                </a:lnTo>
                <a:lnTo>
                  <a:pt x="17566" y="10864"/>
                </a:lnTo>
                <a:lnTo>
                  <a:pt x="17441" y="10531"/>
                </a:lnTo>
                <a:lnTo>
                  <a:pt x="17275" y="10240"/>
                </a:lnTo>
                <a:lnTo>
                  <a:pt x="17067" y="9948"/>
                </a:lnTo>
                <a:lnTo>
                  <a:pt x="16817" y="9657"/>
                </a:lnTo>
                <a:lnTo>
                  <a:pt x="16526" y="9407"/>
                </a:lnTo>
                <a:lnTo>
                  <a:pt x="16068" y="9033"/>
                </a:lnTo>
                <a:lnTo>
                  <a:pt x="15568" y="8825"/>
                </a:lnTo>
                <a:lnTo>
                  <a:pt x="15110" y="8658"/>
                </a:lnTo>
                <a:lnTo>
                  <a:pt x="14611" y="8575"/>
                </a:lnTo>
                <a:lnTo>
                  <a:pt x="14111" y="8575"/>
                </a:lnTo>
                <a:lnTo>
                  <a:pt x="13612" y="8658"/>
                </a:lnTo>
                <a:lnTo>
                  <a:pt x="13154" y="8783"/>
                </a:lnTo>
                <a:lnTo>
                  <a:pt x="12696" y="8991"/>
                </a:lnTo>
                <a:lnTo>
                  <a:pt x="12446" y="8117"/>
                </a:lnTo>
                <a:lnTo>
                  <a:pt x="12280" y="7284"/>
                </a:lnTo>
                <a:lnTo>
                  <a:pt x="12113" y="6494"/>
                </a:lnTo>
                <a:lnTo>
                  <a:pt x="12030" y="5661"/>
                </a:lnTo>
                <a:lnTo>
                  <a:pt x="11989" y="4912"/>
                </a:lnTo>
                <a:lnTo>
                  <a:pt x="11989" y="4163"/>
                </a:lnTo>
                <a:lnTo>
                  <a:pt x="12030" y="3455"/>
                </a:lnTo>
                <a:lnTo>
                  <a:pt x="12072" y="2789"/>
                </a:lnTo>
                <a:lnTo>
                  <a:pt x="12197" y="1665"/>
                </a:lnTo>
                <a:lnTo>
                  <a:pt x="12322" y="750"/>
                </a:lnTo>
                <a:lnTo>
                  <a:pt x="124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7"/>
          <p:cNvSpPr txBox="1">
            <a:spLocks noGrp="1"/>
          </p:cNvSpPr>
          <p:nvPr>
            <p:ph type="subTitle" idx="1"/>
          </p:nvPr>
        </p:nvSpPr>
        <p:spPr>
          <a:xfrm>
            <a:off x="2275675" y="1873800"/>
            <a:ext cx="4592700" cy="741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500">
                <a:solidFill>
                  <a:schemeClr val="accent3"/>
                </a:solidFill>
                <a:latin typeface="Poppins"/>
                <a:ea typeface="Poppins"/>
                <a:cs typeface="Poppins"/>
                <a:sym typeface="Poppins"/>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5"/>
        <p:cNvGrpSpPr/>
        <p:nvPr/>
      </p:nvGrpSpPr>
      <p:grpSpPr>
        <a:xfrm>
          <a:off x="0" y="0"/>
          <a:ext cx="0" cy="0"/>
          <a:chOff x="0" y="0"/>
          <a:chExt cx="0" cy="0"/>
        </a:xfrm>
      </p:grpSpPr>
      <p:sp>
        <p:nvSpPr>
          <p:cNvPr id="106" name="Google Shape;106;p8"/>
          <p:cNvSpPr/>
          <p:nvPr/>
        </p:nvSpPr>
        <p:spPr>
          <a:xfrm>
            <a:off x="3" y="0"/>
            <a:ext cx="91440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8"/>
          <p:cNvSpPr txBox="1">
            <a:spLocks noGrp="1"/>
          </p:cNvSpPr>
          <p:nvPr>
            <p:ph type="title"/>
          </p:nvPr>
        </p:nvSpPr>
        <p:spPr>
          <a:xfrm>
            <a:off x="1444650" y="1048725"/>
            <a:ext cx="6254700" cy="23049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6900" b="1">
                <a:latin typeface="Montserrat"/>
                <a:ea typeface="Montserrat"/>
                <a:cs typeface="Montserrat"/>
                <a:sym typeface="Montserrat"/>
              </a:defRPr>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08" name="Google Shape;108;p8"/>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 name="Google Shape;109;p8"/>
          <p:cNvGrpSpPr/>
          <p:nvPr/>
        </p:nvGrpSpPr>
        <p:grpSpPr>
          <a:xfrm flipH="1">
            <a:off x="7699350" y="656612"/>
            <a:ext cx="1808700" cy="979188"/>
            <a:chOff x="-661000" y="580412"/>
            <a:chExt cx="1808700" cy="979188"/>
          </a:xfrm>
        </p:grpSpPr>
        <p:sp>
          <p:nvSpPr>
            <p:cNvPr id="110" name="Google Shape;110;p8"/>
            <p:cNvSpPr/>
            <p:nvPr/>
          </p:nvSpPr>
          <p:spPr>
            <a:xfrm>
              <a:off x="-661000" y="1322000"/>
              <a:ext cx="1808700" cy="237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8"/>
            <p:cNvGrpSpPr/>
            <p:nvPr/>
          </p:nvGrpSpPr>
          <p:grpSpPr>
            <a:xfrm>
              <a:off x="569948" y="580412"/>
              <a:ext cx="422407" cy="741587"/>
              <a:chOff x="5755400" y="3340825"/>
              <a:chExt cx="276825" cy="486000"/>
            </a:xfrm>
          </p:grpSpPr>
          <p:sp>
            <p:nvSpPr>
              <p:cNvPr id="112" name="Google Shape;112;p8"/>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8"/>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8"/>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8"/>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8"/>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8"/>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 name="Google Shape;120;p8"/>
            <p:cNvGrpSpPr/>
            <p:nvPr/>
          </p:nvGrpSpPr>
          <p:grpSpPr>
            <a:xfrm>
              <a:off x="-122052" y="580412"/>
              <a:ext cx="422407" cy="741587"/>
              <a:chOff x="5755400" y="3340825"/>
              <a:chExt cx="276825" cy="486000"/>
            </a:xfrm>
          </p:grpSpPr>
          <p:sp>
            <p:nvSpPr>
              <p:cNvPr id="121" name="Google Shape;121;p8"/>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8"/>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8"/>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8"/>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8"/>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8"/>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8"/>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29" name="Google Shape;129;p8"/>
          <p:cNvGrpSpPr/>
          <p:nvPr/>
        </p:nvGrpSpPr>
        <p:grpSpPr>
          <a:xfrm>
            <a:off x="6901901" y="2378286"/>
            <a:ext cx="4006773" cy="2017503"/>
            <a:chOff x="238125" y="3855925"/>
            <a:chExt cx="1898225" cy="955800"/>
          </a:xfrm>
        </p:grpSpPr>
        <p:sp>
          <p:nvSpPr>
            <p:cNvPr id="130" name="Google Shape;130;p8"/>
            <p:cNvSpPr/>
            <p:nvPr/>
          </p:nvSpPr>
          <p:spPr>
            <a:xfrm>
              <a:off x="446750" y="4246450"/>
              <a:ext cx="741000" cy="167550"/>
            </a:xfrm>
            <a:custGeom>
              <a:avLst/>
              <a:gdLst/>
              <a:ahLst/>
              <a:cxnLst/>
              <a:rect l="l" t="t" r="r" b="b"/>
              <a:pathLst>
                <a:path w="29640" h="6702" extrusionOk="0">
                  <a:moveTo>
                    <a:pt x="0" y="1"/>
                  </a:moveTo>
                  <a:lnTo>
                    <a:pt x="1316" y="6702"/>
                  </a:lnTo>
                  <a:lnTo>
                    <a:pt x="29640" y="6702"/>
                  </a:lnTo>
                  <a:lnTo>
                    <a:pt x="2964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8"/>
            <p:cNvSpPr/>
            <p:nvPr/>
          </p:nvSpPr>
          <p:spPr>
            <a:xfrm>
              <a:off x="1187725" y="4246450"/>
              <a:ext cx="741025" cy="167550"/>
            </a:xfrm>
            <a:custGeom>
              <a:avLst/>
              <a:gdLst/>
              <a:ahLst/>
              <a:cxnLst/>
              <a:rect l="l" t="t" r="r" b="b"/>
              <a:pathLst>
                <a:path w="29641" h="6702" extrusionOk="0">
                  <a:moveTo>
                    <a:pt x="1" y="1"/>
                  </a:moveTo>
                  <a:lnTo>
                    <a:pt x="1" y="6702"/>
                  </a:lnTo>
                  <a:lnTo>
                    <a:pt x="28284" y="6702"/>
                  </a:lnTo>
                  <a:lnTo>
                    <a:pt x="296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8"/>
            <p:cNvSpPr/>
            <p:nvPr/>
          </p:nvSpPr>
          <p:spPr>
            <a:xfrm>
              <a:off x="324450" y="3988500"/>
              <a:ext cx="148000" cy="257975"/>
            </a:xfrm>
            <a:custGeom>
              <a:avLst/>
              <a:gdLst/>
              <a:ahLst/>
              <a:cxnLst/>
              <a:rect l="l" t="t" r="r" b="b"/>
              <a:pathLst>
                <a:path w="5920" h="10319" extrusionOk="0">
                  <a:moveTo>
                    <a:pt x="0" y="1"/>
                  </a:moveTo>
                  <a:lnTo>
                    <a:pt x="4892" y="10319"/>
                  </a:lnTo>
                  <a:lnTo>
                    <a:pt x="592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8"/>
            <p:cNvSpPr/>
            <p:nvPr/>
          </p:nvSpPr>
          <p:spPr>
            <a:xfrm>
              <a:off x="1899950" y="3988500"/>
              <a:ext cx="150075" cy="257975"/>
            </a:xfrm>
            <a:custGeom>
              <a:avLst/>
              <a:gdLst/>
              <a:ahLst/>
              <a:cxnLst/>
              <a:rect l="l" t="t" r="r" b="b"/>
              <a:pathLst>
                <a:path w="6003" h="10319" extrusionOk="0">
                  <a:moveTo>
                    <a:pt x="1" y="1"/>
                  </a:moveTo>
                  <a:lnTo>
                    <a:pt x="1069" y="10319"/>
                  </a:lnTo>
                  <a:lnTo>
                    <a:pt x="600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8"/>
            <p:cNvSpPr/>
            <p:nvPr/>
          </p:nvSpPr>
          <p:spPr>
            <a:xfrm>
              <a:off x="446750" y="3855925"/>
              <a:ext cx="1479950" cy="390550"/>
            </a:xfrm>
            <a:custGeom>
              <a:avLst/>
              <a:gdLst/>
              <a:ahLst/>
              <a:cxnLst/>
              <a:rect l="l" t="t" r="r" b="b"/>
              <a:pathLst>
                <a:path w="59198" h="15622" extrusionOk="0">
                  <a:moveTo>
                    <a:pt x="4276" y="1"/>
                  </a:moveTo>
                  <a:lnTo>
                    <a:pt x="3947" y="42"/>
                  </a:lnTo>
                  <a:lnTo>
                    <a:pt x="3659" y="124"/>
                  </a:lnTo>
                  <a:lnTo>
                    <a:pt x="3371" y="247"/>
                  </a:lnTo>
                  <a:lnTo>
                    <a:pt x="3083" y="371"/>
                  </a:lnTo>
                  <a:lnTo>
                    <a:pt x="2837" y="494"/>
                  </a:lnTo>
                  <a:lnTo>
                    <a:pt x="2590" y="658"/>
                  </a:lnTo>
                  <a:lnTo>
                    <a:pt x="2343" y="864"/>
                  </a:lnTo>
                  <a:lnTo>
                    <a:pt x="2138" y="1069"/>
                  </a:lnTo>
                  <a:lnTo>
                    <a:pt x="1932" y="1316"/>
                  </a:lnTo>
                  <a:lnTo>
                    <a:pt x="1768" y="1563"/>
                  </a:lnTo>
                  <a:lnTo>
                    <a:pt x="1645" y="1809"/>
                  </a:lnTo>
                  <a:lnTo>
                    <a:pt x="1480" y="2097"/>
                  </a:lnTo>
                  <a:lnTo>
                    <a:pt x="1398" y="2385"/>
                  </a:lnTo>
                  <a:lnTo>
                    <a:pt x="1316" y="2673"/>
                  </a:lnTo>
                  <a:lnTo>
                    <a:pt x="1275" y="3001"/>
                  </a:lnTo>
                  <a:lnTo>
                    <a:pt x="0" y="15622"/>
                  </a:lnTo>
                  <a:lnTo>
                    <a:pt x="59197" y="15622"/>
                  </a:lnTo>
                  <a:lnTo>
                    <a:pt x="57923" y="3001"/>
                  </a:lnTo>
                  <a:lnTo>
                    <a:pt x="57841" y="2673"/>
                  </a:lnTo>
                  <a:lnTo>
                    <a:pt x="57800" y="2385"/>
                  </a:lnTo>
                  <a:lnTo>
                    <a:pt x="57676" y="2097"/>
                  </a:lnTo>
                  <a:lnTo>
                    <a:pt x="57553" y="1809"/>
                  </a:lnTo>
                  <a:lnTo>
                    <a:pt x="57389" y="1563"/>
                  </a:lnTo>
                  <a:lnTo>
                    <a:pt x="57224" y="1316"/>
                  </a:lnTo>
                  <a:lnTo>
                    <a:pt x="57019" y="1069"/>
                  </a:lnTo>
                  <a:lnTo>
                    <a:pt x="56813" y="864"/>
                  </a:lnTo>
                  <a:lnTo>
                    <a:pt x="56608" y="658"/>
                  </a:lnTo>
                  <a:lnTo>
                    <a:pt x="56361" y="494"/>
                  </a:lnTo>
                  <a:lnTo>
                    <a:pt x="56073" y="371"/>
                  </a:lnTo>
                  <a:lnTo>
                    <a:pt x="55785" y="247"/>
                  </a:lnTo>
                  <a:lnTo>
                    <a:pt x="55498" y="124"/>
                  </a:lnTo>
                  <a:lnTo>
                    <a:pt x="55210" y="42"/>
                  </a:lnTo>
                  <a:lnTo>
                    <a:pt x="5492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8"/>
            <p:cNvSpPr/>
            <p:nvPr/>
          </p:nvSpPr>
          <p:spPr>
            <a:xfrm>
              <a:off x="436475" y="4544500"/>
              <a:ext cx="139775" cy="267225"/>
            </a:xfrm>
            <a:custGeom>
              <a:avLst/>
              <a:gdLst/>
              <a:ahLst/>
              <a:cxnLst/>
              <a:rect l="l" t="t" r="r" b="b"/>
              <a:pathLst>
                <a:path w="5591" h="10689" extrusionOk="0">
                  <a:moveTo>
                    <a:pt x="452" y="1"/>
                  </a:moveTo>
                  <a:lnTo>
                    <a:pt x="0" y="10689"/>
                  </a:lnTo>
                  <a:lnTo>
                    <a:pt x="1644" y="10689"/>
                  </a:lnTo>
                  <a:lnTo>
                    <a:pt x="5591" y="124"/>
                  </a:lnTo>
                  <a:lnTo>
                    <a:pt x="45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8"/>
            <p:cNvSpPr/>
            <p:nvPr/>
          </p:nvSpPr>
          <p:spPr>
            <a:xfrm>
              <a:off x="1797175" y="4544500"/>
              <a:ext cx="139800" cy="267225"/>
            </a:xfrm>
            <a:custGeom>
              <a:avLst/>
              <a:gdLst/>
              <a:ahLst/>
              <a:cxnLst/>
              <a:rect l="l" t="t" r="r" b="b"/>
              <a:pathLst>
                <a:path w="5592" h="10689" extrusionOk="0">
                  <a:moveTo>
                    <a:pt x="5139" y="1"/>
                  </a:moveTo>
                  <a:lnTo>
                    <a:pt x="1" y="124"/>
                  </a:lnTo>
                  <a:lnTo>
                    <a:pt x="3906" y="10689"/>
                  </a:lnTo>
                  <a:lnTo>
                    <a:pt x="5591" y="10689"/>
                  </a:lnTo>
                  <a:lnTo>
                    <a:pt x="5139"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8"/>
            <p:cNvSpPr/>
            <p:nvPr/>
          </p:nvSpPr>
          <p:spPr>
            <a:xfrm>
              <a:off x="1185675" y="4245425"/>
              <a:ext cx="3125" cy="170625"/>
            </a:xfrm>
            <a:custGeom>
              <a:avLst/>
              <a:gdLst/>
              <a:ahLst/>
              <a:cxnLst/>
              <a:rect l="l" t="t" r="r" b="b"/>
              <a:pathLst>
                <a:path w="125" h="6825" extrusionOk="0">
                  <a:moveTo>
                    <a:pt x="42" y="1"/>
                  </a:moveTo>
                  <a:lnTo>
                    <a:pt x="1" y="42"/>
                  </a:lnTo>
                  <a:lnTo>
                    <a:pt x="1" y="6743"/>
                  </a:lnTo>
                  <a:lnTo>
                    <a:pt x="42" y="6784"/>
                  </a:lnTo>
                  <a:lnTo>
                    <a:pt x="83" y="6825"/>
                  </a:lnTo>
                  <a:lnTo>
                    <a:pt x="124" y="6784"/>
                  </a:lnTo>
                  <a:lnTo>
                    <a:pt x="124" y="6743"/>
                  </a:lnTo>
                  <a:lnTo>
                    <a:pt x="124" y="42"/>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8"/>
            <p:cNvSpPr/>
            <p:nvPr/>
          </p:nvSpPr>
          <p:spPr>
            <a:xfrm>
              <a:off x="1632750" y="4110800"/>
              <a:ext cx="328900" cy="227150"/>
            </a:xfrm>
            <a:custGeom>
              <a:avLst/>
              <a:gdLst/>
              <a:ahLst/>
              <a:cxnLst/>
              <a:rect l="l" t="t" r="r" b="b"/>
              <a:pathLst>
                <a:path w="13156" h="9086" extrusionOk="0">
                  <a:moveTo>
                    <a:pt x="1768" y="1"/>
                  </a:moveTo>
                  <a:lnTo>
                    <a:pt x="1645" y="165"/>
                  </a:lnTo>
                  <a:lnTo>
                    <a:pt x="1357" y="658"/>
                  </a:lnTo>
                  <a:lnTo>
                    <a:pt x="1028" y="1439"/>
                  </a:lnTo>
                  <a:lnTo>
                    <a:pt x="617" y="2467"/>
                  </a:lnTo>
                  <a:lnTo>
                    <a:pt x="452" y="3043"/>
                  </a:lnTo>
                  <a:lnTo>
                    <a:pt x="288" y="3700"/>
                  </a:lnTo>
                  <a:lnTo>
                    <a:pt x="165" y="4358"/>
                  </a:lnTo>
                  <a:lnTo>
                    <a:pt x="41" y="5057"/>
                  </a:lnTo>
                  <a:lnTo>
                    <a:pt x="0" y="5797"/>
                  </a:lnTo>
                  <a:lnTo>
                    <a:pt x="0" y="6578"/>
                  </a:lnTo>
                  <a:lnTo>
                    <a:pt x="82" y="7359"/>
                  </a:lnTo>
                  <a:lnTo>
                    <a:pt x="206" y="8181"/>
                  </a:lnTo>
                  <a:lnTo>
                    <a:pt x="2015" y="8387"/>
                  </a:lnTo>
                  <a:lnTo>
                    <a:pt x="3906" y="8551"/>
                  </a:lnTo>
                  <a:lnTo>
                    <a:pt x="7441" y="8839"/>
                  </a:lnTo>
                  <a:lnTo>
                    <a:pt x="10113" y="9003"/>
                  </a:lnTo>
                  <a:lnTo>
                    <a:pt x="11182" y="9086"/>
                  </a:lnTo>
                  <a:lnTo>
                    <a:pt x="11264" y="8921"/>
                  </a:lnTo>
                  <a:lnTo>
                    <a:pt x="11552" y="8469"/>
                  </a:lnTo>
                  <a:lnTo>
                    <a:pt x="11922" y="7770"/>
                  </a:lnTo>
                  <a:lnTo>
                    <a:pt x="12333" y="6784"/>
                  </a:lnTo>
                  <a:lnTo>
                    <a:pt x="12538" y="6208"/>
                  </a:lnTo>
                  <a:lnTo>
                    <a:pt x="12703" y="5591"/>
                  </a:lnTo>
                  <a:lnTo>
                    <a:pt x="12867" y="4934"/>
                  </a:lnTo>
                  <a:lnTo>
                    <a:pt x="12991" y="4235"/>
                  </a:lnTo>
                  <a:lnTo>
                    <a:pt x="13114" y="3495"/>
                  </a:lnTo>
                  <a:lnTo>
                    <a:pt x="13155" y="2673"/>
                  </a:lnTo>
                  <a:lnTo>
                    <a:pt x="13155" y="1850"/>
                  </a:lnTo>
                  <a:lnTo>
                    <a:pt x="13073" y="987"/>
                  </a:lnTo>
                  <a:lnTo>
                    <a:pt x="12045" y="823"/>
                  </a:lnTo>
                  <a:lnTo>
                    <a:pt x="9414" y="494"/>
                  </a:lnTo>
                  <a:lnTo>
                    <a:pt x="7688" y="329"/>
                  </a:lnTo>
                  <a:lnTo>
                    <a:pt x="5797" y="165"/>
                  </a:lnTo>
                  <a:lnTo>
                    <a:pt x="3782" y="42"/>
                  </a:lnTo>
                  <a:lnTo>
                    <a:pt x="1768"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8"/>
            <p:cNvSpPr/>
            <p:nvPr/>
          </p:nvSpPr>
          <p:spPr>
            <a:xfrm>
              <a:off x="1432325" y="4061475"/>
              <a:ext cx="304250" cy="269275"/>
            </a:xfrm>
            <a:custGeom>
              <a:avLst/>
              <a:gdLst/>
              <a:ahLst/>
              <a:cxnLst/>
              <a:rect l="l" t="t" r="r" b="b"/>
              <a:pathLst>
                <a:path w="12170" h="10771" extrusionOk="0">
                  <a:moveTo>
                    <a:pt x="3988" y="0"/>
                  </a:moveTo>
                  <a:lnTo>
                    <a:pt x="3002" y="41"/>
                  </a:lnTo>
                  <a:lnTo>
                    <a:pt x="2180" y="83"/>
                  </a:lnTo>
                  <a:lnTo>
                    <a:pt x="1851" y="946"/>
                  </a:lnTo>
                  <a:lnTo>
                    <a:pt x="1522" y="1891"/>
                  </a:lnTo>
                  <a:lnTo>
                    <a:pt x="1111" y="3166"/>
                  </a:lnTo>
                  <a:lnTo>
                    <a:pt x="741" y="4605"/>
                  </a:lnTo>
                  <a:lnTo>
                    <a:pt x="371" y="6208"/>
                  </a:lnTo>
                  <a:lnTo>
                    <a:pt x="248" y="7030"/>
                  </a:lnTo>
                  <a:lnTo>
                    <a:pt x="124" y="7852"/>
                  </a:lnTo>
                  <a:lnTo>
                    <a:pt x="42" y="8674"/>
                  </a:lnTo>
                  <a:lnTo>
                    <a:pt x="1" y="9538"/>
                  </a:lnTo>
                  <a:lnTo>
                    <a:pt x="2015" y="9908"/>
                  </a:lnTo>
                  <a:lnTo>
                    <a:pt x="3865" y="10195"/>
                  </a:lnTo>
                  <a:lnTo>
                    <a:pt x="5510" y="10442"/>
                  </a:lnTo>
                  <a:lnTo>
                    <a:pt x="6948" y="10565"/>
                  </a:lnTo>
                  <a:lnTo>
                    <a:pt x="8099" y="10689"/>
                  </a:lnTo>
                  <a:lnTo>
                    <a:pt x="8963" y="10730"/>
                  </a:lnTo>
                  <a:lnTo>
                    <a:pt x="9703" y="10771"/>
                  </a:lnTo>
                  <a:lnTo>
                    <a:pt x="9785" y="10648"/>
                  </a:lnTo>
                  <a:lnTo>
                    <a:pt x="9990" y="10237"/>
                  </a:lnTo>
                  <a:lnTo>
                    <a:pt x="10278" y="9579"/>
                  </a:lnTo>
                  <a:lnTo>
                    <a:pt x="10689" y="8633"/>
                  </a:lnTo>
                  <a:lnTo>
                    <a:pt x="11100" y="7318"/>
                  </a:lnTo>
                  <a:lnTo>
                    <a:pt x="11306" y="6578"/>
                  </a:lnTo>
                  <a:lnTo>
                    <a:pt x="11470" y="5715"/>
                  </a:lnTo>
                  <a:lnTo>
                    <a:pt x="11676" y="4769"/>
                  </a:lnTo>
                  <a:lnTo>
                    <a:pt x="11881" y="3700"/>
                  </a:lnTo>
                  <a:lnTo>
                    <a:pt x="12046" y="2549"/>
                  </a:lnTo>
                  <a:lnTo>
                    <a:pt x="12169" y="1316"/>
                  </a:lnTo>
                  <a:lnTo>
                    <a:pt x="11224" y="1028"/>
                  </a:lnTo>
                  <a:lnTo>
                    <a:pt x="10278" y="740"/>
                  </a:lnTo>
                  <a:lnTo>
                    <a:pt x="9333" y="535"/>
                  </a:lnTo>
                  <a:lnTo>
                    <a:pt x="8428" y="370"/>
                  </a:lnTo>
                  <a:lnTo>
                    <a:pt x="7565" y="247"/>
                  </a:lnTo>
                  <a:lnTo>
                    <a:pt x="6743" y="165"/>
                  </a:lnTo>
                  <a:lnTo>
                    <a:pt x="5263" y="41"/>
                  </a:lnTo>
                  <a:lnTo>
                    <a:pt x="3988" y="0"/>
                  </a:lnTo>
                  <a:close/>
                </a:path>
              </a:pathLst>
            </a:custGeom>
            <a:solidFill>
              <a:srgbClr val="E67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8"/>
            <p:cNvSpPr/>
            <p:nvPr/>
          </p:nvSpPr>
          <p:spPr>
            <a:xfrm>
              <a:off x="1253500" y="4087175"/>
              <a:ext cx="275475" cy="242550"/>
            </a:xfrm>
            <a:custGeom>
              <a:avLst/>
              <a:gdLst/>
              <a:ahLst/>
              <a:cxnLst/>
              <a:rect l="l" t="t" r="r" b="b"/>
              <a:pathLst>
                <a:path w="11019" h="9702" extrusionOk="0">
                  <a:moveTo>
                    <a:pt x="2714" y="0"/>
                  </a:moveTo>
                  <a:lnTo>
                    <a:pt x="1974" y="41"/>
                  </a:lnTo>
                  <a:lnTo>
                    <a:pt x="1686" y="822"/>
                  </a:lnTo>
                  <a:lnTo>
                    <a:pt x="1357" y="1727"/>
                  </a:lnTo>
                  <a:lnTo>
                    <a:pt x="1029" y="2837"/>
                  </a:lnTo>
                  <a:lnTo>
                    <a:pt x="659" y="4152"/>
                  </a:lnTo>
                  <a:lnTo>
                    <a:pt x="330" y="5591"/>
                  </a:lnTo>
                  <a:lnTo>
                    <a:pt x="206" y="6331"/>
                  </a:lnTo>
                  <a:lnTo>
                    <a:pt x="124" y="7071"/>
                  </a:lnTo>
                  <a:lnTo>
                    <a:pt x="42" y="7852"/>
                  </a:lnTo>
                  <a:lnTo>
                    <a:pt x="1" y="8592"/>
                  </a:lnTo>
                  <a:lnTo>
                    <a:pt x="1810" y="8962"/>
                  </a:lnTo>
                  <a:lnTo>
                    <a:pt x="3495" y="9209"/>
                  </a:lnTo>
                  <a:lnTo>
                    <a:pt x="4975" y="9414"/>
                  </a:lnTo>
                  <a:lnTo>
                    <a:pt x="6291" y="9537"/>
                  </a:lnTo>
                  <a:lnTo>
                    <a:pt x="8099" y="9702"/>
                  </a:lnTo>
                  <a:lnTo>
                    <a:pt x="8798" y="9702"/>
                  </a:lnTo>
                  <a:lnTo>
                    <a:pt x="9045" y="9250"/>
                  </a:lnTo>
                  <a:lnTo>
                    <a:pt x="9333" y="8674"/>
                  </a:lnTo>
                  <a:lnTo>
                    <a:pt x="9662" y="7770"/>
                  </a:lnTo>
                  <a:lnTo>
                    <a:pt x="10032" y="6619"/>
                  </a:lnTo>
                  <a:lnTo>
                    <a:pt x="10237" y="5920"/>
                  </a:lnTo>
                  <a:lnTo>
                    <a:pt x="10402" y="5139"/>
                  </a:lnTo>
                  <a:lnTo>
                    <a:pt x="10566" y="4275"/>
                  </a:lnTo>
                  <a:lnTo>
                    <a:pt x="10730" y="3330"/>
                  </a:lnTo>
                  <a:lnTo>
                    <a:pt x="10895" y="2302"/>
                  </a:lnTo>
                  <a:lnTo>
                    <a:pt x="11018" y="1192"/>
                  </a:lnTo>
                  <a:lnTo>
                    <a:pt x="10155" y="904"/>
                  </a:lnTo>
                  <a:lnTo>
                    <a:pt x="9292" y="658"/>
                  </a:lnTo>
                  <a:lnTo>
                    <a:pt x="8469" y="493"/>
                  </a:lnTo>
                  <a:lnTo>
                    <a:pt x="7647" y="329"/>
                  </a:lnTo>
                  <a:lnTo>
                    <a:pt x="6866" y="206"/>
                  </a:lnTo>
                  <a:lnTo>
                    <a:pt x="6126" y="123"/>
                  </a:lnTo>
                  <a:lnTo>
                    <a:pt x="477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8"/>
            <p:cNvSpPr/>
            <p:nvPr/>
          </p:nvSpPr>
          <p:spPr>
            <a:xfrm>
              <a:off x="465250" y="4352325"/>
              <a:ext cx="1442950" cy="3100"/>
            </a:xfrm>
            <a:custGeom>
              <a:avLst/>
              <a:gdLst/>
              <a:ahLst/>
              <a:cxnLst/>
              <a:rect l="l" t="t" r="r" b="b"/>
              <a:pathLst>
                <a:path w="57718" h="124" extrusionOk="0">
                  <a:moveTo>
                    <a:pt x="0" y="0"/>
                  </a:moveTo>
                  <a:lnTo>
                    <a:pt x="0" y="41"/>
                  </a:lnTo>
                  <a:lnTo>
                    <a:pt x="0" y="124"/>
                  </a:lnTo>
                  <a:lnTo>
                    <a:pt x="57717" y="124"/>
                  </a:lnTo>
                  <a:lnTo>
                    <a:pt x="57717" y="41"/>
                  </a:lnTo>
                  <a:lnTo>
                    <a:pt x="57717"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8"/>
            <p:cNvSpPr/>
            <p:nvPr/>
          </p:nvSpPr>
          <p:spPr>
            <a:xfrm>
              <a:off x="238125" y="3988500"/>
              <a:ext cx="1898225" cy="593025"/>
            </a:xfrm>
            <a:custGeom>
              <a:avLst/>
              <a:gdLst/>
              <a:ahLst/>
              <a:cxnLst/>
              <a:rect l="l" t="t" r="r" b="b"/>
              <a:pathLst>
                <a:path w="75929" h="23721" extrusionOk="0">
                  <a:moveTo>
                    <a:pt x="3042" y="1"/>
                  </a:moveTo>
                  <a:lnTo>
                    <a:pt x="2672" y="83"/>
                  </a:lnTo>
                  <a:lnTo>
                    <a:pt x="2302" y="165"/>
                  </a:lnTo>
                  <a:lnTo>
                    <a:pt x="1932" y="329"/>
                  </a:lnTo>
                  <a:lnTo>
                    <a:pt x="1603" y="494"/>
                  </a:lnTo>
                  <a:lnTo>
                    <a:pt x="1315" y="741"/>
                  </a:lnTo>
                  <a:lnTo>
                    <a:pt x="1028" y="946"/>
                  </a:lnTo>
                  <a:lnTo>
                    <a:pt x="781" y="1234"/>
                  </a:lnTo>
                  <a:lnTo>
                    <a:pt x="576" y="1522"/>
                  </a:lnTo>
                  <a:lnTo>
                    <a:pt x="370" y="1851"/>
                  </a:lnTo>
                  <a:lnTo>
                    <a:pt x="247" y="2179"/>
                  </a:lnTo>
                  <a:lnTo>
                    <a:pt x="123" y="2549"/>
                  </a:lnTo>
                  <a:lnTo>
                    <a:pt x="41" y="2919"/>
                  </a:lnTo>
                  <a:lnTo>
                    <a:pt x="0" y="3289"/>
                  </a:lnTo>
                  <a:lnTo>
                    <a:pt x="0" y="3700"/>
                  </a:lnTo>
                  <a:lnTo>
                    <a:pt x="82" y="4070"/>
                  </a:lnTo>
                  <a:lnTo>
                    <a:pt x="2837" y="18376"/>
                  </a:lnTo>
                  <a:lnTo>
                    <a:pt x="3001" y="18952"/>
                  </a:lnTo>
                  <a:lnTo>
                    <a:pt x="3165" y="19527"/>
                  </a:lnTo>
                  <a:lnTo>
                    <a:pt x="3412" y="20021"/>
                  </a:lnTo>
                  <a:lnTo>
                    <a:pt x="3659" y="20514"/>
                  </a:lnTo>
                  <a:lnTo>
                    <a:pt x="3988" y="21007"/>
                  </a:lnTo>
                  <a:lnTo>
                    <a:pt x="4316" y="21418"/>
                  </a:lnTo>
                  <a:lnTo>
                    <a:pt x="4728" y="21830"/>
                  </a:lnTo>
                  <a:lnTo>
                    <a:pt x="5139" y="22200"/>
                  </a:lnTo>
                  <a:lnTo>
                    <a:pt x="5550" y="22528"/>
                  </a:lnTo>
                  <a:lnTo>
                    <a:pt x="6043" y="22857"/>
                  </a:lnTo>
                  <a:lnTo>
                    <a:pt x="6536" y="23104"/>
                  </a:lnTo>
                  <a:lnTo>
                    <a:pt x="7071" y="23309"/>
                  </a:lnTo>
                  <a:lnTo>
                    <a:pt x="7605" y="23474"/>
                  </a:lnTo>
                  <a:lnTo>
                    <a:pt x="8140" y="23597"/>
                  </a:lnTo>
                  <a:lnTo>
                    <a:pt x="8715" y="23679"/>
                  </a:lnTo>
                  <a:lnTo>
                    <a:pt x="9291" y="23721"/>
                  </a:lnTo>
                  <a:lnTo>
                    <a:pt x="66638" y="23721"/>
                  </a:lnTo>
                  <a:lnTo>
                    <a:pt x="67214" y="23679"/>
                  </a:lnTo>
                  <a:lnTo>
                    <a:pt x="67789" y="23597"/>
                  </a:lnTo>
                  <a:lnTo>
                    <a:pt x="68365" y="23474"/>
                  </a:lnTo>
                  <a:lnTo>
                    <a:pt x="68899" y="23309"/>
                  </a:lnTo>
                  <a:lnTo>
                    <a:pt x="69392" y="23104"/>
                  </a:lnTo>
                  <a:lnTo>
                    <a:pt x="69886" y="22857"/>
                  </a:lnTo>
                  <a:lnTo>
                    <a:pt x="70379" y="22528"/>
                  </a:lnTo>
                  <a:lnTo>
                    <a:pt x="70831" y="22200"/>
                  </a:lnTo>
                  <a:lnTo>
                    <a:pt x="71242" y="21830"/>
                  </a:lnTo>
                  <a:lnTo>
                    <a:pt x="71612" y="21418"/>
                  </a:lnTo>
                  <a:lnTo>
                    <a:pt x="71941" y="21007"/>
                  </a:lnTo>
                  <a:lnTo>
                    <a:pt x="72270" y="20514"/>
                  </a:lnTo>
                  <a:lnTo>
                    <a:pt x="72558" y="20021"/>
                  </a:lnTo>
                  <a:lnTo>
                    <a:pt x="72763" y="19527"/>
                  </a:lnTo>
                  <a:lnTo>
                    <a:pt x="72969" y="18952"/>
                  </a:lnTo>
                  <a:lnTo>
                    <a:pt x="73092" y="18376"/>
                  </a:lnTo>
                  <a:lnTo>
                    <a:pt x="75888" y="4070"/>
                  </a:lnTo>
                  <a:lnTo>
                    <a:pt x="75929" y="3700"/>
                  </a:lnTo>
                  <a:lnTo>
                    <a:pt x="75929" y="3289"/>
                  </a:lnTo>
                  <a:lnTo>
                    <a:pt x="75888" y="2919"/>
                  </a:lnTo>
                  <a:lnTo>
                    <a:pt x="75805" y="2549"/>
                  </a:lnTo>
                  <a:lnTo>
                    <a:pt x="75723" y="2179"/>
                  </a:lnTo>
                  <a:lnTo>
                    <a:pt x="75559" y="1851"/>
                  </a:lnTo>
                  <a:lnTo>
                    <a:pt x="75353" y="1522"/>
                  </a:lnTo>
                  <a:lnTo>
                    <a:pt x="75148" y="1234"/>
                  </a:lnTo>
                  <a:lnTo>
                    <a:pt x="74901" y="946"/>
                  </a:lnTo>
                  <a:lnTo>
                    <a:pt x="74613" y="741"/>
                  </a:lnTo>
                  <a:lnTo>
                    <a:pt x="74325" y="494"/>
                  </a:lnTo>
                  <a:lnTo>
                    <a:pt x="73997" y="329"/>
                  </a:lnTo>
                  <a:lnTo>
                    <a:pt x="73627" y="165"/>
                  </a:lnTo>
                  <a:lnTo>
                    <a:pt x="73257" y="83"/>
                  </a:lnTo>
                  <a:lnTo>
                    <a:pt x="72887" y="1"/>
                  </a:lnTo>
                  <a:lnTo>
                    <a:pt x="72188" y="1"/>
                  </a:lnTo>
                  <a:lnTo>
                    <a:pt x="71900" y="42"/>
                  </a:lnTo>
                  <a:lnTo>
                    <a:pt x="71612" y="83"/>
                  </a:lnTo>
                  <a:lnTo>
                    <a:pt x="71324" y="206"/>
                  </a:lnTo>
                  <a:lnTo>
                    <a:pt x="71037" y="288"/>
                  </a:lnTo>
                  <a:lnTo>
                    <a:pt x="70790" y="453"/>
                  </a:lnTo>
                  <a:lnTo>
                    <a:pt x="70297" y="782"/>
                  </a:lnTo>
                  <a:lnTo>
                    <a:pt x="69886" y="1152"/>
                  </a:lnTo>
                  <a:lnTo>
                    <a:pt x="69721" y="1398"/>
                  </a:lnTo>
                  <a:lnTo>
                    <a:pt x="69557" y="1645"/>
                  </a:lnTo>
                  <a:lnTo>
                    <a:pt x="69392" y="1892"/>
                  </a:lnTo>
                  <a:lnTo>
                    <a:pt x="69269" y="2179"/>
                  </a:lnTo>
                  <a:lnTo>
                    <a:pt x="69187" y="2467"/>
                  </a:lnTo>
                  <a:lnTo>
                    <a:pt x="69105" y="2755"/>
                  </a:lnTo>
                  <a:lnTo>
                    <a:pt x="66268" y="17020"/>
                  </a:lnTo>
                  <a:lnTo>
                    <a:pt x="9661" y="17020"/>
                  </a:lnTo>
                  <a:lnTo>
                    <a:pt x="6824" y="2755"/>
                  </a:lnTo>
                  <a:lnTo>
                    <a:pt x="6742" y="2467"/>
                  </a:lnTo>
                  <a:lnTo>
                    <a:pt x="6660" y="2179"/>
                  </a:lnTo>
                  <a:lnTo>
                    <a:pt x="6536" y="1892"/>
                  </a:lnTo>
                  <a:lnTo>
                    <a:pt x="6413" y="1645"/>
                  </a:lnTo>
                  <a:lnTo>
                    <a:pt x="6249" y="1398"/>
                  </a:lnTo>
                  <a:lnTo>
                    <a:pt x="6043" y="1152"/>
                  </a:lnTo>
                  <a:lnTo>
                    <a:pt x="5632" y="782"/>
                  </a:lnTo>
                  <a:lnTo>
                    <a:pt x="5139" y="453"/>
                  </a:lnTo>
                  <a:lnTo>
                    <a:pt x="4892" y="288"/>
                  </a:lnTo>
                  <a:lnTo>
                    <a:pt x="4645" y="206"/>
                  </a:lnTo>
                  <a:lnTo>
                    <a:pt x="4358" y="83"/>
                  </a:lnTo>
                  <a:lnTo>
                    <a:pt x="4070" y="42"/>
                  </a:lnTo>
                  <a:lnTo>
                    <a:pt x="37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8"/>
            <p:cNvSpPr/>
            <p:nvPr/>
          </p:nvSpPr>
          <p:spPr>
            <a:xfrm>
              <a:off x="1659475" y="4100525"/>
              <a:ext cx="65775" cy="219950"/>
            </a:xfrm>
            <a:custGeom>
              <a:avLst/>
              <a:gdLst/>
              <a:ahLst/>
              <a:cxnLst/>
              <a:rect l="l" t="t" r="r" b="b"/>
              <a:pathLst>
                <a:path w="2631" h="8798" extrusionOk="0">
                  <a:moveTo>
                    <a:pt x="2549" y="0"/>
                  </a:moveTo>
                  <a:lnTo>
                    <a:pt x="2508" y="42"/>
                  </a:lnTo>
                  <a:lnTo>
                    <a:pt x="2384" y="206"/>
                  </a:lnTo>
                  <a:lnTo>
                    <a:pt x="2014" y="658"/>
                  </a:lnTo>
                  <a:lnTo>
                    <a:pt x="1521" y="1398"/>
                  </a:lnTo>
                  <a:lnTo>
                    <a:pt x="1274" y="1850"/>
                  </a:lnTo>
                  <a:lnTo>
                    <a:pt x="1028" y="2385"/>
                  </a:lnTo>
                  <a:lnTo>
                    <a:pt x="740" y="3001"/>
                  </a:lnTo>
                  <a:lnTo>
                    <a:pt x="534" y="3659"/>
                  </a:lnTo>
                  <a:lnTo>
                    <a:pt x="329" y="4358"/>
                  </a:lnTo>
                  <a:lnTo>
                    <a:pt x="164" y="5139"/>
                  </a:lnTo>
                  <a:lnTo>
                    <a:pt x="41" y="5961"/>
                  </a:lnTo>
                  <a:lnTo>
                    <a:pt x="0" y="6825"/>
                  </a:lnTo>
                  <a:lnTo>
                    <a:pt x="0" y="7770"/>
                  </a:lnTo>
                  <a:lnTo>
                    <a:pt x="123" y="8757"/>
                  </a:lnTo>
                  <a:lnTo>
                    <a:pt x="123" y="8798"/>
                  </a:lnTo>
                  <a:lnTo>
                    <a:pt x="206" y="8798"/>
                  </a:lnTo>
                  <a:lnTo>
                    <a:pt x="247" y="8757"/>
                  </a:lnTo>
                  <a:lnTo>
                    <a:pt x="123" y="7770"/>
                  </a:lnTo>
                  <a:lnTo>
                    <a:pt x="123" y="6825"/>
                  </a:lnTo>
                  <a:lnTo>
                    <a:pt x="164" y="5961"/>
                  </a:lnTo>
                  <a:lnTo>
                    <a:pt x="288" y="5139"/>
                  </a:lnTo>
                  <a:lnTo>
                    <a:pt x="452" y="4399"/>
                  </a:lnTo>
                  <a:lnTo>
                    <a:pt x="617" y="3700"/>
                  </a:lnTo>
                  <a:lnTo>
                    <a:pt x="863" y="3043"/>
                  </a:lnTo>
                  <a:lnTo>
                    <a:pt x="1110" y="2426"/>
                  </a:lnTo>
                  <a:lnTo>
                    <a:pt x="1398" y="1933"/>
                  </a:lnTo>
                  <a:lnTo>
                    <a:pt x="1644" y="1439"/>
                  </a:lnTo>
                  <a:lnTo>
                    <a:pt x="2097" y="740"/>
                  </a:lnTo>
                  <a:lnTo>
                    <a:pt x="2467" y="288"/>
                  </a:lnTo>
                  <a:lnTo>
                    <a:pt x="2631" y="124"/>
                  </a:lnTo>
                  <a:lnTo>
                    <a:pt x="2631" y="83"/>
                  </a:lnTo>
                  <a:lnTo>
                    <a:pt x="2590" y="42"/>
                  </a:lnTo>
                  <a:lnTo>
                    <a:pt x="2549"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8"/>
            <p:cNvSpPr/>
            <p:nvPr/>
          </p:nvSpPr>
          <p:spPr>
            <a:xfrm>
              <a:off x="1452900" y="4122100"/>
              <a:ext cx="55500" cy="190150"/>
            </a:xfrm>
            <a:custGeom>
              <a:avLst/>
              <a:gdLst/>
              <a:ahLst/>
              <a:cxnLst/>
              <a:rect l="l" t="t" r="r" b="b"/>
              <a:pathLst>
                <a:path w="2220" h="7606" extrusionOk="0">
                  <a:moveTo>
                    <a:pt x="2138" y="1"/>
                  </a:moveTo>
                  <a:lnTo>
                    <a:pt x="2097" y="42"/>
                  </a:lnTo>
                  <a:lnTo>
                    <a:pt x="1973" y="124"/>
                  </a:lnTo>
                  <a:lnTo>
                    <a:pt x="1686" y="453"/>
                  </a:lnTo>
                  <a:lnTo>
                    <a:pt x="1274" y="987"/>
                  </a:lnTo>
                  <a:lnTo>
                    <a:pt x="1069" y="1357"/>
                  </a:lnTo>
                  <a:lnTo>
                    <a:pt x="822" y="1768"/>
                  </a:lnTo>
                  <a:lnTo>
                    <a:pt x="617" y="2262"/>
                  </a:lnTo>
                  <a:lnTo>
                    <a:pt x="411" y="2796"/>
                  </a:lnTo>
                  <a:lnTo>
                    <a:pt x="247" y="3413"/>
                  </a:lnTo>
                  <a:lnTo>
                    <a:pt x="123" y="4112"/>
                  </a:lnTo>
                  <a:lnTo>
                    <a:pt x="41" y="4852"/>
                  </a:lnTo>
                  <a:lnTo>
                    <a:pt x="0" y="5715"/>
                  </a:lnTo>
                  <a:lnTo>
                    <a:pt x="41" y="6578"/>
                  </a:lnTo>
                  <a:lnTo>
                    <a:pt x="165" y="7565"/>
                  </a:lnTo>
                  <a:lnTo>
                    <a:pt x="165" y="7606"/>
                  </a:lnTo>
                  <a:lnTo>
                    <a:pt x="288" y="7606"/>
                  </a:lnTo>
                  <a:lnTo>
                    <a:pt x="288" y="7565"/>
                  </a:lnTo>
                  <a:lnTo>
                    <a:pt x="165" y="6578"/>
                  </a:lnTo>
                  <a:lnTo>
                    <a:pt x="123" y="5715"/>
                  </a:lnTo>
                  <a:lnTo>
                    <a:pt x="165" y="4893"/>
                  </a:lnTo>
                  <a:lnTo>
                    <a:pt x="247" y="4153"/>
                  </a:lnTo>
                  <a:lnTo>
                    <a:pt x="370" y="3454"/>
                  </a:lnTo>
                  <a:lnTo>
                    <a:pt x="534" y="2878"/>
                  </a:lnTo>
                  <a:lnTo>
                    <a:pt x="740" y="2344"/>
                  </a:lnTo>
                  <a:lnTo>
                    <a:pt x="946" y="1851"/>
                  </a:lnTo>
                  <a:lnTo>
                    <a:pt x="1151" y="1440"/>
                  </a:lnTo>
                  <a:lnTo>
                    <a:pt x="1357" y="1070"/>
                  </a:lnTo>
                  <a:lnTo>
                    <a:pt x="1768" y="535"/>
                  </a:lnTo>
                  <a:lnTo>
                    <a:pt x="2056" y="247"/>
                  </a:lnTo>
                  <a:lnTo>
                    <a:pt x="2179" y="124"/>
                  </a:lnTo>
                  <a:lnTo>
                    <a:pt x="2220" y="83"/>
                  </a:lnTo>
                  <a:lnTo>
                    <a:pt x="2179" y="42"/>
                  </a:lnTo>
                  <a:lnTo>
                    <a:pt x="2138" y="1"/>
                  </a:lnTo>
                  <a:close/>
                </a:path>
              </a:pathLst>
            </a:custGeom>
            <a:solidFill>
              <a:srgbClr val="EC8F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8"/>
            <p:cNvSpPr/>
            <p:nvPr/>
          </p:nvSpPr>
          <p:spPr>
            <a:xfrm>
              <a:off x="1876325" y="4141625"/>
              <a:ext cx="53450" cy="178850"/>
            </a:xfrm>
            <a:custGeom>
              <a:avLst/>
              <a:gdLst/>
              <a:ahLst/>
              <a:cxnLst/>
              <a:rect l="l" t="t" r="r" b="b"/>
              <a:pathLst>
                <a:path w="2138" h="7154" extrusionOk="0">
                  <a:moveTo>
                    <a:pt x="2056" y="1"/>
                  </a:moveTo>
                  <a:lnTo>
                    <a:pt x="1891" y="124"/>
                  </a:lnTo>
                  <a:lnTo>
                    <a:pt x="1562" y="494"/>
                  </a:lnTo>
                  <a:lnTo>
                    <a:pt x="1151" y="1111"/>
                  </a:lnTo>
                  <a:lnTo>
                    <a:pt x="904" y="1481"/>
                  </a:lnTo>
                  <a:lnTo>
                    <a:pt x="699" y="1933"/>
                  </a:lnTo>
                  <a:lnTo>
                    <a:pt x="493" y="2426"/>
                  </a:lnTo>
                  <a:lnTo>
                    <a:pt x="288" y="2961"/>
                  </a:lnTo>
                  <a:lnTo>
                    <a:pt x="164" y="3536"/>
                  </a:lnTo>
                  <a:lnTo>
                    <a:pt x="41" y="4153"/>
                  </a:lnTo>
                  <a:lnTo>
                    <a:pt x="0" y="4852"/>
                  </a:lnTo>
                  <a:lnTo>
                    <a:pt x="41" y="5551"/>
                  </a:lnTo>
                  <a:lnTo>
                    <a:pt x="164" y="6332"/>
                  </a:lnTo>
                  <a:lnTo>
                    <a:pt x="370" y="7113"/>
                  </a:lnTo>
                  <a:lnTo>
                    <a:pt x="370" y="7154"/>
                  </a:lnTo>
                  <a:lnTo>
                    <a:pt x="493" y="7154"/>
                  </a:lnTo>
                  <a:lnTo>
                    <a:pt x="493" y="7072"/>
                  </a:lnTo>
                  <a:lnTo>
                    <a:pt x="288" y="6291"/>
                  </a:lnTo>
                  <a:lnTo>
                    <a:pt x="164" y="5551"/>
                  </a:lnTo>
                  <a:lnTo>
                    <a:pt x="123" y="4852"/>
                  </a:lnTo>
                  <a:lnTo>
                    <a:pt x="164" y="4194"/>
                  </a:lnTo>
                  <a:lnTo>
                    <a:pt x="288" y="3577"/>
                  </a:lnTo>
                  <a:lnTo>
                    <a:pt x="411" y="3002"/>
                  </a:lnTo>
                  <a:lnTo>
                    <a:pt x="576" y="2467"/>
                  </a:lnTo>
                  <a:lnTo>
                    <a:pt x="781" y="1974"/>
                  </a:lnTo>
                  <a:lnTo>
                    <a:pt x="1028" y="1563"/>
                  </a:lnTo>
                  <a:lnTo>
                    <a:pt x="1233" y="1193"/>
                  </a:lnTo>
                  <a:lnTo>
                    <a:pt x="1644" y="617"/>
                  </a:lnTo>
                  <a:lnTo>
                    <a:pt x="1973" y="248"/>
                  </a:lnTo>
                  <a:lnTo>
                    <a:pt x="2138" y="83"/>
                  </a:lnTo>
                  <a:lnTo>
                    <a:pt x="2138" y="42"/>
                  </a:lnTo>
                  <a:lnTo>
                    <a:pt x="2138"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 name="Google Shape;146;p8"/>
          <p:cNvGrpSpPr/>
          <p:nvPr/>
        </p:nvGrpSpPr>
        <p:grpSpPr>
          <a:xfrm>
            <a:off x="376656" y="903274"/>
            <a:ext cx="1342735" cy="3492527"/>
            <a:chOff x="5071525" y="1113950"/>
            <a:chExt cx="559100" cy="1454250"/>
          </a:xfrm>
        </p:grpSpPr>
        <p:sp>
          <p:nvSpPr>
            <p:cNvPr id="147" name="Google Shape;147;p8"/>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8"/>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8"/>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8"/>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8"/>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8"/>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8"/>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8"/>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8"/>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8"/>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8"/>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8"/>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rgbClr val="B963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59"/>
        <p:cNvGrpSpPr/>
        <p:nvPr/>
      </p:nvGrpSpPr>
      <p:grpSpPr>
        <a:xfrm>
          <a:off x="0" y="0"/>
          <a:ext cx="0" cy="0"/>
          <a:chOff x="0" y="0"/>
          <a:chExt cx="0" cy="0"/>
        </a:xfrm>
      </p:grpSpPr>
      <p:sp>
        <p:nvSpPr>
          <p:cNvPr id="160" name="Google Shape;160;p9"/>
          <p:cNvSpPr/>
          <p:nvPr/>
        </p:nvSpPr>
        <p:spPr>
          <a:xfrm>
            <a:off x="812" y="0"/>
            <a:ext cx="28281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9"/>
          <p:cNvSpPr txBox="1">
            <a:spLocks noGrp="1"/>
          </p:cNvSpPr>
          <p:nvPr>
            <p:ph type="title"/>
          </p:nvPr>
        </p:nvSpPr>
        <p:spPr>
          <a:xfrm>
            <a:off x="3645025" y="1047675"/>
            <a:ext cx="4592700" cy="15756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3500" b="1"/>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62" name="Google Shape;162;p9"/>
          <p:cNvSpPr txBox="1">
            <a:spLocks noGrp="1"/>
          </p:cNvSpPr>
          <p:nvPr>
            <p:ph type="subTitle" idx="1"/>
          </p:nvPr>
        </p:nvSpPr>
        <p:spPr>
          <a:xfrm>
            <a:off x="5043225" y="2805500"/>
            <a:ext cx="3194400" cy="1012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5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63" name="Google Shape;163;p9"/>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64"/>
        <p:cNvGrpSpPr/>
        <p:nvPr/>
      </p:nvGrpSpPr>
      <p:grpSpPr>
        <a:xfrm>
          <a:off x="0" y="0"/>
          <a:ext cx="0" cy="0"/>
          <a:chOff x="0" y="0"/>
          <a:chExt cx="0" cy="0"/>
        </a:xfrm>
      </p:grpSpPr>
      <p:sp>
        <p:nvSpPr>
          <p:cNvPr id="165" name="Google Shape;165;p10"/>
          <p:cNvSpPr txBox="1">
            <a:spLocks noGrp="1"/>
          </p:cNvSpPr>
          <p:nvPr>
            <p:ph type="title"/>
          </p:nvPr>
        </p:nvSpPr>
        <p:spPr>
          <a:xfrm>
            <a:off x="2041875" y="499500"/>
            <a:ext cx="5160000" cy="102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3000" b="1">
                <a:latin typeface="Montserrat"/>
                <a:ea typeface="Montserrat"/>
                <a:cs typeface="Montserrat"/>
                <a:sym typeface="Montserrat"/>
              </a:defRPr>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66"/>
        <p:cNvGrpSpPr/>
        <p:nvPr/>
      </p:nvGrpSpPr>
      <p:grpSpPr>
        <a:xfrm>
          <a:off x="0" y="0"/>
          <a:ext cx="0" cy="0"/>
          <a:chOff x="0" y="0"/>
          <a:chExt cx="0" cy="0"/>
        </a:xfrm>
      </p:grpSpPr>
      <p:sp>
        <p:nvSpPr>
          <p:cNvPr id="167" name="Google Shape;167;p11"/>
          <p:cNvSpPr txBox="1">
            <a:spLocks noGrp="1"/>
          </p:cNvSpPr>
          <p:nvPr>
            <p:ph type="title" hasCustomPrompt="1"/>
          </p:nvPr>
        </p:nvSpPr>
        <p:spPr>
          <a:xfrm>
            <a:off x="1362450" y="1464900"/>
            <a:ext cx="6419100" cy="1275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9800"/>
              <a:buNone/>
              <a:defRPr sz="8000" b="1">
                <a:latin typeface="Montserrat"/>
                <a:ea typeface="Montserrat"/>
                <a:cs typeface="Montserrat"/>
                <a:sym typeface="Montserrat"/>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68" name="Google Shape;168;p11"/>
          <p:cNvSpPr txBox="1">
            <a:spLocks noGrp="1"/>
          </p:cNvSpPr>
          <p:nvPr>
            <p:ph type="subTitle" idx="1"/>
          </p:nvPr>
        </p:nvSpPr>
        <p:spPr>
          <a:xfrm>
            <a:off x="1774525" y="2736300"/>
            <a:ext cx="5223600" cy="411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500"/>
            </a:lvl1pPr>
            <a:lvl2pPr lvl="1">
              <a:lnSpc>
                <a:spcPct val="100000"/>
              </a:lnSpc>
              <a:spcBef>
                <a:spcPts val="0"/>
              </a:spcBef>
              <a:spcAft>
                <a:spcPts val="0"/>
              </a:spcAft>
              <a:buSzPts val="1400"/>
              <a:buNone/>
              <a:defRPr/>
            </a:lvl2pPr>
            <a:lvl3pPr lvl="2">
              <a:lnSpc>
                <a:spcPct val="100000"/>
              </a:lnSpc>
              <a:spcBef>
                <a:spcPts val="1600"/>
              </a:spcBef>
              <a:spcAft>
                <a:spcPts val="0"/>
              </a:spcAft>
              <a:buSzPts val="1400"/>
              <a:buNone/>
              <a:defRPr/>
            </a:lvl3pPr>
            <a:lvl4pPr lvl="3">
              <a:lnSpc>
                <a:spcPct val="100000"/>
              </a:lnSpc>
              <a:spcBef>
                <a:spcPts val="1600"/>
              </a:spcBef>
              <a:spcAft>
                <a:spcPts val="0"/>
              </a:spcAft>
              <a:buSzPts val="1400"/>
              <a:buNone/>
              <a:defRPr/>
            </a:lvl4pPr>
            <a:lvl5pPr lvl="4">
              <a:lnSpc>
                <a:spcPct val="100000"/>
              </a:lnSpc>
              <a:spcBef>
                <a:spcPts val="1600"/>
              </a:spcBef>
              <a:spcAft>
                <a:spcPts val="0"/>
              </a:spcAft>
              <a:buSzPts val="1400"/>
              <a:buNone/>
              <a:defRPr/>
            </a:lvl5pPr>
            <a:lvl6pPr lvl="5">
              <a:lnSpc>
                <a:spcPct val="100000"/>
              </a:lnSpc>
              <a:spcBef>
                <a:spcPts val="1600"/>
              </a:spcBef>
              <a:spcAft>
                <a:spcPts val="0"/>
              </a:spcAft>
              <a:buSzPts val="1400"/>
              <a:buNone/>
              <a:defRPr/>
            </a:lvl6pPr>
            <a:lvl7pPr lvl="6">
              <a:lnSpc>
                <a:spcPct val="100000"/>
              </a:lnSpc>
              <a:spcBef>
                <a:spcPts val="1600"/>
              </a:spcBef>
              <a:spcAft>
                <a:spcPts val="0"/>
              </a:spcAft>
              <a:buSzPts val="1400"/>
              <a:buNone/>
              <a:defRPr/>
            </a:lvl7pPr>
            <a:lvl8pPr lvl="7">
              <a:lnSpc>
                <a:spcPct val="100000"/>
              </a:lnSpc>
              <a:spcBef>
                <a:spcPts val="1600"/>
              </a:spcBef>
              <a:spcAft>
                <a:spcPts val="0"/>
              </a:spcAft>
              <a:buSzPts val="1400"/>
              <a:buNone/>
              <a:defRPr/>
            </a:lvl8pPr>
            <a:lvl9pPr lvl="8">
              <a:lnSpc>
                <a:spcPct val="100000"/>
              </a:lnSpc>
              <a:spcBef>
                <a:spcPts val="1600"/>
              </a:spcBef>
              <a:spcAft>
                <a:spcPts val="1600"/>
              </a:spcAft>
              <a:buSzPts val="1400"/>
              <a:buNone/>
              <a:defRPr/>
            </a:lvl9pPr>
          </a:lstStyle>
          <a:p>
            <a:endParaRPr/>
          </a:p>
        </p:txBody>
      </p:sp>
      <p:sp>
        <p:nvSpPr>
          <p:cNvPr id="169" name="Google Shape;169;p11"/>
          <p:cNvSpPr/>
          <p:nvPr/>
        </p:nvSpPr>
        <p:spPr>
          <a:xfrm>
            <a:off x="-447574" y="3607325"/>
            <a:ext cx="1200036" cy="2461835"/>
          </a:xfrm>
          <a:custGeom>
            <a:avLst/>
            <a:gdLst/>
            <a:ahLst/>
            <a:cxnLst/>
            <a:rect l="l" t="t" r="r" b="b"/>
            <a:pathLst>
              <a:path w="17733" h="36380" extrusionOk="0">
                <a:moveTo>
                  <a:pt x="3289" y="9282"/>
                </a:moveTo>
                <a:lnTo>
                  <a:pt x="3705" y="9324"/>
                </a:lnTo>
                <a:lnTo>
                  <a:pt x="4080" y="9366"/>
                </a:lnTo>
                <a:lnTo>
                  <a:pt x="4496" y="9491"/>
                </a:lnTo>
                <a:lnTo>
                  <a:pt x="4829" y="9657"/>
                </a:lnTo>
                <a:lnTo>
                  <a:pt x="4579" y="10281"/>
                </a:lnTo>
                <a:lnTo>
                  <a:pt x="4288" y="10906"/>
                </a:lnTo>
                <a:lnTo>
                  <a:pt x="3955" y="11530"/>
                </a:lnTo>
                <a:lnTo>
                  <a:pt x="3580" y="12113"/>
                </a:lnTo>
                <a:lnTo>
                  <a:pt x="3123" y="12779"/>
                </a:lnTo>
                <a:lnTo>
                  <a:pt x="2706" y="13445"/>
                </a:lnTo>
                <a:lnTo>
                  <a:pt x="2290" y="14111"/>
                </a:lnTo>
                <a:lnTo>
                  <a:pt x="1957" y="14818"/>
                </a:lnTo>
                <a:lnTo>
                  <a:pt x="1499" y="14152"/>
                </a:lnTo>
                <a:lnTo>
                  <a:pt x="1291" y="13819"/>
                </a:lnTo>
                <a:lnTo>
                  <a:pt x="1083" y="13445"/>
                </a:lnTo>
                <a:lnTo>
                  <a:pt x="958" y="13070"/>
                </a:lnTo>
                <a:lnTo>
                  <a:pt x="833" y="12654"/>
                </a:lnTo>
                <a:lnTo>
                  <a:pt x="750" y="12279"/>
                </a:lnTo>
                <a:lnTo>
                  <a:pt x="750" y="11905"/>
                </a:lnTo>
                <a:lnTo>
                  <a:pt x="750" y="11613"/>
                </a:lnTo>
                <a:lnTo>
                  <a:pt x="792" y="11364"/>
                </a:lnTo>
                <a:lnTo>
                  <a:pt x="875" y="11072"/>
                </a:lnTo>
                <a:lnTo>
                  <a:pt x="958" y="10864"/>
                </a:lnTo>
                <a:lnTo>
                  <a:pt x="1125" y="10614"/>
                </a:lnTo>
                <a:lnTo>
                  <a:pt x="1291" y="10365"/>
                </a:lnTo>
                <a:lnTo>
                  <a:pt x="1458" y="10157"/>
                </a:lnTo>
                <a:lnTo>
                  <a:pt x="1707" y="9948"/>
                </a:lnTo>
                <a:lnTo>
                  <a:pt x="2082" y="9657"/>
                </a:lnTo>
                <a:lnTo>
                  <a:pt x="2498" y="9449"/>
                </a:lnTo>
                <a:lnTo>
                  <a:pt x="2914" y="9324"/>
                </a:lnTo>
                <a:lnTo>
                  <a:pt x="3289" y="9282"/>
                </a:lnTo>
                <a:close/>
                <a:moveTo>
                  <a:pt x="14486" y="9282"/>
                </a:moveTo>
                <a:lnTo>
                  <a:pt x="14861" y="9324"/>
                </a:lnTo>
                <a:lnTo>
                  <a:pt x="15277" y="9449"/>
                </a:lnTo>
                <a:lnTo>
                  <a:pt x="15693" y="9657"/>
                </a:lnTo>
                <a:lnTo>
                  <a:pt x="16068" y="9948"/>
                </a:lnTo>
                <a:lnTo>
                  <a:pt x="16317" y="10157"/>
                </a:lnTo>
                <a:lnTo>
                  <a:pt x="16484" y="10365"/>
                </a:lnTo>
                <a:lnTo>
                  <a:pt x="16650" y="10614"/>
                </a:lnTo>
                <a:lnTo>
                  <a:pt x="16775" y="10864"/>
                </a:lnTo>
                <a:lnTo>
                  <a:pt x="16900" y="11072"/>
                </a:lnTo>
                <a:lnTo>
                  <a:pt x="16983" y="11364"/>
                </a:lnTo>
                <a:lnTo>
                  <a:pt x="17025" y="11613"/>
                </a:lnTo>
                <a:lnTo>
                  <a:pt x="17025" y="11905"/>
                </a:lnTo>
                <a:lnTo>
                  <a:pt x="17025" y="12279"/>
                </a:lnTo>
                <a:lnTo>
                  <a:pt x="16942" y="12654"/>
                </a:lnTo>
                <a:lnTo>
                  <a:pt x="16817" y="13070"/>
                </a:lnTo>
                <a:lnTo>
                  <a:pt x="16650" y="13445"/>
                </a:lnTo>
                <a:lnTo>
                  <a:pt x="16484" y="13819"/>
                </a:lnTo>
                <a:lnTo>
                  <a:pt x="16276" y="14152"/>
                </a:lnTo>
                <a:lnTo>
                  <a:pt x="15818" y="14818"/>
                </a:lnTo>
                <a:lnTo>
                  <a:pt x="15443" y="14111"/>
                </a:lnTo>
                <a:lnTo>
                  <a:pt x="15069" y="13445"/>
                </a:lnTo>
                <a:lnTo>
                  <a:pt x="14652" y="12779"/>
                </a:lnTo>
                <a:lnTo>
                  <a:pt x="14195" y="12113"/>
                </a:lnTo>
                <a:lnTo>
                  <a:pt x="13820" y="11530"/>
                </a:lnTo>
                <a:lnTo>
                  <a:pt x="13487" y="10906"/>
                </a:lnTo>
                <a:lnTo>
                  <a:pt x="13196" y="10281"/>
                </a:lnTo>
                <a:lnTo>
                  <a:pt x="12946" y="9657"/>
                </a:lnTo>
                <a:lnTo>
                  <a:pt x="13279" y="9491"/>
                </a:lnTo>
                <a:lnTo>
                  <a:pt x="13695" y="9407"/>
                </a:lnTo>
                <a:lnTo>
                  <a:pt x="14070" y="9324"/>
                </a:lnTo>
                <a:lnTo>
                  <a:pt x="14486" y="9282"/>
                </a:lnTo>
                <a:close/>
                <a:moveTo>
                  <a:pt x="5287" y="0"/>
                </a:moveTo>
                <a:lnTo>
                  <a:pt x="5454" y="750"/>
                </a:lnTo>
                <a:lnTo>
                  <a:pt x="5578" y="1665"/>
                </a:lnTo>
                <a:lnTo>
                  <a:pt x="5703" y="2789"/>
                </a:lnTo>
                <a:lnTo>
                  <a:pt x="5745" y="3455"/>
                </a:lnTo>
                <a:lnTo>
                  <a:pt x="5787" y="4163"/>
                </a:lnTo>
                <a:lnTo>
                  <a:pt x="5745" y="4912"/>
                </a:lnTo>
                <a:lnTo>
                  <a:pt x="5703" y="5703"/>
                </a:lnTo>
                <a:lnTo>
                  <a:pt x="5620" y="6494"/>
                </a:lnTo>
                <a:lnTo>
                  <a:pt x="5495" y="7284"/>
                </a:lnTo>
                <a:lnTo>
                  <a:pt x="5329" y="8117"/>
                </a:lnTo>
                <a:lnTo>
                  <a:pt x="5079" y="8991"/>
                </a:lnTo>
                <a:lnTo>
                  <a:pt x="4621" y="8783"/>
                </a:lnTo>
                <a:lnTo>
                  <a:pt x="4163" y="8658"/>
                </a:lnTo>
                <a:lnTo>
                  <a:pt x="3664" y="8575"/>
                </a:lnTo>
                <a:lnTo>
                  <a:pt x="3164" y="8575"/>
                </a:lnTo>
                <a:lnTo>
                  <a:pt x="2665" y="8658"/>
                </a:lnTo>
                <a:lnTo>
                  <a:pt x="2165" y="8825"/>
                </a:lnTo>
                <a:lnTo>
                  <a:pt x="1707" y="9033"/>
                </a:lnTo>
                <a:lnTo>
                  <a:pt x="1208" y="9407"/>
                </a:lnTo>
                <a:lnTo>
                  <a:pt x="958" y="9657"/>
                </a:lnTo>
                <a:lnTo>
                  <a:pt x="708" y="9948"/>
                </a:lnTo>
                <a:lnTo>
                  <a:pt x="500" y="10240"/>
                </a:lnTo>
                <a:lnTo>
                  <a:pt x="334" y="10531"/>
                </a:lnTo>
                <a:lnTo>
                  <a:pt x="167" y="10864"/>
                </a:lnTo>
                <a:lnTo>
                  <a:pt x="84" y="11197"/>
                </a:lnTo>
                <a:lnTo>
                  <a:pt x="42" y="11530"/>
                </a:lnTo>
                <a:lnTo>
                  <a:pt x="1" y="11905"/>
                </a:lnTo>
                <a:lnTo>
                  <a:pt x="42" y="12404"/>
                </a:lnTo>
                <a:lnTo>
                  <a:pt x="167" y="12904"/>
                </a:lnTo>
                <a:lnTo>
                  <a:pt x="334" y="13403"/>
                </a:lnTo>
                <a:lnTo>
                  <a:pt x="500" y="13861"/>
                </a:lnTo>
                <a:lnTo>
                  <a:pt x="750" y="14319"/>
                </a:lnTo>
                <a:lnTo>
                  <a:pt x="1041" y="14777"/>
                </a:lnTo>
                <a:lnTo>
                  <a:pt x="1583" y="15568"/>
                </a:lnTo>
                <a:lnTo>
                  <a:pt x="1250" y="16400"/>
                </a:lnTo>
                <a:lnTo>
                  <a:pt x="958" y="17316"/>
                </a:lnTo>
                <a:lnTo>
                  <a:pt x="708" y="18232"/>
                </a:lnTo>
                <a:lnTo>
                  <a:pt x="542" y="19189"/>
                </a:lnTo>
                <a:lnTo>
                  <a:pt x="417" y="20230"/>
                </a:lnTo>
                <a:lnTo>
                  <a:pt x="375" y="21312"/>
                </a:lnTo>
                <a:lnTo>
                  <a:pt x="375" y="22436"/>
                </a:lnTo>
                <a:lnTo>
                  <a:pt x="459" y="23643"/>
                </a:lnTo>
                <a:lnTo>
                  <a:pt x="584" y="24933"/>
                </a:lnTo>
                <a:lnTo>
                  <a:pt x="833" y="26307"/>
                </a:lnTo>
                <a:lnTo>
                  <a:pt x="1125" y="27722"/>
                </a:lnTo>
                <a:lnTo>
                  <a:pt x="1541" y="29262"/>
                </a:lnTo>
                <a:lnTo>
                  <a:pt x="1999" y="30885"/>
                </a:lnTo>
                <a:lnTo>
                  <a:pt x="2581" y="32592"/>
                </a:lnTo>
                <a:lnTo>
                  <a:pt x="3247" y="34423"/>
                </a:lnTo>
                <a:lnTo>
                  <a:pt x="3997" y="36380"/>
                </a:lnTo>
                <a:lnTo>
                  <a:pt x="13778" y="36380"/>
                </a:lnTo>
                <a:lnTo>
                  <a:pt x="14528" y="34423"/>
                </a:lnTo>
                <a:lnTo>
                  <a:pt x="15194" y="32592"/>
                </a:lnTo>
                <a:lnTo>
                  <a:pt x="15776" y="30885"/>
                </a:lnTo>
                <a:lnTo>
                  <a:pt x="16234" y="29262"/>
                </a:lnTo>
                <a:lnTo>
                  <a:pt x="16650" y="27722"/>
                </a:lnTo>
                <a:lnTo>
                  <a:pt x="16942" y="26307"/>
                </a:lnTo>
                <a:lnTo>
                  <a:pt x="17192" y="24933"/>
                </a:lnTo>
                <a:lnTo>
                  <a:pt x="17316" y="23643"/>
                </a:lnTo>
                <a:lnTo>
                  <a:pt x="17400" y="22436"/>
                </a:lnTo>
                <a:lnTo>
                  <a:pt x="17400" y="21312"/>
                </a:lnTo>
                <a:lnTo>
                  <a:pt x="17358" y="20230"/>
                </a:lnTo>
                <a:lnTo>
                  <a:pt x="17233" y="19189"/>
                </a:lnTo>
                <a:lnTo>
                  <a:pt x="17025" y="18232"/>
                </a:lnTo>
                <a:lnTo>
                  <a:pt x="16817" y="17316"/>
                </a:lnTo>
                <a:lnTo>
                  <a:pt x="16526" y="16400"/>
                </a:lnTo>
                <a:lnTo>
                  <a:pt x="16151" y="15568"/>
                </a:lnTo>
                <a:lnTo>
                  <a:pt x="16734" y="14777"/>
                </a:lnTo>
                <a:lnTo>
                  <a:pt x="17025" y="14319"/>
                </a:lnTo>
                <a:lnTo>
                  <a:pt x="17233" y="13861"/>
                </a:lnTo>
                <a:lnTo>
                  <a:pt x="17441" y="13403"/>
                </a:lnTo>
                <a:lnTo>
                  <a:pt x="17608" y="12904"/>
                </a:lnTo>
                <a:lnTo>
                  <a:pt x="17733" y="12404"/>
                </a:lnTo>
                <a:lnTo>
                  <a:pt x="17733" y="11905"/>
                </a:lnTo>
                <a:lnTo>
                  <a:pt x="17733" y="11530"/>
                </a:lnTo>
                <a:lnTo>
                  <a:pt x="17691" y="11197"/>
                </a:lnTo>
                <a:lnTo>
                  <a:pt x="17566" y="10864"/>
                </a:lnTo>
                <a:lnTo>
                  <a:pt x="17441" y="10531"/>
                </a:lnTo>
                <a:lnTo>
                  <a:pt x="17275" y="10240"/>
                </a:lnTo>
                <a:lnTo>
                  <a:pt x="17067" y="9948"/>
                </a:lnTo>
                <a:lnTo>
                  <a:pt x="16817" y="9657"/>
                </a:lnTo>
                <a:lnTo>
                  <a:pt x="16526" y="9407"/>
                </a:lnTo>
                <a:lnTo>
                  <a:pt x="16068" y="9033"/>
                </a:lnTo>
                <a:lnTo>
                  <a:pt x="15568" y="8825"/>
                </a:lnTo>
                <a:lnTo>
                  <a:pt x="15110" y="8658"/>
                </a:lnTo>
                <a:lnTo>
                  <a:pt x="14611" y="8575"/>
                </a:lnTo>
                <a:lnTo>
                  <a:pt x="14111" y="8575"/>
                </a:lnTo>
                <a:lnTo>
                  <a:pt x="13612" y="8658"/>
                </a:lnTo>
                <a:lnTo>
                  <a:pt x="13154" y="8783"/>
                </a:lnTo>
                <a:lnTo>
                  <a:pt x="12696" y="8991"/>
                </a:lnTo>
                <a:lnTo>
                  <a:pt x="12446" y="8117"/>
                </a:lnTo>
                <a:lnTo>
                  <a:pt x="12280" y="7284"/>
                </a:lnTo>
                <a:lnTo>
                  <a:pt x="12113" y="6494"/>
                </a:lnTo>
                <a:lnTo>
                  <a:pt x="12030" y="5661"/>
                </a:lnTo>
                <a:lnTo>
                  <a:pt x="11989" y="4912"/>
                </a:lnTo>
                <a:lnTo>
                  <a:pt x="11989" y="4163"/>
                </a:lnTo>
                <a:lnTo>
                  <a:pt x="12030" y="3455"/>
                </a:lnTo>
                <a:lnTo>
                  <a:pt x="12072" y="2789"/>
                </a:lnTo>
                <a:lnTo>
                  <a:pt x="12197" y="1665"/>
                </a:lnTo>
                <a:lnTo>
                  <a:pt x="12322" y="750"/>
                </a:lnTo>
                <a:lnTo>
                  <a:pt x="124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 name="Google Shape;170;p11"/>
          <p:cNvGrpSpPr/>
          <p:nvPr/>
        </p:nvGrpSpPr>
        <p:grpSpPr>
          <a:xfrm>
            <a:off x="8244623" y="2424843"/>
            <a:ext cx="1310400" cy="3058351"/>
            <a:chOff x="5041550" y="1428200"/>
            <a:chExt cx="567150" cy="1323675"/>
          </a:xfrm>
        </p:grpSpPr>
        <p:sp>
          <p:nvSpPr>
            <p:cNvPr id="171" name="Google Shape;171;p11"/>
            <p:cNvSpPr/>
            <p:nvPr/>
          </p:nvSpPr>
          <p:spPr>
            <a:xfrm>
              <a:off x="5099825" y="1428200"/>
              <a:ext cx="198775" cy="622325"/>
            </a:xfrm>
            <a:custGeom>
              <a:avLst/>
              <a:gdLst/>
              <a:ahLst/>
              <a:cxnLst/>
              <a:rect l="l" t="t" r="r" b="b"/>
              <a:pathLst>
                <a:path w="7951" h="24893" extrusionOk="0">
                  <a:moveTo>
                    <a:pt x="6494" y="1"/>
                  </a:moveTo>
                  <a:lnTo>
                    <a:pt x="6119" y="84"/>
                  </a:lnTo>
                  <a:lnTo>
                    <a:pt x="5661" y="292"/>
                  </a:lnTo>
                  <a:lnTo>
                    <a:pt x="5203" y="625"/>
                  </a:lnTo>
                  <a:lnTo>
                    <a:pt x="4704" y="1083"/>
                  </a:lnTo>
                  <a:lnTo>
                    <a:pt x="4454" y="1333"/>
                  </a:lnTo>
                  <a:lnTo>
                    <a:pt x="4204" y="1666"/>
                  </a:lnTo>
                  <a:lnTo>
                    <a:pt x="3705" y="2415"/>
                  </a:lnTo>
                  <a:lnTo>
                    <a:pt x="3205" y="3372"/>
                  </a:lnTo>
                  <a:lnTo>
                    <a:pt x="2747" y="4413"/>
                  </a:lnTo>
                  <a:lnTo>
                    <a:pt x="2290" y="5579"/>
                  </a:lnTo>
                  <a:lnTo>
                    <a:pt x="1873" y="6827"/>
                  </a:lnTo>
                  <a:lnTo>
                    <a:pt x="1499" y="8118"/>
                  </a:lnTo>
                  <a:lnTo>
                    <a:pt x="1124" y="9491"/>
                  </a:lnTo>
                  <a:lnTo>
                    <a:pt x="833" y="10865"/>
                  </a:lnTo>
                  <a:lnTo>
                    <a:pt x="541" y="12280"/>
                  </a:lnTo>
                  <a:lnTo>
                    <a:pt x="333" y="13654"/>
                  </a:lnTo>
                  <a:lnTo>
                    <a:pt x="167" y="14986"/>
                  </a:lnTo>
                  <a:lnTo>
                    <a:pt x="42" y="16276"/>
                  </a:lnTo>
                  <a:lnTo>
                    <a:pt x="0" y="17441"/>
                  </a:lnTo>
                  <a:lnTo>
                    <a:pt x="0" y="18565"/>
                  </a:lnTo>
                  <a:lnTo>
                    <a:pt x="83" y="19523"/>
                  </a:lnTo>
                  <a:lnTo>
                    <a:pt x="250" y="20397"/>
                  </a:lnTo>
                  <a:lnTo>
                    <a:pt x="416" y="21146"/>
                  </a:lnTo>
                  <a:lnTo>
                    <a:pt x="666" y="21812"/>
                  </a:lnTo>
                  <a:lnTo>
                    <a:pt x="916" y="22395"/>
                  </a:lnTo>
                  <a:lnTo>
                    <a:pt x="1207" y="22894"/>
                  </a:lnTo>
                  <a:lnTo>
                    <a:pt x="1499" y="23352"/>
                  </a:lnTo>
                  <a:lnTo>
                    <a:pt x="1832" y="23727"/>
                  </a:lnTo>
                  <a:lnTo>
                    <a:pt x="2123" y="24018"/>
                  </a:lnTo>
                  <a:lnTo>
                    <a:pt x="2456" y="24268"/>
                  </a:lnTo>
                  <a:lnTo>
                    <a:pt x="2747" y="24476"/>
                  </a:lnTo>
                  <a:lnTo>
                    <a:pt x="3247" y="24726"/>
                  </a:lnTo>
                  <a:lnTo>
                    <a:pt x="3580" y="24850"/>
                  </a:lnTo>
                  <a:lnTo>
                    <a:pt x="3705" y="24892"/>
                  </a:lnTo>
                  <a:lnTo>
                    <a:pt x="3996" y="24892"/>
                  </a:lnTo>
                  <a:lnTo>
                    <a:pt x="4329" y="24850"/>
                  </a:lnTo>
                  <a:lnTo>
                    <a:pt x="4787" y="24726"/>
                  </a:lnTo>
                  <a:lnTo>
                    <a:pt x="5286" y="24517"/>
                  </a:lnTo>
                  <a:lnTo>
                    <a:pt x="5578" y="24351"/>
                  </a:lnTo>
                  <a:lnTo>
                    <a:pt x="5869" y="24143"/>
                  </a:lnTo>
                  <a:lnTo>
                    <a:pt x="6202" y="23893"/>
                  </a:lnTo>
                  <a:lnTo>
                    <a:pt x="6494" y="23643"/>
                  </a:lnTo>
                  <a:lnTo>
                    <a:pt x="6827" y="23310"/>
                  </a:lnTo>
                  <a:lnTo>
                    <a:pt x="7118" y="22894"/>
                  </a:lnTo>
                  <a:lnTo>
                    <a:pt x="7284" y="22686"/>
                  </a:lnTo>
                  <a:lnTo>
                    <a:pt x="7409" y="22436"/>
                  </a:lnTo>
                  <a:lnTo>
                    <a:pt x="7493" y="22103"/>
                  </a:lnTo>
                  <a:lnTo>
                    <a:pt x="7576" y="21770"/>
                  </a:lnTo>
                  <a:lnTo>
                    <a:pt x="7659" y="20979"/>
                  </a:lnTo>
                  <a:lnTo>
                    <a:pt x="7701" y="20064"/>
                  </a:lnTo>
                  <a:lnTo>
                    <a:pt x="7701" y="19065"/>
                  </a:lnTo>
                  <a:lnTo>
                    <a:pt x="7617" y="17983"/>
                  </a:lnTo>
                  <a:lnTo>
                    <a:pt x="7451" y="15610"/>
                  </a:lnTo>
                  <a:lnTo>
                    <a:pt x="7243" y="13112"/>
                  </a:lnTo>
                  <a:lnTo>
                    <a:pt x="7160" y="11864"/>
                  </a:lnTo>
                  <a:lnTo>
                    <a:pt x="7076" y="10615"/>
                  </a:lnTo>
                  <a:lnTo>
                    <a:pt x="7076" y="9408"/>
                  </a:lnTo>
                  <a:lnTo>
                    <a:pt x="7118" y="8242"/>
                  </a:lnTo>
                  <a:lnTo>
                    <a:pt x="7243" y="7160"/>
                  </a:lnTo>
                  <a:lnTo>
                    <a:pt x="7326" y="6619"/>
                  </a:lnTo>
                  <a:lnTo>
                    <a:pt x="7451" y="6161"/>
                  </a:lnTo>
                  <a:lnTo>
                    <a:pt x="7659" y="5204"/>
                  </a:lnTo>
                  <a:lnTo>
                    <a:pt x="7826" y="4371"/>
                  </a:lnTo>
                  <a:lnTo>
                    <a:pt x="7909" y="3539"/>
                  </a:lnTo>
                  <a:lnTo>
                    <a:pt x="7950" y="2831"/>
                  </a:lnTo>
                  <a:lnTo>
                    <a:pt x="7950" y="2165"/>
                  </a:lnTo>
                  <a:lnTo>
                    <a:pt x="7867" y="1583"/>
                  </a:lnTo>
                  <a:lnTo>
                    <a:pt x="7742" y="1083"/>
                  </a:lnTo>
                  <a:lnTo>
                    <a:pt x="7576" y="667"/>
                  </a:lnTo>
                  <a:lnTo>
                    <a:pt x="7368" y="376"/>
                  </a:lnTo>
                  <a:lnTo>
                    <a:pt x="7243" y="251"/>
                  </a:lnTo>
                  <a:lnTo>
                    <a:pt x="7118" y="126"/>
                  </a:lnTo>
                  <a:lnTo>
                    <a:pt x="6993" y="84"/>
                  </a:lnTo>
                  <a:lnTo>
                    <a:pt x="6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a:off x="5191400" y="1828850"/>
              <a:ext cx="209175" cy="506800"/>
            </a:xfrm>
            <a:custGeom>
              <a:avLst/>
              <a:gdLst/>
              <a:ahLst/>
              <a:cxnLst/>
              <a:rect l="l" t="t" r="r" b="b"/>
              <a:pathLst>
                <a:path w="8367" h="20272" extrusionOk="0">
                  <a:moveTo>
                    <a:pt x="7368" y="0"/>
                  </a:moveTo>
                  <a:lnTo>
                    <a:pt x="7076" y="42"/>
                  </a:lnTo>
                  <a:lnTo>
                    <a:pt x="6702" y="167"/>
                  </a:lnTo>
                  <a:lnTo>
                    <a:pt x="6285" y="375"/>
                  </a:lnTo>
                  <a:lnTo>
                    <a:pt x="5827" y="666"/>
                  </a:lnTo>
                  <a:lnTo>
                    <a:pt x="5578" y="874"/>
                  </a:lnTo>
                  <a:lnTo>
                    <a:pt x="5328" y="1124"/>
                  </a:lnTo>
                  <a:lnTo>
                    <a:pt x="4829" y="1707"/>
                  </a:lnTo>
                  <a:lnTo>
                    <a:pt x="4329" y="2414"/>
                  </a:lnTo>
                  <a:lnTo>
                    <a:pt x="3830" y="3247"/>
                  </a:lnTo>
                  <a:lnTo>
                    <a:pt x="3330" y="4163"/>
                  </a:lnTo>
                  <a:lnTo>
                    <a:pt x="2831" y="5120"/>
                  </a:lnTo>
                  <a:lnTo>
                    <a:pt x="2373" y="6161"/>
                  </a:lnTo>
                  <a:lnTo>
                    <a:pt x="1956" y="7243"/>
                  </a:lnTo>
                  <a:lnTo>
                    <a:pt x="1540" y="8367"/>
                  </a:lnTo>
                  <a:lnTo>
                    <a:pt x="1166" y="9490"/>
                  </a:lnTo>
                  <a:lnTo>
                    <a:pt x="833" y="10614"/>
                  </a:lnTo>
                  <a:lnTo>
                    <a:pt x="541" y="11697"/>
                  </a:lnTo>
                  <a:lnTo>
                    <a:pt x="291" y="12737"/>
                  </a:lnTo>
                  <a:lnTo>
                    <a:pt x="125" y="13694"/>
                  </a:lnTo>
                  <a:lnTo>
                    <a:pt x="42" y="14610"/>
                  </a:lnTo>
                  <a:lnTo>
                    <a:pt x="0" y="15443"/>
                  </a:lnTo>
                  <a:lnTo>
                    <a:pt x="0" y="16150"/>
                  </a:lnTo>
                  <a:lnTo>
                    <a:pt x="83" y="16816"/>
                  </a:lnTo>
                  <a:lnTo>
                    <a:pt x="208" y="17399"/>
                  </a:lnTo>
                  <a:lnTo>
                    <a:pt x="375" y="17898"/>
                  </a:lnTo>
                  <a:lnTo>
                    <a:pt x="541" y="18356"/>
                  </a:lnTo>
                  <a:lnTo>
                    <a:pt x="749" y="18731"/>
                  </a:lnTo>
                  <a:lnTo>
                    <a:pt x="957" y="19064"/>
                  </a:lnTo>
                  <a:lnTo>
                    <a:pt x="1207" y="19355"/>
                  </a:lnTo>
                  <a:lnTo>
                    <a:pt x="1415" y="19605"/>
                  </a:lnTo>
                  <a:lnTo>
                    <a:pt x="1623" y="19813"/>
                  </a:lnTo>
                  <a:lnTo>
                    <a:pt x="2040" y="20063"/>
                  </a:lnTo>
                  <a:lnTo>
                    <a:pt x="2289" y="20229"/>
                  </a:lnTo>
                  <a:lnTo>
                    <a:pt x="2414" y="20271"/>
                  </a:lnTo>
                  <a:lnTo>
                    <a:pt x="2914" y="20271"/>
                  </a:lnTo>
                  <a:lnTo>
                    <a:pt x="3288" y="20229"/>
                  </a:lnTo>
                  <a:lnTo>
                    <a:pt x="3746" y="20105"/>
                  </a:lnTo>
                  <a:lnTo>
                    <a:pt x="4287" y="19896"/>
                  </a:lnTo>
                  <a:lnTo>
                    <a:pt x="4537" y="19730"/>
                  </a:lnTo>
                  <a:lnTo>
                    <a:pt x="4829" y="19522"/>
                  </a:lnTo>
                  <a:lnTo>
                    <a:pt x="5120" y="19272"/>
                  </a:lnTo>
                  <a:lnTo>
                    <a:pt x="5453" y="18981"/>
                  </a:lnTo>
                  <a:lnTo>
                    <a:pt x="5578" y="18814"/>
                  </a:lnTo>
                  <a:lnTo>
                    <a:pt x="5703" y="18606"/>
                  </a:lnTo>
                  <a:lnTo>
                    <a:pt x="5827" y="18356"/>
                  </a:lnTo>
                  <a:lnTo>
                    <a:pt x="5911" y="18107"/>
                  </a:lnTo>
                  <a:lnTo>
                    <a:pt x="6077" y="17482"/>
                  </a:lnTo>
                  <a:lnTo>
                    <a:pt x="6202" y="16733"/>
                  </a:lnTo>
                  <a:lnTo>
                    <a:pt x="6327" y="15901"/>
                  </a:lnTo>
                  <a:lnTo>
                    <a:pt x="6369" y="14985"/>
                  </a:lnTo>
                  <a:lnTo>
                    <a:pt x="6493" y="12987"/>
                  </a:lnTo>
                  <a:lnTo>
                    <a:pt x="6577" y="10906"/>
                  </a:lnTo>
                  <a:lnTo>
                    <a:pt x="6660" y="9865"/>
                  </a:lnTo>
                  <a:lnTo>
                    <a:pt x="6743" y="8824"/>
                  </a:lnTo>
                  <a:lnTo>
                    <a:pt x="6868" y="7825"/>
                  </a:lnTo>
                  <a:lnTo>
                    <a:pt x="7035" y="6868"/>
                  </a:lnTo>
                  <a:lnTo>
                    <a:pt x="7243" y="5994"/>
                  </a:lnTo>
                  <a:lnTo>
                    <a:pt x="7534" y="5162"/>
                  </a:lnTo>
                  <a:lnTo>
                    <a:pt x="7784" y="4454"/>
                  </a:lnTo>
                  <a:lnTo>
                    <a:pt x="7992" y="3746"/>
                  </a:lnTo>
                  <a:lnTo>
                    <a:pt x="8158" y="3080"/>
                  </a:lnTo>
                  <a:lnTo>
                    <a:pt x="8283" y="2498"/>
                  </a:lnTo>
                  <a:lnTo>
                    <a:pt x="8367" y="1957"/>
                  </a:lnTo>
                  <a:lnTo>
                    <a:pt x="8367" y="1457"/>
                  </a:lnTo>
                  <a:lnTo>
                    <a:pt x="8325" y="1041"/>
                  </a:lnTo>
                  <a:lnTo>
                    <a:pt x="8242" y="666"/>
                  </a:lnTo>
                  <a:lnTo>
                    <a:pt x="8075" y="375"/>
                  </a:lnTo>
                  <a:lnTo>
                    <a:pt x="7909" y="167"/>
                  </a:lnTo>
                  <a:lnTo>
                    <a:pt x="7659" y="42"/>
                  </a:lnTo>
                  <a:lnTo>
                    <a:pt x="73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a:off x="5398475" y="1468800"/>
              <a:ext cx="137375" cy="469325"/>
            </a:xfrm>
            <a:custGeom>
              <a:avLst/>
              <a:gdLst/>
              <a:ahLst/>
              <a:cxnLst/>
              <a:rect l="l" t="t" r="r" b="b"/>
              <a:pathLst>
                <a:path w="5495" h="18773" extrusionOk="0">
                  <a:moveTo>
                    <a:pt x="874" y="0"/>
                  </a:moveTo>
                  <a:lnTo>
                    <a:pt x="750" y="84"/>
                  </a:lnTo>
                  <a:lnTo>
                    <a:pt x="583" y="125"/>
                  </a:lnTo>
                  <a:lnTo>
                    <a:pt x="458" y="250"/>
                  </a:lnTo>
                  <a:lnTo>
                    <a:pt x="375" y="375"/>
                  </a:lnTo>
                  <a:lnTo>
                    <a:pt x="250" y="541"/>
                  </a:lnTo>
                  <a:lnTo>
                    <a:pt x="125" y="916"/>
                  </a:lnTo>
                  <a:lnTo>
                    <a:pt x="0" y="1415"/>
                  </a:lnTo>
                  <a:lnTo>
                    <a:pt x="0" y="2040"/>
                  </a:lnTo>
                  <a:lnTo>
                    <a:pt x="42" y="2747"/>
                  </a:lnTo>
                  <a:lnTo>
                    <a:pt x="208" y="3538"/>
                  </a:lnTo>
                  <a:lnTo>
                    <a:pt x="458" y="4412"/>
                  </a:lnTo>
                  <a:lnTo>
                    <a:pt x="708" y="5287"/>
                  </a:lnTo>
                  <a:lnTo>
                    <a:pt x="916" y="6077"/>
                  </a:lnTo>
                  <a:lnTo>
                    <a:pt x="1083" y="6827"/>
                  </a:lnTo>
                  <a:lnTo>
                    <a:pt x="1166" y="7493"/>
                  </a:lnTo>
                  <a:lnTo>
                    <a:pt x="1207" y="8117"/>
                  </a:lnTo>
                  <a:lnTo>
                    <a:pt x="1249" y="8700"/>
                  </a:lnTo>
                  <a:lnTo>
                    <a:pt x="1207" y="9282"/>
                  </a:lnTo>
                  <a:lnTo>
                    <a:pt x="1166" y="9824"/>
                  </a:lnTo>
                  <a:lnTo>
                    <a:pt x="1041" y="10864"/>
                  </a:lnTo>
                  <a:lnTo>
                    <a:pt x="833" y="11905"/>
                  </a:lnTo>
                  <a:lnTo>
                    <a:pt x="625" y="13070"/>
                  </a:lnTo>
                  <a:lnTo>
                    <a:pt x="458" y="14444"/>
                  </a:lnTo>
                  <a:lnTo>
                    <a:pt x="458" y="15110"/>
                  </a:lnTo>
                  <a:lnTo>
                    <a:pt x="458" y="15734"/>
                  </a:lnTo>
                  <a:lnTo>
                    <a:pt x="541" y="16275"/>
                  </a:lnTo>
                  <a:lnTo>
                    <a:pt x="666" y="16733"/>
                  </a:lnTo>
                  <a:lnTo>
                    <a:pt x="791" y="17149"/>
                  </a:lnTo>
                  <a:lnTo>
                    <a:pt x="958" y="17524"/>
                  </a:lnTo>
                  <a:lnTo>
                    <a:pt x="1166" y="17815"/>
                  </a:lnTo>
                  <a:lnTo>
                    <a:pt x="1332" y="18065"/>
                  </a:lnTo>
                  <a:lnTo>
                    <a:pt x="1540" y="18273"/>
                  </a:lnTo>
                  <a:lnTo>
                    <a:pt x="1749" y="18440"/>
                  </a:lnTo>
                  <a:lnTo>
                    <a:pt x="2123" y="18648"/>
                  </a:lnTo>
                  <a:lnTo>
                    <a:pt x="2373" y="18731"/>
                  </a:lnTo>
                  <a:lnTo>
                    <a:pt x="2456" y="18773"/>
                  </a:lnTo>
                  <a:lnTo>
                    <a:pt x="2872" y="18731"/>
                  </a:lnTo>
                  <a:lnTo>
                    <a:pt x="3247" y="18648"/>
                  </a:lnTo>
                  <a:lnTo>
                    <a:pt x="3622" y="18523"/>
                  </a:lnTo>
                  <a:lnTo>
                    <a:pt x="3913" y="18315"/>
                  </a:lnTo>
                  <a:lnTo>
                    <a:pt x="4204" y="18065"/>
                  </a:lnTo>
                  <a:lnTo>
                    <a:pt x="4454" y="17815"/>
                  </a:lnTo>
                  <a:lnTo>
                    <a:pt x="4662" y="17482"/>
                  </a:lnTo>
                  <a:lnTo>
                    <a:pt x="4870" y="17108"/>
                  </a:lnTo>
                  <a:lnTo>
                    <a:pt x="5037" y="16691"/>
                  </a:lnTo>
                  <a:lnTo>
                    <a:pt x="5162" y="16234"/>
                  </a:lnTo>
                  <a:lnTo>
                    <a:pt x="5287" y="15776"/>
                  </a:lnTo>
                  <a:lnTo>
                    <a:pt x="5370" y="15276"/>
                  </a:lnTo>
                  <a:lnTo>
                    <a:pt x="5411" y="14735"/>
                  </a:lnTo>
                  <a:lnTo>
                    <a:pt x="5453" y="14152"/>
                  </a:lnTo>
                  <a:lnTo>
                    <a:pt x="5495" y="12987"/>
                  </a:lnTo>
                  <a:lnTo>
                    <a:pt x="5411" y="11780"/>
                  </a:lnTo>
                  <a:lnTo>
                    <a:pt x="5287" y="10490"/>
                  </a:lnTo>
                  <a:lnTo>
                    <a:pt x="5120" y="9199"/>
                  </a:lnTo>
                  <a:lnTo>
                    <a:pt x="4870" y="7909"/>
                  </a:lnTo>
                  <a:lnTo>
                    <a:pt x="4579" y="6660"/>
                  </a:lnTo>
                  <a:lnTo>
                    <a:pt x="4288" y="5453"/>
                  </a:lnTo>
                  <a:lnTo>
                    <a:pt x="3955" y="4329"/>
                  </a:lnTo>
                  <a:lnTo>
                    <a:pt x="3622" y="3330"/>
                  </a:lnTo>
                  <a:lnTo>
                    <a:pt x="3247" y="2414"/>
                  </a:lnTo>
                  <a:lnTo>
                    <a:pt x="2872" y="1665"/>
                  </a:lnTo>
                  <a:lnTo>
                    <a:pt x="2498" y="1082"/>
                  </a:lnTo>
                  <a:lnTo>
                    <a:pt x="2082" y="583"/>
                  </a:lnTo>
                  <a:lnTo>
                    <a:pt x="1707" y="292"/>
                  </a:lnTo>
                  <a:lnTo>
                    <a:pt x="1540" y="167"/>
                  </a:lnTo>
                  <a:lnTo>
                    <a:pt x="1374" y="84"/>
                  </a:lnTo>
                  <a:lnTo>
                    <a:pt x="1207" y="42"/>
                  </a:lnTo>
                  <a:lnTo>
                    <a:pt x="104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1"/>
            <p:cNvSpPr/>
            <p:nvPr/>
          </p:nvSpPr>
          <p:spPr>
            <a:xfrm>
              <a:off x="5352675" y="1885025"/>
              <a:ext cx="256025" cy="463100"/>
            </a:xfrm>
            <a:custGeom>
              <a:avLst/>
              <a:gdLst/>
              <a:ahLst/>
              <a:cxnLst/>
              <a:rect l="l" t="t" r="r" b="b"/>
              <a:pathLst>
                <a:path w="10241" h="18524" extrusionOk="0">
                  <a:moveTo>
                    <a:pt x="8950" y="1"/>
                  </a:moveTo>
                  <a:lnTo>
                    <a:pt x="8784" y="42"/>
                  </a:lnTo>
                  <a:lnTo>
                    <a:pt x="8617" y="84"/>
                  </a:lnTo>
                  <a:lnTo>
                    <a:pt x="8451" y="167"/>
                  </a:lnTo>
                  <a:lnTo>
                    <a:pt x="8284" y="292"/>
                  </a:lnTo>
                  <a:lnTo>
                    <a:pt x="8076" y="459"/>
                  </a:lnTo>
                  <a:lnTo>
                    <a:pt x="7743" y="875"/>
                  </a:lnTo>
                  <a:lnTo>
                    <a:pt x="7410" y="1416"/>
                  </a:lnTo>
                  <a:lnTo>
                    <a:pt x="7077" y="2082"/>
                  </a:lnTo>
                  <a:lnTo>
                    <a:pt x="6786" y="2915"/>
                  </a:lnTo>
                  <a:lnTo>
                    <a:pt x="6536" y="3830"/>
                  </a:lnTo>
                  <a:lnTo>
                    <a:pt x="6328" y="4788"/>
                  </a:lnTo>
                  <a:lnTo>
                    <a:pt x="6078" y="5620"/>
                  </a:lnTo>
                  <a:lnTo>
                    <a:pt x="5828" y="6411"/>
                  </a:lnTo>
                  <a:lnTo>
                    <a:pt x="5537" y="7077"/>
                  </a:lnTo>
                  <a:lnTo>
                    <a:pt x="5246" y="7660"/>
                  </a:lnTo>
                  <a:lnTo>
                    <a:pt x="4954" y="8242"/>
                  </a:lnTo>
                  <a:lnTo>
                    <a:pt x="4663" y="8742"/>
                  </a:lnTo>
                  <a:lnTo>
                    <a:pt x="4330" y="9200"/>
                  </a:lnTo>
                  <a:lnTo>
                    <a:pt x="3622" y="10074"/>
                  </a:lnTo>
                  <a:lnTo>
                    <a:pt x="2873" y="10948"/>
                  </a:lnTo>
                  <a:lnTo>
                    <a:pt x="2082" y="11905"/>
                  </a:lnTo>
                  <a:lnTo>
                    <a:pt x="1666" y="12446"/>
                  </a:lnTo>
                  <a:lnTo>
                    <a:pt x="1208" y="13071"/>
                  </a:lnTo>
                  <a:lnTo>
                    <a:pt x="833" y="13695"/>
                  </a:lnTo>
                  <a:lnTo>
                    <a:pt x="500" y="14278"/>
                  </a:lnTo>
                  <a:lnTo>
                    <a:pt x="292" y="14777"/>
                  </a:lnTo>
                  <a:lnTo>
                    <a:pt x="126" y="15277"/>
                  </a:lnTo>
                  <a:lnTo>
                    <a:pt x="42" y="15735"/>
                  </a:lnTo>
                  <a:lnTo>
                    <a:pt x="1" y="16151"/>
                  </a:lnTo>
                  <a:lnTo>
                    <a:pt x="1" y="16526"/>
                  </a:lnTo>
                  <a:lnTo>
                    <a:pt x="84" y="16859"/>
                  </a:lnTo>
                  <a:lnTo>
                    <a:pt x="126" y="17150"/>
                  </a:lnTo>
                  <a:lnTo>
                    <a:pt x="251" y="17400"/>
                  </a:lnTo>
                  <a:lnTo>
                    <a:pt x="459" y="17816"/>
                  </a:lnTo>
                  <a:lnTo>
                    <a:pt x="625" y="18066"/>
                  </a:lnTo>
                  <a:lnTo>
                    <a:pt x="708" y="18149"/>
                  </a:lnTo>
                  <a:lnTo>
                    <a:pt x="1125" y="18315"/>
                  </a:lnTo>
                  <a:lnTo>
                    <a:pt x="1499" y="18440"/>
                  </a:lnTo>
                  <a:lnTo>
                    <a:pt x="1916" y="18524"/>
                  </a:lnTo>
                  <a:lnTo>
                    <a:pt x="2290" y="18482"/>
                  </a:lnTo>
                  <a:lnTo>
                    <a:pt x="2665" y="18440"/>
                  </a:lnTo>
                  <a:lnTo>
                    <a:pt x="3081" y="18274"/>
                  </a:lnTo>
                  <a:lnTo>
                    <a:pt x="3456" y="18107"/>
                  </a:lnTo>
                  <a:lnTo>
                    <a:pt x="3830" y="17858"/>
                  </a:lnTo>
                  <a:lnTo>
                    <a:pt x="4205" y="17566"/>
                  </a:lnTo>
                  <a:lnTo>
                    <a:pt x="4538" y="17233"/>
                  </a:lnTo>
                  <a:lnTo>
                    <a:pt x="4913" y="16859"/>
                  </a:lnTo>
                  <a:lnTo>
                    <a:pt x="5246" y="16442"/>
                  </a:lnTo>
                  <a:lnTo>
                    <a:pt x="5620" y="15984"/>
                  </a:lnTo>
                  <a:lnTo>
                    <a:pt x="5953" y="15485"/>
                  </a:lnTo>
                  <a:lnTo>
                    <a:pt x="6577" y="14444"/>
                  </a:lnTo>
                  <a:lnTo>
                    <a:pt x="7160" y="13279"/>
                  </a:lnTo>
                  <a:lnTo>
                    <a:pt x="7743" y="12030"/>
                  </a:lnTo>
                  <a:lnTo>
                    <a:pt x="8242" y="10740"/>
                  </a:lnTo>
                  <a:lnTo>
                    <a:pt x="8742" y="9450"/>
                  </a:lnTo>
                  <a:lnTo>
                    <a:pt x="9158" y="8159"/>
                  </a:lnTo>
                  <a:lnTo>
                    <a:pt x="9491" y="6869"/>
                  </a:lnTo>
                  <a:lnTo>
                    <a:pt x="9783" y="5662"/>
                  </a:lnTo>
                  <a:lnTo>
                    <a:pt x="10032" y="4538"/>
                  </a:lnTo>
                  <a:lnTo>
                    <a:pt x="10157" y="3497"/>
                  </a:lnTo>
                  <a:lnTo>
                    <a:pt x="10240" y="2623"/>
                  </a:lnTo>
                  <a:lnTo>
                    <a:pt x="10199" y="1874"/>
                  </a:lnTo>
                  <a:lnTo>
                    <a:pt x="10074" y="1208"/>
                  </a:lnTo>
                  <a:lnTo>
                    <a:pt x="9907" y="708"/>
                  </a:lnTo>
                  <a:lnTo>
                    <a:pt x="9824" y="500"/>
                  </a:lnTo>
                  <a:lnTo>
                    <a:pt x="9699" y="334"/>
                  </a:lnTo>
                  <a:lnTo>
                    <a:pt x="9574" y="209"/>
                  </a:lnTo>
                  <a:lnTo>
                    <a:pt x="9408" y="126"/>
                  </a:lnTo>
                  <a:lnTo>
                    <a:pt x="9283" y="42"/>
                  </a:lnTo>
                  <a:lnTo>
                    <a:pt x="91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1"/>
            <p:cNvSpPr/>
            <p:nvPr/>
          </p:nvSpPr>
          <p:spPr>
            <a:xfrm>
              <a:off x="5041550" y="1896475"/>
              <a:ext cx="158200" cy="286200"/>
            </a:xfrm>
            <a:custGeom>
              <a:avLst/>
              <a:gdLst/>
              <a:ahLst/>
              <a:cxnLst/>
              <a:rect l="l" t="t" r="r" b="b"/>
              <a:pathLst>
                <a:path w="6328" h="11448" extrusionOk="0">
                  <a:moveTo>
                    <a:pt x="708" y="1"/>
                  </a:moveTo>
                  <a:lnTo>
                    <a:pt x="500" y="42"/>
                  </a:lnTo>
                  <a:lnTo>
                    <a:pt x="333" y="209"/>
                  </a:lnTo>
                  <a:lnTo>
                    <a:pt x="208" y="417"/>
                  </a:lnTo>
                  <a:lnTo>
                    <a:pt x="83" y="750"/>
                  </a:lnTo>
                  <a:lnTo>
                    <a:pt x="42" y="1125"/>
                  </a:lnTo>
                  <a:lnTo>
                    <a:pt x="0" y="1624"/>
                  </a:lnTo>
                  <a:lnTo>
                    <a:pt x="42" y="2165"/>
                  </a:lnTo>
                  <a:lnTo>
                    <a:pt x="125" y="2790"/>
                  </a:lnTo>
                  <a:lnTo>
                    <a:pt x="250" y="3497"/>
                  </a:lnTo>
                  <a:lnTo>
                    <a:pt x="458" y="4246"/>
                  </a:lnTo>
                  <a:lnTo>
                    <a:pt x="666" y="5037"/>
                  </a:lnTo>
                  <a:lnTo>
                    <a:pt x="916" y="5828"/>
                  </a:lnTo>
                  <a:lnTo>
                    <a:pt x="1207" y="6661"/>
                  </a:lnTo>
                  <a:lnTo>
                    <a:pt x="1540" y="7451"/>
                  </a:lnTo>
                  <a:lnTo>
                    <a:pt x="1873" y="8201"/>
                  </a:lnTo>
                  <a:lnTo>
                    <a:pt x="2248" y="8908"/>
                  </a:lnTo>
                  <a:lnTo>
                    <a:pt x="2664" y="9574"/>
                  </a:lnTo>
                  <a:lnTo>
                    <a:pt x="3080" y="10157"/>
                  </a:lnTo>
                  <a:lnTo>
                    <a:pt x="3497" y="10656"/>
                  </a:lnTo>
                  <a:lnTo>
                    <a:pt x="3955" y="11031"/>
                  </a:lnTo>
                  <a:lnTo>
                    <a:pt x="4204" y="11198"/>
                  </a:lnTo>
                  <a:lnTo>
                    <a:pt x="4412" y="11322"/>
                  </a:lnTo>
                  <a:lnTo>
                    <a:pt x="4662" y="11406"/>
                  </a:lnTo>
                  <a:lnTo>
                    <a:pt x="4912" y="11447"/>
                  </a:lnTo>
                  <a:lnTo>
                    <a:pt x="5162" y="11447"/>
                  </a:lnTo>
                  <a:lnTo>
                    <a:pt x="5370" y="11406"/>
                  </a:lnTo>
                  <a:lnTo>
                    <a:pt x="5619" y="11322"/>
                  </a:lnTo>
                  <a:lnTo>
                    <a:pt x="5869" y="11198"/>
                  </a:lnTo>
                  <a:lnTo>
                    <a:pt x="6036" y="11031"/>
                  </a:lnTo>
                  <a:lnTo>
                    <a:pt x="6161" y="10781"/>
                  </a:lnTo>
                  <a:lnTo>
                    <a:pt x="6285" y="10448"/>
                  </a:lnTo>
                  <a:lnTo>
                    <a:pt x="6327" y="10240"/>
                  </a:lnTo>
                  <a:lnTo>
                    <a:pt x="6327" y="9990"/>
                  </a:lnTo>
                  <a:lnTo>
                    <a:pt x="6285" y="9741"/>
                  </a:lnTo>
                  <a:lnTo>
                    <a:pt x="6244" y="9449"/>
                  </a:lnTo>
                  <a:lnTo>
                    <a:pt x="6161" y="9158"/>
                  </a:lnTo>
                  <a:lnTo>
                    <a:pt x="5994" y="8825"/>
                  </a:lnTo>
                  <a:lnTo>
                    <a:pt x="5828" y="8450"/>
                  </a:lnTo>
                  <a:lnTo>
                    <a:pt x="5578" y="8076"/>
                  </a:lnTo>
                  <a:lnTo>
                    <a:pt x="5037" y="7368"/>
                  </a:lnTo>
                  <a:lnTo>
                    <a:pt x="4537" y="6785"/>
                  </a:lnTo>
                  <a:lnTo>
                    <a:pt x="4079" y="6244"/>
                  </a:lnTo>
                  <a:lnTo>
                    <a:pt x="3663" y="5662"/>
                  </a:lnTo>
                  <a:lnTo>
                    <a:pt x="3247" y="5079"/>
                  </a:lnTo>
                  <a:lnTo>
                    <a:pt x="2914" y="4371"/>
                  </a:lnTo>
                  <a:lnTo>
                    <a:pt x="2747" y="3955"/>
                  </a:lnTo>
                  <a:lnTo>
                    <a:pt x="2581" y="3497"/>
                  </a:lnTo>
                  <a:lnTo>
                    <a:pt x="2414" y="2956"/>
                  </a:lnTo>
                  <a:lnTo>
                    <a:pt x="2290" y="2373"/>
                  </a:lnTo>
                  <a:lnTo>
                    <a:pt x="2123" y="1791"/>
                  </a:lnTo>
                  <a:lnTo>
                    <a:pt x="1957" y="1291"/>
                  </a:lnTo>
                  <a:lnTo>
                    <a:pt x="1748" y="875"/>
                  </a:lnTo>
                  <a:lnTo>
                    <a:pt x="1540" y="542"/>
                  </a:lnTo>
                  <a:lnTo>
                    <a:pt x="1332" y="292"/>
                  </a:lnTo>
                  <a:lnTo>
                    <a:pt x="1124" y="84"/>
                  </a:lnTo>
                  <a:lnTo>
                    <a:pt x="8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a:off x="5304825" y="1618650"/>
              <a:ext cx="162350" cy="565050"/>
            </a:xfrm>
            <a:custGeom>
              <a:avLst/>
              <a:gdLst/>
              <a:ahLst/>
              <a:cxnLst/>
              <a:rect l="l" t="t" r="r" b="b"/>
              <a:pathLst>
                <a:path w="6494" h="22602" extrusionOk="0">
                  <a:moveTo>
                    <a:pt x="3580" y="0"/>
                  </a:moveTo>
                  <a:lnTo>
                    <a:pt x="3413" y="83"/>
                  </a:lnTo>
                  <a:lnTo>
                    <a:pt x="3247" y="167"/>
                  </a:lnTo>
                  <a:lnTo>
                    <a:pt x="3080" y="291"/>
                  </a:lnTo>
                  <a:lnTo>
                    <a:pt x="2955" y="416"/>
                  </a:lnTo>
                  <a:lnTo>
                    <a:pt x="2831" y="583"/>
                  </a:lnTo>
                  <a:lnTo>
                    <a:pt x="2664" y="999"/>
                  </a:lnTo>
                  <a:lnTo>
                    <a:pt x="2498" y="1499"/>
                  </a:lnTo>
                  <a:lnTo>
                    <a:pt x="2414" y="2040"/>
                  </a:lnTo>
                  <a:lnTo>
                    <a:pt x="2331" y="2706"/>
                  </a:lnTo>
                  <a:lnTo>
                    <a:pt x="2289" y="4121"/>
                  </a:lnTo>
                  <a:lnTo>
                    <a:pt x="2248" y="5703"/>
                  </a:lnTo>
                  <a:lnTo>
                    <a:pt x="2206" y="7368"/>
                  </a:lnTo>
                  <a:lnTo>
                    <a:pt x="2165" y="8158"/>
                  </a:lnTo>
                  <a:lnTo>
                    <a:pt x="2123" y="8991"/>
                  </a:lnTo>
                  <a:lnTo>
                    <a:pt x="2040" y="9740"/>
                  </a:lnTo>
                  <a:lnTo>
                    <a:pt x="1915" y="10489"/>
                  </a:lnTo>
                  <a:lnTo>
                    <a:pt x="1623" y="11946"/>
                  </a:lnTo>
                  <a:lnTo>
                    <a:pt x="1290" y="13278"/>
                  </a:lnTo>
                  <a:lnTo>
                    <a:pt x="916" y="14610"/>
                  </a:lnTo>
                  <a:lnTo>
                    <a:pt x="583" y="15817"/>
                  </a:lnTo>
                  <a:lnTo>
                    <a:pt x="250" y="17066"/>
                  </a:lnTo>
                  <a:lnTo>
                    <a:pt x="167" y="17649"/>
                  </a:lnTo>
                  <a:lnTo>
                    <a:pt x="83" y="18231"/>
                  </a:lnTo>
                  <a:lnTo>
                    <a:pt x="0" y="18814"/>
                  </a:lnTo>
                  <a:lnTo>
                    <a:pt x="0" y="19439"/>
                  </a:lnTo>
                  <a:lnTo>
                    <a:pt x="0" y="19980"/>
                  </a:lnTo>
                  <a:lnTo>
                    <a:pt x="83" y="20479"/>
                  </a:lnTo>
                  <a:lnTo>
                    <a:pt x="208" y="20895"/>
                  </a:lnTo>
                  <a:lnTo>
                    <a:pt x="375" y="21228"/>
                  </a:lnTo>
                  <a:lnTo>
                    <a:pt x="583" y="21561"/>
                  </a:lnTo>
                  <a:lnTo>
                    <a:pt x="791" y="21811"/>
                  </a:lnTo>
                  <a:lnTo>
                    <a:pt x="1041" y="22019"/>
                  </a:lnTo>
                  <a:lnTo>
                    <a:pt x="1249" y="22186"/>
                  </a:lnTo>
                  <a:lnTo>
                    <a:pt x="1499" y="22311"/>
                  </a:lnTo>
                  <a:lnTo>
                    <a:pt x="1748" y="22394"/>
                  </a:lnTo>
                  <a:lnTo>
                    <a:pt x="2123" y="22519"/>
                  </a:lnTo>
                  <a:lnTo>
                    <a:pt x="2414" y="22560"/>
                  </a:lnTo>
                  <a:lnTo>
                    <a:pt x="2539" y="22560"/>
                  </a:lnTo>
                  <a:lnTo>
                    <a:pt x="2872" y="22602"/>
                  </a:lnTo>
                  <a:lnTo>
                    <a:pt x="3455" y="22602"/>
                  </a:lnTo>
                  <a:lnTo>
                    <a:pt x="3705" y="22560"/>
                  </a:lnTo>
                  <a:lnTo>
                    <a:pt x="3954" y="22477"/>
                  </a:lnTo>
                  <a:lnTo>
                    <a:pt x="4163" y="22394"/>
                  </a:lnTo>
                  <a:lnTo>
                    <a:pt x="4371" y="22269"/>
                  </a:lnTo>
                  <a:lnTo>
                    <a:pt x="4579" y="22144"/>
                  </a:lnTo>
                  <a:lnTo>
                    <a:pt x="4912" y="21811"/>
                  </a:lnTo>
                  <a:lnTo>
                    <a:pt x="5203" y="21436"/>
                  </a:lnTo>
                  <a:lnTo>
                    <a:pt x="5453" y="20979"/>
                  </a:lnTo>
                  <a:lnTo>
                    <a:pt x="5661" y="20438"/>
                  </a:lnTo>
                  <a:lnTo>
                    <a:pt x="5828" y="19896"/>
                  </a:lnTo>
                  <a:lnTo>
                    <a:pt x="5952" y="19272"/>
                  </a:lnTo>
                  <a:lnTo>
                    <a:pt x="6036" y="18648"/>
                  </a:lnTo>
                  <a:lnTo>
                    <a:pt x="6119" y="17982"/>
                  </a:lnTo>
                  <a:lnTo>
                    <a:pt x="6202" y="16650"/>
                  </a:lnTo>
                  <a:lnTo>
                    <a:pt x="6285" y="15318"/>
                  </a:lnTo>
                  <a:lnTo>
                    <a:pt x="6369" y="13694"/>
                  </a:lnTo>
                  <a:lnTo>
                    <a:pt x="6452" y="11572"/>
                  </a:lnTo>
                  <a:lnTo>
                    <a:pt x="6494" y="9116"/>
                  </a:lnTo>
                  <a:lnTo>
                    <a:pt x="6452" y="7867"/>
                  </a:lnTo>
                  <a:lnTo>
                    <a:pt x="6410" y="6618"/>
                  </a:lnTo>
                  <a:lnTo>
                    <a:pt x="6327" y="5411"/>
                  </a:lnTo>
                  <a:lnTo>
                    <a:pt x="6202" y="4246"/>
                  </a:lnTo>
                  <a:lnTo>
                    <a:pt x="6036" y="3205"/>
                  </a:lnTo>
                  <a:lnTo>
                    <a:pt x="5786" y="2248"/>
                  </a:lnTo>
                  <a:lnTo>
                    <a:pt x="5661" y="1790"/>
                  </a:lnTo>
                  <a:lnTo>
                    <a:pt x="5495" y="1415"/>
                  </a:lnTo>
                  <a:lnTo>
                    <a:pt x="5328" y="1082"/>
                  </a:lnTo>
                  <a:lnTo>
                    <a:pt x="5162" y="749"/>
                  </a:lnTo>
                  <a:lnTo>
                    <a:pt x="4953" y="500"/>
                  </a:lnTo>
                  <a:lnTo>
                    <a:pt x="4704" y="291"/>
                  </a:lnTo>
                  <a:lnTo>
                    <a:pt x="4454" y="125"/>
                  </a:lnTo>
                  <a:lnTo>
                    <a:pt x="4204" y="42"/>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a:off x="5171625" y="1921450"/>
              <a:ext cx="309075" cy="522400"/>
            </a:xfrm>
            <a:custGeom>
              <a:avLst/>
              <a:gdLst/>
              <a:ahLst/>
              <a:cxnLst/>
              <a:rect l="l" t="t" r="r" b="b"/>
              <a:pathLst>
                <a:path w="12363" h="20896" fill="none" extrusionOk="0">
                  <a:moveTo>
                    <a:pt x="12363" y="417"/>
                  </a:moveTo>
                  <a:lnTo>
                    <a:pt x="12363" y="417"/>
                  </a:lnTo>
                  <a:lnTo>
                    <a:pt x="12279" y="1083"/>
                  </a:lnTo>
                  <a:lnTo>
                    <a:pt x="12113" y="2914"/>
                  </a:lnTo>
                  <a:lnTo>
                    <a:pt x="11946" y="4163"/>
                  </a:lnTo>
                  <a:lnTo>
                    <a:pt x="11697" y="5578"/>
                  </a:lnTo>
                  <a:lnTo>
                    <a:pt x="11447" y="7160"/>
                  </a:lnTo>
                  <a:lnTo>
                    <a:pt x="11156" y="8783"/>
                  </a:lnTo>
                  <a:lnTo>
                    <a:pt x="10781" y="10490"/>
                  </a:lnTo>
                  <a:lnTo>
                    <a:pt x="10323" y="12238"/>
                  </a:lnTo>
                  <a:lnTo>
                    <a:pt x="9824" y="13945"/>
                  </a:lnTo>
                  <a:lnTo>
                    <a:pt x="9241" y="15610"/>
                  </a:lnTo>
                  <a:lnTo>
                    <a:pt x="8949" y="16401"/>
                  </a:lnTo>
                  <a:lnTo>
                    <a:pt x="8616" y="17150"/>
                  </a:lnTo>
                  <a:lnTo>
                    <a:pt x="8242" y="17899"/>
                  </a:lnTo>
                  <a:lnTo>
                    <a:pt x="7867" y="18607"/>
                  </a:lnTo>
                  <a:lnTo>
                    <a:pt x="7493" y="19231"/>
                  </a:lnTo>
                  <a:lnTo>
                    <a:pt x="7076" y="19855"/>
                  </a:lnTo>
                  <a:lnTo>
                    <a:pt x="6660" y="20396"/>
                  </a:lnTo>
                  <a:lnTo>
                    <a:pt x="6202" y="20896"/>
                  </a:lnTo>
                  <a:lnTo>
                    <a:pt x="6202" y="20896"/>
                  </a:lnTo>
                  <a:lnTo>
                    <a:pt x="5536" y="20147"/>
                  </a:lnTo>
                  <a:lnTo>
                    <a:pt x="4954" y="19356"/>
                  </a:lnTo>
                  <a:lnTo>
                    <a:pt x="4371" y="18565"/>
                  </a:lnTo>
                  <a:lnTo>
                    <a:pt x="3871" y="17774"/>
                  </a:lnTo>
                  <a:lnTo>
                    <a:pt x="3372" y="16942"/>
                  </a:lnTo>
                  <a:lnTo>
                    <a:pt x="2956" y="16068"/>
                  </a:lnTo>
                  <a:lnTo>
                    <a:pt x="2539" y="15193"/>
                  </a:lnTo>
                  <a:lnTo>
                    <a:pt x="2206" y="14361"/>
                  </a:lnTo>
                  <a:lnTo>
                    <a:pt x="1873" y="13487"/>
                  </a:lnTo>
                  <a:lnTo>
                    <a:pt x="1582" y="12613"/>
                  </a:lnTo>
                  <a:lnTo>
                    <a:pt x="1332" y="11739"/>
                  </a:lnTo>
                  <a:lnTo>
                    <a:pt x="1082" y="10865"/>
                  </a:lnTo>
                  <a:lnTo>
                    <a:pt x="708" y="9158"/>
                  </a:lnTo>
                  <a:lnTo>
                    <a:pt x="416" y="7535"/>
                  </a:lnTo>
                  <a:lnTo>
                    <a:pt x="250" y="5995"/>
                  </a:lnTo>
                  <a:lnTo>
                    <a:pt x="83" y="4579"/>
                  </a:lnTo>
                  <a:lnTo>
                    <a:pt x="42" y="3289"/>
                  </a:lnTo>
                  <a:lnTo>
                    <a:pt x="0" y="2165"/>
                  </a:lnTo>
                  <a:lnTo>
                    <a:pt x="42" y="583"/>
                  </a:lnTo>
                  <a:lnTo>
                    <a:pt x="83" y="1"/>
                  </a:lnTo>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1"/>
            <p:cNvSpPr/>
            <p:nvPr/>
          </p:nvSpPr>
          <p:spPr>
            <a:xfrm>
              <a:off x="5191400" y="1921450"/>
              <a:ext cx="111350" cy="389225"/>
            </a:xfrm>
            <a:custGeom>
              <a:avLst/>
              <a:gdLst/>
              <a:ahLst/>
              <a:cxnLst/>
              <a:rect l="l" t="t" r="r" b="b"/>
              <a:pathLst>
                <a:path w="4454" h="15569" extrusionOk="0">
                  <a:moveTo>
                    <a:pt x="1873" y="1"/>
                  </a:moveTo>
                  <a:lnTo>
                    <a:pt x="1582" y="42"/>
                  </a:lnTo>
                  <a:lnTo>
                    <a:pt x="1374" y="126"/>
                  </a:lnTo>
                  <a:lnTo>
                    <a:pt x="1207" y="209"/>
                  </a:lnTo>
                  <a:lnTo>
                    <a:pt x="1041" y="375"/>
                  </a:lnTo>
                  <a:lnTo>
                    <a:pt x="916" y="542"/>
                  </a:lnTo>
                  <a:lnTo>
                    <a:pt x="791" y="750"/>
                  </a:lnTo>
                  <a:lnTo>
                    <a:pt x="666" y="1000"/>
                  </a:lnTo>
                  <a:lnTo>
                    <a:pt x="458" y="1541"/>
                  </a:lnTo>
                  <a:lnTo>
                    <a:pt x="333" y="2207"/>
                  </a:lnTo>
                  <a:lnTo>
                    <a:pt x="208" y="2956"/>
                  </a:lnTo>
                  <a:lnTo>
                    <a:pt x="83" y="3747"/>
                  </a:lnTo>
                  <a:lnTo>
                    <a:pt x="42" y="4579"/>
                  </a:lnTo>
                  <a:lnTo>
                    <a:pt x="0" y="6286"/>
                  </a:lnTo>
                  <a:lnTo>
                    <a:pt x="0" y="7951"/>
                  </a:lnTo>
                  <a:lnTo>
                    <a:pt x="83" y="9449"/>
                  </a:lnTo>
                  <a:lnTo>
                    <a:pt x="125" y="10573"/>
                  </a:lnTo>
                  <a:lnTo>
                    <a:pt x="167" y="11489"/>
                  </a:lnTo>
                  <a:lnTo>
                    <a:pt x="250" y="12405"/>
                  </a:lnTo>
                  <a:lnTo>
                    <a:pt x="375" y="13279"/>
                  </a:lnTo>
                  <a:lnTo>
                    <a:pt x="458" y="13695"/>
                  </a:lnTo>
                  <a:lnTo>
                    <a:pt x="541" y="14111"/>
                  </a:lnTo>
                  <a:lnTo>
                    <a:pt x="708" y="14444"/>
                  </a:lnTo>
                  <a:lnTo>
                    <a:pt x="874" y="14777"/>
                  </a:lnTo>
                  <a:lnTo>
                    <a:pt x="1041" y="15027"/>
                  </a:lnTo>
                  <a:lnTo>
                    <a:pt x="1290" y="15277"/>
                  </a:lnTo>
                  <a:lnTo>
                    <a:pt x="1582" y="15443"/>
                  </a:lnTo>
                  <a:lnTo>
                    <a:pt x="1915" y="15526"/>
                  </a:lnTo>
                  <a:lnTo>
                    <a:pt x="2289" y="15568"/>
                  </a:lnTo>
                  <a:lnTo>
                    <a:pt x="2706" y="15526"/>
                  </a:lnTo>
                  <a:lnTo>
                    <a:pt x="2955" y="15485"/>
                  </a:lnTo>
                  <a:lnTo>
                    <a:pt x="3247" y="15443"/>
                  </a:lnTo>
                  <a:lnTo>
                    <a:pt x="3580" y="15277"/>
                  </a:lnTo>
                  <a:lnTo>
                    <a:pt x="3746" y="15152"/>
                  </a:lnTo>
                  <a:lnTo>
                    <a:pt x="3913" y="15027"/>
                  </a:lnTo>
                  <a:lnTo>
                    <a:pt x="4038" y="14860"/>
                  </a:lnTo>
                  <a:lnTo>
                    <a:pt x="4163" y="14652"/>
                  </a:lnTo>
                  <a:lnTo>
                    <a:pt x="4287" y="14403"/>
                  </a:lnTo>
                  <a:lnTo>
                    <a:pt x="4371" y="14111"/>
                  </a:lnTo>
                  <a:lnTo>
                    <a:pt x="4454" y="13778"/>
                  </a:lnTo>
                  <a:lnTo>
                    <a:pt x="4454" y="13404"/>
                  </a:lnTo>
                  <a:lnTo>
                    <a:pt x="4454" y="12987"/>
                  </a:lnTo>
                  <a:lnTo>
                    <a:pt x="4412" y="12571"/>
                  </a:lnTo>
                  <a:lnTo>
                    <a:pt x="4246" y="11739"/>
                  </a:lnTo>
                  <a:lnTo>
                    <a:pt x="4079" y="10906"/>
                  </a:lnTo>
                  <a:lnTo>
                    <a:pt x="3830" y="10074"/>
                  </a:lnTo>
                  <a:lnTo>
                    <a:pt x="3580" y="9158"/>
                  </a:lnTo>
                  <a:lnTo>
                    <a:pt x="3330" y="8242"/>
                  </a:lnTo>
                  <a:lnTo>
                    <a:pt x="3122" y="7243"/>
                  </a:lnTo>
                  <a:lnTo>
                    <a:pt x="2997" y="6203"/>
                  </a:lnTo>
                  <a:lnTo>
                    <a:pt x="2914" y="5079"/>
                  </a:lnTo>
                  <a:lnTo>
                    <a:pt x="2914" y="3955"/>
                  </a:lnTo>
                  <a:lnTo>
                    <a:pt x="2914" y="2873"/>
                  </a:lnTo>
                  <a:lnTo>
                    <a:pt x="2831" y="1874"/>
                  </a:lnTo>
                  <a:lnTo>
                    <a:pt x="2789" y="1416"/>
                  </a:lnTo>
                  <a:lnTo>
                    <a:pt x="2747" y="1041"/>
                  </a:lnTo>
                  <a:lnTo>
                    <a:pt x="2622" y="708"/>
                  </a:lnTo>
                  <a:lnTo>
                    <a:pt x="2498" y="417"/>
                  </a:lnTo>
                  <a:lnTo>
                    <a:pt x="2331" y="209"/>
                  </a:lnTo>
                  <a:lnTo>
                    <a:pt x="2123" y="84"/>
                  </a:lnTo>
                  <a:lnTo>
                    <a:pt x="1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1"/>
            <p:cNvSpPr/>
            <p:nvPr/>
          </p:nvSpPr>
          <p:spPr>
            <a:xfrm>
              <a:off x="5258000" y="2120200"/>
              <a:ext cx="128000" cy="323650"/>
            </a:xfrm>
            <a:custGeom>
              <a:avLst/>
              <a:gdLst/>
              <a:ahLst/>
              <a:cxnLst/>
              <a:rect l="l" t="t" r="r" b="b"/>
              <a:pathLst>
                <a:path w="5120" h="12946" fill="none" extrusionOk="0">
                  <a:moveTo>
                    <a:pt x="0" y="6453"/>
                  </a:moveTo>
                  <a:lnTo>
                    <a:pt x="0" y="6453"/>
                  </a:lnTo>
                  <a:lnTo>
                    <a:pt x="125" y="7035"/>
                  </a:lnTo>
                  <a:lnTo>
                    <a:pt x="291" y="7701"/>
                  </a:lnTo>
                  <a:lnTo>
                    <a:pt x="583" y="8534"/>
                  </a:lnTo>
                  <a:lnTo>
                    <a:pt x="957" y="9533"/>
                  </a:lnTo>
                  <a:lnTo>
                    <a:pt x="1415" y="10615"/>
                  </a:lnTo>
                  <a:lnTo>
                    <a:pt x="2040" y="11780"/>
                  </a:lnTo>
                  <a:lnTo>
                    <a:pt x="2373" y="12363"/>
                  </a:lnTo>
                  <a:lnTo>
                    <a:pt x="2747" y="12946"/>
                  </a:lnTo>
                  <a:lnTo>
                    <a:pt x="2747" y="12946"/>
                  </a:lnTo>
                  <a:lnTo>
                    <a:pt x="3039" y="11864"/>
                  </a:lnTo>
                  <a:lnTo>
                    <a:pt x="3288" y="10782"/>
                  </a:lnTo>
                  <a:lnTo>
                    <a:pt x="3788" y="8575"/>
                  </a:lnTo>
                  <a:lnTo>
                    <a:pt x="4162" y="6369"/>
                  </a:lnTo>
                  <a:lnTo>
                    <a:pt x="4495" y="4371"/>
                  </a:lnTo>
                  <a:lnTo>
                    <a:pt x="4787" y="2623"/>
                  </a:lnTo>
                  <a:lnTo>
                    <a:pt x="4953" y="1250"/>
                  </a:lnTo>
                  <a:lnTo>
                    <a:pt x="5120" y="1"/>
                  </a:lnTo>
                </a:path>
              </a:pathLst>
            </a:custGeom>
            <a:noFill/>
            <a:ln w="3125" cap="rnd" cmpd="sng">
              <a:solidFill>
                <a:srgbClr val="3C68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a:off x="5188275" y="2383475"/>
              <a:ext cx="279950" cy="368400"/>
            </a:xfrm>
            <a:custGeom>
              <a:avLst/>
              <a:gdLst/>
              <a:ahLst/>
              <a:cxnLst/>
              <a:rect l="l" t="t" r="r" b="b"/>
              <a:pathLst>
                <a:path w="11198" h="14736" extrusionOk="0">
                  <a:moveTo>
                    <a:pt x="0" y="1"/>
                  </a:moveTo>
                  <a:lnTo>
                    <a:pt x="2331" y="14736"/>
                  </a:lnTo>
                  <a:lnTo>
                    <a:pt x="8866" y="14736"/>
                  </a:lnTo>
                  <a:lnTo>
                    <a:pt x="11197"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1" name="Google Shape;181;p11"/>
          <p:cNvGrpSpPr/>
          <p:nvPr/>
        </p:nvGrpSpPr>
        <p:grpSpPr>
          <a:xfrm>
            <a:off x="1914651" y="3733779"/>
            <a:ext cx="4943358" cy="2489094"/>
            <a:chOff x="238125" y="3855925"/>
            <a:chExt cx="1898225" cy="955800"/>
          </a:xfrm>
        </p:grpSpPr>
        <p:sp>
          <p:nvSpPr>
            <p:cNvPr id="182" name="Google Shape;182;p11"/>
            <p:cNvSpPr/>
            <p:nvPr/>
          </p:nvSpPr>
          <p:spPr>
            <a:xfrm>
              <a:off x="446750" y="4246450"/>
              <a:ext cx="741000" cy="167550"/>
            </a:xfrm>
            <a:custGeom>
              <a:avLst/>
              <a:gdLst/>
              <a:ahLst/>
              <a:cxnLst/>
              <a:rect l="l" t="t" r="r" b="b"/>
              <a:pathLst>
                <a:path w="29640" h="6702" extrusionOk="0">
                  <a:moveTo>
                    <a:pt x="0" y="1"/>
                  </a:moveTo>
                  <a:lnTo>
                    <a:pt x="1316" y="6702"/>
                  </a:lnTo>
                  <a:lnTo>
                    <a:pt x="29640" y="6702"/>
                  </a:lnTo>
                  <a:lnTo>
                    <a:pt x="296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a:off x="1187725" y="4246450"/>
              <a:ext cx="741025" cy="167550"/>
            </a:xfrm>
            <a:custGeom>
              <a:avLst/>
              <a:gdLst/>
              <a:ahLst/>
              <a:cxnLst/>
              <a:rect l="l" t="t" r="r" b="b"/>
              <a:pathLst>
                <a:path w="29641" h="6702" extrusionOk="0">
                  <a:moveTo>
                    <a:pt x="1" y="1"/>
                  </a:moveTo>
                  <a:lnTo>
                    <a:pt x="1" y="6702"/>
                  </a:lnTo>
                  <a:lnTo>
                    <a:pt x="28284" y="6702"/>
                  </a:lnTo>
                  <a:lnTo>
                    <a:pt x="296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1"/>
            <p:cNvSpPr/>
            <p:nvPr/>
          </p:nvSpPr>
          <p:spPr>
            <a:xfrm>
              <a:off x="324450" y="3988500"/>
              <a:ext cx="148000" cy="257975"/>
            </a:xfrm>
            <a:custGeom>
              <a:avLst/>
              <a:gdLst/>
              <a:ahLst/>
              <a:cxnLst/>
              <a:rect l="l" t="t" r="r" b="b"/>
              <a:pathLst>
                <a:path w="5920" h="10319" extrusionOk="0">
                  <a:moveTo>
                    <a:pt x="0" y="1"/>
                  </a:moveTo>
                  <a:lnTo>
                    <a:pt x="4892" y="10319"/>
                  </a:lnTo>
                  <a:lnTo>
                    <a:pt x="59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1"/>
            <p:cNvSpPr/>
            <p:nvPr/>
          </p:nvSpPr>
          <p:spPr>
            <a:xfrm>
              <a:off x="1899950" y="3988500"/>
              <a:ext cx="150075" cy="257975"/>
            </a:xfrm>
            <a:custGeom>
              <a:avLst/>
              <a:gdLst/>
              <a:ahLst/>
              <a:cxnLst/>
              <a:rect l="l" t="t" r="r" b="b"/>
              <a:pathLst>
                <a:path w="6003" h="10319" extrusionOk="0">
                  <a:moveTo>
                    <a:pt x="1" y="1"/>
                  </a:moveTo>
                  <a:lnTo>
                    <a:pt x="1069" y="10319"/>
                  </a:lnTo>
                  <a:lnTo>
                    <a:pt x="60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a:off x="446750" y="3855925"/>
              <a:ext cx="1479950" cy="390550"/>
            </a:xfrm>
            <a:custGeom>
              <a:avLst/>
              <a:gdLst/>
              <a:ahLst/>
              <a:cxnLst/>
              <a:rect l="l" t="t" r="r" b="b"/>
              <a:pathLst>
                <a:path w="59198" h="15622" extrusionOk="0">
                  <a:moveTo>
                    <a:pt x="4276" y="1"/>
                  </a:moveTo>
                  <a:lnTo>
                    <a:pt x="3947" y="42"/>
                  </a:lnTo>
                  <a:lnTo>
                    <a:pt x="3659" y="124"/>
                  </a:lnTo>
                  <a:lnTo>
                    <a:pt x="3371" y="247"/>
                  </a:lnTo>
                  <a:lnTo>
                    <a:pt x="3083" y="371"/>
                  </a:lnTo>
                  <a:lnTo>
                    <a:pt x="2837" y="494"/>
                  </a:lnTo>
                  <a:lnTo>
                    <a:pt x="2590" y="658"/>
                  </a:lnTo>
                  <a:lnTo>
                    <a:pt x="2343" y="864"/>
                  </a:lnTo>
                  <a:lnTo>
                    <a:pt x="2138" y="1069"/>
                  </a:lnTo>
                  <a:lnTo>
                    <a:pt x="1932" y="1316"/>
                  </a:lnTo>
                  <a:lnTo>
                    <a:pt x="1768" y="1563"/>
                  </a:lnTo>
                  <a:lnTo>
                    <a:pt x="1645" y="1809"/>
                  </a:lnTo>
                  <a:lnTo>
                    <a:pt x="1480" y="2097"/>
                  </a:lnTo>
                  <a:lnTo>
                    <a:pt x="1398" y="2385"/>
                  </a:lnTo>
                  <a:lnTo>
                    <a:pt x="1316" y="2673"/>
                  </a:lnTo>
                  <a:lnTo>
                    <a:pt x="1275" y="3001"/>
                  </a:lnTo>
                  <a:lnTo>
                    <a:pt x="0" y="15622"/>
                  </a:lnTo>
                  <a:lnTo>
                    <a:pt x="59197" y="15622"/>
                  </a:lnTo>
                  <a:lnTo>
                    <a:pt x="57923" y="3001"/>
                  </a:lnTo>
                  <a:lnTo>
                    <a:pt x="57841" y="2673"/>
                  </a:lnTo>
                  <a:lnTo>
                    <a:pt x="57800" y="2385"/>
                  </a:lnTo>
                  <a:lnTo>
                    <a:pt x="57676" y="2097"/>
                  </a:lnTo>
                  <a:lnTo>
                    <a:pt x="57553" y="1809"/>
                  </a:lnTo>
                  <a:lnTo>
                    <a:pt x="57389" y="1563"/>
                  </a:lnTo>
                  <a:lnTo>
                    <a:pt x="57224" y="1316"/>
                  </a:lnTo>
                  <a:lnTo>
                    <a:pt x="57019" y="1069"/>
                  </a:lnTo>
                  <a:lnTo>
                    <a:pt x="56813" y="864"/>
                  </a:lnTo>
                  <a:lnTo>
                    <a:pt x="56608" y="658"/>
                  </a:lnTo>
                  <a:lnTo>
                    <a:pt x="56361" y="494"/>
                  </a:lnTo>
                  <a:lnTo>
                    <a:pt x="56073" y="371"/>
                  </a:lnTo>
                  <a:lnTo>
                    <a:pt x="55785" y="247"/>
                  </a:lnTo>
                  <a:lnTo>
                    <a:pt x="55498" y="124"/>
                  </a:lnTo>
                  <a:lnTo>
                    <a:pt x="55210" y="42"/>
                  </a:lnTo>
                  <a:lnTo>
                    <a:pt x="549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a:off x="436475" y="4544500"/>
              <a:ext cx="139775" cy="267225"/>
            </a:xfrm>
            <a:custGeom>
              <a:avLst/>
              <a:gdLst/>
              <a:ahLst/>
              <a:cxnLst/>
              <a:rect l="l" t="t" r="r" b="b"/>
              <a:pathLst>
                <a:path w="5591" h="10689" extrusionOk="0">
                  <a:moveTo>
                    <a:pt x="452" y="1"/>
                  </a:moveTo>
                  <a:lnTo>
                    <a:pt x="0" y="10689"/>
                  </a:lnTo>
                  <a:lnTo>
                    <a:pt x="1644" y="10689"/>
                  </a:lnTo>
                  <a:lnTo>
                    <a:pt x="5591" y="124"/>
                  </a:lnTo>
                  <a:lnTo>
                    <a:pt x="45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a:off x="1797175" y="4544500"/>
              <a:ext cx="139800" cy="267225"/>
            </a:xfrm>
            <a:custGeom>
              <a:avLst/>
              <a:gdLst/>
              <a:ahLst/>
              <a:cxnLst/>
              <a:rect l="l" t="t" r="r" b="b"/>
              <a:pathLst>
                <a:path w="5592" h="10689" extrusionOk="0">
                  <a:moveTo>
                    <a:pt x="5139" y="1"/>
                  </a:moveTo>
                  <a:lnTo>
                    <a:pt x="1" y="124"/>
                  </a:lnTo>
                  <a:lnTo>
                    <a:pt x="3906" y="10689"/>
                  </a:lnTo>
                  <a:lnTo>
                    <a:pt x="5591" y="10689"/>
                  </a:lnTo>
                  <a:lnTo>
                    <a:pt x="5139"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1"/>
            <p:cNvSpPr/>
            <p:nvPr/>
          </p:nvSpPr>
          <p:spPr>
            <a:xfrm>
              <a:off x="1185671" y="4246475"/>
              <a:ext cx="3130" cy="169567"/>
            </a:xfrm>
            <a:custGeom>
              <a:avLst/>
              <a:gdLst/>
              <a:ahLst/>
              <a:cxnLst/>
              <a:rect l="l" t="t" r="r" b="b"/>
              <a:pathLst>
                <a:path w="125" h="6825" extrusionOk="0">
                  <a:moveTo>
                    <a:pt x="42" y="1"/>
                  </a:moveTo>
                  <a:lnTo>
                    <a:pt x="1" y="42"/>
                  </a:lnTo>
                  <a:lnTo>
                    <a:pt x="1" y="6743"/>
                  </a:lnTo>
                  <a:lnTo>
                    <a:pt x="42" y="6784"/>
                  </a:lnTo>
                  <a:lnTo>
                    <a:pt x="83" y="6825"/>
                  </a:lnTo>
                  <a:lnTo>
                    <a:pt x="124" y="6784"/>
                  </a:lnTo>
                  <a:lnTo>
                    <a:pt x="124" y="6743"/>
                  </a:lnTo>
                  <a:lnTo>
                    <a:pt x="124" y="42"/>
                  </a:lnTo>
                  <a:lnTo>
                    <a:pt x="1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11"/>
            <p:cNvSpPr/>
            <p:nvPr/>
          </p:nvSpPr>
          <p:spPr>
            <a:xfrm>
              <a:off x="1632750" y="4110800"/>
              <a:ext cx="328900" cy="227150"/>
            </a:xfrm>
            <a:custGeom>
              <a:avLst/>
              <a:gdLst/>
              <a:ahLst/>
              <a:cxnLst/>
              <a:rect l="l" t="t" r="r" b="b"/>
              <a:pathLst>
                <a:path w="13156" h="9086" extrusionOk="0">
                  <a:moveTo>
                    <a:pt x="1768" y="1"/>
                  </a:moveTo>
                  <a:lnTo>
                    <a:pt x="1645" y="165"/>
                  </a:lnTo>
                  <a:lnTo>
                    <a:pt x="1357" y="658"/>
                  </a:lnTo>
                  <a:lnTo>
                    <a:pt x="1028" y="1439"/>
                  </a:lnTo>
                  <a:lnTo>
                    <a:pt x="617" y="2467"/>
                  </a:lnTo>
                  <a:lnTo>
                    <a:pt x="452" y="3043"/>
                  </a:lnTo>
                  <a:lnTo>
                    <a:pt x="288" y="3700"/>
                  </a:lnTo>
                  <a:lnTo>
                    <a:pt x="165" y="4358"/>
                  </a:lnTo>
                  <a:lnTo>
                    <a:pt x="41" y="5057"/>
                  </a:lnTo>
                  <a:lnTo>
                    <a:pt x="0" y="5797"/>
                  </a:lnTo>
                  <a:lnTo>
                    <a:pt x="0" y="6578"/>
                  </a:lnTo>
                  <a:lnTo>
                    <a:pt x="82" y="7359"/>
                  </a:lnTo>
                  <a:lnTo>
                    <a:pt x="206" y="8181"/>
                  </a:lnTo>
                  <a:lnTo>
                    <a:pt x="2015" y="8387"/>
                  </a:lnTo>
                  <a:lnTo>
                    <a:pt x="3906" y="8551"/>
                  </a:lnTo>
                  <a:lnTo>
                    <a:pt x="7441" y="8839"/>
                  </a:lnTo>
                  <a:lnTo>
                    <a:pt x="10113" y="9003"/>
                  </a:lnTo>
                  <a:lnTo>
                    <a:pt x="11182" y="9086"/>
                  </a:lnTo>
                  <a:lnTo>
                    <a:pt x="11264" y="8921"/>
                  </a:lnTo>
                  <a:lnTo>
                    <a:pt x="11552" y="8469"/>
                  </a:lnTo>
                  <a:lnTo>
                    <a:pt x="11922" y="7770"/>
                  </a:lnTo>
                  <a:lnTo>
                    <a:pt x="12333" y="6784"/>
                  </a:lnTo>
                  <a:lnTo>
                    <a:pt x="12538" y="6208"/>
                  </a:lnTo>
                  <a:lnTo>
                    <a:pt x="12703" y="5591"/>
                  </a:lnTo>
                  <a:lnTo>
                    <a:pt x="12867" y="4934"/>
                  </a:lnTo>
                  <a:lnTo>
                    <a:pt x="12991" y="4235"/>
                  </a:lnTo>
                  <a:lnTo>
                    <a:pt x="13114" y="3495"/>
                  </a:lnTo>
                  <a:lnTo>
                    <a:pt x="13155" y="2673"/>
                  </a:lnTo>
                  <a:lnTo>
                    <a:pt x="13155" y="1850"/>
                  </a:lnTo>
                  <a:lnTo>
                    <a:pt x="13073" y="987"/>
                  </a:lnTo>
                  <a:lnTo>
                    <a:pt x="12045" y="823"/>
                  </a:lnTo>
                  <a:lnTo>
                    <a:pt x="9414" y="494"/>
                  </a:lnTo>
                  <a:lnTo>
                    <a:pt x="7688" y="329"/>
                  </a:lnTo>
                  <a:lnTo>
                    <a:pt x="5797" y="165"/>
                  </a:lnTo>
                  <a:lnTo>
                    <a:pt x="3782" y="42"/>
                  </a:lnTo>
                  <a:lnTo>
                    <a:pt x="1768"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a:off x="1432325" y="4061475"/>
              <a:ext cx="304250" cy="269275"/>
            </a:xfrm>
            <a:custGeom>
              <a:avLst/>
              <a:gdLst/>
              <a:ahLst/>
              <a:cxnLst/>
              <a:rect l="l" t="t" r="r" b="b"/>
              <a:pathLst>
                <a:path w="12170" h="10771" extrusionOk="0">
                  <a:moveTo>
                    <a:pt x="3988" y="0"/>
                  </a:moveTo>
                  <a:lnTo>
                    <a:pt x="3002" y="41"/>
                  </a:lnTo>
                  <a:lnTo>
                    <a:pt x="2180" y="83"/>
                  </a:lnTo>
                  <a:lnTo>
                    <a:pt x="1851" y="946"/>
                  </a:lnTo>
                  <a:lnTo>
                    <a:pt x="1522" y="1891"/>
                  </a:lnTo>
                  <a:lnTo>
                    <a:pt x="1111" y="3166"/>
                  </a:lnTo>
                  <a:lnTo>
                    <a:pt x="741" y="4605"/>
                  </a:lnTo>
                  <a:lnTo>
                    <a:pt x="371" y="6208"/>
                  </a:lnTo>
                  <a:lnTo>
                    <a:pt x="248" y="7030"/>
                  </a:lnTo>
                  <a:lnTo>
                    <a:pt x="124" y="7852"/>
                  </a:lnTo>
                  <a:lnTo>
                    <a:pt x="42" y="8674"/>
                  </a:lnTo>
                  <a:lnTo>
                    <a:pt x="1" y="9538"/>
                  </a:lnTo>
                  <a:lnTo>
                    <a:pt x="2015" y="9908"/>
                  </a:lnTo>
                  <a:lnTo>
                    <a:pt x="3865" y="10195"/>
                  </a:lnTo>
                  <a:lnTo>
                    <a:pt x="5510" y="10442"/>
                  </a:lnTo>
                  <a:lnTo>
                    <a:pt x="6948" y="10565"/>
                  </a:lnTo>
                  <a:lnTo>
                    <a:pt x="8099" y="10689"/>
                  </a:lnTo>
                  <a:lnTo>
                    <a:pt x="8963" y="10730"/>
                  </a:lnTo>
                  <a:lnTo>
                    <a:pt x="9703" y="10771"/>
                  </a:lnTo>
                  <a:lnTo>
                    <a:pt x="9785" y="10648"/>
                  </a:lnTo>
                  <a:lnTo>
                    <a:pt x="9990" y="10237"/>
                  </a:lnTo>
                  <a:lnTo>
                    <a:pt x="10278" y="9579"/>
                  </a:lnTo>
                  <a:lnTo>
                    <a:pt x="10689" y="8633"/>
                  </a:lnTo>
                  <a:lnTo>
                    <a:pt x="11100" y="7318"/>
                  </a:lnTo>
                  <a:lnTo>
                    <a:pt x="11306" y="6578"/>
                  </a:lnTo>
                  <a:lnTo>
                    <a:pt x="11470" y="5715"/>
                  </a:lnTo>
                  <a:lnTo>
                    <a:pt x="11676" y="4769"/>
                  </a:lnTo>
                  <a:lnTo>
                    <a:pt x="11881" y="3700"/>
                  </a:lnTo>
                  <a:lnTo>
                    <a:pt x="12046" y="2549"/>
                  </a:lnTo>
                  <a:lnTo>
                    <a:pt x="12169" y="1316"/>
                  </a:lnTo>
                  <a:lnTo>
                    <a:pt x="11224" y="1028"/>
                  </a:lnTo>
                  <a:lnTo>
                    <a:pt x="10278" y="740"/>
                  </a:lnTo>
                  <a:lnTo>
                    <a:pt x="9333" y="535"/>
                  </a:lnTo>
                  <a:lnTo>
                    <a:pt x="8428" y="370"/>
                  </a:lnTo>
                  <a:lnTo>
                    <a:pt x="7565" y="247"/>
                  </a:lnTo>
                  <a:lnTo>
                    <a:pt x="6743" y="165"/>
                  </a:lnTo>
                  <a:lnTo>
                    <a:pt x="5263" y="41"/>
                  </a:lnTo>
                  <a:lnTo>
                    <a:pt x="3988" y="0"/>
                  </a:lnTo>
                  <a:close/>
                </a:path>
              </a:pathLst>
            </a:custGeom>
            <a:solidFill>
              <a:srgbClr val="E67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a:off x="1253500" y="4087175"/>
              <a:ext cx="275475" cy="242550"/>
            </a:xfrm>
            <a:custGeom>
              <a:avLst/>
              <a:gdLst/>
              <a:ahLst/>
              <a:cxnLst/>
              <a:rect l="l" t="t" r="r" b="b"/>
              <a:pathLst>
                <a:path w="11019" h="9702" extrusionOk="0">
                  <a:moveTo>
                    <a:pt x="2714" y="0"/>
                  </a:moveTo>
                  <a:lnTo>
                    <a:pt x="1974" y="41"/>
                  </a:lnTo>
                  <a:lnTo>
                    <a:pt x="1686" y="822"/>
                  </a:lnTo>
                  <a:lnTo>
                    <a:pt x="1357" y="1727"/>
                  </a:lnTo>
                  <a:lnTo>
                    <a:pt x="1029" y="2837"/>
                  </a:lnTo>
                  <a:lnTo>
                    <a:pt x="659" y="4152"/>
                  </a:lnTo>
                  <a:lnTo>
                    <a:pt x="330" y="5591"/>
                  </a:lnTo>
                  <a:lnTo>
                    <a:pt x="206" y="6331"/>
                  </a:lnTo>
                  <a:lnTo>
                    <a:pt x="124" y="7071"/>
                  </a:lnTo>
                  <a:lnTo>
                    <a:pt x="42" y="7852"/>
                  </a:lnTo>
                  <a:lnTo>
                    <a:pt x="1" y="8592"/>
                  </a:lnTo>
                  <a:lnTo>
                    <a:pt x="1810" y="8962"/>
                  </a:lnTo>
                  <a:lnTo>
                    <a:pt x="3495" y="9209"/>
                  </a:lnTo>
                  <a:lnTo>
                    <a:pt x="4975" y="9414"/>
                  </a:lnTo>
                  <a:lnTo>
                    <a:pt x="6291" y="9537"/>
                  </a:lnTo>
                  <a:lnTo>
                    <a:pt x="8099" y="9702"/>
                  </a:lnTo>
                  <a:lnTo>
                    <a:pt x="8798" y="9702"/>
                  </a:lnTo>
                  <a:lnTo>
                    <a:pt x="9045" y="9250"/>
                  </a:lnTo>
                  <a:lnTo>
                    <a:pt x="9333" y="8674"/>
                  </a:lnTo>
                  <a:lnTo>
                    <a:pt x="9662" y="7770"/>
                  </a:lnTo>
                  <a:lnTo>
                    <a:pt x="10032" y="6619"/>
                  </a:lnTo>
                  <a:lnTo>
                    <a:pt x="10237" y="5920"/>
                  </a:lnTo>
                  <a:lnTo>
                    <a:pt x="10402" y="5139"/>
                  </a:lnTo>
                  <a:lnTo>
                    <a:pt x="10566" y="4275"/>
                  </a:lnTo>
                  <a:lnTo>
                    <a:pt x="10730" y="3330"/>
                  </a:lnTo>
                  <a:lnTo>
                    <a:pt x="10895" y="2302"/>
                  </a:lnTo>
                  <a:lnTo>
                    <a:pt x="11018" y="1192"/>
                  </a:lnTo>
                  <a:lnTo>
                    <a:pt x="10155" y="904"/>
                  </a:lnTo>
                  <a:lnTo>
                    <a:pt x="9292" y="658"/>
                  </a:lnTo>
                  <a:lnTo>
                    <a:pt x="8469" y="493"/>
                  </a:lnTo>
                  <a:lnTo>
                    <a:pt x="7647" y="329"/>
                  </a:lnTo>
                  <a:lnTo>
                    <a:pt x="6866" y="206"/>
                  </a:lnTo>
                  <a:lnTo>
                    <a:pt x="6126" y="123"/>
                  </a:lnTo>
                  <a:lnTo>
                    <a:pt x="477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a:off x="465250" y="4352325"/>
              <a:ext cx="1442950" cy="3100"/>
            </a:xfrm>
            <a:custGeom>
              <a:avLst/>
              <a:gdLst/>
              <a:ahLst/>
              <a:cxnLst/>
              <a:rect l="l" t="t" r="r" b="b"/>
              <a:pathLst>
                <a:path w="57718" h="124" extrusionOk="0">
                  <a:moveTo>
                    <a:pt x="0" y="0"/>
                  </a:moveTo>
                  <a:lnTo>
                    <a:pt x="0" y="41"/>
                  </a:lnTo>
                  <a:lnTo>
                    <a:pt x="0" y="124"/>
                  </a:lnTo>
                  <a:lnTo>
                    <a:pt x="57717" y="124"/>
                  </a:lnTo>
                  <a:lnTo>
                    <a:pt x="57717" y="41"/>
                  </a:lnTo>
                  <a:lnTo>
                    <a:pt x="577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1"/>
            <p:cNvSpPr/>
            <p:nvPr/>
          </p:nvSpPr>
          <p:spPr>
            <a:xfrm>
              <a:off x="238125" y="3988500"/>
              <a:ext cx="1898225" cy="593025"/>
            </a:xfrm>
            <a:custGeom>
              <a:avLst/>
              <a:gdLst/>
              <a:ahLst/>
              <a:cxnLst/>
              <a:rect l="l" t="t" r="r" b="b"/>
              <a:pathLst>
                <a:path w="75929" h="23721" extrusionOk="0">
                  <a:moveTo>
                    <a:pt x="3042" y="1"/>
                  </a:moveTo>
                  <a:lnTo>
                    <a:pt x="2672" y="83"/>
                  </a:lnTo>
                  <a:lnTo>
                    <a:pt x="2302" y="165"/>
                  </a:lnTo>
                  <a:lnTo>
                    <a:pt x="1932" y="329"/>
                  </a:lnTo>
                  <a:lnTo>
                    <a:pt x="1603" y="494"/>
                  </a:lnTo>
                  <a:lnTo>
                    <a:pt x="1315" y="741"/>
                  </a:lnTo>
                  <a:lnTo>
                    <a:pt x="1028" y="946"/>
                  </a:lnTo>
                  <a:lnTo>
                    <a:pt x="781" y="1234"/>
                  </a:lnTo>
                  <a:lnTo>
                    <a:pt x="576" y="1522"/>
                  </a:lnTo>
                  <a:lnTo>
                    <a:pt x="370" y="1851"/>
                  </a:lnTo>
                  <a:lnTo>
                    <a:pt x="247" y="2179"/>
                  </a:lnTo>
                  <a:lnTo>
                    <a:pt x="123" y="2549"/>
                  </a:lnTo>
                  <a:lnTo>
                    <a:pt x="41" y="2919"/>
                  </a:lnTo>
                  <a:lnTo>
                    <a:pt x="0" y="3289"/>
                  </a:lnTo>
                  <a:lnTo>
                    <a:pt x="0" y="3700"/>
                  </a:lnTo>
                  <a:lnTo>
                    <a:pt x="82" y="4070"/>
                  </a:lnTo>
                  <a:lnTo>
                    <a:pt x="2837" y="18376"/>
                  </a:lnTo>
                  <a:lnTo>
                    <a:pt x="3001" y="18952"/>
                  </a:lnTo>
                  <a:lnTo>
                    <a:pt x="3165" y="19527"/>
                  </a:lnTo>
                  <a:lnTo>
                    <a:pt x="3412" y="20021"/>
                  </a:lnTo>
                  <a:lnTo>
                    <a:pt x="3659" y="20514"/>
                  </a:lnTo>
                  <a:lnTo>
                    <a:pt x="3988" y="21007"/>
                  </a:lnTo>
                  <a:lnTo>
                    <a:pt x="4316" y="21418"/>
                  </a:lnTo>
                  <a:lnTo>
                    <a:pt x="4728" y="21830"/>
                  </a:lnTo>
                  <a:lnTo>
                    <a:pt x="5139" y="22200"/>
                  </a:lnTo>
                  <a:lnTo>
                    <a:pt x="5550" y="22528"/>
                  </a:lnTo>
                  <a:lnTo>
                    <a:pt x="6043" y="22857"/>
                  </a:lnTo>
                  <a:lnTo>
                    <a:pt x="6536" y="23104"/>
                  </a:lnTo>
                  <a:lnTo>
                    <a:pt x="7071" y="23309"/>
                  </a:lnTo>
                  <a:lnTo>
                    <a:pt x="7605" y="23474"/>
                  </a:lnTo>
                  <a:lnTo>
                    <a:pt x="8140" y="23597"/>
                  </a:lnTo>
                  <a:lnTo>
                    <a:pt x="8715" y="23679"/>
                  </a:lnTo>
                  <a:lnTo>
                    <a:pt x="9291" y="23721"/>
                  </a:lnTo>
                  <a:lnTo>
                    <a:pt x="66638" y="23721"/>
                  </a:lnTo>
                  <a:lnTo>
                    <a:pt x="67214" y="23679"/>
                  </a:lnTo>
                  <a:lnTo>
                    <a:pt x="67789" y="23597"/>
                  </a:lnTo>
                  <a:lnTo>
                    <a:pt x="68365" y="23474"/>
                  </a:lnTo>
                  <a:lnTo>
                    <a:pt x="68899" y="23309"/>
                  </a:lnTo>
                  <a:lnTo>
                    <a:pt x="69392" y="23104"/>
                  </a:lnTo>
                  <a:lnTo>
                    <a:pt x="69886" y="22857"/>
                  </a:lnTo>
                  <a:lnTo>
                    <a:pt x="70379" y="22528"/>
                  </a:lnTo>
                  <a:lnTo>
                    <a:pt x="70831" y="22200"/>
                  </a:lnTo>
                  <a:lnTo>
                    <a:pt x="71242" y="21830"/>
                  </a:lnTo>
                  <a:lnTo>
                    <a:pt x="71612" y="21418"/>
                  </a:lnTo>
                  <a:lnTo>
                    <a:pt x="71941" y="21007"/>
                  </a:lnTo>
                  <a:lnTo>
                    <a:pt x="72270" y="20514"/>
                  </a:lnTo>
                  <a:lnTo>
                    <a:pt x="72558" y="20021"/>
                  </a:lnTo>
                  <a:lnTo>
                    <a:pt x="72763" y="19527"/>
                  </a:lnTo>
                  <a:lnTo>
                    <a:pt x="72969" y="18952"/>
                  </a:lnTo>
                  <a:lnTo>
                    <a:pt x="73092" y="18376"/>
                  </a:lnTo>
                  <a:lnTo>
                    <a:pt x="75888" y="4070"/>
                  </a:lnTo>
                  <a:lnTo>
                    <a:pt x="75929" y="3700"/>
                  </a:lnTo>
                  <a:lnTo>
                    <a:pt x="75929" y="3289"/>
                  </a:lnTo>
                  <a:lnTo>
                    <a:pt x="75888" y="2919"/>
                  </a:lnTo>
                  <a:lnTo>
                    <a:pt x="75805" y="2549"/>
                  </a:lnTo>
                  <a:lnTo>
                    <a:pt x="75723" y="2179"/>
                  </a:lnTo>
                  <a:lnTo>
                    <a:pt x="75559" y="1851"/>
                  </a:lnTo>
                  <a:lnTo>
                    <a:pt x="75353" y="1522"/>
                  </a:lnTo>
                  <a:lnTo>
                    <a:pt x="75148" y="1234"/>
                  </a:lnTo>
                  <a:lnTo>
                    <a:pt x="74901" y="946"/>
                  </a:lnTo>
                  <a:lnTo>
                    <a:pt x="74613" y="741"/>
                  </a:lnTo>
                  <a:lnTo>
                    <a:pt x="74325" y="494"/>
                  </a:lnTo>
                  <a:lnTo>
                    <a:pt x="73997" y="329"/>
                  </a:lnTo>
                  <a:lnTo>
                    <a:pt x="73627" y="165"/>
                  </a:lnTo>
                  <a:lnTo>
                    <a:pt x="73257" y="83"/>
                  </a:lnTo>
                  <a:lnTo>
                    <a:pt x="72887" y="1"/>
                  </a:lnTo>
                  <a:lnTo>
                    <a:pt x="72188" y="1"/>
                  </a:lnTo>
                  <a:lnTo>
                    <a:pt x="71900" y="42"/>
                  </a:lnTo>
                  <a:lnTo>
                    <a:pt x="71612" y="83"/>
                  </a:lnTo>
                  <a:lnTo>
                    <a:pt x="71324" y="206"/>
                  </a:lnTo>
                  <a:lnTo>
                    <a:pt x="71037" y="288"/>
                  </a:lnTo>
                  <a:lnTo>
                    <a:pt x="70790" y="453"/>
                  </a:lnTo>
                  <a:lnTo>
                    <a:pt x="70297" y="782"/>
                  </a:lnTo>
                  <a:lnTo>
                    <a:pt x="69886" y="1152"/>
                  </a:lnTo>
                  <a:lnTo>
                    <a:pt x="69721" y="1398"/>
                  </a:lnTo>
                  <a:lnTo>
                    <a:pt x="69557" y="1645"/>
                  </a:lnTo>
                  <a:lnTo>
                    <a:pt x="69392" y="1892"/>
                  </a:lnTo>
                  <a:lnTo>
                    <a:pt x="69269" y="2179"/>
                  </a:lnTo>
                  <a:lnTo>
                    <a:pt x="69187" y="2467"/>
                  </a:lnTo>
                  <a:lnTo>
                    <a:pt x="69105" y="2755"/>
                  </a:lnTo>
                  <a:lnTo>
                    <a:pt x="66268" y="17020"/>
                  </a:lnTo>
                  <a:lnTo>
                    <a:pt x="9661" y="17020"/>
                  </a:lnTo>
                  <a:lnTo>
                    <a:pt x="6824" y="2755"/>
                  </a:lnTo>
                  <a:lnTo>
                    <a:pt x="6742" y="2467"/>
                  </a:lnTo>
                  <a:lnTo>
                    <a:pt x="6660" y="2179"/>
                  </a:lnTo>
                  <a:lnTo>
                    <a:pt x="6536" y="1892"/>
                  </a:lnTo>
                  <a:lnTo>
                    <a:pt x="6413" y="1645"/>
                  </a:lnTo>
                  <a:lnTo>
                    <a:pt x="6249" y="1398"/>
                  </a:lnTo>
                  <a:lnTo>
                    <a:pt x="6043" y="1152"/>
                  </a:lnTo>
                  <a:lnTo>
                    <a:pt x="5632" y="782"/>
                  </a:lnTo>
                  <a:lnTo>
                    <a:pt x="5139" y="453"/>
                  </a:lnTo>
                  <a:lnTo>
                    <a:pt x="4892" y="288"/>
                  </a:lnTo>
                  <a:lnTo>
                    <a:pt x="4645" y="206"/>
                  </a:lnTo>
                  <a:lnTo>
                    <a:pt x="4358" y="83"/>
                  </a:lnTo>
                  <a:lnTo>
                    <a:pt x="4070" y="42"/>
                  </a:lnTo>
                  <a:lnTo>
                    <a:pt x="37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1"/>
            <p:cNvSpPr/>
            <p:nvPr/>
          </p:nvSpPr>
          <p:spPr>
            <a:xfrm>
              <a:off x="1659475" y="4100525"/>
              <a:ext cx="65775" cy="219950"/>
            </a:xfrm>
            <a:custGeom>
              <a:avLst/>
              <a:gdLst/>
              <a:ahLst/>
              <a:cxnLst/>
              <a:rect l="l" t="t" r="r" b="b"/>
              <a:pathLst>
                <a:path w="2631" h="8798" extrusionOk="0">
                  <a:moveTo>
                    <a:pt x="2549" y="0"/>
                  </a:moveTo>
                  <a:lnTo>
                    <a:pt x="2508" y="42"/>
                  </a:lnTo>
                  <a:lnTo>
                    <a:pt x="2384" y="206"/>
                  </a:lnTo>
                  <a:lnTo>
                    <a:pt x="2014" y="658"/>
                  </a:lnTo>
                  <a:lnTo>
                    <a:pt x="1521" y="1398"/>
                  </a:lnTo>
                  <a:lnTo>
                    <a:pt x="1274" y="1850"/>
                  </a:lnTo>
                  <a:lnTo>
                    <a:pt x="1028" y="2385"/>
                  </a:lnTo>
                  <a:lnTo>
                    <a:pt x="740" y="3001"/>
                  </a:lnTo>
                  <a:lnTo>
                    <a:pt x="534" y="3659"/>
                  </a:lnTo>
                  <a:lnTo>
                    <a:pt x="329" y="4358"/>
                  </a:lnTo>
                  <a:lnTo>
                    <a:pt x="164" y="5139"/>
                  </a:lnTo>
                  <a:lnTo>
                    <a:pt x="41" y="5961"/>
                  </a:lnTo>
                  <a:lnTo>
                    <a:pt x="0" y="6825"/>
                  </a:lnTo>
                  <a:lnTo>
                    <a:pt x="0" y="7770"/>
                  </a:lnTo>
                  <a:lnTo>
                    <a:pt x="123" y="8757"/>
                  </a:lnTo>
                  <a:lnTo>
                    <a:pt x="123" y="8798"/>
                  </a:lnTo>
                  <a:lnTo>
                    <a:pt x="206" y="8798"/>
                  </a:lnTo>
                  <a:lnTo>
                    <a:pt x="247" y="8757"/>
                  </a:lnTo>
                  <a:lnTo>
                    <a:pt x="123" y="7770"/>
                  </a:lnTo>
                  <a:lnTo>
                    <a:pt x="123" y="6825"/>
                  </a:lnTo>
                  <a:lnTo>
                    <a:pt x="164" y="5961"/>
                  </a:lnTo>
                  <a:lnTo>
                    <a:pt x="288" y="5139"/>
                  </a:lnTo>
                  <a:lnTo>
                    <a:pt x="452" y="4399"/>
                  </a:lnTo>
                  <a:lnTo>
                    <a:pt x="617" y="3700"/>
                  </a:lnTo>
                  <a:lnTo>
                    <a:pt x="863" y="3043"/>
                  </a:lnTo>
                  <a:lnTo>
                    <a:pt x="1110" y="2426"/>
                  </a:lnTo>
                  <a:lnTo>
                    <a:pt x="1398" y="1933"/>
                  </a:lnTo>
                  <a:lnTo>
                    <a:pt x="1644" y="1439"/>
                  </a:lnTo>
                  <a:lnTo>
                    <a:pt x="2097" y="740"/>
                  </a:lnTo>
                  <a:lnTo>
                    <a:pt x="2467" y="288"/>
                  </a:lnTo>
                  <a:lnTo>
                    <a:pt x="2631" y="124"/>
                  </a:lnTo>
                  <a:lnTo>
                    <a:pt x="2631" y="83"/>
                  </a:lnTo>
                  <a:lnTo>
                    <a:pt x="2590" y="42"/>
                  </a:lnTo>
                  <a:lnTo>
                    <a:pt x="2549"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a:off x="1452900" y="4122100"/>
              <a:ext cx="55500" cy="190150"/>
            </a:xfrm>
            <a:custGeom>
              <a:avLst/>
              <a:gdLst/>
              <a:ahLst/>
              <a:cxnLst/>
              <a:rect l="l" t="t" r="r" b="b"/>
              <a:pathLst>
                <a:path w="2220" h="7606" extrusionOk="0">
                  <a:moveTo>
                    <a:pt x="2138" y="1"/>
                  </a:moveTo>
                  <a:lnTo>
                    <a:pt x="2097" y="42"/>
                  </a:lnTo>
                  <a:lnTo>
                    <a:pt x="1973" y="124"/>
                  </a:lnTo>
                  <a:lnTo>
                    <a:pt x="1686" y="453"/>
                  </a:lnTo>
                  <a:lnTo>
                    <a:pt x="1274" y="987"/>
                  </a:lnTo>
                  <a:lnTo>
                    <a:pt x="1069" y="1357"/>
                  </a:lnTo>
                  <a:lnTo>
                    <a:pt x="822" y="1768"/>
                  </a:lnTo>
                  <a:lnTo>
                    <a:pt x="617" y="2262"/>
                  </a:lnTo>
                  <a:lnTo>
                    <a:pt x="411" y="2796"/>
                  </a:lnTo>
                  <a:lnTo>
                    <a:pt x="247" y="3413"/>
                  </a:lnTo>
                  <a:lnTo>
                    <a:pt x="123" y="4112"/>
                  </a:lnTo>
                  <a:lnTo>
                    <a:pt x="41" y="4852"/>
                  </a:lnTo>
                  <a:lnTo>
                    <a:pt x="0" y="5715"/>
                  </a:lnTo>
                  <a:lnTo>
                    <a:pt x="41" y="6578"/>
                  </a:lnTo>
                  <a:lnTo>
                    <a:pt x="165" y="7565"/>
                  </a:lnTo>
                  <a:lnTo>
                    <a:pt x="165" y="7606"/>
                  </a:lnTo>
                  <a:lnTo>
                    <a:pt x="288" y="7606"/>
                  </a:lnTo>
                  <a:lnTo>
                    <a:pt x="288" y="7565"/>
                  </a:lnTo>
                  <a:lnTo>
                    <a:pt x="165" y="6578"/>
                  </a:lnTo>
                  <a:lnTo>
                    <a:pt x="123" y="5715"/>
                  </a:lnTo>
                  <a:lnTo>
                    <a:pt x="165" y="4893"/>
                  </a:lnTo>
                  <a:lnTo>
                    <a:pt x="247" y="4153"/>
                  </a:lnTo>
                  <a:lnTo>
                    <a:pt x="370" y="3454"/>
                  </a:lnTo>
                  <a:lnTo>
                    <a:pt x="534" y="2878"/>
                  </a:lnTo>
                  <a:lnTo>
                    <a:pt x="740" y="2344"/>
                  </a:lnTo>
                  <a:lnTo>
                    <a:pt x="946" y="1851"/>
                  </a:lnTo>
                  <a:lnTo>
                    <a:pt x="1151" y="1440"/>
                  </a:lnTo>
                  <a:lnTo>
                    <a:pt x="1357" y="1070"/>
                  </a:lnTo>
                  <a:lnTo>
                    <a:pt x="1768" y="535"/>
                  </a:lnTo>
                  <a:lnTo>
                    <a:pt x="2056" y="247"/>
                  </a:lnTo>
                  <a:lnTo>
                    <a:pt x="2179" y="124"/>
                  </a:lnTo>
                  <a:lnTo>
                    <a:pt x="2220" y="83"/>
                  </a:lnTo>
                  <a:lnTo>
                    <a:pt x="2179" y="42"/>
                  </a:lnTo>
                  <a:lnTo>
                    <a:pt x="2138" y="1"/>
                  </a:lnTo>
                  <a:close/>
                </a:path>
              </a:pathLst>
            </a:custGeom>
            <a:solidFill>
              <a:srgbClr val="EC8F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a:off x="1876325" y="4141625"/>
              <a:ext cx="53450" cy="178850"/>
            </a:xfrm>
            <a:custGeom>
              <a:avLst/>
              <a:gdLst/>
              <a:ahLst/>
              <a:cxnLst/>
              <a:rect l="l" t="t" r="r" b="b"/>
              <a:pathLst>
                <a:path w="2138" h="7154" extrusionOk="0">
                  <a:moveTo>
                    <a:pt x="2056" y="1"/>
                  </a:moveTo>
                  <a:lnTo>
                    <a:pt x="1891" y="124"/>
                  </a:lnTo>
                  <a:lnTo>
                    <a:pt x="1562" y="494"/>
                  </a:lnTo>
                  <a:lnTo>
                    <a:pt x="1151" y="1111"/>
                  </a:lnTo>
                  <a:lnTo>
                    <a:pt x="904" y="1481"/>
                  </a:lnTo>
                  <a:lnTo>
                    <a:pt x="699" y="1933"/>
                  </a:lnTo>
                  <a:lnTo>
                    <a:pt x="493" y="2426"/>
                  </a:lnTo>
                  <a:lnTo>
                    <a:pt x="288" y="2961"/>
                  </a:lnTo>
                  <a:lnTo>
                    <a:pt x="164" y="3536"/>
                  </a:lnTo>
                  <a:lnTo>
                    <a:pt x="41" y="4153"/>
                  </a:lnTo>
                  <a:lnTo>
                    <a:pt x="0" y="4852"/>
                  </a:lnTo>
                  <a:lnTo>
                    <a:pt x="41" y="5551"/>
                  </a:lnTo>
                  <a:lnTo>
                    <a:pt x="164" y="6332"/>
                  </a:lnTo>
                  <a:lnTo>
                    <a:pt x="370" y="7113"/>
                  </a:lnTo>
                  <a:lnTo>
                    <a:pt x="370" y="7154"/>
                  </a:lnTo>
                  <a:lnTo>
                    <a:pt x="493" y="7154"/>
                  </a:lnTo>
                  <a:lnTo>
                    <a:pt x="493" y="7072"/>
                  </a:lnTo>
                  <a:lnTo>
                    <a:pt x="288" y="6291"/>
                  </a:lnTo>
                  <a:lnTo>
                    <a:pt x="164" y="5551"/>
                  </a:lnTo>
                  <a:lnTo>
                    <a:pt x="123" y="4852"/>
                  </a:lnTo>
                  <a:lnTo>
                    <a:pt x="164" y="4194"/>
                  </a:lnTo>
                  <a:lnTo>
                    <a:pt x="288" y="3577"/>
                  </a:lnTo>
                  <a:lnTo>
                    <a:pt x="411" y="3002"/>
                  </a:lnTo>
                  <a:lnTo>
                    <a:pt x="576" y="2467"/>
                  </a:lnTo>
                  <a:lnTo>
                    <a:pt x="781" y="1974"/>
                  </a:lnTo>
                  <a:lnTo>
                    <a:pt x="1028" y="1563"/>
                  </a:lnTo>
                  <a:lnTo>
                    <a:pt x="1233" y="1193"/>
                  </a:lnTo>
                  <a:lnTo>
                    <a:pt x="1644" y="617"/>
                  </a:lnTo>
                  <a:lnTo>
                    <a:pt x="1973" y="248"/>
                  </a:lnTo>
                  <a:lnTo>
                    <a:pt x="2138" y="83"/>
                  </a:lnTo>
                  <a:lnTo>
                    <a:pt x="2138" y="42"/>
                  </a:lnTo>
                  <a:lnTo>
                    <a:pt x="2138"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3306948" y="3"/>
            <a:ext cx="2530096" cy="950494"/>
            <a:chOff x="3166125" y="2747000"/>
            <a:chExt cx="1157250" cy="434750"/>
          </a:xfrm>
        </p:grpSpPr>
        <p:sp>
          <p:nvSpPr>
            <p:cNvPr id="199" name="Google Shape;199;p11"/>
            <p:cNvSpPr/>
            <p:nvPr/>
          </p:nvSpPr>
          <p:spPr>
            <a:xfrm>
              <a:off x="3313075" y="2747000"/>
              <a:ext cx="3125" cy="338150"/>
            </a:xfrm>
            <a:custGeom>
              <a:avLst/>
              <a:gdLst/>
              <a:ahLst/>
              <a:cxnLst/>
              <a:rect l="l" t="t" r="r" b="b"/>
              <a:pathLst>
                <a:path w="125" h="13526" extrusionOk="0">
                  <a:moveTo>
                    <a:pt x="42" y="1"/>
                  </a:moveTo>
                  <a:lnTo>
                    <a:pt x="1" y="83"/>
                  </a:lnTo>
                  <a:lnTo>
                    <a:pt x="1" y="13485"/>
                  </a:lnTo>
                  <a:lnTo>
                    <a:pt x="42"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a:off x="3166125" y="3036825"/>
              <a:ext cx="298050" cy="144925"/>
            </a:xfrm>
            <a:custGeom>
              <a:avLst/>
              <a:gdLst/>
              <a:ahLst/>
              <a:cxnLst/>
              <a:rect l="l" t="t" r="r" b="b"/>
              <a:pathLst>
                <a:path w="11922" h="5797" extrusionOk="0">
                  <a:moveTo>
                    <a:pt x="5468" y="1"/>
                  </a:moveTo>
                  <a:lnTo>
                    <a:pt x="4974" y="42"/>
                  </a:lnTo>
                  <a:lnTo>
                    <a:pt x="4522" y="124"/>
                  </a:lnTo>
                  <a:lnTo>
                    <a:pt x="4111" y="247"/>
                  </a:lnTo>
                  <a:lnTo>
                    <a:pt x="3741" y="371"/>
                  </a:lnTo>
                  <a:lnTo>
                    <a:pt x="3371" y="535"/>
                  </a:lnTo>
                  <a:lnTo>
                    <a:pt x="3001" y="699"/>
                  </a:lnTo>
                  <a:lnTo>
                    <a:pt x="2713" y="905"/>
                  </a:lnTo>
                  <a:lnTo>
                    <a:pt x="2426" y="1110"/>
                  </a:lnTo>
                  <a:lnTo>
                    <a:pt x="2138" y="1316"/>
                  </a:lnTo>
                  <a:lnTo>
                    <a:pt x="1644" y="1809"/>
                  </a:lnTo>
                  <a:lnTo>
                    <a:pt x="1233" y="2344"/>
                  </a:lnTo>
                  <a:lnTo>
                    <a:pt x="904" y="2919"/>
                  </a:lnTo>
                  <a:lnTo>
                    <a:pt x="617" y="3454"/>
                  </a:lnTo>
                  <a:lnTo>
                    <a:pt x="411" y="3988"/>
                  </a:lnTo>
                  <a:lnTo>
                    <a:pt x="247" y="4481"/>
                  </a:lnTo>
                  <a:lnTo>
                    <a:pt x="123" y="4893"/>
                  </a:lnTo>
                  <a:lnTo>
                    <a:pt x="0" y="5550"/>
                  </a:lnTo>
                  <a:lnTo>
                    <a:pt x="0" y="5797"/>
                  </a:lnTo>
                  <a:lnTo>
                    <a:pt x="11922" y="5797"/>
                  </a:lnTo>
                  <a:lnTo>
                    <a:pt x="11881" y="5550"/>
                  </a:lnTo>
                  <a:lnTo>
                    <a:pt x="11757" y="4893"/>
                  </a:lnTo>
                  <a:lnTo>
                    <a:pt x="11634" y="4481"/>
                  </a:lnTo>
                  <a:lnTo>
                    <a:pt x="11470" y="3988"/>
                  </a:lnTo>
                  <a:lnTo>
                    <a:pt x="11264" y="3454"/>
                  </a:lnTo>
                  <a:lnTo>
                    <a:pt x="10976" y="2919"/>
                  </a:lnTo>
                  <a:lnTo>
                    <a:pt x="10647" y="2344"/>
                  </a:lnTo>
                  <a:lnTo>
                    <a:pt x="10236" y="1809"/>
                  </a:lnTo>
                  <a:lnTo>
                    <a:pt x="9784" y="1316"/>
                  </a:lnTo>
                  <a:lnTo>
                    <a:pt x="9496" y="1110"/>
                  </a:lnTo>
                  <a:lnTo>
                    <a:pt x="9209" y="905"/>
                  </a:lnTo>
                  <a:lnTo>
                    <a:pt x="8880" y="699"/>
                  </a:lnTo>
                  <a:lnTo>
                    <a:pt x="8551" y="535"/>
                  </a:lnTo>
                  <a:lnTo>
                    <a:pt x="8181" y="371"/>
                  </a:lnTo>
                  <a:lnTo>
                    <a:pt x="7770" y="247"/>
                  </a:lnTo>
                  <a:lnTo>
                    <a:pt x="7359" y="124"/>
                  </a:lnTo>
                  <a:lnTo>
                    <a:pt x="6906" y="42"/>
                  </a:lnTo>
                  <a:lnTo>
                    <a:pt x="64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a:off x="3742675" y="2747000"/>
              <a:ext cx="3100" cy="338150"/>
            </a:xfrm>
            <a:custGeom>
              <a:avLst/>
              <a:gdLst/>
              <a:ahLst/>
              <a:cxnLst/>
              <a:rect l="l" t="t" r="r" b="b"/>
              <a:pathLst>
                <a:path w="124" h="13526" extrusionOk="0">
                  <a:moveTo>
                    <a:pt x="41" y="1"/>
                  </a:moveTo>
                  <a:lnTo>
                    <a:pt x="0" y="83"/>
                  </a:lnTo>
                  <a:lnTo>
                    <a:pt x="0" y="13485"/>
                  </a:lnTo>
                  <a:lnTo>
                    <a:pt x="41"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a:off x="3595700" y="3036825"/>
              <a:ext cx="298075" cy="144925"/>
            </a:xfrm>
            <a:custGeom>
              <a:avLst/>
              <a:gdLst/>
              <a:ahLst/>
              <a:cxnLst/>
              <a:rect l="l" t="t" r="r" b="b"/>
              <a:pathLst>
                <a:path w="11923" h="5797" extrusionOk="0">
                  <a:moveTo>
                    <a:pt x="5468" y="1"/>
                  </a:moveTo>
                  <a:lnTo>
                    <a:pt x="4975" y="42"/>
                  </a:lnTo>
                  <a:lnTo>
                    <a:pt x="4564" y="124"/>
                  </a:lnTo>
                  <a:lnTo>
                    <a:pt x="4112" y="247"/>
                  </a:lnTo>
                  <a:lnTo>
                    <a:pt x="3742" y="371"/>
                  </a:lnTo>
                  <a:lnTo>
                    <a:pt x="3372" y="535"/>
                  </a:lnTo>
                  <a:lnTo>
                    <a:pt x="3043" y="699"/>
                  </a:lnTo>
                  <a:lnTo>
                    <a:pt x="2714" y="905"/>
                  </a:lnTo>
                  <a:lnTo>
                    <a:pt x="2426" y="1110"/>
                  </a:lnTo>
                  <a:lnTo>
                    <a:pt x="2138" y="1316"/>
                  </a:lnTo>
                  <a:lnTo>
                    <a:pt x="1645" y="1809"/>
                  </a:lnTo>
                  <a:lnTo>
                    <a:pt x="1275" y="2344"/>
                  </a:lnTo>
                  <a:lnTo>
                    <a:pt x="905" y="2919"/>
                  </a:lnTo>
                  <a:lnTo>
                    <a:pt x="658" y="3454"/>
                  </a:lnTo>
                  <a:lnTo>
                    <a:pt x="453" y="3988"/>
                  </a:lnTo>
                  <a:lnTo>
                    <a:pt x="289" y="4481"/>
                  </a:lnTo>
                  <a:lnTo>
                    <a:pt x="165" y="4893"/>
                  </a:lnTo>
                  <a:lnTo>
                    <a:pt x="42" y="5550"/>
                  </a:lnTo>
                  <a:lnTo>
                    <a:pt x="1" y="5797"/>
                  </a:lnTo>
                  <a:lnTo>
                    <a:pt x="11922" y="5797"/>
                  </a:lnTo>
                  <a:lnTo>
                    <a:pt x="11881" y="5550"/>
                  </a:lnTo>
                  <a:lnTo>
                    <a:pt x="11758" y="4893"/>
                  </a:lnTo>
                  <a:lnTo>
                    <a:pt x="11635" y="4481"/>
                  </a:lnTo>
                  <a:lnTo>
                    <a:pt x="11470" y="3988"/>
                  </a:lnTo>
                  <a:lnTo>
                    <a:pt x="11265" y="3454"/>
                  </a:lnTo>
                  <a:lnTo>
                    <a:pt x="11018" y="2919"/>
                  </a:lnTo>
                  <a:lnTo>
                    <a:pt x="10648" y="2344"/>
                  </a:lnTo>
                  <a:lnTo>
                    <a:pt x="10278" y="1809"/>
                  </a:lnTo>
                  <a:lnTo>
                    <a:pt x="9785" y="1316"/>
                  </a:lnTo>
                  <a:lnTo>
                    <a:pt x="9497" y="1110"/>
                  </a:lnTo>
                  <a:lnTo>
                    <a:pt x="9209" y="905"/>
                  </a:lnTo>
                  <a:lnTo>
                    <a:pt x="8880" y="699"/>
                  </a:lnTo>
                  <a:lnTo>
                    <a:pt x="8551" y="535"/>
                  </a:lnTo>
                  <a:lnTo>
                    <a:pt x="8181" y="371"/>
                  </a:lnTo>
                  <a:lnTo>
                    <a:pt x="7811" y="247"/>
                  </a:lnTo>
                  <a:lnTo>
                    <a:pt x="7359" y="124"/>
                  </a:lnTo>
                  <a:lnTo>
                    <a:pt x="6948" y="42"/>
                  </a:lnTo>
                  <a:lnTo>
                    <a:pt x="64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11"/>
            <p:cNvSpPr/>
            <p:nvPr/>
          </p:nvSpPr>
          <p:spPr>
            <a:xfrm>
              <a:off x="4173300" y="2747000"/>
              <a:ext cx="3100" cy="338150"/>
            </a:xfrm>
            <a:custGeom>
              <a:avLst/>
              <a:gdLst/>
              <a:ahLst/>
              <a:cxnLst/>
              <a:rect l="l" t="t" r="r" b="b"/>
              <a:pathLst>
                <a:path w="124" h="13526" extrusionOk="0">
                  <a:moveTo>
                    <a:pt x="0" y="1"/>
                  </a:moveTo>
                  <a:lnTo>
                    <a:pt x="0" y="83"/>
                  </a:lnTo>
                  <a:lnTo>
                    <a:pt x="0" y="13485"/>
                  </a:lnTo>
                  <a:lnTo>
                    <a:pt x="0" y="13526"/>
                  </a:lnTo>
                  <a:lnTo>
                    <a:pt x="82" y="13526"/>
                  </a:lnTo>
                  <a:lnTo>
                    <a:pt x="123" y="13485"/>
                  </a:lnTo>
                  <a:lnTo>
                    <a:pt x="123" y="83"/>
                  </a:lnTo>
                  <a:lnTo>
                    <a:pt x="8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11"/>
            <p:cNvSpPr/>
            <p:nvPr/>
          </p:nvSpPr>
          <p:spPr>
            <a:xfrm>
              <a:off x="4025300" y="3036825"/>
              <a:ext cx="298075" cy="144925"/>
            </a:xfrm>
            <a:custGeom>
              <a:avLst/>
              <a:gdLst/>
              <a:ahLst/>
              <a:cxnLst/>
              <a:rect l="l" t="t" r="r" b="b"/>
              <a:pathLst>
                <a:path w="11923" h="5797" extrusionOk="0">
                  <a:moveTo>
                    <a:pt x="5468" y="1"/>
                  </a:moveTo>
                  <a:lnTo>
                    <a:pt x="5016" y="42"/>
                  </a:lnTo>
                  <a:lnTo>
                    <a:pt x="4564" y="124"/>
                  </a:lnTo>
                  <a:lnTo>
                    <a:pt x="4152" y="247"/>
                  </a:lnTo>
                  <a:lnTo>
                    <a:pt x="3741" y="371"/>
                  </a:lnTo>
                  <a:lnTo>
                    <a:pt x="3371" y="535"/>
                  </a:lnTo>
                  <a:lnTo>
                    <a:pt x="3042" y="699"/>
                  </a:lnTo>
                  <a:lnTo>
                    <a:pt x="2714" y="905"/>
                  </a:lnTo>
                  <a:lnTo>
                    <a:pt x="2426" y="1110"/>
                  </a:lnTo>
                  <a:lnTo>
                    <a:pt x="2138" y="1316"/>
                  </a:lnTo>
                  <a:lnTo>
                    <a:pt x="1686" y="1809"/>
                  </a:lnTo>
                  <a:lnTo>
                    <a:pt x="1275" y="2344"/>
                  </a:lnTo>
                  <a:lnTo>
                    <a:pt x="946" y="2919"/>
                  </a:lnTo>
                  <a:lnTo>
                    <a:pt x="658" y="3454"/>
                  </a:lnTo>
                  <a:lnTo>
                    <a:pt x="453" y="3988"/>
                  </a:lnTo>
                  <a:lnTo>
                    <a:pt x="288" y="4481"/>
                  </a:lnTo>
                  <a:lnTo>
                    <a:pt x="165" y="4893"/>
                  </a:lnTo>
                  <a:lnTo>
                    <a:pt x="41" y="5550"/>
                  </a:lnTo>
                  <a:lnTo>
                    <a:pt x="0" y="5797"/>
                  </a:lnTo>
                  <a:lnTo>
                    <a:pt x="11922" y="5797"/>
                  </a:lnTo>
                  <a:lnTo>
                    <a:pt x="11922" y="5550"/>
                  </a:lnTo>
                  <a:lnTo>
                    <a:pt x="11758" y="4893"/>
                  </a:lnTo>
                  <a:lnTo>
                    <a:pt x="11675" y="4481"/>
                  </a:lnTo>
                  <a:lnTo>
                    <a:pt x="11511" y="3988"/>
                  </a:lnTo>
                  <a:lnTo>
                    <a:pt x="11305" y="3454"/>
                  </a:lnTo>
                  <a:lnTo>
                    <a:pt x="11018" y="2919"/>
                  </a:lnTo>
                  <a:lnTo>
                    <a:pt x="10689" y="2344"/>
                  </a:lnTo>
                  <a:lnTo>
                    <a:pt x="10278" y="1809"/>
                  </a:lnTo>
                  <a:lnTo>
                    <a:pt x="9784" y="1316"/>
                  </a:lnTo>
                  <a:lnTo>
                    <a:pt x="9497" y="1110"/>
                  </a:lnTo>
                  <a:lnTo>
                    <a:pt x="9209" y="905"/>
                  </a:lnTo>
                  <a:lnTo>
                    <a:pt x="8921" y="699"/>
                  </a:lnTo>
                  <a:lnTo>
                    <a:pt x="8551" y="535"/>
                  </a:lnTo>
                  <a:lnTo>
                    <a:pt x="8181" y="371"/>
                  </a:lnTo>
                  <a:lnTo>
                    <a:pt x="7811" y="247"/>
                  </a:lnTo>
                  <a:lnTo>
                    <a:pt x="7400" y="124"/>
                  </a:lnTo>
                  <a:lnTo>
                    <a:pt x="6948" y="42"/>
                  </a:lnTo>
                  <a:lnTo>
                    <a:pt x="645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3"/>
        </a:solidFill>
        <a:effectLst/>
      </p:bgPr>
    </p:bg>
    <p:spTree>
      <p:nvGrpSpPr>
        <p:cNvPr id="1" name="Shape 20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_22">
    <p:spTree>
      <p:nvGrpSpPr>
        <p:cNvPr id="1" name="Shape 206"/>
        <p:cNvGrpSpPr/>
        <p:nvPr/>
      </p:nvGrpSpPr>
      <p:grpSpPr>
        <a:xfrm>
          <a:off x="0" y="0"/>
          <a:ext cx="0" cy="0"/>
          <a:chOff x="0" y="0"/>
          <a:chExt cx="0" cy="0"/>
        </a:xfrm>
      </p:grpSpPr>
      <p:sp>
        <p:nvSpPr>
          <p:cNvPr id="207" name="Google Shape;207;p13"/>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8" name="Google Shape;208;p13"/>
          <p:cNvGrpSpPr/>
          <p:nvPr/>
        </p:nvGrpSpPr>
        <p:grpSpPr>
          <a:xfrm>
            <a:off x="8222597" y="2306181"/>
            <a:ext cx="1093465" cy="2552045"/>
            <a:chOff x="5041550" y="1428200"/>
            <a:chExt cx="567150" cy="1323675"/>
          </a:xfrm>
        </p:grpSpPr>
        <p:sp>
          <p:nvSpPr>
            <p:cNvPr id="209" name="Google Shape;209;p13"/>
            <p:cNvSpPr/>
            <p:nvPr/>
          </p:nvSpPr>
          <p:spPr>
            <a:xfrm>
              <a:off x="5099825" y="1428200"/>
              <a:ext cx="198775" cy="622325"/>
            </a:xfrm>
            <a:custGeom>
              <a:avLst/>
              <a:gdLst/>
              <a:ahLst/>
              <a:cxnLst/>
              <a:rect l="l" t="t" r="r" b="b"/>
              <a:pathLst>
                <a:path w="7951" h="24893" extrusionOk="0">
                  <a:moveTo>
                    <a:pt x="6494" y="1"/>
                  </a:moveTo>
                  <a:lnTo>
                    <a:pt x="6119" y="84"/>
                  </a:lnTo>
                  <a:lnTo>
                    <a:pt x="5661" y="292"/>
                  </a:lnTo>
                  <a:lnTo>
                    <a:pt x="5203" y="625"/>
                  </a:lnTo>
                  <a:lnTo>
                    <a:pt x="4704" y="1083"/>
                  </a:lnTo>
                  <a:lnTo>
                    <a:pt x="4454" y="1333"/>
                  </a:lnTo>
                  <a:lnTo>
                    <a:pt x="4204" y="1666"/>
                  </a:lnTo>
                  <a:lnTo>
                    <a:pt x="3705" y="2415"/>
                  </a:lnTo>
                  <a:lnTo>
                    <a:pt x="3205" y="3372"/>
                  </a:lnTo>
                  <a:lnTo>
                    <a:pt x="2747" y="4413"/>
                  </a:lnTo>
                  <a:lnTo>
                    <a:pt x="2290" y="5579"/>
                  </a:lnTo>
                  <a:lnTo>
                    <a:pt x="1873" y="6827"/>
                  </a:lnTo>
                  <a:lnTo>
                    <a:pt x="1499" y="8118"/>
                  </a:lnTo>
                  <a:lnTo>
                    <a:pt x="1124" y="9491"/>
                  </a:lnTo>
                  <a:lnTo>
                    <a:pt x="833" y="10865"/>
                  </a:lnTo>
                  <a:lnTo>
                    <a:pt x="541" y="12280"/>
                  </a:lnTo>
                  <a:lnTo>
                    <a:pt x="333" y="13654"/>
                  </a:lnTo>
                  <a:lnTo>
                    <a:pt x="167" y="14986"/>
                  </a:lnTo>
                  <a:lnTo>
                    <a:pt x="42" y="16276"/>
                  </a:lnTo>
                  <a:lnTo>
                    <a:pt x="0" y="17441"/>
                  </a:lnTo>
                  <a:lnTo>
                    <a:pt x="0" y="18565"/>
                  </a:lnTo>
                  <a:lnTo>
                    <a:pt x="83" y="19523"/>
                  </a:lnTo>
                  <a:lnTo>
                    <a:pt x="250" y="20397"/>
                  </a:lnTo>
                  <a:lnTo>
                    <a:pt x="416" y="21146"/>
                  </a:lnTo>
                  <a:lnTo>
                    <a:pt x="666" y="21812"/>
                  </a:lnTo>
                  <a:lnTo>
                    <a:pt x="916" y="22395"/>
                  </a:lnTo>
                  <a:lnTo>
                    <a:pt x="1207" y="22894"/>
                  </a:lnTo>
                  <a:lnTo>
                    <a:pt x="1499" y="23352"/>
                  </a:lnTo>
                  <a:lnTo>
                    <a:pt x="1832" y="23727"/>
                  </a:lnTo>
                  <a:lnTo>
                    <a:pt x="2123" y="24018"/>
                  </a:lnTo>
                  <a:lnTo>
                    <a:pt x="2456" y="24268"/>
                  </a:lnTo>
                  <a:lnTo>
                    <a:pt x="2747" y="24476"/>
                  </a:lnTo>
                  <a:lnTo>
                    <a:pt x="3247" y="24726"/>
                  </a:lnTo>
                  <a:lnTo>
                    <a:pt x="3580" y="24850"/>
                  </a:lnTo>
                  <a:lnTo>
                    <a:pt x="3705" y="24892"/>
                  </a:lnTo>
                  <a:lnTo>
                    <a:pt x="3996" y="24892"/>
                  </a:lnTo>
                  <a:lnTo>
                    <a:pt x="4329" y="24850"/>
                  </a:lnTo>
                  <a:lnTo>
                    <a:pt x="4787" y="24726"/>
                  </a:lnTo>
                  <a:lnTo>
                    <a:pt x="5286" y="24517"/>
                  </a:lnTo>
                  <a:lnTo>
                    <a:pt x="5578" y="24351"/>
                  </a:lnTo>
                  <a:lnTo>
                    <a:pt x="5869" y="24143"/>
                  </a:lnTo>
                  <a:lnTo>
                    <a:pt x="6202" y="23893"/>
                  </a:lnTo>
                  <a:lnTo>
                    <a:pt x="6494" y="23643"/>
                  </a:lnTo>
                  <a:lnTo>
                    <a:pt x="6827" y="23310"/>
                  </a:lnTo>
                  <a:lnTo>
                    <a:pt x="7118" y="22894"/>
                  </a:lnTo>
                  <a:lnTo>
                    <a:pt x="7284" y="22686"/>
                  </a:lnTo>
                  <a:lnTo>
                    <a:pt x="7409" y="22436"/>
                  </a:lnTo>
                  <a:lnTo>
                    <a:pt x="7493" y="22103"/>
                  </a:lnTo>
                  <a:lnTo>
                    <a:pt x="7576" y="21770"/>
                  </a:lnTo>
                  <a:lnTo>
                    <a:pt x="7659" y="20979"/>
                  </a:lnTo>
                  <a:lnTo>
                    <a:pt x="7701" y="20064"/>
                  </a:lnTo>
                  <a:lnTo>
                    <a:pt x="7701" y="19065"/>
                  </a:lnTo>
                  <a:lnTo>
                    <a:pt x="7617" y="17983"/>
                  </a:lnTo>
                  <a:lnTo>
                    <a:pt x="7451" y="15610"/>
                  </a:lnTo>
                  <a:lnTo>
                    <a:pt x="7243" y="13112"/>
                  </a:lnTo>
                  <a:lnTo>
                    <a:pt x="7160" y="11864"/>
                  </a:lnTo>
                  <a:lnTo>
                    <a:pt x="7076" y="10615"/>
                  </a:lnTo>
                  <a:lnTo>
                    <a:pt x="7076" y="9408"/>
                  </a:lnTo>
                  <a:lnTo>
                    <a:pt x="7118" y="8242"/>
                  </a:lnTo>
                  <a:lnTo>
                    <a:pt x="7243" y="7160"/>
                  </a:lnTo>
                  <a:lnTo>
                    <a:pt x="7326" y="6619"/>
                  </a:lnTo>
                  <a:lnTo>
                    <a:pt x="7451" y="6161"/>
                  </a:lnTo>
                  <a:lnTo>
                    <a:pt x="7659" y="5204"/>
                  </a:lnTo>
                  <a:lnTo>
                    <a:pt x="7826" y="4371"/>
                  </a:lnTo>
                  <a:lnTo>
                    <a:pt x="7909" y="3539"/>
                  </a:lnTo>
                  <a:lnTo>
                    <a:pt x="7950" y="2831"/>
                  </a:lnTo>
                  <a:lnTo>
                    <a:pt x="7950" y="2165"/>
                  </a:lnTo>
                  <a:lnTo>
                    <a:pt x="7867" y="1583"/>
                  </a:lnTo>
                  <a:lnTo>
                    <a:pt x="7742" y="1083"/>
                  </a:lnTo>
                  <a:lnTo>
                    <a:pt x="7576" y="667"/>
                  </a:lnTo>
                  <a:lnTo>
                    <a:pt x="7368" y="376"/>
                  </a:lnTo>
                  <a:lnTo>
                    <a:pt x="7243" y="251"/>
                  </a:lnTo>
                  <a:lnTo>
                    <a:pt x="7118" y="126"/>
                  </a:lnTo>
                  <a:lnTo>
                    <a:pt x="6993" y="84"/>
                  </a:lnTo>
                  <a:lnTo>
                    <a:pt x="6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3"/>
            <p:cNvSpPr/>
            <p:nvPr/>
          </p:nvSpPr>
          <p:spPr>
            <a:xfrm>
              <a:off x="5191400" y="1828850"/>
              <a:ext cx="209175" cy="506800"/>
            </a:xfrm>
            <a:custGeom>
              <a:avLst/>
              <a:gdLst/>
              <a:ahLst/>
              <a:cxnLst/>
              <a:rect l="l" t="t" r="r" b="b"/>
              <a:pathLst>
                <a:path w="8367" h="20272" extrusionOk="0">
                  <a:moveTo>
                    <a:pt x="7368" y="0"/>
                  </a:moveTo>
                  <a:lnTo>
                    <a:pt x="7076" y="42"/>
                  </a:lnTo>
                  <a:lnTo>
                    <a:pt x="6702" y="167"/>
                  </a:lnTo>
                  <a:lnTo>
                    <a:pt x="6285" y="375"/>
                  </a:lnTo>
                  <a:lnTo>
                    <a:pt x="5827" y="666"/>
                  </a:lnTo>
                  <a:lnTo>
                    <a:pt x="5578" y="874"/>
                  </a:lnTo>
                  <a:lnTo>
                    <a:pt x="5328" y="1124"/>
                  </a:lnTo>
                  <a:lnTo>
                    <a:pt x="4829" y="1707"/>
                  </a:lnTo>
                  <a:lnTo>
                    <a:pt x="4329" y="2414"/>
                  </a:lnTo>
                  <a:lnTo>
                    <a:pt x="3830" y="3247"/>
                  </a:lnTo>
                  <a:lnTo>
                    <a:pt x="3330" y="4163"/>
                  </a:lnTo>
                  <a:lnTo>
                    <a:pt x="2831" y="5120"/>
                  </a:lnTo>
                  <a:lnTo>
                    <a:pt x="2373" y="6161"/>
                  </a:lnTo>
                  <a:lnTo>
                    <a:pt x="1956" y="7243"/>
                  </a:lnTo>
                  <a:lnTo>
                    <a:pt x="1540" y="8367"/>
                  </a:lnTo>
                  <a:lnTo>
                    <a:pt x="1166" y="9490"/>
                  </a:lnTo>
                  <a:lnTo>
                    <a:pt x="833" y="10614"/>
                  </a:lnTo>
                  <a:lnTo>
                    <a:pt x="541" y="11697"/>
                  </a:lnTo>
                  <a:lnTo>
                    <a:pt x="291" y="12737"/>
                  </a:lnTo>
                  <a:lnTo>
                    <a:pt x="125" y="13694"/>
                  </a:lnTo>
                  <a:lnTo>
                    <a:pt x="42" y="14610"/>
                  </a:lnTo>
                  <a:lnTo>
                    <a:pt x="0" y="15443"/>
                  </a:lnTo>
                  <a:lnTo>
                    <a:pt x="0" y="16150"/>
                  </a:lnTo>
                  <a:lnTo>
                    <a:pt x="83" y="16816"/>
                  </a:lnTo>
                  <a:lnTo>
                    <a:pt x="208" y="17399"/>
                  </a:lnTo>
                  <a:lnTo>
                    <a:pt x="375" y="17898"/>
                  </a:lnTo>
                  <a:lnTo>
                    <a:pt x="541" y="18356"/>
                  </a:lnTo>
                  <a:lnTo>
                    <a:pt x="749" y="18731"/>
                  </a:lnTo>
                  <a:lnTo>
                    <a:pt x="957" y="19064"/>
                  </a:lnTo>
                  <a:lnTo>
                    <a:pt x="1207" y="19355"/>
                  </a:lnTo>
                  <a:lnTo>
                    <a:pt x="1415" y="19605"/>
                  </a:lnTo>
                  <a:lnTo>
                    <a:pt x="1623" y="19813"/>
                  </a:lnTo>
                  <a:lnTo>
                    <a:pt x="2040" y="20063"/>
                  </a:lnTo>
                  <a:lnTo>
                    <a:pt x="2289" y="20229"/>
                  </a:lnTo>
                  <a:lnTo>
                    <a:pt x="2414" y="20271"/>
                  </a:lnTo>
                  <a:lnTo>
                    <a:pt x="2914" y="20271"/>
                  </a:lnTo>
                  <a:lnTo>
                    <a:pt x="3288" y="20229"/>
                  </a:lnTo>
                  <a:lnTo>
                    <a:pt x="3746" y="20105"/>
                  </a:lnTo>
                  <a:lnTo>
                    <a:pt x="4287" y="19896"/>
                  </a:lnTo>
                  <a:lnTo>
                    <a:pt x="4537" y="19730"/>
                  </a:lnTo>
                  <a:lnTo>
                    <a:pt x="4829" y="19522"/>
                  </a:lnTo>
                  <a:lnTo>
                    <a:pt x="5120" y="19272"/>
                  </a:lnTo>
                  <a:lnTo>
                    <a:pt x="5453" y="18981"/>
                  </a:lnTo>
                  <a:lnTo>
                    <a:pt x="5578" y="18814"/>
                  </a:lnTo>
                  <a:lnTo>
                    <a:pt x="5703" y="18606"/>
                  </a:lnTo>
                  <a:lnTo>
                    <a:pt x="5827" y="18356"/>
                  </a:lnTo>
                  <a:lnTo>
                    <a:pt x="5911" y="18107"/>
                  </a:lnTo>
                  <a:lnTo>
                    <a:pt x="6077" y="17482"/>
                  </a:lnTo>
                  <a:lnTo>
                    <a:pt x="6202" y="16733"/>
                  </a:lnTo>
                  <a:lnTo>
                    <a:pt x="6327" y="15901"/>
                  </a:lnTo>
                  <a:lnTo>
                    <a:pt x="6369" y="14985"/>
                  </a:lnTo>
                  <a:lnTo>
                    <a:pt x="6493" y="12987"/>
                  </a:lnTo>
                  <a:lnTo>
                    <a:pt x="6577" y="10906"/>
                  </a:lnTo>
                  <a:lnTo>
                    <a:pt x="6660" y="9865"/>
                  </a:lnTo>
                  <a:lnTo>
                    <a:pt x="6743" y="8824"/>
                  </a:lnTo>
                  <a:lnTo>
                    <a:pt x="6868" y="7825"/>
                  </a:lnTo>
                  <a:lnTo>
                    <a:pt x="7035" y="6868"/>
                  </a:lnTo>
                  <a:lnTo>
                    <a:pt x="7243" y="5994"/>
                  </a:lnTo>
                  <a:lnTo>
                    <a:pt x="7534" y="5162"/>
                  </a:lnTo>
                  <a:lnTo>
                    <a:pt x="7784" y="4454"/>
                  </a:lnTo>
                  <a:lnTo>
                    <a:pt x="7992" y="3746"/>
                  </a:lnTo>
                  <a:lnTo>
                    <a:pt x="8158" y="3080"/>
                  </a:lnTo>
                  <a:lnTo>
                    <a:pt x="8283" y="2498"/>
                  </a:lnTo>
                  <a:lnTo>
                    <a:pt x="8367" y="1957"/>
                  </a:lnTo>
                  <a:lnTo>
                    <a:pt x="8367" y="1457"/>
                  </a:lnTo>
                  <a:lnTo>
                    <a:pt x="8325" y="1041"/>
                  </a:lnTo>
                  <a:lnTo>
                    <a:pt x="8242" y="666"/>
                  </a:lnTo>
                  <a:lnTo>
                    <a:pt x="8075" y="375"/>
                  </a:lnTo>
                  <a:lnTo>
                    <a:pt x="7909" y="167"/>
                  </a:lnTo>
                  <a:lnTo>
                    <a:pt x="7659" y="42"/>
                  </a:lnTo>
                  <a:lnTo>
                    <a:pt x="73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3"/>
            <p:cNvSpPr/>
            <p:nvPr/>
          </p:nvSpPr>
          <p:spPr>
            <a:xfrm>
              <a:off x="5398475" y="1468800"/>
              <a:ext cx="137375" cy="469325"/>
            </a:xfrm>
            <a:custGeom>
              <a:avLst/>
              <a:gdLst/>
              <a:ahLst/>
              <a:cxnLst/>
              <a:rect l="l" t="t" r="r" b="b"/>
              <a:pathLst>
                <a:path w="5495" h="18773" extrusionOk="0">
                  <a:moveTo>
                    <a:pt x="874" y="0"/>
                  </a:moveTo>
                  <a:lnTo>
                    <a:pt x="750" y="84"/>
                  </a:lnTo>
                  <a:lnTo>
                    <a:pt x="583" y="125"/>
                  </a:lnTo>
                  <a:lnTo>
                    <a:pt x="458" y="250"/>
                  </a:lnTo>
                  <a:lnTo>
                    <a:pt x="375" y="375"/>
                  </a:lnTo>
                  <a:lnTo>
                    <a:pt x="250" y="541"/>
                  </a:lnTo>
                  <a:lnTo>
                    <a:pt x="125" y="916"/>
                  </a:lnTo>
                  <a:lnTo>
                    <a:pt x="0" y="1415"/>
                  </a:lnTo>
                  <a:lnTo>
                    <a:pt x="0" y="2040"/>
                  </a:lnTo>
                  <a:lnTo>
                    <a:pt x="42" y="2747"/>
                  </a:lnTo>
                  <a:lnTo>
                    <a:pt x="208" y="3538"/>
                  </a:lnTo>
                  <a:lnTo>
                    <a:pt x="458" y="4412"/>
                  </a:lnTo>
                  <a:lnTo>
                    <a:pt x="708" y="5287"/>
                  </a:lnTo>
                  <a:lnTo>
                    <a:pt x="916" y="6077"/>
                  </a:lnTo>
                  <a:lnTo>
                    <a:pt x="1083" y="6827"/>
                  </a:lnTo>
                  <a:lnTo>
                    <a:pt x="1166" y="7493"/>
                  </a:lnTo>
                  <a:lnTo>
                    <a:pt x="1207" y="8117"/>
                  </a:lnTo>
                  <a:lnTo>
                    <a:pt x="1249" y="8700"/>
                  </a:lnTo>
                  <a:lnTo>
                    <a:pt x="1207" y="9282"/>
                  </a:lnTo>
                  <a:lnTo>
                    <a:pt x="1166" y="9824"/>
                  </a:lnTo>
                  <a:lnTo>
                    <a:pt x="1041" y="10864"/>
                  </a:lnTo>
                  <a:lnTo>
                    <a:pt x="833" y="11905"/>
                  </a:lnTo>
                  <a:lnTo>
                    <a:pt x="625" y="13070"/>
                  </a:lnTo>
                  <a:lnTo>
                    <a:pt x="458" y="14444"/>
                  </a:lnTo>
                  <a:lnTo>
                    <a:pt x="458" y="15110"/>
                  </a:lnTo>
                  <a:lnTo>
                    <a:pt x="458" y="15734"/>
                  </a:lnTo>
                  <a:lnTo>
                    <a:pt x="541" y="16275"/>
                  </a:lnTo>
                  <a:lnTo>
                    <a:pt x="666" y="16733"/>
                  </a:lnTo>
                  <a:lnTo>
                    <a:pt x="791" y="17149"/>
                  </a:lnTo>
                  <a:lnTo>
                    <a:pt x="958" y="17524"/>
                  </a:lnTo>
                  <a:lnTo>
                    <a:pt x="1166" y="17815"/>
                  </a:lnTo>
                  <a:lnTo>
                    <a:pt x="1332" y="18065"/>
                  </a:lnTo>
                  <a:lnTo>
                    <a:pt x="1540" y="18273"/>
                  </a:lnTo>
                  <a:lnTo>
                    <a:pt x="1749" y="18440"/>
                  </a:lnTo>
                  <a:lnTo>
                    <a:pt x="2123" y="18648"/>
                  </a:lnTo>
                  <a:lnTo>
                    <a:pt x="2373" y="18731"/>
                  </a:lnTo>
                  <a:lnTo>
                    <a:pt x="2456" y="18773"/>
                  </a:lnTo>
                  <a:lnTo>
                    <a:pt x="2872" y="18731"/>
                  </a:lnTo>
                  <a:lnTo>
                    <a:pt x="3247" y="18648"/>
                  </a:lnTo>
                  <a:lnTo>
                    <a:pt x="3622" y="18523"/>
                  </a:lnTo>
                  <a:lnTo>
                    <a:pt x="3913" y="18315"/>
                  </a:lnTo>
                  <a:lnTo>
                    <a:pt x="4204" y="18065"/>
                  </a:lnTo>
                  <a:lnTo>
                    <a:pt x="4454" y="17815"/>
                  </a:lnTo>
                  <a:lnTo>
                    <a:pt x="4662" y="17482"/>
                  </a:lnTo>
                  <a:lnTo>
                    <a:pt x="4870" y="17108"/>
                  </a:lnTo>
                  <a:lnTo>
                    <a:pt x="5037" y="16691"/>
                  </a:lnTo>
                  <a:lnTo>
                    <a:pt x="5162" y="16234"/>
                  </a:lnTo>
                  <a:lnTo>
                    <a:pt x="5287" y="15776"/>
                  </a:lnTo>
                  <a:lnTo>
                    <a:pt x="5370" y="15276"/>
                  </a:lnTo>
                  <a:lnTo>
                    <a:pt x="5411" y="14735"/>
                  </a:lnTo>
                  <a:lnTo>
                    <a:pt x="5453" y="14152"/>
                  </a:lnTo>
                  <a:lnTo>
                    <a:pt x="5495" y="12987"/>
                  </a:lnTo>
                  <a:lnTo>
                    <a:pt x="5411" y="11780"/>
                  </a:lnTo>
                  <a:lnTo>
                    <a:pt x="5287" y="10490"/>
                  </a:lnTo>
                  <a:lnTo>
                    <a:pt x="5120" y="9199"/>
                  </a:lnTo>
                  <a:lnTo>
                    <a:pt x="4870" y="7909"/>
                  </a:lnTo>
                  <a:lnTo>
                    <a:pt x="4579" y="6660"/>
                  </a:lnTo>
                  <a:lnTo>
                    <a:pt x="4288" y="5453"/>
                  </a:lnTo>
                  <a:lnTo>
                    <a:pt x="3955" y="4329"/>
                  </a:lnTo>
                  <a:lnTo>
                    <a:pt x="3622" y="3330"/>
                  </a:lnTo>
                  <a:lnTo>
                    <a:pt x="3247" y="2414"/>
                  </a:lnTo>
                  <a:lnTo>
                    <a:pt x="2872" y="1665"/>
                  </a:lnTo>
                  <a:lnTo>
                    <a:pt x="2498" y="1082"/>
                  </a:lnTo>
                  <a:lnTo>
                    <a:pt x="2082" y="583"/>
                  </a:lnTo>
                  <a:lnTo>
                    <a:pt x="1707" y="292"/>
                  </a:lnTo>
                  <a:lnTo>
                    <a:pt x="1540" y="167"/>
                  </a:lnTo>
                  <a:lnTo>
                    <a:pt x="1374" y="84"/>
                  </a:lnTo>
                  <a:lnTo>
                    <a:pt x="1207" y="42"/>
                  </a:lnTo>
                  <a:lnTo>
                    <a:pt x="104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3"/>
            <p:cNvSpPr/>
            <p:nvPr/>
          </p:nvSpPr>
          <p:spPr>
            <a:xfrm>
              <a:off x="5352675" y="1885025"/>
              <a:ext cx="256025" cy="463100"/>
            </a:xfrm>
            <a:custGeom>
              <a:avLst/>
              <a:gdLst/>
              <a:ahLst/>
              <a:cxnLst/>
              <a:rect l="l" t="t" r="r" b="b"/>
              <a:pathLst>
                <a:path w="10241" h="18524" extrusionOk="0">
                  <a:moveTo>
                    <a:pt x="8950" y="1"/>
                  </a:moveTo>
                  <a:lnTo>
                    <a:pt x="8784" y="42"/>
                  </a:lnTo>
                  <a:lnTo>
                    <a:pt x="8617" y="84"/>
                  </a:lnTo>
                  <a:lnTo>
                    <a:pt x="8451" y="167"/>
                  </a:lnTo>
                  <a:lnTo>
                    <a:pt x="8284" y="292"/>
                  </a:lnTo>
                  <a:lnTo>
                    <a:pt x="8076" y="459"/>
                  </a:lnTo>
                  <a:lnTo>
                    <a:pt x="7743" y="875"/>
                  </a:lnTo>
                  <a:lnTo>
                    <a:pt x="7410" y="1416"/>
                  </a:lnTo>
                  <a:lnTo>
                    <a:pt x="7077" y="2082"/>
                  </a:lnTo>
                  <a:lnTo>
                    <a:pt x="6786" y="2915"/>
                  </a:lnTo>
                  <a:lnTo>
                    <a:pt x="6536" y="3830"/>
                  </a:lnTo>
                  <a:lnTo>
                    <a:pt x="6328" y="4788"/>
                  </a:lnTo>
                  <a:lnTo>
                    <a:pt x="6078" y="5620"/>
                  </a:lnTo>
                  <a:lnTo>
                    <a:pt x="5828" y="6411"/>
                  </a:lnTo>
                  <a:lnTo>
                    <a:pt x="5537" y="7077"/>
                  </a:lnTo>
                  <a:lnTo>
                    <a:pt x="5246" y="7660"/>
                  </a:lnTo>
                  <a:lnTo>
                    <a:pt x="4954" y="8242"/>
                  </a:lnTo>
                  <a:lnTo>
                    <a:pt x="4663" y="8742"/>
                  </a:lnTo>
                  <a:lnTo>
                    <a:pt x="4330" y="9200"/>
                  </a:lnTo>
                  <a:lnTo>
                    <a:pt x="3622" y="10074"/>
                  </a:lnTo>
                  <a:lnTo>
                    <a:pt x="2873" y="10948"/>
                  </a:lnTo>
                  <a:lnTo>
                    <a:pt x="2082" y="11905"/>
                  </a:lnTo>
                  <a:lnTo>
                    <a:pt x="1666" y="12446"/>
                  </a:lnTo>
                  <a:lnTo>
                    <a:pt x="1208" y="13071"/>
                  </a:lnTo>
                  <a:lnTo>
                    <a:pt x="833" y="13695"/>
                  </a:lnTo>
                  <a:lnTo>
                    <a:pt x="500" y="14278"/>
                  </a:lnTo>
                  <a:lnTo>
                    <a:pt x="292" y="14777"/>
                  </a:lnTo>
                  <a:lnTo>
                    <a:pt x="126" y="15277"/>
                  </a:lnTo>
                  <a:lnTo>
                    <a:pt x="42" y="15735"/>
                  </a:lnTo>
                  <a:lnTo>
                    <a:pt x="1" y="16151"/>
                  </a:lnTo>
                  <a:lnTo>
                    <a:pt x="1" y="16526"/>
                  </a:lnTo>
                  <a:lnTo>
                    <a:pt x="84" y="16859"/>
                  </a:lnTo>
                  <a:lnTo>
                    <a:pt x="126" y="17150"/>
                  </a:lnTo>
                  <a:lnTo>
                    <a:pt x="251" y="17400"/>
                  </a:lnTo>
                  <a:lnTo>
                    <a:pt x="459" y="17816"/>
                  </a:lnTo>
                  <a:lnTo>
                    <a:pt x="625" y="18066"/>
                  </a:lnTo>
                  <a:lnTo>
                    <a:pt x="708" y="18149"/>
                  </a:lnTo>
                  <a:lnTo>
                    <a:pt x="1125" y="18315"/>
                  </a:lnTo>
                  <a:lnTo>
                    <a:pt x="1499" y="18440"/>
                  </a:lnTo>
                  <a:lnTo>
                    <a:pt x="1916" y="18524"/>
                  </a:lnTo>
                  <a:lnTo>
                    <a:pt x="2290" y="18482"/>
                  </a:lnTo>
                  <a:lnTo>
                    <a:pt x="2665" y="18440"/>
                  </a:lnTo>
                  <a:lnTo>
                    <a:pt x="3081" y="18274"/>
                  </a:lnTo>
                  <a:lnTo>
                    <a:pt x="3456" y="18107"/>
                  </a:lnTo>
                  <a:lnTo>
                    <a:pt x="3830" y="17858"/>
                  </a:lnTo>
                  <a:lnTo>
                    <a:pt x="4205" y="17566"/>
                  </a:lnTo>
                  <a:lnTo>
                    <a:pt x="4538" y="17233"/>
                  </a:lnTo>
                  <a:lnTo>
                    <a:pt x="4913" y="16859"/>
                  </a:lnTo>
                  <a:lnTo>
                    <a:pt x="5246" y="16442"/>
                  </a:lnTo>
                  <a:lnTo>
                    <a:pt x="5620" y="15984"/>
                  </a:lnTo>
                  <a:lnTo>
                    <a:pt x="5953" y="15485"/>
                  </a:lnTo>
                  <a:lnTo>
                    <a:pt x="6577" y="14444"/>
                  </a:lnTo>
                  <a:lnTo>
                    <a:pt x="7160" y="13279"/>
                  </a:lnTo>
                  <a:lnTo>
                    <a:pt x="7743" y="12030"/>
                  </a:lnTo>
                  <a:lnTo>
                    <a:pt x="8242" y="10740"/>
                  </a:lnTo>
                  <a:lnTo>
                    <a:pt x="8742" y="9450"/>
                  </a:lnTo>
                  <a:lnTo>
                    <a:pt x="9158" y="8159"/>
                  </a:lnTo>
                  <a:lnTo>
                    <a:pt x="9491" y="6869"/>
                  </a:lnTo>
                  <a:lnTo>
                    <a:pt x="9783" y="5662"/>
                  </a:lnTo>
                  <a:lnTo>
                    <a:pt x="10032" y="4538"/>
                  </a:lnTo>
                  <a:lnTo>
                    <a:pt x="10157" y="3497"/>
                  </a:lnTo>
                  <a:lnTo>
                    <a:pt x="10240" y="2623"/>
                  </a:lnTo>
                  <a:lnTo>
                    <a:pt x="10199" y="1874"/>
                  </a:lnTo>
                  <a:lnTo>
                    <a:pt x="10074" y="1208"/>
                  </a:lnTo>
                  <a:lnTo>
                    <a:pt x="9907" y="708"/>
                  </a:lnTo>
                  <a:lnTo>
                    <a:pt x="9824" y="500"/>
                  </a:lnTo>
                  <a:lnTo>
                    <a:pt x="9699" y="334"/>
                  </a:lnTo>
                  <a:lnTo>
                    <a:pt x="9574" y="209"/>
                  </a:lnTo>
                  <a:lnTo>
                    <a:pt x="9408" y="126"/>
                  </a:lnTo>
                  <a:lnTo>
                    <a:pt x="9283" y="42"/>
                  </a:lnTo>
                  <a:lnTo>
                    <a:pt x="91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3"/>
            <p:cNvSpPr/>
            <p:nvPr/>
          </p:nvSpPr>
          <p:spPr>
            <a:xfrm>
              <a:off x="5041550" y="1896475"/>
              <a:ext cx="158200" cy="286200"/>
            </a:xfrm>
            <a:custGeom>
              <a:avLst/>
              <a:gdLst/>
              <a:ahLst/>
              <a:cxnLst/>
              <a:rect l="l" t="t" r="r" b="b"/>
              <a:pathLst>
                <a:path w="6328" h="11448" extrusionOk="0">
                  <a:moveTo>
                    <a:pt x="708" y="1"/>
                  </a:moveTo>
                  <a:lnTo>
                    <a:pt x="500" y="42"/>
                  </a:lnTo>
                  <a:lnTo>
                    <a:pt x="333" y="209"/>
                  </a:lnTo>
                  <a:lnTo>
                    <a:pt x="208" y="417"/>
                  </a:lnTo>
                  <a:lnTo>
                    <a:pt x="83" y="750"/>
                  </a:lnTo>
                  <a:lnTo>
                    <a:pt x="42" y="1125"/>
                  </a:lnTo>
                  <a:lnTo>
                    <a:pt x="0" y="1624"/>
                  </a:lnTo>
                  <a:lnTo>
                    <a:pt x="42" y="2165"/>
                  </a:lnTo>
                  <a:lnTo>
                    <a:pt x="125" y="2790"/>
                  </a:lnTo>
                  <a:lnTo>
                    <a:pt x="250" y="3497"/>
                  </a:lnTo>
                  <a:lnTo>
                    <a:pt x="458" y="4246"/>
                  </a:lnTo>
                  <a:lnTo>
                    <a:pt x="666" y="5037"/>
                  </a:lnTo>
                  <a:lnTo>
                    <a:pt x="916" y="5828"/>
                  </a:lnTo>
                  <a:lnTo>
                    <a:pt x="1207" y="6661"/>
                  </a:lnTo>
                  <a:lnTo>
                    <a:pt x="1540" y="7451"/>
                  </a:lnTo>
                  <a:lnTo>
                    <a:pt x="1873" y="8201"/>
                  </a:lnTo>
                  <a:lnTo>
                    <a:pt x="2248" y="8908"/>
                  </a:lnTo>
                  <a:lnTo>
                    <a:pt x="2664" y="9574"/>
                  </a:lnTo>
                  <a:lnTo>
                    <a:pt x="3080" y="10157"/>
                  </a:lnTo>
                  <a:lnTo>
                    <a:pt x="3497" y="10656"/>
                  </a:lnTo>
                  <a:lnTo>
                    <a:pt x="3955" y="11031"/>
                  </a:lnTo>
                  <a:lnTo>
                    <a:pt x="4204" y="11198"/>
                  </a:lnTo>
                  <a:lnTo>
                    <a:pt x="4412" y="11322"/>
                  </a:lnTo>
                  <a:lnTo>
                    <a:pt x="4662" y="11406"/>
                  </a:lnTo>
                  <a:lnTo>
                    <a:pt x="4912" y="11447"/>
                  </a:lnTo>
                  <a:lnTo>
                    <a:pt x="5162" y="11447"/>
                  </a:lnTo>
                  <a:lnTo>
                    <a:pt x="5370" y="11406"/>
                  </a:lnTo>
                  <a:lnTo>
                    <a:pt x="5619" y="11322"/>
                  </a:lnTo>
                  <a:lnTo>
                    <a:pt x="5869" y="11198"/>
                  </a:lnTo>
                  <a:lnTo>
                    <a:pt x="6036" y="11031"/>
                  </a:lnTo>
                  <a:lnTo>
                    <a:pt x="6161" y="10781"/>
                  </a:lnTo>
                  <a:lnTo>
                    <a:pt x="6285" y="10448"/>
                  </a:lnTo>
                  <a:lnTo>
                    <a:pt x="6327" y="10240"/>
                  </a:lnTo>
                  <a:lnTo>
                    <a:pt x="6327" y="9990"/>
                  </a:lnTo>
                  <a:lnTo>
                    <a:pt x="6285" y="9741"/>
                  </a:lnTo>
                  <a:lnTo>
                    <a:pt x="6244" y="9449"/>
                  </a:lnTo>
                  <a:lnTo>
                    <a:pt x="6161" y="9158"/>
                  </a:lnTo>
                  <a:lnTo>
                    <a:pt x="5994" y="8825"/>
                  </a:lnTo>
                  <a:lnTo>
                    <a:pt x="5828" y="8450"/>
                  </a:lnTo>
                  <a:lnTo>
                    <a:pt x="5578" y="8076"/>
                  </a:lnTo>
                  <a:lnTo>
                    <a:pt x="5037" y="7368"/>
                  </a:lnTo>
                  <a:lnTo>
                    <a:pt x="4537" y="6785"/>
                  </a:lnTo>
                  <a:lnTo>
                    <a:pt x="4079" y="6244"/>
                  </a:lnTo>
                  <a:lnTo>
                    <a:pt x="3663" y="5662"/>
                  </a:lnTo>
                  <a:lnTo>
                    <a:pt x="3247" y="5079"/>
                  </a:lnTo>
                  <a:lnTo>
                    <a:pt x="2914" y="4371"/>
                  </a:lnTo>
                  <a:lnTo>
                    <a:pt x="2747" y="3955"/>
                  </a:lnTo>
                  <a:lnTo>
                    <a:pt x="2581" y="3497"/>
                  </a:lnTo>
                  <a:lnTo>
                    <a:pt x="2414" y="2956"/>
                  </a:lnTo>
                  <a:lnTo>
                    <a:pt x="2290" y="2373"/>
                  </a:lnTo>
                  <a:lnTo>
                    <a:pt x="2123" y="1791"/>
                  </a:lnTo>
                  <a:lnTo>
                    <a:pt x="1957" y="1291"/>
                  </a:lnTo>
                  <a:lnTo>
                    <a:pt x="1748" y="875"/>
                  </a:lnTo>
                  <a:lnTo>
                    <a:pt x="1540" y="542"/>
                  </a:lnTo>
                  <a:lnTo>
                    <a:pt x="1332" y="292"/>
                  </a:lnTo>
                  <a:lnTo>
                    <a:pt x="1124" y="84"/>
                  </a:lnTo>
                  <a:lnTo>
                    <a:pt x="8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13"/>
            <p:cNvSpPr/>
            <p:nvPr/>
          </p:nvSpPr>
          <p:spPr>
            <a:xfrm>
              <a:off x="5304825" y="1618650"/>
              <a:ext cx="162350" cy="565050"/>
            </a:xfrm>
            <a:custGeom>
              <a:avLst/>
              <a:gdLst/>
              <a:ahLst/>
              <a:cxnLst/>
              <a:rect l="l" t="t" r="r" b="b"/>
              <a:pathLst>
                <a:path w="6494" h="22602" extrusionOk="0">
                  <a:moveTo>
                    <a:pt x="3580" y="0"/>
                  </a:moveTo>
                  <a:lnTo>
                    <a:pt x="3413" y="83"/>
                  </a:lnTo>
                  <a:lnTo>
                    <a:pt x="3247" y="167"/>
                  </a:lnTo>
                  <a:lnTo>
                    <a:pt x="3080" y="291"/>
                  </a:lnTo>
                  <a:lnTo>
                    <a:pt x="2955" y="416"/>
                  </a:lnTo>
                  <a:lnTo>
                    <a:pt x="2831" y="583"/>
                  </a:lnTo>
                  <a:lnTo>
                    <a:pt x="2664" y="999"/>
                  </a:lnTo>
                  <a:lnTo>
                    <a:pt x="2498" y="1499"/>
                  </a:lnTo>
                  <a:lnTo>
                    <a:pt x="2414" y="2040"/>
                  </a:lnTo>
                  <a:lnTo>
                    <a:pt x="2331" y="2706"/>
                  </a:lnTo>
                  <a:lnTo>
                    <a:pt x="2289" y="4121"/>
                  </a:lnTo>
                  <a:lnTo>
                    <a:pt x="2248" y="5703"/>
                  </a:lnTo>
                  <a:lnTo>
                    <a:pt x="2206" y="7368"/>
                  </a:lnTo>
                  <a:lnTo>
                    <a:pt x="2165" y="8158"/>
                  </a:lnTo>
                  <a:lnTo>
                    <a:pt x="2123" y="8991"/>
                  </a:lnTo>
                  <a:lnTo>
                    <a:pt x="2040" y="9740"/>
                  </a:lnTo>
                  <a:lnTo>
                    <a:pt x="1915" y="10489"/>
                  </a:lnTo>
                  <a:lnTo>
                    <a:pt x="1623" y="11946"/>
                  </a:lnTo>
                  <a:lnTo>
                    <a:pt x="1290" y="13278"/>
                  </a:lnTo>
                  <a:lnTo>
                    <a:pt x="916" y="14610"/>
                  </a:lnTo>
                  <a:lnTo>
                    <a:pt x="583" y="15817"/>
                  </a:lnTo>
                  <a:lnTo>
                    <a:pt x="250" y="17066"/>
                  </a:lnTo>
                  <a:lnTo>
                    <a:pt x="167" y="17649"/>
                  </a:lnTo>
                  <a:lnTo>
                    <a:pt x="83" y="18231"/>
                  </a:lnTo>
                  <a:lnTo>
                    <a:pt x="0" y="18814"/>
                  </a:lnTo>
                  <a:lnTo>
                    <a:pt x="0" y="19439"/>
                  </a:lnTo>
                  <a:lnTo>
                    <a:pt x="0" y="19980"/>
                  </a:lnTo>
                  <a:lnTo>
                    <a:pt x="83" y="20479"/>
                  </a:lnTo>
                  <a:lnTo>
                    <a:pt x="208" y="20895"/>
                  </a:lnTo>
                  <a:lnTo>
                    <a:pt x="375" y="21228"/>
                  </a:lnTo>
                  <a:lnTo>
                    <a:pt x="583" y="21561"/>
                  </a:lnTo>
                  <a:lnTo>
                    <a:pt x="791" y="21811"/>
                  </a:lnTo>
                  <a:lnTo>
                    <a:pt x="1041" y="22019"/>
                  </a:lnTo>
                  <a:lnTo>
                    <a:pt x="1249" y="22186"/>
                  </a:lnTo>
                  <a:lnTo>
                    <a:pt x="1499" y="22311"/>
                  </a:lnTo>
                  <a:lnTo>
                    <a:pt x="1748" y="22394"/>
                  </a:lnTo>
                  <a:lnTo>
                    <a:pt x="2123" y="22519"/>
                  </a:lnTo>
                  <a:lnTo>
                    <a:pt x="2414" y="22560"/>
                  </a:lnTo>
                  <a:lnTo>
                    <a:pt x="2539" y="22560"/>
                  </a:lnTo>
                  <a:lnTo>
                    <a:pt x="2872" y="22602"/>
                  </a:lnTo>
                  <a:lnTo>
                    <a:pt x="3455" y="22602"/>
                  </a:lnTo>
                  <a:lnTo>
                    <a:pt x="3705" y="22560"/>
                  </a:lnTo>
                  <a:lnTo>
                    <a:pt x="3954" y="22477"/>
                  </a:lnTo>
                  <a:lnTo>
                    <a:pt x="4163" y="22394"/>
                  </a:lnTo>
                  <a:lnTo>
                    <a:pt x="4371" y="22269"/>
                  </a:lnTo>
                  <a:lnTo>
                    <a:pt x="4579" y="22144"/>
                  </a:lnTo>
                  <a:lnTo>
                    <a:pt x="4912" y="21811"/>
                  </a:lnTo>
                  <a:lnTo>
                    <a:pt x="5203" y="21436"/>
                  </a:lnTo>
                  <a:lnTo>
                    <a:pt x="5453" y="20979"/>
                  </a:lnTo>
                  <a:lnTo>
                    <a:pt x="5661" y="20438"/>
                  </a:lnTo>
                  <a:lnTo>
                    <a:pt x="5828" y="19896"/>
                  </a:lnTo>
                  <a:lnTo>
                    <a:pt x="5952" y="19272"/>
                  </a:lnTo>
                  <a:lnTo>
                    <a:pt x="6036" y="18648"/>
                  </a:lnTo>
                  <a:lnTo>
                    <a:pt x="6119" y="17982"/>
                  </a:lnTo>
                  <a:lnTo>
                    <a:pt x="6202" y="16650"/>
                  </a:lnTo>
                  <a:lnTo>
                    <a:pt x="6285" y="15318"/>
                  </a:lnTo>
                  <a:lnTo>
                    <a:pt x="6369" y="13694"/>
                  </a:lnTo>
                  <a:lnTo>
                    <a:pt x="6452" y="11572"/>
                  </a:lnTo>
                  <a:lnTo>
                    <a:pt x="6494" y="9116"/>
                  </a:lnTo>
                  <a:lnTo>
                    <a:pt x="6452" y="7867"/>
                  </a:lnTo>
                  <a:lnTo>
                    <a:pt x="6410" y="6618"/>
                  </a:lnTo>
                  <a:lnTo>
                    <a:pt x="6327" y="5411"/>
                  </a:lnTo>
                  <a:lnTo>
                    <a:pt x="6202" y="4246"/>
                  </a:lnTo>
                  <a:lnTo>
                    <a:pt x="6036" y="3205"/>
                  </a:lnTo>
                  <a:lnTo>
                    <a:pt x="5786" y="2248"/>
                  </a:lnTo>
                  <a:lnTo>
                    <a:pt x="5661" y="1790"/>
                  </a:lnTo>
                  <a:lnTo>
                    <a:pt x="5495" y="1415"/>
                  </a:lnTo>
                  <a:lnTo>
                    <a:pt x="5328" y="1082"/>
                  </a:lnTo>
                  <a:lnTo>
                    <a:pt x="5162" y="749"/>
                  </a:lnTo>
                  <a:lnTo>
                    <a:pt x="4953" y="500"/>
                  </a:lnTo>
                  <a:lnTo>
                    <a:pt x="4704" y="291"/>
                  </a:lnTo>
                  <a:lnTo>
                    <a:pt x="4454" y="125"/>
                  </a:lnTo>
                  <a:lnTo>
                    <a:pt x="4204" y="42"/>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3"/>
            <p:cNvSpPr/>
            <p:nvPr/>
          </p:nvSpPr>
          <p:spPr>
            <a:xfrm>
              <a:off x="5171625" y="1921450"/>
              <a:ext cx="309075" cy="522400"/>
            </a:xfrm>
            <a:custGeom>
              <a:avLst/>
              <a:gdLst/>
              <a:ahLst/>
              <a:cxnLst/>
              <a:rect l="l" t="t" r="r" b="b"/>
              <a:pathLst>
                <a:path w="12363" h="20896" fill="none" extrusionOk="0">
                  <a:moveTo>
                    <a:pt x="12363" y="417"/>
                  </a:moveTo>
                  <a:lnTo>
                    <a:pt x="12363" y="417"/>
                  </a:lnTo>
                  <a:lnTo>
                    <a:pt x="12279" y="1083"/>
                  </a:lnTo>
                  <a:lnTo>
                    <a:pt x="12113" y="2914"/>
                  </a:lnTo>
                  <a:lnTo>
                    <a:pt x="11946" y="4163"/>
                  </a:lnTo>
                  <a:lnTo>
                    <a:pt x="11697" y="5578"/>
                  </a:lnTo>
                  <a:lnTo>
                    <a:pt x="11447" y="7160"/>
                  </a:lnTo>
                  <a:lnTo>
                    <a:pt x="11156" y="8783"/>
                  </a:lnTo>
                  <a:lnTo>
                    <a:pt x="10781" y="10490"/>
                  </a:lnTo>
                  <a:lnTo>
                    <a:pt x="10323" y="12238"/>
                  </a:lnTo>
                  <a:lnTo>
                    <a:pt x="9824" y="13945"/>
                  </a:lnTo>
                  <a:lnTo>
                    <a:pt x="9241" y="15610"/>
                  </a:lnTo>
                  <a:lnTo>
                    <a:pt x="8949" y="16401"/>
                  </a:lnTo>
                  <a:lnTo>
                    <a:pt x="8616" y="17150"/>
                  </a:lnTo>
                  <a:lnTo>
                    <a:pt x="8242" y="17899"/>
                  </a:lnTo>
                  <a:lnTo>
                    <a:pt x="7867" y="18607"/>
                  </a:lnTo>
                  <a:lnTo>
                    <a:pt x="7493" y="19231"/>
                  </a:lnTo>
                  <a:lnTo>
                    <a:pt x="7076" y="19855"/>
                  </a:lnTo>
                  <a:lnTo>
                    <a:pt x="6660" y="20396"/>
                  </a:lnTo>
                  <a:lnTo>
                    <a:pt x="6202" y="20896"/>
                  </a:lnTo>
                  <a:lnTo>
                    <a:pt x="6202" y="20896"/>
                  </a:lnTo>
                  <a:lnTo>
                    <a:pt x="5536" y="20147"/>
                  </a:lnTo>
                  <a:lnTo>
                    <a:pt x="4954" y="19356"/>
                  </a:lnTo>
                  <a:lnTo>
                    <a:pt x="4371" y="18565"/>
                  </a:lnTo>
                  <a:lnTo>
                    <a:pt x="3871" y="17774"/>
                  </a:lnTo>
                  <a:lnTo>
                    <a:pt x="3372" y="16942"/>
                  </a:lnTo>
                  <a:lnTo>
                    <a:pt x="2956" y="16068"/>
                  </a:lnTo>
                  <a:lnTo>
                    <a:pt x="2539" y="15193"/>
                  </a:lnTo>
                  <a:lnTo>
                    <a:pt x="2206" y="14361"/>
                  </a:lnTo>
                  <a:lnTo>
                    <a:pt x="1873" y="13487"/>
                  </a:lnTo>
                  <a:lnTo>
                    <a:pt x="1582" y="12613"/>
                  </a:lnTo>
                  <a:lnTo>
                    <a:pt x="1332" y="11739"/>
                  </a:lnTo>
                  <a:lnTo>
                    <a:pt x="1082" y="10865"/>
                  </a:lnTo>
                  <a:lnTo>
                    <a:pt x="708" y="9158"/>
                  </a:lnTo>
                  <a:lnTo>
                    <a:pt x="416" y="7535"/>
                  </a:lnTo>
                  <a:lnTo>
                    <a:pt x="250" y="5995"/>
                  </a:lnTo>
                  <a:lnTo>
                    <a:pt x="83" y="4579"/>
                  </a:lnTo>
                  <a:lnTo>
                    <a:pt x="42" y="3289"/>
                  </a:lnTo>
                  <a:lnTo>
                    <a:pt x="0" y="2165"/>
                  </a:lnTo>
                  <a:lnTo>
                    <a:pt x="42" y="583"/>
                  </a:lnTo>
                  <a:lnTo>
                    <a:pt x="83" y="1"/>
                  </a:lnTo>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3"/>
            <p:cNvSpPr/>
            <p:nvPr/>
          </p:nvSpPr>
          <p:spPr>
            <a:xfrm>
              <a:off x="5191400" y="1921450"/>
              <a:ext cx="111350" cy="389225"/>
            </a:xfrm>
            <a:custGeom>
              <a:avLst/>
              <a:gdLst/>
              <a:ahLst/>
              <a:cxnLst/>
              <a:rect l="l" t="t" r="r" b="b"/>
              <a:pathLst>
                <a:path w="4454" h="15569" extrusionOk="0">
                  <a:moveTo>
                    <a:pt x="1873" y="1"/>
                  </a:moveTo>
                  <a:lnTo>
                    <a:pt x="1582" y="42"/>
                  </a:lnTo>
                  <a:lnTo>
                    <a:pt x="1374" y="126"/>
                  </a:lnTo>
                  <a:lnTo>
                    <a:pt x="1207" y="209"/>
                  </a:lnTo>
                  <a:lnTo>
                    <a:pt x="1041" y="375"/>
                  </a:lnTo>
                  <a:lnTo>
                    <a:pt x="916" y="542"/>
                  </a:lnTo>
                  <a:lnTo>
                    <a:pt x="791" y="750"/>
                  </a:lnTo>
                  <a:lnTo>
                    <a:pt x="666" y="1000"/>
                  </a:lnTo>
                  <a:lnTo>
                    <a:pt x="458" y="1541"/>
                  </a:lnTo>
                  <a:lnTo>
                    <a:pt x="333" y="2207"/>
                  </a:lnTo>
                  <a:lnTo>
                    <a:pt x="208" y="2956"/>
                  </a:lnTo>
                  <a:lnTo>
                    <a:pt x="83" y="3747"/>
                  </a:lnTo>
                  <a:lnTo>
                    <a:pt x="42" y="4579"/>
                  </a:lnTo>
                  <a:lnTo>
                    <a:pt x="0" y="6286"/>
                  </a:lnTo>
                  <a:lnTo>
                    <a:pt x="0" y="7951"/>
                  </a:lnTo>
                  <a:lnTo>
                    <a:pt x="83" y="9449"/>
                  </a:lnTo>
                  <a:lnTo>
                    <a:pt x="125" y="10573"/>
                  </a:lnTo>
                  <a:lnTo>
                    <a:pt x="167" y="11489"/>
                  </a:lnTo>
                  <a:lnTo>
                    <a:pt x="250" y="12405"/>
                  </a:lnTo>
                  <a:lnTo>
                    <a:pt x="375" y="13279"/>
                  </a:lnTo>
                  <a:lnTo>
                    <a:pt x="458" y="13695"/>
                  </a:lnTo>
                  <a:lnTo>
                    <a:pt x="541" y="14111"/>
                  </a:lnTo>
                  <a:lnTo>
                    <a:pt x="708" y="14444"/>
                  </a:lnTo>
                  <a:lnTo>
                    <a:pt x="874" y="14777"/>
                  </a:lnTo>
                  <a:lnTo>
                    <a:pt x="1041" y="15027"/>
                  </a:lnTo>
                  <a:lnTo>
                    <a:pt x="1290" y="15277"/>
                  </a:lnTo>
                  <a:lnTo>
                    <a:pt x="1582" y="15443"/>
                  </a:lnTo>
                  <a:lnTo>
                    <a:pt x="1915" y="15526"/>
                  </a:lnTo>
                  <a:lnTo>
                    <a:pt x="2289" y="15568"/>
                  </a:lnTo>
                  <a:lnTo>
                    <a:pt x="2706" y="15526"/>
                  </a:lnTo>
                  <a:lnTo>
                    <a:pt x="2955" y="15485"/>
                  </a:lnTo>
                  <a:lnTo>
                    <a:pt x="3247" y="15443"/>
                  </a:lnTo>
                  <a:lnTo>
                    <a:pt x="3580" y="15277"/>
                  </a:lnTo>
                  <a:lnTo>
                    <a:pt x="3746" y="15152"/>
                  </a:lnTo>
                  <a:lnTo>
                    <a:pt x="3913" y="15027"/>
                  </a:lnTo>
                  <a:lnTo>
                    <a:pt x="4038" y="14860"/>
                  </a:lnTo>
                  <a:lnTo>
                    <a:pt x="4163" y="14652"/>
                  </a:lnTo>
                  <a:lnTo>
                    <a:pt x="4287" y="14403"/>
                  </a:lnTo>
                  <a:lnTo>
                    <a:pt x="4371" y="14111"/>
                  </a:lnTo>
                  <a:lnTo>
                    <a:pt x="4454" y="13778"/>
                  </a:lnTo>
                  <a:lnTo>
                    <a:pt x="4454" y="13404"/>
                  </a:lnTo>
                  <a:lnTo>
                    <a:pt x="4454" y="12987"/>
                  </a:lnTo>
                  <a:lnTo>
                    <a:pt x="4412" y="12571"/>
                  </a:lnTo>
                  <a:lnTo>
                    <a:pt x="4246" y="11739"/>
                  </a:lnTo>
                  <a:lnTo>
                    <a:pt x="4079" y="10906"/>
                  </a:lnTo>
                  <a:lnTo>
                    <a:pt x="3830" y="10074"/>
                  </a:lnTo>
                  <a:lnTo>
                    <a:pt x="3580" y="9158"/>
                  </a:lnTo>
                  <a:lnTo>
                    <a:pt x="3330" y="8242"/>
                  </a:lnTo>
                  <a:lnTo>
                    <a:pt x="3122" y="7243"/>
                  </a:lnTo>
                  <a:lnTo>
                    <a:pt x="2997" y="6203"/>
                  </a:lnTo>
                  <a:lnTo>
                    <a:pt x="2914" y="5079"/>
                  </a:lnTo>
                  <a:lnTo>
                    <a:pt x="2914" y="3955"/>
                  </a:lnTo>
                  <a:lnTo>
                    <a:pt x="2914" y="2873"/>
                  </a:lnTo>
                  <a:lnTo>
                    <a:pt x="2831" y="1874"/>
                  </a:lnTo>
                  <a:lnTo>
                    <a:pt x="2789" y="1416"/>
                  </a:lnTo>
                  <a:lnTo>
                    <a:pt x="2747" y="1041"/>
                  </a:lnTo>
                  <a:lnTo>
                    <a:pt x="2622" y="708"/>
                  </a:lnTo>
                  <a:lnTo>
                    <a:pt x="2498" y="417"/>
                  </a:lnTo>
                  <a:lnTo>
                    <a:pt x="2331" y="209"/>
                  </a:lnTo>
                  <a:lnTo>
                    <a:pt x="2123" y="84"/>
                  </a:lnTo>
                  <a:lnTo>
                    <a:pt x="1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3"/>
            <p:cNvSpPr/>
            <p:nvPr/>
          </p:nvSpPr>
          <p:spPr>
            <a:xfrm>
              <a:off x="5258000" y="2120200"/>
              <a:ext cx="128000" cy="323650"/>
            </a:xfrm>
            <a:custGeom>
              <a:avLst/>
              <a:gdLst/>
              <a:ahLst/>
              <a:cxnLst/>
              <a:rect l="l" t="t" r="r" b="b"/>
              <a:pathLst>
                <a:path w="5120" h="12946" fill="none" extrusionOk="0">
                  <a:moveTo>
                    <a:pt x="0" y="6453"/>
                  </a:moveTo>
                  <a:lnTo>
                    <a:pt x="0" y="6453"/>
                  </a:lnTo>
                  <a:lnTo>
                    <a:pt x="125" y="7035"/>
                  </a:lnTo>
                  <a:lnTo>
                    <a:pt x="291" y="7701"/>
                  </a:lnTo>
                  <a:lnTo>
                    <a:pt x="583" y="8534"/>
                  </a:lnTo>
                  <a:lnTo>
                    <a:pt x="957" y="9533"/>
                  </a:lnTo>
                  <a:lnTo>
                    <a:pt x="1415" y="10615"/>
                  </a:lnTo>
                  <a:lnTo>
                    <a:pt x="2040" y="11780"/>
                  </a:lnTo>
                  <a:lnTo>
                    <a:pt x="2373" y="12363"/>
                  </a:lnTo>
                  <a:lnTo>
                    <a:pt x="2747" y="12946"/>
                  </a:lnTo>
                  <a:lnTo>
                    <a:pt x="2747" y="12946"/>
                  </a:lnTo>
                  <a:lnTo>
                    <a:pt x="3039" y="11864"/>
                  </a:lnTo>
                  <a:lnTo>
                    <a:pt x="3288" y="10782"/>
                  </a:lnTo>
                  <a:lnTo>
                    <a:pt x="3788" y="8575"/>
                  </a:lnTo>
                  <a:lnTo>
                    <a:pt x="4162" y="6369"/>
                  </a:lnTo>
                  <a:lnTo>
                    <a:pt x="4495" y="4371"/>
                  </a:lnTo>
                  <a:lnTo>
                    <a:pt x="4787" y="2623"/>
                  </a:lnTo>
                  <a:lnTo>
                    <a:pt x="4953" y="1250"/>
                  </a:lnTo>
                  <a:lnTo>
                    <a:pt x="5120" y="1"/>
                  </a:lnTo>
                </a:path>
              </a:pathLst>
            </a:custGeom>
            <a:noFill/>
            <a:ln w="3125" cap="rnd" cmpd="sng">
              <a:solidFill>
                <a:srgbClr val="3C68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3"/>
            <p:cNvSpPr/>
            <p:nvPr/>
          </p:nvSpPr>
          <p:spPr>
            <a:xfrm>
              <a:off x="5188275" y="2383475"/>
              <a:ext cx="279950" cy="368400"/>
            </a:xfrm>
            <a:custGeom>
              <a:avLst/>
              <a:gdLst/>
              <a:ahLst/>
              <a:cxnLst/>
              <a:rect l="l" t="t" r="r" b="b"/>
              <a:pathLst>
                <a:path w="11198" h="14736" extrusionOk="0">
                  <a:moveTo>
                    <a:pt x="0" y="1"/>
                  </a:moveTo>
                  <a:lnTo>
                    <a:pt x="2331" y="14736"/>
                  </a:lnTo>
                  <a:lnTo>
                    <a:pt x="8866" y="14736"/>
                  </a:lnTo>
                  <a:lnTo>
                    <a:pt x="11197"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9" name="Google Shape;219;p13"/>
          <p:cNvSpPr txBox="1">
            <a:spLocks noGrp="1"/>
          </p:cNvSpPr>
          <p:nvPr>
            <p:ph type="subTitle" idx="1"/>
          </p:nvPr>
        </p:nvSpPr>
        <p:spPr>
          <a:xfrm>
            <a:off x="2118775" y="2005922"/>
            <a:ext cx="2148900" cy="48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atin typeface="Poppins"/>
                <a:ea typeface="Poppins"/>
                <a:cs typeface="Poppins"/>
                <a:sym typeface="Poppins"/>
              </a:defRPr>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220" name="Google Shape;220;p13"/>
          <p:cNvSpPr txBox="1">
            <a:spLocks noGrp="1"/>
          </p:cNvSpPr>
          <p:nvPr>
            <p:ph type="subTitle" idx="2"/>
          </p:nvPr>
        </p:nvSpPr>
        <p:spPr>
          <a:xfrm>
            <a:off x="5760250" y="2005922"/>
            <a:ext cx="2148900" cy="48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atin typeface="Poppins"/>
                <a:ea typeface="Poppins"/>
                <a:cs typeface="Poppins"/>
                <a:sym typeface="Poppins"/>
              </a:defRPr>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221" name="Google Shape;221;p13"/>
          <p:cNvSpPr txBox="1">
            <a:spLocks noGrp="1"/>
          </p:cNvSpPr>
          <p:nvPr>
            <p:ph type="subTitle" idx="3"/>
          </p:nvPr>
        </p:nvSpPr>
        <p:spPr>
          <a:xfrm>
            <a:off x="5760250" y="3389428"/>
            <a:ext cx="2148900" cy="48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atin typeface="Poppins"/>
                <a:ea typeface="Poppins"/>
                <a:cs typeface="Poppins"/>
                <a:sym typeface="Poppins"/>
              </a:defRPr>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222" name="Google Shape;222;p1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3" name="Google Shape;223;p13"/>
          <p:cNvSpPr txBox="1">
            <a:spLocks noGrp="1"/>
          </p:cNvSpPr>
          <p:nvPr>
            <p:ph type="subTitle" idx="4"/>
          </p:nvPr>
        </p:nvSpPr>
        <p:spPr>
          <a:xfrm>
            <a:off x="2118775" y="1189425"/>
            <a:ext cx="2148900" cy="90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rtl="0">
              <a:spcBef>
                <a:spcPts val="1600"/>
              </a:spcBef>
              <a:spcAft>
                <a:spcPts val="0"/>
              </a:spcAft>
              <a:buSzPts val="2100"/>
              <a:buFont typeface="Montserrat"/>
              <a:buNone/>
              <a:defRPr sz="2100" b="1">
                <a:latin typeface="Montserrat"/>
                <a:ea typeface="Montserrat"/>
                <a:cs typeface="Montserrat"/>
                <a:sym typeface="Montserrat"/>
              </a:defRPr>
            </a:lvl2pPr>
            <a:lvl3pPr lvl="2" rtl="0">
              <a:spcBef>
                <a:spcPts val="1600"/>
              </a:spcBef>
              <a:spcAft>
                <a:spcPts val="0"/>
              </a:spcAft>
              <a:buSzPts val="2100"/>
              <a:buFont typeface="Montserrat"/>
              <a:buNone/>
              <a:defRPr sz="2100" b="1">
                <a:latin typeface="Montserrat"/>
                <a:ea typeface="Montserrat"/>
                <a:cs typeface="Montserrat"/>
                <a:sym typeface="Montserrat"/>
              </a:defRPr>
            </a:lvl3pPr>
            <a:lvl4pPr lvl="3" rtl="0">
              <a:spcBef>
                <a:spcPts val="1600"/>
              </a:spcBef>
              <a:spcAft>
                <a:spcPts val="0"/>
              </a:spcAft>
              <a:buSzPts val="2100"/>
              <a:buFont typeface="Montserrat"/>
              <a:buNone/>
              <a:defRPr sz="2100" b="1">
                <a:latin typeface="Montserrat"/>
                <a:ea typeface="Montserrat"/>
                <a:cs typeface="Montserrat"/>
                <a:sym typeface="Montserrat"/>
              </a:defRPr>
            </a:lvl4pPr>
            <a:lvl5pPr lvl="4" rtl="0">
              <a:spcBef>
                <a:spcPts val="1600"/>
              </a:spcBef>
              <a:spcAft>
                <a:spcPts val="0"/>
              </a:spcAft>
              <a:buSzPts val="2100"/>
              <a:buFont typeface="Montserrat"/>
              <a:buNone/>
              <a:defRPr sz="2100" b="1">
                <a:latin typeface="Montserrat"/>
                <a:ea typeface="Montserrat"/>
                <a:cs typeface="Montserrat"/>
                <a:sym typeface="Montserrat"/>
              </a:defRPr>
            </a:lvl5pPr>
            <a:lvl6pPr lvl="5" rtl="0">
              <a:spcBef>
                <a:spcPts val="1600"/>
              </a:spcBef>
              <a:spcAft>
                <a:spcPts val="0"/>
              </a:spcAft>
              <a:buSzPts val="2100"/>
              <a:buFont typeface="Montserrat"/>
              <a:buNone/>
              <a:defRPr sz="2100" b="1">
                <a:latin typeface="Montserrat"/>
                <a:ea typeface="Montserrat"/>
                <a:cs typeface="Montserrat"/>
                <a:sym typeface="Montserrat"/>
              </a:defRPr>
            </a:lvl6pPr>
            <a:lvl7pPr lvl="6" rtl="0">
              <a:spcBef>
                <a:spcPts val="1600"/>
              </a:spcBef>
              <a:spcAft>
                <a:spcPts val="0"/>
              </a:spcAft>
              <a:buSzPts val="2100"/>
              <a:buFont typeface="Montserrat"/>
              <a:buNone/>
              <a:defRPr sz="2100" b="1">
                <a:latin typeface="Montserrat"/>
                <a:ea typeface="Montserrat"/>
                <a:cs typeface="Montserrat"/>
                <a:sym typeface="Montserrat"/>
              </a:defRPr>
            </a:lvl7pPr>
            <a:lvl8pPr lvl="7" rtl="0">
              <a:spcBef>
                <a:spcPts val="1600"/>
              </a:spcBef>
              <a:spcAft>
                <a:spcPts val="0"/>
              </a:spcAft>
              <a:buSzPts val="2100"/>
              <a:buFont typeface="Montserrat"/>
              <a:buNone/>
              <a:defRPr sz="2100" b="1">
                <a:latin typeface="Montserrat"/>
                <a:ea typeface="Montserrat"/>
                <a:cs typeface="Montserrat"/>
                <a:sym typeface="Montserrat"/>
              </a:defRPr>
            </a:lvl8pPr>
            <a:lvl9pPr lvl="8"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224" name="Google Shape;224;p13"/>
          <p:cNvSpPr txBox="1">
            <a:spLocks noGrp="1"/>
          </p:cNvSpPr>
          <p:nvPr>
            <p:ph type="subTitle" idx="5"/>
          </p:nvPr>
        </p:nvSpPr>
        <p:spPr>
          <a:xfrm>
            <a:off x="5760202" y="1189425"/>
            <a:ext cx="2148900" cy="90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rtl="0">
              <a:spcBef>
                <a:spcPts val="1600"/>
              </a:spcBef>
              <a:spcAft>
                <a:spcPts val="0"/>
              </a:spcAft>
              <a:buSzPts val="2100"/>
              <a:buFont typeface="Montserrat"/>
              <a:buNone/>
              <a:defRPr sz="2100" b="1">
                <a:latin typeface="Montserrat"/>
                <a:ea typeface="Montserrat"/>
                <a:cs typeface="Montserrat"/>
                <a:sym typeface="Montserrat"/>
              </a:defRPr>
            </a:lvl2pPr>
            <a:lvl3pPr lvl="2" rtl="0">
              <a:spcBef>
                <a:spcPts val="1600"/>
              </a:spcBef>
              <a:spcAft>
                <a:spcPts val="0"/>
              </a:spcAft>
              <a:buSzPts val="2100"/>
              <a:buFont typeface="Montserrat"/>
              <a:buNone/>
              <a:defRPr sz="2100" b="1">
                <a:latin typeface="Montserrat"/>
                <a:ea typeface="Montserrat"/>
                <a:cs typeface="Montserrat"/>
                <a:sym typeface="Montserrat"/>
              </a:defRPr>
            </a:lvl3pPr>
            <a:lvl4pPr lvl="3" rtl="0">
              <a:spcBef>
                <a:spcPts val="1600"/>
              </a:spcBef>
              <a:spcAft>
                <a:spcPts val="0"/>
              </a:spcAft>
              <a:buSzPts val="2100"/>
              <a:buFont typeface="Montserrat"/>
              <a:buNone/>
              <a:defRPr sz="2100" b="1">
                <a:latin typeface="Montserrat"/>
                <a:ea typeface="Montserrat"/>
                <a:cs typeface="Montserrat"/>
                <a:sym typeface="Montserrat"/>
              </a:defRPr>
            </a:lvl4pPr>
            <a:lvl5pPr lvl="4" rtl="0">
              <a:spcBef>
                <a:spcPts val="1600"/>
              </a:spcBef>
              <a:spcAft>
                <a:spcPts val="0"/>
              </a:spcAft>
              <a:buSzPts val="2100"/>
              <a:buFont typeface="Montserrat"/>
              <a:buNone/>
              <a:defRPr sz="2100" b="1">
                <a:latin typeface="Montserrat"/>
                <a:ea typeface="Montserrat"/>
                <a:cs typeface="Montserrat"/>
                <a:sym typeface="Montserrat"/>
              </a:defRPr>
            </a:lvl5pPr>
            <a:lvl6pPr lvl="5" rtl="0">
              <a:spcBef>
                <a:spcPts val="1600"/>
              </a:spcBef>
              <a:spcAft>
                <a:spcPts val="0"/>
              </a:spcAft>
              <a:buSzPts val="2100"/>
              <a:buFont typeface="Montserrat"/>
              <a:buNone/>
              <a:defRPr sz="2100" b="1">
                <a:latin typeface="Montserrat"/>
                <a:ea typeface="Montserrat"/>
                <a:cs typeface="Montserrat"/>
                <a:sym typeface="Montserrat"/>
              </a:defRPr>
            </a:lvl6pPr>
            <a:lvl7pPr lvl="6" rtl="0">
              <a:spcBef>
                <a:spcPts val="1600"/>
              </a:spcBef>
              <a:spcAft>
                <a:spcPts val="0"/>
              </a:spcAft>
              <a:buSzPts val="2100"/>
              <a:buFont typeface="Montserrat"/>
              <a:buNone/>
              <a:defRPr sz="2100" b="1">
                <a:latin typeface="Montserrat"/>
                <a:ea typeface="Montserrat"/>
                <a:cs typeface="Montserrat"/>
                <a:sym typeface="Montserrat"/>
              </a:defRPr>
            </a:lvl7pPr>
            <a:lvl8pPr lvl="7" rtl="0">
              <a:spcBef>
                <a:spcPts val="1600"/>
              </a:spcBef>
              <a:spcAft>
                <a:spcPts val="0"/>
              </a:spcAft>
              <a:buSzPts val="2100"/>
              <a:buFont typeface="Montserrat"/>
              <a:buNone/>
              <a:defRPr sz="2100" b="1">
                <a:latin typeface="Montserrat"/>
                <a:ea typeface="Montserrat"/>
                <a:cs typeface="Montserrat"/>
                <a:sym typeface="Montserrat"/>
              </a:defRPr>
            </a:lvl8pPr>
            <a:lvl9pPr lvl="8"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225" name="Google Shape;225;p13"/>
          <p:cNvSpPr txBox="1">
            <a:spLocks noGrp="1"/>
          </p:cNvSpPr>
          <p:nvPr>
            <p:ph type="subTitle" idx="6"/>
          </p:nvPr>
        </p:nvSpPr>
        <p:spPr>
          <a:xfrm>
            <a:off x="5760225" y="2581225"/>
            <a:ext cx="2148900" cy="90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rtl="0">
              <a:spcBef>
                <a:spcPts val="1600"/>
              </a:spcBef>
              <a:spcAft>
                <a:spcPts val="0"/>
              </a:spcAft>
              <a:buSzPts val="2100"/>
              <a:buFont typeface="Montserrat"/>
              <a:buNone/>
              <a:defRPr sz="2100" b="1">
                <a:latin typeface="Montserrat"/>
                <a:ea typeface="Montserrat"/>
                <a:cs typeface="Montserrat"/>
                <a:sym typeface="Montserrat"/>
              </a:defRPr>
            </a:lvl2pPr>
            <a:lvl3pPr lvl="2" rtl="0">
              <a:spcBef>
                <a:spcPts val="1600"/>
              </a:spcBef>
              <a:spcAft>
                <a:spcPts val="0"/>
              </a:spcAft>
              <a:buSzPts val="2100"/>
              <a:buFont typeface="Montserrat"/>
              <a:buNone/>
              <a:defRPr sz="2100" b="1">
                <a:latin typeface="Montserrat"/>
                <a:ea typeface="Montserrat"/>
                <a:cs typeface="Montserrat"/>
                <a:sym typeface="Montserrat"/>
              </a:defRPr>
            </a:lvl3pPr>
            <a:lvl4pPr lvl="3" rtl="0">
              <a:spcBef>
                <a:spcPts val="1600"/>
              </a:spcBef>
              <a:spcAft>
                <a:spcPts val="0"/>
              </a:spcAft>
              <a:buSzPts val="2100"/>
              <a:buFont typeface="Montserrat"/>
              <a:buNone/>
              <a:defRPr sz="2100" b="1">
                <a:latin typeface="Montserrat"/>
                <a:ea typeface="Montserrat"/>
                <a:cs typeface="Montserrat"/>
                <a:sym typeface="Montserrat"/>
              </a:defRPr>
            </a:lvl4pPr>
            <a:lvl5pPr lvl="4" rtl="0">
              <a:spcBef>
                <a:spcPts val="1600"/>
              </a:spcBef>
              <a:spcAft>
                <a:spcPts val="0"/>
              </a:spcAft>
              <a:buSzPts val="2100"/>
              <a:buFont typeface="Montserrat"/>
              <a:buNone/>
              <a:defRPr sz="2100" b="1">
                <a:latin typeface="Montserrat"/>
                <a:ea typeface="Montserrat"/>
                <a:cs typeface="Montserrat"/>
                <a:sym typeface="Montserrat"/>
              </a:defRPr>
            </a:lvl5pPr>
            <a:lvl6pPr lvl="5" rtl="0">
              <a:spcBef>
                <a:spcPts val="1600"/>
              </a:spcBef>
              <a:spcAft>
                <a:spcPts val="0"/>
              </a:spcAft>
              <a:buSzPts val="2100"/>
              <a:buFont typeface="Montserrat"/>
              <a:buNone/>
              <a:defRPr sz="2100" b="1">
                <a:latin typeface="Montserrat"/>
                <a:ea typeface="Montserrat"/>
                <a:cs typeface="Montserrat"/>
                <a:sym typeface="Montserrat"/>
              </a:defRPr>
            </a:lvl6pPr>
            <a:lvl7pPr lvl="6" rtl="0">
              <a:spcBef>
                <a:spcPts val="1600"/>
              </a:spcBef>
              <a:spcAft>
                <a:spcPts val="0"/>
              </a:spcAft>
              <a:buSzPts val="2100"/>
              <a:buFont typeface="Montserrat"/>
              <a:buNone/>
              <a:defRPr sz="2100" b="1">
                <a:latin typeface="Montserrat"/>
                <a:ea typeface="Montserrat"/>
                <a:cs typeface="Montserrat"/>
                <a:sym typeface="Montserrat"/>
              </a:defRPr>
            </a:lvl7pPr>
            <a:lvl8pPr lvl="7" rtl="0">
              <a:spcBef>
                <a:spcPts val="1600"/>
              </a:spcBef>
              <a:spcAft>
                <a:spcPts val="0"/>
              </a:spcAft>
              <a:buSzPts val="2100"/>
              <a:buFont typeface="Montserrat"/>
              <a:buNone/>
              <a:defRPr sz="2100" b="1">
                <a:latin typeface="Montserrat"/>
                <a:ea typeface="Montserrat"/>
                <a:cs typeface="Montserrat"/>
                <a:sym typeface="Montserrat"/>
              </a:defRPr>
            </a:lvl8pPr>
            <a:lvl9pPr lvl="8"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226" name="Google Shape;226;p13"/>
          <p:cNvSpPr txBox="1">
            <a:spLocks noGrp="1"/>
          </p:cNvSpPr>
          <p:nvPr>
            <p:ph type="title" idx="7" hasCustomPrompt="1"/>
          </p:nvPr>
        </p:nvSpPr>
        <p:spPr>
          <a:xfrm>
            <a:off x="1006250" y="1352837"/>
            <a:ext cx="992400" cy="9708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000"/>
              <a:buNone/>
              <a:defRPr sz="3800" b="1">
                <a:solidFill>
                  <a:schemeClr val="accent3"/>
                </a:solidFill>
                <a:latin typeface="Montserrat"/>
                <a:ea typeface="Montserrat"/>
                <a:cs typeface="Montserrat"/>
                <a:sym typeface="Montserrat"/>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27" name="Google Shape;227;p13"/>
          <p:cNvSpPr txBox="1">
            <a:spLocks noGrp="1"/>
          </p:cNvSpPr>
          <p:nvPr>
            <p:ph type="title" idx="8" hasCustomPrompt="1"/>
          </p:nvPr>
        </p:nvSpPr>
        <p:spPr>
          <a:xfrm>
            <a:off x="4658475" y="1352825"/>
            <a:ext cx="970800" cy="9708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000"/>
              <a:buNone/>
              <a:defRPr sz="3800" b="1">
                <a:solidFill>
                  <a:schemeClr val="accent3"/>
                </a:solidFill>
                <a:latin typeface="Montserrat"/>
                <a:ea typeface="Montserrat"/>
                <a:cs typeface="Montserrat"/>
                <a:sym typeface="Montserrat"/>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28" name="Google Shape;228;p13"/>
          <p:cNvSpPr txBox="1">
            <a:spLocks noGrp="1"/>
          </p:cNvSpPr>
          <p:nvPr>
            <p:ph type="title" idx="9" hasCustomPrompt="1"/>
          </p:nvPr>
        </p:nvSpPr>
        <p:spPr>
          <a:xfrm>
            <a:off x="4647675" y="2744750"/>
            <a:ext cx="992400" cy="9708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6000"/>
              <a:buNone/>
              <a:defRPr sz="3800" b="1">
                <a:solidFill>
                  <a:schemeClr val="accent3"/>
                </a:solidFill>
                <a:latin typeface="Montserrat"/>
                <a:ea typeface="Montserrat"/>
                <a:cs typeface="Montserrat"/>
                <a:sym typeface="Montserrat"/>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29" name="Google Shape;229;p13"/>
          <p:cNvSpPr txBox="1">
            <a:spLocks noGrp="1"/>
          </p:cNvSpPr>
          <p:nvPr>
            <p:ph type="subTitle" idx="13"/>
          </p:nvPr>
        </p:nvSpPr>
        <p:spPr>
          <a:xfrm>
            <a:off x="2118775" y="3389428"/>
            <a:ext cx="2148900" cy="48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latin typeface="Poppins"/>
                <a:ea typeface="Poppins"/>
                <a:cs typeface="Poppins"/>
                <a:sym typeface="Poppins"/>
              </a:defRPr>
            </a:lvl1pPr>
            <a:lvl2pPr lvl="1" algn="ctr" rtl="0">
              <a:spcBef>
                <a:spcPts val="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230" name="Google Shape;230;p13"/>
          <p:cNvSpPr txBox="1">
            <a:spLocks noGrp="1"/>
          </p:cNvSpPr>
          <p:nvPr>
            <p:ph type="subTitle" idx="14"/>
          </p:nvPr>
        </p:nvSpPr>
        <p:spPr>
          <a:xfrm>
            <a:off x="2118775" y="2581225"/>
            <a:ext cx="2148900" cy="90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rtl="0">
              <a:spcBef>
                <a:spcPts val="1600"/>
              </a:spcBef>
              <a:spcAft>
                <a:spcPts val="0"/>
              </a:spcAft>
              <a:buSzPts val="2100"/>
              <a:buFont typeface="Montserrat"/>
              <a:buNone/>
              <a:defRPr sz="2100" b="1">
                <a:latin typeface="Montserrat"/>
                <a:ea typeface="Montserrat"/>
                <a:cs typeface="Montserrat"/>
                <a:sym typeface="Montserrat"/>
              </a:defRPr>
            </a:lvl2pPr>
            <a:lvl3pPr lvl="2" rtl="0">
              <a:spcBef>
                <a:spcPts val="1600"/>
              </a:spcBef>
              <a:spcAft>
                <a:spcPts val="0"/>
              </a:spcAft>
              <a:buSzPts val="2100"/>
              <a:buFont typeface="Montserrat"/>
              <a:buNone/>
              <a:defRPr sz="2100" b="1">
                <a:latin typeface="Montserrat"/>
                <a:ea typeface="Montserrat"/>
                <a:cs typeface="Montserrat"/>
                <a:sym typeface="Montserrat"/>
              </a:defRPr>
            </a:lvl3pPr>
            <a:lvl4pPr lvl="3" rtl="0">
              <a:spcBef>
                <a:spcPts val="1600"/>
              </a:spcBef>
              <a:spcAft>
                <a:spcPts val="0"/>
              </a:spcAft>
              <a:buSzPts val="2100"/>
              <a:buFont typeface="Montserrat"/>
              <a:buNone/>
              <a:defRPr sz="2100" b="1">
                <a:latin typeface="Montserrat"/>
                <a:ea typeface="Montserrat"/>
                <a:cs typeface="Montserrat"/>
                <a:sym typeface="Montserrat"/>
              </a:defRPr>
            </a:lvl4pPr>
            <a:lvl5pPr lvl="4" rtl="0">
              <a:spcBef>
                <a:spcPts val="1600"/>
              </a:spcBef>
              <a:spcAft>
                <a:spcPts val="0"/>
              </a:spcAft>
              <a:buSzPts val="2100"/>
              <a:buFont typeface="Montserrat"/>
              <a:buNone/>
              <a:defRPr sz="2100" b="1">
                <a:latin typeface="Montserrat"/>
                <a:ea typeface="Montserrat"/>
                <a:cs typeface="Montserrat"/>
                <a:sym typeface="Montserrat"/>
              </a:defRPr>
            </a:lvl5pPr>
            <a:lvl6pPr lvl="5" rtl="0">
              <a:spcBef>
                <a:spcPts val="1600"/>
              </a:spcBef>
              <a:spcAft>
                <a:spcPts val="0"/>
              </a:spcAft>
              <a:buSzPts val="2100"/>
              <a:buFont typeface="Montserrat"/>
              <a:buNone/>
              <a:defRPr sz="2100" b="1">
                <a:latin typeface="Montserrat"/>
                <a:ea typeface="Montserrat"/>
                <a:cs typeface="Montserrat"/>
                <a:sym typeface="Montserrat"/>
              </a:defRPr>
            </a:lvl6pPr>
            <a:lvl7pPr lvl="6" rtl="0">
              <a:spcBef>
                <a:spcPts val="1600"/>
              </a:spcBef>
              <a:spcAft>
                <a:spcPts val="0"/>
              </a:spcAft>
              <a:buSzPts val="2100"/>
              <a:buFont typeface="Montserrat"/>
              <a:buNone/>
              <a:defRPr sz="2100" b="1">
                <a:latin typeface="Montserrat"/>
                <a:ea typeface="Montserrat"/>
                <a:cs typeface="Montserrat"/>
                <a:sym typeface="Montserrat"/>
              </a:defRPr>
            </a:lvl7pPr>
            <a:lvl8pPr lvl="7" rtl="0">
              <a:spcBef>
                <a:spcPts val="1600"/>
              </a:spcBef>
              <a:spcAft>
                <a:spcPts val="0"/>
              </a:spcAft>
              <a:buSzPts val="2100"/>
              <a:buFont typeface="Montserrat"/>
              <a:buNone/>
              <a:defRPr sz="2100" b="1">
                <a:latin typeface="Montserrat"/>
                <a:ea typeface="Montserrat"/>
                <a:cs typeface="Montserrat"/>
                <a:sym typeface="Montserrat"/>
              </a:defRPr>
            </a:lvl8pPr>
            <a:lvl9pPr lvl="8"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231" name="Google Shape;231;p13"/>
          <p:cNvSpPr txBox="1">
            <a:spLocks noGrp="1"/>
          </p:cNvSpPr>
          <p:nvPr>
            <p:ph type="title" idx="15" hasCustomPrompt="1"/>
          </p:nvPr>
        </p:nvSpPr>
        <p:spPr>
          <a:xfrm>
            <a:off x="1006250" y="2744750"/>
            <a:ext cx="992400" cy="9708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6000"/>
              <a:buNone/>
              <a:defRPr sz="3800" b="1">
                <a:solidFill>
                  <a:schemeClr val="accent3"/>
                </a:solidFill>
                <a:latin typeface="Montserrat"/>
                <a:ea typeface="Montserrat"/>
                <a:cs typeface="Montserrat"/>
                <a:sym typeface="Montserrat"/>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32" name="Google Shape;232;p13"/>
          <p:cNvSpPr/>
          <p:nvPr/>
        </p:nvSpPr>
        <p:spPr>
          <a:xfrm>
            <a:off x="-360525" y="3007575"/>
            <a:ext cx="910545" cy="1868022"/>
          </a:xfrm>
          <a:custGeom>
            <a:avLst/>
            <a:gdLst/>
            <a:ahLst/>
            <a:cxnLst/>
            <a:rect l="l" t="t" r="r" b="b"/>
            <a:pathLst>
              <a:path w="17733" h="36380" extrusionOk="0">
                <a:moveTo>
                  <a:pt x="3289" y="9282"/>
                </a:moveTo>
                <a:lnTo>
                  <a:pt x="3705" y="9324"/>
                </a:lnTo>
                <a:lnTo>
                  <a:pt x="4080" y="9366"/>
                </a:lnTo>
                <a:lnTo>
                  <a:pt x="4496" y="9491"/>
                </a:lnTo>
                <a:lnTo>
                  <a:pt x="4829" y="9657"/>
                </a:lnTo>
                <a:lnTo>
                  <a:pt x="4579" y="10281"/>
                </a:lnTo>
                <a:lnTo>
                  <a:pt x="4288" y="10906"/>
                </a:lnTo>
                <a:lnTo>
                  <a:pt x="3955" y="11530"/>
                </a:lnTo>
                <a:lnTo>
                  <a:pt x="3580" y="12113"/>
                </a:lnTo>
                <a:lnTo>
                  <a:pt x="3123" y="12779"/>
                </a:lnTo>
                <a:lnTo>
                  <a:pt x="2706" y="13445"/>
                </a:lnTo>
                <a:lnTo>
                  <a:pt x="2290" y="14111"/>
                </a:lnTo>
                <a:lnTo>
                  <a:pt x="1957" y="14818"/>
                </a:lnTo>
                <a:lnTo>
                  <a:pt x="1499" y="14152"/>
                </a:lnTo>
                <a:lnTo>
                  <a:pt x="1291" y="13819"/>
                </a:lnTo>
                <a:lnTo>
                  <a:pt x="1083" y="13445"/>
                </a:lnTo>
                <a:lnTo>
                  <a:pt x="958" y="13070"/>
                </a:lnTo>
                <a:lnTo>
                  <a:pt x="833" y="12654"/>
                </a:lnTo>
                <a:lnTo>
                  <a:pt x="750" y="12279"/>
                </a:lnTo>
                <a:lnTo>
                  <a:pt x="750" y="11905"/>
                </a:lnTo>
                <a:lnTo>
                  <a:pt x="750" y="11613"/>
                </a:lnTo>
                <a:lnTo>
                  <a:pt x="792" y="11364"/>
                </a:lnTo>
                <a:lnTo>
                  <a:pt x="875" y="11072"/>
                </a:lnTo>
                <a:lnTo>
                  <a:pt x="958" y="10864"/>
                </a:lnTo>
                <a:lnTo>
                  <a:pt x="1125" y="10614"/>
                </a:lnTo>
                <a:lnTo>
                  <a:pt x="1291" y="10365"/>
                </a:lnTo>
                <a:lnTo>
                  <a:pt x="1458" y="10157"/>
                </a:lnTo>
                <a:lnTo>
                  <a:pt x="1707" y="9948"/>
                </a:lnTo>
                <a:lnTo>
                  <a:pt x="2082" y="9657"/>
                </a:lnTo>
                <a:lnTo>
                  <a:pt x="2498" y="9449"/>
                </a:lnTo>
                <a:lnTo>
                  <a:pt x="2914" y="9324"/>
                </a:lnTo>
                <a:lnTo>
                  <a:pt x="3289" y="9282"/>
                </a:lnTo>
                <a:close/>
                <a:moveTo>
                  <a:pt x="14486" y="9282"/>
                </a:moveTo>
                <a:lnTo>
                  <a:pt x="14861" y="9324"/>
                </a:lnTo>
                <a:lnTo>
                  <a:pt x="15277" y="9449"/>
                </a:lnTo>
                <a:lnTo>
                  <a:pt x="15693" y="9657"/>
                </a:lnTo>
                <a:lnTo>
                  <a:pt x="16068" y="9948"/>
                </a:lnTo>
                <a:lnTo>
                  <a:pt x="16317" y="10157"/>
                </a:lnTo>
                <a:lnTo>
                  <a:pt x="16484" y="10365"/>
                </a:lnTo>
                <a:lnTo>
                  <a:pt x="16650" y="10614"/>
                </a:lnTo>
                <a:lnTo>
                  <a:pt x="16775" y="10864"/>
                </a:lnTo>
                <a:lnTo>
                  <a:pt x="16900" y="11072"/>
                </a:lnTo>
                <a:lnTo>
                  <a:pt x="16983" y="11364"/>
                </a:lnTo>
                <a:lnTo>
                  <a:pt x="17025" y="11613"/>
                </a:lnTo>
                <a:lnTo>
                  <a:pt x="17025" y="11905"/>
                </a:lnTo>
                <a:lnTo>
                  <a:pt x="17025" y="12279"/>
                </a:lnTo>
                <a:lnTo>
                  <a:pt x="16942" y="12654"/>
                </a:lnTo>
                <a:lnTo>
                  <a:pt x="16817" y="13070"/>
                </a:lnTo>
                <a:lnTo>
                  <a:pt x="16650" y="13445"/>
                </a:lnTo>
                <a:lnTo>
                  <a:pt x="16484" y="13819"/>
                </a:lnTo>
                <a:lnTo>
                  <a:pt x="16276" y="14152"/>
                </a:lnTo>
                <a:lnTo>
                  <a:pt x="15818" y="14818"/>
                </a:lnTo>
                <a:lnTo>
                  <a:pt x="15443" y="14111"/>
                </a:lnTo>
                <a:lnTo>
                  <a:pt x="15069" y="13445"/>
                </a:lnTo>
                <a:lnTo>
                  <a:pt x="14652" y="12779"/>
                </a:lnTo>
                <a:lnTo>
                  <a:pt x="14195" y="12113"/>
                </a:lnTo>
                <a:lnTo>
                  <a:pt x="13820" y="11530"/>
                </a:lnTo>
                <a:lnTo>
                  <a:pt x="13487" y="10906"/>
                </a:lnTo>
                <a:lnTo>
                  <a:pt x="13196" y="10281"/>
                </a:lnTo>
                <a:lnTo>
                  <a:pt x="12946" y="9657"/>
                </a:lnTo>
                <a:lnTo>
                  <a:pt x="13279" y="9491"/>
                </a:lnTo>
                <a:lnTo>
                  <a:pt x="13695" y="9407"/>
                </a:lnTo>
                <a:lnTo>
                  <a:pt x="14070" y="9324"/>
                </a:lnTo>
                <a:lnTo>
                  <a:pt x="14486" y="9282"/>
                </a:lnTo>
                <a:close/>
                <a:moveTo>
                  <a:pt x="5287" y="0"/>
                </a:moveTo>
                <a:lnTo>
                  <a:pt x="5454" y="750"/>
                </a:lnTo>
                <a:lnTo>
                  <a:pt x="5578" y="1665"/>
                </a:lnTo>
                <a:lnTo>
                  <a:pt x="5703" y="2789"/>
                </a:lnTo>
                <a:lnTo>
                  <a:pt x="5745" y="3455"/>
                </a:lnTo>
                <a:lnTo>
                  <a:pt x="5787" y="4163"/>
                </a:lnTo>
                <a:lnTo>
                  <a:pt x="5745" y="4912"/>
                </a:lnTo>
                <a:lnTo>
                  <a:pt x="5703" y="5703"/>
                </a:lnTo>
                <a:lnTo>
                  <a:pt x="5620" y="6494"/>
                </a:lnTo>
                <a:lnTo>
                  <a:pt x="5495" y="7284"/>
                </a:lnTo>
                <a:lnTo>
                  <a:pt x="5329" y="8117"/>
                </a:lnTo>
                <a:lnTo>
                  <a:pt x="5079" y="8991"/>
                </a:lnTo>
                <a:lnTo>
                  <a:pt x="4621" y="8783"/>
                </a:lnTo>
                <a:lnTo>
                  <a:pt x="4163" y="8658"/>
                </a:lnTo>
                <a:lnTo>
                  <a:pt x="3664" y="8575"/>
                </a:lnTo>
                <a:lnTo>
                  <a:pt x="3164" y="8575"/>
                </a:lnTo>
                <a:lnTo>
                  <a:pt x="2665" y="8658"/>
                </a:lnTo>
                <a:lnTo>
                  <a:pt x="2165" y="8825"/>
                </a:lnTo>
                <a:lnTo>
                  <a:pt x="1707" y="9033"/>
                </a:lnTo>
                <a:lnTo>
                  <a:pt x="1208" y="9407"/>
                </a:lnTo>
                <a:lnTo>
                  <a:pt x="958" y="9657"/>
                </a:lnTo>
                <a:lnTo>
                  <a:pt x="708" y="9948"/>
                </a:lnTo>
                <a:lnTo>
                  <a:pt x="500" y="10240"/>
                </a:lnTo>
                <a:lnTo>
                  <a:pt x="334" y="10531"/>
                </a:lnTo>
                <a:lnTo>
                  <a:pt x="167" y="10864"/>
                </a:lnTo>
                <a:lnTo>
                  <a:pt x="84" y="11197"/>
                </a:lnTo>
                <a:lnTo>
                  <a:pt x="42" y="11530"/>
                </a:lnTo>
                <a:lnTo>
                  <a:pt x="1" y="11905"/>
                </a:lnTo>
                <a:lnTo>
                  <a:pt x="42" y="12404"/>
                </a:lnTo>
                <a:lnTo>
                  <a:pt x="167" y="12904"/>
                </a:lnTo>
                <a:lnTo>
                  <a:pt x="334" y="13403"/>
                </a:lnTo>
                <a:lnTo>
                  <a:pt x="500" y="13861"/>
                </a:lnTo>
                <a:lnTo>
                  <a:pt x="750" y="14319"/>
                </a:lnTo>
                <a:lnTo>
                  <a:pt x="1041" y="14777"/>
                </a:lnTo>
                <a:lnTo>
                  <a:pt x="1583" y="15568"/>
                </a:lnTo>
                <a:lnTo>
                  <a:pt x="1250" y="16400"/>
                </a:lnTo>
                <a:lnTo>
                  <a:pt x="958" y="17316"/>
                </a:lnTo>
                <a:lnTo>
                  <a:pt x="708" y="18232"/>
                </a:lnTo>
                <a:lnTo>
                  <a:pt x="542" y="19189"/>
                </a:lnTo>
                <a:lnTo>
                  <a:pt x="417" y="20230"/>
                </a:lnTo>
                <a:lnTo>
                  <a:pt x="375" y="21312"/>
                </a:lnTo>
                <a:lnTo>
                  <a:pt x="375" y="22436"/>
                </a:lnTo>
                <a:lnTo>
                  <a:pt x="459" y="23643"/>
                </a:lnTo>
                <a:lnTo>
                  <a:pt x="584" y="24933"/>
                </a:lnTo>
                <a:lnTo>
                  <a:pt x="833" y="26307"/>
                </a:lnTo>
                <a:lnTo>
                  <a:pt x="1125" y="27722"/>
                </a:lnTo>
                <a:lnTo>
                  <a:pt x="1541" y="29262"/>
                </a:lnTo>
                <a:lnTo>
                  <a:pt x="1999" y="30885"/>
                </a:lnTo>
                <a:lnTo>
                  <a:pt x="2581" y="32592"/>
                </a:lnTo>
                <a:lnTo>
                  <a:pt x="3247" y="34423"/>
                </a:lnTo>
                <a:lnTo>
                  <a:pt x="3997" y="36380"/>
                </a:lnTo>
                <a:lnTo>
                  <a:pt x="13778" y="36380"/>
                </a:lnTo>
                <a:lnTo>
                  <a:pt x="14528" y="34423"/>
                </a:lnTo>
                <a:lnTo>
                  <a:pt x="15194" y="32592"/>
                </a:lnTo>
                <a:lnTo>
                  <a:pt x="15776" y="30885"/>
                </a:lnTo>
                <a:lnTo>
                  <a:pt x="16234" y="29262"/>
                </a:lnTo>
                <a:lnTo>
                  <a:pt x="16650" y="27722"/>
                </a:lnTo>
                <a:lnTo>
                  <a:pt x="16942" y="26307"/>
                </a:lnTo>
                <a:lnTo>
                  <a:pt x="17192" y="24933"/>
                </a:lnTo>
                <a:lnTo>
                  <a:pt x="17316" y="23643"/>
                </a:lnTo>
                <a:lnTo>
                  <a:pt x="17400" y="22436"/>
                </a:lnTo>
                <a:lnTo>
                  <a:pt x="17400" y="21312"/>
                </a:lnTo>
                <a:lnTo>
                  <a:pt x="17358" y="20230"/>
                </a:lnTo>
                <a:lnTo>
                  <a:pt x="17233" y="19189"/>
                </a:lnTo>
                <a:lnTo>
                  <a:pt x="17025" y="18232"/>
                </a:lnTo>
                <a:lnTo>
                  <a:pt x="16817" y="17316"/>
                </a:lnTo>
                <a:lnTo>
                  <a:pt x="16526" y="16400"/>
                </a:lnTo>
                <a:lnTo>
                  <a:pt x="16151" y="15568"/>
                </a:lnTo>
                <a:lnTo>
                  <a:pt x="16734" y="14777"/>
                </a:lnTo>
                <a:lnTo>
                  <a:pt x="17025" y="14319"/>
                </a:lnTo>
                <a:lnTo>
                  <a:pt x="17233" y="13861"/>
                </a:lnTo>
                <a:lnTo>
                  <a:pt x="17441" y="13403"/>
                </a:lnTo>
                <a:lnTo>
                  <a:pt x="17608" y="12904"/>
                </a:lnTo>
                <a:lnTo>
                  <a:pt x="17733" y="12404"/>
                </a:lnTo>
                <a:lnTo>
                  <a:pt x="17733" y="11905"/>
                </a:lnTo>
                <a:lnTo>
                  <a:pt x="17733" y="11530"/>
                </a:lnTo>
                <a:lnTo>
                  <a:pt x="17691" y="11197"/>
                </a:lnTo>
                <a:lnTo>
                  <a:pt x="17566" y="10864"/>
                </a:lnTo>
                <a:lnTo>
                  <a:pt x="17441" y="10531"/>
                </a:lnTo>
                <a:lnTo>
                  <a:pt x="17275" y="10240"/>
                </a:lnTo>
                <a:lnTo>
                  <a:pt x="17067" y="9948"/>
                </a:lnTo>
                <a:lnTo>
                  <a:pt x="16817" y="9657"/>
                </a:lnTo>
                <a:lnTo>
                  <a:pt x="16526" y="9407"/>
                </a:lnTo>
                <a:lnTo>
                  <a:pt x="16068" y="9033"/>
                </a:lnTo>
                <a:lnTo>
                  <a:pt x="15568" y="8825"/>
                </a:lnTo>
                <a:lnTo>
                  <a:pt x="15110" y="8658"/>
                </a:lnTo>
                <a:lnTo>
                  <a:pt x="14611" y="8575"/>
                </a:lnTo>
                <a:lnTo>
                  <a:pt x="14111" y="8575"/>
                </a:lnTo>
                <a:lnTo>
                  <a:pt x="13612" y="8658"/>
                </a:lnTo>
                <a:lnTo>
                  <a:pt x="13154" y="8783"/>
                </a:lnTo>
                <a:lnTo>
                  <a:pt x="12696" y="8991"/>
                </a:lnTo>
                <a:lnTo>
                  <a:pt x="12446" y="8117"/>
                </a:lnTo>
                <a:lnTo>
                  <a:pt x="12280" y="7284"/>
                </a:lnTo>
                <a:lnTo>
                  <a:pt x="12113" y="6494"/>
                </a:lnTo>
                <a:lnTo>
                  <a:pt x="12030" y="5661"/>
                </a:lnTo>
                <a:lnTo>
                  <a:pt x="11989" y="4912"/>
                </a:lnTo>
                <a:lnTo>
                  <a:pt x="11989" y="4163"/>
                </a:lnTo>
                <a:lnTo>
                  <a:pt x="12030" y="3455"/>
                </a:lnTo>
                <a:lnTo>
                  <a:pt x="12072" y="2789"/>
                </a:lnTo>
                <a:lnTo>
                  <a:pt x="12197" y="1665"/>
                </a:lnTo>
                <a:lnTo>
                  <a:pt x="12322" y="750"/>
                </a:lnTo>
                <a:lnTo>
                  <a:pt x="124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umber and text">
  <p:cSld name="CUSTOM_29">
    <p:spTree>
      <p:nvGrpSpPr>
        <p:cNvPr id="1" name="Shape 233"/>
        <p:cNvGrpSpPr/>
        <p:nvPr/>
      </p:nvGrpSpPr>
      <p:grpSpPr>
        <a:xfrm>
          <a:off x="0" y="0"/>
          <a:ext cx="0" cy="0"/>
          <a:chOff x="0" y="0"/>
          <a:chExt cx="0" cy="0"/>
        </a:xfrm>
      </p:grpSpPr>
      <p:sp>
        <p:nvSpPr>
          <p:cNvPr id="234" name="Google Shape;234;p14"/>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14"/>
          <p:cNvSpPr txBox="1">
            <a:spLocks noGrp="1"/>
          </p:cNvSpPr>
          <p:nvPr>
            <p:ph type="title" hasCustomPrompt="1"/>
          </p:nvPr>
        </p:nvSpPr>
        <p:spPr>
          <a:xfrm>
            <a:off x="1362450" y="522850"/>
            <a:ext cx="6419100" cy="681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9800"/>
              <a:buNone/>
              <a:defRPr sz="4500" b="1">
                <a:latin typeface="Montserrat"/>
                <a:ea typeface="Montserrat"/>
                <a:cs typeface="Montserrat"/>
                <a:sym typeface="Montserrat"/>
              </a:defRPr>
            </a:lvl1pPr>
            <a:lvl2pPr lvl="1" algn="ctr" rtl="0">
              <a:lnSpc>
                <a:spcPct val="100000"/>
              </a:lnSpc>
              <a:spcBef>
                <a:spcPts val="0"/>
              </a:spcBef>
              <a:spcAft>
                <a:spcPts val="0"/>
              </a:spcAft>
              <a:buSzPts val="12000"/>
              <a:buNone/>
              <a:defRPr sz="12000"/>
            </a:lvl2pPr>
            <a:lvl3pPr lvl="2" algn="ctr" rtl="0">
              <a:lnSpc>
                <a:spcPct val="100000"/>
              </a:lnSpc>
              <a:spcBef>
                <a:spcPts val="0"/>
              </a:spcBef>
              <a:spcAft>
                <a:spcPts val="0"/>
              </a:spcAft>
              <a:buSzPts val="12000"/>
              <a:buNone/>
              <a:defRPr sz="12000"/>
            </a:lvl3pPr>
            <a:lvl4pPr lvl="3" algn="ctr" rtl="0">
              <a:lnSpc>
                <a:spcPct val="100000"/>
              </a:lnSpc>
              <a:spcBef>
                <a:spcPts val="0"/>
              </a:spcBef>
              <a:spcAft>
                <a:spcPts val="0"/>
              </a:spcAft>
              <a:buSzPts val="12000"/>
              <a:buNone/>
              <a:defRPr sz="12000"/>
            </a:lvl4pPr>
            <a:lvl5pPr lvl="4" algn="ctr" rtl="0">
              <a:lnSpc>
                <a:spcPct val="100000"/>
              </a:lnSpc>
              <a:spcBef>
                <a:spcPts val="0"/>
              </a:spcBef>
              <a:spcAft>
                <a:spcPts val="0"/>
              </a:spcAft>
              <a:buSzPts val="12000"/>
              <a:buNone/>
              <a:defRPr sz="12000"/>
            </a:lvl5pPr>
            <a:lvl6pPr lvl="5" algn="ctr" rtl="0">
              <a:lnSpc>
                <a:spcPct val="100000"/>
              </a:lnSpc>
              <a:spcBef>
                <a:spcPts val="0"/>
              </a:spcBef>
              <a:spcAft>
                <a:spcPts val="0"/>
              </a:spcAft>
              <a:buSzPts val="12000"/>
              <a:buNone/>
              <a:defRPr sz="12000"/>
            </a:lvl6pPr>
            <a:lvl7pPr lvl="6" algn="ctr" rtl="0">
              <a:lnSpc>
                <a:spcPct val="100000"/>
              </a:lnSpc>
              <a:spcBef>
                <a:spcPts val="0"/>
              </a:spcBef>
              <a:spcAft>
                <a:spcPts val="0"/>
              </a:spcAft>
              <a:buSzPts val="12000"/>
              <a:buNone/>
              <a:defRPr sz="12000"/>
            </a:lvl7pPr>
            <a:lvl8pPr lvl="7" algn="ctr" rtl="0">
              <a:lnSpc>
                <a:spcPct val="100000"/>
              </a:lnSpc>
              <a:spcBef>
                <a:spcPts val="0"/>
              </a:spcBef>
              <a:spcAft>
                <a:spcPts val="0"/>
              </a:spcAft>
              <a:buSzPts val="12000"/>
              <a:buNone/>
              <a:defRPr sz="12000"/>
            </a:lvl8pPr>
            <a:lvl9pPr lvl="8" algn="ctr" rtl="0">
              <a:lnSpc>
                <a:spcPct val="100000"/>
              </a:lnSpc>
              <a:spcBef>
                <a:spcPts val="0"/>
              </a:spcBef>
              <a:spcAft>
                <a:spcPts val="0"/>
              </a:spcAft>
              <a:buSzPts val="12000"/>
              <a:buNone/>
              <a:defRPr sz="12000"/>
            </a:lvl9pPr>
          </a:lstStyle>
          <a:p>
            <a:r>
              <a:t>xx%</a:t>
            </a:r>
          </a:p>
        </p:txBody>
      </p:sp>
      <p:sp>
        <p:nvSpPr>
          <p:cNvPr id="236" name="Google Shape;236;p14"/>
          <p:cNvSpPr txBox="1">
            <a:spLocks noGrp="1"/>
          </p:cNvSpPr>
          <p:nvPr>
            <p:ph type="subTitle" idx="1"/>
          </p:nvPr>
        </p:nvSpPr>
        <p:spPr>
          <a:xfrm>
            <a:off x="2168075" y="1164147"/>
            <a:ext cx="4854300" cy="35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37" name="Google Shape;237;p14"/>
          <p:cNvSpPr txBox="1">
            <a:spLocks noGrp="1"/>
          </p:cNvSpPr>
          <p:nvPr>
            <p:ph type="title" idx="2" hasCustomPrompt="1"/>
          </p:nvPr>
        </p:nvSpPr>
        <p:spPr>
          <a:xfrm>
            <a:off x="1362450" y="1651487"/>
            <a:ext cx="6419100" cy="681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9800"/>
              <a:buNone/>
              <a:defRPr sz="4500" b="1">
                <a:latin typeface="Montserrat"/>
                <a:ea typeface="Montserrat"/>
                <a:cs typeface="Montserrat"/>
                <a:sym typeface="Montserrat"/>
              </a:defRPr>
            </a:lvl1pPr>
            <a:lvl2pPr lvl="1" algn="ctr" rtl="0">
              <a:lnSpc>
                <a:spcPct val="100000"/>
              </a:lnSpc>
              <a:spcBef>
                <a:spcPts val="0"/>
              </a:spcBef>
              <a:spcAft>
                <a:spcPts val="0"/>
              </a:spcAft>
              <a:buSzPts val="12000"/>
              <a:buNone/>
              <a:defRPr sz="12000"/>
            </a:lvl2pPr>
            <a:lvl3pPr lvl="2" algn="ctr" rtl="0">
              <a:lnSpc>
                <a:spcPct val="100000"/>
              </a:lnSpc>
              <a:spcBef>
                <a:spcPts val="0"/>
              </a:spcBef>
              <a:spcAft>
                <a:spcPts val="0"/>
              </a:spcAft>
              <a:buSzPts val="12000"/>
              <a:buNone/>
              <a:defRPr sz="12000"/>
            </a:lvl3pPr>
            <a:lvl4pPr lvl="3" algn="ctr" rtl="0">
              <a:lnSpc>
                <a:spcPct val="100000"/>
              </a:lnSpc>
              <a:spcBef>
                <a:spcPts val="0"/>
              </a:spcBef>
              <a:spcAft>
                <a:spcPts val="0"/>
              </a:spcAft>
              <a:buSzPts val="12000"/>
              <a:buNone/>
              <a:defRPr sz="12000"/>
            </a:lvl4pPr>
            <a:lvl5pPr lvl="4" algn="ctr" rtl="0">
              <a:lnSpc>
                <a:spcPct val="100000"/>
              </a:lnSpc>
              <a:spcBef>
                <a:spcPts val="0"/>
              </a:spcBef>
              <a:spcAft>
                <a:spcPts val="0"/>
              </a:spcAft>
              <a:buSzPts val="12000"/>
              <a:buNone/>
              <a:defRPr sz="12000"/>
            </a:lvl5pPr>
            <a:lvl6pPr lvl="5" algn="ctr" rtl="0">
              <a:lnSpc>
                <a:spcPct val="100000"/>
              </a:lnSpc>
              <a:spcBef>
                <a:spcPts val="0"/>
              </a:spcBef>
              <a:spcAft>
                <a:spcPts val="0"/>
              </a:spcAft>
              <a:buSzPts val="12000"/>
              <a:buNone/>
              <a:defRPr sz="12000"/>
            </a:lvl6pPr>
            <a:lvl7pPr lvl="6" algn="ctr" rtl="0">
              <a:lnSpc>
                <a:spcPct val="100000"/>
              </a:lnSpc>
              <a:spcBef>
                <a:spcPts val="0"/>
              </a:spcBef>
              <a:spcAft>
                <a:spcPts val="0"/>
              </a:spcAft>
              <a:buSzPts val="12000"/>
              <a:buNone/>
              <a:defRPr sz="12000"/>
            </a:lvl7pPr>
            <a:lvl8pPr lvl="7" algn="ctr" rtl="0">
              <a:lnSpc>
                <a:spcPct val="100000"/>
              </a:lnSpc>
              <a:spcBef>
                <a:spcPts val="0"/>
              </a:spcBef>
              <a:spcAft>
                <a:spcPts val="0"/>
              </a:spcAft>
              <a:buSzPts val="12000"/>
              <a:buNone/>
              <a:defRPr sz="12000"/>
            </a:lvl8pPr>
            <a:lvl9pPr lvl="8" algn="ctr" rtl="0">
              <a:lnSpc>
                <a:spcPct val="100000"/>
              </a:lnSpc>
              <a:spcBef>
                <a:spcPts val="0"/>
              </a:spcBef>
              <a:spcAft>
                <a:spcPts val="0"/>
              </a:spcAft>
              <a:buSzPts val="12000"/>
              <a:buNone/>
              <a:defRPr sz="12000"/>
            </a:lvl9pPr>
          </a:lstStyle>
          <a:p>
            <a:r>
              <a:t>xx%</a:t>
            </a:r>
          </a:p>
        </p:txBody>
      </p:sp>
      <p:sp>
        <p:nvSpPr>
          <p:cNvPr id="238" name="Google Shape;238;p14"/>
          <p:cNvSpPr txBox="1">
            <a:spLocks noGrp="1"/>
          </p:cNvSpPr>
          <p:nvPr>
            <p:ph type="subTitle" idx="3"/>
          </p:nvPr>
        </p:nvSpPr>
        <p:spPr>
          <a:xfrm>
            <a:off x="2168075" y="2272128"/>
            <a:ext cx="4854300" cy="35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239" name="Google Shape;239;p14"/>
          <p:cNvSpPr txBox="1">
            <a:spLocks noGrp="1"/>
          </p:cNvSpPr>
          <p:nvPr>
            <p:ph type="title" idx="4" hasCustomPrompt="1"/>
          </p:nvPr>
        </p:nvSpPr>
        <p:spPr>
          <a:xfrm>
            <a:off x="1362450" y="2759516"/>
            <a:ext cx="6419100" cy="681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9800"/>
              <a:buNone/>
              <a:defRPr sz="4500" b="1">
                <a:latin typeface="Montserrat"/>
                <a:ea typeface="Montserrat"/>
                <a:cs typeface="Montserrat"/>
                <a:sym typeface="Montserrat"/>
              </a:defRPr>
            </a:lvl1pPr>
            <a:lvl2pPr lvl="1" algn="ctr" rtl="0">
              <a:lnSpc>
                <a:spcPct val="100000"/>
              </a:lnSpc>
              <a:spcBef>
                <a:spcPts val="0"/>
              </a:spcBef>
              <a:spcAft>
                <a:spcPts val="0"/>
              </a:spcAft>
              <a:buSzPts val="12000"/>
              <a:buNone/>
              <a:defRPr sz="12000"/>
            </a:lvl2pPr>
            <a:lvl3pPr lvl="2" algn="ctr" rtl="0">
              <a:lnSpc>
                <a:spcPct val="100000"/>
              </a:lnSpc>
              <a:spcBef>
                <a:spcPts val="0"/>
              </a:spcBef>
              <a:spcAft>
                <a:spcPts val="0"/>
              </a:spcAft>
              <a:buSzPts val="12000"/>
              <a:buNone/>
              <a:defRPr sz="12000"/>
            </a:lvl3pPr>
            <a:lvl4pPr lvl="3" algn="ctr" rtl="0">
              <a:lnSpc>
                <a:spcPct val="100000"/>
              </a:lnSpc>
              <a:spcBef>
                <a:spcPts val="0"/>
              </a:spcBef>
              <a:spcAft>
                <a:spcPts val="0"/>
              </a:spcAft>
              <a:buSzPts val="12000"/>
              <a:buNone/>
              <a:defRPr sz="12000"/>
            </a:lvl4pPr>
            <a:lvl5pPr lvl="4" algn="ctr" rtl="0">
              <a:lnSpc>
                <a:spcPct val="100000"/>
              </a:lnSpc>
              <a:spcBef>
                <a:spcPts val="0"/>
              </a:spcBef>
              <a:spcAft>
                <a:spcPts val="0"/>
              </a:spcAft>
              <a:buSzPts val="12000"/>
              <a:buNone/>
              <a:defRPr sz="12000"/>
            </a:lvl5pPr>
            <a:lvl6pPr lvl="5" algn="ctr" rtl="0">
              <a:lnSpc>
                <a:spcPct val="100000"/>
              </a:lnSpc>
              <a:spcBef>
                <a:spcPts val="0"/>
              </a:spcBef>
              <a:spcAft>
                <a:spcPts val="0"/>
              </a:spcAft>
              <a:buSzPts val="12000"/>
              <a:buNone/>
              <a:defRPr sz="12000"/>
            </a:lvl6pPr>
            <a:lvl7pPr lvl="6" algn="ctr" rtl="0">
              <a:lnSpc>
                <a:spcPct val="100000"/>
              </a:lnSpc>
              <a:spcBef>
                <a:spcPts val="0"/>
              </a:spcBef>
              <a:spcAft>
                <a:spcPts val="0"/>
              </a:spcAft>
              <a:buSzPts val="12000"/>
              <a:buNone/>
              <a:defRPr sz="12000"/>
            </a:lvl7pPr>
            <a:lvl8pPr lvl="7" algn="ctr" rtl="0">
              <a:lnSpc>
                <a:spcPct val="100000"/>
              </a:lnSpc>
              <a:spcBef>
                <a:spcPts val="0"/>
              </a:spcBef>
              <a:spcAft>
                <a:spcPts val="0"/>
              </a:spcAft>
              <a:buSzPts val="12000"/>
              <a:buNone/>
              <a:defRPr sz="12000"/>
            </a:lvl8pPr>
            <a:lvl9pPr lvl="8" algn="ctr" rtl="0">
              <a:lnSpc>
                <a:spcPct val="100000"/>
              </a:lnSpc>
              <a:spcBef>
                <a:spcPts val="0"/>
              </a:spcBef>
              <a:spcAft>
                <a:spcPts val="0"/>
              </a:spcAft>
              <a:buSzPts val="12000"/>
              <a:buNone/>
              <a:defRPr sz="12000"/>
            </a:lvl9pPr>
          </a:lstStyle>
          <a:p>
            <a:r>
              <a:t>xx%</a:t>
            </a:r>
          </a:p>
        </p:txBody>
      </p:sp>
      <p:sp>
        <p:nvSpPr>
          <p:cNvPr id="240" name="Google Shape;240;p14"/>
          <p:cNvSpPr txBox="1">
            <a:spLocks noGrp="1"/>
          </p:cNvSpPr>
          <p:nvPr>
            <p:ph type="subTitle" idx="5"/>
          </p:nvPr>
        </p:nvSpPr>
        <p:spPr>
          <a:xfrm>
            <a:off x="2168075" y="3394338"/>
            <a:ext cx="4854300" cy="35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grpSp>
        <p:nvGrpSpPr>
          <p:cNvPr id="241" name="Google Shape;241;p14"/>
          <p:cNvGrpSpPr/>
          <p:nvPr/>
        </p:nvGrpSpPr>
        <p:grpSpPr>
          <a:xfrm>
            <a:off x="7493939" y="2102493"/>
            <a:ext cx="2389601" cy="2351521"/>
            <a:chOff x="3864975" y="3468475"/>
            <a:chExt cx="1096600" cy="1079125"/>
          </a:xfrm>
        </p:grpSpPr>
        <p:sp>
          <p:nvSpPr>
            <p:cNvPr id="242" name="Google Shape;242;p14"/>
            <p:cNvSpPr/>
            <p:nvPr/>
          </p:nvSpPr>
          <p:spPr>
            <a:xfrm>
              <a:off x="4066400" y="4058400"/>
              <a:ext cx="694775" cy="161375"/>
            </a:xfrm>
            <a:custGeom>
              <a:avLst/>
              <a:gdLst/>
              <a:ahLst/>
              <a:cxnLst/>
              <a:rect l="l" t="t" r="r" b="b"/>
              <a:pathLst>
                <a:path w="27791" h="6455" extrusionOk="0">
                  <a:moveTo>
                    <a:pt x="1" y="0"/>
                  </a:moveTo>
                  <a:lnTo>
                    <a:pt x="1275" y="6454"/>
                  </a:lnTo>
                  <a:lnTo>
                    <a:pt x="26516" y="6454"/>
                  </a:lnTo>
                  <a:lnTo>
                    <a:pt x="27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4"/>
            <p:cNvSpPr/>
            <p:nvPr/>
          </p:nvSpPr>
          <p:spPr>
            <a:xfrm>
              <a:off x="3948225" y="3808650"/>
              <a:ext cx="142875" cy="249775"/>
            </a:xfrm>
            <a:custGeom>
              <a:avLst/>
              <a:gdLst/>
              <a:ahLst/>
              <a:cxnLst/>
              <a:rect l="l" t="t" r="r" b="b"/>
              <a:pathLst>
                <a:path w="5715" h="9991" extrusionOk="0">
                  <a:moveTo>
                    <a:pt x="0" y="1"/>
                  </a:moveTo>
                  <a:lnTo>
                    <a:pt x="4728" y="9990"/>
                  </a:lnTo>
                  <a:lnTo>
                    <a:pt x="57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4"/>
            <p:cNvSpPr/>
            <p:nvPr/>
          </p:nvSpPr>
          <p:spPr>
            <a:xfrm>
              <a:off x="4733400" y="3808650"/>
              <a:ext cx="144925" cy="249775"/>
            </a:xfrm>
            <a:custGeom>
              <a:avLst/>
              <a:gdLst/>
              <a:ahLst/>
              <a:cxnLst/>
              <a:rect l="l" t="t" r="r" b="b"/>
              <a:pathLst>
                <a:path w="5797" h="9991" extrusionOk="0">
                  <a:moveTo>
                    <a:pt x="1" y="1"/>
                  </a:moveTo>
                  <a:lnTo>
                    <a:pt x="1028" y="9990"/>
                  </a:lnTo>
                  <a:lnTo>
                    <a:pt x="5797" y="1"/>
                  </a:lnTo>
                  <a:close/>
                </a:path>
              </a:pathLst>
            </a:custGeom>
            <a:solidFill>
              <a:srgbClr val="B963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4"/>
            <p:cNvSpPr/>
            <p:nvPr/>
          </p:nvSpPr>
          <p:spPr>
            <a:xfrm>
              <a:off x="4066400" y="3468475"/>
              <a:ext cx="692725" cy="589950"/>
            </a:xfrm>
            <a:custGeom>
              <a:avLst/>
              <a:gdLst/>
              <a:ahLst/>
              <a:cxnLst/>
              <a:rect l="l" t="t" r="r" b="b"/>
              <a:pathLst>
                <a:path w="27709" h="23598" extrusionOk="0">
                  <a:moveTo>
                    <a:pt x="5345" y="0"/>
                  </a:moveTo>
                  <a:lnTo>
                    <a:pt x="4975" y="41"/>
                  </a:lnTo>
                  <a:lnTo>
                    <a:pt x="4646" y="124"/>
                  </a:lnTo>
                  <a:lnTo>
                    <a:pt x="4358" y="247"/>
                  </a:lnTo>
                  <a:lnTo>
                    <a:pt x="4029" y="370"/>
                  </a:lnTo>
                  <a:lnTo>
                    <a:pt x="3742" y="535"/>
                  </a:lnTo>
                  <a:lnTo>
                    <a:pt x="3495" y="740"/>
                  </a:lnTo>
                  <a:lnTo>
                    <a:pt x="3248" y="946"/>
                  </a:lnTo>
                  <a:lnTo>
                    <a:pt x="3002" y="1151"/>
                  </a:lnTo>
                  <a:lnTo>
                    <a:pt x="2796" y="1398"/>
                  </a:lnTo>
                  <a:lnTo>
                    <a:pt x="2591" y="1686"/>
                  </a:lnTo>
                  <a:lnTo>
                    <a:pt x="2426" y="1974"/>
                  </a:lnTo>
                  <a:lnTo>
                    <a:pt x="2303" y="2261"/>
                  </a:lnTo>
                  <a:lnTo>
                    <a:pt x="2180" y="2590"/>
                  </a:lnTo>
                  <a:lnTo>
                    <a:pt x="2097" y="2919"/>
                  </a:lnTo>
                  <a:lnTo>
                    <a:pt x="2056" y="3248"/>
                  </a:lnTo>
                  <a:lnTo>
                    <a:pt x="1" y="23597"/>
                  </a:lnTo>
                  <a:lnTo>
                    <a:pt x="27708" y="23597"/>
                  </a:lnTo>
                  <a:lnTo>
                    <a:pt x="25653" y="3248"/>
                  </a:lnTo>
                  <a:lnTo>
                    <a:pt x="25612" y="2919"/>
                  </a:lnTo>
                  <a:lnTo>
                    <a:pt x="25530" y="2590"/>
                  </a:lnTo>
                  <a:lnTo>
                    <a:pt x="25406" y="2261"/>
                  </a:lnTo>
                  <a:lnTo>
                    <a:pt x="25242" y="1974"/>
                  </a:lnTo>
                  <a:lnTo>
                    <a:pt x="25077" y="1686"/>
                  </a:lnTo>
                  <a:lnTo>
                    <a:pt x="24913" y="1398"/>
                  </a:lnTo>
                  <a:lnTo>
                    <a:pt x="24707" y="1151"/>
                  </a:lnTo>
                  <a:lnTo>
                    <a:pt x="24461" y="946"/>
                  </a:lnTo>
                  <a:lnTo>
                    <a:pt x="24214" y="740"/>
                  </a:lnTo>
                  <a:lnTo>
                    <a:pt x="23926" y="535"/>
                  </a:lnTo>
                  <a:lnTo>
                    <a:pt x="23639" y="370"/>
                  </a:lnTo>
                  <a:lnTo>
                    <a:pt x="23351" y="247"/>
                  </a:lnTo>
                  <a:lnTo>
                    <a:pt x="23022" y="124"/>
                  </a:lnTo>
                  <a:lnTo>
                    <a:pt x="22693" y="41"/>
                  </a:lnTo>
                  <a:lnTo>
                    <a:pt x="223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4"/>
            <p:cNvSpPr/>
            <p:nvPr/>
          </p:nvSpPr>
          <p:spPr>
            <a:xfrm>
              <a:off x="4056125" y="4345125"/>
              <a:ext cx="134650" cy="202475"/>
            </a:xfrm>
            <a:custGeom>
              <a:avLst/>
              <a:gdLst/>
              <a:ahLst/>
              <a:cxnLst/>
              <a:rect l="l" t="t" r="r" b="b"/>
              <a:pathLst>
                <a:path w="5386" h="8099" extrusionOk="0">
                  <a:moveTo>
                    <a:pt x="453" y="0"/>
                  </a:moveTo>
                  <a:lnTo>
                    <a:pt x="1" y="8099"/>
                  </a:lnTo>
                  <a:lnTo>
                    <a:pt x="1604" y="8099"/>
                  </a:lnTo>
                  <a:lnTo>
                    <a:pt x="5386" y="124"/>
                  </a:lnTo>
                  <a:lnTo>
                    <a:pt x="453"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4"/>
            <p:cNvSpPr/>
            <p:nvPr/>
          </p:nvSpPr>
          <p:spPr>
            <a:xfrm>
              <a:off x="4634750" y="4345125"/>
              <a:ext cx="134650" cy="202475"/>
            </a:xfrm>
            <a:custGeom>
              <a:avLst/>
              <a:gdLst/>
              <a:ahLst/>
              <a:cxnLst/>
              <a:rect l="l" t="t" r="r" b="b"/>
              <a:pathLst>
                <a:path w="5386" h="8099" extrusionOk="0">
                  <a:moveTo>
                    <a:pt x="4933" y="0"/>
                  </a:moveTo>
                  <a:lnTo>
                    <a:pt x="0" y="124"/>
                  </a:lnTo>
                  <a:lnTo>
                    <a:pt x="3782" y="8099"/>
                  </a:lnTo>
                  <a:lnTo>
                    <a:pt x="5385" y="8099"/>
                  </a:lnTo>
                  <a:lnTo>
                    <a:pt x="4933"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4"/>
            <p:cNvSpPr/>
            <p:nvPr/>
          </p:nvSpPr>
          <p:spPr>
            <a:xfrm>
              <a:off x="4064350" y="3807625"/>
              <a:ext cx="697850" cy="251825"/>
            </a:xfrm>
            <a:custGeom>
              <a:avLst/>
              <a:gdLst/>
              <a:ahLst/>
              <a:cxnLst/>
              <a:rect l="l" t="t" r="r" b="b"/>
              <a:pathLst>
                <a:path w="27914" h="10073" extrusionOk="0">
                  <a:moveTo>
                    <a:pt x="1028" y="0"/>
                  </a:moveTo>
                  <a:lnTo>
                    <a:pt x="1028" y="42"/>
                  </a:lnTo>
                  <a:lnTo>
                    <a:pt x="1" y="10031"/>
                  </a:lnTo>
                  <a:lnTo>
                    <a:pt x="1" y="10072"/>
                  </a:lnTo>
                  <a:lnTo>
                    <a:pt x="27914" y="10072"/>
                  </a:lnTo>
                  <a:lnTo>
                    <a:pt x="27914" y="10031"/>
                  </a:lnTo>
                  <a:lnTo>
                    <a:pt x="26845" y="42"/>
                  </a:lnTo>
                  <a:lnTo>
                    <a:pt x="26804" y="0"/>
                  </a:lnTo>
                  <a:lnTo>
                    <a:pt x="26722" y="0"/>
                  </a:lnTo>
                  <a:lnTo>
                    <a:pt x="26722" y="42"/>
                  </a:lnTo>
                  <a:lnTo>
                    <a:pt x="27790" y="9949"/>
                  </a:lnTo>
                  <a:lnTo>
                    <a:pt x="124" y="9949"/>
                  </a:lnTo>
                  <a:lnTo>
                    <a:pt x="1152" y="42"/>
                  </a:lnTo>
                  <a:lnTo>
                    <a:pt x="111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4"/>
            <p:cNvSpPr/>
            <p:nvPr/>
          </p:nvSpPr>
          <p:spPr>
            <a:xfrm>
              <a:off x="3864975" y="3808650"/>
              <a:ext cx="1096600" cy="571450"/>
            </a:xfrm>
            <a:custGeom>
              <a:avLst/>
              <a:gdLst/>
              <a:ahLst/>
              <a:cxnLst/>
              <a:rect l="l" t="t" r="r" b="b"/>
              <a:pathLst>
                <a:path w="43864" h="22858" extrusionOk="0">
                  <a:moveTo>
                    <a:pt x="3330" y="1"/>
                  </a:moveTo>
                  <a:lnTo>
                    <a:pt x="2960" y="42"/>
                  </a:lnTo>
                  <a:lnTo>
                    <a:pt x="2590" y="83"/>
                  </a:lnTo>
                  <a:lnTo>
                    <a:pt x="2220" y="206"/>
                  </a:lnTo>
                  <a:lnTo>
                    <a:pt x="1891" y="329"/>
                  </a:lnTo>
                  <a:lnTo>
                    <a:pt x="1562" y="494"/>
                  </a:lnTo>
                  <a:lnTo>
                    <a:pt x="1275" y="699"/>
                  </a:lnTo>
                  <a:lnTo>
                    <a:pt x="987" y="946"/>
                  </a:lnTo>
                  <a:lnTo>
                    <a:pt x="781" y="1193"/>
                  </a:lnTo>
                  <a:lnTo>
                    <a:pt x="535" y="1480"/>
                  </a:lnTo>
                  <a:lnTo>
                    <a:pt x="370" y="1809"/>
                  </a:lnTo>
                  <a:lnTo>
                    <a:pt x="247" y="2138"/>
                  </a:lnTo>
                  <a:lnTo>
                    <a:pt x="124" y="2467"/>
                  </a:lnTo>
                  <a:lnTo>
                    <a:pt x="41" y="2837"/>
                  </a:lnTo>
                  <a:lnTo>
                    <a:pt x="0" y="3207"/>
                  </a:lnTo>
                  <a:lnTo>
                    <a:pt x="0" y="3577"/>
                  </a:lnTo>
                  <a:lnTo>
                    <a:pt x="83" y="3947"/>
                  </a:lnTo>
                  <a:lnTo>
                    <a:pt x="2755" y="17760"/>
                  </a:lnTo>
                  <a:lnTo>
                    <a:pt x="2878" y="18294"/>
                  </a:lnTo>
                  <a:lnTo>
                    <a:pt x="3042" y="18828"/>
                  </a:lnTo>
                  <a:lnTo>
                    <a:pt x="3289" y="19322"/>
                  </a:lnTo>
                  <a:lnTo>
                    <a:pt x="3536" y="19815"/>
                  </a:lnTo>
                  <a:lnTo>
                    <a:pt x="3824" y="20267"/>
                  </a:lnTo>
                  <a:lnTo>
                    <a:pt x="4193" y="20678"/>
                  </a:lnTo>
                  <a:lnTo>
                    <a:pt x="4563" y="21089"/>
                  </a:lnTo>
                  <a:lnTo>
                    <a:pt x="4933" y="21418"/>
                  </a:lnTo>
                  <a:lnTo>
                    <a:pt x="5386" y="21747"/>
                  </a:lnTo>
                  <a:lnTo>
                    <a:pt x="5838" y="22035"/>
                  </a:lnTo>
                  <a:lnTo>
                    <a:pt x="6290" y="22282"/>
                  </a:lnTo>
                  <a:lnTo>
                    <a:pt x="6824" y="22487"/>
                  </a:lnTo>
                  <a:lnTo>
                    <a:pt x="7318" y="22652"/>
                  </a:lnTo>
                  <a:lnTo>
                    <a:pt x="7852" y="22775"/>
                  </a:lnTo>
                  <a:lnTo>
                    <a:pt x="8428" y="22857"/>
                  </a:lnTo>
                  <a:lnTo>
                    <a:pt x="35478" y="22857"/>
                  </a:lnTo>
                  <a:lnTo>
                    <a:pt x="36012" y="22775"/>
                  </a:lnTo>
                  <a:lnTo>
                    <a:pt x="36546" y="22652"/>
                  </a:lnTo>
                  <a:lnTo>
                    <a:pt x="37081" y="22487"/>
                  </a:lnTo>
                  <a:lnTo>
                    <a:pt x="37574" y="22282"/>
                  </a:lnTo>
                  <a:lnTo>
                    <a:pt x="38067" y="22035"/>
                  </a:lnTo>
                  <a:lnTo>
                    <a:pt x="38520" y="21747"/>
                  </a:lnTo>
                  <a:lnTo>
                    <a:pt x="38931" y="21418"/>
                  </a:lnTo>
                  <a:lnTo>
                    <a:pt x="39342" y="21089"/>
                  </a:lnTo>
                  <a:lnTo>
                    <a:pt x="39712" y="20678"/>
                  </a:lnTo>
                  <a:lnTo>
                    <a:pt x="40041" y="20267"/>
                  </a:lnTo>
                  <a:lnTo>
                    <a:pt x="40328" y="19815"/>
                  </a:lnTo>
                  <a:lnTo>
                    <a:pt x="40575" y="19322"/>
                  </a:lnTo>
                  <a:lnTo>
                    <a:pt x="40822" y="18828"/>
                  </a:lnTo>
                  <a:lnTo>
                    <a:pt x="40986" y="18294"/>
                  </a:lnTo>
                  <a:lnTo>
                    <a:pt x="41110" y="17760"/>
                  </a:lnTo>
                  <a:lnTo>
                    <a:pt x="43823" y="3947"/>
                  </a:lnTo>
                  <a:lnTo>
                    <a:pt x="43864" y="3577"/>
                  </a:lnTo>
                  <a:lnTo>
                    <a:pt x="43864" y="3207"/>
                  </a:lnTo>
                  <a:lnTo>
                    <a:pt x="43823" y="2837"/>
                  </a:lnTo>
                  <a:lnTo>
                    <a:pt x="43741" y="2467"/>
                  </a:lnTo>
                  <a:lnTo>
                    <a:pt x="43658" y="2138"/>
                  </a:lnTo>
                  <a:lnTo>
                    <a:pt x="43494" y="1809"/>
                  </a:lnTo>
                  <a:lnTo>
                    <a:pt x="43329" y="1480"/>
                  </a:lnTo>
                  <a:lnTo>
                    <a:pt x="43124" y="1193"/>
                  </a:lnTo>
                  <a:lnTo>
                    <a:pt x="42877" y="946"/>
                  </a:lnTo>
                  <a:lnTo>
                    <a:pt x="42589" y="699"/>
                  </a:lnTo>
                  <a:lnTo>
                    <a:pt x="42302" y="494"/>
                  </a:lnTo>
                  <a:lnTo>
                    <a:pt x="41973" y="329"/>
                  </a:lnTo>
                  <a:lnTo>
                    <a:pt x="41644" y="206"/>
                  </a:lnTo>
                  <a:lnTo>
                    <a:pt x="41315" y="83"/>
                  </a:lnTo>
                  <a:lnTo>
                    <a:pt x="40945" y="42"/>
                  </a:lnTo>
                  <a:lnTo>
                    <a:pt x="40534" y="1"/>
                  </a:lnTo>
                  <a:lnTo>
                    <a:pt x="40246" y="1"/>
                  </a:lnTo>
                  <a:lnTo>
                    <a:pt x="39958" y="42"/>
                  </a:lnTo>
                  <a:lnTo>
                    <a:pt x="39671" y="124"/>
                  </a:lnTo>
                  <a:lnTo>
                    <a:pt x="39424" y="206"/>
                  </a:lnTo>
                  <a:lnTo>
                    <a:pt x="38890" y="453"/>
                  </a:lnTo>
                  <a:lnTo>
                    <a:pt x="38437" y="740"/>
                  </a:lnTo>
                  <a:lnTo>
                    <a:pt x="38026" y="1152"/>
                  </a:lnTo>
                  <a:lnTo>
                    <a:pt x="37697" y="1604"/>
                  </a:lnTo>
                  <a:lnTo>
                    <a:pt x="37574" y="1850"/>
                  </a:lnTo>
                  <a:lnTo>
                    <a:pt x="37451" y="2138"/>
                  </a:lnTo>
                  <a:lnTo>
                    <a:pt x="37369" y="2385"/>
                  </a:lnTo>
                  <a:lnTo>
                    <a:pt x="37286" y="2673"/>
                  </a:lnTo>
                  <a:lnTo>
                    <a:pt x="34573" y="16444"/>
                  </a:lnTo>
                  <a:lnTo>
                    <a:pt x="9332" y="16444"/>
                  </a:lnTo>
                  <a:lnTo>
                    <a:pt x="6578" y="2673"/>
                  </a:lnTo>
                  <a:lnTo>
                    <a:pt x="6537" y="2385"/>
                  </a:lnTo>
                  <a:lnTo>
                    <a:pt x="6413" y="2138"/>
                  </a:lnTo>
                  <a:lnTo>
                    <a:pt x="6290" y="1850"/>
                  </a:lnTo>
                  <a:lnTo>
                    <a:pt x="6167" y="1604"/>
                  </a:lnTo>
                  <a:lnTo>
                    <a:pt x="5838" y="1152"/>
                  </a:lnTo>
                  <a:lnTo>
                    <a:pt x="5427" y="740"/>
                  </a:lnTo>
                  <a:lnTo>
                    <a:pt x="4975" y="453"/>
                  </a:lnTo>
                  <a:lnTo>
                    <a:pt x="4481" y="206"/>
                  </a:lnTo>
                  <a:lnTo>
                    <a:pt x="4193" y="124"/>
                  </a:lnTo>
                  <a:lnTo>
                    <a:pt x="3906" y="42"/>
                  </a:lnTo>
                  <a:lnTo>
                    <a:pt x="36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4"/>
            <p:cNvSpPr/>
            <p:nvPr/>
          </p:nvSpPr>
          <p:spPr>
            <a:xfrm>
              <a:off x="4355200" y="3468475"/>
              <a:ext cx="444000" cy="521075"/>
            </a:xfrm>
            <a:custGeom>
              <a:avLst/>
              <a:gdLst/>
              <a:ahLst/>
              <a:cxnLst/>
              <a:rect l="l" t="t" r="r" b="b"/>
              <a:pathLst>
                <a:path w="17760" h="20843" extrusionOk="0">
                  <a:moveTo>
                    <a:pt x="0" y="0"/>
                  </a:moveTo>
                  <a:lnTo>
                    <a:pt x="6989" y="20843"/>
                  </a:lnTo>
                  <a:lnTo>
                    <a:pt x="17760" y="13608"/>
                  </a:lnTo>
                  <a:lnTo>
                    <a:pt x="13978" y="2302"/>
                  </a:lnTo>
                  <a:lnTo>
                    <a:pt x="13772" y="1809"/>
                  </a:lnTo>
                  <a:lnTo>
                    <a:pt x="13484" y="1357"/>
                  </a:lnTo>
                  <a:lnTo>
                    <a:pt x="13114" y="946"/>
                  </a:lnTo>
                  <a:lnTo>
                    <a:pt x="12744" y="617"/>
                  </a:lnTo>
                  <a:lnTo>
                    <a:pt x="12292" y="370"/>
                  </a:lnTo>
                  <a:lnTo>
                    <a:pt x="11799" y="165"/>
                  </a:lnTo>
                  <a:lnTo>
                    <a:pt x="11305" y="41"/>
                  </a:lnTo>
                  <a:lnTo>
                    <a:pt x="1077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4"/>
            <p:cNvSpPr/>
            <p:nvPr/>
          </p:nvSpPr>
          <p:spPr>
            <a:xfrm>
              <a:off x="4410700" y="3468475"/>
              <a:ext cx="373075" cy="440925"/>
            </a:xfrm>
            <a:custGeom>
              <a:avLst/>
              <a:gdLst/>
              <a:ahLst/>
              <a:cxnLst/>
              <a:rect l="l" t="t" r="r" b="b"/>
              <a:pathLst>
                <a:path w="14923" h="17637" extrusionOk="0">
                  <a:moveTo>
                    <a:pt x="0" y="0"/>
                  </a:moveTo>
                  <a:lnTo>
                    <a:pt x="5920" y="17636"/>
                  </a:lnTo>
                  <a:lnTo>
                    <a:pt x="14923" y="11716"/>
                  </a:lnTo>
                  <a:lnTo>
                    <a:pt x="11758" y="2302"/>
                  </a:lnTo>
                  <a:lnTo>
                    <a:pt x="11552" y="1809"/>
                  </a:lnTo>
                  <a:lnTo>
                    <a:pt x="11264" y="1357"/>
                  </a:lnTo>
                  <a:lnTo>
                    <a:pt x="10894" y="946"/>
                  </a:lnTo>
                  <a:lnTo>
                    <a:pt x="10524" y="617"/>
                  </a:lnTo>
                  <a:lnTo>
                    <a:pt x="10072" y="370"/>
                  </a:lnTo>
                  <a:lnTo>
                    <a:pt x="9579" y="165"/>
                  </a:lnTo>
                  <a:lnTo>
                    <a:pt x="9085" y="41"/>
                  </a:lnTo>
                  <a:lnTo>
                    <a:pt x="855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4"/>
            <p:cNvSpPr/>
            <p:nvPr/>
          </p:nvSpPr>
          <p:spPr>
            <a:xfrm>
              <a:off x="4360325" y="3471550"/>
              <a:ext cx="3125" cy="84300"/>
            </a:xfrm>
            <a:custGeom>
              <a:avLst/>
              <a:gdLst/>
              <a:ahLst/>
              <a:cxnLst/>
              <a:rect l="l" t="t" r="r" b="b"/>
              <a:pathLst>
                <a:path w="125" h="3372" extrusionOk="0">
                  <a:moveTo>
                    <a:pt x="42" y="1"/>
                  </a:moveTo>
                  <a:lnTo>
                    <a:pt x="1" y="42"/>
                  </a:lnTo>
                  <a:lnTo>
                    <a:pt x="1" y="3289"/>
                  </a:lnTo>
                  <a:lnTo>
                    <a:pt x="42" y="3331"/>
                  </a:lnTo>
                  <a:lnTo>
                    <a:pt x="83" y="3372"/>
                  </a:lnTo>
                  <a:lnTo>
                    <a:pt x="124" y="3331"/>
                  </a:lnTo>
                  <a:lnTo>
                    <a:pt x="124" y="3289"/>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4"/>
            <p:cNvSpPr/>
            <p:nvPr/>
          </p:nvSpPr>
          <p:spPr>
            <a:xfrm>
              <a:off x="4377800" y="3521925"/>
              <a:ext cx="3125" cy="84275"/>
            </a:xfrm>
            <a:custGeom>
              <a:avLst/>
              <a:gdLst/>
              <a:ahLst/>
              <a:cxnLst/>
              <a:rect l="l" t="t" r="r" b="b"/>
              <a:pathLst>
                <a:path w="125" h="3371"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4"/>
            <p:cNvSpPr/>
            <p:nvPr/>
          </p:nvSpPr>
          <p:spPr>
            <a:xfrm>
              <a:off x="4396300" y="3570225"/>
              <a:ext cx="3125" cy="84300"/>
            </a:xfrm>
            <a:custGeom>
              <a:avLst/>
              <a:gdLst/>
              <a:ahLst/>
              <a:cxnLst/>
              <a:rect l="l" t="t" r="r" b="b"/>
              <a:pathLst>
                <a:path w="125" h="3372" extrusionOk="0">
                  <a:moveTo>
                    <a:pt x="1" y="0"/>
                  </a:moveTo>
                  <a:lnTo>
                    <a:pt x="1" y="41"/>
                  </a:lnTo>
                  <a:lnTo>
                    <a:pt x="1" y="3289"/>
                  </a:lnTo>
                  <a:lnTo>
                    <a:pt x="1"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4"/>
            <p:cNvSpPr/>
            <p:nvPr/>
          </p:nvSpPr>
          <p:spPr>
            <a:xfrm>
              <a:off x="4415825" y="3628800"/>
              <a:ext cx="3125" cy="84300"/>
            </a:xfrm>
            <a:custGeom>
              <a:avLst/>
              <a:gdLst/>
              <a:ahLst/>
              <a:cxnLst/>
              <a:rect l="l" t="t" r="r" b="b"/>
              <a:pathLst>
                <a:path w="125" h="3372" extrusionOk="0">
                  <a:moveTo>
                    <a:pt x="42" y="0"/>
                  </a:moveTo>
                  <a:lnTo>
                    <a:pt x="1" y="42"/>
                  </a:lnTo>
                  <a:lnTo>
                    <a:pt x="1" y="3289"/>
                  </a:lnTo>
                  <a:lnTo>
                    <a:pt x="42" y="3330"/>
                  </a:lnTo>
                  <a:lnTo>
                    <a:pt x="83" y="3371"/>
                  </a:lnTo>
                  <a:lnTo>
                    <a:pt x="124" y="3330"/>
                  </a:lnTo>
                  <a:lnTo>
                    <a:pt x="124" y="3289"/>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4"/>
            <p:cNvSpPr/>
            <p:nvPr/>
          </p:nvSpPr>
          <p:spPr>
            <a:xfrm>
              <a:off x="4434325" y="3686350"/>
              <a:ext cx="3125" cy="84300"/>
            </a:xfrm>
            <a:custGeom>
              <a:avLst/>
              <a:gdLst/>
              <a:ahLst/>
              <a:cxnLst/>
              <a:rect l="l" t="t" r="r" b="b"/>
              <a:pathLst>
                <a:path w="125" h="3372" extrusionOk="0">
                  <a:moveTo>
                    <a:pt x="83" y="1"/>
                  </a:moveTo>
                  <a:lnTo>
                    <a:pt x="42" y="42"/>
                  </a:lnTo>
                  <a:lnTo>
                    <a:pt x="1" y="83"/>
                  </a:lnTo>
                  <a:lnTo>
                    <a:pt x="1" y="3330"/>
                  </a:lnTo>
                  <a:lnTo>
                    <a:pt x="42" y="3371"/>
                  </a:lnTo>
                  <a:lnTo>
                    <a:pt x="124" y="3371"/>
                  </a:lnTo>
                  <a:lnTo>
                    <a:pt x="124" y="3330"/>
                  </a:lnTo>
                  <a:lnTo>
                    <a:pt x="124" y="83"/>
                  </a:lnTo>
                  <a:lnTo>
                    <a:pt x="124" y="42"/>
                  </a:lnTo>
                  <a:lnTo>
                    <a:pt x="8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4"/>
            <p:cNvSpPr/>
            <p:nvPr/>
          </p:nvSpPr>
          <p:spPr>
            <a:xfrm>
              <a:off x="4454900" y="3751100"/>
              <a:ext cx="3100" cy="84300"/>
            </a:xfrm>
            <a:custGeom>
              <a:avLst/>
              <a:gdLst/>
              <a:ahLst/>
              <a:cxnLst/>
              <a:rect l="l" t="t" r="r" b="b"/>
              <a:pathLst>
                <a:path w="124" h="3372" extrusionOk="0">
                  <a:moveTo>
                    <a:pt x="41" y="0"/>
                  </a:moveTo>
                  <a:lnTo>
                    <a:pt x="0" y="83"/>
                  </a:lnTo>
                  <a:lnTo>
                    <a:pt x="0" y="3289"/>
                  </a:lnTo>
                  <a:lnTo>
                    <a:pt x="41" y="3330"/>
                  </a:lnTo>
                  <a:lnTo>
                    <a:pt x="82" y="3371"/>
                  </a:lnTo>
                  <a:lnTo>
                    <a:pt x="123" y="3330"/>
                  </a:lnTo>
                  <a:lnTo>
                    <a:pt x="123" y="3289"/>
                  </a:lnTo>
                  <a:lnTo>
                    <a:pt x="123" y="83"/>
                  </a:lnTo>
                  <a:lnTo>
                    <a:pt x="12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4"/>
            <p:cNvSpPr/>
            <p:nvPr/>
          </p:nvSpPr>
          <p:spPr>
            <a:xfrm>
              <a:off x="4475450" y="3802475"/>
              <a:ext cx="3100" cy="83275"/>
            </a:xfrm>
            <a:custGeom>
              <a:avLst/>
              <a:gdLst/>
              <a:ahLst/>
              <a:cxnLst/>
              <a:rect l="l" t="t" r="r" b="b"/>
              <a:pathLst>
                <a:path w="124" h="3331" extrusionOk="0">
                  <a:moveTo>
                    <a:pt x="0" y="1"/>
                  </a:moveTo>
                  <a:lnTo>
                    <a:pt x="0" y="42"/>
                  </a:lnTo>
                  <a:lnTo>
                    <a:pt x="0" y="3290"/>
                  </a:lnTo>
                  <a:lnTo>
                    <a:pt x="0" y="3331"/>
                  </a:lnTo>
                  <a:lnTo>
                    <a:pt x="82" y="3331"/>
                  </a:lnTo>
                  <a:lnTo>
                    <a:pt x="124" y="3290"/>
                  </a:lnTo>
                  <a:lnTo>
                    <a:pt x="124" y="42"/>
                  </a:lnTo>
                  <a:lnTo>
                    <a:pt x="82"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4"/>
            <p:cNvSpPr/>
            <p:nvPr/>
          </p:nvSpPr>
          <p:spPr>
            <a:xfrm>
              <a:off x="4492925" y="3865175"/>
              <a:ext cx="3100" cy="84300"/>
            </a:xfrm>
            <a:custGeom>
              <a:avLst/>
              <a:gdLst/>
              <a:ahLst/>
              <a:cxnLst/>
              <a:rect l="l" t="t" r="r" b="b"/>
              <a:pathLst>
                <a:path w="124" h="3372" extrusionOk="0">
                  <a:moveTo>
                    <a:pt x="41" y="1"/>
                  </a:moveTo>
                  <a:lnTo>
                    <a:pt x="0" y="42"/>
                  </a:lnTo>
                  <a:lnTo>
                    <a:pt x="0" y="3289"/>
                  </a:lnTo>
                  <a:lnTo>
                    <a:pt x="41" y="3330"/>
                  </a:lnTo>
                  <a:lnTo>
                    <a:pt x="82" y="3371"/>
                  </a:lnTo>
                  <a:lnTo>
                    <a:pt x="123" y="3330"/>
                  </a:lnTo>
                  <a:lnTo>
                    <a:pt x="123" y="3289"/>
                  </a:lnTo>
                  <a:lnTo>
                    <a:pt x="123" y="42"/>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4"/>
            <p:cNvSpPr/>
            <p:nvPr/>
          </p:nvSpPr>
          <p:spPr>
            <a:xfrm>
              <a:off x="4512450" y="3910400"/>
              <a:ext cx="3100" cy="84300"/>
            </a:xfrm>
            <a:custGeom>
              <a:avLst/>
              <a:gdLst/>
              <a:ahLst/>
              <a:cxnLst/>
              <a:rect l="l" t="t" r="r" b="b"/>
              <a:pathLst>
                <a:path w="124" h="3372" extrusionOk="0">
                  <a:moveTo>
                    <a:pt x="41" y="0"/>
                  </a:moveTo>
                  <a:lnTo>
                    <a:pt x="0" y="41"/>
                  </a:lnTo>
                  <a:lnTo>
                    <a:pt x="0" y="83"/>
                  </a:lnTo>
                  <a:lnTo>
                    <a:pt x="0" y="3330"/>
                  </a:lnTo>
                  <a:lnTo>
                    <a:pt x="0" y="3371"/>
                  </a:lnTo>
                  <a:lnTo>
                    <a:pt x="123" y="3371"/>
                  </a:lnTo>
                  <a:lnTo>
                    <a:pt x="123" y="3330"/>
                  </a:lnTo>
                  <a:lnTo>
                    <a:pt x="123" y="83"/>
                  </a:lnTo>
                  <a:lnTo>
                    <a:pt x="123"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4"/>
            <p:cNvSpPr/>
            <p:nvPr/>
          </p:nvSpPr>
          <p:spPr>
            <a:xfrm>
              <a:off x="4531975" y="3947400"/>
              <a:ext cx="3100" cy="84300"/>
            </a:xfrm>
            <a:custGeom>
              <a:avLst/>
              <a:gdLst/>
              <a:ahLst/>
              <a:cxnLst/>
              <a:rect l="l" t="t" r="r" b="b"/>
              <a:pathLst>
                <a:path w="124" h="3372" extrusionOk="0">
                  <a:moveTo>
                    <a:pt x="0" y="0"/>
                  </a:moveTo>
                  <a:lnTo>
                    <a:pt x="0" y="41"/>
                  </a:lnTo>
                  <a:lnTo>
                    <a:pt x="0" y="3289"/>
                  </a:lnTo>
                  <a:lnTo>
                    <a:pt x="0" y="3330"/>
                  </a:lnTo>
                  <a:lnTo>
                    <a:pt x="41" y="3371"/>
                  </a:lnTo>
                  <a:lnTo>
                    <a:pt x="82" y="3330"/>
                  </a:lnTo>
                  <a:lnTo>
                    <a:pt x="124" y="3289"/>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4"/>
            <p:cNvSpPr/>
            <p:nvPr/>
          </p:nvSpPr>
          <p:spPr>
            <a:xfrm>
              <a:off x="4560750" y="3927875"/>
              <a:ext cx="3100" cy="84300"/>
            </a:xfrm>
            <a:custGeom>
              <a:avLst/>
              <a:gdLst/>
              <a:ahLst/>
              <a:cxnLst/>
              <a:rect l="l" t="t" r="r" b="b"/>
              <a:pathLst>
                <a:path w="124" h="3372" extrusionOk="0">
                  <a:moveTo>
                    <a:pt x="82" y="0"/>
                  </a:moveTo>
                  <a:lnTo>
                    <a:pt x="41" y="41"/>
                  </a:lnTo>
                  <a:lnTo>
                    <a:pt x="0" y="82"/>
                  </a:lnTo>
                  <a:lnTo>
                    <a:pt x="0" y="3330"/>
                  </a:lnTo>
                  <a:lnTo>
                    <a:pt x="41" y="3371"/>
                  </a:lnTo>
                  <a:lnTo>
                    <a:pt x="124" y="3371"/>
                  </a:lnTo>
                  <a:lnTo>
                    <a:pt x="124" y="3330"/>
                  </a:lnTo>
                  <a:lnTo>
                    <a:pt x="124" y="82"/>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4"/>
            <p:cNvSpPr/>
            <p:nvPr/>
          </p:nvSpPr>
          <p:spPr>
            <a:xfrm>
              <a:off x="4596725" y="3905250"/>
              <a:ext cx="3100" cy="84300"/>
            </a:xfrm>
            <a:custGeom>
              <a:avLst/>
              <a:gdLst/>
              <a:ahLst/>
              <a:cxnLst/>
              <a:rect l="l" t="t" r="r" b="b"/>
              <a:pathLst>
                <a:path w="124" h="3372" extrusionOk="0">
                  <a:moveTo>
                    <a:pt x="0" y="1"/>
                  </a:moveTo>
                  <a:lnTo>
                    <a:pt x="0" y="83"/>
                  </a:lnTo>
                  <a:lnTo>
                    <a:pt x="0" y="3289"/>
                  </a:lnTo>
                  <a:lnTo>
                    <a:pt x="0" y="3372"/>
                  </a:lnTo>
                  <a:lnTo>
                    <a:pt x="123" y="3372"/>
                  </a:lnTo>
                  <a:lnTo>
                    <a:pt x="123" y="3289"/>
                  </a:lnTo>
                  <a:lnTo>
                    <a:pt x="123" y="83"/>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4"/>
            <p:cNvSpPr/>
            <p:nvPr/>
          </p:nvSpPr>
          <p:spPr>
            <a:xfrm>
              <a:off x="4630625" y="3882650"/>
              <a:ext cx="3125" cy="84300"/>
            </a:xfrm>
            <a:custGeom>
              <a:avLst/>
              <a:gdLst/>
              <a:ahLst/>
              <a:cxnLst/>
              <a:rect l="l" t="t" r="r" b="b"/>
              <a:pathLst>
                <a:path w="125" h="3372" extrusionOk="0">
                  <a:moveTo>
                    <a:pt x="83" y="0"/>
                  </a:moveTo>
                  <a:lnTo>
                    <a:pt x="42" y="41"/>
                  </a:lnTo>
                  <a:lnTo>
                    <a:pt x="1" y="83"/>
                  </a:lnTo>
                  <a:lnTo>
                    <a:pt x="1" y="3330"/>
                  </a:lnTo>
                  <a:lnTo>
                    <a:pt x="42" y="3371"/>
                  </a:lnTo>
                  <a:lnTo>
                    <a:pt x="124" y="3371"/>
                  </a:lnTo>
                  <a:lnTo>
                    <a:pt x="124" y="3330"/>
                  </a:lnTo>
                  <a:lnTo>
                    <a:pt x="124" y="83"/>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4"/>
            <p:cNvSpPr/>
            <p:nvPr/>
          </p:nvSpPr>
          <p:spPr>
            <a:xfrm>
              <a:off x="4661450" y="3861075"/>
              <a:ext cx="3125" cy="84300"/>
            </a:xfrm>
            <a:custGeom>
              <a:avLst/>
              <a:gdLst/>
              <a:ahLst/>
              <a:cxnLst/>
              <a:rect l="l" t="t" r="r" b="b"/>
              <a:pathLst>
                <a:path w="125" h="3372" extrusionOk="0">
                  <a:moveTo>
                    <a:pt x="42" y="0"/>
                  </a:moveTo>
                  <a:lnTo>
                    <a:pt x="1" y="41"/>
                  </a:lnTo>
                  <a:lnTo>
                    <a:pt x="1" y="3289"/>
                  </a:lnTo>
                  <a:lnTo>
                    <a:pt x="42"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4"/>
            <p:cNvSpPr/>
            <p:nvPr/>
          </p:nvSpPr>
          <p:spPr>
            <a:xfrm>
              <a:off x="4693325" y="3839475"/>
              <a:ext cx="3100" cy="84300"/>
            </a:xfrm>
            <a:custGeom>
              <a:avLst/>
              <a:gdLst/>
              <a:ahLst/>
              <a:cxnLst/>
              <a:rect l="l" t="t" r="r" b="b"/>
              <a:pathLst>
                <a:path w="124" h="3372" extrusionOk="0">
                  <a:moveTo>
                    <a:pt x="41" y="1"/>
                  </a:moveTo>
                  <a:lnTo>
                    <a:pt x="0" y="42"/>
                  </a:lnTo>
                  <a:lnTo>
                    <a:pt x="0" y="3290"/>
                  </a:lnTo>
                  <a:lnTo>
                    <a:pt x="41" y="3331"/>
                  </a:lnTo>
                  <a:lnTo>
                    <a:pt x="83" y="3372"/>
                  </a:lnTo>
                  <a:lnTo>
                    <a:pt x="124" y="3331"/>
                  </a:lnTo>
                  <a:lnTo>
                    <a:pt x="124" y="3290"/>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4"/>
            <p:cNvSpPr/>
            <p:nvPr/>
          </p:nvSpPr>
          <p:spPr>
            <a:xfrm>
              <a:off x="4728275" y="3815850"/>
              <a:ext cx="3100" cy="84300"/>
            </a:xfrm>
            <a:custGeom>
              <a:avLst/>
              <a:gdLst/>
              <a:ahLst/>
              <a:cxnLst/>
              <a:rect l="l" t="t" r="r" b="b"/>
              <a:pathLst>
                <a:path w="124" h="3372" extrusionOk="0">
                  <a:moveTo>
                    <a:pt x="41" y="0"/>
                  </a:moveTo>
                  <a:lnTo>
                    <a:pt x="0" y="41"/>
                  </a:lnTo>
                  <a:lnTo>
                    <a:pt x="0" y="82"/>
                  </a:lnTo>
                  <a:lnTo>
                    <a:pt x="0" y="3330"/>
                  </a:lnTo>
                  <a:lnTo>
                    <a:pt x="0" y="3371"/>
                  </a:lnTo>
                  <a:lnTo>
                    <a:pt x="82" y="3371"/>
                  </a:lnTo>
                  <a:lnTo>
                    <a:pt x="123" y="3330"/>
                  </a:lnTo>
                  <a:lnTo>
                    <a:pt x="123" y="82"/>
                  </a:lnTo>
                  <a:lnTo>
                    <a:pt x="82"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4"/>
            <p:cNvSpPr/>
            <p:nvPr/>
          </p:nvSpPr>
          <p:spPr>
            <a:xfrm>
              <a:off x="4763200" y="3795300"/>
              <a:ext cx="3125" cy="84300"/>
            </a:xfrm>
            <a:custGeom>
              <a:avLst/>
              <a:gdLst/>
              <a:ahLst/>
              <a:cxnLst/>
              <a:rect l="l" t="t" r="r" b="b"/>
              <a:pathLst>
                <a:path w="125" h="3372"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4"/>
            <p:cNvSpPr/>
            <p:nvPr/>
          </p:nvSpPr>
          <p:spPr>
            <a:xfrm>
              <a:off x="4793000" y="3807625"/>
              <a:ext cx="3125" cy="52425"/>
            </a:xfrm>
            <a:custGeom>
              <a:avLst/>
              <a:gdLst/>
              <a:ahLst/>
              <a:cxnLst/>
              <a:rect l="l" t="t" r="r" b="b"/>
              <a:pathLst>
                <a:path w="125" h="2097" extrusionOk="0">
                  <a:moveTo>
                    <a:pt x="1" y="0"/>
                  </a:moveTo>
                  <a:lnTo>
                    <a:pt x="1" y="42"/>
                  </a:lnTo>
                  <a:lnTo>
                    <a:pt x="1" y="2015"/>
                  </a:lnTo>
                  <a:lnTo>
                    <a:pt x="1" y="2056"/>
                  </a:lnTo>
                  <a:lnTo>
                    <a:pt x="83" y="2097"/>
                  </a:lnTo>
                  <a:lnTo>
                    <a:pt x="124" y="2056"/>
                  </a:lnTo>
                  <a:lnTo>
                    <a:pt x="124" y="2015"/>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0" name="Google Shape;270;p14"/>
          <p:cNvGrpSpPr/>
          <p:nvPr/>
        </p:nvGrpSpPr>
        <p:grpSpPr>
          <a:xfrm>
            <a:off x="-764172" y="1624064"/>
            <a:ext cx="2126610" cy="736113"/>
            <a:chOff x="6082150" y="1677950"/>
            <a:chExt cx="787750" cy="272675"/>
          </a:xfrm>
        </p:grpSpPr>
        <p:sp>
          <p:nvSpPr>
            <p:cNvPr id="271" name="Google Shape;271;p14"/>
            <p:cNvSpPr/>
            <p:nvPr/>
          </p:nvSpPr>
          <p:spPr>
            <a:xfrm>
              <a:off x="6082150" y="1677950"/>
              <a:ext cx="787750" cy="272675"/>
            </a:xfrm>
            <a:custGeom>
              <a:avLst/>
              <a:gdLst/>
              <a:ahLst/>
              <a:cxnLst/>
              <a:rect l="l" t="t" r="r" b="b"/>
              <a:pathLst>
                <a:path w="31510" h="10907" extrusionOk="0">
                  <a:moveTo>
                    <a:pt x="42" y="1"/>
                  </a:moveTo>
                  <a:lnTo>
                    <a:pt x="0" y="10865"/>
                  </a:lnTo>
                  <a:lnTo>
                    <a:pt x="31510" y="10906"/>
                  </a:lnTo>
                  <a:lnTo>
                    <a:pt x="31510" y="42"/>
                  </a:lnTo>
                  <a:lnTo>
                    <a:pt x="4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4"/>
            <p:cNvSpPr/>
            <p:nvPr/>
          </p:nvSpPr>
          <p:spPr>
            <a:xfrm>
              <a:off x="6092550" y="1686275"/>
              <a:ext cx="768000" cy="256025"/>
            </a:xfrm>
            <a:custGeom>
              <a:avLst/>
              <a:gdLst/>
              <a:ahLst/>
              <a:cxnLst/>
              <a:rect l="l" t="t" r="r" b="b"/>
              <a:pathLst>
                <a:path w="30720" h="10241" extrusionOk="0">
                  <a:moveTo>
                    <a:pt x="1" y="1"/>
                  </a:moveTo>
                  <a:lnTo>
                    <a:pt x="1" y="10199"/>
                  </a:lnTo>
                  <a:lnTo>
                    <a:pt x="30719" y="10240"/>
                  </a:lnTo>
                  <a:lnTo>
                    <a:pt x="30719" y="42"/>
                  </a:lnTo>
                  <a:lnTo>
                    <a:pt x="1" y="1"/>
                  </a:lnTo>
                  <a:close/>
                </a:path>
              </a:pathLst>
            </a:custGeom>
            <a:solidFill>
              <a:srgbClr val="EBCD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4"/>
            <p:cNvSpPr/>
            <p:nvPr/>
          </p:nvSpPr>
          <p:spPr>
            <a:xfrm>
              <a:off x="6092550" y="1687325"/>
              <a:ext cx="768000" cy="253925"/>
            </a:xfrm>
            <a:custGeom>
              <a:avLst/>
              <a:gdLst/>
              <a:ahLst/>
              <a:cxnLst/>
              <a:rect l="l" t="t" r="r" b="b"/>
              <a:pathLst>
                <a:path w="30720" h="10157" extrusionOk="0">
                  <a:moveTo>
                    <a:pt x="25933" y="0"/>
                  </a:moveTo>
                  <a:lnTo>
                    <a:pt x="25391" y="500"/>
                  </a:lnTo>
                  <a:lnTo>
                    <a:pt x="24809" y="999"/>
                  </a:lnTo>
                  <a:lnTo>
                    <a:pt x="24184" y="1499"/>
                  </a:lnTo>
                  <a:lnTo>
                    <a:pt x="23518" y="1957"/>
                  </a:lnTo>
                  <a:lnTo>
                    <a:pt x="22811" y="2415"/>
                  </a:lnTo>
                  <a:lnTo>
                    <a:pt x="22020" y="2831"/>
                  </a:lnTo>
                  <a:lnTo>
                    <a:pt x="21187" y="3205"/>
                  </a:lnTo>
                  <a:lnTo>
                    <a:pt x="20313" y="3538"/>
                  </a:lnTo>
                  <a:lnTo>
                    <a:pt x="19356" y="3830"/>
                  </a:lnTo>
                  <a:lnTo>
                    <a:pt x="18357" y="4079"/>
                  </a:lnTo>
                  <a:lnTo>
                    <a:pt x="17275" y="4246"/>
                  </a:lnTo>
                  <a:lnTo>
                    <a:pt x="16109" y="4329"/>
                  </a:lnTo>
                  <a:lnTo>
                    <a:pt x="14860" y="4371"/>
                  </a:lnTo>
                  <a:lnTo>
                    <a:pt x="13570" y="4288"/>
                  </a:lnTo>
                  <a:lnTo>
                    <a:pt x="12197" y="4163"/>
                  </a:lnTo>
                  <a:lnTo>
                    <a:pt x="10740" y="3913"/>
                  </a:lnTo>
                  <a:lnTo>
                    <a:pt x="9699" y="3746"/>
                  </a:lnTo>
                  <a:lnTo>
                    <a:pt x="8658" y="3622"/>
                  </a:lnTo>
                  <a:lnTo>
                    <a:pt x="7743" y="3580"/>
                  </a:lnTo>
                  <a:lnTo>
                    <a:pt x="6827" y="3580"/>
                  </a:lnTo>
                  <a:lnTo>
                    <a:pt x="5995" y="3622"/>
                  </a:lnTo>
                  <a:lnTo>
                    <a:pt x="5204" y="3705"/>
                  </a:lnTo>
                  <a:lnTo>
                    <a:pt x="4496" y="3830"/>
                  </a:lnTo>
                  <a:lnTo>
                    <a:pt x="3788" y="3955"/>
                  </a:lnTo>
                  <a:lnTo>
                    <a:pt x="3164" y="4163"/>
                  </a:lnTo>
                  <a:lnTo>
                    <a:pt x="2581" y="4371"/>
                  </a:lnTo>
                  <a:lnTo>
                    <a:pt x="2040" y="4621"/>
                  </a:lnTo>
                  <a:lnTo>
                    <a:pt x="1541" y="4870"/>
                  </a:lnTo>
                  <a:lnTo>
                    <a:pt x="1083" y="5120"/>
                  </a:lnTo>
                  <a:lnTo>
                    <a:pt x="667" y="5411"/>
                  </a:lnTo>
                  <a:lnTo>
                    <a:pt x="1" y="5953"/>
                  </a:lnTo>
                  <a:lnTo>
                    <a:pt x="1" y="10157"/>
                  </a:lnTo>
                  <a:lnTo>
                    <a:pt x="5662" y="10157"/>
                  </a:lnTo>
                  <a:lnTo>
                    <a:pt x="6119" y="9824"/>
                  </a:lnTo>
                  <a:lnTo>
                    <a:pt x="6661" y="9449"/>
                  </a:lnTo>
                  <a:lnTo>
                    <a:pt x="7243" y="9074"/>
                  </a:lnTo>
                  <a:lnTo>
                    <a:pt x="7868" y="8741"/>
                  </a:lnTo>
                  <a:lnTo>
                    <a:pt x="8575" y="8367"/>
                  </a:lnTo>
                  <a:lnTo>
                    <a:pt x="9324" y="8034"/>
                  </a:lnTo>
                  <a:lnTo>
                    <a:pt x="10157" y="7701"/>
                  </a:lnTo>
                  <a:lnTo>
                    <a:pt x="11031" y="7368"/>
                  </a:lnTo>
                  <a:lnTo>
                    <a:pt x="11988" y="7076"/>
                  </a:lnTo>
                  <a:lnTo>
                    <a:pt x="13029" y="6827"/>
                  </a:lnTo>
                  <a:lnTo>
                    <a:pt x="14111" y="6577"/>
                  </a:lnTo>
                  <a:lnTo>
                    <a:pt x="15235" y="6410"/>
                  </a:lnTo>
                  <a:lnTo>
                    <a:pt x="16484" y="6244"/>
                  </a:lnTo>
                  <a:lnTo>
                    <a:pt x="17774" y="6119"/>
                  </a:lnTo>
                  <a:lnTo>
                    <a:pt x="19148" y="6036"/>
                  </a:lnTo>
                  <a:lnTo>
                    <a:pt x="20605" y="5994"/>
                  </a:lnTo>
                  <a:lnTo>
                    <a:pt x="21562" y="5994"/>
                  </a:lnTo>
                  <a:lnTo>
                    <a:pt x="22478" y="5953"/>
                  </a:lnTo>
                  <a:lnTo>
                    <a:pt x="23352" y="5911"/>
                  </a:lnTo>
                  <a:lnTo>
                    <a:pt x="24184" y="5786"/>
                  </a:lnTo>
                  <a:lnTo>
                    <a:pt x="24975" y="5703"/>
                  </a:lnTo>
                  <a:lnTo>
                    <a:pt x="25683" y="5578"/>
                  </a:lnTo>
                  <a:lnTo>
                    <a:pt x="26349" y="5411"/>
                  </a:lnTo>
                  <a:lnTo>
                    <a:pt x="27015" y="5245"/>
                  </a:lnTo>
                  <a:lnTo>
                    <a:pt x="27597" y="5078"/>
                  </a:lnTo>
                  <a:lnTo>
                    <a:pt x="28139" y="4870"/>
                  </a:lnTo>
                  <a:lnTo>
                    <a:pt x="28680" y="4662"/>
                  </a:lnTo>
                  <a:lnTo>
                    <a:pt x="29138" y="4454"/>
                  </a:lnTo>
                  <a:lnTo>
                    <a:pt x="29595" y="4204"/>
                  </a:lnTo>
                  <a:lnTo>
                    <a:pt x="30012" y="3955"/>
                  </a:lnTo>
                  <a:lnTo>
                    <a:pt x="30719" y="3455"/>
                  </a:lnTo>
                  <a:lnTo>
                    <a:pt x="30719"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4" name="Google Shape;274;p14"/>
          <p:cNvGrpSpPr/>
          <p:nvPr/>
        </p:nvGrpSpPr>
        <p:grpSpPr>
          <a:xfrm>
            <a:off x="569708" y="3317319"/>
            <a:ext cx="647438" cy="1136705"/>
            <a:chOff x="5755400" y="3340825"/>
            <a:chExt cx="276825" cy="486000"/>
          </a:xfrm>
        </p:grpSpPr>
        <p:sp>
          <p:nvSpPr>
            <p:cNvPr id="275" name="Google Shape;275;p14"/>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4"/>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4"/>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4"/>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4"/>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4"/>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4"/>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4"/>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23">
    <p:spTree>
      <p:nvGrpSpPr>
        <p:cNvPr id="1" name="Shape 283"/>
        <p:cNvGrpSpPr/>
        <p:nvPr/>
      </p:nvGrpSpPr>
      <p:grpSpPr>
        <a:xfrm>
          <a:off x="0" y="0"/>
          <a:ext cx="0" cy="0"/>
          <a:chOff x="0" y="0"/>
          <a:chExt cx="0" cy="0"/>
        </a:xfrm>
      </p:grpSpPr>
      <p:sp>
        <p:nvSpPr>
          <p:cNvPr id="284" name="Google Shape;284;p15"/>
          <p:cNvSpPr txBox="1">
            <a:spLocks noGrp="1"/>
          </p:cNvSpPr>
          <p:nvPr>
            <p:ph type="title"/>
          </p:nvPr>
        </p:nvSpPr>
        <p:spPr>
          <a:xfrm>
            <a:off x="4918100" y="1208738"/>
            <a:ext cx="2439900" cy="4251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000" b="1">
                <a:latin typeface="Montserrat"/>
                <a:ea typeface="Montserrat"/>
                <a:cs typeface="Montserrat"/>
                <a:sym typeface="Montserrat"/>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5" name="Google Shape;285;p15"/>
          <p:cNvSpPr txBox="1">
            <a:spLocks noGrp="1"/>
          </p:cNvSpPr>
          <p:nvPr>
            <p:ph type="subTitle" idx="1"/>
          </p:nvPr>
        </p:nvSpPr>
        <p:spPr>
          <a:xfrm>
            <a:off x="4918100" y="1781603"/>
            <a:ext cx="3348000" cy="1136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5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286" name="Google Shape;286;p15"/>
          <p:cNvSpPr/>
          <p:nvPr/>
        </p:nvSpPr>
        <p:spPr>
          <a:xfrm>
            <a:off x="0" y="0"/>
            <a:ext cx="13014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7" name="Google Shape;287;p15"/>
          <p:cNvGrpSpPr/>
          <p:nvPr/>
        </p:nvGrpSpPr>
        <p:grpSpPr>
          <a:xfrm>
            <a:off x="2083342" y="6431"/>
            <a:ext cx="657904" cy="1061290"/>
            <a:chOff x="1180550" y="912500"/>
            <a:chExt cx="281625" cy="454300"/>
          </a:xfrm>
        </p:grpSpPr>
        <p:sp>
          <p:nvSpPr>
            <p:cNvPr id="288" name="Google Shape;288;p15"/>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5"/>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5"/>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1" name="Google Shape;291;p15"/>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2" name="Google Shape;292;p15"/>
          <p:cNvGrpSpPr/>
          <p:nvPr/>
        </p:nvGrpSpPr>
        <p:grpSpPr>
          <a:xfrm>
            <a:off x="-1746897" y="875877"/>
            <a:ext cx="2126610" cy="736113"/>
            <a:chOff x="6082150" y="1677950"/>
            <a:chExt cx="787750" cy="272675"/>
          </a:xfrm>
        </p:grpSpPr>
        <p:sp>
          <p:nvSpPr>
            <p:cNvPr id="293" name="Google Shape;293;p15"/>
            <p:cNvSpPr/>
            <p:nvPr/>
          </p:nvSpPr>
          <p:spPr>
            <a:xfrm>
              <a:off x="6082150" y="1677950"/>
              <a:ext cx="787750" cy="272675"/>
            </a:xfrm>
            <a:custGeom>
              <a:avLst/>
              <a:gdLst/>
              <a:ahLst/>
              <a:cxnLst/>
              <a:rect l="l" t="t" r="r" b="b"/>
              <a:pathLst>
                <a:path w="31510" h="10907" extrusionOk="0">
                  <a:moveTo>
                    <a:pt x="42" y="1"/>
                  </a:moveTo>
                  <a:lnTo>
                    <a:pt x="0" y="10865"/>
                  </a:lnTo>
                  <a:lnTo>
                    <a:pt x="31510" y="10906"/>
                  </a:lnTo>
                  <a:lnTo>
                    <a:pt x="31510" y="42"/>
                  </a:lnTo>
                  <a:lnTo>
                    <a:pt x="42" y="1"/>
                  </a:lnTo>
                  <a:close/>
                </a:path>
              </a:pathLst>
            </a:custGeom>
            <a:solidFill>
              <a:srgbClr val="FCEA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5"/>
            <p:cNvSpPr/>
            <p:nvPr/>
          </p:nvSpPr>
          <p:spPr>
            <a:xfrm>
              <a:off x="6092550" y="1686275"/>
              <a:ext cx="768000" cy="256025"/>
            </a:xfrm>
            <a:custGeom>
              <a:avLst/>
              <a:gdLst/>
              <a:ahLst/>
              <a:cxnLst/>
              <a:rect l="l" t="t" r="r" b="b"/>
              <a:pathLst>
                <a:path w="30720" h="10241" extrusionOk="0">
                  <a:moveTo>
                    <a:pt x="1" y="1"/>
                  </a:moveTo>
                  <a:lnTo>
                    <a:pt x="1" y="10199"/>
                  </a:lnTo>
                  <a:lnTo>
                    <a:pt x="30719" y="10240"/>
                  </a:lnTo>
                  <a:lnTo>
                    <a:pt x="30719" y="42"/>
                  </a:lnTo>
                  <a:lnTo>
                    <a:pt x="1" y="1"/>
                  </a:lnTo>
                  <a:close/>
                </a:path>
              </a:pathLst>
            </a:custGeom>
            <a:solidFill>
              <a:srgbClr val="EBCD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5"/>
            <p:cNvSpPr/>
            <p:nvPr/>
          </p:nvSpPr>
          <p:spPr>
            <a:xfrm>
              <a:off x="6092550" y="1687325"/>
              <a:ext cx="768000" cy="253925"/>
            </a:xfrm>
            <a:custGeom>
              <a:avLst/>
              <a:gdLst/>
              <a:ahLst/>
              <a:cxnLst/>
              <a:rect l="l" t="t" r="r" b="b"/>
              <a:pathLst>
                <a:path w="30720" h="10157" extrusionOk="0">
                  <a:moveTo>
                    <a:pt x="25933" y="0"/>
                  </a:moveTo>
                  <a:lnTo>
                    <a:pt x="25391" y="500"/>
                  </a:lnTo>
                  <a:lnTo>
                    <a:pt x="24809" y="999"/>
                  </a:lnTo>
                  <a:lnTo>
                    <a:pt x="24184" y="1499"/>
                  </a:lnTo>
                  <a:lnTo>
                    <a:pt x="23518" y="1957"/>
                  </a:lnTo>
                  <a:lnTo>
                    <a:pt x="22811" y="2415"/>
                  </a:lnTo>
                  <a:lnTo>
                    <a:pt x="22020" y="2831"/>
                  </a:lnTo>
                  <a:lnTo>
                    <a:pt x="21187" y="3205"/>
                  </a:lnTo>
                  <a:lnTo>
                    <a:pt x="20313" y="3538"/>
                  </a:lnTo>
                  <a:lnTo>
                    <a:pt x="19356" y="3830"/>
                  </a:lnTo>
                  <a:lnTo>
                    <a:pt x="18357" y="4079"/>
                  </a:lnTo>
                  <a:lnTo>
                    <a:pt x="17275" y="4246"/>
                  </a:lnTo>
                  <a:lnTo>
                    <a:pt x="16109" y="4329"/>
                  </a:lnTo>
                  <a:lnTo>
                    <a:pt x="14860" y="4371"/>
                  </a:lnTo>
                  <a:lnTo>
                    <a:pt x="13570" y="4288"/>
                  </a:lnTo>
                  <a:lnTo>
                    <a:pt x="12197" y="4163"/>
                  </a:lnTo>
                  <a:lnTo>
                    <a:pt x="10740" y="3913"/>
                  </a:lnTo>
                  <a:lnTo>
                    <a:pt x="9699" y="3746"/>
                  </a:lnTo>
                  <a:lnTo>
                    <a:pt x="8658" y="3622"/>
                  </a:lnTo>
                  <a:lnTo>
                    <a:pt x="7743" y="3580"/>
                  </a:lnTo>
                  <a:lnTo>
                    <a:pt x="6827" y="3580"/>
                  </a:lnTo>
                  <a:lnTo>
                    <a:pt x="5995" y="3622"/>
                  </a:lnTo>
                  <a:lnTo>
                    <a:pt x="5204" y="3705"/>
                  </a:lnTo>
                  <a:lnTo>
                    <a:pt x="4496" y="3830"/>
                  </a:lnTo>
                  <a:lnTo>
                    <a:pt x="3788" y="3955"/>
                  </a:lnTo>
                  <a:lnTo>
                    <a:pt x="3164" y="4163"/>
                  </a:lnTo>
                  <a:lnTo>
                    <a:pt x="2581" y="4371"/>
                  </a:lnTo>
                  <a:lnTo>
                    <a:pt x="2040" y="4621"/>
                  </a:lnTo>
                  <a:lnTo>
                    <a:pt x="1541" y="4870"/>
                  </a:lnTo>
                  <a:lnTo>
                    <a:pt x="1083" y="5120"/>
                  </a:lnTo>
                  <a:lnTo>
                    <a:pt x="667" y="5411"/>
                  </a:lnTo>
                  <a:lnTo>
                    <a:pt x="1" y="5953"/>
                  </a:lnTo>
                  <a:lnTo>
                    <a:pt x="1" y="10157"/>
                  </a:lnTo>
                  <a:lnTo>
                    <a:pt x="5662" y="10157"/>
                  </a:lnTo>
                  <a:lnTo>
                    <a:pt x="6119" y="9824"/>
                  </a:lnTo>
                  <a:lnTo>
                    <a:pt x="6661" y="9449"/>
                  </a:lnTo>
                  <a:lnTo>
                    <a:pt x="7243" y="9074"/>
                  </a:lnTo>
                  <a:lnTo>
                    <a:pt x="7868" y="8741"/>
                  </a:lnTo>
                  <a:lnTo>
                    <a:pt x="8575" y="8367"/>
                  </a:lnTo>
                  <a:lnTo>
                    <a:pt x="9324" y="8034"/>
                  </a:lnTo>
                  <a:lnTo>
                    <a:pt x="10157" y="7701"/>
                  </a:lnTo>
                  <a:lnTo>
                    <a:pt x="11031" y="7368"/>
                  </a:lnTo>
                  <a:lnTo>
                    <a:pt x="11988" y="7076"/>
                  </a:lnTo>
                  <a:lnTo>
                    <a:pt x="13029" y="6827"/>
                  </a:lnTo>
                  <a:lnTo>
                    <a:pt x="14111" y="6577"/>
                  </a:lnTo>
                  <a:lnTo>
                    <a:pt x="15235" y="6410"/>
                  </a:lnTo>
                  <a:lnTo>
                    <a:pt x="16484" y="6244"/>
                  </a:lnTo>
                  <a:lnTo>
                    <a:pt x="17774" y="6119"/>
                  </a:lnTo>
                  <a:lnTo>
                    <a:pt x="19148" y="6036"/>
                  </a:lnTo>
                  <a:lnTo>
                    <a:pt x="20605" y="5994"/>
                  </a:lnTo>
                  <a:lnTo>
                    <a:pt x="21562" y="5994"/>
                  </a:lnTo>
                  <a:lnTo>
                    <a:pt x="22478" y="5953"/>
                  </a:lnTo>
                  <a:lnTo>
                    <a:pt x="23352" y="5911"/>
                  </a:lnTo>
                  <a:lnTo>
                    <a:pt x="24184" y="5786"/>
                  </a:lnTo>
                  <a:lnTo>
                    <a:pt x="24975" y="5703"/>
                  </a:lnTo>
                  <a:lnTo>
                    <a:pt x="25683" y="5578"/>
                  </a:lnTo>
                  <a:lnTo>
                    <a:pt x="26349" y="5411"/>
                  </a:lnTo>
                  <a:lnTo>
                    <a:pt x="27015" y="5245"/>
                  </a:lnTo>
                  <a:lnTo>
                    <a:pt x="27597" y="5078"/>
                  </a:lnTo>
                  <a:lnTo>
                    <a:pt x="28139" y="4870"/>
                  </a:lnTo>
                  <a:lnTo>
                    <a:pt x="28680" y="4662"/>
                  </a:lnTo>
                  <a:lnTo>
                    <a:pt x="29138" y="4454"/>
                  </a:lnTo>
                  <a:lnTo>
                    <a:pt x="29595" y="4204"/>
                  </a:lnTo>
                  <a:lnTo>
                    <a:pt x="30012" y="3955"/>
                  </a:lnTo>
                  <a:lnTo>
                    <a:pt x="30719" y="3455"/>
                  </a:lnTo>
                  <a:lnTo>
                    <a:pt x="30719"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p:cSld name="CUSTOM_18_1">
    <p:spTree>
      <p:nvGrpSpPr>
        <p:cNvPr id="1" name="Shape 296"/>
        <p:cNvGrpSpPr/>
        <p:nvPr/>
      </p:nvGrpSpPr>
      <p:grpSpPr>
        <a:xfrm>
          <a:off x="0" y="0"/>
          <a:ext cx="0" cy="0"/>
          <a:chOff x="0" y="0"/>
          <a:chExt cx="0" cy="0"/>
        </a:xfrm>
      </p:grpSpPr>
      <p:sp>
        <p:nvSpPr>
          <p:cNvPr id="297" name="Google Shape;297;p16"/>
          <p:cNvSpPr txBox="1">
            <a:spLocks noGrp="1"/>
          </p:cNvSpPr>
          <p:nvPr>
            <p:ph type="body" idx="1"/>
          </p:nvPr>
        </p:nvSpPr>
        <p:spPr>
          <a:xfrm>
            <a:off x="1713900" y="1123163"/>
            <a:ext cx="5716200" cy="2778300"/>
          </a:xfrm>
          <a:prstGeom prst="rect">
            <a:avLst/>
          </a:prstGeom>
        </p:spPr>
        <p:txBody>
          <a:bodyPr spcFirstLastPara="1" wrap="square" lIns="91425" tIns="91425" rIns="91425" bIns="91425" anchor="t" anchorCtr="0">
            <a:noAutofit/>
          </a:bodyPr>
          <a:lstStyle>
            <a:lvl1pPr marL="457200" lvl="0" indent="-323850" rtl="0">
              <a:lnSpc>
                <a:spcPct val="100000"/>
              </a:lnSpc>
              <a:spcBef>
                <a:spcPts val="0"/>
              </a:spcBef>
              <a:spcAft>
                <a:spcPts val="0"/>
              </a:spcAft>
              <a:buSzPts val="1500"/>
              <a:buChar char="●"/>
              <a:defRPr sz="1500"/>
            </a:lvl1pPr>
            <a:lvl2pPr marL="914400" lvl="1" indent="-323850" rtl="0">
              <a:lnSpc>
                <a:spcPct val="100000"/>
              </a:lnSpc>
              <a:spcBef>
                <a:spcPts val="0"/>
              </a:spcBef>
              <a:spcAft>
                <a:spcPts val="0"/>
              </a:spcAft>
              <a:buSzPts val="1500"/>
              <a:buChar char="○"/>
              <a:defRPr sz="1500"/>
            </a:lvl2pPr>
            <a:lvl3pPr marL="1371600" lvl="2" indent="-323850" rtl="0">
              <a:lnSpc>
                <a:spcPct val="100000"/>
              </a:lnSpc>
              <a:spcBef>
                <a:spcPts val="1600"/>
              </a:spcBef>
              <a:spcAft>
                <a:spcPts val="0"/>
              </a:spcAft>
              <a:buSzPts val="1500"/>
              <a:buChar char="■"/>
              <a:defRPr sz="1500"/>
            </a:lvl3pPr>
            <a:lvl4pPr marL="1828800" lvl="3" indent="-323850" rtl="0">
              <a:lnSpc>
                <a:spcPct val="100000"/>
              </a:lnSpc>
              <a:spcBef>
                <a:spcPts val="1600"/>
              </a:spcBef>
              <a:spcAft>
                <a:spcPts val="0"/>
              </a:spcAft>
              <a:buSzPts val="1500"/>
              <a:buChar char="●"/>
              <a:defRPr sz="1500"/>
            </a:lvl4pPr>
            <a:lvl5pPr marL="2286000" lvl="4" indent="-323850" rtl="0">
              <a:lnSpc>
                <a:spcPct val="100000"/>
              </a:lnSpc>
              <a:spcBef>
                <a:spcPts val="1600"/>
              </a:spcBef>
              <a:spcAft>
                <a:spcPts val="0"/>
              </a:spcAft>
              <a:buSzPts val="1500"/>
              <a:buChar char="○"/>
              <a:defRPr sz="1500"/>
            </a:lvl5pPr>
            <a:lvl6pPr marL="2743200" lvl="5" indent="-323850" rtl="0">
              <a:lnSpc>
                <a:spcPct val="100000"/>
              </a:lnSpc>
              <a:spcBef>
                <a:spcPts val="1600"/>
              </a:spcBef>
              <a:spcAft>
                <a:spcPts val="0"/>
              </a:spcAft>
              <a:buSzPts val="1500"/>
              <a:buChar char="■"/>
              <a:defRPr sz="1500"/>
            </a:lvl6pPr>
            <a:lvl7pPr marL="3200400" lvl="6" indent="-323850" rtl="0">
              <a:lnSpc>
                <a:spcPct val="100000"/>
              </a:lnSpc>
              <a:spcBef>
                <a:spcPts val="1600"/>
              </a:spcBef>
              <a:spcAft>
                <a:spcPts val="0"/>
              </a:spcAft>
              <a:buSzPts val="1500"/>
              <a:buChar char="●"/>
              <a:defRPr sz="1500"/>
            </a:lvl7pPr>
            <a:lvl8pPr marL="3657600" lvl="7" indent="-323850" rtl="0">
              <a:lnSpc>
                <a:spcPct val="100000"/>
              </a:lnSpc>
              <a:spcBef>
                <a:spcPts val="1600"/>
              </a:spcBef>
              <a:spcAft>
                <a:spcPts val="0"/>
              </a:spcAft>
              <a:buSzPts val="1500"/>
              <a:buChar char="○"/>
              <a:defRPr sz="1500"/>
            </a:lvl8pPr>
            <a:lvl9pPr marL="4114800" lvl="8" indent="-323850" rtl="0">
              <a:lnSpc>
                <a:spcPct val="100000"/>
              </a:lnSpc>
              <a:spcBef>
                <a:spcPts val="1600"/>
              </a:spcBef>
              <a:spcAft>
                <a:spcPts val="1600"/>
              </a:spcAft>
              <a:buSzPts val="1500"/>
              <a:buChar char="■"/>
              <a:defRPr sz="1500"/>
            </a:lvl9pPr>
          </a:lstStyle>
          <a:p>
            <a:endParaRPr/>
          </a:p>
        </p:txBody>
      </p:sp>
      <p:sp>
        <p:nvSpPr>
          <p:cNvPr id="298" name="Google Shape;298;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99" name="Google Shape;299;p16"/>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0" name="Google Shape;300;p16"/>
          <p:cNvGrpSpPr/>
          <p:nvPr/>
        </p:nvGrpSpPr>
        <p:grpSpPr>
          <a:xfrm>
            <a:off x="-203917" y="3132631"/>
            <a:ext cx="647438" cy="1136705"/>
            <a:chOff x="5755400" y="3340825"/>
            <a:chExt cx="276825" cy="486000"/>
          </a:xfrm>
        </p:grpSpPr>
        <p:sp>
          <p:nvSpPr>
            <p:cNvPr id="301" name="Google Shape;301;p16"/>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6"/>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6"/>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6"/>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6"/>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6"/>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6"/>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6"/>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9" name="Google Shape;309;p16"/>
          <p:cNvGrpSpPr/>
          <p:nvPr/>
        </p:nvGrpSpPr>
        <p:grpSpPr>
          <a:xfrm>
            <a:off x="8700483" y="3132631"/>
            <a:ext cx="647438" cy="1136705"/>
            <a:chOff x="5755400" y="3340825"/>
            <a:chExt cx="276825" cy="486000"/>
          </a:xfrm>
        </p:grpSpPr>
        <p:sp>
          <p:nvSpPr>
            <p:cNvPr id="310" name="Google Shape;310;p16"/>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6"/>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6"/>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6"/>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6"/>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16"/>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6"/>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6"/>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8" name="Google Shape;318;p16"/>
          <p:cNvGrpSpPr/>
          <p:nvPr/>
        </p:nvGrpSpPr>
        <p:grpSpPr>
          <a:xfrm>
            <a:off x="7763452" y="-152397"/>
            <a:ext cx="2530096" cy="950494"/>
            <a:chOff x="3166125" y="2747000"/>
            <a:chExt cx="1157250" cy="434750"/>
          </a:xfrm>
        </p:grpSpPr>
        <p:sp>
          <p:nvSpPr>
            <p:cNvPr id="319" name="Google Shape;319;p16"/>
            <p:cNvSpPr/>
            <p:nvPr/>
          </p:nvSpPr>
          <p:spPr>
            <a:xfrm>
              <a:off x="3313075" y="2747000"/>
              <a:ext cx="3125" cy="338150"/>
            </a:xfrm>
            <a:custGeom>
              <a:avLst/>
              <a:gdLst/>
              <a:ahLst/>
              <a:cxnLst/>
              <a:rect l="l" t="t" r="r" b="b"/>
              <a:pathLst>
                <a:path w="125" h="13526" extrusionOk="0">
                  <a:moveTo>
                    <a:pt x="42" y="1"/>
                  </a:moveTo>
                  <a:lnTo>
                    <a:pt x="1" y="83"/>
                  </a:lnTo>
                  <a:lnTo>
                    <a:pt x="1" y="13485"/>
                  </a:lnTo>
                  <a:lnTo>
                    <a:pt x="42"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16"/>
            <p:cNvSpPr/>
            <p:nvPr/>
          </p:nvSpPr>
          <p:spPr>
            <a:xfrm>
              <a:off x="3166125" y="3036825"/>
              <a:ext cx="298050" cy="144925"/>
            </a:xfrm>
            <a:custGeom>
              <a:avLst/>
              <a:gdLst/>
              <a:ahLst/>
              <a:cxnLst/>
              <a:rect l="l" t="t" r="r" b="b"/>
              <a:pathLst>
                <a:path w="11922" h="5797" extrusionOk="0">
                  <a:moveTo>
                    <a:pt x="5468" y="1"/>
                  </a:moveTo>
                  <a:lnTo>
                    <a:pt x="4974" y="42"/>
                  </a:lnTo>
                  <a:lnTo>
                    <a:pt x="4522" y="124"/>
                  </a:lnTo>
                  <a:lnTo>
                    <a:pt x="4111" y="247"/>
                  </a:lnTo>
                  <a:lnTo>
                    <a:pt x="3741" y="371"/>
                  </a:lnTo>
                  <a:lnTo>
                    <a:pt x="3371" y="535"/>
                  </a:lnTo>
                  <a:lnTo>
                    <a:pt x="3001" y="699"/>
                  </a:lnTo>
                  <a:lnTo>
                    <a:pt x="2713" y="905"/>
                  </a:lnTo>
                  <a:lnTo>
                    <a:pt x="2426" y="1110"/>
                  </a:lnTo>
                  <a:lnTo>
                    <a:pt x="2138" y="1316"/>
                  </a:lnTo>
                  <a:lnTo>
                    <a:pt x="1644" y="1809"/>
                  </a:lnTo>
                  <a:lnTo>
                    <a:pt x="1233" y="2344"/>
                  </a:lnTo>
                  <a:lnTo>
                    <a:pt x="904" y="2919"/>
                  </a:lnTo>
                  <a:lnTo>
                    <a:pt x="617" y="3454"/>
                  </a:lnTo>
                  <a:lnTo>
                    <a:pt x="411" y="3988"/>
                  </a:lnTo>
                  <a:lnTo>
                    <a:pt x="247" y="4481"/>
                  </a:lnTo>
                  <a:lnTo>
                    <a:pt x="123" y="4893"/>
                  </a:lnTo>
                  <a:lnTo>
                    <a:pt x="0" y="5550"/>
                  </a:lnTo>
                  <a:lnTo>
                    <a:pt x="0" y="5797"/>
                  </a:lnTo>
                  <a:lnTo>
                    <a:pt x="11922" y="5797"/>
                  </a:lnTo>
                  <a:lnTo>
                    <a:pt x="11881" y="5550"/>
                  </a:lnTo>
                  <a:lnTo>
                    <a:pt x="11757" y="4893"/>
                  </a:lnTo>
                  <a:lnTo>
                    <a:pt x="11634" y="4481"/>
                  </a:lnTo>
                  <a:lnTo>
                    <a:pt x="11470" y="3988"/>
                  </a:lnTo>
                  <a:lnTo>
                    <a:pt x="11264" y="3454"/>
                  </a:lnTo>
                  <a:lnTo>
                    <a:pt x="10976" y="2919"/>
                  </a:lnTo>
                  <a:lnTo>
                    <a:pt x="10647" y="2344"/>
                  </a:lnTo>
                  <a:lnTo>
                    <a:pt x="10236" y="1809"/>
                  </a:lnTo>
                  <a:lnTo>
                    <a:pt x="9784" y="1316"/>
                  </a:lnTo>
                  <a:lnTo>
                    <a:pt x="9496" y="1110"/>
                  </a:lnTo>
                  <a:lnTo>
                    <a:pt x="9209" y="905"/>
                  </a:lnTo>
                  <a:lnTo>
                    <a:pt x="8880" y="699"/>
                  </a:lnTo>
                  <a:lnTo>
                    <a:pt x="8551" y="535"/>
                  </a:lnTo>
                  <a:lnTo>
                    <a:pt x="8181" y="371"/>
                  </a:lnTo>
                  <a:lnTo>
                    <a:pt x="7770" y="247"/>
                  </a:lnTo>
                  <a:lnTo>
                    <a:pt x="7359" y="124"/>
                  </a:lnTo>
                  <a:lnTo>
                    <a:pt x="6906" y="42"/>
                  </a:lnTo>
                  <a:lnTo>
                    <a:pt x="64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16"/>
            <p:cNvSpPr/>
            <p:nvPr/>
          </p:nvSpPr>
          <p:spPr>
            <a:xfrm>
              <a:off x="3742675" y="2747000"/>
              <a:ext cx="3100" cy="338150"/>
            </a:xfrm>
            <a:custGeom>
              <a:avLst/>
              <a:gdLst/>
              <a:ahLst/>
              <a:cxnLst/>
              <a:rect l="l" t="t" r="r" b="b"/>
              <a:pathLst>
                <a:path w="124" h="13526" extrusionOk="0">
                  <a:moveTo>
                    <a:pt x="41" y="1"/>
                  </a:moveTo>
                  <a:lnTo>
                    <a:pt x="0" y="83"/>
                  </a:lnTo>
                  <a:lnTo>
                    <a:pt x="0" y="13485"/>
                  </a:lnTo>
                  <a:lnTo>
                    <a:pt x="41"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16"/>
            <p:cNvSpPr/>
            <p:nvPr/>
          </p:nvSpPr>
          <p:spPr>
            <a:xfrm>
              <a:off x="3595700" y="3036825"/>
              <a:ext cx="298075" cy="144925"/>
            </a:xfrm>
            <a:custGeom>
              <a:avLst/>
              <a:gdLst/>
              <a:ahLst/>
              <a:cxnLst/>
              <a:rect l="l" t="t" r="r" b="b"/>
              <a:pathLst>
                <a:path w="11923" h="5797" extrusionOk="0">
                  <a:moveTo>
                    <a:pt x="5468" y="1"/>
                  </a:moveTo>
                  <a:lnTo>
                    <a:pt x="4975" y="42"/>
                  </a:lnTo>
                  <a:lnTo>
                    <a:pt x="4564" y="124"/>
                  </a:lnTo>
                  <a:lnTo>
                    <a:pt x="4112" y="247"/>
                  </a:lnTo>
                  <a:lnTo>
                    <a:pt x="3742" y="371"/>
                  </a:lnTo>
                  <a:lnTo>
                    <a:pt x="3372" y="535"/>
                  </a:lnTo>
                  <a:lnTo>
                    <a:pt x="3043" y="699"/>
                  </a:lnTo>
                  <a:lnTo>
                    <a:pt x="2714" y="905"/>
                  </a:lnTo>
                  <a:lnTo>
                    <a:pt x="2426" y="1110"/>
                  </a:lnTo>
                  <a:lnTo>
                    <a:pt x="2138" y="1316"/>
                  </a:lnTo>
                  <a:lnTo>
                    <a:pt x="1645" y="1809"/>
                  </a:lnTo>
                  <a:lnTo>
                    <a:pt x="1275" y="2344"/>
                  </a:lnTo>
                  <a:lnTo>
                    <a:pt x="905" y="2919"/>
                  </a:lnTo>
                  <a:lnTo>
                    <a:pt x="658" y="3454"/>
                  </a:lnTo>
                  <a:lnTo>
                    <a:pt x="453" y="3988"/>
                  </a:lnTo>
                  <a:lnTo>
                    <a:pt x="289" y="4481"/>
                  </a:lnTo>
                  <a:lnTo>
                    <a:pt x="165" y="4893"/>
                  </a:lnTo>
                  <a:lnTo>
                    <a:pt x="42" y="5550"/>
                  </a:lnTo>
                  <a:lnTo>
                    <a:pt x="1" y="5797"/>
                  </a:lnTo>
                  <a:lnTo>
                    <a:pt x="11922" y="5797"/>
                  </a:lnTo>
                  <a:lnTo>
                    <a:pt x="11881" y="5550"/>
                  </a:lnTo>
                  <a:lnTo>
                    <a:pt x="11758" y="4893"/>
                  </a:lnTo>
                  <a:lnTo>
                    <a:pt x="11635" y="4481"/>
                  </a:lnTo>
                  <a:lnTo>
                    <a:pt x="11470" y="3988"/>
                  </a:lnTo>
                  <a:lnTo>
                    <a:pt x="11265" y="3454"/>
                  </a:lnTo>
                  <a:lnTo>
                    <a:pt x="11018" y="2919"/>
                  </a:lnTo>
                  <a:lnTo>
                    <a:pt x="10648" y="2344"/>
                  </a:lnTo>
                  <a:lnTo>
                    <a:pt x="10278" y="1809"/>
                  </a:lnTo>
                  <a:lnTo>
                    <a:pt x="9785" y="1316"/>
                  </a:lnTo>
                  <a:lnTo>
                    <a:pt x="9497" y="1110"/>
                  </a:lnTo>
                  <a:lnTo>
                    <a:pt x="9209" y="905"/>
                  </a:lnTo>
                  <a:lnTo>
                    <a:pt x="8880" y="699"/>
                  </a:lnTo>
                  <a:lnTo>
                    <a:pt x="8551" y="535"/>
                  </a:lnTo>
                  <a:lnTo>
                    <a:pt x="8181" y="371"/>
                  </a:lnTo>
                  <a:lnTo>
                    <a:pt x="7811" y="247"/>
                  </a:lnTo>
                  <a:lnTo>
                    <a:pt x="7359" y="124"/>
                  </a:lnTo>
                  <a:lnTo>
                    <a:pt x="6948" y="42"/>
                  </a:lnTo>
                  <a:lnTo>
                    <a:pt x="64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16"/>
            <p:cNvSpPr/>
            <p:nvPr/>
          </p:nvSpPr>
          <p:spPr>
            <a:xfrm>
              <a:off x="4173300" y="2747000"/>
              <a:ext cx="3100" cy="338150"/>
            </a:xfrm>
            <a:custGeom>
              <a:avLst/>
              <a:gdLst/>
              <a:ahLst/>
              <a:cxnLst/>
              <a:rect l="l" t="t" r="r" b="b"/>
              <a:pathLst>
                <a:path w="124" h="13526" extrusionOk="0">
                  <a:moveTo>
                    <a:pt x="0" y="1"/>
                  </a:moveTo>
                  <a:lnTo>
                    <a:pt x="0" y="83"/>
                  </a:lnTo>
                  <a:lnTo>
                    <a:pt x="0" y="13485"/>
                  </a:lnTo>
                  <a:lnTo>
                    <a:pt x="0" y="13526"/>
                  </a:lnTo>
                  <a:lnTo>
                    <a:pt x="82" y="13526"/>
                  </a:lnTo>
                  <a:lnTo>
                    <a:pt x="123" y="13485"/>
                  </a:lnTo>
                  <a:lnTo>
                    <a:pt x="123" y="83"/>
                  </a:lnTo>
                  <a:lnTo>
                    <a:pt x="8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6"/>
            <p:cNvSpPr/>
            <p:nvPr/>
          </p:nvSpPr>
          <p:spPr>
            <a:xfrm>
              <a:off x="4025300" y="3036825"/>
              <a:ext cx="298075" cy="144925"/>
            </a:xfrm>
            <a:custGeom>
              <a:avLst/>
              <a:gdLst/>
              <a:ahLst/>
              <a:cxnLst/>
              <a:rect l="l" t="t" r="r" b="b"/>
              <a:pathLst>
                <a:path w="11923" h="5797" extrusionOk="0">
                  <a:moveTo>
                    <a:pt x="5468" y="1"/>
                  </a:moveTo>
                  <a:lnTo>
                    <a:pt x="5016" y="42"/>
                  </a:lnTo>
                  <a:lnTo>
                    <a:pt x="4564" y="124"/>
                  </a:lnTo>
                  <a:lnTo>
                    <a:pt x="4152" y="247"/>
                  </a:lnTo>
                  <a:lnTo>
                    <a:pt x="3741" y="371"/>
                  </a:lnTo>
                  <a:lnTo>
                    <a:pt x="3371" y="535"/>
                  </a:lnTo>
                  <a:lnTo>
                    <a:pt x="3042" y="699"/>
                  </a:lnTo>
                  <a:lnTo>
                    <a:pt x="2714" y="905"/>
                  </a:lnTo>
                  <a:lnTo>
                    <a:pt x="2426" y="1110"/>
                  </a:lnTo>
                  <a:lnTo>
                    <a:pt x="2138" y="1316"/>
                  </a:lnTo>
                  <a:lnTo>
                    <a:pt x="1686" y="1809"/>
                  </a:lnTo>
                  <a:lnTo>
                    <a:pt x="1275" y="2344"/>
                  </a:lnTo>
                  <a:lnTo>
                    <a:pt x="946" y="2919"/>
                  </a:lnTo>
                  <a:lnTo>
                    <a:pt x="658" y="3454"/>
                  </a:lnTo>
                  <a:lnTo>
                    <a:pt x="453" y="3988"/>
                  </a:lnTo>
                  <a:lnTo>
                    <a:pt x="288" y="4481"/>
                  </a:lnTo>
                  <a:lnTo>
                    <a:pt x="165" y="4893"/>
                  </a:lnTo>
                  <a:lnTo>
                    <a:pt x="41" y="5550"/>
                  </a:lnTo>
                  <a:lnTo>
                    <a:pt x="0" y="5797"/>
                  </a:lnTo>
                  <a:lnTo>
                    <a:pt x="11922" y="5797"/>
                  </a:lnTo>
                  <a:lnTo>
                    <a:pt x="11922" y="5550"/>
                  </a:lnTo>
                  <a:lnTo>
                    <a:pt x="11758" y="4893"/>
                  </a:lnTo>
                  <a:lnTo>
                    <a:pt x="11675" y="4481"/>
                  </a:lnTo>
                  <a:lnTo>
                    <a:pt x="11511" y="3988"/>
                  </a:lnTo>
                  <a:lnTo>
                    <a:pt x="11305" y="3454"/>
                  </a:lnTo>
                  <a:lnTo>
                    <a:pt x="11018" y="2919"/>
                  </a:lnTo>
                  <a:lnTo>
                    <a:pt x="10689" y="2344"/>
                  </a:lnTo>
                  <a:lnTo>
                    <a:pt x="10278" y="1809"/>
                  </a:lnTo>
                  <a:lnTo>
                    <a:pt x="9784" y="1316"/>
                  </a:lnTo>
                  <a:lnTo>
                    <a:pt x="9497" y="1110"/>
                  </a:lnTo>
                  <a:lnTo>
                    <a:pt x="9209" y="905"/>
                  </a:lnTo>
                  <a:lnTo>
                    <a:pt x="8921" y="699"/>
                  </a:lnTo>
                  <a:lnTo>
                    <a:pt x="8551" y="535"/>
                  </a:lnTo>
                  <a:lnTo>
                    <a:pt x="8181" y="371"/>
                  </a:lnTo>
                  <a:lnTo>
                    <a:pt x="7811" y="247"/>
                  </a:lnTo>
                  <a:lnTo>
                    <a:pt x="7400" y="124"/>
                  </a:lnTo>
                  <a:lnTo>
                    <a:pt x="6948" y="42"/>
                  </a:lnTo>
                  <a:lnTo>
                    <a:pt x="645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Quote">
  <p:cSld name="CUSTOM_21">
    <p:spTree>
      <p:nvGrpSpPr>
        <p:cNvPr id="1" name="Shape 325"/>
        <p:cNvGrpSpPr/>
        <p:nvPr/>
      </p:nvGrpSpPr>
      <p:grpSpPr>
        <a:xfrm>
          <a:off x="0" y="0"/>
          <a:ext cx="0" cy="0"/>
          <a:chOff x="0" y="0"/>
          <a:chExt cx="0" cy="0"/>
        </a:xfrm>
      </p:grpSpPr>
      <p:sp>
        <p:nvSpPr>
          <p:cNvPr id="326" name="Google Shape;326;p17"/>
          <p:cNvSpPr txBox="1">
            <a:spLocks noGrp="1"/>
          </p:cNvSpPr>
          <p:nvPr>
            <p:ph type="title"/>
          </p:nvPr>
        </p:nvSpPr>
        <p:spPr>
          <a:xfrm>
            <a:off x="3432450" y="2640038"/>
            <a:ext cx="4510200" cy="623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1800" b="1"/>
            </a:lvl1pPr>
            <a:lvl2pPr lvl="1" rtl="0">
              <a:spcBef>
                <a:spcPts val="0"/>
              </a:spcBef>
              <a:spcAft>
                <a:spcPts val="0"/>
              </a:spcAft>
              <a:buSzPts val="2800"/>
              <a:buNone/>
              <a:defRPr>
                <a:latin typeface="Nunito SemiBold"/>
                <a:ea typeface="Nunito SemiBold"/>
                <a:cs typeface="Nunito SemiBold"/>
                <a:sym typeface="Nunito SemiBold"/>
              </a:defRPr>
            </a:lvl2pPr>
            <a:lvl3pPr lvl="2" rtl="0">
              <a:spcBef>
                <a:spcPts val="0"/>
              </a:spcBef>
              <a:spcAft>
                <a:spcPts val="0"/>
              </a:spcAft>
              <a:buSzPts val="2800"/>
              <a:buNone/>
              <a:defRPr>
                <a:latin typeface="Nunito SemiBold"/>
                <a:ea typeface="Nunito SemiBold"/>
                <a:cs typeface="Nunito SemiBold"/>
                <a:sym typeface="Nunito SemiBold"/>
              </a:defRPr>
            </a:lvl3pPr>
            <a:lvl4pPr lvl="3" rtl="0">
              <a:spcBef>
                <a:spcPts val="0"/>
              </a:spcBef>
              <a:spcAft>
                <a:spcPts val="0"/>
              </a:spcAft>
              <a:buSzPts val="2800"/>
              <a:buNone/>
              <a:defRPr>
                <a:latin typeface="Nunito SemiBold"/>
                <a:ea typeface="Nunito SemiBold"/>
                <a:cs typeface="Nunito SemiBold"/>
                <a:sym typeface="Nunito SemiBold"/>
              </a:defRPr>
            </a:lvl4pPr>
            <a:lvl5pPr lvl="4" rtl="0">
              <a:spcBef>
                <a:spcPts val="0"/>
              </a:spcBef>
              <a:spcAft>
                <a:spcPts val="0"/>
              </a:spcAft>
              <a:buSzPts val="2800"/>
              <a:buNone/>
              <a:defRPr>
                <a:latin typeface="Nunito SemiBold"/>
                <a:ea typeface="Nunito SemiBold"/>
                <a:cs typeface="Nunito SemiBold"/>
                <a:sym typeface="Nunito SemiBold"/>
              </a:defRPr>
            </a:lvl5pPr>
            <a:lvl6pPr lvl="5" rtl="0">
              <a:spcBef>
                <a:spcPts val="0"/>
              </a:spcBef>
              <a:spcAft>
                <a:spcPts val="0"/>
              </a:spcAft>
              <a:buSzPts val="2800"/>
              <a:buNone/>
              <a:defRPr>
                <a:latin typeface="Nunito SemiBold"/>
                <a:ea typeface="Nunito SemiBold"/>
                <a:cs typeface="Nunito SemiBold"/>
                <a:sym typeface="Nunito SemiBold"/>
              </a:defRPr>
            </a:lvl6pPr>
            <a:lvl7pPr lvl="6" rtl="0">
              <a:spcBef>
                <a:spcPts val="0"/>
              </a:spcBef>
              <a:spcAft>
                <a:spcPts val="0"/>
              </a:spcAft>
              <a:buSzPts val="2800"/>
              <a:buNone/>
              <a:defRPr>
                <a:latin typeface="Nunito SemiBold"/>
                <a:ea typeface="Nunito SemiBold"/>
                <a:cs typeface="Nunito SemiBold"/>
                <a:sym typeface="Nunito SemiBold"/>
              </a:defRPr>
            </a:lvl7pPr>
            <a:lvl8pPr lvl="7" rtl="0">
              <a:spcBef>
                <a:spcPts val="0"/>
              </a:spcBef>
              <a:spcAft>
                <a:spcPts val="0"/>
              </a:spcAft>
              <a:buSzPts val="2800"/>
              <a:buNone/>
              <a:defRPr>
                <a:latin typeface="Nunito SemiBold"/>
                <a:ea typeface="Nunito SemiBold"/>
                <a:cs typeface="Nunito SemiBold"/>
                <a:sym typeface="Nunito SemiBold"/>
              </a:defRPr>
            </a:lvl8pPr>
            <a:lvl9pPr lvl="8" rtl="0">
              <a:spcBef>
                <a:spcPts val="0"/>
              </a:spcBef>
              <a:spcAft>
                <a:spcPts val="0"/>
              </a:spcAft>
              <a:buSzPts val="2800"/>
              <a:buNone/>
              <a:defRPr>
                <a:latin typeface="Nunito SemiBold"/>
                <a:ea typeface="Nunito SemiBold"/>
                <a:cs typeface="Nunito SemiBold"/>
                <a:sym typeface="Nunito SemiBold"/>
              </a:defRPr>
            </a:lvl9pPr>
          </a:lstStyle>
          <a:p>
            <a:endParaRPr/>
          </a:p>
        </p:txBody>
      </p:sp>
      <p:sp>
        <p:nvSpPr>
          <p:cNvPr id="327" name="Google Shape;327;p17"/>
          <p:cNvSpPr txBox="1">
            <a:spLocks noGrp="1"/>
          </p:cNvSpPr>
          <p:nvPr>
            <p:ph type="subTitle" idx="1"/>
          </p:nvPr>
        </p:nvSpPr>
        <p:spPr>
          <a:xfrm>
            <a:off x="3669975" y="992700"/>
            <a:ext cx="4035000" cy="145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20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28" name="Google Shape;328;p17"/>
          <p:cNvSpPr/>
          <p:nvPr/>
        </p:nvSpPr>
        <p:spPr>
          <a:xfrm>
            <a:off x="-9466" y="-9466"/>
            <a:ext cx="25512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17"/>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0" name="Google Shape;330;p17"/>
          <p:cNvGrpSpPr/>
          <p:nvPr/>
        </p:nvGrpSpPr>
        <p:grpSpPr>
          <a:xfrm>
            <a:off x="-641300" y="1428255"/>
            <a:ext cx="1310400" cy="3058351"/>
            <a:chOff x="5041550" y="1428200"/>
            <a:chExt cx="567150" cy="1323675"/>
          </a:xfrm>
        </p:grpSpPr>
        <p:sp>
          <p:nvSpPr>
            <p:cNvPr id="331" name="Google Shape;331;p17"/>
            <p:cNvSpPr/>
            <p:nvPr/>
          </p:nvSpPr>
          <p:spPr>
            <a:xfrm>
              <a:off x="5099825" y="1428200"/>
              <a:ext cx="198775" cy="622325"/>
            </a:xfrm>
            <a:custGeom>
              <a:avLst/>
              <a:gdLst/>
              <a:ahLst/>
              <a:cxnLst/>
              <a:rect l="l" t="t" r="r" b="b"/>
              <a:pathLst>
                <a:path w="7951" h="24893" extrusionOk="0">
                  <a:moveTo>
                    <a:pt x="6494" y="1"/>
                  </a:moveTo>
                  <a:lnTo>
                    <a:pt x="6119" y="84"/>
                  </a:lnTo>
                  <a:lnTo>
                    <a:pt x="5661" y="292"/>
                  </a:lnTo>
                  <a:lnTo>
                    <a:pt x="5203" y="625"/>
                  </a:lnTo>
                  <a:lnTo>
                    <a:pt x="4704" y="1083"/>
                  </a:lnTo>
                  <a:lnTo>
                    <a:pt x="4454" y="1333"/>
                  </a:lnTo>
                  <a:lnTo>
                    <a:pt x="4204" y="1666"/>
                  </a:lnTo>
                  <a:lnTo>
                    <a:pt x="3705" y="2415"/>
                  </a:lnTo>
                  <a:lnTo>
                    <a:pt x="3205" y="3372"/>
                  </a:lnTo>
                  <a:lnTo>
                    <a:pt x="2747" y="4413"/>
                  </a:lnTo>
                  <a:lnTo>
                    <a:pt x="2290" y="5579"/>
                  </a:lnTo>
                  <a:lnTo>
                    <a:pt x="1873" y="6827"/>
                  </a:lnTo>
                  <a:lnTo>
                    <a:pt x="1499" y="8118"/>
                  </a:lnTo>
                  <a:lnTo>
                    <a:pt x="1124" y="9491"/>
                  </a:lnTo>
                  <a:lnTo>
                    <a:pt x="833" y="10865"/>
                  </a:lnTo>
                  <a:lnTo>
                    <a:pt x="541" y="12280"/>
                  </a:lnTo>
                  <a:lnTo>
                    <a:pt x="333" y="13654"/>
                  </a:lnTo>
                  <a:lnTo>
                    <a:pt x="167" y="14986"/>
                  </a:lnTo>
                  <a:lnTo>
                    <a:pt x="42" y="16276"/>
                  </a:lnTo>
                  <a:lnTo>
                    <a:pt x="0" y="17441"/>
                  </a:lnTo>
                  <a:lnTo>
                    <a:pt x="0" y="18565"/>
                  </a:lnTo>
                  <a:lnTo>
                    <a:pt x="83" y="19523"/>
                  </a:lnTo>
                  <a:lnTo>
                    <a:pt x="250" y="20397"/>
                  </a:lnTo>
                  <a:lnTo>
                    <a:pt x="416" y="21146"/>
                  </a:lnTo>
                  <a:lnTo>
                    <a:pt x="666" y="21812"/>
                  </a:lnTo>
                  <a:lnTo>
                    <a:pt x="916" y="22395"/>
                  </a:lnTo>
                  <a:lnTo>
                    <a:pt x="1207" y="22894"/>
                  </a:lnTo>
                  <a:lnTo>
                    <a:pt x="1499" y="23352"/>
                  </a:lnTo>
                  <a:lnTo>
                    <a:pt x="1832" y="23727"/>
                  </a:lnTo>
                  <a:lnTo>
                    <a:pt x="2123" y="24018"/>
                  </a:lnTo>
                  <a:lnTo>
                    <a:pt x="2456" y="24268"/>
                  </a:lnTo>
                  <a:lnTo>
                    <a:pt x="2747" y="24476"/>
                  </a:lnTo>
                  <a:lnTo>
                    <a:pt x="3247" y="24726"/>
                  </a:lnTo>
                  <a:lnTo>
                    <a:pt x="3580" y="24850"/>
                  </a:lnTo>
                  <a:lnTo>
                    <a:pt x="3705" y="24892"/>
                  </a:lnTo>
                  <a:lnTo>
                    <a:pt x="3996" y="24892"/>
                  </a:lnTo>
                  <a:lnTo>
                    <a:pt x="4329" y="24850"/>
                  </a:lnTo>
                  <a:lnTo>
                    <a:pt x="4787" y="24726"/>
                  </a:lnTo>
                  <a:lnTo>
                    <a:pt x="5286" y="24517"/>
                  </a:lnTo>
                  <a:lnTo>
                    <a:pt x="5578" y="24351"/>
                  </a:lnTo>
                  <a:lnTo>
                    <a:pt x="5869" y="24143"/>
                  </a:lnTo>
                  <a:lnTo>
                    <a:pt x="6202" y="23893"/>
                  </a:lnTo>
                  <a:lnTo>
                    <a:pt x="6494" y="23643"/>
                  </a:lnTo>
                  <a:lnTo>
                    <a:pt x="6827" y="23310"/>
                  </a:lnTo>
                  <a:lnTo>
                    <a:pt x="7118" y="22894"/>
                  </a:lnTo>
                  <a:lnTo>
                    <a:pt x="7284" y="22686"/>
                  </a:lnTo>
                  <a:lnTo>
                    <a:pt x="7409" y="22436"/>
                  </a:lnTo>
                  <a:lnTo>
                    <a:pt x="7493" y="22103"/>
                  </a:lnTo>
                  <a:lnTo>
                    <a:pt x="7576" y="21770"/>
                  </a:lnTo>
                  <a:lnTo>
                    <a:pt x="7659" y="20979"/>
                  </a:lnTo>
                  <a:lnTo>
                    <a:pt x="7701" y="20064"/>
                  </a:lnTo>
                  <a:lnTo>
                    <a:pt x="7701" y="19065"/>
                  </a:lnTo>
                  <a:lnTo>
                    <a:pt x="7617" y="17983"/>
                  </a:lnTo>
                  <a:lnTo>
                    <a:pt x="7451" y="15610"/>
                  </a:lnTo>
                  <a:lnTo>
                    <a:pt x="7243" y="13112"/>
                  </a:lnTo>
                  <a:lnTo>
                    <a:pt x="7160" y="11864"/>
                  </a:lnTo>
                  <a:lnTo>
                    <a:pt x="7076" y="10615"/>
                  </a:lnTo>
                  <a:lnTo>
                    <a:pt x="7076" y="9408"/>
                  </a:lnTo>
                  <a:lnTo>
                    <a:pt x="7118" y="8242"/>
                  </a:lnTo>
                  <a:lnTo>
                    <a:pt x="7243" y="7160"/>
                  </a:lnTo>
                  <a:lnTo>
                    <a:pt x="7326" y="6619"/>
                  </a:lnTo>
                  <a:lnTo>
                    <a:pt x="7451" y="6161"/>
                  </a:lnTo>
                  <a:lnTo>
                    <a:pt x="7659" y="5204"/>
                  </a:lnTo>
                  <a:lnTo>
                    <a:pt x="7826" y="4371"/>
                  </a:lnTo>
                  <a:lnTo>
                    <a:pt x="7909" y="3539"/>
                  </a:lnTo>
                  <a:lnTo>
                    <a:pt x="7950" y="2831"/>
                  </a:lnTo>
                  <a:lnTo>
                    <a:pt x="7950" y="2165"/>
                  </a:lnTo>
                  <a:lnTo>
                    <a:pt x="7867" y="1583"/>
                  </a:lnTo>
                  <a:lnTo>
                    <a:pt x="7742" y="1083"/>
                  </a:lnTo>
                  <a:lnTo>
                    <a:pt x="7576" y="667"/>
                  </a:lnTo>
                  <a:lnTo>
                    <a:pt x="7368" y="376"/>
                  </a:lnTo>
                  <a:lnTo>
                    <a:pt x="7243" y="251"/>
                  </a:lnTo>
                  <a:lnTo>
                    <a:pt x="7118" y="126"/>
                  </a:lnTo>
                  <a:lnTo>
                    <a:pt x="6993" y="84"/>
                  </a:lnTo>
                  <a:lnTo>
                    <a:pt x="6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7"/>
            <p:cNvSpPr/>
            <p:nvPr/>
          </p:nvSpPr>
          <p:spPr>
            <a:xfrm>
              <a:off x="5191400" y="1828850"/>
              <a:ext cx="209175" cy="506800"/>
            </a:xfrm>
            <a:custGeom>
              <a:avLst/>
              <a:gdLst/>
              <a:ahLst/>
              <a:cxnLst/>
              <a:rect l="l" t="t" r="r" b="b"/>
              <a:pathLst>
                <a:path w="8367" h="20272" extrusionOk="0">
                  <a:moveTo>
                    <a:pt x="7368" y="0"/>
                  </a:moveTo>
                  <a:lnTo>
                    <a:pt x="7076" y="42"/>
                  </a:lnTo>
                  <a:lnTo>
                    <a:pt x="6702" y="167"/>
                  </a:lnTo>
                  <a:lnTo>
                    <a:pt x="6285" y="375"/>
                  </a:lnTo>
                  <a:lnTo>
                    <a:pt x="5827" y="666"/>
                  </a:lnTo>
                  <a:lnTo>
                    <a:pt x="5578" y="874"/>
                  </a:lnTo>
                  <a:lnTo>
                    <a:pt x="5328" y="1124"/>
                  </a:lnTo>
                  <a:lnTo>
                    <a:pt x="4829" y="1707"/>
                  </a:lnTo>
                  <a:lnTo>
                    <a:pt x="4329" y="2414"/>
                  </a:lnTo>
                  <a:lnTo>
                    <a:pt x="3830" y="3247"/>
                  </a:lnTo>
                  <a:lnTo>
                    <a:pt x="3330" y="4163"/>
                  </a:lnTo>
                  <a:lnTo>
                    <a:pt x="2831" y="5120"/>
                  </a:lnTo>
                  <a:lnTo>
                    <a:pt x="2373" y="6161"/>
                  </a:lnTo>
                  <a:lnTo>
                    <a:pt x="1956" y="7243"/>
                  </a:lnTo>
                  <a:lnTo>
                    <a:pt x="1540" y="8367"/>
                  </a:lnTo>
                  <a:lnTo>
                    <a:pt x="1166" y="9490"/>
                  </a:lnTo>
                  <a:lnTo>
                    <a:pt x="833" y="10614"/>
                  </a:lnTo>
                  <a:lnTo>
                    <a:pt x="541" y="11697"/>
                  </a:lnTo>
                  <a:lnTo>
                    <a:pt x="291" y="12737"/>
                  </a:lnTo>
                  <a:lnTo>
                    <a:pt x="125" y="13694"/>
                  </a:lnTo>
                  <a:lnTo>
                    <a:pt x="42" y="14610"/>
                  </a:lnTo>
                  <a:lnTo>
                    <a:pt x="0" y="15443"/>
                  </a:lnTo>
                  <a:lnTo>
                    <a:pt x="0" y="16150"/>
                  </a:lnTo>
                  <a:lnTo>
                    <a:pt x="83" y="16816"/>
                  </a:lnTo>
                  <a:lnTo>
                    <a:pt x="208" y="17399"/>
                  </a:lnTo>
                  <a:lnTo>
                    <a:pt x="375" y="17898"/>
                  </a:lnTo>
                  <a:lnTo>
                    <a:pt x="541" y="18356"/>
                  </a:lnTo>
                  <a:lnTo>
                    <a:pt x="749" y="18731"/>
                  </a:lnTo>
                  <a:lnTo>
                    <a:pt x="957" y="19064"/>
                  </a:lnTo>
                  <a:lnTo>
                    <a:pt x="1207" y="19355"/>
                  </a:lnTo>
                  <a:lnTo>
                    <a:pt x="1415" y="19605"/>
                  </a:lnTo>
                  <a:lnTo>
                    <a:pt x="1623" y="19813"/>
                  </a:lnTo>
                  <a:lnTo>
                    <a:pt x="2040" y="20063"/>
                  </a:lnTo>
                  <a:lnTo>
                    <a:pt x="2289" y="20229"/>
                  </a:lnTo>
                  <a:lnTo>
                    <a:pt x="2414" y="20271"/>
                  </a:lnTo>
                  <a:lnTo>
                    <a:pt x="2914" y="20271"/>
                  </a:lnTo>
                  <a:lnTo>
                    <a:pt x="3288" y="20229"/>
                  </a:lnTo>
                  <a:lnTo>
                    <a:pt x="3746" y="20105"/>
                  </a:lnTo>
                  <a:lnTo>
                    <a:pt x="4287" y="19896"/>
                  </a:lnTo>
                  <a:lnTo>
                    <a:pt x="4537" y="19730"/>
                  </a:lnTo>
                  <a:lnTo>
                    <a:pt x="4829" y="19522"/>
                  </a:lnTo>
                  <a:lnTo>
                    <a:pt x="5120" y="19272"/>
                  </a:lnTo>
                  <a:lnTo>
                    <a:pt x="5453" y="18981"/>
                  </a:lnTo>
                  <a:lnTo>
                    <a:pt x="5578" y="18814"/>
                  </a:lnTo>
                  <a:lnTo>
                    <a:pt x="5703" y="18606"/>
                  </a:lnTo>
                  <a:lnTo>
                    <a:pt x="5827" y="18356"/>
                  </a:lnTo>
                  <a:lnTo>
                    <a:pt x="5911" y="18107"/>
                  </a:lnTo>
                  <a:lnTo>
                    <a:pt x="6077" y="17482"/>
                  </a:lnTo>
                  <a:lnTo>
                    <a:pt x="6202" y="16733"/>
                  </a:lnTo>
                  <a:lnTo>
                    <a:pt x="6327" y="15901"/>
                  </a:lnTo>
                  <a:lnTo>
                    <a:pt x="6369" y="14985"/>
                  </a:lnTo>
                  <a:lnTo>
                    <a:pt x="6493" y="12987"/>
                  </a:lnTo>
                  <a:lnTo>
                    <a:pt x="6577" y="10906"/>
                  </a:lnTo>
                  <a:lnTo>
                    <a:pt x="6660" y="9865"/>
                  </a:lnTo>
                  <a:lnTo>
                    <a:pt x="6743" y="8824"/>
                  </a:lnTo>
                  <a:lnTo>
                    <a:pt x="6868" y="7825"/>
                  </a:lnTo>
                  <a:lnTo>
                    <a:pt x="7035" y="6868"/>
                  </a:lnTo>
                  <a:lnTo>
                    <a:pt x="7243" y="5994"/>
                  </a:lnTo>
                  <a:lnTo>
                    <a:pt x="7534" y="5162"/>
                  </a:lnTo>
                  <a:lnTo>
                    <a:pt x="7784" y="4454"/>
                  </a:lnTo>
                  <a:lnTo>
                    <a:pt x="7992" y="3746"/>
                  </a:lnTo>
                  <a:lnTo>
                    <a:pt x="8158" y="3080"/>
                  </a:lnTo>
                  <a:lnTo>
                    <a:pt x="8283" y="2498"/>
                  </a:lnTo>
                  <a:lnTo>
                    <a:pt x="8367" y="1957"/>
                  </a:lnTo>
                  <a:lnTo>
                    <a:pt x="8367" y="1457"/>
                  </a:lnTo>
                  <a:lnTo>
                    <a:pt x="8325" y="1041"/>
                  </a:lnTo>
                  <a:lnTo>
                    <a:pt x="8242" y="666"/>
                  </a:lnTo>
                  <a:lnTo>
                    <a:pt x="8075" y="375"/>
                  </a:lnTo>
                  <a:lnTo>
                    <a:pt x="7909" y="167"/>
                  </a:lnTo>
                  <a:lnTo>
                    <a:pt x="7659" y="42"/>
                  </a:lnTo>
                  <a:lnTo>
                    <a:pt x="73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7"/>
            <p:cNvSpPr/>
            <p:nvPr/>
          </p:nvSpPr>
          <p:spPr>
            <a:xfrm>
              <a:off x="5398475" y="1468800"/>
              <a:ext cx="137375" cy="469325"/>
            </a:xfrm>
            <a:custGeom>
              <a:avLst/>
              <a:gdLst/>
              <a:ahLst/>
              <a:cxnLst/>
              <a:rect l="l" t="t" r="r" b="b"/>
              <a:pathLst>
                <a:path w="5495" h="18773" extrusionOk="0">
                  <a:moveTo>
                    <a:pt x="874" y="0"/>
                  </a:moveTo>
                  <a:lnTo>
                    <a:pt x="750" y="84"/>
                  </a:lnTo>
                  <a:lnTo>
                    <a:pt x="583" y="125"/>
                  </a:lnTo>
                  <a:lnTo>
                    <a:pt x="458" y="250"/>
                  </a:lnTo>
                  <a:lnTo>
                    <a:pt x="375" y="375"/>
                  </a:lnTo>
                  <a:lnTo>
                    <a:pt x="250" y="541"/>
                  </a:lnTo>
                  <a:lnTo>
                    <a:pt x="125" y="916"/>
                  </a:lnTo>
                  <a:lnTo>
                    <a:pt x="0" y="1415"/>
                  </a:lnTo>
                  <a:lnTo>
                    <a:pt x="0" y="2040"/>
                  </a:lnTo>
                  <a:lnTo>
                    <a:pt x="42" y="2747"/>
                  </a:lnTo>
                  <a:lnTo>
                    <a:pt x="208" y="3538"/>
                  </a:lnTo>
                  <a:lnTo>
                    <a:pt x="458" y="4412"/>
                  </a:lnTo>
                  <a:lnTo>
                    <a:pt x="708" y="5287"/>
                  </a:lnTo>
                  <a:lnTo>
                    <a:pt x="916" y="6077"/>
                  </a:lnTo>
                  <a:lnTo>
                    <a:pt x="1083" y="6827"/>
                  </a:lnTo>
                  <a:lnTo>
                    <a:pt x="1166" y="7493"/>
                  </a:lnTo>
                  <a:lnTo>
                    <a:pt x="1207" y="8117"/>
                  </a:lnTo>
                  <a:lnTo>
                    <a:pt x="1249" y="8700"/>
                  </a:lnTo>
                  <a:lnTo>
                    <a:pt x="1207" y="9282"/>
                  </a:lnTo>
                  <a:lnTo>
                    <a:pt x="1166" y="9824"/>
                  </a:lnTo>
                  <a:lnTo>
                    <a:pt x="1041" y="10864"/>
                  </a:lnTo>
                  <a:lnTo>
                    <a:pt x="833" y="11905"/>
                  </a:lnTo>
                  <a:lnTo>
                    <a:pt x="625" y="13070"/>
                  </a:lnTo>
                  <a:lnTo>
                    <a:pt x="458" y="14444"/>
                  </a:lnTo>
                  <a:lnTo>
                    <a:pt x="458" y="15110"/>
                  </a:lnTo>
                  <a:lnTo>
                    <a:pt x="458" y="15734"/>
                  </a:lnTo>
                  <a:lnTo>
                    <a:pt x="541" y="16275"/>
                  </a:lnTo>
                  <a:lnTo>
                    <a:pt x="666" y="16733"/>
                  </a:lnTo>
                  <a:lnTo>
                    <a:pt x="791" y="17149"/>
                  </a:lnTo>
                  <a:lnTo>
                    <a:pt x="958" y="17524"/>
                  </a:lnTo>
                  <a:lnTo>
                    <a:pt x="1166" y="17815"/>
                  </a:lnTo>
                  <a:lnTo>
                    <a:pt x="1332" y="18065"/>
                  </a:lnTo>
                  <a:lnTo>
                    <a:pt x="1540" y="18273"/>
                  </a:lnTo>
                  <a:lnTo>
                    <a:pt x="1749" y="18440"/>
                  </a:lnTo>
                  <a:lnTo>
                    <a:pt x="2123" y="18648"/>
                  </a:lnTo>
                  <a:lnTo>
                    <a:pt x="2373" y="18731"/>
                  </a:lnTo>
                  <a:lnTo>
                    <a:pt x="2456" y="18773"/>
                  </a:lnTo>
                  <a:lnTo>
                    <a:pt x="2872" y="18731"/>
                  </a:lnTo>
                  <a:lnTo>
                    <a:pt x="3247" y="18648"/>
                  </a:lnTo>
                  <a:lnTo>
                    <a:pt x="3622" y="18523"/>
                  </a:lnTo>
                  <a:lnTo>
                    <a:pt x="3913" y="18315"/>
                  </a:lnTo>
                  <a:lnTo>
                    <a:pt x="4204" y="18065"/>
                  </a:lnTo>
                  <a:lnTo>
                    <a:pt x="4454" y="17815"/>
                  </a:lnTo>
                  <a:lnTo>
                    <a:pt x="4662" y="17482"/>
                  </a:lnTo>
                  <a:lnTo>
                    <a:pt x="4870" y="17108"/>
                  </a:lnTo>
                  <a:lnTo>
                    <a:pt x="5037" y="16691"/>
                  </a:lnTo>
                  <a:lnTo>
                    <a:pt x="5162" y="16234"/>
                  </a:lnTo>
                  <a:lnTo>
                    <a:pt x="5287" y="15776"/>
                  </a:lnTo>
                  <a:lnTo>
                    <a:pt x="5370" y="15276"/>
                  </a:lnTo>
                  <a:lnTo>
                    <a:pt x="5411" y="14735"/>
                  </a:lnTo>
                  <a:lnTo>
                    <a:pt x="5453" y="14152"/>
                  </a:lnTo>
                  <a:lnTo>
                    <a:pt x="5495" y="12987"/>
                  </a:lnTo>
                  <a:lnTo>
                    <a:pt x="5411" y="11780"/>
                  </a:lnTo>
                  <a:lnTo>
                    <a:pt x="5287" y="10490"/>
                  </a:lnTo>
                  <a:lnTo>
                    <a:pt x="5120" y="9199"/>
                  </a:lnTo>
                  <a:lnTo>
                    <a:pt x="4870" y="7909"/>
                  </a:lnTo>
                  <a:lnTo>
                    <a:pt x="4579" y="6660"/>
                  </a:lnTo>
                  <a:lnTo>
                    <a:pt x="4288" y="5453"/>
                  </a:lnTo>
                  <a:lnTo>
                    <a:pt x="3955" y="4329"/>
                  </a:lnTo>
                  <a:lnTo>
                    <a:pt x="3622" y="3330"/>
                  </a:lnTo>
                  <a:lnTo>
                    <a:pt x="3247" y="2414"/>
                  </a:lnTo>
                  <a:lnTo>
                    <a:pt x="2872" y="1665"/>
                  </a:lnTo>
                  <a:lnTo>
                    <a:pt x="2498" y="1082"/>
                  </a:lnTo>
                  <a:lnTo>
                    <a:pt x="2082" y="583"/>
                  </a:lnTo>
                  <a:lnTo>
                    <a:pt x="1707" y="292"/>
                  </a:lnTo>
                  <a:lnTo>
                    <a:pt x="1540" y="167"/>
                  </a:lnTo>
                  <a:lnTo>
                    <a:pt x="1374" y="84"/>
                  </a:lnTo>
                  <a:lnTo>
                    <a:pt x="1207" y="42"/>
                  </a:lnTo>
                  <a:lnTo>
                    <a:pt x="104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7"/>
            <p:cNvSpPr/>
            <p:nvPr/>
          </p:nvSpPr>
          <p:spPr>
            <a:xfrm>
              <a:off x="5352675" y="1885025"/>
              <a:ext cx="256025" cy="463100"/>
            </a:xfrm>
            <a:custGeom>
              <a:avLst/>
              <a:gdLst/>
              <a:ahLst/>
              <a:cxnLst/>
              <a:rect l="l" t="t" r="r" b="b"/>
              <a:pathLst>
                <a:path w="10241" h="18524" extrusionOk="0">
                  <a:moveTo>
                    <a:pt x="8950" y="1"/>
                  </a:moveTo>
                  <a:lnTo>
                    <a:pt x="8784" y="42"/>
                  </a:lnTo>
                  <a:lnTo>
                    <a:pt x="8617" y="84"/>
                  </a:lnTo>
                  <a:lnTo>
                    <a:pt x="8451" y="167"/>
                  </a:lnTo>
                  <a:lnTo>
                    <a:pt x="8284" y="292"/>
                  </a:lnTo>
                  <a:lnTo>
                    <a:pt x="8076" y="459"/>
                  </a:lnTo>
                  <a:lnTo>
                    <a:pt x="7743" y="875"/>
                  </a:lnTo>
                  <a:lnTo>
                    <a:pt x="7410" y="1416"/>
                  </a:lnTo>
                  <a:lnTo>
                    <a:pt x="7077" y="2082"/>
                  </a:lnTo>
                  <a:lnTo>
                    <a:pt x="6786" y="2915"/>
                  </a:lnTo>
                  <a:lnTo>
                    <a:pt x="6536" y="3830"/>
                  </a:lnTo>
                  <a:lnTo>
                    <a:pt x="6328" y="4788"/>
                  </a:lnTo>
                  <a:lnTo>
                    <a:pt x="6078" y="5620"/>
                  </a:lnTo>
                  <a:lnTo>
                    <a:pt x="5828" y="6411"/>
                  </a:lnTo>
                  <a:lnTo>
                    <a:pt x="5537" y="7077"/>
                  </a:lnTo>
                  <a:lnTo>
                    <a:pt x="5246" y="7660"/>
                  </a:lnTo>
                  <a:lnTo>
                    <a:pt x="4954" y="8242"/>
                  </a:lnTo>
                  <a:lnTo>
                    <a:pt x="4663" y="8742"/>
                  </a:lnTo>
                  <a:lnTo>
                    <a:pt x="4330" y="9200"/>
                  </a:lnTo>
                  <a:lnTo>
                    <a:pt x="3622" y="10074"/>
                  </a:lnTo>
                  <a:lnTo>
                    <a:pt x="2873" y="10948"/>
                  </a:lnTo>
                  <a:lnTo>
                    <a:pt x="2082" y="11905"/>
                  </a:lnTo>
                  <a:lnTo>
                    <a:pt x="1666" y="12446"/>
                  </a:lnTo>
                  <a:lnTo>
                    <a:pt x="1208" y="13071"/>
                  </a:lnTo>
                  <a:lnTo>
                    <a:pt x="833" y="13695"/>
                  </a:lnTo>
                  <a:lnTo>
                    <a:pt x="500" y="14278"/>
                  </a:lnTo>
                  <a:lnTo>
                    <a:pt x="292" y="14777"/>
                  </a:lnTo>
                  <a:lnTo>
                    <a:pt x="126" y="15277"/>
                  </a:lnTo>
                  <a:lnTo>
                    <a:pt x="42" y="15735"/>
                  </a:lnTo>
                  <a:lnTo>
                    <a:pt x="1" y="16151"/>
                  </a:lnTo>
                  <a:lnTo>
                    <a:pt x="1" y="16526"/>
                  </a:lnTo>
                  <a:lnTo>
                    <a:pt x="84" y="16859"/>
                  </a:lnTo>
                  <a:lnTo>
                    <a:pt x="126" y="17150"/>
                  </a:lnTo>
                  <a:lnTo>
                    <a:pt x="251" y="17400"/>
                  </a:lnTo>
                  <a:lnTo>
                    <a:pt x="459" y="17816"/>
                  </a:lnTo>
                  <a:lnTo>
                    <a:pt x="625" y="18066"/>
                  </a:lnTo>
                  <a:lnTo>
                    <a:pt x="708" y="18149"/>
                  </a:lnTo>
                  <a:lnTo>
                    <a:pt x="1125" y="18315"/>
                  </a:lnTo>
                  <a:lnTo>
                    <a:pt x="1499" y="18440"/>
                  </a:lnTo>
                  <a:lnTo>
                    <a:pt x="1916" y="18524"/>
                  </a:lnTo>
                  <a:lnTo>
                    <a:pt x="2290" y="18482"/>
                  </a:lnTo>
                  <a:lnTo>
                    <a:pt x="2665" y="18440"/>
                  </a:lnTo>
                  <a:lnTo>
                    <a:pt x="3081" y="18274"/>
                  </a:lnTo>
                  <a:lnTo>
                    <a:pt x="3456" y="18107"/>
                  </a:lnTo>
                  <a:lnTo>
                    <a:pt x="3830" y="17858"/>
                  </a:lnTo>
                  <a:lnTo>
                    <a:pt x="4205" y="17566"/>
                  </a:lnTo>
                  <a:lnTo>
                    <a:pt x="4538" y="17233"/>
                  </a:lnTo>
                  <a:lnTo>
                    <a:pt x="4913" y="16859"/>
                  </a:lnTo>
                  <a:lnTo>
                    <a:pt x="5246" y="16442"/>
                  </a:lnTo>
                  <a:lnTo>
                    <a:pt x="5620" y="15984"/>
                  </a:lnTo>
                  <a:lnTo>
                    <a:pt x="5953" y="15485"/>
                  </a:lnTo>
                  <a:lnTo>
                    <a:pt x="6577" y="14444"/>
                  </a:lnTo>
                  <a:lnTo>
                    <a:pt x="7160" y="13279"/>
                  </a:lnTo>
                  <a:lnTo>
                    <a:pt x="7743" y="12030"/>
                  </a:lnTo>
                  <a:lnTo>
                    <a:pt x="8242" y="10740"/>
                  </a:lnTo>
                  <a:lnTo>
                    <a:pt x="8742" y="9450"/>
                  </a:lnTo>
                  <a:lnTo>
                    <a:pt x="9158" y="8159"/>
                  </a:lnTo>
                  <a:lnTo>
                    <a:pt x="9491" y="6869"/>
                  </a:lnTo>
                  <a:lnTo>
                    <a:pt x="9783" y="5662"/>
                  </a:lnTo>
                  <a:lnTo>
                    <a:pt x="10032" y="4538"/>
                  </a:lnTo>
                  <a:lnTo>
                    <a:pt x="10157" y="3497"/>
                  </a:lnTo>
                  <a:lnTo>
                    <a:pt x="10240" y="2623"/>
                  </a:lnTo>
                  <a:lnTo>
                    <a:pt x="10199" y="1874"/>
                  </a:lnTo>
                  <a:lnTo>
                    <a:pt x="10074" y="1208"/>
                  </a:lnTo>
                  <a:lnTo>
                    <a:pt x="9907" y="708"/>
                  </a:lnTo>
                  <a:lnTo>
                    <a:pt x="9824" y="500"/>
                  </a:lnTo>
                  <a:lnTo>
                    <a:pt x="9699" y="334"/>
                  </a:lnTo>
                  <a:lnTo>
                    <a:pt x="9574" y="209"/>
                  </a:lnTo>
                  <a:lnTo>
                    <a:pt x="9408" y="126"/>
                  </a:lnTo>
                  <a:lnTo>
                    <a:pt x="9283" y="42"/>
                  </a:lnTo>
                  <a:lnTo>
                    <a:pt x="91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7"/>
            <p:cNvSpPr/>
            <p:nvPr/>
          </p:nvSpPr>
          <p:spPr>
            <a:xfrm>
              <a:off x="5041550" y="1896475"/>
              <a:ext cx="158200" cy="286200"/>
            </a:xfrm>
            <a:custGeom>
              <a:avLst/>
              <a:gdLst/>
              <a:ahLst/>
              <a:cxnLst/>
              <a:rect l="l" t="t" r="r" b="b"/>
              <a:pathLst>
                <a:path w="6328" h="11448" extrusionOk="0">
                  <a:moveTo>
                    <a:pt x="708" y="1"/>
                  </a:moveTo>
                  <a:lnTo>
                    <a:pt x="500" y="42"/>
                  </a:lnTo>
                  <a:lnTo>
                    <a:pt x="333" y="209"/>
                  </a:lnTo>
                  <a:lnTo>
                    <a:pt x="208" y="417"/>
                  </a:lnTo>
                  <a:lnTo>
                    <a:pt x="83" y="750"/>
                  </a:lnTo>
                  <a:lnTo>
                    <a:pt x="42" y="1125"/>
                  </a:lnTo>
                  <a:lnTo>
                    <a:pt x="0" y="1624"/>
                  </a:lnTo>
                  <a:lnTo>
                    <a:pt x="42" y="2165"/>
                  </a:lnTo>
                  <a:lnTo>
                    <a:pt x="125" y="2790"/>
                  </a:lnTo>
                  <a:lnTo>
                    <a:pt x="250" y="3497"/>
                  </a:lnTo>
                  <a:lnTo>
                    <a:pt x="458" y="4246"/>
                  </a:lnTo>
                  <a:lnTo>
                    <a:pt x="666" y="5037"/>
                  </a:lnTo>
                  <a:lnTo>
                    <a:pt x="916" y="5828"/>
                  </a:lnTo>
                  <a:lnTo>
                    <a:pt x="1207" y="6661"/>
                  </a:lnTo>
                  <a:lnTo>
                    <a:pt x="1540" y="7451"/>
                  </a:lnTo>
                  <a:lnTo>
                    <a:pt x="1873" y="8201"/>
                  </a:lnTo>
                  <a:lnTo>
                    <a:pt x="2248" y="8908"/>
                  </a:lnTo>
                  <a:lnTo>
                    <a:pt x="2664" y="9574"/>
                  </a:lnTo>
                  <a:lnTo>
                    <a:pt x="3080" y="10157"/>
                  </a:lnTo>
                  <a:lnTo>
                    <a:pt x="3497" y="10656"/>
                  </a:lnTo>
                  <a:lnTo>
                    <a:pt x="3955" y="11031"/>
                  </a:lnTo>
                  <a:lnTo>
                    <a:pt x="4204" y="11198"/>
                  </a:lnTo>
                  <a:lnTo>
                    <a:pt x="4412" y="11322"/>
                  </a:lnTo>
                  <a:lnTo>
                    <a:pt x="4662" y="11406"/>
                  </a:lnTo>
                  <a:lnTo>
                    <a:pt x="4912" y="11447"/>
                  </a:lnTo>
                  <a:lnTo>
                    <a:pt x="5162" y="11447"/>
                  </a:lnTo>
                  <a:lnTo>
                    <a:pt x="5370" y="11406"/>
                  </a:lnTo>
                  <a:lnTo>
                    <a:pt x="5619" y="11322"/>
                  </a:lnTo>
                  <a:lnTo>
                    <a:pt x="5869" y="11198"/>
                  </a:lnTo>
                  <a:lnTo>
                    <a:pt x="6036" y="11031"/>
                  </a:lnTo>
                  <a:lnTo>
                    <a:pt x="6161" y="10781"/>
                  </a:lnTo>
                  <a:lnTo>
                    <a:pt x="6285" y="10448"/>
                  </a:lnTo>
                  <a:lnTo>
                    <a:pt x="6327" y="10240"/>
                  </a:lnTo>
                  <a:lnTo>
                    <a:pt x="6327" y="9990"/>
                  </a:lnTo>
                  <a:lnTo>
                    <a:pt x="6285" y="9741"/>
                  </a:lnTo>
                  <a:lnTo>
                    <a:pt x="6244" y="9449"/>
                  </a:lnTo>
                  <a:lnTo>
                    <a:pt x="6161" y="9158"/>
                  </a:lnTo>
                  <a:lnTo>
                    <a:pt x="5994" y="8825"/>
                  </a:lnTo>
                  <a:lnTo>
                    <a:pt x="5828" y="8450"/>
                  </a:lnTo>
                  <a:lnTo>
                    <a:pt x="5578" y="8076"/>
                  </a:lnTo>
                  <a:lnTo>
                    <a:pt x="5037" y="7368"/>
                  </a:lnTo>
                  <a:lnTo>
                    <a:pt x="4537" y="6785"/>
                  </a:lnTo>
                  <a:lnTo>
                    <a:pt x="4079" y="6244"/>
                  </a:lnTo>
                  <a:lnTo>
                    <a:pt x="3663" y="5662"/>
                  </a:lnTo>
                  <a:lnTo>
                    <a:pt x="3247" y="5079"/>
                  </a:lnTo>
                  <a:lnTo>
                    <a:pt x="2914" y="4371"/>
                  </a:lnTo>
                  <a:lnTo>
                    <a:pt x="2747" y="3955"/>
                  </a:lnTo>
                  <a:lnTo>
                    <a:pt x="2581" y="3497"/>
                  </a:lnTo>
                  <a:lnTo>
                    <a:pt x="2414" y="2956"/>
                  </a:lnTo>
                  <a:lnTo>
                    <a:pt x="2290" y="2373"/>
                  </a:lnTo>
                  <a:lnTo>
                    <a:pt x="2123" y="1791"/>
                  </a:lnTo>
                  <a:lnTo>
                    <a:pt x="1957" y="1291"/>
                  </a:lnTo>
                  <a:lnTo>
                    <a:pt x="1748" y="875"/>
                  </a:lnTo>
                  <a:lnTo>
                    <a:pt x="1540" y="542"/>
                  </a:lnTo>
                  <a:lnTo>
                    <a:pt x="1332" y="292"/>
                  </a:lnTo>
                  <a:lnTo>
                    <a:pt x="1124" y="84"/>
                  </a:lnTo>
                  <a:lnTo>
                    <a:pt x="8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7"/>
            <p:cNvSpPr/>
            <p:nvPr/>
          </p:nvSpPr>
          <p:spPr>
            <a:xfrm>
              <a:off x="5304825" y="1618650"/>
              <a:ext cx="162350" cy="565050"/>
            </a:xfrm>
            <a:custGeom>
              <a:avLst/>
              <a:gdLst/>
              <a:ahLst/>
              <a:cxnLst/>
              <a:rect l="l" t="t" r="r" b="b"/>
              <a:pathLst>
                <a:path w="6494" h="22602" extrusionOk="0">
                  <a:moveTo>
                    <a:pt x="3580" y="0"/>
                  </a:moveTo>
                  <a:lnTo>
                    <a:pt x="3413" y="83"/>
                  </a:lnTo>
                  <a:lnTo>
                    <a:pt x="3247" y="167"/>
                  </a:lnTo>
                  <a:lnTo>
                    <a:pt x="3080" y="291"/>
                  </a:lnTo>
                  <a:lnTo>
                    <a:pt x="2955" y="416"/>
                  </a:lnTo>
                  <a:lnTo>
                    <a:pt x="2831" y="583"/>
                  </a:lnTo>
                  <a:lnTo>
                    <a:pt x="2664" y="999"/>
                  </a:lnTo>
                  <a:lnTo>
                    <a:pt x="2498" y="1499"/>
                  </a:lnTo>
                  <a:lnTo>
                    <a:pt x="2414" y="2040"/>
                  </a:lnTo>
                  <a:lnTo>
                    <a:pt x="2331" y="2706"/>
                  </a:lnTo>
                  <a:lnTo>
                    <a:pt x="2289" y="4121"/>
                  </a:lnTo>
                  <a:lnTo>
                    <a:pt x="2248" y="5703"/>
                  </a:lnTo>
                  <a:lnTo>
                    <a:pt x="2206" y="7368"/>
                  </a:lnTo>
                  <a:lnTo>
                    <a:pt x="2165" y="8158"/>
                  </a:lnTo>
                  <a:lnTo>
                    <a:pt x="2123" y="8991"/>
                  </a:lnTo>
                  <a:lnTo>
                    <a:pt x="2040" y="9740"/>
                  </a:lnTo>
                  <a:lnTo>
                    <a:pt x="1915" y="10489"/>
                  </a:lnTo>
                  <a:lnTo>
                    <a:pt x="1623" y="11946"/>
                  </a:lnTo>
                  <a:lnTo>
                    <a:pt x="1290" y="13278"/>
                  </a:lnTo>
                  <a:lnTo>
                    <a:pt x="916" y="14610"/>
                  </a:lnTo>
                  <a:lnTo>
                    <a:pt x="583" y="15817"/>
                  </a:lnTo>
                  <a:lnTo>
                    <a:pt x="250" y="17066"/>
                  </a:lnTo>
                  <a:lnTo>
                    <a:pt x="167" y="17649"/>
                  </a:lnTo>
                  <a:lnTo>
                    <a:pt x="83" y="18231"/>
                  </a:lnTo>
                  <a:lnTo>
                    <a:pt x="0" y="18814"/>
                  </a:lnTo>
                  <a:lnTo>
                    <a:pt x="0" y="19439"/>
                  </a:lnTo>
                  <a:lnTo>
                    <a:pt x="0" y="19980"/>
                  </a:lnTo>
                  <a:lnTo>
                    <a:pt x="83" y="20479"/>
                  </a:lnTo>
                  <a:lnTo>
                    <a:pt x="208" y="20895"/>
                  </a:lnTo>
                  <a:lnTo>
                    <a:pt x="375" y="21228"/>
                  </a:lnTo>
                  <a:lnTo>
                    <a:pt x="583" y="21561"/>
                  </a:lnTo>
                  <a:lnTo>
                    <a:pt x="791" y="21811"/>
                  </a:lnTo>
                  <a:lnTo>
                    <a:pt x="1041" y="22019"/>
                  </a:lnTo>
                  <a:lnTo>
                    <a:pt x="1249" y="22186"/>
                  </a:lnTo>
                  <a:lnTo>
                    <a:pt x="1499" y="22311"/>
                  </a:lnTo>
                  <a:lnTo>
                    <a:pt x="1748" y="22394"/>
                  </a:lnTo>
                  <a:lnTo>
                    <a:pt x="2123" y="22519"/>
                  </a:lnTo>
                  <a:lnTo>
                    <a:pt x="2414" y="22560"/>
                  </a:lnTo>
                  <a:lnTo>
                    <a:pt x="2539" y="22560"/>
                  </a:lnTo>
                  <a:lnTo>
                    <a:pt x="2872" y="22602"/>
                  </a:lnTo>
                  <a:lnTo>
                    <a:pt x="3455" y="22602"/>
                  </a:lnTo>
                  <a:lnTo>
                    <a:pt x="3705" y="22560"/>
                  </a:lnTo>
                  <a:lnTo>
                    <a:pt x="3954" y="22477"/>
                  </a:lnTo>
                  <a:lnTo>
                    <a:pt x="4163" y="22394"/>
                  </a:lnTo>
                  <a:lnTo>
                    <a:pt x="4371" y="22269"/>
                  </a:lnTo>
                  <a:lnTo>
                    <a:pt x="4579" y="22144"/>
                  </a:lnTo>
                  <a:lnTo>
                    <a:pt x="4912" y="21811"/>
                  </a:lnTo>
                  <a:lnTo>
                    <a:pt x="5203" y="21436"/>
                  </a:lnTo>
                  <a:lnTo>
                    <a:pt x="5453" y="20979"/>
                  </a:lnTo>
                  <a:lnTo>
                    <a:pt x="5661" y="20438"/>
                  </a:lnTo>
                  <a:lnTo>
                    <a:pt x="5828" y="19896"/>
                  </a:lnTo>
                  <a:lnTo>
                    <a:pt x="5952" y="19272"/>
                  </a:lnTo>
                  <a:lnTo>
                    <a:pt x="6036" y="18648"/>
                  </a:lnTo>
                  <a:lnTo>
                    <a:pt x="6119" y="17982"/>
                  </a:lnTo>
                  <a:lnTo>
                    <a:pt x="6202" y="16650"/>
                  </a:lnTo>
                  <a:lnTo>
                    <a:pt x="6285" y="15318"/>
                  </a:lnTo>
                  <a:lnTo>
                    <a:pt x="6369" y="13694"/>
                  </a:lnTo>
                  <a:lnTo>
                    <a:pt x="6452" y="11572"/>
                  </a:lnTo>
                  <a:lnTo>
                    <a:pt x="6494" y="9116"/>
                  </a:lnTo>
                  <a:lnTo>
                    <a:pt x="6452" y="7867"/>
                  </a:lnTo>
                  <a:lnTo>
                    <a:pt x="6410" y="6618"/>
                  </a:lnTo>
                  <a:lnTo>
                    <a:pt x="6327" y="5411"/>
                  </a:lnTo>
                  <a:lnTo>
                    <a:pt x="6202" y="4246"/>
                  </a:lnTo>
                  <a:lnTo>
                    <a:pt x="6036" y="3205"/>
                  </a:lnTo>
                  <a:lnTo>
                    <a:pt x="5786" y="2248"/>
                  </a:lnTo>
                  <a:lnTo>
                    <a:pt x="5661" y="1790"/>
                  </a:lnTo>
                  <a:lnTo>
                    <a:pt x="5495" y="1415"/>
                  </a:lnTo>
                  <a:lnTo>
                    <a:pt x="5328" y="1082"/>
                  </a:lnTo>
                  <a:lnTo>
                    <a:pt x="5162" y="749"/>
                  </a:lnTo>
                  <a:lnTo>
                    <a:pt x="4953" y="500"/>
                  </a:lnTo>
                  <a:lnTo>
                    <a:pt x="4704" y="291"/>
                  </a:lnTo>
                  <a:lnTo>
                    <a:pt x="4454" y="125"/>
                  </a:lnTo>
                  <a:lnTo>
                    <a:pt x="4204" y="42"/>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17"/>
            <p:cNvSpPr/>
            <p:nvPr/>
          </p:nvSpPr>
          <p:spPr>
            <a:xfrm>
              <a:off x="5171625" y="1921450"/>
              <a:ext cx="309075" cy="522400"/>
            </a:xfrm>
            <a:custGeom>
              <a:avLst/>
              <a:gdLst/>
              <a:ahLst/>
              <a:cxnLst/>
              <a:rect l="l" t="t" r="r" b="b"/>
              <a:pathLst>
                <a:path w="12363" h="20896" fill="none" extrusionOk="0">
                  <a:moveTo>
                    <a:pt x="12363" y="417"/>
                  </a:moveTo>
                  <a:lnTo>
                    <a:pt x="12363" y="417"/>
                  </a:lnTo>
                  <a:lnTo>
                    <a:pt x="12279" y="1083"/>
                  </a:lnTo>
                  <a:lnTo>
                    <a:pt x="12113" y="2914"/>
                  </a:lnTo>
                  <a:lnTo>
                    <a:pt x="11946" y="4163"/>
                  </a:lnTo>
                  <a:lnTo>
                    <a:pt x="11697" y="5578"/>
                  </a:lnTo>
                  <a:lnTo>
                    <a:pt x="11447" y="7160"/>
                  </a:lnTo>
                  <a:lnTo>
                    <a:pt x="11156" y="8783"/>
                  </a:lnTo>
                  <a:lnTo>
                    <a:pt x="10781" y="10490"/>
                  </a:lnTo>
                  <a:lnTo>
                    <a:pt x="10323" y="12238"/>
                  </a:lnTo>
                  <a:lnTo>
                    <a:pt x="9824" y="13945"/>
                  </a:lnTo>
                  <a:lnTo>
                    <a:pt x="9241" y="15610"/>
                  </a:lnTo>
                  <a:lnTo>
                    <a:pt x="8949" y="16401"/>
                  </a:lnTo>
                  <a:lnTo>
                    <a:pt x="8616" y="17150"/>
                  </a:lnTo>
                  <a:lnTo>
                    <a:pt x="8242" y="17899"/>
                  </a:lnTo>
                  <a:lnTo>
                    <a:pt x="7867" y="18607"/>
                  </a:lnTo>
                  <a:lnTo>
                    <a:pt x="7493" y="19231"/>
                  </a:lnTo>
                  <a:lnTo>
                    <a:pt x="7076" y="19855"/>
                  </a:lnTo>
                  <a:lnTo>
                    <a:pt x="6660" y="20396"/>
                  </a:lnTo>
                  <a:lnTo>
                    <a:pt x="6202" y="20896"/>
                  </a:lnTo>
                  <a:lnTo>
                    <a:pt x="6202" y="20896"/>
                  </a:lnTo>
                  <a:lnTo>
                    <a:pt x="5536" y="20147"/>
                  </a:lnTo>
                  <a:lnTo>
                    <a:pt x="4954" y="19356"/>
                  </a:lnTo>
                  <a:lnTo>
                    <a:pt x="4371" y="18565"/>
                  </a:lnTo>
                  <a:lnTo>
                    <a:pt x="3871" y="17774"/>
                  </a:lnTo>
                  <a:lnTo>
                    <a:pt x="3372" y="16942"/>
                  </a:lnTo>
                  <a:lnTo>
                    <a:pt x="2956" y="16068"/>
                  </a:lnTo>
                  <a:lnTo>
                    <a:pt x="2539" y="15193"/>
                  </a:lnTo>
                  <a:lnTo>
                    <a:pt x="2206" y="14361"/>
                  </a:lnTo>
                  <a:lnTo>
                    <a:pt x="1873" y="13487"/>
                  </a:lnTo>
                  <a:lnTo>
                    <a:pt x="1582" y="12613"/>
                  </a:lnTo>
                  <a:lnTo>
                    <a:pt x="1332" y="11739"/>
                  </a:lnTo>
                  <a:lnTo>
                    <a:pt x="1082" y="10865"/>
                  </a:lnTo>
                  <a:lnTo>
                    <a:pt x="708" y="9158"/>
                  </a:lnTo>
                  <a:lnTo>
                    <a:pt x="416" y="7535"/>
                  </a:lnTo>
                  <a:lnTo>
                    <a:pt x="250" y="5995"/>
                  </a:lnTo>
                  <a:lnTo>
                    <a:pt x="83" y="4579"/>
                  </a:lnTo>
                  <a:lnTo>
                    <a:pt x="42" y="3289"/>
                  </a:lnTo>
                  <a:lnTo>
                    <a:pt x="0" y="2165"/>
                  </a:lnTo>
                  <a:lnTo>
                    <a:pt x="42" y="583"/>
                  </a:lnTo>
                  <a:lnTo>
                    <a:pt x="83" y="1"/>
                  </a:lnTo>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17"/>
            <p:cNvSpPr/>
            <p:nvPr/>
          </p:nvSpPr>
          <p:spPr>
            <a:xfrm>
              <a:off x="5191400" y="1921450"/>
              <a:ext cx="111350" cy="389225"/>
            </a:xfrm>
            <a:custGeom>
              <a:avLst/>
              <a:gdLst/>
              <a:ahLst/>
              <a:cxnLst/>
              <a:rect l="l" t="t" r="r" b="b"/>
              <a:pathLst>
                <a:path w="4454" h="15569" extrusionOk="0">
                  <a:moveTo>
                    <a:pt x="1873" y="1"/>
                  </a:moveTo>
                  <a:lnTo>
                    <a:pt x="1582" y="42"/>
                  </a:lnTo>
                  <a:lnTo>
                    <a:pt x="1374" y="126"/>
                  </a:lnTo>
                  <a:lnTo>
                    <a:pt x="1207" y="209"/>
                  </a:lnTo>
                  <a:lnTo>
                    <a:pt x="1041" y="375"/>
                  </a:lnTo>
                  <a:lnTo>
                    <a:pt x="916" y="542"/>
                  </a:lnTo>
                  <a:lnTo>
                    <a:pt x="791" y="750"/>
                  </a:lnTo>
                  <a:lnTo>
                    <a:pt x="666" y="1000"/>
                  </a:lnTo>
                  <a:lnTo>
                    <a:pt x="458" y="1541"/>
                  </a:lnTo>
                  <a:lnTo>
                    <a:pt x="333" y="2207"/>
                  </a:lnTo>
                  <a:lnTo>
                    <a:pt x="208" y="2956"/>
                  </a:lnTo>
                  <a:lnTo>
                    <a:pt x="83" y="3747"/>
                  </a:lnTo>
                  <a:lnTo>
                    <a:pt x="42" y="4579"/>
                  </a:lnTo>
                  <a:lnTo>
                    <a:pt x="0" y="6286"/>
                  </a:lnTo>
                  <a:lnTo>
                    <a:pt x="0" y="7951"/>
                  </a:lnTo>
                  <a:lnTo>
                    <a:pt x="83" y="9449"/>
                  </a:lnTo>
                  <a:lnTo>
                    <a:pt x="125" y="10573"/>
                  </a:lnTo>
                  <a:lnTo>
                    <a:pt x="167" y="11489"/>
                  </a:lnTo>
                  <a:lnTo>
                    <a:pt x="250" y="12405"/>
                  </a:lnTo>
                  <a:lnTo>
                    <a:pt x="375" y="13279"/>
                  </a:lnTo>
                  <a:lnTo>
                    <a:pt x="458" y="13695"/>
                  </a:lnTo>
                  <a:lnTo>
                    <a:pt x="541" y="14111"/>
                  </a:lnTo>
                  <a:lnTo>
                    <a:pt x="708" y="14444"/>
                  </a:lnTo>
                  <a:lnTo>
                    <a:pt x="874" y="14777"/>
                  </a:lnTo>
                  <a:lnTo>
                    <a:pt x="1041" y="15027"/>
                  </a:lnTo>
                  <a:lnTo>
                    <a:pt x="1290" y="15277"/>
                  </a:lnTo>
                  <a:lnTo>
                    <a:pt x="1582" y="15443"/>
                  </a:lnTo>
                  <a:lnTo>
                    <a:pt x="1915" y="15526"/>
                  </a:lnTo>
                  <a:lnTo>
                    <a:pt x="2289" y="15568"/>
                  </a:lnTo>
                  <a:lnTo>
                    <a:pt x="2706" y="15526"/>
                  </a:lnTo>
                  <a:lnTo>
                    <a:pt x="2955" y="15485"/>
                  </a:lnTo>
                  <a:lnTo>
                    <a:pt x="3247" y="15443"/>
                  </a:lnTo>
                  <a:lnTo>
                    <a:pt x="3580" y="15277"/>
                  </a:lnTo>
                  <a:lnTo>
                    <a:pt x="3746" y="15152"/>
                  </a:lnTo>
                  <a:lnTo>
                    <a:pt x="3913" y="15027"/>
                  </a:lnTo>
                  <a:lnTo>
                    <a:pt x="4038" y="14860"/>
                  </a:lnTo>
                  <a:lnTo>
                    <a:pt x="4163" y="14652"/>
                  </a:lnTo>
                  <a:lnTo>
                    <a:pt x="4287" y="14403"/>
                  </a:lnTo>
                  <a:lnTo>
                    <a:pt x="4371" y="14111"/>
                  </a:lnTo>
                  <a:lnTo>
                    <a:pt x="4454" y="13778"/>
                  </a:lnTo>
                  <a:lnTo>
                    <a:pt x="4454" y="13404"/>
                  </a:lnTo>
                  <a:lnTo>
                    <a:pt x="4454" y="12987"/>
                  </a:lnTo>
                  <a:lnTo>
                    <a:pt x="4412" y="12571"/>
                  </a:lnTo>
                  <a:lnTo>
                    <a:pt x="4246" y="11739"/>
                  </a:lnTo>
                  <a:lnTo>
                    <a:pt x="4079" y="10906"/>
                  </a:lnTo>
                  <a:lnTo>
                    <a:pt x="3830" y="10074"/>
                  </a:lnTo>
                  <a:lnTo>
                    <a:pt x="3580" y="9158"/>
                  </a:lnTo>
                  <a:lnTo>
                    <a:pt x="3330" y="8242"/>
                  </a:lnTo>
                  <a:lnTo>
                    <a:pt x="3122" y="7243"/>
                  </a:lnTo>
                  <a:lnTo>
                    <a:pt x="2997" y="6203"/>
                  </a:lnTo>
                  <a:lnTo>
                    <a:pt x="2914" y="5079"/>
                  </a:lnTo>
                  <a:lnTo>
                    <a:pt x="2914" y="3955"/>
                  </a:lnTo>
                  <a:lnTo>
                    <a:pt x="2914" y="2873"/>
                  </a:lnTo>
                  <a:lnTo>
                    <a:pt x="2831" y="1874"/>
                  </a:lnTo>
                  <a:lnTo>
                    <a:pt x="2789" y="1416"/>
                  </a:lnTo>
                  <a:lnTo>
                    <a:pt x="2747" y="1041"/>
                  </a:lnTo>
                  <a:lnTo>
                    <a:pt x="2622" y="708"/>
                  </a:lnTo>
                  <a:lnTo>
                    <a:pt x="2498" y="417"/>
                  </a:lnTo>
                  <a:lnTo>
                    <a:pt x="2331" y="209"/>
                  </a:lnTo>
                  <a:lnTo>
                    <a:pt x="2123" y="84"/>
                  </a:lnTo>
                  <a:lnTo>
                    <a:pt x="1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7"/>
            <p:cNvSpPr/>
            <p:nvPr/>
          </p:nvSpPr>
          <p:spPr>
            <a:xfrm>
              <a:off x="5258000" y="2120200"/>
              <a:ext cx="128000" cy="323650"/>
            </a:xfrm>
            <a:custGeom>
              <a:avLst/>
              <a:gdLst/>
              <a:ahLst/>
              <a:cxnLst/>
              <a:rect l="l" t="t" r="r" b="b"/>
              <a:pathLst>
                <a:path w="5120" h="12946" fill="none" extrusionOk="0">
                  <a:moveTo>
                    <a:pt x="0" y="6453"/>
                  </a:moveTo>
                  <a:lnTo>
                    <a:pt x="0" y="6453"/>
                  </a:lnTo>
                  <a:lnTo>
                    <a:pt x="125" y="7035"/>
                  </a:lnTo>
                  <a:lnTo>
                    <a:pt x="291" y="7701"/>
                  </a:lnTo>
                  <a:lnTo>
                    <a:pt x="583" y="8534"/>
                  </a:lnTo>
                  <a:lnTo>
                    <a:pt x="957" y="9533"/>
                  </a:lnTo>
                  <a:lnTo>
                    <a:pt x="1415" y="10615"/>
                  </a:lnTo>
                  <a:lnTo>
                    <a:pt x="2040" y="11780"/>
                  </a:lnTo>
                  <a:lnTo>
                    <a:pt x="2373" y="12363"/>
                  </a:lnTo>
                  <a:lnTo>
                    <a:pt x="2747" y="12946"/>
                  </a:lnTo>
                  <a:lnTo>
                    <a:pt x="2747" y="12946"/>
                  </a:lnTo>
                  <a:lnTo>
                    <a:pt x="3039" y="11864"/>
                  </a:lnTo>
                  <a:lnTo>
                    <a:pt x="3288" y="10782"/>
                  </a:lnTo>
                  <a:lnTo>
                    <a:pt x="3788" y="8575"/>
                  </a:lnTo>
                  <a:lnTo>
                    <a:pt x="4162" y="6369"/>
                  </a:lnTo>
                  <a:lnTo>
                    <a:pt x="4495" y="4371"/>
                  </a:lnTo>
                  <a:lnTo>
                    <a:pt x="4787" y="2623"/>
                  </a:lnTo>
                  <a:lnTo>
                    <a:pt x="4953" y="1250"/>
                  </a:lnTo>
                  <a:lnTo>
                    <a:pt x="5120" y="1"/>
                  </a:lnTo>
                </a:path>
              </a:pathLst>
            </a:custGeom>
            <a:noFill/>
            <a:ln w="3125" cap="rnd" cmpd="sng">
              <a:solidFill>
                <a:srgbClr val="3C68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7"/>
            <p:cNvSpPr/>
            <p:nvPr/>
          </p:nvSpPr>
          <p:spPr>
            <a:xfrm>
              <a:off x="5188275" y="2383475"/>
              <a:ext cx="279950" cy="368400"/>
            </a:xfrm>
            <a:custGeom>
              <a:avLst/>
              <a:gdLst/>
              <a:ahLst/>
              <a:cxnLst/>
              <a:rect l="l" t="t" r="r" b="b"/>
              <a:pathLst>
                <a:path w="11198" h="14736" extrusionOk="0">
                  <a:moveTo>
                    <a:pt x="0" y="1"/>
                  </a:moveTo>
                  <a:lnTo>
                    <a:pt x="2331" y="14736"/>
                  </a:lnTo>
                  <a:lnTo>
                    <a:pt x="8866" y="14736"/>
                  </a:lnTo>
                  <a:lnTo>
                    <a:pt x="11197"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wo columns 2">
  <p:cSld name="CUSTOM_28">
    <p:spTree>
      <p:nvGrpSpPr>
        <p:cNvPr id="1" name="Shape 341"/>
        <p:cNvGrpSpPr/>
        <p:nvPr/>
      </p:nvGrpSpPr>
      <p:grpSpPr>
        <a:xfrm>
          <a:off x="0" y="0"/>
          <a:ext cx="0" cy="0"/>
          <a:chOff x="0" y="0"/>
          <a:chExt cx="0" cy="0"/>
        </a:xfrm>
      </p:grpSpPr>
      <p:sp>
        <p:nvSpPr>
          <p:cNvPr id="342" name="Google Shape;342;p18"/>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43" name="Google Shape;343;p18"/>
          <p:cNvSpPr txBox="1">
            <a:spLocks noGrp="1"/>
          </p:cNvSpPr>
          <p:nvPr>
            <p:ph type="subTitle" idx="1"/>
          </p:nvPr>
        </p:nvSpPr>
        <p:spPr>
          <a:xfrm>
            <a:off x="2162363" y="3028950"/>
            <a:ext cx="2294100" cy="78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44" name="Google Shape;344;p18"/>
          <p:cNvSpPr txBox="1">
            <a:spLocks noGrp="1"/>
          </p:cNvSpPr>
          <p:nvPr>
            <p:ph type="subTitle" idx="2"/>
          </p:nvPr>
        </p:nvSpPr>
        <p:spPr>
          <a:xfrm>
            <a:off x="4692963" y="3028950"/>
            <a:ext cx="2294100" cy="786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45" name="Google Shape;345;p18"/>
          <p:cNvSpPr txBox="1">
            <a:spLocks noGrp="1"/>
          </p:cNvSpPr>
          <p:nvPr>
            <p:ph type="subTitle" idx="3"/>
          </p:nvPr>
        </p:nvSpPr>
        <p:spPr>
          <a:xfrm>
            <a:off x="2156938" y="2529025"/>
            <a:ext cx="22941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346" name="Google Shape;346;p18"/>
          <p:cNvSpPr txBox="1">
            <a:spLocks noGrp="1"/>
          </p:cNvSpPr>
          <p:nvPr>
            <p:ph type="subTitle" idx="4"/>
          </p:nvPr>
        </p:nvSpPr>
        <p:spPr>
          <a:xfrm>
            <a:off x="4692963" y="2529025"/>
            <a:ext cx="22941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347" name="Google Shape;347;p18"/>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p:cSld name="CUSTOM_24">
    <p:spTree>
      <p:nvGrpSpPr>
        <p:cNvPr id="1" name="Shape 348"/>
        <p:cNvGrpSpPr/>
        <p:nvPr/>
      </p:nvGrpSpPr>
      <p:grpSpPr>
        <a:xfrm>
          <a:off x="0" y="0"/>
          <a:ext cx="0" cy="0"/>
          <a:chOff x="0" y="0"/>
          <a:chExt cx="0" cy="0"/>
        </a:xfrm>
      </p:grpSpPr>
      <p:sp>
        <p:nvSpPr>
          <p:cNvPr id="349" name="Google Shape;349;p19"/>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50" name="Google Shape;350;p19"/>
          <p:cNvSpPr txBox="1">
            <a:spLocks noGrp="1"/>
          </p:cNvSpPr>
          <p:nvPr>
            <p:ph type="subTitle" idx="1"/>
          </p:nvPr>
        </p:nvSpPr>
        <p:spPr>
          <a:xfrm>
            <a:off x="1207225" y="2853150"/>
            <a:ext cx="2109600" cy="81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1" name="Google Shape;351;p19"/>
          <p:cNvSpPr txBox="1">
            <a:spLocks noGrp="1"/>
          </p:cNvSpPr>
          <p:nvPr>
            <p:ph type="subTitle" idx="2"/>
          </p:nvPr>
        </p:nvSpPr>
        <p:spPr>
          <a:xfrm>
            <a:off x="3532825" y="2853325"/>
            <a:ext cx="2109600" cy="81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2" name="Google Shape;352;p19"/>
          <p:cNvSpPr txBox="1">
            <a:spLocks noGrp="1"/>
          </p:cNvSpPr>
          <p:nvPr>
            <p:ph type="subTitle" idx="3"/>
          </p:nvPr>
        </p:nvSpPr>
        <p:spPr>
          <a:xfrm>
            <a:off x="1406988" y="2380225"/>
            <a:ext cx="16932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353" name="Google Shape;353;p19"/>
          <p:cNvSpPr txBox="1">
            <a:spLocks noGrp="1"/>
          </p:cNvSpPr>
          <p:nvPr>
            <p:ph type="subTitle" idx="4"/>
          </p:nvPr>
        </p:nvSpPr>
        <p:spPr>
          <a:xfrm>
            <a:off x="3748664" y="2380225"/>
            <a:ext cx="16779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354" name="Google Shape;354;p19"/>
          <p:cNvSpPr txBox="1">
            <a:spLocks noGrp="1"/>
          </p:cNvSpPr>
          <p:nvPr>
            <p:ph type="subTitle" idx="5"/>
          </p:nvPr>
        </p:nvSpPr>
        <p:spPr>
          <a:xfrm>
            <a:off x="5843263" y="2853325"/>
            <a:ext cx="2109600" cy="81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5" name="Google Shape;355;p19"/>
          <p:cNvSpPr txBox="1">
            <a:spLocks noGrp="1"/>
          </p:cNvSpPr>
          <p:nvPr>
            <p:ph type="subTitle" idx="6"/>
          </p:nvPr>
        </p:nvSpPr>
        <p:spPr>
          <a:xfrm>
            <a:off x="6066680" y="2380225"/>
            <a:ext cx="16626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356" name="Google Shape;356;p19"/>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7" name="Google Shape;357;p19"/>
          <p:cNvGrpSpPr/>
          <p:nvPr/>
        </p:nvGrpSpPr>
        <p:grpSpPr>
          <a:xfrm>
            <a:off x="8320697" y="3599073"/>
            <a:ext cx="3864614" cy="1069384"/>
            <a:chOff x="5867000" y="2149900"/>
            <a:chExt cx="1511800" cy="418300"/>
          </a:xfrm>
        </p:grpSpPr>
        <p:sp>
          <p:nvSpPr>
            <p:cNvPr id="358" name="Google Shape;358;p19"/>
            <p:cNvSpPr/>
            <p:nvPr/>
          </p:nvSpPr>
          <p:spPr>
            <a:xfrm>
              <a:off x="5867000" y="2182775"/>
              <a:ext cx="1511800" cy="65800"/>
            </a:xfrm>
            <a:custGeom>
              <a:avLst/>
              <a:gdLst/>
              <a:ahLst/>
              <a:cxnLst/>
              <a:rect l="l" t="t" r="r" b="b"/>
              <a:pathLst>
                <a:path w="60472" h="2632" extrusionOk="0">
                  <a:moveTo>
                    <a:pt x="0" y="1"/>
                  </a:moveTo>
                  <a:lnTo>
                    <a:pt x="0" y="2632"/>
                  </a:lnTo>
                  <a:lnTo>
                    <a:pt x="60472" y="2632"/>
                  </a:lnTo>
                  <a:lnTo>
                    <a:pt x="604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9"/>
            <p:cNvSpPr/>
            <p:nvPr/>
          </p:nvSpPr>
          <p:spPr>
            <a:xfrm>
              <a:off x="5867000"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19"/>
            <p:cNvSpPr/>
            <p:nvPr/>
          </p:nvSpPr>
          <p:spPr>
            <a:xfrm>
              <a:off x="7298625"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19"/>
            <p:cNvSpPr/>
            <p:nvPr/>
          </p:nvSpPr>
          <p:spPr>
            <a:xfrm>
              <a:off x="5947150" y="2149900"/>
              <a:ext cx="1351500" cy="32900"/>
            </a:xfrm>
            <a:custGeom>
              <a:avLst/>
              <a:gdLst/>
              <a:ahLst/>
              <a:cxnLst/>
              <a:rect l="l" t="t" r="r" b="b"/>
              <a:pathLst>
                <a:path w="54060" h="1316" extrusionOk="0">
                  <a:moveTo>
                    <a:pt x="1" y="0"/>
                  </a:moveTo>
                  <a:lnTo>
                    <a:pt x="1" y="1316"/>
                  </a:lnTo>
                  <a:lnTo>
                    <a:pt x="54059" y="1316"/>
                  </a:lnTo>
                  <a:lnTo>
                    <a:pt x="54059"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9"/>
            <p:cNvSpPr/>
            <p:nvPr/>
          </p:nvSpPr>
          <p:spPr>
            <a:xfrm>
              <a:off x="5947150" y="2434575"/>
              <a:ext cx="1351500" cy="32925"/>
            </a:xfrm>
            <a:custGeom>
              <a:avLst/>
              <a:gdLst/>
              <a:ahLst/>
              <a:cxnLst/>
              <a:rect l="l" t="t" r="r" b="b"/>
              <a:pathLst>
                <a:path w="54060" h="1317" extrusionOk="0">
                  <a:moveTo>
                    <a:pt x="1" y="1"/>
                  </a:moveTo>
                  <a:lnTo>
                    <a:pt x="1" y="1316"/>
                  </a:lnTo>
                  <a:lnTo>
                    <a:pt x="54059" y="1316"/>
                  </a:lnTo>
                  <a:lnTo>
                    <a:pt x="540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3" name="Google Shape;363;p19"/>
          <p:cNvGrpSpPr/>
          <p:nvPr/>
        </p:nvGrpSpPr>
        <p:grpSpPr>
          <a:xfrm flipH="1">
            <a:off x="7869725" y="656612"/>
            <a:ext cx="1808700" cy="979188"/>
            <a:chOff x="-661000" y="580412"/>
            <a:chExt cx="1808700" cy="979188"/>
          </a:xfrm>
        </p:grpSpPr>
        <p:sp>
          <p:nvSpPr>
            <p:cNvPr id="364" name="Google Shape;364;p19"/>
            <p:cNvSpPr/>
            <p:nvPr/>
          </p:nvSpPr>
          <p:spPr>
            <a:xfrm>
              <a:off x="-661000" y="1322000"/>
              <a:ext cx="1808700" cy="237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5" name="Google Shape;365;p19"/>
            <p:cNvGrpSpPr/>
            <p:nvPr/>
          </p:nvGrpSpPr>
          <p:grpSpPr>
            <a:xfrm>
              <a:off x="569948" y="580412"/>
              <a:ext cx="422407" cy="741587"/>
              <a:chOff x="5755400" y="3340825"/>
              <a:chExt cx="276825" cy="486000"/>
            </a:xfrm>
          </p:grpSpPr>
          <p:sp>
            <p:nvSpPr>
              <p:cNvPr id="366" name="Google Shape;366;p19"/>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9"/>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9"/>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9"/>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9"/>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9"/>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19"/>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9"/>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4" name="Google Shape;374;p19"/>
            <p:cNvGrpSpPr/>
            <p:nvPr/>
          </p:nvGrpSpPr>
          <p:grpSpPr>
            <a:xfrm>
              <a:off x="-122052" y="580412"/>
              <a:ext cx="422407" cy="741587"/>
              <a:chOff x="5755400" y="3340825"/>
              <a:chExt cx="276825" cy="486000"/>
            </a:xfrm>
          </p:grpSpPr>
          <p:sp>
            <p:nvSpPr>
              <p:cNvPr id="375" name="Google Shape;375;p19"/>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19"/>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9"/>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19"/>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9"/>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19"/>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9"/>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9"/>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383" name="Google Shape;383;p19"/>
          <p:cNvGrpSpPr/>
          <p:nvPr/>
        </p:nvGrpSpPr>
        <p:grpSpPr>
          <a:xfrm>
            <a:off x="-257544" y="1175924"/>
            <a:ext cx="1342735" cy="3492527"/>
            <a:chOff x="5071525" y="1113950"/>
            <a:chExt cx="559100" cy="1454250"/>
          </a:xfrm>
        </p:grpSpPr>
        <p:sp>
          <p:nvSpPr>
            <p:cNvPr id="384" name="Google Shape;384;p19"/>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19"/>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19"/>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19"/>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9"/>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19"/>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9"/>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9"/>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9"/>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19"/>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9"/>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9"/>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2">
  <p:cSld name="CUSTOM_24_1">
    <p:spTree>
      <p:nvGrpSpPr>
        <p:cNvPr id="1" name="Shape 396"/>
        <p:cNvGrpSpPr/>
        <p:nvPr/>
      </p:nvGrpSpPr>
      <p:grpSpPr>
        <a:xfrm>
          <a:off x="0" y="0"/>
          <a:ext cx="0" cy="0"/>
          <a:chOff x="0" y="0"/>
          <a:chExt cx="0" cy="0"/>
        </a:xfrm>
      </p:grpSpPr>
      <p:sp>
        <p:nvSpPr>
          <p:cNvPr id="397" name="Google Shape;397;p20"/>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98" name="Google Shape;398;p20"/>
          <p:cNvSpPr txBox="1">
            <a:spLocks noGrp="1"/>
          </p:cNvSpPr>
          <p:nvPr>
            <p:ph type="subTitle" idx="1"/>
          </p:nvPr>
        </p:nvSpPr>
        <p:spPr>
          <a:xfrm>
            <a:off x="1465100" y="2884688"/>
            <a:ext cx="1938300" cy="78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99" name="Google Shape;399;p20"/>
          <p:cNvSpPr txBox="1">
            <a:spLocks noGrp="1"/>
          </p:cNvSpPr>
          <p:nvPr>
            <p:ph type="subTitle" idx="2"/>
          </p:nvPr>
        </p:nvSpPr>
        <p:spPr>
          <a:xfrm>
            <a:off x="3649233" y="2871188"/>
            <a:ext cx="1938300" cy="81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00" name="Google Shape;400;p20"/>
          <p:cNvSpPr txBox="1">
            <a:spLocks noGrp="1"/>
          </p:cNvSpPr>
          <p:nvPr>
            <p:ph type="subTitle" idx="3"/>
          </p:nvPr>
        </p:nvSpPr>
        <p:spPr>
          <a:xfrm>
            <a:off x="1517150" y="2384738"/>
            <a:ext cx="1834200" cy="499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401" name="Google Shape;401;p20"/>
          <p:cNvSpPr txBox="1">
            <a:spLocks noGrp="1"/>
          </p:cNvSpPr>
          <p:nvPr>
            <p:ph type="subTitle" idx="4"/>
          </p:nvPr>
        </p:nvSpPr>
        <p:spPr>
          <a:xfrm>
            <a:off x="3701275" y="2398088"/>
            <a:ext cx="18342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402" name="Google Shape;402;p20"/>
          <p:cNvSpPr txBox="1">
            <a:spLocks noGrp="1"/>
          </p:cNvSpPr>
          <p:nvPr>
            <p:ph type="subTitle" idx="5"/>
          </p:nvPr>
        </p:nvSpPr>
        <p:spPr>
          <a:xfrm>
            <a:off x="5833352" y="2871188"/>
            <a:ext cx="1920300" cy="81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03" name="Google Shape;403;p20"/>
          <p:cNvSpPr txBox="1">
            <a:spLocks noGrp="1"/>
          </p:cNvSpPr>
          <p:nvPr>
            <p:ph type="subTitle" idx="6"/>
          </p:nvPr>
        </p:nvSpPr>
        <p:spPr>
          <a:xfrm>
            <a:off x="5884652" y="2398088"/>
            <a:ext cx="18177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404" name="Google Shape;404;p20"/>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3">
  <p:cSld name="CUSTOM_24_1_1">
    <p:spTree>
      <p:nvGrpSpPr>
        <p:cNvPr id="1" name="Shape 405"/>
        <p:cNvGrpSpPr/>
        <p:nvPr/>
      </p:nvGrpSpPr>
      <p:grpSpPr>
        <a:xfrm>
          <a:off x="0" y="0"/>
          <a:ext cx="0" cy="0"/>
          <a:chOff x="0" y="0"/>
          <a:chExt cx="0" cy="0"/>
        </a:xfrm>
      </p:grpSpPr>
      <p:sp>
        <p:nvSpPr>
          <p:cNvPr id="406" name="Google Shape;406;p21"/>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07" name="Google Shape;407;p21"/>
          <p:cNvSpPr txBox="1">
            <a:spLocks noGrp="1"/>
          </p:cNvSpPr>
          <p:nvPr>
            <p:ph type="subTitle" idx="1"/>
          </p:nvPr>
        </p:nvSpPr>
        <p:spPr>
          <a:xfrm>
            <a:off x="1486762" y="2647950"/>
            <a:ext cx="2064600" cy="785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08" name="Google Shape;408;p21"/>
          <p:cNvSpPr txBox="1">
            <a:spLocks noGrp="1"/>
          </p:cNvSpPr>
          <p:nvPr>
            <p:ph type="subTitle" idx="2"/>
          </p:nvPr>
        </p:nvSpPr>
        <p:spPr>
          <a:xfrm>
            <a:off x="3555322" y="2074200"/>
            <a:ext cx="2064600" cy="81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09" name="Google Shape;409;p21"/>
          <p:cNvSpPr txBox="1">
            <a:spLocks noGrp="1"/>
          </p:cNvSpPr>
          <p:nvPr>
            <p:ph type="subTitle" idx="3"/>
          </p:nvPr>
        </p:nvSpPr>
        <p:spPr>
          <a:xfrm>
            <a:off x="1858162" y="2148025"/>
            <a:ext cx="1693200" cy="473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410" name="Google Shape;410;p21"/>
          <p:cNvSpPr txBox="1">
            <a:spLocks noGrp="1"/>
          </p:cNvSpPr>
          <p:nvPr>
            <p:ph type="subTitle" idx="4"/>
          </p:nvPr>
        </p:nvSpPr>
        <p:spPr>
          <a:xfrm>
            <a:off x="3744476" y="1601088"/>
            <a:ext cx="16779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411" name="Google Shape;411;p21"/>
          <p:cNvSpPr txBox="1">
            <a:spLocks noGrp="1"/>
          </p:cNvSpPr>
          <p:nvPr>
            <p:ph type="subTitle" idx="5"/>
          </p:nvPr>
        </p:nvSpPr>
        <p:spPr>
          <a:xfrm>
            <a:off x="5610942" y="2621125"/>
            <a:ext cx="2046300" cy="812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2" name="Google Shape;412;p21"/>
          <p:cNvSpPr txBox="1">
            <a:spLocks noGrp="1"/>
          </p:cNvSpPr>
          <p:nvPr>
            <p:ph type="subTitle" idx="6"/>
          </p:nvPr>
        </p:nvSpPr>
        <p:spPr>
          <a:xfrm>
            <a:off x="5610942" y="2148025"/>
            <a:ext cx="1662600" cy="4731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413" name="Google Shape;413;p21"/>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2">
  <p:cSld name="CUSTOM_25">
    <p:spTree>
      <p:nvGrpSpPr>
        <p:cNvPr id="1" name="Shape 414"/>
        <p:cNvGrpSpPr/>
        <p:nvPr/>
      </p:nvGrpSpPr>
      <p:grpSpPr>
        <a:xfrm>
          <a:off x="0" y="0"/>
          <a:ext cx="0" cy="0"/>
          <a:chOff x="0" y="0"/>
          <a:chExt cx="0" cy="0"/>
        </a:xfrm>
      </p:grpSpPr>
      <p:sp>
        <p:nvSpPr>
          <p:cNvPr id="415" name="Google Shape;415;p22"/>
          <p:cNvSpPr txBox="1">
            <a:spLocks noGrp="1"/>
          </p:cNvSpPr>
          <p:nvPr>
            <p:ph type="title"/>
          </p:nvPr>
        </p:nvSpPr>
        <p:spPr>
          <a:xfrm>
            <a:off x="-2619325" y="83800"/>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16" name="Google Shape;416;p22"/>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7" name="Google Shape;417;p22"/>
          <p:cNvGrpSpPr/>
          <p:nvPr/>
        </p:nvGrpSpPr>
        <p:grpSpPr>
          <a:xfrm>
            <a:off x="6033466" y="3673758"/>
            <a:ext cx="3637240" cy="1006430"/>
            <a:chOff x="5867000" y="2149900"/>
            <a:chExt cx="1511800" cy="418300"/>
          </a:xfrm>
        </p:grpSpPr>
        <p:sp>
          <p:nvSpPr>
            <p:cNvPr id="418" name="Google Shape;418;p22"/>
            <p:cNvSpPr/>
            <p:nvPr/>
          </p:nvSpPr>
          <p:spPr>
            <a:xfrm>
              <a:off x="5867000" y="2182775"/>
              <a:ext cx="1511800" cy="65800"/>
            </a:xfrm>
            <a:custGeom>
              <a:avLst/>
              <a:gdLst/>
              <a:ahLst/>
              <a:cxnLst/>
              <a:rect l="l" t="t" r="r" b="b"/>
              <a:pathLst>
                <a:path w="60472" h="2632" extrusionOk="0">
                  <a:moveTo>
                    <a:pt x="0" y="1"/>
                  </a:moveTo>
                  <a:lnTo>
                    <a:pt x="0" y="2632"/>
                  </a:lnTo>
                  <a:lnTo>
                    <a:pt x="60472" y="2632"/>
                  </a:lnTo>
                  <a:lnTo>
                    <a:pt x="6047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22"/>
            <p:cNvSpPr/>
            <p:nvPr/>
          </p:nvSpPr>
          <p:spPr>
            <a:xfrm>
              <a:off x="5867000"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2"/>
            <p:cNvSpPr/>
            <p:nvPr/>
          </p:nvSpPr>
          <p:spPr>
            <a:xfrm>
              <a:off x="7298625"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22"/>
            <p:cNvSpPr/>
            <p:nvPr/>
          </p:nvSpPr>
          <p:spPr>
            <a:xfrm>
              <a:off x="5947150" y="2149900"/>
              <a:ext cx="1351500" cy="32900"/>
            </a:xfrm>
            <a:custGeom>
              <a:avLst/>
              <a:gdLst/>
              <a:ahLst/>
              <a:cxnLst/>
              <a:rect l="l" t="t" r="r" b="b"/>
              <a:pathLst>
                <a:path w="54060" h="1316" extrusionOk="0">
                  <a:moveTo>
                    <a:pt x="1" y="0"/>
                  </a:moveTo>
                  <a:lnTo>
                    <a:pt x="1" y="1316"/>
                  </a:lnTo>
                  <a:lnTo>
                    <a:pt x="54059" y="1316"/>
                  </a:lnTo>
                  <a:lnTo>
                    <a:pt x="5405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22"/>
            <p:cNvSpPr/>
            <p:nvPr/>
          </p:nvSpPr>
          <p:spPr>
            <a:xfrm>
              <a:off x="5947150" y="2434575"/>
              <a:ext cx="1351500" cy="32925"/>
            </a:xfrm>
            <a:custGeom>
              <a:avLst/>
              <a:gdLst/>
              <a:ahLst/>
              <a:cxnLst/>
              <a:rect l="l" t="t" r="r" b="b"/>
              <a:pathLst>
                <a:path w="54060" h="1317" extrusionOk="0">
                  <a:moveTo>
                    <a:pt x="1" y="1"/>
                  </a:moveTo>
                  <a:lnTo>
                    <a:pt x="1" y="1316"/>
                  </a:lnTo>
                  <a:lnTo>
                    <a:pt x="54059" y="1316"/>
                  </a:lnTo>
                  <a:lnTo>
                    <a:pt x="5405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3" name="Google Shape;423;p22"/>
          <p:cNvGrpSpPr/>
          <p:nvPr/>
        </p:nvGrpSpPr>
        <p:grpSpPr>
          <a:xfrm>
            <a:off x="7523130" y="6431"/>
            <a:ext cx="657904" cy="1061290"/>
            <a:chOff x="1180550" y="912500"/>
            <a:chExt cx="281625" cy="454300"/>
          </a:xfrm>
        </p:grpSpPr>
        <p:sp>
          <p:nvSpPr>
            <p:cNvPr id="424" name="Google Shape;424;p22"/>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22"/>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2"/>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7" name="Google Shape;427;p22"/>
          <p:cNvGrpSpPr/>
          <p:nvPr/>
        </p:nvGrpSpPr>
        <p:grpSpPr>
          <a:xfrm>
            <a:off x="8768306" y="2297670"/>
            <a:ext cx="537372" cy="1387355"/>
            <a:chOff x="1675175" y="3621800"/>
            <a:chExt cx="209200" cy="540100"/>
          </a:xfrm>
        </p:grpSpPr>
        <p:sp>
          <p:nvSpPr>
            <p:cNvPr id="428" name="Google Shape;428;p22"/>
            <p:cNvSpPr/>
            <p:nvPr/>
          </p:nvSpPr>
          <p:spPr>
            <a:xfrm>
              <a:off x="1675175" y="3696725"/>
              <a:ext cx="98900" cy="431875"/>
            </a:xfrm>
            <a:custGeom>
              <a:avLst/>
              <a:gdLst/>
              <a:ahLst/>
              <a:cxnLst/>
              <a:rect l="l" t="t" r="r" b="b"/>
              <a:pathLst>
                <a:path w="3956" h="17275" extrusionOk="0">
                  <a:moveTo>
                    <a:pt x="209" y="0"/>
                  </a:moveTo>
                  <a:lnTo>
                    <a:pt x="84" y="833"/>
                  </a:lnTo>
                  <a:lnTo>
                    <a:pt x="1" y="1540"/>
                  </a:lnTo>
                  <a:lnTo>
                    <a:pt x="1" y="2206"/>
                  </a:lnTo>
                  <a:lnTo>
                    <a:pt x="43" y="2789"/>
                  </a:lnTo>
                  <a:lnTo>
                    <a:pt x="126" y="3330"/>
                  </a:lnTo>
                  <a:lnTo>
                    <a:pt x="251" y="3830"/>
                  </a:lnTo>
                  <a:lnTo>
                    <a:pt x="584" y="4745"/>
                  </a:lnTo>
                  <a:lnTo>
                    <a:pt x="875" y="5661"/>
                  </a:lnTo>
                  <a:lnTo>
                    <a:pt x="1042" y="6161"/>
                  </a:lnTo>
                  <a:lnTo>
                    <a:pt x="1166" y="6660"/>
                  </a:lnTo>
                  <a:lnTo>
                    <a:pt x="1291" y="7243"/>
                  </a:lnTo>
                  <a:lnTo>
                    <a:pt x="1375" y="7867"/>
                  </a:lnTo>
                  <a:lnTo>
                    <a:pt x="1375" y="8575"/>
                  </a:lnTo>
                  <a:lnTo>
                    <a:pt x="1375" y="9366"/>
                  </a:lnTo>
                  <a:lnTo>
                    <a:pt x="1333" y="10198"/>
                  </a:lnTo>
                  <a:lnTo>
                    <a:pt x="1375" y="10989"/>
                  </a:lnTo>
                  <a:lnTo>
                    <a:pt x="1458" y="11780"/>
                  </a:lnTo>
                  <a:lnTo>
                    <a:pt x="1583" y="12487"/>
                  </a:lnTo>
                  <a:lnTo>
                    <a:pt x="1708" y="13195"/>
                  </a:lnTo>
                  <a:lnTo>
                    <a:pt x="1874" y="13861"/>
                  </a:lnTo>
                  <a:lnTo>
                    <a:pt x="2082" y="14444"/>
                  </a:lnTo>
                  <a:lnTo>
                    <a:pt x="2290" y="15027"/>
                  </a:lnTo>
                  <a:lnTo>
                    <a:pt x="2707" y="15984"/>
                  </a:lnTo>
                  <a:lnTo>
                    <a:pt x="3040" y="16691"/>
                  </a:lnTo>
                  <a:lnTo>
                    <a:pt x="3414" y="17274"/>
                  </a:lnTo>
                  <a:lnTo>
                    <a:pt x="3955" y="17274"/>
                  </a:lnTo>
                  <a:lnTo>
                    <a:pt x="3830" y="16650"/>
                  </a:lnTo>
                  <a:lnTo>
                    <a:pt x="3706" y="15901"/>
                  </a:lnTo>
                  <a:lnTo>
                    <a:pt x="3581" y="14902"/>
                  </a:lnTo>
                  <a:lnTo>
                    <a:pt x="3456" y="13778"/>
                  </a:lnTo>
                  <a:lnTo>
                    <a:pt x="3373" y="12529"/>
                  </a:lnTo>
                  <a:lnTo>
                    <a:pt x="3373" y="11197"/>
                  </a:lnTo>
                  <a:lnTo>
                    <a:pt x="3414" y="9824"/>
                  </a:lnTo>
                  <a:lnTo>
                    <a:pt x="3456" y="9116"/>
                  </a:lnTo>
                  <a:lnTo>
                    <a:pt x="3414" y="8492"/>
                  </a:lnTo>
                  <a:lnTo>
                    <a:pt x="3331" y="7826"/>
                  </a:lnTo>
                  <a:lnTo>
                    <a:pt x="3164" y="7201"/>
                  </a:lnTo>
                  <a:lnTo>
                    <a:pt x="2998" y="6577"/>
                  </a:lnTo>
                  <a:lnTo>
                    <a:pt x="2790" y="5994"/>
                  </a:lnTo>
                  <a:lnTo>
                    <a:pt x="2249" y="4787"/>
                  </a:lnTo>
                  <a:lnTo>
                    <a:pt x="1125" y="2456"/>
                  </a:lnTo>
                  <a:lnTo>
                    <a:pt x="625" y="1249"/>
                  </a:lnTo>
                  <a:lnTo>
                    <a:pt x="376" y="625"/>
                  </a:lnTo>
                  <a:lnTo>
                    <a:pt x="209" y="0"/>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2"/>
            <p:cNvSpPr/>
            <p:nvPr/>
          </p:nvSpPr>
          <p:spPr>
            <a:xfrm>
              <a:off x="1773000" y="3758125"/>
              <a:ext cx="111375" cy="370475"/>
            </a:xfrm>
            <a:custGeom>
              <a:avLst/>
              <a:gdLst/>
              <a:ahLst/>
              <a:cxnLst/>
              <a:rect l="l" t="t" r="r" b="b"/>
              <a:pathLst>
                <a:path w="4455" h="14819" extrusionOk="0">
                  <a:moveTo>
                    <a:pt x="4205" y="0"/>
                  </a:moveTo>
                  <a:lnTo>
                    <a:pt x="4163" y="583"/>
                  </a:lnTo>
                  <a:lnTo>
                    <a:pt x="4080" y="1124"/>
                  </a:lnTo>
                  <a:lnTo>
                    <a:pt x="3955" y="1665"/>
                  </a:lnTo>
                  <a:lnTo>
                    <a:pt x="3830" y="2123"/>
                  </a:lnTo>
                  <a:lnTo>
                    <a:pt x="3705" y="2581"/>
                  </a:lnTo>
                  <a:lnTo>
                    <a:pt x="3539" y="2997"/>
                  </a:lnTo>
                  <a:lnTo>
                    <a:pt x="3122" y="3788"/>
                  </a:lnTo>
                  <a:lnTo>
                    <a:pt x="2665" y="4579"/>
                  </a:lnTo>
                  <a:lnTo>
                    <a:pt x="2124" y="5411"/>
                  </a:lnTo>
                  <a:lnTo>
                    <a:pt x="1541" y="6369"/>
                  </a:lnTo>
                  <a:lnTo>
                    <a:pt x="916" y="7492"/>
                  </a:lnTo>
                  <a:lnTo>
                    <a:pt x="625" y="8117"/>
                  </a:lnTo>
                  <a:lnTo>
                    <a:pt x="417" y="8741"/>
                  </a:lnTo>
                  <a:lnTo>
                    <a:pt x="250" y="9407"/>
                  </a:lnTo>
                  <a:lnTo>
                    <a:pt x="126" y="10031"/>
                  </a:lnTo>
                  <a:lnTo>
                    <a:pt x="42" y="10656"/>
                  </a:lnTo>
                  <a:lnTo>
                    <a:pt x="1" y="11239"/>
                  </a:lnTo>
                  <a:lnTo>
                    <a:pt x="1" y="11821"/>
                  </a:lnTo>
                  <a:lnTo>
                    <a:pt x="42" y="12404"/>
                  </a:lnTo>
                  <a:lnTo>
                    <a:pt x="126" y="13361"/>
                  </a:lnTo>
                  <a:lnTo>
                    <a:pt x="250" y="14152"/>
                  </a:lnTo>
                  <a:lnTo>
                    <a:pt x="417" y="14818"/>
                  </a:lnTo>
                  <a:lnTo>
                    <a:pt x="875" y="14818"/>
                  </a:lnTo>
                  <a:lnTo>
                    <a:pt x="1125" y="14402"/>
                  </a:lnTo>
                  <a:lnTo>
                    <a:pt x="1333" y="14027"/>
                  </a:lnTo>
                  <a:lnTo>
                    <a:pt x="1458" y="13653"/>
                  </a:lnTo>
                  <a:lnTo>
                    <a:pt x="1541" y="13278"/>
                  </a:lnTo>
                  <a:lnTo>
                    <a:pt x="1624" y="12904"/>
                  </a:lnTo>
                  <a:lnTo>
                    <a:pt x="1666" y="12529"/>
                  </a:lnTo>
                  <a:lnTo>
                    <a:pt x="1666" y="11821"/>
                  </a:lnTo>
                  <a:lnTo>
                    <a:pt x="1666" y="11155"/>
                  </a:lnTo>
                  <a:lnTo>
                    <a:pt x="1707" y="10489"/>
                  </a:lnTo>
                  <a:lnTo>
                    <a:pt x="1749" y="10156"/>
                  </a:lnTo>
                  <a:lnTo>
                    <a:pt x="1832" y="9782"/>
                  </a:lnTo>
                  <a:lnTo>
                    <a:pt x="1915" y="9449"/>
                  </a:lnTo>
                  <a:lnTo>
                    <a:pt x="2082" y="9116"/>
                  </a:lnTo>
                  <a:lnTo>
                    <a:pt x="2540" y="8325"/>
                  </a:lnTo>
                  <a:lnTo>
                    <a:pt x="2998" y="7409"/>
                  </a:lnTo>
                  <a:lnTo>
                    <a:pt x="3455" y="6369"/>
                  </a:lnTo>
                  <a:lnTo>
                    <a:pt x="3705" y="5786"/>
                  </a:lnTo>
                  <a:lnTo>
                    <a:pt x="3913" y="5203"/>
                  </a:lnTo>
                  <a:lnTo>
                    <a:pt x="4080" y="4579"/>
                  </a:lnTo>
                  <a:lnTo>
                    <a:pt x="4246" y="3954"/>
                  </a:lnTo>
                  <a:lnTo>
                    <a:pt x="4330" y="3288"/>
                  </a:lnTo>
                  <a:lnTo>
                    <a:pt x="4413" y="2664"/>
                  </a:lnTo>
                  <a:lnTo>
                    <a:pt x="4454" y="1998"/>
                  </a:lnTo>
                  <a:lnTo>
                    <a:pt x="4413" y="1332"/>
                  </a:lnTo>
                  <a:lnTo>
                    <a:pt x="4330" y="666"/>
                  </a:lnTo>
                  <a:lnTo>
                    <a:pt x="4205"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2"/>
            <p:cNvSpPr/>
            <p:nvPr/>
          </p:nvSpPr>
          <p:spPr>
            <a:xfrm>
              <a:off x="1727225" y="3621800"/>
              <a:ext cx="81175" cy="506800"/>
            </a:xfrm>
            <a:custGeom>
              <a:avLst/>
              <a:gdLst/>
              <a:ahLst/>
              <a:cxnLst/>
              <a:rect l="l" t="t" r="r" b="b"/>
              <a:pathLst>
                <a:path w="3247" h="20272" extrusionOk="0">
                  <a:moveTo>
                    <a:pt x="916" y="0"/>
                  </a:moveTo>
                  <a:lnTo>
                    <a:pt x="708" y="458"/>
                  </a:lnTo>
                  <a:lnTo>
                    <a:pt x="500" y="874"/>
                  </a:lnTo>
                  <a:lnTo>
                    <a:pt x="375" y="1291"/>
                  </a:lnTo>
                  <a:lnTo>
                    <a:pt x="250" y="1707"/>
                  </a:lnTo>
                  <a:lnTo>
                    <a:pt x="83" y="2539"/>
                  </a:lnTo>
                  <a:lnTo>
                    <a:pt x="0" y="3289"/>
                  </a:lnTo>
                  <a:lnTo>
                    <a:pt x="0" y="4038"/>
                  </a:lnTo>
                  <a:lnTo>
                    <a:pt x="83" y="4704"/>
                  </a:lnTo>
                  <a:lnTo>
                    <a:pt x="208" y="5411"/>
                  </a:lnTo>
                  <a:lnTo>
                    <a:pt x="375" y="6077"/>
                  </a:lnTo>
                  <a:lnTo>
                    <a:pt x="708" y="7326"/>
                  </a:lnTo>
                  <a:lnTo>
                    <a:pt x="874" y="7992"/>
                  </a:lnTo>
                  <a:lnTo>
                    <a:pt x="999" y="8617"/>
                  </a:lnTo>
                  <a:lnTo>
                    <a:pt x="1041" y="9241"/>
                  </a:lnTo>
                  <a:lnTo>
                    <a:pt x="1082" y="9865"/>
                  </a:lnTo>
                  <a:lnTo>
                    <a:pt x="999" y="10490"/>
                  </a:lnTo>
                  <a:lnTo>
                    <a:pt x="916" y="10823"/>
                  </a:lnTo>
                  <a:lnTo>
                    <a:pt x="833" y="11156"/>
                  </a:lnTo>
                  <a:lnTo>
                    <a:pt x="625" y="11863"/>
                  </a:lnTo>
                  <a:lnTo>
                    <a:pt x="541" y="12571"/>
                  </a:lnTo>
                  <a:lnTo>
                    <a:pt x="500" y="13320"/>
                  </a:lnTo>
                  <a:lnTo>
                    <a:pt x="500" y="14069"/>
                  </a:lnTo>
                  <a:lnTo>
                    <a:pt x="541" y="14860"/>
                  </a:lnTo>
                  <a:lnTo>
                    <a:pt x="666" y="15609"/>
                  </a:lnTo>
                  <a:lnTo>
                    <a:pt x="791" y="16359"/>
                  </a:lnTo>
                  <a:lnTo>
                    <a:pt x="916" y="17066"/>
                  </a:lnTo>
                  <a:lnTo>
                    <a:pt x="1249" y="18315"/>
                  </a:lnTo>
                  <a:lnTo>
                    <a:pt x="1582" y="19355"/>
                  </a:lnTo>
                  <a:lnTo>
                    <a:pt x="1915" y="20271"/>
                  </a:lnTo>
                  <a:lnTo>
                    <a:pt x="2331" y="20271"/>
                  </a:lnTo>
                  <a:lnTo>
                    <a:pt x="3039" y="14610"/>
                  </a:lnTo>
                  <a:lnTo>
                    <a:pt x="3164" y="13154"/>
                  </a:lnTo>
                  <a:lnTo>
                    <a:pt x="3247" y="11822"/>
                  </a:lnTo>
                  <a:lnTo>
                    <a:pt x="3205" y="10656"/>
                  </a:lnTo>
                  <a:lnTo>
                    <a:pt x="3080" y="9574"/>
                  </a:lnTo>
                  <a:lnTo>
                    <a:pt x="2956" y="8617"/>
                  </a:lnTo>
                  <a:lnTo>
                    <a:pt x="2747" y="7742"/>
                  </a:lnTo>
                  <a:lnTo>
                    <a:pt x="2498" y="6952"/>
                  </a:lnTo>
                  <a:lnTo>
                    <a:pt x="2248" y="6161"/>
                  </a:lnTo>
                  <a:lnTo>
                    <a:pt x="1707" y="4745"/>
                  </a:lnTo>
                  <a:lnTo>
                    <a:pt x="1499" y="4038"/>
                  </a:lnTo>
                  <a:lnTo>
                    <a:pt x="1249" y="3330"/>
                  </a:lnTo>
                  <a:lnTo>
                    <a:pt x="1082" y="2581"/>
                  </a:lnTo>
                  <a:lnTo>
                    <a:pt x="958" y="1790"/>
                  </a:lnTo>
                  <a:lnTo>
                    <a:pt x="916" y="916"/>
                  </a:lnTo>
                  <a:lnTo>
                    <a:pt x="916"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2"/>
            <p:cNvSpPr/>
            <p:nvPr/>
          </p:nvSpPr>
          <p:spPr>
            <a:xfrm>
              <a:off x="1780300" y="3670700"/>
              <a:ext cx="58275" cy="350700"/>
            </a:xfrm>
            <a:custGeom>
              <a:avLst/>
              <a:gdLst/>
              <a:ahLst/>
              <a:cxnLst/>
              <a:rect l="l" t="t" r="r" b="b"/>
              <a:pathLst>
                <a:path w="2331" h="14028" extrusionOk="0">
                  <a:moveTo>
                    <a:pt x="1499" y="1"/>
                  </a:moveTo>
                  <a:lnTo>
                    <a:pt x="1623" y="625"/>
                  </a:lnTo>
                  <a:lnTo>
                    <a:pt x="1665" y="1249"/>
                  </a:lnTo>
                  <a:lnTo>
                    <a:pt x="1623" y="1874"/>
                  </a:lnTo>
                  <a:lnTo>
                    <a:pt x="1540" y="2498"/>
                  </a:lnTo>
                  <a:lnTo>
                    <a:pt x="1457" y="3164"/>
                  </a:lnTo>
                  <a:lnTo>
                    <a:pt x="1290" y="3788"/>
                  </a:lnTo>
                  <a:lnTo>
                    <a:pt x="916" y="5120"/>
                  </a:lnTo>
                  <a:lnTo>
                    <a:pt x="541" y="6411"/>
                  </a:lnTo>
                  <a:lnTo>
                    <a:pt x="333" y="7077"/>
                  </a:lnTo>
                  <a:lnTo>
                    <a:pt x="208" y="7701"/>
                  </a:lnTo>
                  <a:lnTo>
                    <a:pt x="83" y="8325"/>
                  </a:lnTo>
                  <a:lnTo>
                    <a:pt x="0" y="8950"/>
                  </a:lnTo>
                  <a:lnTo>
                    <a:pt x="0" y="9533"/>
                  </a:lnTo>
                  <a:lnTo>
                    <a:pt x="42" y="10115"/>
                  </a:lnTo>
                  <a:lnTo>
                    <a:pt x="291" y="11988"/>
                  </a:lnTo>
                  <a:lnTo>
                    <a:pt x="458" y="13195"/>
                  </a:lnTo>
                  <a:lnTo>
                    <a:pt x="541" y="14028"/>
                  </a:lnTo>
                  <a:lnTo>
                    <a:pt x="833" y="14028"/>
                  </a:lnTo>
                  <a:lnTo>
                    <a:pt x="1166" y="13445"/>
                  </a:lnTo>
                  <a:lnTo>
                    <a:pt x="1457" y="12738"/>
                  </a:lnTo>
                  <a:lnTo>
                    <a:pt x="1790" y="11905"/>
                  </a:lnTo>
                  <a:lnTo>
                    <a:pt x="2081" y="10948"/>
                  </a:lnTo>
                  <a:lnTo>
                    <a:pt x="2206" y="10448"/>
                  </a:lnTo>
                  <a:lnTo>
                    <a:pt x="2289" y="9949"/>
                  </a:lnTo>
                  <a:lnTo>
                    <a:pt x="2331" y="9449"/>
                  </a:lnTo>
                  <a:lnTo>
                    <a:pt x="2331" y="8950"/>
                  </a:lnTo>
                  <a:lnTo>
                    <a:pt x="2248" y="8450"/>
                  </a:lnTo>
                  <a:lnTo>
                    <a:pt x="2164" y="7992"/>
                  </a:lnTo>
                  <a:lnTo>
                    <a:pt x="2040" y="7535"/>
                  </a:lnTo>
                  <a:lnTo>
                    <a:pt x="1956" y="7077"/>
                  </a:lnTo>
                  <a:lnTo>
                    <a:pt x="1956" y="6619"/>
                  </a:lnTo>
                  <a:lnTo>
                    <a:pt x="1956" y="6161"/>
                  </a:lnTo>
                  <a:lnTo>
                    <a:pt x="2040" y="5245"/>
                  </a:lnTo>
                  <a:lnTo>
                    <a:pt x="2164" y="4330"/>
                  </a:lnTo>
                  <a:lnTo>
                    <a:pt x="2248" y="3830"/>
                  </a:lnTo>
                  <a:lnTo>
                    <a:pt x="2289" y="3372"/>
                  </a:lnTo>
                  <a:lnTo>
                    <a:pt x="2289" y="2831"/>
                  </a:lnTo>
                  <a:lnTo>
                    <a:pt x="2248" y="2332"/>
                  </a:lnTo>
                  <a:lnTo>
                    <a:pt x="2164" y="1790"/>
                  </a:lnTo>
                  <a:lnTo>
                    <a:pt x="1998" y="1208"/>
                  </a:lnTo>
                  <a:lnTo>
                    <a:pt x="1790" y="625"/>
                  </a:lnTo>
                  <a:lnTo>
                    <a:pt x="1499" y="1"/>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2"/>
            <p:cNvSpPr/>
            <p:nvPr/>
          </p:nvSpPr>
          <p:spPr>
            <a:xfrm>
              <a:off x="1677275" y="4016175"/>
              <a:ext cx="175875" cy="145725"/>
            </a:xfrm>
            <a:custGeom>
              <a:avLst/>
              <a:gdLst/>
              <a:ahLst/>
              <a:cxnLst/>
              <a:rect l="l" t="t" r="r" b="b"/>
              <a:pathLst>
                <a:path w="7035" h="5829" extrusionOk="0">
                  <a:moveTo>
                    <a:pt x="0" y="1"/>
                  </a:moveTo>
                  <a:lnTo>
                    <a:pt x="0" y="5828"/>
                  </a:lnTo>
                  <a:lnTo>
                    <a:pt x="7035" y="5828"/>
                  </a:lnTo>
                  <a:lnTo>
                    <a:pt x="703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3" name="Google Shape;433;p22"/>
          <p:cNvSpPr/>
          <p:nvPr/>
        </p:nvSpPr>
        <p:spPr>
          <a:xfrm>
            <a:off x="-1446025" y="1398200"/>
            <a:ext cx="1808700" cy="2376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4" name="Google Shape;434;p22"/>
          <p:cNvGrpSpPr/>
          <p:nvPr/>
        </p:nvGrpSpPr>
        <p:grpSpPr>
          <a:xfrm>
            <a:off x="-907077" y="656612"/>
            <a:ext cx="422407" cy="741587"/>
            <a:chOff x="5755400" y="3340825"/>
            <a:chExt cx="276825" cy="486000"/>
          </a:xfrm>
        </p:grpSpPr>
        <p:sp>
          <p:nvSpPr>
            <p:cNvPr id="435" name="Google Shape;435;p22"/>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2"/>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2"/>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2"/>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2"/>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2"/>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2"/>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2"/>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3" name="Google Shape;443;p22"/>
          <p:cNvGrpSpPr/>
          <p:nvPr/>
        </p:nvGrpSpPr>
        <p:grpSpPr>
          <a:xfrm>
            <a:off x="-3501940" y="3599073"/>
            <a:ext cx="3864614" cy="1069384"/>
            <a:chOff x="5867000" y="2149900"/>
            <a:chExt cx="1511800" cy="418300"/>
          </a:xfrm>
        </p:grpSpPr>
        <p:sp>
          <p:nvSpPr>
            <p:cNvPr id="444" name="Google Shape;444;p22"/>
            <p:cNvSpPr/>
            <p:nvPr/>
          </p:nvSpPr>
          <p:spPr>
            <a:xfrm>
              <a:off x="5867000" y="2182775"/>
              <a:ext cx="1511800" cy="65800"/>
            </a:xfrm>
            <a:custGeom>
              <a:avLst/>
              <a:gdLst/>
              <a:ahLst/>
              <a:cxnLst/>
              <a:rect l="l" t="t" r="r" b="b"/>
              <a:pathLst>
                <a:path w="60472" h="2632" extrusionOk="0">
                  <a:moveTo>
                    <a:pt x="0" y="1"/>
                  </a:moveTo>
                  <a:lnTo>
                    <a:pt x="0" y="2632"/>
                  </a:lnTo>
                  <a:lnTo>
                    <a:pt x="60472" y="2632"/>
                  </a:lnTo>
                  <a:lnTo>
                    <a:pt x="604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2"/>
            <p:cNvSpPr/>
            <p:nvPr/>
          </p:nvSpPr>
          <p:spPr>
            <a:xfrm>
              <a:off x="5867000"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2"/>
            <p:cNvSpPr/>
            <p:nvPr/>
          </p:nvSpPr>
          <p:spPr>
            <a:xfrm>
              <a:off x="7298625"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2"/>
            <p:cNvSpPr/>
            <p:nvPr/>
          </p:nvSpPr>
          <p:spPr>
            <a:xfrm>
              <a:off x="5947150" y="2149900"/>
              <a:ext cx="1351500" cy="32900"/>
            </a:xfrm>
            <a:custGeom>
              <a:avLst/>
              <a:gdLst/>
              <a:ahLst/>
              <a:cxnLst/>
              <a:rect l="l" t="t" r="r" b="b"/>
              <a:pathLst>
                <a:path w="54060" h="1316" extrusionOk="0">
                  <a:moveTo>
                    <a:pt x="1" y="0"/>
                  </a:moveTo>
                  <a:lnTo>
                    <a:pt x="1" y="1316"/>
                  </a:lnTo>
                  <a:lnTo>
                    <a:pt x="54059" y="1316"/>
                  </a:lnTo>
                  <a:lnTo>
                    <a:pt x="54059"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2"/>
            <p:cNvSpPr/>
            <p:nvPr/>
          </p:nvSpPr>
          <p:spPr>
            <a:xfrm>
              <a:off x="5947150" y="2434575"/>
              <a:ext cx="1351500" cy="32925"/>
            </a:xfrm>
            <a:custGeom>
              <a:avLst/>
              <a:gdLst/>
              <a:ahLst/>
              <a:cxnLst/>
              <a:rect l="l" t="t" r="r" b="b"/>
              <a:pathLst>
                <a:path w="54060" h="1317" extrusionOk="0">
                  <a:moveTo>
                    <a:pt x="1" y="1"/>
                  </a:moveTo>
                  <a:lnTo>
                    <a:pt x="1" y="1316"/>
                  </a:lnTo>
                  <a:lnTo>
                    <a:pt x="54059" y="1316"/>
                  </a:lnTo>
                  <a:lnTo>
                    <a:pt x="540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 name="Google Shape;449;p22"/>
          <p:cNvGrpSpPr/>
          <p:nvPr/>
        </p:nvGrpSpPr>
        <p:grpSpPr>
          <a:xfrm>
            <a:off x="-165403" y="656584"/>
            <a:ext cx="422407" cy="741539"/>
            <a:chOff x="5755400" y="3340825"/>
            <a:chExt cx="276825" cy="486000"/>
          </a:xfrm>
        </p:grpSpPr>
        <p:sp>
          <p:nvSpPr>
            <p:cNvPr id="450" name="Google Shape;450;p22"/>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2"/>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2"/>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2"/>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2"/>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2"/>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2"/>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2"/>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3">
  <p:cSld name="CUSTOM_25_1">
    <p:spTree>
      <p:nvGrpSpPr>
        <p:cNvPr id="1" name="Shape 458"/>
        <p:cNvGrpSpPr/>
        <p:nvPr/>
      </p:nvGrpSpPr>
      <p:grpSpPr>
        <a:xfrm>
          <a:off x="0" y="0"/>
          <a:ext cx="0" cy="0"/>
          <a:chOff x="0" y="0"/>
          <a:chExt cx="0" cy="0"/>
        </a:xfrm>
      </p:grpSpPr>
      <p:sp>
        <p:nvSpPr>
          <p:cNvPr id="459" name="Google Shape;459;p23"/>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0" name="Google Shape;460;p23"/>
          <p:cNvSpPr/>
          <p:nvPr/>
        </p:nvSpPr>
        <p:spPr>
          <a:xfrm>
            <a:off x="0" y="0"/>
            <a:ext cx="15156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3"/>
          <p:cNvSpPr/>
          <p:nvPr/>
        </p:nvSpPr>
        <p:spPr>
          <a:xfrm rot="10800000" flipH="1">
            <a:off x="7091675" y="1473975"/>
            <a:ext cx="1515700" cy="3679850"/>
          </a:xfrm>
          <a:prstGeom prst="flowChartManualOperation">
            <a:avLst/>
          </a:prstGeom>
          <a:solidFill>
            <a:srgbClr val="FFFFFF">
              <a:alpha val="49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 name="Google Shape;462;p23"/>
          <p:cNvGrpSpPr/>
          <p:nvPr/>
        </p:nvGrpSpPr>
        <p:grpSpPr>
          <a:xfrm>
            <a:off x="7392672" y="38"/>
            <a:ext cx="913704" cy="1473931"/>
            <a:chOff x="1180550" y="912500"/>
            <a:chExt cx="281625" cy="454300"/>
          </a:xfrm>
        </p:grpSpPr>
        <p:sp>
          <p:nvSpPr>
            <p:cNvPr id="463" name="Google Shape;463;p23"/>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3"/>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3"/>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6" name="Google Shape;466;p23"/>
          <p:cNvGrpSpPr/>
          <p:nvPr/>
        </p:nvGrpSpPr>
        <p:grpSpPr>
          <a:xfrm>
            <a:off x="316963" y="1503443"/>
            <a:ext cx="1445998" cy="824414"/>
            <a:chOff x="7930703" y="227305"/>
            <a:chExt cx="972361" cy="554377"/>
          </a:xfrm>
        </p:grpSpPr>
        <p:sp>
          <p:nvSpPr>
            <p:cNvPr id="467" name="Google Shape;467;p23"/>
            <p:cNvSpPr/>
            <p:nvPr/>
          </p:nvSpPr>
          <p:spPr>
            <a:xfrm>
              <a:off x="8559642" y="227305"/>
              <a:ext cx="343423" cy="554377"/>
            </a:xfrm>
            <a:custGeom>
              <a:avLst/>
              <a:gdLst/>
              <a:ahLst/>
              <a:cxnLst/>
              <a:rect l="l" t="t" r="r" b="b"/>
              <a:pathLst>
                <a:path w="11114" h="17941" extrusionOk="0">
                  <a:moveTo>
                    <a:pt x="0" y="1"/>
                  </a:moveTo>
                  <a:lnTo>
                    <a:pt x="0" y="17941"/>
                  </a:lnTo>
                  <a:lnTo>
                    <a:pt x="11114" y="17941"/>
                  </a:lnTo>
                  <a:lnTo>
                    <a:pt x="111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3"/>
            <p:cNvSpPr/>
            <p:nvPr/>
          </p:nvSpPr>
          <p:spPr>
            <a:xfrm>
              <a:off x="7930703" y="429236"/>
              <a:ext cx="472059" cy="352445"/>
            </a:xfrm>
            <a:custGeom>
              <a:avLst/>
              <a:gdLst/>
              <a:ahLst/>
              <a:cxnLst/>
              <a:rect l="l" t="t" r="r" b="b"/>
              <a:pathLst>
                <a:path w="15277" h="11406" extrusionOk="0">
                  <a:moveTo>
                    <a:pt x="0" y="1"/>
                  </a:moveTo>
                  <a:lnTo>
                    <a:pt x="0" y="11406"/>
                  </a:lnTo>
                  <a:lnTo>
                    <a:pt x="15276" y="11406"/>
                  </a:lnTo>
                  <a:lnTo>
                    <a:pt x="152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3"/>
            <p:cNvSpPr/>
            <p:nvPr/>
          </p:nvSpPr>
          <p:spPr>
            <a:xfrm>
              <a:off x="8639364" y="280051"/>
              <a:ext cx="187841" cy="448915"/>
            </a:xfrm>
            <a:custGeom>
              <a:avLst/>
              <a:gdLst/>
              <a:ahLst/>
              <a:cxnLst/>
              <a:rect l="l" t="t" r="r" b="b"/>
              <a:pathLst>
                <a:path w="6079" h="14528" extrusionOk="0">
                  <a:moveTo>
                    <a:pt x="1" y="0"/>
                  </a:moveTo>
                  <a:lnTo>
                    <a:pt x="1" y="14527"/>
                  </a:lnTo>
                  <a:lnTo>
                    <a:pt x="251" y="14485"/>
                  </a:lnTo>
                  <a:lnTo>
                    <a:pt x="958" y="14319"/>
                  </a:lnTo>
                  <a:lnTo>
                    <a:pt x="1416" y="14194"/>
                  </a:lnTo>
                  <a:lnTo>
                    <a:pt x="1916" y="13986"/>
                  </a:lnTo>
                  <a:lnTo>
                    <a:pt x="2457" y="13736"/>
                  </a:lnTo>
                  <a:lnTo>
                    <a:pt x="3039" y="13403"/>
                  </a:lnTo>
                  <a:lnTo>
                    <a:pt x="3622" y="12987"/>
                  </a:lnTo>
                  <a:lnTo>
                    <a:pt x="4163" y="12487"/>
                  </a:lnTo>
                  <a:lnTo>
                    <a:pt x="4413" y="12238"/>
                  </a:lnTo>
                  <a:lnTo>
                    <a:pt x="4663" y="11905"/>
                  </a:lnTo>
                  <a:lnTo>
                    <a:pt x="4913" y="11572"/>
                  </a:lnTo>
                  <a:lnTo>
                    <a:pt x="5121" y="11239"/>
                  </a:lnTo>
                  <a:lnTo>
                    <a:pt x="5329" y="10822"/>
                  </a:lnTo>
                  <a:lnTo>
                    <a:pt x="5495" y="10406"/>
                  </a:lnTo>
                  <a:lnTo>
                    <a:pt x="5662" y="9990"/>
                  </a:lnTo>
                  <a:lnTo>
                    <a:pt x="5828" y="9491"/>
                  </a:lnTo>
                  <a:lnTo>
                    <a:pt x="5912" y="8991"/>
                  </a:lnTo>
                  <a:lnTo>
                    <a:pt x="5995" y="8450"/>
                  </a:lnTo>
                  <a:lnTo>
                    <a:pt x="6036" y="7867"/>
                  </a:lnTo>
                  <a:lnTo>
                    <a:pt x="6078" y="7284"/>
                  </a:lnTo>
                  <a:lnTo>
                    <a:pt x="6036" y="6660"/>
                  </a:lnTo>
                  <a:lnTo>
                    <a:pt x="5995" y="6077"/>
                  </a:lnTo>
                  <a:lnTo>
                    <a:pt x="5912" y="5536"/>
                  </a:lnTo>
                  <a:lnTo>
                    <a:pt x="5828" y="5037"/>
                  </a:lnTo>
                  <a:lnTo>
                    <a:pt x="5662" y="4537"/>
                  </a:lnTo>
                  <a:lnTo>
                    <a:pt x="5495" y="4121"/>
                  </a:lnTo>
                  <a:lnTo>
                    <a:pt x="5329" y="3705"/>
                  </a:lnTo>
                  <a:lnTo>
                    <a:pt x="5121" y="3289"/>
                  </a:lnTo>
                  <a:lnTo>
                    <a:pt x="4913" y="2956"/>
                  </a:lnTo>
                  <a:lnTo>
                    <a:pt x="4663" y="2623"/>
                  </a:lnTo>
                  <a:lnTo>
                    <a:pt x="4413" y="2290"/>
                  </a:lnTo>
                  <a:lnTo>
                    <a:pt x="4163" y="2040"/>
                  </a:lnTo>
                  <a:lnTo>
                    <a:pt x="3622" y="1540"/>
                  </a:lnTo>
                  <a:lnTo>
                    <a:pt x="3039" y="1124"/>
                  </a:lnTo>
                  <a:lnTo>
                    <a:pt x="2457" y="791"/>
                  </a:lnTo>
                  <a:lnTo>
                    <a:pt x="1916" y="541"/>
                  </a:lnTo>
                  <a:lnTo>
                    <a:pt x="1416" y="333"/>
                  </a:lnTo>
                  <a:lnTo>
                    <a:pt x="958" y="208"/>
                  </a:lnTo>
                  <a:lnTo>
                    <a:pt x="251" y="42"/>
                  </a:lnTo>
                  <a:lnTo>
                    <a:pt x="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3"/>
            <p:cNvSpPr/>
            <p:nvPr/>
          </p:nvSpPr>
          <p:spPr>
            <a:xfrm>
              <a:off x="8002700" y="496135"/>
              <a:ext cx="164666" cy="218679"/>
            </a:xfrm>
            <a:custGeom>
              <a:avLst/>
              <a:gdLst/>
              <a:ahLst/>
              <a:cxnLst/>
              <a:rect l="l" t="t" r="r" b="b"/>
              <a:pathLst>
                <a:path w="5329" h="7077" extrusionOk="0">
                  <a:moveTo>
                    <a:pt x="3539" y="0"/>
                  </a:moveTo>
                  <a:lnTo>
                    <a:pt x="3206" y="42"/>
                  </a:lnTo>
                  <a:lnTo>
                    <a:pt x="2831" y="83"/>
                  </a:lnTo>
                  <a:lnTo>
                    <a:pt x="2498" y="167"/>
                  </a:lnTo>
                  <a:lnTo>
                    <a:pt x="2165" y="291"/>
                  </a:lnTo>
                  <a:lnTo>
                    <a:pt x="1874" y="458"/>
                  </a:lnTo>
                  <a:lnTo>
                    <a:pt x="1583" y="624"/>
                  </a:lnTo>
                  <a:lnTo>
                    <a:pt x="1291" y="833"/>
                  </a:lnTo>
                  <a:lnTo>
                    <a:pt x="1042" y="1041"/>
                  </a:lnTo>
                  <a:lnTo>
                    <a:pt x="833" y="1290"/>
                  </a:lnTo>
                  <a:lnTo>
                    <a:pt x="625" y="1582"/>
                  </a:lnTo>
                  <a:lnTo>
                    <a:pt x="459" y="1873"/>
                  </a:lnTo>
                  <a:lnTo>
                    <a:pt x="292" y="2165"/>
                  </a:lnTo>
                  <a:lnTo>
                    <a:pt x="167" y="2498"/>
                  </a:lnTo>
                  <a:lnTo>
                    <a:pt x="84" y="2831"/>
                  </a:lnTo>
                  <a:lnTo>
                    <a:pt x="43" y="3163"/>
                  </a:lnTo>
                  <a:lnTo>
                    <a:pt x="1" y="3538"/>
                  </a:lnTo>
                  <a:lnTo>
                    <a:pt x="43" y="3913"/>
                  </a:lnTo>
                  <a:lnTo>
                    <a:pt x="84" y="4246"/>
                  </a:lnTo>
                  <a:lnTo>
                    <a:pt x="167" y="4579"/>
                  </a:lnTo>
                  <a:lnTo>
                    <a:pt x="292" y="4912"/>
                  </a:lnTo>
                  <a:lnTo>
                    <a:pt x="459" y="5203"/>
                  </a:lnTo>
                  <a:lnTo>
                    <a:pt x="625" y="5494"/>
                  </a:lnTo>
                  <a:lnTo>
                    <a:pt x="833" y="5786"/>
                  </a:lnTo>
                  <a:lnTo>
                    <a:pt x="1042" y="6036"/>
                  </a:lnTo>
                  <a:lnTo>
                    <a:pt x="1291" y="6244"/>
                  </a:lnTo>
                  <a:lnTo>
                    <a:pt x="1583" y="6452"/>
                  </a:lnTo>
                  <a:lnTo>
                    <a:pt x="1874" y="6660"/>
                  </a:lnTo>
                  <a:lnTo>
                    <a:pt x="2165" y="6785"/>
                  </a:lnTo>
                  <a:lnTo>
                    <a:pt x="2498" y="6910"/>
                  </a:lnTo>
                  <a:lnTo>
                    <a:pt x="2831" y="6993"/>
                  </a:lnTo>
                  <a:lnTo>
                    <a:pt x="3206" y="7035"/>
                  </a:lnTo>
                  <a:lnTo>
                    <a:pt x="3539" y="7076"/>
                  </a:lnTo>
                  <a:lnTo>
                    <a:pt x="4039" y="7035"/>
                  </a:lnTo>
                  <a:lnTo>
                    <a:pt x="4496" y="6951"/>
                  </a:lnTo>
                  <a:lnTo>
                    <a:pt x="4913" y="6785"/>
                  </a:lnTo>
                  <a:lnTo>
                    <a:pt x="5329" y="6577"/>
                  </a:lnTo>
                  <a:lnTo>
                    <a:pt x="4954" y="6327"/>
                  </a:lnTo>
                  <a:lnTo>
                    <a:pt x="4580" y="6036"/>
                  </a:lnTo>
                  <a:lnTo>
                    <a:pt x="4288" y="5703"/>
                  </a:lnTo>
                  <a:lnTo>
                    <a:pt x="4039" y="5328"/>
                  </a:lnTo>
                  <a:lnTo>
                    <a:pt x="3830" y="4912"/>
                  </a:lnTo>
                  <a:lnTo>
                    <a:pt x="3664" y="4495"/>
                  </a:lnTo>
                  <a:lnTo>
                    <a:pt x="3581" y="4038"/>
                  </a:lnTo>
                  <a:lnTo>
                    <a:pt x="3539" y="3538"/>
                  </a:lnTo>
                  <a:lnTo>
                    <a:pt x="3581" y="3080"/>
                  </a:lnTo>
                  <a:lnTo>
                    <a:pt x="3664" y="2622"/>
                  </a:lnTo>
                  <a:lnTo>
                    <a:pt x="3830" y="2165"/>
                  </a:lnTo>
                  <a:lnTo>
                    <a:pt x="4039" y="1748"/>
                  </a:lnTo>
                  <a:lnTo>
                    <a:pt x="4288" y="1374"/>
                  </a:lnTo>
                  <a:lnTo>
                    <a:pt x="4580" y="1041"/>
                  </a:lnTo>
                  <a:lnTo>
                    <a:pt x="4954" y="749"/>
                  </a:lnTo>
                  <a:lnTo>
                    <a:pt x="5329" y="500"/>
                  </a:lnTo>
                  <a:lnTo>
                    <a:pt x="4913" y="291"/>
                  </a:lnTo>
                  <a:lnTo>
                    <a:pt x="4496" y="125"/>
                  </a:lnTo>
                  <a:lnTo>
                    <a:pt x="4039" y="42"/>
                  </a:lnTo>
                  <a:lnTo>
                    <a:pt x="353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3"/>
            <p:cNvSpPr/>
            <p:nvPr/>
          </p:nvSpPr>
          <p:spPr>
            <a:xfrm>
              <a:off x="8167336" y="496135"/>
              <a:ext cx="163399" cy="218679"/>
            </a:xfrm>
            <a:custGeom>
              <a:avLst/>
              <a:gdLst/>
              <a:ahLst/>
              <a:cxnLst/>
              <a:rect l="l" t="t" r="r" b="b"/>
              <a:pathLst>
                <a:path w="5288" h="7077" extrusionOk="0">
                  <a:moveTo>
                    <a:pt x="1749" y="0"/>
                  </a:moveTo>
                  <a:lnTo>
                    <a:pt x="1291" y="42"/>
                  </a:lnTo>
                  <a:lnTo>
                    <a:pt x="833" y="125"/>
                  </a:lnTo>
                  <a:lnTo>
                    <a:pt x="375" y="291"/>
                  </a:lnTo>
                  <a:lnTo>
                    <a:pt x="1" y="500"/>
                  </a:lnTo>
                  <a:lnTo>
                    <a:pt x="375" y="749"/>
                  </a:lnTo>
                  <a:lnTo>
                    <a:pt x="708" y="1041"/>
                  </a:lnTo>
                  <a:lnTo>
                    <a:pt x="1000" y="1374"/>
                  </a:lnTo>
                  <a:lnTo>
                    <a:pt x="1250" y="1748"/>
                  </a:lnTo>
                  <a:lnTo>
                    <a:pt x="1458" y="2165"/>
                  </a:lnTo>
                  <a:lnTo>
                    <a:pt x="1624" y="2622"/>
                  </a:lnTo>
                  <a:lnTo>
                    <a:pt x="1707" y="3080"/>
                  </a:lnTo>
                  <a:lnTo>
                    <a:pt x="1749" y="3538"/>
                  </a:lnTo>
                  <a:lnTo>
                    <a:pt x="1707" y="4038"/>
                  </a:lnTo>
                  <a:lnTo>
                    <a:pt x="1624" y="4495"/>
                  </a:lnTo>
                  <a:lnTo>
                    <a:pt x="1458" y="4912"/>
                  </a:lnTo>
                  <a:lnTo>
                    <a:pt x="1250" y="5328"/>
                  </a:lnTo>
                  <a:lnTo>
                    <a:pt x="1000" y="5703"/>
                  </a:lnTo>
                  <a:lnTo>
                    <a:pt x="708" y="6036"/>
                  </a:lnTo>
                  <a:lnTo>
                    <a:pt x="375" y="6327"/>
                  </a:lnTo>
                  <a:lnTo>
                    <a:pt x="1" y="6577"/>
                  </a:lnTo>
                  <a:lnTo>
                    <a:pt x="375" y="6785"/>
                  </a:lnTo>
                  <a:lnTo>
                    <a:pt x="833" y="6951"/>
                  </a:lnTo>
                  <a:lnTo>
                    <a:pt x="1291" y="7035"/>
                  </a:lnTo>
                  <a:lnTo>
                    <a:pt x="1749" y="7076"/>
                  </a:lnTo>
                  <a:lnTo>
                    <a:pt x="2124" y="7035"/>
                  </a:lnTo>
                  <a:lnTo>
                    <a:pt x="2457" y="6993"/>
                  </a:lnTo>
                  <a:lnTo>
                    <a:pt x="2790" y="6910"/>
                  </a:lnTo>
                  <a:lnTo>
                    <a:pt x="3123" y="6785"/>
                  </a:lnTo>
                  <a:lnTo>
                    <a:pt x="3414" y="6660"/>
                  </a:lnTo>
                  <a:lnTo>
                    <a:pt x="3705" y="6452"/>
                  </a:lnTo>
                  <a:lnTo>
                    <a:pt x="3997" y="6244"/>
                  </a:lnTo>
                  <a:lnTo>
                    <a:pt x="4247" y="6036"/>
                  </a:lnTo>
                  <a:lnTo>
                    <a:pt x="4455" y="5786"/>
                  </a:lnTo>
                  <a:lnTo>
                    <a:pt x="4663" y="5494"/>
                  </a:lnTo>
                  <a:lnTo>
                    <a:pt x="4871" y="5203"/>
                  </a:lnTo>
                  <a:lnTo>
                    <a:pt x="4996" y="4912"/>
                  </a:lnTo>
                  <a:lnTo>
                    <a:pt x="5121" y="4579"/>
                  </a:lnTo>
                  <a:lnTo>
                    <a:pt x="5204" y="4246"/>
                  </a:lnTo>
                  <a:lnTo>
                    <a:pt x="5245" y="3913"/>
                  </a:lnTo>
                  <a:lnTo>
                    <a:pt x="5287" y="3538"/>
                  </a:lnTo>
                  <a:lnTo>
                    <a:pt x="5245" y="3163"/>
                  </a:lnTo>
                  <a:lnTo>
                    <a:pt x="5204" y="2831"/>
                  </a:lnTo>
                  <a:lnTo>
                    <a:pt x="5121" y="2498"/>
                  </a:lnTo>
                  <a:lnTo>
                    <a:pt x="4996" y="2165"/>
                  </a:lnTo>
                  <a:lnTo>
                    <a:pt x="4871" y="1873"/>
                  </a:lnTo>
                  <a:lnTo>
                    <a:pt x="4663" y="1582"/>
                  </a:lnTo>
                  <a:lnTo>
                    <a:pt x="4455" y="1290"/>
                  </a:lnTo>
                  <a:lnTo>
                    <a:pt x="4247" y="1041"/>
                  </a:lnTo>
                  <a:lnTo>
                    <a:pt x="3997" y="833"/>
                  </a:lnTo>
                  <a:lnTo>
                    <a:pt x="3705" y="624"/>
                  </a:lnTo>
                  <a:lnTo>
                    <a:pt x="3414" y="458"/>
                  </a:lnTo>
                  <a:lnTo>
                    <a:pt x="3123" y="291"/>
                  </a:lnTo>
                  <a:lnTo>
                    <a:pt x="2790" y="167"/>
                  </a:lnTo>
                  <a:lnTo>
                    <a:pt x="2457" y="83"/>
                  </a:lnTo>
                  <a:lnTo>
                    <a:pt x="2124" y="42"/>
                  </a:lnTo>
                  <a:lnTo>
                    <a:pt x="17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3"/>
            <p:cNvSpPr/>
            <p:nvPr/>
          </p:nvSpPr>
          <p:spPr>
            <a:xfrm>
              <a:off x="8112055" y="511554"/>
              <a:ext cx="109355" cy="187810"/>
            </a:xfrm>
            <a:custGeom>
              <a:avLst/>
              <a:gdLst/>
              <a:ahLst/>
              <a:cxnLst/>
              <a:rect l="l" t="t" r="r" b="b"/>
              <a:pathLst>
                <a:path w="3539" h="6078" extrusionOk="0">
                  <a:moveTo>
                    <a:pt x="1790" y="1"/>
                  </a:moveTo>
                  <a:lnTo>
                    <a:pt x="1415" y="250"/>
                  </a:lnTo>
                  <a:lnTo>
                    <a:pt x="1041" y="542"/>
                  </a:lnTo>
                  <a:lnTo>
                    <a:pt x="749" y="875"/>
                  </a:lnTo>
                  <a:lnTo>
                    <a:pt x="500" y="1249"/>
                  </a:lnTo>
                  <a:lnTo>
                    <a:pt x="291" y="1666"/>
                  </a:lnTo>
                  <a:lnTo>
                    <a:pt x="125" y="2123"/>
                  </a:lnTo>
                  <a:lnTo>
                    <a:pt x="42" y="2581"/>
                  </a:lnTo>
                  <a:lnTo>
                    <a:pt x="0" y="3039"/>
                  </a:lnTo>
                  <a:lnTo>
                    <a:pt x="42" y="3539"/>
                  </a:lnTo>
                  <a:lnTo>
                    <a:pt x="125" y="3996"/>
                  </a:lnTo>
                  <a:lnTo>
                    <a:pt x="291" y="4413"/>
                  </a:lnTo>
                  <a:lnTo>
                    <a:pt x="500" y="4829"/>
                  </a:lnTo>
                  <a:lnTo>
                    <a:pt x="749" y="5204"/>
                  </a:lnTo>
                  <a:lnTo>
                    <a:pt x="1041" y="5537"/>
                  </a:lnTo>
                  <a:lnTo>
                    <a:pt x="1415" y="5828"/>
                  </a:lnTo>
                  <a:lnTo>
                    <a:pt x="1790" y="6078"/>
                  </a:lnTo>
                  <a:lnTo>
                    <a:pt x="2164" y="5828"/>
                  </a:lnTo>
                  <a:lnTo>
                    <a:pt x="2497" y="5537"/>
                  </a:lnTo>
                  <a:lnTo>
                    <a:pt x="2789" y="5204"/>
                  </a:lnTo>
                  <a:lnTo>
                    <a:pt x="3039" y="4829"/>
                  </a:lnTo>
                  <a:lnTo>
                    <a:pt x="3247" y="4413"/>
                  </a:lnTo>
                  <a:lnTo>
                    <a:pt x="3413" y="3996"/>
                  </a:lnTo>
                  <a:lnTo>
                    <a:pt x="3496" y="3539"/>
                  </a:lnTo>
                  <a:lnTo>
                    <a:pt x="3538" y="3039"/>
                  </a:lnTo>
                  <a:lnTo>
                    <a:pt x="3496" y="2581"/>
                  </a:lnTo>
                  <a:lnTo>
                    <a:pt x="3413" y="2123"/>
                  </a:lnTo>
                  <a:lnTo>
                    <a:pt x="3247" y="1666"/>
                  </a:lnTo>
                  <a:lnTo>
                    <a:pt x="3039" y="1249"/>
                  </a:lnTo>
                  <a:lnTo>
                    <a:pt x="2789" y="875"/>
                  </a:lnTo>
                  <a:lnTo>
                    <a:pt x="2497" y="542"/>
                  </a:lnTo>
                  <a:lnTo>
                    <a:pt x="2164" y="250"/>
                  </a:lnTo>
                  <a:lnTo>
                    <a:pt x="179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3" name="Google Shape;473;p23"/>
          <p:cNvGrpSpPr/>
          <p:nvPr/>
        </p:nvGrpSpPr>
        <p:grpSpPr>
          <a:xfrm>
            <a:off x="240784" y="3827390"/>
            <a:ext cx="2011498" cy="2666959"/>
            <a:chOff x="884508" y="1833124"/>
            <a:chExt cx="1965889" cy="2606489"/>
          </a:xfrm>
        </p:grpSpPr>
        <p:sp>
          <p:nvSpPr>
            <p:cNvPr id="474" name="Google Shape;474;p23"/>
            <p:cNvSpPr/>
            <p:nvPr/>
          </p:nvSpPr>
          <p:spPr>
            <a:xfrm>
              <a:off x="1140700" y="1833124"/>
              <a:ext cx="1453500" cy="1451100"/>
            </a:xfrm>
            <a:prstGeom prst="round2SameRect">
              <a:avLst>
                <a:gd name="adj1" fmla="val 16667"/>
                <a:gd name="adj2" fmla="val 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latin typeface="Poppins"/>
                <a:ea typeface="Poppins"/>
                <a:cs typeface="Poppins"/>
                <a:sym typeface="Poppins"/>
              </a:endParaRPr>
            </a:p>
          </p:txBody>
        </p:sp>
        <p:grpSp>
          <p:nvGrpSpPr>
            <p:cNvPr id="475" name="Google Shape;475;p23"/>
            <p:cNvGrpSpPr/>
            <p:nvPr/>
          </p:nvGrpSpPr>
          <p:grpSpPr>
            <a:xfrm>
              <a:off x="884508" y="2717956"/>
              <a:ext cx="1965889" cy="1721656"/>
              <a:chOff x="3904150" y="1766400"/>
              <a:chExt cx="837725" cy="733650"/>
            </a:xfrm>
          </p:grpSpPr>
          <p:sp>
            <p:nvSpPr>
              <p:cNvPr id="476" name="Google Shape;476;p23"/>
              <p:cNvSpPr/>
              <p:nvPr/>
            </p:nvSpPr>
            <p:spPr>
              <a:xfrm>
                <a:off x="4306875" y="2103550"/>
                <a:ext cx="32275" cy="388175"/>
              </a:xfrm>
              <a:custGeom>
                <a:avLst/>
                <a:gdLst/>
                <a:ahLst/>
                <a:cxnLst/>
                <a:rect l="l" t="t" r="r" b="b"/>
                <a:pathLst>
                  <a:path w="1291" h="15527" extrusionOk="0">
                    <a:moveTo>
                      <a:pt x="1" y="1"/>
                    </a:moveTo>
                    <a:lnTo>
                      <a:pt x="1" y="15527"/>
                    </a:lnTo>
                    <a:lnTo>
                      <a:pt x="1291" y="15527"/>
                    </a:lnTo>
                    <a:lnTo>
                      <a:pt x="12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3"/>
              <p:cNvSpPr/>
              <p:nvPr/>
            </p:nvSpPr>
            <p:spPr>
              <a:xfrm>
                <a:off x="4099800" y="2470900"/>
                <a:ext cx="445400" cy="29150"/>
              </a:xfrm>
              <a:custGeom>
                <a:avLst/>
                <a:gdLst/>
                <a:ahLst/>
                <a:cxnLst/>
                <a:rect l="l" t="t" r="r" b="b"/>
                <a:pathLst>
                  <a:path w="17816" h="1166" extrusionOk="0">
                    <a:moveTo>
                      <a:pt x="1166" y="0"/>
                    </a:moveTo>
                    <a:lnTo>
                      <a:pt x="958" y="42"/>
                    </a:lnTo>
                    <a:lnTo>
                      <a:pt x="708" y="83"/>
                    </a:lnTo>
                    <a:lnTo>
                      <a:pt x="541" y="208"/>
                    </a:lnTo>
                    <a:lnTo>
                      <a:pt x="375" y="333"/>
                    </a:lnTo>
                    <a:lnTo>
                      <a:pt x="208" y="500"/>
                    </a:lnTo>
                    <a:lnTo>
                      <a:pt x="125" y="708"/>
                    </a:lnTo>
                    <a:lnTo>
                      <a:pt x="42" y="916"/>
                    </a:lnTo>
                    <a:lnTo>
                      <a:pt x="0" y="1166"/>
                    </a:lnTo>
                    <a:lnTo>
                      <a:pt x="17815" y="1166"/>
                    </a:lnTo>
                    <a:lnTo>
                      <a:pt x="17774" y="916"/>
                    </a:lnTo>
                    <a:lnTo>
                      <a:pt x="17732" y="708"/>
                    </a:lnTo>
                    <a:lnTo>
                      <a:pt x="17607" y="500"/>
                    </a:lnTo>
                    <a:lnTo>
                      <a:pt x="17482" y="333"/>
                    </a:lnTo>
                    <a:lnTo>
                      <a:pt x="17316" y="208"/>
                    </a:lnTo>
                    <a:lnTo>
                      <a:pt x="17108" y="83"/>
                    </a:lnTo>
                    <a:lnTo>
                      <a:pt x="16900" y="42"/>
                    </a:lnTo>
                    <a:lnTo>
                      <a:pt x="166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3"/>
              <p:cNvSpPr/>
              <p:nvPr/>
            </p:nvSpPr>
            <p:spPr>
              <a:xfrm>
                <a:off x="3904150" y="1766400"/>
                <a:ext cx="837725" cy="422525"/>
              </a:xfrm>
              <a:custGeom>
                <a:avLst/>
                <a:gdLst/>
                <a:ahLst/>
                <a:cxnLst/>
                <a:rect l="l" t="t" r="r" b="b"/>
                <a:pathLst>
                  <a:path w="33509" h="16901" extrusionOk="0">
                    <a:moveTo>
                      <a:pt x="2665" y="1"/>
                    </a:moveTo>
                    <a:lnTo>
                      <a:pt x="2415" y="42"/>
                    </a:lnTo>
                    <a:lnTo>
                      <a:pt x="2207" y="42"/>
                    </a:lnTo>
                    <a:lnTo>
                      <a:pt x="1874" y="126"/>
                    </a:lnTo>
                    <a:lnTo>
                      <a:pt x="1624" y="250"/>
                    </a:lnTo>
                    <a:lnTo>
                      <a:pt x="1333" y="375"/>
                    </a:lnTo>
                    <a:lnTo>
                      <a:pt x="1083" y="542"/>
                    </a:lnTo>
                    <a:lnTo>
                      <a:pt x="875" y="708"/>
                    </a:lnTo>
                    <a:lnTo>
                      <a:pt x="667" y="916"/>
                    </a:lnTo>
                    <a:lnTo>
                      <a:pt x="500" y="1125"/>
                    </a:lnTo>
                    <a:lnTo>
                      <a:pt x="334" y="1374"/>
                    </a:lnTo>
                    <a:lnTo>
                      <a:pt x="209" y="1624"/>
                    </a:lnTo>
                    <a:lnTo>
                      <a:pt x="126" y="1874"/>
                    </a:lnTo>
                    <a:lnTo>
                      <a:pt x="43" y="2165"/>
                    </a:lnTo>
                    <a:lnTo>
                      <a:pt x="43" y="2457"/>
                    </a:lnTo>
                    <a:lnTo>
                      <a:pt x="1" y="2706"/>
                    </a:lnTo>
                    <a:lnTo>
                      <a:pt x="43" y="2998"/>
                    </a:lnTo>
                    <a:lnTo>
                      <a:pt x="84" y="3289"/>
                    </a:lnTo>
                    <a:lnTo>
                      <a:pt x="209" y="3580"/>
                    </a:lnTo>
                    <a:lnTo>
                      <a:pt x="2790" y="10199"/>
                    </a:lnTo>
                    <a:lnTo>
                      <a:pt x="2998" y="10740"/>
                    </a:lnTo>
                    <a:lnTo>
                      <a:pt x="3248" y="11239"/>
                    </a:lnTo>
                    <a:lnTo>
                      <a:pt x="3539" y="11739"/>
                    </a:lnTo>
                    <a:lnTo>
                      <a:pt x="3872" y="12197"/>
                    </a:lnTo>
                    <a:lnTo>
                      <a:pt x="4205" y="12654"/>
                    </a:lnTo>
                    <a:lnTo>
                      <a:pt x="4580" y="13112"/>
                    </a:lnTo>
                    <a:lnTo>
                      <a:pt x="4954" y="13529"/>
                    </a:lnTo>
                    <a:lnTo>
                      <a:pt x="5371" y="13903"/>
                    </a:lnTo>
                    <a:lnTo>
                      <a:pt x="5828" y="14236"/>
                    </a:lnTo>
                    <a:lnTo>
                      <a:pt x="6286" y="14569"/>
                    </a:lnTo>
                    <a:lnTo>
                      <a:pt x="6744" y="14902"/>
                    </a:lnTo>
                    <a:lnTo>
                      <a:pt x="7244" y="15152"/>
                    </a:lnTo>
                    <a:lnTo>
                      <a:pt x="7743" y="15402"/>
                    </a:lnTo>
                    <a:lnTo>
                      <a:pt x="8284" y="15651"/>
                    </a:lnTo>
                    <a:lnTo>
                      <a:pt x="8825" y="15818"/>
                    </a:lnTo>
                    <a:lnTo>
                      <a:pt x="9408" y="15984"/>
                    </a:lnTo>
                    <a:lnTo>
                      <a:pt x="9783" y="16068"/>
                    </a:lnTo>
                    <a:lnTo>
                      <a:pt x="10657" y="16276"/>
                    </a:lnTo>
                    <a:lnTo>
                      <a:pt x="11531" y="16442"/>
                    </a:lnTo>
                    <a:lnTo>
                      <a:pt x="12447" y="16567"/>
                    </a:lnTo>
                    <a:lnTo>
                      <a:pt x="13321" y="16692"/>
                    </a:lnTo>
                    <a:lnTo>
                      <a:pt x="14195" y="16775"/>
                    </a:lnTo>
                    <a:lnTo>
                      <a:pt x="15111" y="16858"/>
                    </a:lnTo>
                    <a:lnTo>
                      <a:pt x="15985" y="16900"/>
                    </a:lnTo>
                    <a:lnTo>
                      <a:pt x="16859" y="16900"/>
                    </a:lnTo>
                    <a:lnTo>
                      <a:pt x="17775" y="16858"/>
                    </a:lnTo>
                    <a:lnTo>
                      <a:pt x="18649" y="16817"/>
                    </a:lnTo>
                    <a:lnTo>
                      <a:pt x="19523" y="16775"/>
                    </a:lnTo>
                    <a:lnTo>
                      <a:pt x="20438" y="16692"/>
                    </a:lnTo>
                    <a:lnTo>
                      <a:pt x="21313" y="16567"/>
                    </a:lnTo>
                    <a:lnTo>
                      <a:pt x="22187" y="16401"/>
                    </a:lnTo>
                    <a:lnTo>
                      <a:pt x="23061" y="16234"/>
                    </a:lnTo>
                    <a:lnTo>
                      <a:pt x="23935" y="16026"/>
                    </a:lnTo>
                    <a:lnTo>
                      <a:pt x="24143" y="15984"/>
                    </a:lnTo>
                    <a:lnTo>
                      <a:pt x="24684" y="15818"/>
                    </a:lnTo>
                    <a:lnTo>
                      <a:pt x="25267" y="15651"/>
                    </a:lnTo>
                    <a:lnTo>
                      <a:pt x="25808" y="15402"/>
                    </a:lnTo>
                    <a:lnTo>
                      <a:pt x="26307" y="15152"/>
                    </a:lnTo>
                    <a:lnTo>
                      <a:pt x="26849" y="14902"/>
                    </a:lnTo>
                    <a:lnTo>
                      <a:pt x="27306" y="14569"/>
                    </a:lnTo>
                    <a:lnTo>
                      <a:pt x="27764" y="14236"/>
                    </a:lnTo>
                    <a:lnTo>
                      <a:pt x="28222" y="13862"/>
                    </a:lnTo>
                    <a:lnTo>
                      <a:pt x="28638" y="13445"/>
                    </a:lnTo>
                    <a:lnTo>
                      <a:pt x="29055" y="13029"/>
                    </a:lnTo>
                    <a:lnTo>
                      <a:pt x="29429" y="12613"/>
                    </a:lnTo>
                    <a:lnTo>
                      <a:pt x="29762" y="12113"/>
                    </a:lnTo>
                    <a:lnTo>
                      <a:pt x="30095" y="11655"/>
                    </a:lnTo>
                    <a:lnTo>
                      <a:pt x="30387" y="11114"/>
                    </a:lnTo>
                    <a:lnTo>
                      <a:pt x="30636" y="10615"/>
                    </a:lnTo>
                    <a:lnTo>
                      <a:pt x="30886" y="10074"/>
                    </a:lnTo>
                    <a:lnTo>
                      <a:pt x="33342" y="3580"/>
                    </a:lnTo>
                    <a:lnTo>
                      <a:pt x="33425" y="3289"/>
                    </a:lnTo>
                    <a:lnTo>
                      <a:pt x="33508" y="2998"/>
                    </a:lnTo>
                    <a:lnTo>
                      <a:pt x="33508" y="2706"/>
                    </a:lnTo>
                    <a:lnTo>
                      <a:pt x="33508" y="2457"/>
                    </a:lnTo>
                    <a:lnTo>
                      <a:pt x="33467" y="2165"/>
                    </a:lnTo>
                    <a:lnTo>
                      <a:pt x="33384" y="1874"/>
                    </a:lnTo>
                    <a:lnTo>
                      <a:pt x="33300" y="1624"/>
                    </a:lnTo>
                    <a:lnTo>
                      <a:pt x="33175" y="1374"/>
                    </a:lnTo>
                    <a:lnTo>
                      <a:pt x="33051" y="1125"/>
                    </a:lnTo>
                    <a:lnTo>
                      <a:pt x="32842" y="916"/>
                    </a:lnTo>
                    <a:lnTo>
                      <a:pt x="32676" y="708"/>
                    </a:lnTo>
                    <a:lnTo>
                      <a:pt x="32426" y="542"/>
                    </a:lnTo>
                    <a:lnTo>
                      <a:pt x="32176" y="375"/>
                    </a:lnTo>
                    <a:lnTo>
                      <a:pt x="31927" y="250"/>
                    </a:lnTo>
                    <a:lnTo>
                      <a:pt x="31635" y="126"/>
                    </a:lnTo>
                    <a:lnTo>
                      <a:pt x="31344" y="42"/>
                    </a:lnTo>
                    <a:lnTo>
                      <a:pt x="31094" y="42"/>
                    </a:lnTo>
                    <a:lnTo>
                      <a:pt x="30845" y="1"/>
                    </a:lnTo>
                    <a:lnTo>
                      <a:pt x="30387" y="84"/>
                    </a:lnTo>
                    <a:lnTo>
                      <a:pt x="29929" y="209"/>
                    </a:lnTo>
                    <a:lnTo>
                      <a:pt x="29513" y="459"/>
                    </a:lnTo>
                    <a:lnTo>
                      <a:pt x="29138" y="750"/>
                    </a:lnTo>
                    <a:lnTo>
                      <a:pt x="28805" y="1083"/>
                    </a:lnTo>
                    <a:lnTo>
                      <a:pt x="28555" y="1499"/>
                    </a:lnTo>
                    <a:lnTo>
                      <a:pt x="28347" y="1957"/>
                    </a:lnTo>
                    <a:lnTo>
                      <a:pt x="27806" y="3497"/>
                    </a:lnTo>
                    <a:lnTo>
                      <a:pt x="27598" y="4080"/>
                    </a:lnTo>
                    <a:lnTo>
                      <a:pt x="27348" y="4621"/>
                    </a:lnTo>
                    <a:lnTo>
                      <a:pt x="27015" y="5162"/>
                    </a:lnTo>
                    <a:lnTo>
                      <a:pt x="26682" y="5662"/>
                    </a:lnTo>
                    <a:lnTo>
                      <a:pt x="26307" y="6119"/>
                    </a:lnTo>
                    <a:lnTo>
                      <a:pt x="25891" y="6536"/>
                    </a:lnTo>
                    <a:lnTo>
                      <a:pt x="25475" y="6952"/>
                    </a:lnTo>
                    <a:lnTo>
                      <a:pt x="25017" y="7327"/>
                    </a:lnTo>
                    <a:lnTo>
                      <a:pt x="24518" y="7618"/>
                    </a:lnTo>
                    <a:lnTo>
                      <a:pt x="23977" y="7909"/>
                    </a:lnTo>
                    <a:lnTo>
                      <a:pt x="23435" y="8159"/>
                    </a:lnTo>
                    <a:lnTo>
                      <a:pt x="22894" y="8367"/>
                    </a:lnTo>
                    <a:lnTo>
                      <a:pt x="22312" y="8534"/>
                    </a:lnTo>
                    <a:lnTo>
                      <a:pt x="21729" y="8659"/>
                    </a:lnTo>
                    <a:lnTo>
                      <a:pt x="21104" y="8742"/>
                    </a:lnTo>
                    <a:lnTo>
                      <a:pt x="12405" y="8742"/>
                    </a:lnTo>
                    <a:lnTo>
                      <a:pt x="11822" y="8659"/>
                    </a:lnTo>
                    <a:lnTo>
                      <a:pt x="11198" y="8534"/>
                    </a:lnTo>
                    <a:lnTo>
                      <a:pt x="10657" y="8367"/>
                    </a:lnTo>
                    <a:lnTo>
                      <a:pt x="10074" y="8159"/>
                    </a:lnTo>
                    <a:lnTo>
                      <a:pt x="9533" y="7909"/>
                    </a:lnTo>
                    <a:lnTo>
                      <a:pt x="9033" y="7618"/>
                    </a:lnTo>
                    <a:lnTo>
                      <a:pt x="8534" y="7327"/>
                    </a:lnTo>
                    <a:lnTo>
                      <a:pt x="8076" y="6952"/>
                    </a:lnTo>
                    <a:lnTo>
                      <a:pt x="7618" y="6536"/>
                    </a:lnTo>
                    <a:lnTo>
                      <a:pt x="7202" y="6119"/>
                    </a:lnTo>
                    <a:lnTo>
                      <a:pt x="6827" y="5662"/>
                    </a:lnTo>
                    <a:lnTo>
                      <a:pt x="6494" y="5162"/>
                    </a:lnTo>
                    <a:lnTo>
                      <a:pt x="6203" y="4621"/>
                    </a:lnTo>
                    <a:lnTo>
                      <a:pt x="5953" y="4080"/>
                    </a:lnTo>
                    <a:lnTo>
                      <a:pt x="5704" y="3497"/>
                    </a:lnTo>
                    <a:lnTo>
                      <a:pt x="5204" y="1957"/>
                    </a:lnTo>
                    <a:lnTo>
                      <a:pt x="4996" y="1499"/>
                    </a:lnTo>
                    <a:lnTo>
                      <a:pt x="4705" y="1083"/>
                    </a:lnTo>
                    <a:lnTo>
                      <a:pt x="4413" y="750"/>
                    </a:lnTo>
                    <a:lnTo>
                      <a:pt x="4039" y="459"/>
                    </a:lnTo>
                    <a:lnTo>
                      <a:pt x="3581" y="209"/>
                    </a:lnTo>
                    <a:lnTo>
                      <a:pt x="3164" y="84"/>
                    </a:lnTo>
                    <a:lnTo>
                      <a:pt x="266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4">
  <p:cSld name="CUSTOM_25_1_1">
    <p:spTree>
      <p:nvGrpSpPr>
        <p:cNvPr id="1" name="Shape 479"/>
        <p:cNvGrpSpPr/>
        <p:nvPr/>
      </p:nvGrpSpPr>
      <p:grpSpPr>
        <a:xfrm>
          <a:off x="0" y="0"/>
          <a:ext cx="0" cy="0"/>
          <a:chOff x="0" y="0"/>
          <a:chExt cx="0" cy="0"/>
        </a:xfrm>
      </p:grpSpPr>
      <p:sp>
        <p:nvSpPr>
          <p:cNvPr id="480" name="Google Shape;480;p24"/>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81" name="Google Shape;481;p24"/>
          <p:cNvSpPr/>
          <p:nvPr/>
        </p:nvSpPr>
        <p:spPr>
          <a:xfrm>
            <a:off x="8386604" y="3811144"/>
            <a:ext cx="593537" cy="308078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2" name="Google Shape;482;p24"/>
          <p:cNvGrpSpPr/>
          <p:nvPr/>
        </p:nvGrpSpPr>
        <p:grpSpPr>
          <a:xfrm>
            <a:off x="7392672" y="-853787"/>
            <a:ext cx="913704" cy="1473931"/>
            <a:chOff x="1180550" y="912500"/>
            <a:chExt cx="281625" cy="454300"/>
          </a:xfrm>
        </p:grpSpPr>
        <p:sp>
          <p:nvSpPr>
            <p:cNvPr id="483" name="Google Shape;483;p24"/>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24"/>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24"/>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6" name="Google Shape;486;p24"/>
          <p:cNvGrpSpPr/>
          <p:nvPr/>
        </p:nvGrpSpPr>
        <p:grpSpPr>
          <a:xfrm>
            <a:off x="-656236" y="2073166"/>
            <a:ext cx="1782893" cy="5437004"/>
            <a:chOff x="5153750" y="1113950"/>
            <a:chExt cx="476875" cy="1454250"/>
          </a:xfrm>
        </p:grpSpPr>
        <p:sp>
          <p:nvSpPr>
            <p:cNvPr id="487" name="Google Shape;487;p24"/>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4"/>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4"/>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4"/>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4"/>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4"/>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4"/>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4"/>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4"/>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4"/>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4"/>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5">
  <p:cSld name="CUSTOM_25_1_1_1">
    <p:spTree>
      <p:nvGrpSpPr>
        <p:cNvPr id="1" name="Shape 498"/>
        <p:cNvGrpSpPr/>
        <p:nvPr/>
      </p:nvGrpSpPr>
      <p:grpSpPr>
        <a:xfrm>
          <a:off x="0" y="0"/>
          <a:ext cx="0" cy="0"/>
          <a:chOff x="0" y="0"/>
          <a:chExt cx="0" cy="0"/>
        </a:xfrm>
      </p:grpSpPr>
      <p:sp>
        <p:nvSpPr>
          <p:cNvPr id="499" name="Google Shape;499;p25"/>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00" name="Google Shape;500;p25"/>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1" name="Google Shape;501;p25"/>
          <p:cNvGrpSpPr/>
          <p:nvPr/>
        </p:nvGrpSpPr>
        <p:grpSpPr>
          <a:xfrm>
            <a:off x="8431356" y="1223052"/>
            <a:ext cx="1342735" cy="3492527"/>
            <a:chOff x="5071525" y="1113950"/>
            <a:chExt cx="559100" cy="1454250"/>
          </a:xfrm>
        </p:grpSpPr>
        <p:sp>
          <p:nvSpPr>
            <p:cNvPr id="502" name="Google Shape;502;p25"/>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5"/>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5"/>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5"/>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5"/>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5"/>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5"/>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5"/>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5"/>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5"/>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5"/>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5"/>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4" name="Google Shape;514;p25"/>
          <p:cNvGrpSpPr/>
          <p:nvPr/>
        </p:nvGrpSpPr>
        <p:grpSpPr>
          <a:xfrm>
            <a:off x="1370696" y="4"/>
            <a:ext cx="662945" cy="1069377"/>
            <a:chOff x="1180550" y="912500"/>
            <a:chExt cx="281625" cy="454300"/>
          </a:xfrm>
        </p:grpSpPr>
        <p:sp>
          <p:nvSpPr>
            <p:cNvPr id="515" name="Google Shape;515;p25"/>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25"/>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25"/>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8" name="Google Shape;518;p25"/>
          <p:cNvGrpSpPr/>
          <p:nvPr/>
        </p:nvGrpSpPr>
        <p:grpSpPr>
          <a:xfrm>
            <a:off x="-2322228" y="3628073"/>
            <a:ext cx="3864614" cy="1069384"/>
            <a:chOff x="5867000" y="2149900"/>
            <a:chExt cx="1511800" cy="418300"/>
          </a:xfrm>
        </p:grpSpPr>
        <p:sp>
          <p:nvSpPr>
            <p:cNvPr id="519" name="Google Shape;519;p25"/>
            <p:cNvSpPr/>
            <p:nvPr/>
          </p:nvSpPr>
          <p:spPr>
            <a:xfrm>
              <a:off x="5867000" y="2182775"/>
              <a:ext cx="1511800" cy="65800"/>
            </a:xfrm>
            <a:custGeom>
              <a:avLst/>
              <a:gdLst/>
              <a:ahLst/>
              <a:cxnLst/>
              <a:rect l="l" t="t" r="r" b="b"/>
              <a:pathLst>
                <a:path w="60472" h="2632" extrusionOk="0">
                  <a:moveTo>
                    <a:pt x="0" y="1"/>
                  </a:moveTo>
                  <a:lnTo>
                    <a:pt x="0" y="2632"/>
                  </a:lnTo>
                  <a:lnTo>
                    <a:pt x="60472" y="2632"/>
                  </a:lnTo>
                  <a:lnTo>
                    <a:pt x="604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5"/>
            <p:cNvSpPr/>
            <p:nvPr/>
          </p:nvSpPr>
          <p:spPr>
            <a:xfrm>
              <a:off x="5867000"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5"/>
            <p:cNvSpPr/>
            <p:nvPr/>
          </p:nvSpPr>
          <p:spPr>
            <a:xfrm>
              <a:off x="7298625"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5"/>
            <p:cNvSpPr/>
            <p:nvPr/>
          </p:nvSpPr>
          <p:spPr>
            <a:xfrm>
              <a:off x="5947150" y="2149900"/>
              <a:ext cx="1351500" cy="32900"/>
            </a:xfrm>
            <a:custGeom>
              <a:avLst/>
              <a:gdLst/>
              <a:ahLst/>
              <a:cxnLst/>
              <a:rect l="l" t="t" r="r" b="b"/>
              <a:pathLst>
                <a:path w="54060" h="1316" extrusionOk="0">
                  <a:moveTo>
                    <a:pt x="1" y="0"/>
                  </a:moveTo>
                  <a:lnTo>
                    <a:pt x="1" y="1316"/>
                  </a:lnTo>
                  <a:lnTo>
                    <a:pt x="54059" y="1316"/>
                  </a:lnTo>
                  <a:lnTo>
                    <a:pt x="5405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5"/>
            <p:cNvSpPr/>
            <p:nvPr/>
          </p:nvSpPr>
          <p:spPr>
            <a:xfrm>
              <a:off x="5947150" y="2434575"/>
              <a:ext cx="1351500" cy="32925"/>
            </a:xfrm>
            <a:custGeom>
              <a:avLst/>
              <a:gdLst/>
              <a:ahLst/>
              <a:cxnLst/>
              <a:rect l="l" t="t" r="r" b="b"/>
              <a:pathLst>
                <a:path w="54060" h="1317" extrusionOk="0">
                  <a:moveTo>
                    <a:pt x="1" y="1"/>
                  </a:moveTo>
                  <a:lnTo>
                    <a:pt x="1" y="1316"/>
                  </a:lnTo>
                  <a:lnTo>
                    <a:pt x="54059" y="1316"/>
                  </a:lnTo>
                  <a:lnTo>
                    <a:pt x="540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6">
  <p:cSld name="CUSTOM_25_1_1_1_1">
    <p:spTree>
      <p:nvGrpSpPr>
        <p:cNvPr id="1" name="Shape 524"/>
        <p:cNvGrpSpPr/>
        <p:nvPr/>
      </p:nvGrpSpPr>
      <p:grpSpPr>
        <a:xfrm>
          <a:off x="0" y="0"/>
          <a:ext cx="0" cy="0"/>
          <a:chOff x="0" y="0"/>
          <a:chExt cx="0" cy="0"/>
        </a:xfrm>
      </p:grpSpPr>
      <p:sp>
        <p:nvSpPr>
          <p:cNvPr id="525" name="Google Shape;525;p26"/>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26" name="Google Shape;526;p26"/>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7" name="Google Shape;527;p26"/>
          <p:cNvGrpSpPr/>
          <p:nvPr/>
        </p:nvGrpSpPr>
        <p:grpSpPr>
          <a:xfrm>
            <a:off x="-505769" y="1788678"/>
            <a:ext cx="1108325" cy="2586726"/>
            <a:chOff x="5041550" y="1428200"/>
            <a:chExt cx="567150" cy="1323675"/>
          </a:xfrm>
        </p:grpSpPr>
        <p:sp>
          <p:nvSpPr>
            <p:cNvPr id="528" name="Google Shape;528;p26"/>
            <p:cNvSpPr/>
            <p:nvPr/>
          </p:nvSpPr>
          <p:spPr>
            <a:xfrm>
              <a:off x="5099825" y="1428200"/>
              <a:ext cx="198775" cy="622325"/>
            </a:xfrm>
            <a:custGeom>
              <a:avLst/>
              <a:gdLst/>
              <a:ahLst/>
              <a:cxnLst/>
              <a:rect l="l" t="t" r="r" b="b"/>
              <a:pathLst>
                <a:path w="7951" h="24893" extrusionOk="0">
                  <a:moveTo>
                    <a:pt x="6494" y="1"/>
                  </a:moveTo>
                  <a:lnTo>
                    <a:pt x="6119" y="84"/>
                  </a:lnTo>
                  <a:lnTo>
                    <a:pt x="5661" y="292"/>
                  </a:lnTo>
                  <a:lnTo>
                    <a:pt x="5203" y="625"/>
                  </a:lnTo>
                  <a:lnTo>
                    <a:pt x="4704" y="1083"/>
                  </a:lnTo>
                  <a:lnTo>
                    <a:pt x="4454" y="1333"/>
                  </a:lnTo>
                  <a:lnTo>
                    <a:pt x="4204" y="1666"/>
                  </a:lnTo>
                  <a:lnTo>
                    <a:pt x="3705" y="2415"/>
                  </a:lnTo>
                  <a:lnTo>
                    <a:pt x="3205" y="3372"/>
                  </a:lnTo>
                  <a:lnTo>
                    <a:pt x="2747" y="4413"/>
                  </a:lnTo>
                  <a:lnTo>
                    <a:pt x="2290" y="5579"/>
                  </a:lnTo>
                  <a:lnTo>
                    <a:pt x="1873" y="6827"/>
                  </a:lnTo>
                  <a:lnTo>
                    <a:pt x="1499" y="8118"/>
                  </a:lnTo>
                  <a:lnTo>
                    <a:pt x="1124" y="9491"/>
                  </a:lnTo>
                  <a:lnTo>
                    <a:pt x="833" y="10865"/>
                  </a:lnTo>
                  <a:lnTo>
                    <a:pt x="541" y="12280"/>
                  </a:lnTo>
                  <a:lnTo>
                    <a:pt x="333" y="13654"/>
                  </a:lnTo>
                  <a:lnTo>
                    <a:pt x="167" y="14986"/>
                  </a:lnTo>
                  <a:lnTo>
                    <a:pt x="42" y="16276"/>
                  </a:lnTo>
                  <a:lnTo>
                    <a:pt x="0" y="17441"/>
                  </a:lnTo>
                  <a:lnTo>
                    <a:pt x="0" y="18565"/>
                  </a:lnTo>
                  <a:lnTo>
                    <a:pt x="83" y="19523"/>
                  </a:lnTo>
                  <a:lnTo>
                    <a:pt x="250" y="20397"/>
                  </a:lnTo>
                  <a:lnTo>
                    <a:pt x="416" y="21146"/>
                  </a:lnTo>
                  <a:lnTo>
                    <a:pt x="666" y="21812"/>
                  </a:lnTo>
                  <a:lnTo>
                    <a:pt x="916" y="22395"/>
                  </a:lnTo>
                  <a:lnTo>
                    <a:pt x="1207" y="22894"/>
                  </a:lnTo>
                  <a:lnTo>
                    <a:pt x="1499" y="23352"/>
                  </a:lnTo>
                  <a:lnTo>
                    <a:pt x="1832" y="23727"/>
                  </a:lnTo>
                  <a:lnTo>
                    <a:pt x="2123" y="24018"/>
                  </a:lnTo>
                  <a:lnTo>
                    <a:pt x="2456" y="24268"/>
                  </a:lnTo>
                  <a:lnTo>
                    <a:pt x="2747" y="24476"/>
                  </a:lnTo>
                  <a:lnTo>
                    <a:pt x="3247" y="24726"/>
                  </a:lnTo>
                  <a:lnTo>
                    <a:pt x="3580" y="24850"/>
                  </a:lnTo>
                  <a:lnTo>
                    <a:pt x="3705" y="24892"/>
                  </a:lnTo>
                  <a:lnTo>
                    <a:pt x="3996" y="24892"/>
                  </a:lnTo>
                  <a:lnTo>
                    <a:pt x="4329" y="24850"/>
                  </a:lnTo>
                  <a:lnTo>
                    <a:pt x="4787" y="24726"/>
                  </a:lnTo>
                  <a:lnTo>
                    <a:pt x="5286" y="24517"/>
                  </a:lnTo>
                  <a:lnTo>
                    <a:pt x="5578" y="24351"/>
                  </a:lnTo>
                  <a:lnTo>
                    <a:pt x="5869" y="24143"/>
                  </a:lnTo>
                  <a:lnTo>
                    <a:pt x="6202" y="23893"/>
                  </a:lnTo>
                  <a:lnTo>
                    <a:pt x="6494" y="23643"/>
                  </a:lnTo>
                  <a:lnTo>
                    <a:pt x="6827" y="23310"/>
                  </a:lnTo>
                  <a:lnTo>
                    <a:pt x="7118" y="22894"/>
                  </a:lnTo>
                  <a:lnTo>
                    <a:pt x="7284" y="22686"/>
                  </a:lnTo>
                  <a:lnTo>
                    <a:pt x="7409" y="22436"/>
                  </a:lnTo>
                  <a:lnTo>
                    <a:pt x="7493" y="22103"/>
                  </a:lnTo>
                  <a:lnTo>
                    <a:pt x="7576" y="21770"/>
                  </a:lnTo>
                  <a:lnTo>
                    <a:pt x="7659" y="20979"/>
                  </a:lnTo>
                  <a:lnTo>
                    <a:pt x="7701" y="20064"/>
                  </a:lnTo>
                  <a:lnTo>
                    <a:pt x="7701" y="19065"/>
                  </a:lnTo>
                  <a:lnTo>
                    <a:pt x="7617" y="17983"/>
                  </a:lnTo>
                  <a:lnTo>
                    <a:pt x="7451" y="15610"/>
                  </a:lnTo>
                  <a:lnTo>
                    <a:pt x="7243" y="13112"/>
                  </a:lnTo>
                  <a:lnTo>
                    <a:pt x="7160" y="11864"/>
                  </a:lnTo>
                  <a:lnTo>
                    <a:pt x="7076" y="10615"/>
                  </a:lnTo>
                  <a:lnTo>
                    <a:pt x="7076" y="9408"/>
                  </a:lnTo>
                  <a:lnTo>
                    <a:pt x="7118" y="8242"/>
                  </a:lnTo>
                  <a:lnTo>
                    <a:pt x="7243" y="7160"/>
                  </a:lnTo>
                  <a:lnTo>
                    <a:pt x="7326" y="6619"/>
                  </a:lnTo>
                  <a:lnTo>
                    <a:pt x="7451" y="6161"/>
                  </a:lnTo>
                  <a:lnTo>
                    <a:pt x="7659" y="5204"/>
                  </a:lnTo>
                  <a:lnTo>
                    <a:pt x="7826" y="4371"/>
                  </a:lnTo>
                  <a:lnTo>
                    <a:pt x="7909" y="3539"/>
                  </a:lnTo>
                  <a:lnTo>
                    <a:pt x="7950" y="2831"/>
                  </a:lnTo>
                  <a:lnTo>
                    <a:pt x="7950" y="2165"/>
                  </a:lnTo>
                  <a:lnTo>
                    <a:pt x="7867" y="1583"/>
                  </a:lnTo>
                  <a:lnTo>
                    <a:pt x="7742" y="1083"/>
                  </a:lnTo>
                  <a:lnTo>
                    <a:pt x="7576" y="667"/>
                  </a:lnTo>
                  <a:lnTo>
                    <a:pt x="7368" y="376"/>
                  </a:lnTo>
                  <a:lnTo>
                    <a:pt x="7243" y="251"/>
                  </a:lnTo>
                  <a:lnTo>
                    <a:pt x="7118" y="126"/>
                  </a:lnTo>
                  <a:lnTo>
                    <a:pt x="6993" y="84"/>
                  </a:lnTo>
                  <a:lnTo>
                    <a:pt x="6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6"/>
            <p:cNvSpPr/>
            <p:nvPr/>
          </p:nvSpPr>
          <p:spPr>
            <a:xfrm>
              <a:off x="5191400" y="1828850"/>
              <a:ext cx="209175" cy="506800"/>
            </a:xfrm>
            <a:custGeom>
              <a:avLst/>
              <a:gdLst/>
              <a:ahLst/>
              <a:cxnLst/>
              <a:rect l="l" t="t" r="r" b="b"/>
              <a:pathLst>
                <a:path w="8367" h="20272" extrusionOk="0">
                  <a:moveTo>
                    <a:pt x="7368" y="0"/>
                  </a:moveTo>
                  <a:lnTo>
                    <a:pt x="7076" y="42"/>
                  </a:lnTo>
                  <a:lnTo>
                    <a:pt x="6702" y="167"/>
                  </a:lnTo>
                  <a:lnTo>
                    <a:pt x="6285" y="375"/>
                  </a:lnTo>
                  <a:lnTo>
                    <a:pt x="5827" y="666"/>
                  </a:lnTo>
                  <a:lnTo>
                    <a:pt x="5578" y="874"/>
                  </a:lnTo>
                  <a:lnTo>
                    <a:pt x="5328" y="1124"/>
                  </a:lnTo>
                  <a:lnTo>
                    <a:pt x="4829" y="1707"/>
                  </a:lnTo>
                  <a:lnTo>
                    <a:pt x="4329" y="2414"/>
                  </a:lnTo>
                  <a:lnTo>
                    <a:pt x="3830" y="3247"/>
                  </a:lnTo>
                  <a:lnTo>
                    <a:pt x="3330" y="4163"/>
                  </a:lnTo>
                  <a:lnTo>
                    <a:pt x="2831" y="5120"/>
                  </a:lnTo>
                  <a:lnTo>
                    <a:pt x="2373" y="6161"/>
                  </a:lnTo>
                  <a:lnTo>
                    <a:pt x="1956" y="7243"/>
                  </a:lnTo>
                  <a:lnTo>
                    <a:pt x="1540" y="8367"/>
                  </a:lnTo>
                  <a:lnTo>
                    <a:pt x="1166" y="9490"/>
                  </a:lnTo>
                  <a:lnTo>
                    <a:pt x="833" y="10614"/>
                  </a:lnTo>
                  <a:lnTo>
                    <a:pt x="541" y="11697"/>
                  </a:lnTo>
                  <a:lnTo>
                    <a:pt x="291" y="12737"/>
                  </a:lnTo>
                  <a:lnTo>
                    <a:pt x="125" y="13694"/>
                  </a:lnTo>
                  <a:lnTo>
                    <a:pt x="42" y="14610"/>
                  </a:lnTo>
                  <a:lnTo>
                    <a:pt x="0" y="15443"/>
                  </a:lnTo>
                  <a:lnTo>
                    <a:pt x="0" y="16150"/>
                  </a:lnTo>
                  <a:lnTo>
                    <a:pt x="83" y="16816"/>
                  </a:lnTo>
                  <a:lnTo>
                    <a:pt x="208" y="17399"/>
                  </a:lnTo>
                  <a:lnTo>
                    <a:pt x="375" y="17898"/>
                  </a:lnTo>
                  <a:lnTo>
                    <a:pt x="541" y="18356"/>
                  </a:lnTo>
                  <a:lnTo>
                    <a:pt x="749" y="18731"/>
                  </a:lnTo>
                  <a:lnTo>
                    <a:pt x="957" y="19064"/>
                  </a:lnTo>
                  <a:lnTo>
                    <a:pt x="1207" y="19355"/>
                  </a:lnTo>
                  <a:lnTo>
                    <a:pt x="1415" y="19605"/>
                  </a:lnTo>
                  <a:lnTo>
                    <a:pt x="1623" y="19813"/>
                  </a:lnTo>
                  <a:lnTo>
                    <a:pt x="2040" y="20063"/>
                  </a:lnTo>
                  <a:lnTo>
                    <a:pt x="2289" y="20229"/>
                  </a:lnTo>
                  <a:lnTo>
                    <a:pt x="2414" y="20271"/>
                  </a:lnTo>
                  <a:lnTo>
                    <a:pt x="2914" y="20271"/>
                  </a:lnTo>
                  <a:lnTo>
                    <a:pt x="3288" y="20229"/>
                  </a:lnTo>
                  <a:lnTo>
                    <a:pt x="3746" y="20105"/>
                  </a:lnTo>
                  <a:lnTo>
                    <a:pt x="4287" y="19896"/>
                  </a:lnTo>
                  <a:lnTo>
                    <a:pt x="4537" y="19730"/>
                  </a:lnTo>
                  <a:lnTo>
                    <a:pt x="4829" y="19522"/>
                  </a:lnTo>
                  <a:lnTo>
                    <a:pt x="5120" y="19272"/>
                  </a:lnTo>
                  <a:lnTo>
                    <a:pt x="5453" y="18981"/>
                  </a:lnTo>
                  <a:lnTo>
                    <a:pt x="5578" y="18814"/>
                  </a:lnTo>
                  <a:lnTo>
                    <a:pt x="5703" y="18606"/>
                  </a:lnTo>
                  <a:lnTo>
                    <a:pt x="5827" y="18356"/>
                  </a:lnTo>
                  <a:lnTo>
                    <a:pt x="5911" y="18107"/>
                  </a:lnTo>
                  <a:lnTo>
                    <a:pt x="6077" y="17482"/>
                  </a:lnTo>
                  <a:lnTo>
                    <a:pt x="6202" y="16733"/>
                  </a:lnTo>
                  <a:lnTo>
                    <a:pt x="6327" y="15901"/>
                  </a:lnTo>
                  <a:lnTo>
                    <a:pt x="6369" y="14985"/>
                  </a:lnTo>
                  <a:lnTo>
                    <a:pt x="6493" y="12987"/>
                  </a:lnTo>
                  <a:lnTo>
                    <a:pt x="6577" y="10906"/>
                  </a:lnTo>
                  <a:lnTo>
                    <a:pt x="6660" y="9865"/>
                  </a:lnTo>
                  <a:lnTo>
                    <a:pt x="6743" y="8824"/>
                  </a:lnTo>
                  <a:lnTo>
                    <a:pt x="6868" y="7825"/>
                  </a:lnTo>
                  <a:lnTo>
                    <a:pt x="7035" y="6868"/>
                  </a:lnTo>
                  <a:lnTo>
                    <a:pt x="7243" y="5994"/>
                  </a:lnTo>
                  <a:lnTo>
                    <a:pt x="7534" y="5162"/>
                  </a:lnTo>
                  <a:lnTo>
                    <a:pt x="7784" y="4454"/>
                  </a:lnTo>
                  <a:lnTo>
                    <a:pt x="7992" y="3746"/>
                  </a:lnTo>
                  <a:lnTo>
                    <a:pt x="8158" y="3080"/>
                  </a:lnTo>
                  <a:lnTo>
                    <a:pt x="8283" y="2498"/>
                  </a:lnTo>
                  <a:lnTo>
                    <a:pt x="8367" y="1957"/>
                  </a:lnTo>
                  <a:lnTo>
                    <a:pt x="8367" y="1457"/>
                  </a:lnTo>
                  <a:lnTo>
                    <a:pt x="8325" y="1041"/>
                  </a:lnTo>
                  <a:lnTo>
                    <a:pt x="8242" y="666"/>
                  </a:lnTo>
                  <a:lnTo>
                    <a:pt x="8075" y="375"/>
                  </a:lnTo>
                  <a:lnTo>
                    <a:pt x="7909" y="167"/>
                  </a:lnTo>
                  <a:lnTo>
                    <a:pt x="7659" y="42"/>
                  </a:lnTo>
                  <a:lnTo>
                    <a:pt x="73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6"/>
            <p:cNvSpPr/>
            <p:nvPr/>
          </p:nvSpPr>
          <p:spPr>
            <a:xfrm>
              <a:off x="5398475" y="1468800"/>
              <a:ext cx="137375" cy="469325"/>
            </a:xfrm>
            <a:custGeom>
              <a:avLst/>
              <a:gdLst/>
              <a:ahLst/>
              <a:cxnLst/>
              <a:rect l="l" t="t" r="r" b="b"/>
              <a:pathLst>
                <a:path w="5495" h="18773" extrusionOk="0">
                  <a:moveTo>
                    <a:pt x="874" y="0"/>
                  </a:moveTo>
                  <a:lnTo>
                    <a:pt x="750" y="84"/>
                  </a:lnTo>
                  <a:lnTo>
                    <a:pt x="583" y="125"/>
                  </a:lnTo>
                  <a:lnTo>
                    <a:pt x="458" y="250"/>
                  </a:lnTo>
                  <a:lnTo>
                    <a:pt x="375" y="375"/>
                  </a:lnTo>
                  <a:lnTo>
                    <a:pt x="250" y="541"/>
                  </a:lnTo>
                  <a:lnTo>
                    <a:pt x="125" y="916"/>
                  </a:lnTo>
                  <a:lnTo>
                    <a:pt x="0" y="1415"/>
                  </a:lnTo>
                  <a:lnTo>
                    <a:pt x="0" y="2040"/>
                  </a:lnTo>
                  <a:lnTo>
                    <a:pt x="42" y="2747"/>
                  </a:lnTo>
                  <a:lnTo>
                    <a:pt x="208" y="3538"/>
                  </a:lnTo>
                  <a:lnTo>
                    <a:pt x="458" y="4412"/>
                  </a:lnTo>
                  <a:lnTo>
                    <a:pt x="708" y="5287"/>
                  </a:lnTo>
                  <a:lnTo>
                    <a:pt x="916" y="6077"/>
                  </a:lnTo>
                  <a:lnTo>
                    <a:pt x="1083" y="6827"/>
                  </a:lnTo>
                  <a:lnTo>
                    <a:pt x="1166" y="7493"/>
                  </a:lnTo>
                  <a:lnTo>
                    <a:pt x="1207" y="8117"/>
                  </a:lnTo>
                  <a:lnTo>
                    <a:pt x="1249" y="8700"/>
                  </a:lnTo>
                  <a:lnTo>
                    <a:pt x="1207" y="9282"/>
                  </a:lnTo>
                  <a:lnTo>
                    <a:pt x="1166" y="9824"/>
                  </a:lnTo>
                  <a:lnTo>
                    <a:pt x="1041" y="10864"/>
                  </a:lnTo>
                  <a:lnTo>
                    <a:pt x="833" y="11905"/>
                  </a:lnTo>
                  <a:lnTo>
                    <a:pt x="625" y="13070"/>
                  </a:lnTo>
                  <a:lnTo>
                    <a:pt x="458" y="14444"/>
                  </a:lnTo>
                  <a:lnTo>
                    <a:pt x="458" y="15110"/>
                  </a:lnTo>
                  <a:lnTo>
                    <a:pt x="458" y="15734"/>
                  </a:lnTo>
                  <a:lnTo>
                    <a:pt x="541" y="16275"/>
                  </a:lnTo>
                  <a:lnTo>
                    <a:pt x="666" y="16733"/>
                  </a:lnTo>
                  <a:lnTo>
                    <a:pt x="791" y="17149"/>
                  </a:lnTo>
                  <a:lnTo>
                    <a:pt x="958" y="17524"/>
                  </a:lnTo>
                  <a:lnTo>
                    <a:pt x="1166" y="17815"/>
                  </a:lnTo>
                  <a:lnTo>
                    <a:pt x="1332" y="18065"/>
                  </a:lnTo>
                  <a:lnTo>
                    <a:pt x="1540" y="18273"/>
                  </a:lnTo>
                  <a:lnTo>
                    <a:pt x="1749" y="18440"/>
                  </a:lnTo>
                  <a:lnTo>
                    <a:pt x="2123" y="18648"/>
                  </a:lnTo>
                  <a:lnTo>
                    <a:pt x="2373" y="18731"/>
                  </a:lnTo>
                  <a:lnTo>
                    <a:pt x="2456" y="18773"/>
                  </a:lnTo>
                  <a:lnTo>
                    <a:pt x="2872" y="18731"/>
                  </a:lnTo>
                  <a:lnTo>
                    <a:pt x="3247" y="18648"/>
                  </a:lnTo>
                  <a:lnTo>
                    <a:pt x="3622" y="18523"/>
                  </a:lnTo>
                  <a:lnTo>
                    <a:pt x="3913" y="18315"/>
                  </a:lnTo>
                  <a:lnTo>
                    <a:pt x="4204" y="18065"/>
                  </a:lnTo>
                  <a:lnTo>
                    <a:pt x="4454" y="17815"/>
                  </a:lnTo>
                  <a:lnTo>
                    <a:pt x="4662" y="17482"/>
                  </a:lnTo>
                  <a:lnTo>
                    <a:pt x="4870" y="17108"/>
                  </a:lnTo>
                  <a:lnTo>
                    <a:pt x="5037" y="16691"/>
                  </a:lnTo>
                  <a:lnTo>
                    <a:pt x="5162" y="16234"/>
                  </a:lnTo>
                  <a:lnTo>
                    <a:pt x="5287" y="15776"/>
                  </a:lnTo>
                  <a:lnTo>
                    <a:pt x="5370" y="15276"/>
                  </a:lnTo>
                  <a:lnTo>
                    <a:pt x="5411" y="14735"/>
                  </a:lnTo>
                  <a:lnTo>
                    <a:pt x="5453" y="14152"/>
                  </a:lnTo>
                  <a:lnTo>
                    <a:pt x="5495" y="12987"/>
                  </a:lnTo>
                  <a:lnTo>
                    <a:pt x="5411" y="11780"/>
                  </a:lnTo>
                  <a:lnTo>
                    <a:pt x="5287" y="10490"/>
                  </a:lnTo>
                  <a:lnTo>
                    <a:pt x="5120" y="9199"/>
                  </a:lnTo>
                  <a:lnTo>
                    <a:pt x="4870" y="7909"/>
                  </a:lnTo>
                  <a:lnTo>
                    <a:pt x="4579" y="6660"/>
                  </a:lnTo>
                  <a:lnTo>
                    <a:pt x="4288" y="5453"/>
                  </a:lnTo>
                  <a:lnTo>
                    <a:pt x="3955" y="4329"/>
                  </a:lnTo>
                  <a:lnTo>
                    <a:pt x="3622" y="3330"/>
                  </a:lnTo>
                  <a:lnTo>
                    <a:pt x="3247" y="2414"/>
                  </a:lnTo>
                  <a:lnTo>
                    <a:pt x="2872" y="1665"/>
                  </a:lnTo>
                  <a:lnTo>
                    <a:pt x="2498" y="1082"/>
                  </a:lnTo>
                  <a:lnTo>
                    <a:pt x="2082" y="583"/>
                  </a:lnTo>
                  <a:lnTo>
                    <a:pt x="1707" y="292"/>
                  </a:lnTo>
                  <a:lnTo>
                    <a:pt x="1540" y="167"/>
                  </a:lnTo>
                  <a:lnTo>
                    <a:pt x="1374" y="84"/>
                  </a:lnTo>
                  <a:lnTo>
                    <a:pt x="1207" y="42"/>
                  </a:lnTo>
                  <a:lnTo>
                    <a:pt x="104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6"/>
            <p:cNvSpPr/>
            <p:nvPr/>
          </p:nvSpPr>
          <p:spPr>
            <a:xfrm>
              <a:off x="5352675" y="1885025"/>
              <a:ext cx="256025" cy="463100"/>
            </a:xfrm>
            <a:custGeom>
              <a:avLst/>
              <a:gdLst/>
              <a:ahLst/>
              <a:cxnLst/>
              <a:rect l="l" t="t" r="r" b="b"/>
              <a:pathLst>
                <a:path w="10241" h="18524" extrusionOk="0">
                  <a:moveTo>
                    <a:pt x="8950" y="1"/>
                  </a:moveTo>
                  <a:lnTo>
                    <a:pt x="8784" y="42"/>
                  </a:lnTo>
                  <a:lnTo>
                    <a:pt x="8617" y="84"/>
                  </a:lnTo>
                  <a:lnTo>
                    <a:pt x="8451" y="167"/>
                  </a:lnTo>
                  <a:lnTo>
                    <a:pt x="8284" y="292"/>
                  </a:lnTo>
                  <a:lnTo>
                    <a:pt x="8076" y="459"/>
                  </a:lnTo>
                  <a:lnTo>
                    <a:pt x="7743" y="875"/>
                  </a:lnTo>
                  <a:lnTo>
                    <a:pt x="7410" y="1416"/>
                  </a:lnTo>
                  <a:lnTo>
                    <a:pt x="7077" y="2082"/>
                  </a:lnTo>
                  <a:lnTo>
                    <a:pt x="6786" y="2915"/>
                  </a:lnTo>
                  <a:lnTo>
                    <a:pt x="6536" y="3830"/>
                  </a:lnTo>
                  <a:lnTo>
                    <a:pt x="6328" y="4788"/>
                  </a:lnTo>
                  <a:lnTo>
                    <a:pt x="6078" y="5620"/>
                  </a:lnTo>
                  <a:lnTo>
                    <a:pt x="5828" y="6411"/>
                  </a:lnTo>
                  <a:lnTo>
                    <a:pt x="5537" y="7077"/>
                  </a:lnTo>
                  <a:lnTo>
                    <a:pt x="5246" y="7660"/>
                  </a:lnTo>
                  <a:lnTo>
                    <a:pt x="4954" y="8242"/>
                  </a:lnTo>
                  <a:lnTo>
                    <a:pt x="4663" y="8742"/>
                  </a:lnTo>
                  <a:lnTo>
                    <a:pt x="4330" y="9200"/>
                  </a:lnTo>
                  <a:lnTo>
                    <a:pt x="3622" y="10074"/>
                  </a:lnTo>
                  <a:lnTo>
                    <a:pt x="2873" y="10948"/>
                  </a:lnTo>
                  <a:lnTo>
                    <a:pt x="2082" y="11905"/>
                  </a:lnTo>
                  <a:lnTo>
                    <a:pt x="1666" y="12446"/>
                  </a:lnTo>
                  <a:lnTo>
                    <a:pt x="1208" y="13071"/>
                  </a:lnTo>
                  <a:lnTo>
                    <a:pt x="833" y="13695"/>
                  </a:lnTo>
                  <a:lnTo>
                    <a:pt x="500" y="14278"/>
                  </a:lnTo>
                  <a:lnTo>
                    <a:pt x="292" y="14777"/>
                  </a:lnTo>
                  <a:lnTo>
                    <a:pt x="126" y="15277"/>
                  </a:lnTo>
                  <a:lnTo>
                    <a:pt x="42" y="15735"/>
                  </a:lnTo>
                  <a:lnTo>
                    <a:pt x="1" y="16151"/>
                  </a:lnTo>
                  <a:lnTo>
                    <a:pt x="1" y="16526"/>
                  </a:lnTo>
                  <a:lnTo>
                    <a:pt x="84" y="16859"/>
                  </a:lnTo>
                  <a:lnTo>
                    <a:pt x="126" y="17150"/>
                  </a:lnTo>
                  <a:lnTo>
                    <a:pt x="251" y="17400"/>
                  </a:lnTo>
                  <a:lnTo>
                    <a:pt x="459" y="17816"/>
                  </a:lnTo>
                  <a:lnTo>
                    <a:pt x="625" y="18066"/>
                  </a:lnTo>
                  <a:lnTo>
                    <a:pt x="708" y="18149"/>
                  </a:lnTo>
                  <a:lnTo>
                    <a:pt x="1125" y="18315"/>
                  </a:lnTo>
                  <a:lnTo>
                    <a:pt x="1499" y="18440"/>
                  </a:lnTo>
                  <a:lnTo>
                    <a:pt x="1916" y="18524"/>
                  </a:lnTo>
                  <a:lnTo>
                    <a:pt x="2290" y="18482"/>
                  </a:lnTo>
                  <a:lnTo>
                    <a:pt x="2665" y="18440"/>
                  </a:lnTo>
                  <a:lnTo>
                    <a:pt x="3081" y="18274"/>
                  </a:lnTo>
                  <a:lnTo>
                    <a:pt x="3456" y="18107"/>
                  </a:lnTo>
                  <a:lnTo>
                    <a:pt x="3830" y="17858"/>
                  </a:lnTo>
                  <a:lnTo>
                    <a:pt x="4205" y="17566"/>
                  </a:lnTo>
                  <a:lnTo>
                    <a:pt x="4538" y="17233"/>
                  </a:lnTo>
                  <a:lnTo>
                    <a:pt x="4913" y="16859"/>
                  </a:lnTo>
                  <a:lnTo>
                    <a:pt x="5246" y="16442"/>
                  </a:lnTo>
                  <a:lnTo>
                    <a:pt x="5620" y="15984"/>
                  </a:lnTo>
                  <a:lnTo>
                    <a:pt x="5953" y="15485"/>
                  </a:lnTo>
                  <a:lnTo>
                    <a:pt x="6577" y="14444"/>
                  </a:lnTo>
                  <a:lnTo>
                    <a:pt x="7160" y="13279"/>
                  </a:lnTo>
                  <a:lnTo>
                    <a:pt x="7743" y="12030"/>
                  </a:lnTo>
                  <a:lnTo>
                    <a:pt x="8242" y="10740"/>
                  </a:lnTo>
                  <a:lnTo>
                    <a:pt x="8742" y="9450"/>
                  </a:lnTo>
                  <a:lnTo>
                    <a:pt x="9158" y="8159"/>
                  </a:lnTo>
                  <a:lnTo>
                    <a:pt x="9491" y="6869"/>
                  </a:lnTo>
                  <a:lnTo>
                    <a:pt x="9783" y="5662"/>
                  </a:lnTo>
                  <a:lnTo>
                    <a:pt x="10032" y="4538"/>
                  </a:lnTo>
                  <a:lnTo>
                    <a:pt x="10157" y="3497"/>
                  </a:lnTo>
                  <a:lnTo>
                    <a:pt x="10240" y="2623"/>
                  </a:lnTo>
                  <a:lnTo>
                    <a:pt x="10199" y="1874"/>
                  </a:lnTo>
                  <a:lnTo>
                    <a:pt x="10074" y="1208"/>
                  </a:lnTo>
                  <a:lnTo>
                    <a:pt x="9907" y="708"/>
                  </a:lnTo>
                  <a:lnTo>
                    <a:pt x="9824" y="500"/>
                  </a:lnTo>
                  <a:lnTo>
                    <a:pt x="9699" y="334"/>
                  </a:lnTo>
                  <a:lnTo>
                    <a:pt x="9574" y="209"/>
                  </a:lnTo>
                  <a:lnTo>
                    <a:pt x="9408" y="126"/>
                  </a:lnTo>
                  <a:lnTo>
                    <a:pt x="9283" y="42"/>
                  </a:lnTo>
                  <a:lnTo>
                    <a:pt x="91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6"/>
            <p:cNvSpPr/>
            <p:nvPr/>
          </p:nvSpPr>
          <p:spPr>
            <a:xfrm>
              <a:off x="5041550" y="1896475"/>
              <a:ext cx="158200" cy="286200"/>
            </a:xfrm>
            <a:custGeom>
              <a:avLst/>
              <a:gdLst/>
              <a:ahLst/>
              <a:cxnLst/>
              <a:rect l="l" t="t" r="r" b="b"/>
              <a:pathLst>
                <a:path w="6328" h="11448" extrusionOk="0">
                  <a:moveTo>
                    <a:pt x="708" y="1"/>
                  </a:moveTo>
                  <a:lnTo>
                    <a:pt x="500" y="42"/>
                  </a:lnTo>
                  <a:lnTo>
                    <a:pt x="333" y="209"/>
                  </a:lnTo>
                  <a:lnTo>
                    <a:pt x="208" y="417"/>
                  </a:lnTo>
                  <a:lnTo>
                    <a:pt x="83" y="750"/>
                  </a:lnTo>
                  <a:lnTo>
                    <a:pt x="42" y="1125"/>
                  </a:lnTo>
                  <a:lnTo>
                    <a:pt x="0" y="1624"/>
                  </a:lnTo>
                  <a:lnTo>
                    <a:pt x="42" y="2165"/>
                  </a:lnTo>
                  <a:lnTo>
                    <a:pt x="125" y="2790"/>
                  </a:lnTo>
                  <a:lnTo>
                    <a:pt x="250" y="3497"/>
                  </a:lnTo>
                  <a:lnTo>
                    <a:pt x="458" y="4246"/>
                  </a:lnTo>
                  <a:lnTo>
                    <a:pt x="666" y="5037"/>
                  </a:lnTo>
                  <a:lnTo>
                    <a:pt x="916" y="5828"/>
                  </a:lnTo>
                  <a:lnTo>
                    <a:pt x="1207" y="6661"/>
                  </a:lnTo>
                  <a:lnTo>
                    <a:pt x="1540" y="7451"/>
                  </a:lnTo>
                  <a:lnTo>
                    <a:pt x="1873" y="8201"/>
                  </a:lnTo>
                  <a:lnTo>
                    <a:pt x="2248" y="8908"/>
                  </a:lnTo>
                  <a:lnTo>
                    <a:pt x="2664" y="9574"/>
                  </a:lnTo>
                  <a:lnTo>
                    <a:pt x="3080" y="10157"/>
                  </a:lnTo>
                  <a:lnTo>
                    <a:pt x="3497" y="10656"/>
                  </a:lnTo>
                  <a:lnTo>
                    <a:pt x="3955" y="11031"/>
                  </a:lnTo>
                  <a:lnTo>
                    <a:pt x="4204" y="11198"/>
                  </a:lnTo>
                  <a:lnTo>
                    <a:pt x="4412" y="11322"/>
                  </a:lnTo>
                  <a:lnTo>
                    <a:pt x="4662" y="11406"/>
                  </a:lnTo>
                  <a:lnTo>
                    <a:pt x="4912" y="11447"/>
                  </a:lnTo>
                  <a:lnTo>
                    <a:pt x="5162" y="11447"/>
                  </a:lnTo>
                  <a:lnTo>
                    <a:pt x="5370" y="11406"/>
                  </a:lnTo>
                  <a:lnTo>
                    <a:pt x="5619" y="11322"/>
                  </a:lnTo>
                  <a:lnTo>
                    <a:pt x="5869" y="11198"/>
                  </a:lnTo>
                  <a:lnTo>
                    <a:pt x="6036" y="11031"/>
                  </a:lnTo>
                  <a:lnTo>
                    <a:pt x="6161" y="10781"/>
                  </a:lnTo>
                  <a:lnTo>
                    <a:pt x="6285" y="10448"/>
                  </a:lnTo>
                  <a:lnTo>
                    <a:pt x="6327" y="10240"/>
                  </a:lnTo>
                  <a:lnTo>
                    <a:pt x="6327" y="9990"/>
                  </a:lnTo>
                  <a:lnTo>
                    <a:pt x="6285" y="9741"/>
                  </a:lnTo>
                  <a:lnTo>
                    <a:pt x="6244" y="9449"/>
                  </a:lnTo>
                  <a:lnTo>
                    <a:pt x="6161" y="9158"/>
                  </a:lnTo>
                  <a:lnTo>
                    <a:pt x="5994" y="8825"/>
                  </a:lnTo>
                  <a:lnTo>
                    <a:pt x="5828" y="8450"/>
                  </a:lnTo>
                  <a:lnTo>
                    <a:pt x="5578" y="8076"/>
                  </a:lnTo>
                  <a:lnTo>
                    <a:pt x="5037" y="7368"/>
                  </a:lnTo>
                  <a:lnTo>
                    <a:pt x="4537" y="6785"/>
                  </a:lnTo>
                  <a:lnTo>
                    <a:pt x="4079" y="6244"/>
                  </a:lnTo>
                  <a:lnTo>
                    <a:pt x="3663" y="5662"/>
                  </a:lnTo>
                  <a:lnTo>
                    <a:pt x="3247" y="5079"/>
                  </a:lnTo>
                  <a:lnTo>
                    <a:pt x="2914" y="4371"/>
                  </a:lnTo>
                  <a:lnTo>
                    <a:pt x="2747" y="3955"/>
                  </a:lnTo>
                  <a:lnTo>
                    <a:pt x="2581" y="3497"/>
                  </a:lnTo>
                  <a:lnTo>
                    <a:pt x="2414" y="2956"/>
                  </a:lnTo>
                  <a:lnTo>
                    <a:pt x="2290" y="2373"/>
                  </a:lnTo>
                  <a:lnTo>
                    <a:pt x="2123" y="1791"/>
                  </a:lnTo>
                  <a:lnTo>
                    <a:pt x="1957" y="1291"/>
                  </a:lnTo>
                  <a:lnTo>
                    <a:pt x="1748" y="875"/>
                  </a:lnTo>
                  <a:lnTo>
                    <a:pt x="1540" y="542"/>
                  </a:lnTo>
                  <a:lnTo>
                    <a:pt x="1332" y="292"/>
                  </a:lnTo>
                  <a:lnTo>
                    <a:pt x="1124" y="84"/>
                  </a:lnTo>
                  <a:lnTo>
                    <a:pt x="8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6"/>
            <p:cNvSpPr/>
            <p:nvPr/>
          </p:nvSpPr>
          <p:spPr>
            <a:xfrm>
              <a:off x="5304825" y="1618650"/>
              <a:ext cx="162350" cy="565050"/>
            </a:xfrm>
            <a:custGeom>
              <a:avLst/>
              <a:gdLst/>
              <a:ahLst/>
              <a:cxnLst/>
              <a:rect l="l" t="t" r="r" b="b"/>
              <a:pathLst>
                <a:path w="6494" h="22602" extrusionOk="0">
                  <a:moveTo>
                    <a:pt x="3580" y="0"/>
                  </a:moveTo>
                  <a:lnTo>
                    <a:pt x="3413" y="83"/>
                  </a:lnTo>
                  <a:lnTo>
                    <a:pt x="3247" y="167"/>
                  </a:lnTo>
                  <a:lnTo>
                    <a:pt x="3080" y="291"/>
                  </a:lnTo>
                  <a:lnTo>
                    <a:pt x="2955" y="416"/>
                  </a:lnTo>
                  <a:lnTo>
                    <a:pt x="2831" y="583"/>
                  </a:lnTo>
                  <a:lnTo>
                    <a:pt x="2664" y="999"/>
                  </a:lnTo>
                  <a:lnTo>
                    <a:pt x="2498" y="1499"/>
                  </a:lnTo>
                  <a:lnTo>
                    <a:pt x="2414" y="2040"/>
                  </a:lnTo>
                  <a:lnTo>
                    <a:pt x="2331" y="2706"/>
                  </a:lnTo>
                  <a:lnTo>
                    <a:pt x="2289" y="4121"/>
                  </a:lnTo>
                  <a:lnTo>
                    <a:pt x="2248" y="5703"/>
                  </a:lnTo>
                  <a:lnTo>
                    <a:pt x="2206" y="7368"/>
                  </a:lnTo>
                  <a:lnTo>
                    <a:pt x="2165" y="8158"/>
                  </a:lnTo>
                  <a:lnTo>
                    <a:pt x="2123" y="8991"/>
                  </a:lnTo>
                  <a:lnTo>
                    <a:pt x="2040" y="9740"/>
                  </a:lnTo>
                  <a:lnTo>
                    <a:pt x="1915" y="10489"/>
                  </a:lnTo>
                  <a:lnTo>
                    <a:pt x="1623" y="11946"/>
                  </a:lnTo>
                  <a:lnTo>
                    <a:pt x="1290" y="13278"/>
                  </a:lnTo>
                  <a:lnTo>
                    <a:pt x="916" y="14610"/>
                  </a:lnTo>
                  <a:lnTo>
                    <a:pt x="583" y="15817"/>
                  </a:lnTo>
                  <a:lnTo>
                    <a:pt x="250" y="17066"/>
                  </a:lnTo>
                  <a:lnTo>
                    <a:pt x="167" y="17649"/>
                  </a:lnTo>
                  <a:lnTo>
                    <a:pt x="83" y="18231"/>
                  </a:lnTo>
                  <a:lnTo>
                    <a:pt x="0" y="18814"/>
                  </a:lnTo>
                  <a:lnTo>
                    <a:pt x="0" y="19439"/>
                  </a:lnTo>
                  <a:lnTo>
                    <a:pt x="0" y="19980"/>
                  </a:lnTo>
                  <a:lnTo>
                    <a:pt x="83" y="20479"/>
                  </a:lnTo>
                  <a:lnTo>
                    <a:pt x="208" y="20895"/>
                  </a:lnTo>
                  <a:lnTo>
                    <a:pt x="375" y="21228"/>
                  </a:lnTo>
                  <a:lnTo>
                    <a:pt x="583" y="21561"/>
                  </a:lnTo>
                  <a:lnTo>
                    <a:pt x="791" y="21811"/>
                  </a:lnTo>
                  <a:lnTo>
                    <a:pt x="1041" y="22019"/>
                  </a:lnTo>
                  <a:lnTo>
                    <a:pt x="1249" y="22186"/>
                  </a:lnTo>
                  <a:lnTo>
                    <a:pt x="1499" y="22311"/>
                  </a:lnTo>
                  <a:lnTo>
                    <a:pt x="1748" y="22394"/>
                  </a:lnTo>
                  <a:lnTo>
                    <a:pt x="2123" y="22519"/>
                  </a:lnTo>
                  <a:lnTo>
                    <a:pt x="2414" y="22560"/>
                  </a:lnTo>
                  <a:lnTo>
                    <a:pt x="2539" y="22560"/>
                  </a:lnTo>
                  <a:lnTo>
                    <a:pt x="2872" y="22602"/>
                  </a:lnTo>
                  <a:lnTo>
                    <a:pt x="3455" y="22602"/>
                  </a:lnTo>
                  <a:lnTo>
                    <a:pt x="3705" y="22560"/>
                  </a:lnTo>
                  <a:lnTo>
                    <a:pt x="3954" y="22477"/>
                  </a:lnTo>
                  <a:lnTo>
                    <a:pt x="4163" y="22394"/>
                  </a:lnTo>
                  <a:lnTo>
                    <a:pt x="4371" y="22269"/>
                  </a:lnTo>
                  <a:lnTo>
                    <a:pt x="4579" y="22144"/>
                  </a:lnTo>
                  <a:lnTo>
                    <a:pt x="4912" y="21811"/>
                  </a:lnTo>
                  <a:lnTo>
                    <a:pt x="5203" y="21436"/>
                  </a:lnTo>
                  <a:lnTo>
                    <a:pt x="5453" y="20979"/>
                  </a:lnTo>
                  <a:lnTo>
                    <a:pt x="5661" y="20438"/>
                  </a:lnTo>
                  <a:lnTo>
                    <a:pt x="5828" y="19896"/>
                  </a:lnTo>
                  <a:lnTo>
                    <a:pt x="5952" y="19272"/>
                  </a:lnTo>
                  <a:lnTo>
                    <a:pt x="6036" y="18648"/>
                  </a:lnTo>
                  <a:lnTo>
                    <a:pt x="6119" y="17982"/>
                  </a:lnTo>
                  <a:lnTo>
                    <a:pt x="6202" y="16650"/>
                  </a:lnTo>
                  <a:lnTo>
                    <a:pt x="6285" y="15318"/>
                  </a:lnTo>
                  <a:lnTo>
                    <a:pt x="6369" y="13694"/>
                  </a:lnTo>
                  <a:lnTo>
                    <a:pt x="6452" y="11572"/>
                  </a:lnTo>
                  <a:lnTo>
                    <a:pt x="6494" y="9116"/>
                  </a:lnTo>
                  <a:lnTo>
                    <a:pt x="6452" y="7867"/>
                  </a:lnTo>
                  <a:lnTo>
                    <a:pt x="6410" y="6618"/>
                  </a:lnTo>
                  <a:lnTo>
                    <a:pt x="6327" y="5411"/>
                  </a:lnTo>
                  <a:lnTo>
                    <a:pt x="6202" y="4246"/>
                  </a:lnTo>
                  <a:lnTo>
                    <a:pt x="6036" y="3205"/>
                  </a:lnTo>
                  <a:lnTo>
                    <a:pt x="5786" y="2248"/>
                  </a:lnTo>
                  <a:lnTo>
                    <a:pt x="5661" y="1790"/>
                  </a:lnTo>
                  <a:lnTo>
                    <a:pt x="5495" y="1415"/>
                  </a:lnTo>
                  <a:lnTo>
                    <a:pt x="5328" y="1082"/>
                  </a:lnTo>
                  <a:lnTo>
                    <a:pt x="5162" y="749"/>
                  </a:lnTo>
                  <a:lnTo>
                    <a:pt x="4953" y="500"/>
                  </a:lnTo>
                  <a:lnTo>
                    <a:pt x="4704" y="291"/>
                  </a:lnTo>
                  <a:lnTo>
                    <a:pt x="4454" y="125"/>
                  </a:lnTo>
                  <a:lnTo>
                    <a:pt x="4204" y="42"/>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26"/>
            <p:cNvSpPr/>
            <p:nvPr/>
          </p:nvSpPr>
          <p:spPr>
            <a:xfrm>
              <a:off x="5171625" y="1921450"/>
              <a:ext cx="309075" cy="522400"/>
            </a:xfrm>
            <a:custGeom>
              <a:avLst/>
              <a:gdLst/>
              <a:ahLst/>
              <a:cxnLst/>
              <a:rect l="l" t="t" r="r" b="b"/>
              <a:pathLst>
                <a:path w="12363" h="20896" fill="none" extrusionOk="0">
                  <a:moveTo>
                    <a:pt x="12363" y="417"/>
                  </a:moveTo>
                  <a:lnTo>
                    <a:pt x="12363" y="417"/>
                  </a:lnTo>
                  <a:lnTo>
                    <a:pt x="12279" y="1083"/>
                  </a:lnTo>
                  <a:lnTo>
                    <a:pt x="12113" y="2914"/>
                  </a:lnTo>
                  <a:lnTo>
                    <a:pt x="11946" y="4163"/>
                  </a:lnTo>
                  <a:lnTo>
                    <a:pt x="11697" y="5578"/>
                  </a:lnTo>
                  <a:lnTo>
                    <a:pt x="11447" y="7160"/>
                  </a:lnTo>
                  <a:lnTo>
                    <a:pt x="11156" y="8783"/>
                  </a:lnTo>
                  <a:lnTo>
                    <a:pt x="10781" y="10490"/>
                  </a:lnTo>
                  <a:lnTo>
                    <a:pt x="10323" y="12238"/>
                  </a:lnTo>
                  <a:lnTo>
                    <a:pt x="9824" y="13945"/>
                  </a:lnTo>
                  <a:lnTo>
                    <a:pt x="9241" y="15610"/>
                  </a:lnTo>
                  <a:lnTo>
                    <a:pt x="8949" y="16401"/>
                  </a:lnTo>
                  <a:lnTo>
                    <a:pt x="8616" y="17150"/>
                  </a:lnTo>
                  <a:lnTo>
                    <a:pt x="8242" y="17899"/>
                  </a:lnTo>
                  <a:lnTo>
                    <a:pt x="7867" y="18607"/>
                  </a:lnTo>
                  <a:lnTo>
                    <a:pt x="7493" y="19231"/>
                  </a:lnTo>
                  <a:lnTo>
                    <a:pt x="7076" y="19855"/>
                  </a:lnTo>
                  <a:lnTo>
                    <a:pt x="6660" y="20396"/>
                  </a:lnTo>
                  <a:lnTo>
                    <a:pt x="6202" y="20896"/>
                  </a:lnTo>
                  <a:lnTo>
                    <a:pt x="6202" y="20896"/>
                  </a:lnTo>
                  <a:lnTo>
                    <a:pt x="5536" y="20147"/>
                  </a:lnTo>
                  <a:lnTo>
                    <a:pt x="4954" y="19356"/>
                  </a:lnTo>
                  <a:lnTo>
                    <a:pt x="4371" y="18565"/>
                  </a:lnTo>
                  <a:lnTo>
                    <a:pt x="3871" y="17774"/>
                  </a:lnTo>
                  <a:lnTo>
                    <a:pt x="3372" y="16942"/>
                  </a:lnTo>
                  <a:lnTo>
                    <a:pt x="2956" y="16068"/>
                  </a:lnTo>
                  <a:lnTo>
                    <a:pt x="2539" y="15193"/>
                  </a:lnTo>
                  <a:lnTo>
                    <a:pt x="2206" y="14361"/>
                  </a:lnTo>
                  <a:lnTo>
                    <a:pt x="1873" y="13487"/>
                  </a:lnTo>
                  <a:lnTo>
                    <a:pt x="1582" y="12613"/>
                  </a:lnTo>
                  <a:lnTo>
                    <a:pt x="1332" y="11739"/>
                  </a:lnTo>
                  <a:lnTo>
                    <a:pt x="1082" y="10865"/>
                  </a:lnTo>
                  <a:lnTo>
                    <a:pt x="708" y="9158"/>
                  </a:lnTo>
                  <a:lnTo>
                    <a:pt x="416" y="7535"/>
                  </a:lnTo>
                  <a:lnTo>
                    <a:pt x="250" y="5995"/>
                  </a:lnTo>
                  <a:lnTo>
                    <a:pt x="83" y="4579"/>
                  </a:lnTo>
                  <a:lnTo>
                    <a:pt x="42" y="3289"/>
                  </a:lnTo>
                  <a:lnTo>
                    <a:pt x="0" y="2165"/>
                  </a:lnTo>
                  <a:lnTo>
                    <a:pt x="42" y="583"/>
                  </a:lnTo>
                  <a:lnTo>
                    <a:pt x="83" y="1"/>
                  </a:lnTo>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6"/>
            <p:cNvSpPr/>
            <p:nvPr/>
          </p:nvSpPr>
          <p:spPr>
            <a:xfrm>
              <a:off x="5191400" y="1921450"/>
              <a:ext cx="111350" cy="389225"/>
            </a:xfrm>
            <a:custGeom>
              <a:avLst/>
              <a:gdLst/>
              <a:ahLst/>
              <a:cxnLst/>
              <a:rect l="l" t="t" r="r" b="b"/>
              <a:pathLst>
                <a:path w="4454" h="15569" extrusionOk="0">
                  <a:moveTo>
                    <a:pt x="1873" y="1"/>
                  </a:moveTo>
                  <a:lnTo>
                    <a:pt x="1582" y="42"/>
                  </a:lnTo>
                  <a:lnTo>
                    <a:pt x="1374" y="126"/>
                  </a:lnTo>
                  <a:lnTo>
                    <a:pt x="1207" y="209"/>
                  </a:lnTo>
                  <a:lnTo>
                    <a:pt x="1041" y="375"/>
                  </a:lnTo>
                  <a:lnTo>
                    <a:pt x="916" y="542"/>
                  </a:lnTo>
                  <a:lnTo>
                    <a:pt x="791" y="750"/>
                  </a:lnTo>
                  <a:lnTo>
                    <a:pt x="666" y="1000"/>
                  </a:lnTo>
                  <a:lnTo>
                    <a:pt x="458" y="1541"/>
                  </a:lnTo>
                  <a:lnTo>
                    <a:pt x="333" y="2207"/>
                  </a:lnTo>
                  <a:lnTo>
                    <a:pt x="208" y="2956"/>
                  </a:lnTo>
                  <a:lnTo>
                    <a:pt x="83" y="3747"/>
                  </a:lnTo>
                  <a:lnTo>
                    <a:pt x="42" y="4579"/>
                  </a:lnTo>
                  <a:lnTo>
                    <a:pt x="0" y="6286"/>
                  </a:lnTo>
                  <a:lnTo>
                    <a:pt x="0" y="7951"/>
                  </a:lnTo>
                  <a:lnTo>
                    <a:pt x="83" y="9449"/>
                  </a:lnTo>
                  <a:lnTo>
                    <a:pt x="125" y="10573"/>
                  </a:lnTo>
                  <a:lnTo>
                    <a:pt x="167" y="11489"/>
                  </a:lnTo>
                  <a:lnTo>
                    <a:pt x="250" y="12405"/>
                  </a:lnTo>
                  <a:lnTo>
                    <a:pt x="375" y="13279"/>
                  </a:lnTo>
                  <a:lnTo>
                    <a:pt x="458" y="13695"/>
                  </a:lnTo>
                  <a:lnTo>
                    <a:pt x="541" y="14111"/>
                  </a:lnTo>
                  <a:lnTo>
                    <a:pt x="708" y="14444"/>
                  </a:lnTo>
                  <a:lnTo>
                    <a:pt x="874" y="14777"/>
                  </a:lnTo>
                  <a:lnTo>
                    <a:pt x="1041" y="15027"/>
                  </a:lnTo>
                  <a:lnTo>
                    <a:pt x="1290" y="15277"/>
                  </a:lnTo>
                  <a:lnTo>
                    <a:pt x="1582" y="15443"/>
                  </a:lnTo>
                  <a:lnTo>
                    <a:pt x="1915" y="15526"/>
                  </a:lnTo>
                  <a:lnTo>
                    <a:pt x="2289" y="15568"/>
                  </a:lnTo>
                  <a:lnTo>
                    <a:pt x="2706" y="15526"/>
                  </a:lnTo>
                  <a:lnTo>
                    <a:pt x="2955" y="15485"/>
                  </a:lnTo>
                  <a:lnTo>
                    <a:pt x="3247" y="15443"/>
                  </a:lnTo>
                  <a:lnTo>
                    <a:pt x="3580" y="15277"/>
                  </a:lnTo>
                  <a:lnTo>
                    <a:pt x="3746" y="15152"/>
                  </a:lnTo>
                  <a:lnTo>
                    <a:pt x="3913" y="15027"/>
                  </a:lnTo>
                  <a:lnTo>
                    <a:pt x="4038" y="14860"/>
                  </a:lnTo>
                  <a:lnTo>
                    <a:pt x="4163" y="14652"/>
                  </a:lnTo>
                  <a:lnTo>
                    <a:pt x="4287" y="14403"/>
                  </a:lnTo>
                  <a:lnTo>
                    <a:pt x="4371" y="14111"/>
                  </a:lnTo>
                  <a:lnTo>
                    <a:pt x="4454" y="13778"/>
                  </a:lnTo>
                  <a:lnTo>
                    <a:pt x="4454" y="13404"/>
                  </a:lnTo>
                  <a:lnTo>
                    <a:pt x="4454" y="12987"/>
                  </a:lnTo>
                  <a:lnTo>
                    <a:pt x="4412" y="12571"/>
                  </a:lnTo>
                  <a:lnTo>
                    <a:pt x="4246" y="11739"/>
                  </a:lnTo>
                  <a:lnTo>
                    <a:pt x="4079" y="10906"/>
                  </a:lnTo>
                  <a:lnTo>
                    <a:pt x="3830" y="10074"/>
                  </a:lnTo>
                  <a:lnTo>
                    <a:pt x="3580" y="9158"/>
                  </a:lnTo>
                  <a:lnTo>
                    <a:pt x="3330" y="8242"/>
                  </a:lnTo>
                  <a:lnTo>
                    <a:pt x="3122" y="7243"/>
                  </a:lnTo>
                  <a:lnTo>
                    <a:pt x="2997" y="6203"/>
                  </a:lnTo>
                  <a:lnTo>
                    <a:pt x="2914" y="5079"/>
                  </a:lnTo>
                  <a:lnTo>
                    <a:pt x="2914" y="3955"/>
                  </a:lnTo>
                  <a:lnTo>
                    <a:pt x="2914" y="2873"/>
                  </a:lnTo>
                  <a:lnTo>
                    <a:pt x="2831" y="1874"/>
                  </a:lnTo>
                  <a:lnTo>
                    <a:pt x="2789" y="1416"/>
                  </a:lnTo>
                  <a:lnTo>
                    <a:pt x="2747" y="1041"/>
                  </a:lnTo>
                  <a:lnTo>
                    <a:pt x="2622" y="708"/>
                  </a:lnTo>
                  <a:lnTo>
                    <a:pt x="2498" y="417"/>
                  </a:lnTo>
                  <a:lnTo>
                    <a:pt x="2331" y="209"/>
                  </a:lnTo>
                  <a:lnTo>
                    <a:pt x="2123" y="84"/>
                  </a:lnTo>
                  <a:lnTo>
                    <a:pt x="1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6"/>
            <p:cNvSpPr/>
            <p:nvPr/>
          </p:nvSpPr>
          <p:spPr>
            <a:xfrm>
              <a:off x="5258000" y="2120200"/>
              <a:ext cx="128000" cy="323650"/>
            </a:xfrm>
            <a:custGeom>
              <a:avLst/>
              <a:gdLst/>
              <a:ahLst/>
              <a:cxnLst/>
              <a:rect l="l" t="t" r="r" b="b"/>
              <a:pathLst>
                <a:path w="5120" h="12946" fill="none" extrusionOk="0">
                  <a:moveTo>
                    <a:pt x="0" y="6453"/>
                  </a:moveTo>
                  <a:lnTo>
                    <a:pt x="0" y="6453"/>
                  </a:lnTo>
                  <a:lnTo>
                    <a:pt x="125" y="7035"/>
                  </a:lnTo>
                  <a:lnTo>
                    <a:pt x="291" y="7701"/>
                  </a:lnTo>
                  <a:lnTo>
                    <a:pt x="583" y="8534"/>
                  </a:lnTo>
                  <a:lnTo>
                    <a:pt x="957" y="9533"/>
                  </a:lnTo>
                  <a:lnTo>
                    <a:pt x="1415" y="10615"/>
                  </a:lnTo>
                  <a:lnTo>
                    <a:pt x="2040" y="11780"/>
                  </a:lnTo>
                  <a:lnTo>
                    <a:pt x="2373" y="12363"/>
                  </a:lnTo>
                  <a:lnTo>
                    <a:pt x="2747" y="12946"/>
                  </a:lnTo>
                  <a:lnTo>
                    <a:pt x="2747" y="12946"/>
                  </a:lnTo>
                  <a:lnTo>
                    <a:pt x="3039" y="11864"/>
                  </a:lnTo>
                  <a:lnTo>
                    <a:pt x="3288" y="10782"/>
                  </a:lnTo>
                  <a:lnTo>
                    <a:pt x="3788" y="8575"/>
                  </a:lnTo>
                  <a:lnTo>
                    <a:pt x="4162" y="6369"/>
                  </a:lnTo>
                  <a:lnTo>
                    <a:pt x="4495" y="4371"/>
                  </a:lnTo>
                  <a:lnTo>
                    <a:pt x="4787" y="2623"/>
                  </a:lnTo>
                  <a:lnTo>
                    <a:pt x="4953" y="1250"/>
                  </a:lnTo>
                  <a:lnTo>
                    <a:pt x="5120" y="1"/>
                  </a:lnTo>
                </a:path>
              </a:pathLst>
            </a:custGeom>
            <a:noFill/>
            <a:ln w="3125" cap="rnd" cmpd="sng">
              <a:solidFill>
                <a:srgbClr val="3C68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26"/>
            <p:cNvSpPr/>
            <p:nvPr/>
          </p:nvSpPr>
          <p:spPr>
            <a:xfrm>
              <a:off x="5188275" y="2383475"/>
              <a:ext cx="279950" cy="368400"/>
            </a:xfrm>
            <a:custGeom>
              <a:avLst/>
              <a:gdLst/>
              <a:ahLst/>
              <a:cxnLst/>
              <a:rect l="l" t="t" r="r" b="b"/>
              <a:pathLst>
                <a:path w="11198" h="14736" extrusionOk="0">
                  <a:moveTo>
                    <a:pt x="0" y="1"/>
                  </a:moveTo>
                  <a:lnTo>
                    <a:pt x="2331" y="14736"/>
                  </a:lnTo>
                  <a:lnTo>
                    <a:pt x="8866" y="14736"/>
                  </a:lnTo>
                  <a:lnTo>
                    <a:pt x="11197"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8" name="Google Shape;538;p26"/>
          <p:cNvGrpSpPr/>
          <p:nvPr/>
        </p:nvGrpSpPr>
        <p:grpSpPr>
          <a:xfrm>
            <a:off x="8393485" y="2753925"/>
            <a:ext cx="2515128" cy="1624726"/>
            <a:chOff x="756268" y="3026608"/>
            <a:chExt cx="2253093" cy="1455457"/>
          </a:xfrm>
        </p:grpSpPr>
        <p:sp>
          <p:nvSpPr>
            <p:cNvPr id="539" name="Google Shape;539;p26"/>
            <p:cNvSpPr/>
            <p:nvPr/>
          </p:nvSpPr>
          <p:spPr>
            <a:xfrm>
              <a:off x="838974" y="4186582"/>
              <a:ext cx="258056" cy="295482"/>
            </a:xfrm>
            <a:custGeom>
              <a:avLst/>
              <a:gdLst/>
              <a:ahLst/>
              <a:cxnLst/>
              <a:rect l="l" t="t" r="r" b="b"/>
              <a:pathLst>
                <a:path w="5454" h="6245" extrusionOk="0">
                  <a:moveTo>
                    <a:pt x="334" y="1"/>
                  </a:moveTo>
                  <a:lnTo>
                    <a:pt x="1" y="6244"/>
                  </a:lnTo>
                  <a:lnTo>
                    <a:pt x="1915" y="6244"/>
                  </a:lnTo>
                  <a:lnTo>
                    <a:pt x="54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26"/>
            <p:cNvSpPr/>
            <p:nvPr/>
          </p:nvSpPr>
          <p:spPr>
            <a:xfrm>
              <a:off x="2670585" y="4186582"/>
              <a:ext cx="256069" cy="295482"/>
            </a:xfrm>
            <a:custGeom>
              <a:avLst/>
              <a:gdLst/>
              <a:ahLst/>
              <a:cxnLst/>
              <a:rect l="l" t="t" r="r" b="b"/>
              <a:pathLst>
                <a:path w="5412" h="6245" extrusionOk="0">
                  <a:moveTo>
                    <a:pt x="0" y="1"/>
                  </a:moveTo>
                  <a:lnTo>
                    <a:pt x="3497" y="6244"/>
                  </a:lnTo>
                  <a:lnTo>
                    <a:pt x="5411" y="6244"/>
                  </a:lnTo>
                  <a:lnTo>
                    <a:pt x="51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26"/>
            <p:cNvSpPr/>
            <p:nvPr/>
          </p:nvSpPr>
          <p:spPr>
            <a:xfrm>
              <a:off x="756268" y="3026608"/>
              <a:ext cx="2253093" cy="1240789"/>
            </a:xfrm>
            <a:custGeom>
              <a:avLst/>
              <a:gdLst/>
              <a:ahLst/>
              <a:cxnLst/>
              <a:rect l="l" t="t" r="r" b="b"/>
              <a:pathLst>
                <a:path w="47619" h="26224" extrusionOk="0">
                  <a:moveTo>
                    <a:pt x="0" y="0"/>
                  </a:moveTo>
                  <a:lnTo>
                    <a:pt x="0" y="26223"/>
                  </a:lnTo>
                  <a:lnTo>
                    <a:pt x="47618" y="26223"/>
                  </a:lnTo>
                  <a:lnTo>
                    <a:pt x="4761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26"/>
            <p:cNvSpPr/>
            <p:nvPr/>
          </p:nvSpPr>
          <p:spPr>
            <a:xfrm>
              <a:off x="846876" y="3101413"/>
              <a:ext cx="1004450" cy="309251"/>
            </a:xfrm>
            <a:custGeom>
              <a:avLst/>
              <a:gdLst/>
              <a:ahLst/>
              <a:cxnLst/>
              <a:rect l="l" t="t" r="r" b="b"/>
              <a:pathLst>
                <a:path w="21229" h="6536" extrusionOk="0">
                  <a:moveTo>
                    <a:pt x="0" y="1"/>
                  </a:moveTo>
                  <a:lnTo>
                    <a:pt x="0" y="6536"/>
                  </a:lnTo>
                  <a:lnTo>
                    <a:pt x="21228" y="6536"/>
                  </a:lnTo>
                  <a:lnTo>
                    <a:pt x="21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6"/>
            <p:cNvSpPr/>
            <p:nvPr/>
          </p:nvSpPr>
          <p:spPr>
            <a:xfrm>
              <a:off x="846876" y="3461858"/>
              <a:ext cx="1004450" cy="311191"/>
            </a:xfrm>
            <a:custGeom>
              <a:avLst/>
              <a:gdLst/>
              <a:ahLst/>
              <a:cxnLst/>
              <a:rect l="l" t="t" r="r" b="b"/>
              <a:pathLst>
                <a:path w="21229" h="6577" extrusionOk="0">
                  <a:moveTo>
                    <a:pt x="0" y="0"/>
                  </a:moveTo>
                  <a:lnTo>
                    <a:pt x="0" y="6577"/>
                  </a:lnTo>
                  <a:lnTo>
                    <a:pt x="21228" y="6577"/>
                  </a:lnTo>
                  <a:lnTo>
                    <a:pt x="21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6"/>
            <p:cNvSpPr/>
            <p:nvPr/>
          </p:nvSpPr>
          <p:spPr>
            <a:xfrm>
              <a:off x="846876" y="3824197"/>
              <a:ext cx="1004450" cy="311238"/>
            </a:xfrm>
            <a:custGeom>
              <a:avLst/>
              <a:gdLst/>
              <a:ahLst/>
              <a:cxnLst/>
              <a:rect l="l" t="t" r="r" b="b"/>
              <a:pathLst>
                <a:path w="21229" h="6578" extrusionOk="0">
                  <a:moveTo>
                    <a:pt x="0" y="1"/>
                  </a:moveTo>
                  <a:lnTo>
                    <a:pt x="0" y="6578"/>
                  </a:lnTo>
                  <a:lnTo>
                    <a:pt x="21228" y="6578"/>
                  </a:lnTo>
                  <a:lnTo>
                    <a:pt x="21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26"/>
            <p:cNvSpPr/>
            <p:nvPr/>
          </p:nvSpPr>
          <p:spPr>
            <a:xfrm>
              <a:off x="1914302" y="3101413"/>
              <a:ext cx="1004450" cy="309251"/>
            </a:xfrm>
            <a:custGeom>
              <a:avLst/>
              <a:gdLst/>
              <a:ahLst/>
              <a:cxnLst/>
              <a:rect l="l" t="t" r="r" b="b"/>
              <a:pathLst>
                <a:path w="21229" h="6536" extrusionOk="0">
                  <a:moveTo>
                    <a:pt x="0" y="1"/>
                  </a:moveTo>
                  <a:lnTo>
                    <a:pt x="0" y="6536"/>
                  </a:lnTo>
                  <a:lnTo>
                    <a:pt x="21229" y="6536"/>
                  </a:lnTo>
                  <a:lnTo>
                    <a:pt x="21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26"/>
            <p:cNvSpPr/>
            <p:nvPr/>
          </p:nvSpPr>
          <p:spPr>
            <a:xfrm>
              <a:off x="1914302" y="3461858"/>
              <a:ext cx="1004450" cy="311191"/>
            </a:xfrm>
            <a:custGeom>
              <a:avLst/>
              <a:gdLst/>
              <a:ahLst/>
              <a:cxnLst/>
              <a:rect l="l" t="t" r="r" b="b"/>
              <a:pathLst>
                <a:path w="21229" h="6577" extrusionOk="0">
                  <a:moveTo>
                    <a:pt x="0" y="0"/>
                  </a:moveTo>
                  <a:lnTo>
                    <a:pt x="0" y="6577"/>
                  </a:lnTo>
                  <a:lnTo>
                    <a:pt x="21229" y="6577"/>
                  </a:lnTo>
                  <a:lnTo>
                    <a:pt x="21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26"/>
            <p:cNvSpPr/>
            <p:nvPr/>
          </p:nvSpPr>
          <p:spPr>
            <a:xfrm>
              <a:off x="1914302" y="3824197"/>
              <a:ext cx="1004450" cy="311238"/>
            </a:xfrm>
            <a:custGeom>
              <a:avLst/>
              <a:gdLst/>
              <a:ahLst/>
              <a:cxnLst/>
              <a:rect l="l" t="t" r="r" b="b"/>
              <a:pathLst>
                <a:path w="21229" h="6578" extrusionOk="0">
                  <a:moveTo>
                    <a:pt x="0" y="1"/>
                  </a:moveTo>
                  <a:lnTo>
                    <a:pt x="0" y="6578"/>
                  </a:lnTo>
                  <a:lnTo>
                    <a:pt x="21229" y="6578"/>
                  </a:lnTo>
                  <a:lnTo>
                    <a:pt x="21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26"/>
            <p:cNvSpPr/>
            <p:nvPr/>
          </p:nvSpPr>
          <p:spPr>
            <a:xfrm>
              <a:off x="1311651" y="3203850"/>
              <a:ext cx="104424" cy="104424"/>
            </a:xfrm>
            <a:custGeom>
              <a:avLst/>
              <a:gdLst/>
              <a:ahLst/>
              <a:cxnLst/>
              <a:rect l="l" t="t" r="r" b="b"/>
              <a:pathLst>
                <a:path w="2207" h="2207" fill="none" extrusionOk="0">
                  <a:moveTo>
                    <a:pt x="2206" y="1083"/>
                  </a:moveTo>
                  <a:lnTo>
                    <a:pt x="2206" y="1083"/>
                  </a:lnTo>
                  <a:lnTo>
                    <a:pt x="2165" y="875"/>
                  </a:lnTo>
                  <a:lnTo>
                    <a:pt x="2123" y="666"/>
                  </a:lnTo>
                  <a:lnTo>
                    <a:pt x="1998" y="500"/>
                  </a:lnTo>
                  <a:lnTo>
                    <a:pt x="1874" y="333"/>
                  </a:lnTo>
                  <a:lnTo>
                    <a:pt x="1707" y="209"/>
                  </a:lnTo>
                  <a:lnTo>
                    <a:pt x="1541" y="84"/>
                  </a:lnTo>
                  <a:lnTo>
                    <a:pt x="1332" y="42"/>
                  </a:lnTo>
                  <a:lnTo>
                    <a:pt x="1124" y="0"/>
                  </a:lnTo>
                  <a:lnTo>
                    <a:pt x="1124" y="0"/>
                  </a:lnTo>
                  <a:lnTo>
                    <a:pt x="875" y="42"/>
                  </a:lnTo>
                  <a:lnTo>
                    <a:pt x="666" y="84"/>
                  </a:lnTo>
                  <a:lnTo>
                    <a:pt x="500" y="209"/>
                  </a:lnTo>
                  <a:lnTo>
                    <a:pt x="333" y="333"/>
                  </a:lnTo>
                  <a:lnTo>
                    <a:pt x="209" y="500"/>
                  </a:lnTo>
                  <a:lnTo>
                    <a:pt x="84" y="666"/>
                  </a:lnTo>
                  <a:lnTo>
                    <a:pt x="42" y="875"/>
                  </a:lnTo>
                  <a:lnTo>
                    <a:pt x="0" y="1083"/>
                  </a:lnTo>
                  <a:lnTo>
                    <a:pt x="0" y="1083"/>
                  </a:lnTo>
                  <a:lnTo>
                    <a:pt x="42" y="1332"/>
                  </a:lnTo>
                  <a:lnTo>
                    <a:pt x="84" y="1541"/>
                  </a:lnTo>
                  <a:lnTo>
                    <a:pt x="209" y="1707"/>
                  </a:lnTo>
                  <a:lnTo>
                    <a:pt x="333" y="1874"/>
                  </a:lnTo>
                  <a:lnTo>
                    <a:pt x="500" y="1998"/>
                  </a:lnTo>
                  <a:lnTo>
                    <a:pt x="666" y="2123"/>
                  </a:lnTo>
                  <a:lnTo>
                    <a:pt x="875" y="2165"/>
                  </a:lnTo>
                  <a:lnTo>
                    <a:pt x="1124" y="2206"/>
                  </a:lnTo>
                  <a:lnTo>
                    <a:pt x="1124" y="2206"/>
                  </a:lnTo>
                  <a:lnTo>
                    <a:pt x="1332" y="2165"/>
                  </a:lnTo>
                  <a:lnTo>
                    <a:pt x="1541" y="2123"/>
                  </a:lnTo>
                  <a:lnTo>
                    <a:pt x="1707" y="1998"/>
                  </a:lnTo>
                  <a:lnTo>
                    <a:pt x="1874" y="1874"/>
                  </a:lnTo>
                  <a:lnTo>
                    <a:pt x="1998" y="1707"/>
                  </a:lnTo>
                  <a:lnTo>
                    <a:pt x="2123" y="1541"/>
                  </a:lnTo>
                  <a:lnTo>
                    <a:pt x="2165" y="1332"/>
                  </a:lnTo>
                  <a:lnTo>
                    <a:pt x="2206" y="1083"/>
                  </a:lnTo>
                  <a:lnTo>
                    <a:pt x="2206" y="1083"/>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26"/>
            <p:cNvSpPr/>
            <p:nvPr/>
          </p:nvSpPr>
          <p:spPr>
            <a:xfrm>
              <a:off x="1311651" y="3928621"/>
              <a:ext cx="104424" cy="102437"/>
            </a:xfrm>
            <a:custGeom>
              <a:avLst/>
              <a:gdLst/>
              <a:ahLst/>
              <a:cxnLst/>
              <a:rect l="l" t="t" r="r" b="b"/>
              <a:pathLst>
                <a:path w="2207" h="2165" fill="none" extrusionOk="0">
                  <a:moveTo>
                    <a:pt x="2206" y="1082"/>
                  </a:moveTo>
                  <a:lnTo>
                    <a:pt x="2206" y="1082"/>
                  </a:lnTo>
                  <a:lnTo>
                    <a:pt x="2165" y="874"/>
                  </a:lnTo>
                  <a:lnTo>
                    <a:pt x="2123" y="666"/>
                  </a:lnTo>
                  <a:lnTo>
                    <a:pt x="1998" y="458"/>
                  </a:lnTo>
                  <a:lnTo>
                    <a:pt x="1874" y="291"/>
                  </a:lnTo>
                  <a:lnTo>
                    <a:pt x="1707" y="167"/>
                  </a:lnTo>
                  <a:lnTo>
                    <a:pt x="1541" y="83"/>
                  </a:lnTo>
                  <a:lnTo>
                    <a:pt x="1332" y="0"/>
                  </a:lnTo>
                  <a:lnTo>
                    <a:pt x="1124" y="0"/>
                  </a:lnTo>
                  <a:lnTo>
                    <a:pt x="1124" y="0"/>
                  </a:lnTo>
                  <a:lnTo>
                    <a:pt x="875" y="0"/>
                  </a:lnTo>
                  <a:lnTo>
                    <a:pt x="666" y="83"/>
                  </a:lnTo>
                  <a:lnTo>
                    <a:pt x="500" y="167"/>
                  </a:lnTo>
                  <a:lnTo>
                    <a:pt x="333" y="291"/>
                  </a:lnTo>
                  <a:lnTo>
                    <a:pt x="209" y="458"/>
                  </a:lnTo>
                  <a:lnTo>
                    <a:pt x="84" y="666"/>
                  </a:lnTo>
                  <a:lnTo>
                    <a:pt x="42" y="874"/>
                  </a:lnTo>
                  <a:lnTo>
                    <a:pt x="0" y="1082"/>
                  </a:lnTo>
                  <a:lnTo>
                    <a:pt x="0" y="1082"/>
                  </a:lnTo>
                  <a:lnTo>
                    <a:pt x="42" y="1290"/>
                  </a:lnTo>
                  <a:lnTo>
                    <a:pt x="84" y="1499"/>
                  </a:lnTo>
                  <a:lnTo>
                    <a:pt x="209" y="1707"/>
                  </a:lnTo>
                  <a:lnTo>
                    <a:pt x="333" y="1873"/>
                  </a:lnTo>
                  <a:lnTo>
                    <a:pt x="500" y="1998"/>
                  </a:lnTo>
                  <a:lnTo>
                    <a:pt x="666" y="2081"/>
                  </a:lnTo>
                  <a:lnTo>
                    <a:pt x="875" y="2165"/>
                  </a:lnTo>
                  <a:lnTo>
                    <a:pt x="1124" y="2165"/>
                  </a:lnTo>
                  <a:lnTo>
                    <a:pt x="1124" y="2165"/>
                  </a:lnTo>
                  <a:lnTo>
                    <a:pt x="1332" y="2165"/>
                  </a:lnTo>
                  <a:lnTo>
                    <a:pt x="1541" y="2081"/>
                  </a:lnTo>
                  <a:lnTo>
                    <a:pt x="1707" y="1998"/>
                  </a:lnTo>
                  <a:lnTo>
                    <a:pt x="1874" y="1873"/>
                  </a:lnTo>
                  <a:lnTo>
                    <a:pt x="1998" y="1707"/>
                  </a:lnTo>
                  <a:lnTo>
                    <a:pt x="2123" y="1499"/>
                  </a:lnTo>
                  <a:lnTo>
                    <a:pt x="2165" y="1290"/>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26"/>
            <p:cNvSpPr/>
            <p:nvPr/>
          </p:nvSpPr>
          <p:spPr>
            <a:xfrm>
              <a:off x="1311651" y="3566235"/>
              <a:ext cx="104424" cy="104424"/>
            </a:xfrm>
            <a:custGeom>
              <a:avLst/>
              <a:gdLst/>
              <a:ahLst/>
              <a:cxnLst/>
              <a:rect l="l" t="t" r="r" b="b"/>
              <a:pathLst>
                <a:path w="2207" h="2207" fill="none" extrusionOk="0">
                  <a:moveTo>
                    <a:pt x="2206" y="1082"/>
                  </a:moveTo>
                  <a:lnTo>
                    <a:pt x="2206" y="1082"/>
                  </a:lnTo>
                  <a:lnTo>
                    <a:pt x="2165" y="874"/>
                  </a:lnTo>
                  <a:lnTo>
                    <a:pt x="2123" y="666"/>
                  </a:lnTo>
                  <a:lnTo>
                    <a:pt x="1998" y="458"/>
                  </a:lnTo>
                  <a:lnTo>
                    <a:pt x="1874" y="333"/>
                  </a:lnTo>
                  <a:lnTo>
                    <a:pt x="1707" y="167"/>
                  </a:lnTo>
                  <a:lnTo>
                    <a:pt x="1541" y="83"/>
                  </a:lnTo>
                  <a:lnTo>
                    <a:pt x="1332" y="0"/>
                  </a:lnTo>
                  <a:lnTo>
                    <a:pt x="1124" y="0"/>
                  </a:lnTo>
                  <a:lnTo>
                    <a:pt x="1124" y="0"/>
                  </a:lnTo>
                  <a:lnTo>
                    <a:pt x="875" y="0"/>
                  </a:lnTo>
                  <a:lnTo>
                    <a:pt x="666" y="83"/>
                  </a:lnTo>
                  <a:lnTo>
                    <a:pt x="500" y="167"/>
                  </a:lnTo>
                  <a:lnTo>
                    <a:pt x="333" y="333"/>
                  </a:lnTo>
                  <a:lnTo>
                    <a:pt x="209" y="458"/>
                  </a:lnTo>
                  <a:lnTo>
                    <a:pt x="84" y="666"/>
                  </a:lnTo>
                  <a:lnTo>
                    <a:pt x="42" y="874"/>
                  </a:lnTo>
                  <a:lnTo>
                    <a:pt x="0" y="1082"/>
                  </a:lnTo>
                  <a:lnTo>
                    <a:pt x="0" y="1082"/>
                  </a:lnTo>
                  <a:lnTo>
                    <a:pt x="42" y="1291"/>
                  </a:lnTo>
                  <a:lnTo>
                    <a:pt x="84" y="1499"/>
                  </a:lnTo>
                  <a:lnTo>
                    <a:pt x="209" y="1707"/>
                  </a:lnTo>
                  <a:lnTo>
                    <a:pt x="333" y="1873"/>
                  </a:lnTo>
                  <a:lnTo>
                    <a:pt x="500" y="1998"/>
                  </a:lnTo>
                  <a:lnTo>
                    <a:pt x="666" y="2081"/>
                  </a:lnTo>
                  <a:lnTo>
                    <a:pt x="875" y="2165"/>
                  </a:lnTo>
                  <a:lnTo>
                    <a:pt x="1124" y="2206"/>
                  </a:lnTo>
                  <a:lnTo>
                    <a:pt x="1124" y="2206"/>
                  </a:lnTo>
                  <a:lnTo>
                    <a:pt x="1332" y="2165"/>
                  </a:lnTo>
                  <a:lnTo>
                    <a:pt x="1541" y="2081"/>
                  </a:lnTo>
                  <a:lnTo>
                    <a:pt x="1707" y="1998"/>
                  </a:lnTo>
                  <a:lnTo>
                    <a:pt x="1874" y="1873"/>
                  </a:lnTo>
                  <a:lnTo>
                    <a:pt x="1998" y="1707"/>
                  </a:lnTo>
                  <a:lnTo>
                    <a:pt x="2123" y="1499"/>
                  </a:lnTo>
                  <a:lnTo>
                    <a:pt x="2165" y="1291"/>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6"/>
            <p:cNvSpPr/>
            <p:nvPr/>
          </p:nvSpPr>
          <p:spPr>
            <a:xfrm>
              <a:off x="2365309" y="3203850"/>
              <a:ext cx="104424" cy="104424"/>
            </a:xfrm>
            <a:custGeom>
              <a:avLst/>
              <a:gdLst/>
              <a:ahLst/>
              <a:cxnLst/>
              <a:rect l="l" t="t" r="r" b="b"/>
              <a:pathLst>
                <a:path w="2207" h="2207" fill="none" extrusionOk="0">
                  <a:moveTo>
                    <a:pt x="2206" y="1083"/>
                  </a:moveTo>
                  <a:lnTo>
                    <a:pt x="2206" y="1083"/>
                  </a:lnTo>
                  <a:lnTo>
                    <a:pt x="2165" y="875"/>
                  </a:lnTo>
                  <a:lnTo>
                    <a:pt x="2123" y="666"/>
                  </a:lnTo>
                  <a:lnTo>
                    <a:pt x="1998" y="500"/>
                  </a:lnTo>
                  <a:lnTo>
                    <a:pt x="1873" y="333"/>
                  </a:lnTo>
                  <a:lnTo>
                    <a:pt x="1707" y="209"/>
                  </a:lnTo>
                  <a:lnTo>
                    <a:pt x="1540" y="84"/>
                  </a:lnTo>
                  <a:lnTo>
                    <a:pt x="1332" y="42"/>
                  </a:lnTo>
                  <a:lnTo>
                    <a:pt x="1083" y="0"/>
                  </a:lnTo>
                  <a:lnTo>
                    <a:pt x="1083" y="0"/>
                  </a:lnTo>
                  <a:lnTo>
                    <a:pt x="874" y="42"/>
                  </a:lnTo>
                  <a:lnTo>
                    <a:pt x="666" y="84"/>
                  </a:lnTo>
                  <a:lnTo>
                    <a:pt x="500" y="209"/>
                  </a:lnTo>
                  <a:lnTo>
                    <a:pt x="333" y="333"/>
                  </a:lnTo>
                  <a:lnTo>
                    <a:pt x="167" y="500"/>
                  </a:lnTo>
                  <a:lnTo>
                    <a:pt x="84" y="666"/>
                  </a:lnTo>
                  <a:lnTo>
                    <a:pt x="0" y="875"/>
                  </a:lnTo>
                  <a:lnTo>
                    <a:pt x="0" y="1083"/>
                  </a:lnTo>
                  <a:lnTo>
                    <a:pt x="0" y="1083"/>
                  </a:lnTo>
                  <a:lnTo>
                    <a:pt x="0" y="1332"/>
                  </a:lnTo>
                  <a:lnTo>
                    <a:pt x="84" y="1541"/>
                  </a:lnTo>
                  <a:lnTo>
                    <a:pt x="167" y="1707"/>
                  </a:lnTo>
                  <a:lnTo>
                    <a:pt x="333" y="1874"/>
                  </a:lnTo>
                  <a:lnTo>
                    <a:pt x="500" y="1998"/>
                  </a:lnTo>
                  <a:lnTo>
                    <a:pt x="666" y="2123"/>
                  </a:lnTo>
                  <a:lnTo>
                    <a:pt x="874" y="2165"/>
                  </a:lnTo>
                  <a:lnTo>
                    <a:pt x="1083" y="2206"/>
                  </a:lnTo>
                  <a:lnTo>
                    <a:pt x="1083" y="2206"/>
                  </a:lnTo>
                  <a:lnTo>
                    <a:pt x="1332" y="2165"/>
                  </a:lnTo>
                  <a:lnTo>
                    <a:pt x="1540" y="2123"/>
                  </a:lnTo>
                  <a:lnTo>
                    <a:pt x="1707" y="1998"/>
                  </a:lnTo>
                  <a:lnTo>
                    <a:pt x="1873" y="1874"/>
                  </a:lnTo>
                  <a:lnTo>
                    <a:pt x="1998" y="1707"/>
                  </a:lnTo>
                  <a:lnTo>
                    <a:pt x="2123" y="1541"/>
                  </a:lnTo>
                  <a:lnTo>
                    <a:pt x="2165" y="1332"/>
                  </a:lnTo>
                  <a:lnTo>
                    <a:pt x="2206" y="1083"/>
                  </a:lnTo>
                  <a:lnTo>
                    <a:pt x="2206" y="1083"/>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6"/>
            <p:cNvSpPr/>
            <p:nvPr/>
          </p:nvSpPr>
          <p:spPr>
            <a:xfrm>
              <a:off x="2365309" y="3928621"/>
              <a:ext cx="104424" cy="102437"/>
            </a:xfrm>
            <a:custGeom>
              <a:avLst/>
              <a:gdLst/>
              <a:ahLst/>
              <a:cxnLst/>
              <a:rect l="l" t="t" r="r" b="b"/>
              <a:pathLst>
                <a:path w="2207" h="2165" fill="none" extrusionOk="0">
                  <a:moveTo>
                    <a:pt x="2206" y="1082"/>
                  </a:moveTo>
                  <a:lnTo>
                    <a:pt x="2206" y="1082"/>
                  </a:lnTo>
                  <a:lnTo>
                    <a:pt x="2165" y="874"/>
                  </a:lnTo>
                  <a:lnTo>
                    <a:pt x="2123" y="666"/>
                  </a:lnTo>
                  <a:lnTo>
                    <a:pt x="1998" y="458"/>
                  </a:lnTo>
                  <a:lnTo>
                    <a:pt x="1873" y="291"/>
                  </a:lnTo>
                  <a:lnTo>
                    <a:pt x="1707" y="167"/>
                  </a:lnTo>
                  <a:lnTo>
                    <a:pt x="1540" y="83"/>
                  </a:lnTo>
                  <a:lnTo>
                    <a:pt x="1332" y="0"/>
                  </a:lnTo>
                  <a:lnTo>
                    <a:pt x="1083" y="0"/>
                  </a:lnTo>
                  <a:lnTo>
                    <a:pt x="1083" y="0"/>
                  </a:lnTo>
                  <a:lnTo>
                    <a:pt x="874" y="0"/>
                  </a:lnTo>
                  <a:lnTo>
                    <a:pt x="666" y="83"/>
                  </a:lnTo>
                  <a:lnTo>
                    <a:pt x="500" y="167"/>
                  </a:lnTo>
                  <a:lnTo>
                    <a:pt x="333" y="291"/>
                  </a:lnTo>
                  <a:lnTo>
                    <a:pt x="167" y="458"/>
                  </a:lnTo>
                  <a:lnTo>
                    <a:pt x="84" y="666"/>
                  </a:lnTo>
                  <a:lnTo>
                    <a:pt x="0" y="874"/>
                  </a:lnTo>
                  <a:lnTo>
                    <a:pt x="0" y="1082"/>
                  </a:lnTo>
                  <a:lnTo>
                    <a:pt x="0" y="1082"/>
                  </a:lnTo>
                  <a:lnTo>
                    <a:pt x="0" y="1290"/>
                  </a:lnTo>
                  <a:lnTo>
                    <a:pt x="84" y="1499"/>
                  </a:lnTo>
                  <a:lnTo>
                    <a:pt x="167" y="1707"/>
                  </a:lnTo>
                  <a:lnTo>
                    <a:pt x="333" y="1873"/>
                  </a:lnTo>
                  <a:lnTo>
                    <a:pt x="500" y="1998"/>
                  </a:lnTo>
                  <a:lnTo>
                    <a:pt x="666" y="2081"/>
                  </a:lnTo>
                  <a:lnTo>
                    <a:pt x="874" y="2165"/>
                  </a:lnTo>
                  <a:lnTo>
                    <a:pt x="1083" y="2165"/>
                  </a:lnTo>
                  <a:lnTo>
                    <a:pt x="1083" y="2165"/>
                  </a:lnTo>
                  <a:lnTo>
                    <a:pt x="1332" y="2165"/>
                  </a:lnTo>
                  <a:lnTo>
                    <a:pt x="1540" y="2081"/>
                  </a:lnTo>
                  <a:lnTo>
                    <a:pt x="1707" y="1998"/>
                  </a:lnTo>
                  <a:lnTo>
                    <a:pt x="1873" y="1873"/>
                  </a:lnTo>
                  <a:lnTo>
                    <a:pt x="1998" y="1707"/>
                  </a:lnTo>
                  <a:lnTo>
                    <a:pt x="2123" y="1499"/>
                  </a:lnTo>
                  <a:lnTo>
                    <a:pt x="2165" y="1290"/>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6"/>
            <p:cNvSpPr/>
            <p:nvPr/>
          </p:nvSpPr>
          <p:spPr>
            <a:xfrm>
              <a:off x="2365309" y="3566235"/>
              <a:ext cx="104424" cy="104424"/>
            </a:xfrm>
            <a:custGeom>
              <a:avLst/>
              <a:gdLst/>
              <a:ahLst/>
              <a:cxnLst/>
              <a:rect l="l" t="t" r="r" b="b"/>
              <a:pathLst>
                <a:path w="2207" h="2207" fill="none" extrusionOk="0">
                  <a:moveTo>
                    <a:pt x="2206" y="1082"/>
                  </a:moveTo>
                  <a:lnTo>
                    <a:pt x="2206" y="1082"/>
                  </a:lnTo>
                  <a:lnTo>
                    <a:pt x="2165" y="874"/>
                  </a:lnTo>
                  <a:lnTo>
                    <a:pt x="2123" y="666"/>
                  </a:lnTo>
                  <a:lnTo>
                    <a:pt x="1998" y="458"/>
                  </a:lnTo>
                  <a:lnTo>
                    <a:pt x="1873" y="333"/>
                  </a:lnTo>
                  <a:lnTo>
                    <a:pt x="1707" y="167"/>
                  </a:lnTo>
                  <a:lnTo>
                    <a:pt x="1540" y="83"/>
                  </a:lnTo>
                  <a:lnTo>
                    <a:pt x="1332" y="0"/>
                  </a:lnTo>
                  <a:lnTo>
                    <a:pt x="1083" y="0"/>
                  </a:lnTo>
                  <a:lnTo>
                    <a:pt x="1083" y="0"/>
                  </a:lnTo>
                  <a:lnTo>
                    <a:pt x="874" y="0"/>
                  </a:lnTo>
                  <a:lnTo>
                    <a:pt x="666" y="83"/>
                  </a:lnTo>
                  <a:lnTo>
                    <a:pt x="500" y="167"/>
                  </a:lnTo>
                  <a:lnTo>
                    <a:pt x="333" y="333"/>
                  </a:lnTo>
                  <a:lnTo>
                    <a:pt x="167" y="458"/>
                  </a:lnTo>
                  <a:lnTo>
                    <a:pt x="84" y="666"/>
                  </a:lnTo>
                  <a:lnTo>
                    <a:pt x="0" y="874"/>
                  </a:lnTo>
                  <a:lnTo>
                    <a:pt x="0" y="1082"/>
                  </a:lnTo>
                  <a:lnTo>
                    <a:pt x="0" y="1082"/>
                  </a:lnTo>
                  <a:lnTo>
                    <a:pt x="0" y="1291"/>
                  </a:lnTo>
                  <a:lnTo>
                    <a:pt x="84" y="1499"/>
                  </a:lnTo>
                  <a:lnTo>
                    <a:pt x="167" y="1707"/>
                  </a:lnTo>
                  <a:lnTo>
                    <a:pt x="333" y="1873"/>
                  </a:lnTo>
                  <a:lnTo>
                    <a:pt x="500" y="1998"/>
                  </a:lnTo>
                  <a:lnTo>
                    <a:pt x="666" y="2081"/>
                  </a:lnTo>
                  <a:lnTo>
                    <a:pt x="874" y="2165"/>
                  </a:lnTo>
                  <a:lnTo>
                    <a:pt x="1083" y="2206"/>
                  </a:lnTo>
                  <a:lnTo>
                    <a:pt x="1083" y="2206"/>
                  </a:lnTo>
                  <a:lnTo>
                    <a:pt x="1332" y="2165"/>
                  </a:lnTo>
                  <a:lnTo>
                    <a:pt x="1540" y="2081"/>
                  </a:lnTo>
                  <a:lnTo>
                    <a:pt x="1707" y="1998"/>
                  </a:lnTo>
                  <a:lnTo>
                    <a:pt x="1873" y="1873"/>
                  </a:lnTo>
                  <a:lnTo>
                    <a:pt x="1998" y="1707"/>
                  </a:lnTo>
                  <a:lnTo>
                    <a:pt x="2123" y="1499"/>
                  </a:lnTo>
                  <a:lnTo>
                    <a:pt x="2165" y="1291"/>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7">
  <p:cSld name="CUSTOM_25_1_1_1_1_1">
    <p:spTree>
      <p:nvGrpSpPr>
        <p:cNvPr id="1" name="Shape 554"/>
        <p:cNvGrpSpPr/>
        <p:nvPr/>
      </p:nvGrpSpPr>
      <p:grpSpPr>
        <a:xfrm>
          <a:off x="0" y="0"/>
          <a:ext cx="0" cy="0"/>
          <a:chOff x="0" y="0"/>
          <a:chExt cx="0" cy="0"/>
        </a:xfrm>
      </p:grpSpPr>
      <p:sp>
        <p:nvSpPr>
          <p:cNvPr id="555" name="Google Shape;555;p27"/>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556" name="Google Shape;556;p27"/>
          <p:cNvGrpSpPr/>
          <p:nvPr/>
        </p:nvGrpSpPr>
        <p:grpSpPr>
          <a:xfrm>
            <a:off x="7894388" y="1185143"/>
            <a:ext cx="1445998" cy="824414"/>
            <a:chOff x="7930703" y="227305"/>
            <a:chExt cx="972361" cy="554377"/>
          </a:xfrm>
        </p:grpSpPr>
        <p:sp>
          <p:nvSpPr>
            <p:cNvPr id="557" name="Google Shape;557;p27"/>
            <p:cNvSpPr/>
            <p:nvPr/>
          </p:nvSpPr>
          <p:spPr>
            <a:xfrm>
              <a:off x="8559642" y="227305"/>
              <a:ext cx="343423" cy="554377"/>
            </a:xfrm>
            <a:custGeom>
              <a:avLst/>
              <a:gdLst/>
              <a:ahLst/>
              <a:cxnLst/>
              <a:rect l="l" t="t" r="r" b="b"/>
              <a:pathLst>
                <a:path w="11114" h="17941" extrusionOk="0">
                  <a:moveTo>
                    <a:pt x="0" y="1"/>
                  </a:moveTo>
                  <a:lnTo>
                    <a:pt x="0" y="17941"/>
                  </a:lnTo>
                  <a:lnTo>
                    <a:pt x="11114" y="17941"/>
                  </a:lnTo>
                  <a:lnTo>
                    <a:pt x="1111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7"/>
            <p:cNvSpPr/>
            <p:nvPr/>
          </p:nvSpPr>
          <p:spPr>
            <a:xfrm>
              <a:off x="7930703" y="429236"/>
              <a:ext cx="472059" cy="352445"/>
            </a:xfrm>
            <a:custGeom>
              <a:avLst/>
              <a:gdLst/>
              <a:ahLst/>
              <a:cxnLst/>
              <a:rect l="l" t="t" r="r" b="b"/>
              <a:pathLst>
                <a:path w="15277" h="11406" extrusionOk="0">
                  <a:moveTo>
                    <a:pt x="0" y="1"/>
                  </a:moveTo>
                  <a:lnTo>
                    <a:pt x="0" y="11406"/>
                  </a:lnTo>
                  <a:lnTo>
                    <a:pt x="15276" y="11406"/>
                  </a:lnTo>
                  <a:lnTo>
                    <a:pt x="1527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27"/>
            <p:cNvSpPr/>
            <p:nvPr/>
          </p:nvSpPr>
          <p:spPr>
            <a:xfrm>
              <a:off x="8639364" y="280051"/>
              <a:ext cx="187841" cy="448915"/>
            </a:xfrm>
            <a:custGeom>
              <a:avLst/>
              <a:gdLst/>
              <a:ahLst/>
              <a:cxnLst/>
              <a:rect l="l" t="t" r="r" b="b"/>
              <a:pathLst>
                <a:path w="6079" h="14528" extrusionOk="0">
                  <a:moveTo>
                    <a:pt x="1" y="0"/>
                  </a:moveTo>
                  <a:lnTo>
                    <a:pt x="1" y="14527"/>
                  </a:lnTo>
                  <a:lnTo>
                    <a:pt x="251" y="14485"/>
                  </a:lnTo>
                  <a:lnTo>
                    <a:pt x="958" y="14319"/>
                  </a:lnTo>
                  <a:lnTo>
                    <a:pt x="1416" y="14194"/>
                  </a:lnTo>
                  <a:lnTo>
                    <a:pt x="1916" y="13986"/>
                  </a:lnTo>
                  <a:lnTo>
                    <a:pt x="2457" y="13736"/>
                  </a:lnTo>
                  <a:lnTo>
                    <a:pt x="3039" y="13403"/>
                  </a:lnTo>
                  <a:lnTo>
                    <a:pt x="3622" y="12987"/>
                  </a:lnTo>
                  <a:lnTo>
                    <a:pt x="4163" y="12487"/>
                  </a:lnTo>
                  <a:lnTo>
                    <a:pt x="4413" y="12238"/>
                  </a:lnTo>
                  <a:lnTo>
                    <a:pt x="4663" y="11905"/>
                  </a:lnTo>
                  <a:lnTo>
                    <a:pt x="4913" y="11572"/>
                  </a:lnTo>
                  <a:lnTo>
                    <a:pt x="5121" y="11239"/>
                  </a:lnTo>
                  <a:lnTo>
                    <a:pt x="5329" y="10822"/>
                  </a:lnTo>
                  <a:lnTo>
                    <a:pt x="5495" y="10406"/>
                  </a:lnTo>
                  <a:lnTo>
                    <a:pt x="5662" y="9990"/>
                  </a:lnTo>
                  <a:lnTo>
                    <a:pt x="5828" y="9491"/>
                  </a:lnTo>
                  <a:lnTo>
                    <a:pt x="5912" y="8991"/>
                  </a:lnTo>
                  <a:lnTo>
                    <a:pt x="5995" y="8450"/>
                  </a:lnTo>
                  <a:lnTo>
                    <a:pt x="6036" y="7867"/>
                  </a:lnTo>
                  <a:lnTo>
                    <a:pt x="6078" y="7284"/>
                  </a:lnTo>
                  <a:lnTo>
                    <a:pt x="6036" y="6660"/>
                  </a:lnTo>
                  <a:lnTo>
                    <a:pt x="5995" y="6077"/>
                  </a:lnTo>
                  <a:lnTo>
                    <a:pt x="5912" y="5536"/>
                  </a:lnTo>
                  <a:lnTo>
                    <a:pt x="5828" y="5037"/>
                  </a:lnTo>
                  <a:lnTo>
                    <a:pt x="5662" y="4537"/>
                  </a:lnTo>
                  <a:lnTo>
                    <a:pt x="5495" y="4121"/>
                  </a:lnTo>
                  <a:lnTo>
                    <a:pt x="5329" y="3705"/>
                  </a:lnTo>
                  <a:lnTo>
                    <a:pt x="5121" y="3289"/>
                  </a:lnTo>
                  <a:lnTo>
                    <a:pt x="4913" y="2956"/>
                  </a:lnTo>
                  <a:lnTo>
                    <a:pt x="4663" y="2623"/>
                  </a:lnTo>
                  <a:lnTo>
                    <a:pt x="4413" y="2290"/>
                  </a:lnTo>
                  <a:lnTo>
                    <a:pt x="4163" y="2040"/>
                  </a:lnTo>
                  <a:lnTo>
                    <a:pt x="3622" y="1540"/>
                  </a:lnTo>
                  <a:lnTo>
                    <a:pt x="3039" y="1124"/>
                  </a:lnTo>
                  <a:lnTo>
                    <a:pt x="2457" y="791"/>
                  </a:lnTo>
                  <a:lnTo>
                    <a:pt x="1916" y="541"/>
                  </a:lnTo>
                  <a:lnTo>
                    <a:pt x="1416" y="333"/>
                  </a:lnTo>
                  <a:lnTo>
                    <a:pt x="958" y="208"/>
                  </a:lnTo>
                  <a:lnTo>
                    <a:pt x="251" y="42"/>
                  </a:lnTo>
                  <a:lnTo>
                    <a:pt x="1" y="0"/>
                  </a:lnTo>
                  <a:close/>
                </a:path>
              </a:pathLst>
            </a:custGeom>
            <a:solidFill>
              <a:srgbClr val="EBCD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27"/>
            <p:cNvSpPr/>
            <p:nvPr/>
          </p:nvSpPr>
          <p:spPr>
            <a:xfrm>
              <a:off x="8002700" y="496135"/>
              <a:ext cx="164666" cy="218679"/>
            </a:xfrm>
            <a:custGeom>
              <a:avLst/>
              <a:gdLst/>
              <a:ahLst/>
              <a:cxnLst/>
              <a:rect l="l" t="t" r="r" b="b"/>
              <a:pathLst>
                <a:path w="5329" h="7077" extrusionOk="0">
                  <a:moveTo>
                    <a:pt x="3539" y="0"/>
                  </a:moveTo>
                  <a:lnTo>
                    <a:pt x="3206" y="42"/>
                  </a:lnTo>
                  <a:lnTo>
                    <a:pt x="2831" y="83"/>
                  </a:lnTo>
                  <a:lnTo>
                    <a:pt x="2498" y="167"/>
                  </a:lnTo>
                  <a:lnTo>
                    <a:pt x="2165" y="291"/>
                  </a:lnTo>
                  <a:lnTo>
                    <a:pt x="1874" y="458"/>
                  </a:lnTo>
                  <a:lnTo>
                    <a:pt x="1583" y="624"/>
                  </a:lnTo>
                  <a:lnTo>
                    <a:pt x="1291" y="833"/>
                  </a:lnTo>
                  <a:lnTo>
                    <a:pt x="1042" y="1041"/>
                  </a:lnTo>
                  <a:lnTo>
                    <a:pt x="833" y="1290"/>
                  </a:lnTo>
                  <a:lnTo>
                    <a:pt x="625" y="1582"/>
                  </a:lnTo>
                  <a:lnTo>
                    <a:pt x="459" y="1873"/>
                  </a:lnTo>
                  <a:lnTo>
                    <a:pt x="292" y="2165"/>
                  </a:lnTo>
                  <a:lnTo>
                    <a:pt x="167" y="2498"/>
                  </a:lnTo>
                  <a:lnTo>
                    <a:pt x="84" y="2831"/>
                  </a:lnTo>
                  <a:lnTo>
                    <a:pt x="43" y="3163"/>
                  </a:lnTo>
                  <a:lnTo>
                    <a:pt x="1" y="3538"/>
                  </a:lnTo>
                  <a:lnTo>
                    <a:pt x="43" y="3913"/>
                  </a:lnTo>
                  <a:lnTo>
                    <a:pt x="84" y="4246"/>
                  </a:lnTo>
                  <a:lnTo>
                    <a:pt x="167" y="4579"/>
                  </a:lnTo>
                  <a:lnTo>
                    <a:pt x="292" y="4912"/>
                  </a:lnTo>
                  <a:lnTo>
                    <a:pt x="459" y="5203"/>
                  </a:lnTo>
                  <a:lnTo>
                    <a:pt x="625" y="5494"/>
                  </a:lnTo>
                  <a:lnTo>
                    <a:pt x="833" y="5786"/>
                  </a:lnTo>
                  <a:lnTo>
                    <a:pt x="1042" y="6036"/>
                  </a:lnTo>
                  <a:lnTo>
                    <a:pt x="1291" y="6244"/>
                  </a:lnTo>
                  <a:lnTo>
                    <a:pt x="1583" y="6452"/>
                  </a:lnTo>
                  <a:lnTo>
                    <a:pt x="1874" y="6660"/>
                  </a:lnTo>
                  <a:lnTo>
                    <a:pt x="2165" y="6785"/>
                  </a:lnTo>
                  <a:lnTo>
                    <a:pt x="2498" y="6910"/>
                  </a:lnTo>
                  <a:lnTo>
                    <a:pt x="2831" y="6993"/>
                  </a:lnTo>
                  <a:lnTo>
                    <a:pt x="3206" y="7035"/>
                  </a:lnTo>
                  <a:lnTo>
                    <a:pt x="3539" y="7076"/>
                  </a:lnTo>
                  <a:lnTo>
                    <a:pt x="4039" y="7035"/>
                  </a:lnTo>
                  <a:lnTo>
                    <a:pt x="4496" y="6951"/>
                  </a:lnTo>
                  <a:lnTo>
                    <a:pt x="4913" y="6785"/>
                  </a:lnTo>
                  <a:lnTo>
                    <a:pt x="5329" y="6577"/>
                  </a:lnTo>
                  <a:lnTo>
                    <a:pt x="4954" y="6327"/>
                  </a:lnTo>
                  <a:lnTo>
                    <a:pt x="4580" y="6036"/>
                  </a:lnTo>
                  <a:lnTo>
                    <a:pt x="4288" y="5703"/>
                  </a:lnTo>
                  <a:lnTo>
                    <a:pt x="4039" y="5328"/>
                  </a:lnTo>
                  <a:lnTo>
                    <a:pt x="3830" y="4912"/>
                  </a:lnTo>
                  <a:lnTo>
                    <a:pt x="3664" y="4495"/>
                  </a:lnTo>
                  <a:lnTo>
                    <a:pt x="3581" y="4038"/>
                  </a:lnTo>
                  <a:lnTo>
                    <a:pt x="3539" y="3538"/>
                  </a:lnTo>
                  <a:lnTo>
                    <a:pt x="3581" y="3080"/>
                  </a:lnTo>
                  <a:lnTo>
                    <a:pt x="3664" y="2622"/>
                  </a:lnTo>
                  <a:lnTo>
                    <a:pt x="3830" y="2165"/>
                  </a:lnTo>
                  <a:lnTo>
                    <a:pt x="4039" y="1748"/>
                  </a:lnTo>
                  <a:lnTo>
                    <a:pt x="4288" y="1374"/>
                  </a:lnTo>
                  <a:lnTo>
                    <a:pt x="4580" y="1041"/>
                  </a:lnTo>
                  <a:lnTo>
                    <a:pt x="4954" y="749"/>
                  </a:lnTo>
                  <a:lnTo>
                    <a:pt x="5329" y="500"/>
                  </a:lnTo>
                  <a:lnTo>
                    <a:pt x="4913" y="291"/>
                  </a:lnTo>
                  <a:lnTo>
                    <a:pt x="4496" y="125"/>
                  </a:lnTo>
                  <a:lnTo>
                    <a:pt x="4039" y="42"/>
                  </a:lnTo>
                  <a:lnTo>
                    <a:pt x="3539" y="0"/>
                  </a:lnTo>
                  <a:close/>
                </a:path>
              </a:pathLst>
            </a:custGeom>
            <a:solidFill>
              <a:srgbClr val="EBCDB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7"/>
            <p:cNvSpPr/>
            <p:nvPr/>
          </p:nvSpPr>
          <p:spPr>
            <a:xfrm>
              <a:off x="8167336" y="496135"/>
              <a:ext cx="163399" cy="218679"/>
            </a:xfrm>
            <a:custGeom>
              <a:avLst/>
              <a:gdLst/>
              <a:ahLst/>
              <a:cxnLst/>
              <a:rect l="l" t="t" r="r" b="b"/>
              <a:pathLst>
                <a:path w="5288" h="7077" extrusionOk="0">
                  <a:moveTo>
                    <a:pt x="1749" y="0"/>
                  </a:moveTo>
                  <a:lnTo>
                    <a:pt x="1291" y="42"/>
                  </a:lnTo>
                  <a:lnTo>
                    <a:pt x="833" y="125"/>
                  </a:lnTo>
                  <a:lnTo>
                    <a:pt x="375" y="291"/>
                  </a:lnTo>
                  <a:lnTo>
                    <a:pt x="1" y="500"/>
                  </a:lnTo>
                  <a:lnTo>
                    <a:pt x="375" y="749"/>
                  </a:lnTo>
                  <a:lnTo>
                    <a:pt x="708" y="1041"/>
                  </a:lnTo>
                  <a:lnTo>
                    <a:pt x="1000" y="1374"/>
                  </a:lnTo>
                  <a:lnTo>
                    <a:pt x="1250" y="1748"/>
                  </a:lnTo>
                  <a:lnTo>
                    <a:pt x="1458" y="2165"/>
                  </a:lnTo>
                  <a:lnTo>
                    <a:pt x="1624" y="2622"/>
                  </a:lnTo>
                  <a:lnTo>
                    <a:pt x="1707" y="3080"/>
                  </a:lnTo>
                  <a:lnTo>
                    <a:pt x="1749" y="3538"/>
                  </a:lnTo>
                  <a:lnTo>
                    <a:pt x="1707" y="4038"/>
                  </a:lnTo>
                  <a:lnTo>
                    <a:pt x="1624" y="4495"/>
                  </a:lnTo>
                  <a:lnTo>
                    <a:pt x="1458" y="4912"/>
                  </a:lnTo>
                  <a:lnTo>
                    <a:pt x="1250" y="5328"/>
                  </a:lnTo>
                  <a:lnTo>
                    <a:pt x="1000" y="5703"/>
                  </a:lnTo>
                  <a:lnTo>
                    <a:pt x="708" y="6036"/>
                  </a:lnTo>
                  <a:lnTo>
                    <a:pt x="375" y="6327"/>
                  </a:lnTo>
                  <a:lnTo>
                    <a:pt x="1" y="6577"/>
                  </a:lnTo>
                  <a:lnTo>
                    <a:pt x="375" y="6785"/>
                  </a:lnTo>
                  <a:lnTo>
                    <a:pt x="833" y="6951"/>
                  </a:lnTo>
                  <a:lnTo>
                    <a:pt x="1291" y="7035"/>
                  </a:lnTo>
                  <a:lnTo>
                    <a:pt x="1749" y="7076"/>
                  </a:lnTo>
                  <a:lnTo>
                    <a:pt x="2124" y="7035"/>
                  </a:lnTo>
                  <a:lnTo>
                    <a:pt x="2457" y="6993"/>
                  </a:lnTo>
                  <a:lnTo>
                    <a:pt x="2790" y="6910"/>
                  </a:lnTo>
                  <a:lnTo>
                    <a:pt x="3123" y="6785"/>
                  </a:lnTo>
                  <a:lnTo>
                    <a:pt x="3414" y="6660"/>
                  </a:lnTo>
                  <a:lnTo>
                    <a:pt x="3705" y="6452"/>
                  </a:lnTo>
                  <a:lnTo>
                    <a:pt x="3997" y="6244"/>
                  </a:lnTo>
                  <a:lnTo>
                    <a:pt x="4247" y="6036"/>
                  </a:lnTo>
                  <a:lnTo>
                    <a:pt x="4455" y="5786"/>
                  </a:lnTo>
                  <a:lnTo>
                    <a:pt x="4663" y="5494"/>
                  </a:lnTo>
                  <a:lnTo>
                    <a:pt x="4871" y="5203"/>
                  </a:lnTo>
                  <a:lnTo>
                    <a:pt x="4996" y="4912"/>
                  </a:lnTo>
                  <a:lnTo>
                    <a:pt x="5121" y="4579"/>
                  </a:lnTo>
                  <a:lnTo>
                    <a:pt x="5204" y="4246"/>
                  </a:lnTo>
                  <a:lnTo>
                    <a:pt x="5245" y="3913"/>
                  </a:lnTo>
                  <a:lnTo>
                    <a:pt x="5287" y="3538"/>
                  </a:lnTo>
                  <a:lnTo>
                    <a:pt x="5245" y="3163"/>
                  </a:lnTo>
                  <a:lnTo>
                    <a:pt x="5204" y="2831"/>
                  </a:lnTo>
                  <a:lnTo>
                    <a:pt x="5121" y="2498"/>
                  </a:lnTo>
                  <a:lnTo>
                    <a:pt x="4996" y="2165"/>
                  </a:lnTo>
                  <a:lnTo>
                    <a:pt x="4871" y="1873"/>
                  </a:lnTo>
                  <a:lnTo>
                    <a:pt x="4663" y="1582"/>
                  </a:lnTo>
                  <a:lnTo>
                    <a:pt x="4455" y="1290"/>
                  </a:lnTo>
                  <a:lnTo>
                    <a:pt x="4247" y="1041"/>
                  </a:lnTo>
                  <a:lnTo>
                    <a:pt x="3997" y="833"/>
                  </a:lnTo>
                  <a:lnTo>
                    <a:pt x="3705" y="624"/>
                  </a:lnTo>
                  <a:lnTo>
                    <a:pt x="3414" y="458"/>
                  </a:lnTo>
                  <a:lnTo>
                    <a:pt x="3123" y="291"/>
                  </a:lnTo>
                  <a:lnTo>
                    <a:pt x="2790" y="167"/>
                  </a:lnTo>
                  <a:lnTo>
                    <a:pt x="2457" y="83"/>
                  </a:lnTo>
                  <a:lnTo>
                    <a:pt x="2124" y="42"/>
                  </a:lnTo>
                  <a:lnTo>
                    <a:pt x="1749"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7"/>
            <p:cNvSpPr/>
            <p:nvPr/>
          </p:nvSpPr>
          <p:spPr>
            <a:xfrm>
              <a:off x="8112055" y="511554"/>
              <a:ext cx="109355" cy="187810"/>
            </a:xfrm>
            <a:custGeom>
              <a:avLst/>
              <a:gdLst/>
              <a:ahLst/>
              <a:cxnLst/>
              <a:rect l="l" t="t" r="r" b="b"/>
              <a:pathLst>
                <a:path w="3539" h="6078" extrusionOk="0">
                  <a:moveTo>
                    <a:pt x="1790" y="1"/>
                  </a:moveTo>
                  <a:lnTo>
                    <a:pt x="1415" y="250"/>
                  </a:lnTo>
                  <a:lnTo>
                    <a:pt x="1041" y="542"/>
                  </a:lnTo>
                  <a:lnTo>
                    <a:pt x="749" y="875"/>
                  </a:lnTo>
                  <a:lnTo>
                    <a:pt x="500" y="1249"/>
                  </a:lnTo>
                  <a:lnTo>
                    <a:pt x="291" y="1666"/>
                  </a:lnTo>
                  <a:lnTo>
                    <a:pt x="125" y="2123"/>
                  </a:lnTo>
                  <a:lnTo>
                    <a:pt x="42" y="2581"/>
                  </a:lnTo>
                  <a:lnTo>
                    <a:pt x="0" y="3039"/>
                  </a:lnTo>
                  <a:lnTo>
                    <a:pt x="42" y="3539"/>
                  </a:lnTo>
                  <a:lnTo>
                    <a:pt x="125" y="3996"/>
                  </a:lnTo>
                  <a:lnTo>
                    <a:pt x="291" y="4413"/>
                  </a:lnTo>
                  <a:lnTo>
                    <a:pt x="500" y="4829"/>
                  </a:lnTo>
                  <a:lnTo>
                    <a:pt x="749" y="5204"/>
                  </a:lnTo>
                  <a:lnTo>
                    <a:pt x="1041" y="5537"/>
                  </a:lnTo>
                  <a:lnTo>
                    <a:pt x="1415" y="5828"/>
                  </a:lnTo>
                  <a:lnTo>
                    <a:pt x="1790" y="6078"/>
                  </a:lnTo>
                  <a:lnTo>
                    <a:pt x="2164" y="5828"/>
                  </a:lnTo>
                  <a:lnTo>
                    <a:pt x="2497" y="5537"/>
                  </a:lnTo>
                  <a:lnTo>
                    <a:pt x="2789" y="5204"/>
                  </a:lnTo>
                  <a:lnTo>
                    <a:pt x="3039" y="4829"/>
                  </a:lnTo>
                  <a:lnTo>
                    <a:pt x="3247" y="4413"/>
                  </a:lnTo>
                  <a:lnTo>
                    <a:pt x="3413" y="3996"/>
                  </a:lnTo>
                  <a:lnTo>
                    <a:pt x="3496" y="3539"/>
                  </a:lnTo>
                  <a:lnTo>
                    <a:pt x="3538" y="3039"/>
                  </a:lnTo>
                  <a:lnTo>
                    <a:pt x="3496" y="2581"/>
                  </a:lnTo>
                  <a:lnTo>
                    <a:pt x="3413" y="2123"/>
                  </a:lnTo>
                  <a:lnTo>
                    <a:pt x="3247" y="1666"/>
                  </a:lnTo>
                  <a:lnTo>
                    <a:pt x="3039" y="1249"/>
                  </a:lnTo>
                  <a:lnTo>
                    <a:pt x="2789" y="875"/>
                  </a:lnTo>
                  <a:lnTo>
                    <a:pt x="2497" y="542"/>
                  </a:lnTo>
                  <a:lnTo>
                    <a:pt x="2164" y="250"/>
                  </a:lnTo>
                  <a:lnTo>
                    <a:pt x="1790"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3" name="Google Shape;563;p27"/>
          <p:cNvGrpSpPr/>
          <p:nvPr/>
        </p:nvGrpSpPr>
        <p:grpSpPr>
          <a:xfrm>
            <a:off x="-509423" y="-36197"/>
            <a:ext cx="2530096" cy="950494"/>
            <a:chOff x="3166125" y="2747000"/>
            <a:chExt cx="1157250" cy="434750"/>
          </a:xfrm>
        </p:grpSpPr>
        <p:sp>
          <p:nvSpPr>
            <p:cNvPr id="564" name="Google Shape;564;p27"/>
            <p:cNvSpPr/>
            <p:nvPr/>
          </p:nvSpPr>
          <p:spPr>
            <a:xfrm>
              <a:off x="3313075" y="2747000"/>
              <a:ext cx="3125" cy="338150"/>
            </a:xfrm>
            <a:custGeom>
              <a:avLst/>
              <a:gdLst/>
              <a:ahLst/>
              <a:cxnLst/>
              <a:rect l="l" t="t" r="r" b="b"/>
              <a:pathLst>
                <a:path w="125" h="13526" extrusionOk="0">
                  <a:moveTo>
                    <a:pt x="42" y="1"/>
                  </a:moveTo>
                  <a:lnTo>
                    <a:pt x="1" y="83"/>
                  </a:lnTo>
                  <a:lnTo>
                    <a:pt x="1" y="13485"/>
                  </a:lnTo>
                  <a:lnTo>
                    <a:pt x="42"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27"/>
            <p:cNvSpPr/>
            <p:nvPr/>
          </p:nvSpPr>
          <p:spPr>
            <a:xfrm>
              <a:off x="3166125" y="3036825"/>
              <a:ext cx="298050" cy="144925"/>
            </a:xfrm>
            <a:custGeom>
              <a:avLst/>
              <a:gdLst/>
              <a:ahLst/>
              <a:cxnLst/>
              <a:rect l="l" t="t" r="r" b="b"/>
              <a:pathLst>
                <a:path w="11922" h="5797" extrusionOk="0">
                  <a:moveTo>
                    <a:pt x="5468" y="1"/>
                  </a:moveTo>
                  <a:lnTo>
                    <a:pt x="4974" y="42"/>
                  </a:lnTo>
                  <a:lnTo>
                    <a:pt x="4522" y="124"/>
                  </a:lnTo>
                  <a:lnTo>
                    <a:pt x="4111" y="247"/>
                  </a:lnTo>
                  <a:lnTo>
                    <a:pt x="3741" y="371"/>
                  </a:lnTo>
                  <a:lnTo>
                    <a:pt x="3371" y="535"/>
                  </a:lnTo>
                  <a:lnTo>
                    <a:pt x="3001" y="699"/>
                  </a:lnTo>
                  <a:lnTo>
                    <a:pt x="2713" y="905"/>
                  </a:lnTo>
                  <a:lnTo>
                    <a:pt x="2426" y="1110"/>
                  </a:lnTo>
                  <a:lnTo>
                    <a:pt x="2138" y="1316"/>
                  </a:lnTo>
                  <a:lnTo>
                    <a:pt x="1644" y="1809"/>
                  </a:lnTo>
                  <a:lnTo>
                    <a:pt x="1233" y="2344"/>
                  </a:lnTo>
                  <a:lnTo>
                    <a:pt x="904" y="2919"/>
                  </a:lnTo>
                  <a:lnTo>
                    <a:pt x="617" y="3454"/>
                  </a:lnTo>
                  <a:lnTo>
                    <a:pt x="411" y="3988"/>
                  </a:lnTo>
                  <a:lnTo>
                    <a:pt x="247" y="4481"/>
                  </a:lnTo>
                  <a:lnTo>
                    <a:pt x="123" y="4893"/>
                  </a:lnTo>
                  <a:lnTo>
                    <a:pt x="0" y="5550"/>
                  </a:lnTo>
                  <a:lnTo>
                    <a:pt x="0" y="5797"/>
                  </a:lnTo>
                  <a:lnTo>
                    <a:pt x="11922" y="5797"/>
                  </a:lnTo>
                  <a:lnTo>
                    <a:pt x="11881" y="5550"/>
                  </a:lnTo>
                  <a:lnTo>
                    <a:pt x="11757" y="4893"/>
                  </a:lnTo>
                  <a:lnTo>
                    <a:pt x="11634" y="4481"/>
                  </a:lnTo>
                  <a:lnTo>
                    <a:pt x="11470" y="3988"/>
                  </a:lnTo>
                  <a:lnTo>
                    <a:pt x="11264" y="3454"/>
                  </a:lnTo>
                  <a:lnTo>
                    <a:pt x="10976" y="2919"/>
                  </a:lnTo>
                  <a:lnTo>
                    <a:pt x="10647" y="2344"/>
                  </a:lnTo>
                  <a:lnTo>
                    <a:pt x="10236" y="1809"/>
                  </a:lnTo>
                  <a:lnTo>
                    <a:pt x="9784" y="1316"/>
                  </a:lnTo>
                  <a:lnTo>
                    <a:pt x="9496" y="1110"/>
                  </a:lnTo>
                  <a:lnTo>
                    <a:pt x="9209" y="905"/>
                  </a:lnTo>
                  <a:lnTo>
                    <a:pt x="8880" y="699"/>
                  </a:lnTo>
                  <a:lnTo>
                    <a:pt x="8551" y="535"/>
                  </a:lnTo>
                  <a:lnTo>
                    <a:pt x="8181" y="371"/>
                  </a:lnTo>
                  <a:lnTo>
                    <a:pt x="7770" y="247"/>
                  </a:lnTo>
                  <a:lnTo>
                    <a:pt x="7359" y="124"/>
                  </a:lnTo>
                  <a:lnTo>
                    <a:pt x="6906" y="42"/>
                  </a:lnTo>
                  <a:lnTo>
                    <a:pt x="64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27"/>
            <p:cNvSpPr/>
            <p:nvPr/>
          </p:nvSpPr>
          <p:spPr>
            <a:xfrm>
              <a:off x="3742675" y="2747000"/>
              <a:ext cx="3100" cy="338150"/>
            </a:xfrm>
            <a:custGeom>
              <a:avLst/>
              <a:gdLst/>
              <a:ahLst/>
              <a:cxnLst/>
              <a:rect l="l" t="t" r="r" b="b"/>
              <a:pathLst>
                <a:path w="124" h="13526" extrusionOk="0">
                  <a:moveTo>
                    <a:pt x="41" y="1"/>
                  </a:moveTo>
                  <a:lnTo>
                    <a:pt x="0" y="83"/>
                  </a:lnTo>
                  <a:lnTo>
                    <a:pt x="0" y="13485"/>
                  </a:lnTo>
                  <a:lnTo>
                    <a:pt x="41"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7"/>
            <p:cNvSpPr/>
            <p:nvPr/>
          </p:nvSpPr>
          <p:spPr>
            <a:xfrm>
              <a:off x="3595700" y="3036825"/>
              <a:ext cx="298075" cy="144925"/>
            </a:xfrm>
            <a:custGeom>
              <a:avLst/>
              <a:gdLst/>
              <a:ahLst/>
              <a:cxnLst/>
              <a:rect l="l" t="t" r="r" b="b"/>
              <a:pathLst>
                <a:path w="11923" h="5797" extrusionOk="0">
                  <a:moveTo>
                    <a:pt x="5468" y="1"/>
                  </a:moveTo>
                  <a:lnTo>
                    <a:pt x="4975" y="42"/>
                  </a:lnTo>
                  <a:lnTo>
                    <a:pt x="4564" y="124"/>
                  </a:lnTo>
                  <a:lnTo>
                    <a:pt x="4112" y="247"/>
                  </a:lnTo>
                  <a:lnTo>
                    <a:pt x="3742" y="371"/>
                  </a:lnTo>
                  <a:lnTo>
                    <a:pt x="3372" y="535"/>
                  </a:lnTo>
                  <a:lnTo>
                    <a:pt x="3043" y="699"/>
                  </a:lnTo>
                  <a:lnTo>
                    <a:pt x="2714" y="905"/>
                  </a:lnTo>
                  <a:lnTo>
                    <a:pt x="2426" y="1110"/>
                  </a:lnTo>
                  <a:lnTo>
                    <a:pt x="2138" y="1316"/>
                  </a:lnTo>
                  <a:lnTo>
                    <a:pt x="1645" y="1809"/>
                  </a:lnTo>
                  <a:lnTo>
                    <a:pt x="1275" y="2344"/>
                  </a:lnTo>
                  <a:lnTo>
                    <a:pt x="905" y="2919"/>
                  </a:lnTo>
                  <a:lnTo>
                    <a:pt x="658" y="3454"/>
                  </a:lnTo>
                  <a:lnTo>
                    <a:pt x="453" y="3988"/>
                  </a:lnTo>
                  <a:lnTo>
                    <a:pt x="289" y="4481"/>
                  </a:lnTo>
                  <a:lnTo>
                    <a:pt x="165" y="4893"/>
                  </a:lnTo>
                  <a:lnTo>
                    <a:pt x="42" y="5550"/>
                  </a:lnTo>
                  <a:lnTo>
                    <a:pt x="1" y="5797"/>
                  </a:lnTo>
                  <a:lnTo>
                    <a:pt x="11922" y="5797"/>
                  </a:lnTo>
                  <a:lnTo>
                    <a:pt x="11881" y="5550"/>
                  </a:lnTo>
                  <a:lnTo>
                    <a:pt x="11758" y="4893"/>
                  </a:lnTo>
                  <a:lnTo>
                    <a:pt x="11635" y="4481"/>
                  </a:lnTo>
                  <a:lnTo>
                    <a:pt x="11470" y="3988"/>
                  </a:lnTo>
                  <a:lnTo>
                    <a:pt x="11265" y="3454"/>
                  </a:lnTo>
                  <a:lnTo>
                    <a:pt x="11018" y="2919"/>
                  </a:lnTo>
                  <a:lnTo>
                    <a:pt x="10648" y="2344"/>
                  </a:lnTo>
                  <a:lnTo>
                    <a:pt x="10278" y="1809"/>
                  </a:lnTo>
                  <a:lnTo>
                    <a:pt x="9785" y="1316"/>
                  </a:lnTo>
                  <a:lnTo>
                    <a:pt x="9497" y="1110"/>
                  </a:lnTo>
                  <a:lnTo>
                    <a:pt x="9209" y="905"/>
                  </a:lnTo>
                  <a:lnTo>
                    <a:pt x="8880" y="699"/>
                  </a:lnTo>
                  <a:lnTo>
                    <a:pt x="8551" y="535"/>
                  </a:lnTo>
                  <a:lnTo>
                    <a:pt x="8181" y="371"/>
                  </a:lnTo>
                  <a:lnTo>
                    <a:pt x="7811" y="247"/>
                  </a:lnTo>
                  <a:lnTo>
                    <a:pt x="7359" y="124"/>
                  </a:lnTo>
                  <a:lnTo>
                    <a:pt x="6948" y="42"/>
                  </a:lnTo>
                  <a:lnTo>
                    <a:pt x="64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7"/>
            <p:cNvSpPr/>
            <p:nvPr/>
          </p:nvSpPr>
          <p:spPr>
            <a:xfrm>
              <a:off x="4173300" y="2747000"/>
              <a:ext cx="3100" cy="338150"/>
            </a:xfrm>
            <a:custGeom>
              <a:avLst/>
              <a:gdLst/>
              <a:ahLst/>
              <a:cxnLst/>
              <a:rect l="l" t="t" r="r" b="b"/>
              <a:pathLst>
                <a:path w="124" h="13526" extrusionOk="0">
                  <a:moveTo>
                    <a:pt x="0" y="1"/>
                  </a:moveTo>
                  <a:lnTo>
                    <a:pt x="0" y="83"/>
                  </a:lnTo>
                  <a:lnTo>
                    <a:pt x="0" y="13485"/>
                  </a:lnTo>
                  <a:lnTo>
                    <a:pt x="0" y="13526"/>
                  </a:lnTo>
                  <a:lnTo>
                    <a:pt x="82" y="13526"/>
                  </a:lnTo>
                  <a:lnTo>
                    <a:pt x="123" y="13485"/>
                  </a:lnTo>
                  <a:lnTo>
                    <a:pt x="123" y="83"/>
                  </a:lnTo>
                  <a:lnTo>
                    <a:pt x="8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27"/>
            <p:cNvSpPr/>
            <p:nvPr/>
          </p:nvSpPr>
          <p:spPr>
            <a:xfrm>
              <a:off x="4025300" y="3036825"/>
              <a:ext cx="298075" cy="144925"/>
            </a:xfrm>
            <a:custGeom>
              <a:avLst/>
              <a:gdLst/>
              <a:ahLst/>
              <a:cxnLst/>
              <a:rect l="l" t="t" r="r" b="b"/>
              <a:pathLst>
                <a:path w="11923" h="5797" extrusionOk="0">
                  <a:moveTo>
                    <a:pt x="5468" y="1"/>
                  </a:moveTo>
                  <a:lnTo>
                    <a:pt x="5016" y="42"/>
                  </a:lnTo>
                  <a:lnTo>
                    <a:pt x="4564" y="124"/>
                  </a:lnTo>
                  <a:lnTo>
                    <a:pt x="4152" y="247"/>
                  </a:lnTo>
                  <a:lnTo>
                    <a:pt x="3741" y="371"/>
                  </a:lnTo>
                  <a:lnTo>
                    <a:pt x="3371" y="535"/>
                  </a:lnTo>
                  <a:lnTo>
                    <a:pt x="3042" y="699"/>
                  </a:lnTo>
                  <a:lnTo>
                    <a:pt x="2714" y="905"/>
                  </a:lnTo>
                  <a:lnTo>
                    <a:pt x="2426" y="1110"/>
                  </a:lnTo>
                  <a:lnTo>
                    <a:pt x="2138" y="1316"/>
                  </a:lnTo>
                  <a:lnTo>
                    <a:pt x="1686" y="1809"/>
                  </a:lnTo>
                  <a:lnTo>
                    <a:pt x="1275" y="2344"/>
                  </a:lnTo>
                  <a:lnTo>
                    <a:pt x="946" y="2919"/>
                  </a:lnTo>
                  <a:lnTo>
                    <a:pt x="658" y="3454"/>
                  </a:lnTo>
                  <a:lnTo>
                    <a:pt x="453" y="3988"/>
                  </a:lnTo>
                  <a:lnTo>
                    <a:pt x="288" y="4481"/>
                  </a:lnTo>
                  <a:lnTo>
                    <a:pt x="165" y="4893"/>
                  </a:lnTo>
                  <a:lnTo>
                    <a:pt x="41" y="5550"/>
                  </a:lnTo>
                  <a:lnTo>
                    <a:pt x="0" y="5797"/>
                  </a:lnTo>
                  <a:lnTo>
                    <a:pt x="11922" y="5797"/>
                  </a:lnTo>
                  <a:lnTo>
                    <a:pt x="11922" y="5550"/>
                  </a:lnTo>
                  <a:lnTo>
                    <a:pt x="11758" y="4893"/>
                  </a:lnTo>
                  <a:lnTo>
                    <a:pt x="11675" y="4481"/>
                  </a:lnTo>
                  <a:lnTo>
                    <a:pt x="11511" y="3988"/>
                  </a:lnTo>
                  <a:lnTo>
                    <a:pt x="11305" y="3454"/>
                  </a:lnTo>
                  <a:lnTo>
                    <a:pt x="11018" y="2919"/>
                  </a:lnTo>
                  <a:lnTo>
                    <a:pt x="10689" y="2344"/>
                  </a:lnTo>
                  <a:lnTo>
                    <a:pt x="10278" y="1809"/>
                  </a:lnTo>
                  <a:lnTo>
                    <a:pt x="9784" y="1316"/>
                  </a:lnTo>
                  <a:lnTo>
                    <a:pt x="9497" y="1110"/>
                  </a:lnTo>
                  <a:lnTo>
                    <a:pt x="9209" y="905"/>
                  </a:lnTo>
                  <a:lnTo>
                    <a:pt x="8921" y="699"/>
                  </a:lnTo>
                  <a:lnTo>
                    <a:pt x="8551" y="535"/>
                  </a:lnTo>
                  <a:lnTo>
                    <a:pt x="8181" y="371"/>
                  </a:lnTo>
                  <a:lnTo>
                    <a:pt x="7811" y="247"/>
                  </a:lnTo>
                  <a:lnTo>
                    <a:pt x="7400" y="124"/>
                  </a:lnTo>
                  <a:lnTo>
                    <a:pt x="6948" y="42"/>
                  </a:lnTo>
                  <a:lnTo>
                    <a:pt x="645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8">
  <p:cSld name="CUSTOM_25_1_1_1_1_1_1">
    <p:spTree>
      <p:nvGrpSpPr>
        <p:cNvPr id="1" name="Shape 570"/>
        <p:cNvGrpSpPr/>
        <p:nvPr/>
      </p:nvGrpSpPr>
      <p:grpSpPr>
        <a:xfrm>
          <a:off x="0" y="0"/>
          <a:ext cx="0" cy="0"/>
          <a:chOff x="0" y="0"/>
          <a:chExt cx="0" cy="0"/>
        </a:xfrm>
      </p:grpSpPr>
      <p:sp>
        <p:nvSpPr>
          <p:cNvPr id="571" name="Google Shape;571;p28"/>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72" name="Google Shape;572;p28"/>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8"/>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4" name="Google Shape;574;p28"/>
          <p:cNvGrpSpPr/>
          <p:nvPr/>
        </p:nvGrpSpPr>
        <p:grpSpPr>
          <a:xfrm>
            <a:off x="7542825" y="2813866"/>
            <a:ext cx="3763801" cy="1895160"/>
            <a:chOff x="238125" y="3855925"/>
            <a:chExt cx="1898225" cy="955800"/>
          </a:xfrm>
        </p:grpSpPr>
        <p:sp>
          <p:nvSpPr>
            <p:cNvPr id="575" name="Google Shape;575;p28"/>
            <p:cNvSpPr/>
            <p:nvPr/>
          </p:nvSpPr>
          <p:spPr>
            <a:xfrm>
              <a:off x="446750" y="4246450"/>
              <a:ext cx="741000" cy="167550"/>
            </a:xfrm>
            <a:custGeom>
              <a:avLst/>
              <a:gdLst/>
              <a:ahLst/>
              <a:cxnLst/>
              <a:rect l="l" t="t" r="r" b="b"/>
              <a:pathLst>
                <a:path w="29640" h="6702" extrusionOk="0">
                  <a:moveTo>
                    <a:pt x="0" y="1"/>
                  </a:moveTo>
                  <a:lnTo>
                    <a:pt x="1316" y="6702"/>
                  </a:lnTo>
                  <a:lnTo>
                    <a:pt x="29640" y="6702"/>
                  </a:lnTo>
                  <a:lnTo>
                    <a:pt x="296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28"/>
            <p:cNvSpPr/>
            <p:nvPr/>
          </p:nvSpPr>
          <p:spPr>
            <a:xfrm>
              <a:off x="1187725" y="4246450"/>
              <a:ext cx="741025" cy="167550"/>
            </a:xfrm>
            <a:custGeom>
              <a:avLst/>
              <a:gdLst/>
              <a:ahLst/>
              <a:cxnLst/>
              <a:rect l="l" t="t" r="r" b="b"/>
              <a:pathLst>
                <a:path w="29641" h="6702" extrusionOk="0">
                  <a:moveTo>
                    <a:pt x="1" y="1"/>
                  </a:moveTo>
                  <a:lnTo>
                    <a:pt x="1" y="6702"/>
                  </a:lnTo>
                  <a:lnTo>
                    <a:pt x="28284" y="6702"/>
                  </a:lnTo>
                  <a:lnTo>
                    <a:pt x="2964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8"/>
            <p:cNvSpPr/>
            <p:nvPr/>
          </p:nvSpPr>
          <p:spPr>
            <a:xfrm>
              <a:off x="324450" y="3988500"/>
              <a:ext cx="148000" cy="257975"/>
            </a:xfrm>
            <a:custGeom>
              <a:avLst/>
              <a:gdLst/>
              <a:ahLst/>
              <a:cxnLst/>
              <a:rect l="l" t="t" r="r" b="b"/>
              <a:pathLst>
                <a:path w="5920" h="10319" extrusionOk="0">
                  <a:moveTo>
                    <a:pt x="0" y="1"/>
                  </a:moveTo>
                  <a:lnTo>
                    <a:pt x="4892" y="10319"/>
                  </a:lnTo>
                  <a:lnTo>
                    <a:pt x="59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8"/>
            <p:cNvSpPr/>
            <p:nvPr/>
          </p:nvSpPr>
          <p:spPr>
            <a:xfrm>
              <a:off x="1899950" y="3988500"/>
              <a:ext cx="150075" cy="257975"/>
            </a:xfrm>
            <a:custGeom>
              <a:avLst/>
              <a:gdLst/>
              <a:ahLst/>
              <a:cxnLst/>
              <a:rect l="l" t="t" r="r" b="b"/>
              <a:pathLst>
                <a:path w="6003" h="10319" extrusionOk="0">
                  <a:moveTo>
                    <a:pt x="1" y="1"/>
                  </a:moveTo>
                  <a:lnTo>
                    <a:pt x="1069" y="10319"/>
                  </a:lnTo>
                  <a:lnTo>
                    <a:pt x="600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8"/>
            <p:cNvSpPr/>
            <p:nvPr/>
          </p:nvSpPr>
          <p:spPr>
            <a:xfrm>
              <a:off x="446750" y="3855925"/>
              <a:ext cx="1479950" cy="390550"/>
            </a:xfrm>
            <a:custGeom>
              <a:avLst/>
              <a:gdLst/>
              <a:ahLst/>
              <a:cxnLst/>
              <a:rect l="l" t="t" r="r" b="b"/>
              <a:pathLst>
                <a:path w="59198" h="15622" extrusionOk="0">
                  <a:moveTo>
                    <a:pt x="4276" y="1"/>
                  </a:moveTo>
                  <a:lnTo>
                    <a:pt x="3947" y="42"/>
                  </a:lnTo>
                  <a:lnTo>
                    <a:pt x="3659" y="124"/>
                  </a:lnTo>
                  <a:lnTo>
                    <a:pt x="3371" y="247"/>
                  </a:lnTo>
                  <a:lnTo>
                    <a:pt x="3083" y="371"/>
                  </a:lnTo>
                  <a:lnTo>
                    <a:pt x="2837" y="494"/>
                  </a:lnTo>
                  <a:lnTo>
                    <a:pt x="2590" y="658"/>
                  </a:lnTo>
                  <a:lnTo>
                    <a:pt x="2343" y="864"/>
                  </a:lnTo>
                  <a:lnTo>
                    <a:pt x="2138" y="1069"/>
                  </a:lnTo>
                  <a:lnTo>
                    <a:pt x="1932" y="1316"/>
                  </a:lnTo>
                  <a:lnTo>
                    <a:pt x="1768" y="1563"/>
                  </a:lnTo>
                  <a:lnTo>
                    <a:pt x="1645" y="1809"/>
                  </a:lnTo>
                  <a:lnTo>
                    <a:pt x="1480" y="2097"/>
                  </a:lnTo>
                  <a:lnTo>
                    <a:pt x="1398" y="2385"/>
                  </a:lnTo>
                  <a:lnTo>
                    <a:pt x="1316" y="2673"/>
                  </a:lnTo>
                  <a:lnTo>
                    <a:pt x="1275" y="3001"/>
                  </a:lnTo>
                  <a:lnTo>
                    <a:pt x="0" y="15622"/>
                  </a:lnTo>
                  <a:lnTo>
                    <a:pt x="59197" y="15622"/>
                  </a:lnTo>
                  <a:lnTo>
                    <a:pt x="57923" y="3001"/>
                  </a:lnTo>
                  <a:lnTo>
                    <a:pt x="57841" y="2673"/>
                  </a:lnTo>
                  <a:lnTo>
                    <a:pt x="57800" y="2385"/>
                  </a:lnTo>
                  <a:lnTo>
                    <a:pt x="57676" y="2097"/>
                  </a:lnTo>
                  <a:lnTo>
                    <a:pt x="57553" y="1809"/>
                  </a:lnTo>
                  <a:lnTo>
                    <a:pt x="57389" y="1563"/>
                  </a:lnTo>
                  <a:lnTo>
                    <a:pt x="57224" y="1316"/>
                  </a:lnTo>
                  <a:lnTo>
                    <a:pt x="57019" y="1069"/>
                  </a:lnTo>
                  <a:lnTo>
                    <a:pt x="56813" y="864"/>
                  </a:lnTo>
                  <a:lnTo>
                    <a:pt x="56608" y="658"/>
                  </a:lnTo>
                  <a:lnTo>
                    <a:pt x="56361" y="494"/>
                  </a:lnTo>
                  <a:lnTo>
                    <a:pt x="56073" y="371"/>
                  </a:lnTo>
                  <a:lnTo>
                    <a:pt x="55785" y="247"/>
                  </a:lnTo>
                  <a:lnTo>
                    <a:pt x="55498" y="124"/>
                  </a:lnTo>
                  <a:lnTo>
                    <a:pt x="55210" y="42"/>
                  </a:lnTo>
                  <a:lnTo>
                    <a:pt x="549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8"/>
            <p:cNvSpPr/>
            <p:nvPr/>
          </p:nvSpPr>
          <p:spPr>
            <a:xfrm>
              <a:off x="436475" y="4544500"/>
              <a:ext cx="139775" cy="267225"/>
            </a:xfrm>
            <a:custGeom>
              <a:avLst/>
              <a:gdLst/>
              <a:ahLst/>
              <a:cxnLst/>
              <a:rect l="l" t="t" r="r" b="b"/>
              <a:pathLst>
                <a:path w="5591" h="10689" extrusionOk="0">
                  <a:moveTo>
                    <a:pt x="452" y="1"/>
                  </a:moveTo>
                  <a:lnTo>
                    <a:pt x="0" y="10689"/>
                  </a:lnTo>
                  <a:lnTo>
                    <a:pt x="1644" y="10689"/>
                  </a:lnTo>
                  <a:lnTo>
                    <a:pt x="5591" y="124"/>
                  </a:lnTo>
                  <a:lnTo>
                    <a:pt x="4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28"/>
            <p:cNvSpPr/>
            <p:nvPr/>
          </p:nvSpPr>
          <p:spPr>
            <a:xfrm>
              <a:off x="1797175" y="4544500"/>
              <a:ext cx="139800" cy="267225"/>
            </a:xfrm>
            <a:custGeom>
              <a:avLst/>
              <a:gdLst/>
              <a:ahLst/>
              <a:cxnLst/>
              <a:rect l="l" t="t" r="r" b="b"/>
              <a:pathLst>
                <a:path w="5592" h="10689" extrusionOk="0">
                  <a:moveTo>
                    <a:pt x="5139" y="1"/>
                  </a:moveTo>
                  <a:lnTo>
                    <a:pt x="1" y="124"/>
                  </a:lnTo>
                  <a:lnTo>
                    <a:pt x="3906" y="10689"/>
                  </a:lnTo>
                  <a:lnTo>
                    <a:pt x="5591" y="10689"/>
                  </a:lnTo>
                  <a:lnTo>
                    <a:pt x="513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28"/>
            <p:cNvSpPr/>
            <p:nvPr/>
          </p:nvSpPr>
          <p:spPr>
            <a:xfrm>
              <a:off x="1185675" y="4245425"/>
              <a:ext cx="3125" cy="170625"/>
            </a:xfrm>
            <a:custGeom>
              <a:avLst/>
              <a:gdLst/>
              <a:ahLst/>
              <a:cxnLst/>
              <a:rect l="l" t="t" r="r" b="b"/>
              <a:pathLst>
                <a:path w="125" h="6825" extrusionOk="0">
                  <a:moveTo>
                    <a:pt x="42" y="1"/>
                  </a:moveTo>
                  <a:lnTo>
                    <a:pt x="1" y="42"/>
                  </a:lnTo>
                  <a:lnTo>
                    <a:pt x="1" y="6743"/>
                  </a:lnTo>
                  <a:lnTo>
                    <a:pt x="42" y="6784"/>
                  </a:lnTo>
                  <a:lnTo>
                    <a:pt x="83" y="6825"/>
                  </a:lnTo>
                  <a:lnTo>
                    <a:pt x="124" y="6784"/>
                  </a:lnTo>
                  <a:lnTo>
                    <a:pt x="124" y="6743"/>
                  </a:lnTo>
                  <a:lnTo>
                    <a:pt x="124" y="42"/>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8"/>
            <p:cNvSpPr/>
            <p:nvPr/>
          </p:nvSpPr>
          <p:spPr>
            <a:xfrm>
              <a:off x="1632750" y="4110800"/>
              <a:ext cx="328900" cy="227150"/>
            </a:xfrm>
            <a:custGeom>
              <a:avLst/>
              <a:gdLst/>
              <a:ahLst/>
              <a:cxnLst/>
              <a:rect l="l" t="t" r="r" b="b"/>
              <a:pathLst>
                <a:path w="13156" h="9086" extrusionOk="0">
                  <a:moveTo>
                    <a:pt x="1768" y="1"/>
                  </a:moveTo>
                  <a:lnTo>
                    <a:pt x="1645" y="165"/>
                  </a:lnTo>
                  <a:lnTo>
                    <a:pt x="1357" y="658"/>
                  </a:lnTo>
                  <a:lnTo>
                    <a:pt x="1028" y="1439"/>
                  </a:lnTo>
                  <a:lnTo>
                    <a:pt x="617" y="2467"/>
                  </a:lnTo>
                  <a:lnTo>
                    <a:pt x="452" y="3043"/>
                  </a:lnTo>
                  <a:lnTo>
                    <a:pt x="288" y="3700"/>
                  </a:lnTo>
                  <a:lnTo>
                    <a:pt x="165" y="4358"/>
                  </a:lnTo>
                  <a:lnTo>
                    <a:pt x="41" y="5057"/>
                  </a:lnTo>
                  <a:lnTo>
                    <a:pt x="0" y="5797"/>
                  </a:lnTo>
                  <a:lnTo>
                    <a:pt x="0" y="6578"/>
                  </a:lnTo>
                  <a:lnTo>
                    <a:pt x="82" y="7359"/>
                  </a:lnTo>
                  <a:lnTo>
                    <a:pt x="206" y="8181"/>
                  </a:lnTo>
                  <a:lnTo>
                    <a:pt x="2015" y="8387"/>
                  </a:lnTo>
                  <a:lnTo>
                    <a:pt x="3906" y="8551"/>
                  </a:lnTo>
                  <a:lnTo>
                    <a:pt x="7441" y="8839"/>
                  </a:lnTo>
                  <a:lnTo>
                    <a:pt x="10113" y="9003"/>
                  </a:lnTo>
                  <a:lnTo>
                    <a:pt x="11182" y="9086"/>
                  </a:lnTo>
                  <a:lnTo>
                    <a:pt x="11264" y="8921"/>
                  </a:lnTo>
                  <a:lnTo>
                    <a:pt x="11552" y="8469"/>
                  </a:lnTo>
                  <a:lnTo>
                    <a:pt x="11922" y="7770"/>
                  </a:lnTo>
                  <a:lnTo>
                    <a:pt x="12333" y="6784"/>
                  </a:lnTo>
                  <a:lnTo>
                    <a:pt x="12538" y="6208"/>
                  </a:lnTo>
                  <a:lnTo>
                    <a:pt x="12703" y="5591"/>
                  </a:lnTo>
                  <a:lnTo>
                    <a:pt x="12867" y="4934"/>
                  </a:lnTo>
                  <a:lnTo>
                    <a:pt x="12991" y="4235"/>
                  </a:lnTo>
                  <a:lnTo>
                    <a:pt x="13114" y="3495"/>
                  </a:lnTo>
                  <a:lnTo>
                    <a:pt x="13155" y="2673"/>
                  </a:lnTo>
                  <a:lnTo>
                    <a:pt x="13155" y="1850"/>
                  </a:lnTo>
                  <a:lnTo>
                    <a:pt x="13073" y="987"/>
                  </a:lnTo>
                  <a:lnTo>
                    <a:pt x="12045" y="823"/>
                  </a:lnTo>
                  <a:lnTo>
                    <a:pt x="9414" y="494"/>
                  </a:lnTo>
                  <a:lnTo>
                    <a:pt x="7688" y="329"/>
                  </a:lnTo>
                  <a:lnTo>
                    <a:pt x="5797" y="165"/>
                  </a:lnTo>
                  <a:lnTo>
                    <a:pt x="3782" y="42"/>
                  </a:lnTo>
                  <a:lnTo>
                    <a:pt x="1768"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8"/>
            <p:cNvSpPr/>
            <p:nvPr/>
          </p:nvSpPr>
          <p:spPr>
            <a:xfrm>
              <a:off x="1432325" y="4061475"/>
              <a:ext cx="304250" cy="269275"/>
            </a:xfrm>
            <a:custGeom>
              <a:avLst/>
              <a:gdLst/>
              <a:ahLst/>
              <a:cxnLst/>
              <a:rect l="l" t="t" r="r" b="b"/>
              <a:pathLst>
                <a:path w="12170" h="10771" extrusionOk="0">
                  <a:moveTo>
                    <a:pt x="3988" y="0"/>
                  </a:moveTo>
                  <a:lnTo>
                    <a:pt x="3002" y="41"/>
                  </a:lnTo>
                  <a:lnTo>
                    <a:pt x="2180" y="83"/>
                  </a:lnTo>
                  <a:lnTo>
                    <a:pt x="1851" y="946"/>
                  </a:lnTo>
                  <a:lnTo>
                    <a:pt x="1522" y="1891"/>
                  </a:lnTo>
                  <a:lnTo>
                    <a:pt x="1111" y="3166"/>
                  </a:lnTo>
                  <a:lnTo>
                    <a:pt x="741" y="4605"/>
                  </a:lnTo>
                  <a:lnTo>
                    <a:pt x="371" y="6208"/>
                  </a:lnTo>
                  <a:lnTo>
                    <a:pt x="248" y="7030"/>
                  </a:lnTo>
                  <a:lnTo>
                    <a:pt x="124" y="7852"/>
                  </a:lnTo>
                  <a:lnTo>
                    <a:pt x="42" y="8674"/>
                  </a:lnTo>
                  <a:lnTo>
                    <a:pt x="1" y="9538"/>
                  </a:lnTo>
                  <a:lnTo>
                    <a:pt x="2015" y="9908"/>
                  </a:lnTo>
                  <a:lnTo>
                    <a:pt x="3865" y="10195"/>
                  </a:lnTo>
                  <a:lnTo>
                    <a:pt x="5510" y="10442"/>
                  </a:lnTo>
                  <a:lnTo>
                    <a:pt x="6948" y="10565"/>
                  </a:lnTo>
                  <a:lnTo>
                    <a:pt x="8099" y="10689"/>
                  </a:lnTo>
                  <a:lnTo>
                    <a:pt x="8963" y="10730"/>
                  </a:lnTo>
                  <a:lnTo>
                    <a:pt x="9703" y="10771"/>
                  </a:lnTo>
                  <a:lnTo>
                    <a:pt x="9785" y="10648"/>
                  </a:lnTo>
                  <a:lnTo>
                    <a:pt x="9990" y="10237"/>
                  </a:lnTo>
                  <a:lnTo>
                    <a:pt x="10278" y="9579"/>
                  </a:lnTo>
                  <a:lnTo>
                    <a:pt x="10689" y="8633"/>
                  </a:lnTo>
                  <a:lnTo>
                    <a:pt x="11100" y="7318"/>
                  </a:lnTo>
                  <a:lnTo>
                    <a:pt x="11306" y="6578"/>
                  </a:lnTo>
                  <a:lnTo>
                    <a:pt x="11470" y="5715"/>
                  </a:lnTo>
                  <a:lnTo>
                    <a:pt x="11676" y="4769"/>
                  </a:lnTo>
                  <a:lnTo>
                    <a:pt x="11881" y="3700"/>
                  </a:lnTo>
                  <a:lnTo>
                    <a:pt x="12046" y="2549"/>
                  </a:lnTo>
                  <a:lnTo>
                    <a:pt x="12169" y="1316"/>
                  </a:lnTo>
                  <a:lnTo>
                    <a:pt x="11224" y="1028"/>
                  </a:lnTo>
                  <a:lnTo>
                    <a:pt x="10278" y="740"/>
                  </a:lnTo>
                  <a:lnTo>
                    <a:pt x="9333" y="535"/>
                  </a:lnTo>
                  <a:lnTo>
                    <a:pt x="8428" y="370"/>
                  </a:lnTo>
                  <a:lnTo>
                    <a:pt x="7565" y="247"/>
                  </a:lnTo>
                  <a:lnTo>
                    <a:pt x="6743" y="165"/>
                  </a:lnTo>
                  <a:lnTo>
                    <a:pt x="5263" y="41"/>
                  </a:lnTo>
                  <a:lnTo>
                    <a:pt x="3988" y="0"/>
                  </a:lnTo>
                  <a:close/>
                </a:path>
              </a:pathLst>
            </a:custGeom>
            <a:solidFill>
              <a:srgbClr val="E67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28"/>
            <p:cNvSpPr/>
            <p:nvPr/>
          </p:nvSpPr>
          <p:spPr>
            <a:xfrm>
              <a:off x="1253500" y="4087175"/>
              <a:ext cx="275475" cy="242550"/>
            </a:xfrm>
            <a:custGeom>
              <a:avLst/>
              <a:gdLst/>
              <a:ahLst/>
              <a:cxnLst/>
              <a:rect l="l" t="t" r="r" b="b"/>
              <a:pathLst>
                <a:path w="11019" h="9702" extrusionOk="0">
                  <a:moveTo>
                    <a:pt x="2714" y="0"/>
                  </a:moveTo>
                  <a:lnTo>
                    <a:pt x="1974" y="41"/>
                  </a:lnTo>
                  <a:lnTo>
                    <a:pt x="1686" y="822"/>
                  </a:lnTo>
                  <a:lnTo>
                    <a:pt x="1357" y="1727"/>
                  </a:lnTo>
                  <a:lnTo>
                    <a:pt x="1029" y="2837"/>
                  </a:lnTo>
                  <a:lnTo>
                    <a:pt x="659" y="4152"/>
                  </a:lnTo>
                  <a:lnTo>
                    <a:pt x="330" y="5591"/>
                  </a:lnTo>
                  <a:lnTo>
                    <a:pt x="206" y="6331"/>
                  </a:lnTo>
                  <a:lnTo>
                    <a:pt x="124" y="7071"/>
                  </a:lnTo>
                  <a:lnTo>
                    <a:pt x="42" y="7852"/>
                  </a:lnTo>
                  <a:lnTo>
                    <a:pt x="1" y="8592"/>
                  </a:lnTo>
                  <a:lnTo>
                    <a:pt x="1810" y="8962"/>
                  </a:lnTo>
                  <a:lnTo>
                    <a:pt x="3495" y="9209"/>
                  </a:lnTo>
                  <a:lnTo>
                    <a:pt x="4975" y="9414"/>
                  </a:lnTo>
                  <a:lnTo>
                    <a:pt x="6291" y="9537"/>
                  </a:lnTo>
                  <a:lnTo>
                    <a:pt x="8099" y="9702"/>
                  </a:lnTo>
                  <a:lnTo>
                    <a:pt x="8798" y="9702"/>
                  </a:lnTo>
                  <a:lnTo>
                    <a:pt x="9045" y="9250"/>
                  </a:lnTo>
                  <a:lnTo>
                    <a:pt x="9333" y="8674"/>
                  </a:lnTo>
                  <a:lnTo>
                    <a:pt x="9662" y="7770"/>
                  </a:lnTo>
                  <a:lnTo>
                    <a:pt x="10032" y="6619"/>
                  </a:lnTo>
                  <a:lnTo>
                    <a:pt x="10237" y="5920"/>
                  </a:lnTo>
                  <a:lnTo>
                    <a:pt x="10402" y="5139"/>
                  </a:lnTo>
                  <a:lnTo>
                    <a:pt x="10566" y="4275"/>
                  </a:lnTo>
                  <a:lnTo>
                    <a:pt x="10730" y="3330"/>
                  </a:lnTo>
                  <a:lnTo>
                    <a:pt x="10895" y="2302"/>
                  </a:lnTo>
                  <a:lnTo>
                    <a:pt x="11018" y="1192"/>
                  </a:lnTo>
                  <a:lnTo>
                    <a:pt x="10155" y="904"/>
                  </a:lnTo>
                  <a:lnTo>
                    <a:pt x="9292" y="658"/>
                  </a:lnTo>
                  <a:lnTo>
                    <a:pt x="8469" y="493"/>
                  </a:lnTo>
                  <a:lnTo>
                    <a:pt x="7647" y="329"/>
                  </a:lnTo>
                  <a:lnTo>
                    <a:pt x="6866" y="206"/>
                  </a:lnTo>
                  <a:lnTo>
                    <a:pt x="6126" y="123"/>
                  </a:lnTo>
                  <a:lnTo>
                    <a:pt x="477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8"/>
            <p:cNvSpPr/>
            <p:nvPr/>
          </p:nvSpPr>
          <p:spPr>
            <a:xfrm>
              <a:off x="465250" y="4352325"/>
              <a:ext cx="1442950" cy="3100"/>
            </a:xfrm>
            <a:custGeom>
              <a:avLst/>
              <a:gdLst/>
              <a:ahLst/>
              <a:cxnLst/>
              <a:rect l="l" t="t" r="r" b="b"/>
              <a:pathLst>
                <a:path w="57718" h="124" extrusionOk="0">
                  <a:moveTo>
                    <a:pt x="0" y="0"/>
                  </a:moveTo>
                  <a:lnTo>
                    <a:pt x="0" y="41"/>
                  </a:lnTo>
                  <a:lnTo>
                    <a:pt x="0" y="124"/>
                  </a:lnTo>
                  <a:lnTo>
                    <a:pt x="57717" y="124"/>
                  </a:lnTo>
                  <a:lnTo>
                    <a:pt x="57717" y="41"/>
                  </a:lnTo>
                  <a:lnTo>
                    <a:pt x="57717"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8"/>
            <p:cNvSpPr/>
            <p:nvPr/>
          </p:nvSpPr>
          <p:spPr>
            <a:xfrm>
              <a:off x="238125" y="3988500"/>
              <a:ext cx="1898225" cy="593025"/>
            </a:xfrm>
            <a:custGeom>
              <a:avLst/>
              <a:gdLst/>
              <a:ahLst/>
              <a:cxnLst/>
              <a:rect l="l" t="t" r="r" b="b"/>
              <a:pathLst>
                <a:path w="75929" h="23721" extrusionOk="0">
                  <a:moveTo>
                    <a:pt x="3042" y="1"/>
                  </a:moveTo>
                  <a:lnTo>
                    <a:pt x="2672" y="83"/>
                  </a:lnTo>
                  <a:lnTo>
                    <a:pt x="2302" y="165"/>
                  </a:lnTo>
                  <a:lnTo>
                    <a:pt x="1932" y="329"/>
                  </a:lnTo>
                  <a:lnTo>
                    <a:pt x="1603" y="494"/>
                  </a:lnTo>
                  <a:lnTo>
                    <a:pt x="1315" y="741"/>
                  </a:lnTo>
                  <a:lnTo>
                    <a:pt x="1028" y="946"/>
                  </a:lnTo>
                  <a:lnTo>
                    <a:pt x="781" y="1234"/>
                  </a:lnTo>
                  <a:lnTo>
                    <a:pt x="576" y="1522"/>
                  </a:lnTo>
                  <a:lnTo>
                    <a:pt x="370" y="1851"/>
                  </a:lnTo>
                  <a:lnTo>
                    <a:pt x="247" y="2179"/>
                  </a:lnTo>
                  <a:lnTo>
                    <a:pt x="123" y="2549"/>
                  </a:lnTo>
                  <a:lnTo>
                    <a:pt x="41" y="2919"/>
                  </a:lnTo>
                  <a:lnTo>
                    <a:pt x="0" y="3289"/>
                  </a:lnTo>
                  <a:lnTo>
                    <a:pt x="0" y="3700"/>
                  </a:lnTo>
                  <a:lnTo>
                    <a:pt x="82" y="4070"/>
                  </a:lnTo>
                  <a:lnTo>
                    <a:pt x="2837" y="18376"/>
                  </a:lnTo>
                  <a:lnTo>
                    <a:pt x="3001" y="18952"/>
                  </a:lnTo>
                  <a:lnTo>
                    <a:pt x="3165" y="19527"/>
                  </a:lnTo>
                  <a:lnTo>
                    <a:pt x="3412" y="20021"/>
                  </a:lnTo>
                  <a:lnTo>
                    <a:pt x="3659" y="20514"/>
                  </a:lnTo>
                  <a:lnTo>
                    <a:pt x="3988" y="21007"/>
                  </a:lnTo>
                  <a:lnTo>
                    <a:pt x="4316" y="21418"/>
                  </a:lnTo>
                  <a:lnTo>
                    <a:pt x="4728" y="21830"/>
                  </a:lnTo>
                  <a:lnTo>
                    <a:pt x="5139" y="22200"/>
                  </a:lnTo>
                  <a:lnTo>
                    <a:pt x="5550" y="22528"/>
                  </a:lnTo>
                  <a:lnTo>
                    <a:pt x="6043" y="22857"/>
                  </a:lnTo>
                  <a:lnTo>
                    <a:pt x="6536" y="23104"/>
                  </a:lnTo>
                  <a:lnTo>
                    <a:pt x="7071" y="23309"/>
                  </a:lnTo>
                  <a:lnTo>
                    <a:pt x="7605" y="23474"/>
                  </a:lnTo>
                  <a:lnTo>
                    <a:pt x="8140" y="23597"/>
                  </a:lnTo>
                  <a:lnTo>
                    <a:pt x="8715" y="23679"/>
                  </a:lnTo>
                  <a:lnTo>
                    <a:pt x="9291" y="23721"/>
                  </a:lnTo>
                  <a:lnTo>
                    <a:pt x="66638" y="23721"/>
                  </a:lnTo>
                  <a:lnTo>
                    <a:pt x="67214" y="23679"/>
                  </a:lnTo>
                  <a:lnTo>
                    <a:pt x="67789" y="23597"/>
                  </a:lnTo>
                  <a:lnTo>
                    <a:pt x="68365" y="23474"/>
                  </a:lnTo>
                  <a:lnTo>
                    <a:pt x="68899" y="23309"/>
                  </a:lnTo>
                  <a:lnTo>
                    <a:pt x="69392" y="23104"/>
                  </a:lnTo>
                  <a:lnTo>
                    <a:pt x="69886" y="22857"/>
                  </a:lnTo>
                  <a:lnTo>
                    <a:pt x="70379" y="22528"/>
                  </a:lnTo>
                  <a:lnTo>
                    <a:pt x="70831" y="22200"/>
                  </a:lnTo>
                  <a:lnTo>
                    <a:pt x="71242" y="21830"/>
                  </a:lnTo>
                  <a:lnTo>
                    <a:pt x="71612" y="21418"/>
                  </a:lnTo>
                  <a:lnTo>
                    <a:pt x="71941" y="21007"/>
                  </a:lnTo>
                  <a:lnTo>
                    <a:pt x="72270" y="20514"/>
                  </a:lnTo>
                  <a:lnTo>
                    <a:pt x="72558" y="20021"/>
                  </a:lnTo>
                  <a:lnTo>
                    <a:pt x="72763" y="19527"/>
                  </a:lnTo>
                  <a:lnTo>
                    <a:pt x="72969" y="18952"/>
                  </a:lnTo>
                  <a:lnTo>
                    <a:pt x="73092" y="18376"/>
                  </a:lnTo>
                  <a:lnTo>
                    <a:pt x="75888" y="4070"/>
                  </a:lnTo>
                  <a:lnTo>
                    <a:pt x="75929" y="3700"/>
                  </a:lnTo>
                  <a:lnTo>
                    <a:pt x="75929" y="3289"/>
                  </a:lnTo>
                  <a:lnTo>
                    <a:pt x="75888" y="2919"/>
                  </a:lnTo>
                  <a:lnTo>
                    <a:pt x="75805" y="2549"/>
                  </a:lnTo>
                  <a:lnTo>
                    <a:pt x="75723" y="2179"/>
                  </a:lnTo>
                  <a:lnTo>
                    <a:pt x="75559" y="1851"/>
                  </a:lnTo>
                  <a:lnTo>
                    <a:pt x="75353" y="1522"/>
                  </a:lnTo>
                  <a:lnTo>
                    <a:pt x="75148" y="1234"/>
                  </a:lnTo>
                  <a:lnTo>
                    <a:pt x="74901" y="946"/>
                  </a:lnTo>
                  <a:lnTo>
                    <a:pt x="74613" y="741"/>
                  </a:lnTo>
                  <a:lnTo>
                    <a:pt x="74325" y="494"/>
                  </a:lnTo>
                  <a:lnTo>
                    <a:pt x="73997" y="329"/>
                  </a:lnTo>
                  <a:lnTo>
                    <a:pt x="73627" y="165"/>
                  </a:lnTo>
                  <a:lnTo>
                    <a:pt x="73257" y="83"/>
                  </a:lnTo>
                  <a:lnTo>
                    <a:pt x="72887" y="1"/>
                  </a:lnTo>
                  <a:lnTo>
                    <a:pt x="72188" y="1"/>
                  </a:lnTo>
                  <a:lnTo>
                    <a:pt x="71900" y="42"/>
                  </a:lnTo>
                  <a:lnTo>
                    <a:pt x="71612" y="83"/>
                  </a:lnTo>
                  <a:lnTo>
                    <a:pt x="71324" y="206"/>
                  </a:lnTo>
                  <a:lnTo>
                    <a:pt x="71037" y="288"/>
                  </a:lnTo>
                  <a:lnTo>
                    <a:pt x="70790" y="453"/>
                  </a:lnTo>
                  <a:lnTo>
                    <a:pt x="70297" y="782"/>
                  </a:lnTo>
                  <a:lnTo>
                    <a:pt x="69886" y="1152"/>
                  </a:lnTo>
                  <a:lnTo>
                    <a:pt x="69721" y="1398"/>
                  </a:lnTo>
                  <a:lnTo>
                    <a:pt x="69557" y="1645"/>
                  </a:lnTo>
                  <a:lnTo>
                    <a:pt x="69392" y="1892"/>
                  </a:lnTo>
                  <a:lnTo>
                    <a:pt x="69269" y="2179"/>
                  </a:lnTo>
                  <a:lnTo>
                    <a:pt x="69187" y="2467"/>
                  </a:lnTo>
                  <a:lnTo>
                    <a:pt x="69105" y="2755"/>
                  </a:lnTo>
                  <a:lnTo>
                    <a:pt x="66268" y="17020"/>
                  </a:lnTo>
                  <a:lnTo>
                    <a:pt x="9661" y="17020"/>
                  </a:lnTo>
                  <a:lnTo>
                    <a:pt x="6824" y="2755"/>
                  </a:lnTo>
                  <a:lnTo>
                    <a:pt x="6742" y="2467"/>
                  </a:lnTo>
                  <a:lnTo>
                    <a:pt x="6660" y="2179"/>
                  </a:lnTo>
                  <a:lnTo>
                    <a:pt x="6536" y="1892"/>
                  </a:lnTo>
                  <a:lnTo>
                    <a:pt x="6413" y="1645"/>
                  </a:lnTo>
                  <a:lnTo>
                    <a:pt x="6249" y="1398"/>
                  </a:lnTo>
                  <a:lnTo>
                    <a:pt x="6043" y="1152"/>
                  </a:lnTo>
                  <a:lnTo>
                    <a:pt x="5632" y="782"/>
                  </a:lnTo>
                  <a:lnTo>
                    <a:pt x="5139" y="453"/>
                  </a:lnTo>
                  <a:lnTo>
                    <a:pt x="4892" y="288"/>
                  </a:lnTo>
                  <a:lnTo>
                    <a:pt x="4645" y="206"/>
                  </a:lnTo>
                  <a:lnTo>
                    <a:pt x="4358" y="83"/>
                  </a:lnTo>
                  <a:lnTo>
                    <a:pt x="4070" y="42"/>
                  </a:lnTo>
                  <a:lnTo>
                    <a:pt x="37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8"/>
            <p:cNvSpPr/>
            <p:nvPr/>
          </p:nvSpPr>
          <p:spPr>
            <a:xfrm>
              <a:off x="1659475" y="4100525"/>
              <a:ext cx="65775" cy="219950"/>
            </a:xfrm>
            <a:custGeom>
              <a:avLst/>
              <a:gdLst/>
              <a:ahLst/>
              <a:cxnLst/>
              <a:rect l="l" t="t" r="r" b="b"/>
              <a:pathLst>
                <a:path w="2631" h="8798" extrusionOk="0">
                  <a:moveTo>
                    <a:pt x="2549" y="0"/>
                  </a:moveTo>
                  <a:lnTo>
                    <a:pt x="2508" y="42"/>
                  </a:lnTo>
                  <a:lnTo>
                    <a:pt x="2384" y="206"/>
                  </a:lnTo>
                  <a:lnTo>
                    <a:pt x="2014" y="658"/>
                  </a:lnTo>
                  <a:lnTo>
                    <a:pt x="1521" y="1398"/>
                  </a:lnTo>
                  <a:lnTo>
                    <a:pt x="1274" y="1850"/>
                  </a:lnTo>
                  <a:lnTo>
                    <a:pt x="1028" y="2385"/>
                  </a:lnTo>
                  <a:lnTo>
                    <a:pt x="740" y="3001"/>
                  </a:lnTo>
                  <a:lnTo>
                    <a:pt x="534" y="3659"/>
                  </a:lnTo>
                  <a:lnTo>
                    <a:pt x="329" y="4358"/>
                  </a:lnTo>
                  <a:lnTo>
                    <a:pt x="164" y="5139"/>
                  </a:lnTo>
                  <a:lnTo>
                    <a:pt x="41" y="5961"/>
                  </a:lnTo>
                  <a:lnTo>
                    <a:pt x="0" y="6825"/>
                  </a:lnTo>
                  <a:lnTo>
                    <a:pt x="0" y="7770"/>
                  </a:lnTo>
                  <a:lnTo>
                    <a:pt x="123" y="8757"/>
                  </a:lnTo>
                  <a:lnTo>
                    <a:pt x="123" y="8798"/>
                  </a:lnTo>
                  <a:lnTo>
                    <a:pt x="206" y="8798"/>
                  </a:lnTo>
                  <a:lnTo>
                    <a:pt x="247" y="8757"/>
                  </a:lnTo>
                  <a:lnTo>
                    <a:pt x="123" y="7770"/>
                  </a:lnTo>
                  <a:lnTo>
                    <a:pt x="123" y="6825"/>
                  </a:lnTo>
                  <a:lnTo>
                    <a:pt x="164" y="5961"/>
                  </a:lnTo>
                  <a:lnTo>
                    <a:pt x="288" y="5139"/>
                  </a:lnTo>
                  <a:lnTo>
                    <a:pt x="452" y="4399"/>
                  </a:lnTo>
                  <a:lnTo>
                    <a:pt x="617" y="3700"/>
                  </a:lnTo>
                  <a:lnTo>
                    <a:pt x="863" y="3043"/>
                  </a:lnTo>
                  <a:lnTo>
                    <a:pt x="1110" y="2426"/>
                  </a:lnTo>
                  <a:lnTo>
                    <a:pt x="1398" y="1933"/>
                  </a:lnTo>
                  <a:lnTo>
                    <a:pt x="1644" y="1439"/>
                  </a:lnTo>
                  <a:lnTo>
                    <a:pt x="2097" y="740"/>
                  </a:lnTo>
                  <a:lnTo>
                    <a:pt x="2467" y="288"/>
                  </a:lnTo>
                  <a:lnTo>
                    <a:pt x="2631" y="124"/>
                  </a:lnTo>
                  <a:lnTo>
                    <a:pt x="2631" y="83"/>
                  </a:lnTo>
                  <a:lnTo>
                    <a:pt x="2590" y="42"/>
                  </a:lnTo>
                  <a:lnTo>
                    <a:pt x="2549"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8"/>
            <p:cNvSpPr/>
            <p:nvPr/>
          </p:nvSpPr>
          <p:spPr>
            <a:xfrm>
              <a:off x="1452900" y="4122100"/>
              <a:ext cx="55500" cy="190150"/>
            </a:xfrm>
            <a:custGeom>
              <a:avLst/>
              <a:gdLst/>
              <a:ahLst/>
              <a:cxnLst/>
              <a:rect l="l" t="t" r="r" b="b"/>
              <a:pathLst>
                <a:path w="2220" h="7606" extrusionOk="0">
                  <a:moveTo>
                    <a:pt x="2138" y="1"/>
                  </a:moveTo>
                  <a:lnTo>
                    <a:pt x="2097" y="42"/>
                  </a:lnTo>
                  <a:lnTo>
                    <a:pt x="1973" y="124"/>
                  </a:lnTo>
                  <a:lnTo>
                    <a:pt x="1686" y="453"/>
                  </a:lnTo>
                  <a:lnTo>
                    <a:pt x="1274" y="987"/>
                  </a:lnTo>
                  <a:lnTo>
                    <a:pt x="1069" y="1357"/>
                  </a:lnTo>
                  <a:lnTo>
                    <a:pt x="822" y="1768"/>
                  </a:lnTo>
                  <a:lnTo>
                    <a:pt x="617" y="2262"/>
                  </a:lnTo>
                  <a:lnTo>
                    <a:pt x="411" y="2796"/>
                  </a:lnTo>
                  <a:lnTo>
                    <a:pt x="247" y="3413"/>
                  </a:lnTo>
                  <a:lnTo>
                    <a:pt x="123" y="4112"/>
                  </a:lnTo>
                  <a:lnTo>
                    <a:pt x="41" y="4852"/>
                  </a:lnTo>
                  <a:lnTo>
                    <a:pt x="0" y="5715"/>
                  </a:lnTo>
                  <a:lnTo>
                    <a:pt x="41" y="6578"/>
                  </a:lnTo>
                  <a:lnTo>
                    <a:pt x="165" y="7565"/>
                  </a:lnTo>
                  <a:lnTo>
                    <a:pt x="165" y="7606"/>
                  </a:lnTo>
                  <a:lnTo>
                    <a:pt x="288" y="7606"/>
                  </a:lnTo>
                  <a:lnTo>
                    <a:pt x="288" y="7565"/>
                  </a:lnTo>
                  <a:lnTo>
                    <a:pt x="165" y="6578"/>
                  </a:lnTo>
                  <a:lnTo>
                    <a:pt x="123" y="5715"/>
                  </a:lnTo>
                  <a:lnTo>
                    <a:pt x="165" y="4893"/>
                  </a:lnTo>
                  <a:lnTo>
                    <a:pt x="247" y="4153"/>
                  </a:lnTo>
                  <a:lnTo>
                    <a:pt x="370" y="3454"/>
                  </a:lnTo>
                  <a:lnTo>
                    <a:pt x="534" y="2878"/>
                  </a:lnTo>
                  <a:lnTo>
                    <a:pt x="740" y="2344"/>
                  </a:lnTo>
                  <a:lnTo>
                    <a:pt x="946" y="1851"/>
                  </a:lnTo>
                  <a:lnTo>
                    <a:pt x="1151" y="1440"/>
                  </a:lnTo>
                  <a:lnTo>
                    <a:pt x="1357" y="1070"/>
                  </a:lnTo>
                  <a:lnTo>
                    <a:pt x="1768" y="535"/>
                  </a:lnTo>
                  <a:lnTo>
                    <a:pt x="2056" y="247"/>
                  </a:lnTo>
                  <a:lnTo>
                    <a:pt x="2179" y="124"/>
                  </a:lnTo>
                  <a:lnTo>
                    <a:pt x="2220" y="83"/>
                  </a:lnTo>
                  <a:lnTo>
                    <a:pt x="2179" y="42"/>
                  </a:lnTo>
                  <a:lnTo>
                    <a:pt x="2138" y="1"/>
                  </a:lnTo>
                  <a:close/>
                </a:path>
              </a:pathLst>
            </a:custGeom>
            <a:solidFill>
              <a:srgbClr val="EC8F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8"/>
            <p:cNvSpPr/>
            <p:nvPr/>
          </p:nvSpPr>
          <p:spPr>
            <a:xfrm>
              <a:off x="1876325" y="4141625"/>
              <a:ext cx="53450" cy="178850"/>
            </a:xfrm>
            <a:custGeom>
              <a:avLst/>
              <a:gdLst/>
              <a:ahLst/>
              <a:cxnLst/>
              <a:rect l="l" t="t" r="r" b="b"/>
              <a:pathLst>
                <a:path w="2138" h="7154" extrusionOk="0">
                  <a:moveTo>
                    <a:pt x="2056" y="1"/>
                  </a:moveTo>
                  <a:lnTo>
                    <a:pt x="1891" y="124"/>
                  </a:lnTo>
                  <a:lnTo>
                    <a:pt x="1562" y="494"/>
                  </a:lnTo>
                  <a:lnTo>
                    <a:pt x="1151" y="1111"/>
                  </a:lnTo>
                  <a:lnTo>
                    <a:pt x="904" y="1481"/>
                  </a:lnTo>
                  <a:lnTo>
                    <a:pt x="699" y="1933"/>
                  </a:lnTo>
                  <a:lnTo>
                    <a:pt x="493" y="2426"/>
                  </a:lnTo>
                  <a:lnTo>
                    <a:pt x="288" y="2961"/>
                  </a:lnTo>
                  <a:lnTo>
                    <a:pt x="164" y="3536"/>
                  </a:lnTo>
                  <a:lnTo>
                    <a:pt x="41" y="4153"/>
                  </a:lnTo>
                  <a:lnTo>
                    <a:pt x="0" y="4852"/>
                  </a:lnTo>
                  <a:lnTo>
                    <a:pt x="41" y="5551"/>
                  </a:lnTo>
                  <a:lnTo>
                    <a:pt x="164" y="6332"/>
                  </a:lnTo>
                  <a:lnTo>
                    <a:pt x="370" y="7113"/>
                  </a:lnTo>
                  <a:lnTo>
                    <a:pt x="370" y="7154"/>
                  </a:lnTo>
                  <a:lnTo>
                    <a:pt x="493" y="7154"/>
                  </a:lnTo>
                  <a:lnTo>
                    <a:pt x="493" y="7072"/>
                  </a:lnTo>
                  <a:lnTo>
                    <a:pt x="288" y="6291"/>
                  </a:lnTo>
                  <a:lnTo>
                    <a:pt x="164" y="5551"/>
                  </a:lnTo>
                  <a:lnTo>
                    <a:pt x="123" y="4852"/>
                  </a:lnTo>
                  <a:lnTo>
                    <a:pt x="164" y="4194"/>
                  </a:lnTo>
                  <a:lnTo>
                    <a:pt x="288" y="3577"/>
                  </a:lnTo>
                  <a:lnTo>
                    <a:pt x="411" y="3002"/>
                  </a:lnTo>
                  <a:lnTo>
                    <a:pt x="576" y="2467"/>
                  </a:lnTo>
                  <a:lnTo>
                    <a:pt x="781" y="1974"/>
                  </a:lnTo>
                  <a:lnTo>
                    <a:pt x="1028" y="1563"/>
                  </a:lnTo>
                  <a:lnTo>
                    <a:pt x="1233" y="1193"/>
                  </a:lnTo>
                  <a:lnTo>
                    <a:pt x="1644" y="617"/>
                  </a:lnTo>
                  <a:lnTo>
                    <a:pt x="1973" y="248"/>
                  </a:lnTo>
                  <a:lnTo>
                    <a:pt x="2138" y="83"/>
                  </a:lnTo>
                  <a:lnTo>
                    <a:pt x="2138" y="42"/>
                  </a:lnTo>
                  <a:lnTo>
                    <a:pt x="2138"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1" name="Google Shape;591;p28"/>
          <p:cNvGrpSpPr/>
          <p:nvPr/>
        </p:nvGrpSpPr>
        <p:grpSpPr>
          <a:xfrm>
            <a:off x="8792016" y="1569864"/>
            <a:ext cx="619067" cy="619067"/>
            <a:chOff x="1848291" y="1569864"/>
            <a:chExt cx="619067" cy="619067"/>
          </a:xfrm>
        </p:grpSpPr>
        <p:sp>
          <p:nvSpPr>
            <p:cNvPr id="592" name="Google Shape;592;p28"/>
            <p:cNvSpPr/>
            <p:nvPr/>
          </p:nvSpPr>
          <p:spPr>
            <a:xfrm>
              <a:off x="1848291" y="1569864"/>
              <a:ext cx="619067" cy="619067"/>
            </a:xfrm>
            <a:custGeom>
              <a:avLst/>
              <a:gdLst/>
              <a:ahLst/>
              <a:cxnLst/>
              <a:rect l="l" t="t" r="r" b="b"/>
              <a:pathLst>
                <a:path w="12211" h="12211" extrusionOk="0">
                  <a:moveTo>
                    <a:pt x="1" y="1"/>
                  </a:moveTo>
                  <a:lnTo>
                    <a:pt x="1" y="12210"/>
                  </a:lnTo>
                  <a:lnTo>
                    <a:pt x="12210" y="12210"/>
                  </a:lnTo>
                  <a:lnTo>
                    <a:pt x="1221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8"/>
            <p:cNvSpPr/>
            <p:nvPr/>
          </p:nvSpPr>
          <p:spPr>
            <a:xfrm>
              <a:off x="1921245" y="1642817"/>
              <a:ext cx="475238" cy="475238"/>
            </a:xfrm>
            <a:custGeom>
              <a:avLst/>
              <a:gdLst/>
              <a:ahLst/>
              <a:cxnLst/>
              <a:rect l="l" t="t" r="r" b="b"/>
              <a:pathLst>
                <a:path w="9374" h="9374" extrusionOk="0">
                  <a:moveTo>
                    <a:pt x="9250" y="124"/>
                  </a:moveTo>
                  <a:lnTo>
                    <a:pt x="9250" y="9250"/>
                  </a:lnTo>
                  <a:lnTo>
                    <a:pt x="124" y="9250"/>
                  </a:lnTo>
                  <a:lnTo>
                    <a:pt x="124" y="124"/>
                  </a:lnTo>
                  <a:close/>
                  <a:moveTo>
                    <a:pt x="1" y="1"/>
                  </a:moveTo>
                  <a:lnTo>
                    <a:pt x="1" y="42"/>
                  </a:lnTo>
                  <a:lnTo>
                    <a:pt x="1" y="9291"/>
                  </a:lnTo>
                  <a:lnTo>
                    <a:pt x="1" y="9332"/>
                  </a:lnTo>
                  <a:lnTo>
                    <a:pt x="42" y="9373"/>
                  </a:lnTo>
                  <a:lnTo>
                    <a:pt x="9291" y="9373"/>
                  </a:lnTo>
                  <a:lnTo>
                    <a:pt x="9332" y="9332"/>
                  </a:lnTo>
                  <a:lnTo>
                    <a:pt x="9374" y="9291"/>
                  </a:lnTo>
                  <a:lnTo>
                    <a:pt x="9374" y="42"/>
                  </a:lnTo>
                  <a:lnTo>
                    <a:pt x="933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4" name="Google Shape;594;p28"/>
          <p:cNvGrpSpPr/>
          <p:nvPr/>
        </p:nvGrpSpPr>
        <p:grpSpPr>
          <a:xfrm>
            <a:off x="-1590486" y="2102493"/>
            <a:ext cx="3238415" cy="2351521"/>
            <a:chOff x="3864975" y="3468475"/>
            <a:chExt cx="1486125" cy="1079125"/>
          </a:xfrm>
        </p:grpSpPr>
        <p:sp>
          <p:nvSpPr>
            <p:cNvPr id="595" name="Google Shape;595;p28"/>
            <p:cNvSpPr/>
            <p:nvPr/>
          </p:nvSpPr>
          <p:spPr>
            <a:xfrm>
              <a:off x="5044800" y="3604125"/>
              <a:ext cx="306300" cy="943475"/>
            </a:xfrm>
            <a:custGeom>
              <a:avLst/>
              <a:gdLst/>
              <a:ahLst/>
              <a:cxnLst/>
              <a:rect l="l" t="t" r="r" b="b"/>
              <a:pathLst>
                <a:path w="12252" h="37739" extrusionOk="0">
                  <a:moveTo>
                    <a:pt x="1563" y="1"/>
                  </a:moveTo>
                  <a:lnTo>
                    <a:pt x="1892" y="1029"/>
                  </a:lnTo>
                  <a:lnTo>
                    <a:pt x="2221" y="2221"/>
                  </a:lnTo>
                  <a:lnTo>
                    <a:pt x="2591" y="3824"/>
                  </a:lnTo>
                  <a:lnTo>
                    <a:pt x="2919" y="5756"/>
                  </a:lnTo>
                  <a:lnTo>
                    <a:pt x="3125" y="6784"/>
                  </a:lnTo>
                  <a:lnTo>
                    <a:pt x="3248" y="7894"/>
                  </a:lnTo>
                  <a:lnTo>
                    <a:pt x="3372" y="9045"/>
                  </a:lnTo>
                  <a:lnTo>
                    <a:pt x="3495" y="10278"/>
                  </a:lnTo>
                  <a:lnTo>
                    <a:pt x="3536" y="11511"/>
                  </a:lnTo>
                  <a:lnTo>
                    <a:pt x="3577" y="12786"/>
                  </a:lnTo>
                  <a:lnTo>
                    <a:pt x="3536" y="13402"/>
                  </a:lnTo>
                  <a:lnTo>
                    <a:pt x="3495" y="14019"/>
                  </a:lnTo>
                  <a:lnTo>
                    <a:pt x="3413" y="14677"/>
                  </a:lnTo>
                  <a:lnTo>
                    <a:pt x="3248" y="15293"/>
                  </a:lnTo>
                  <a:lnTo>
                    <a:pt x="2919" y="16527"/>
                  </a:lnTo>
                  <a:lnTo>
                    <a:pt x="2508" y="17801"/>
                  </a:lnTo>
                  <a:lnTo>
                    <a:pt x="1604" y="20350"/>
                  </a:lnTo>
                  <a:lnTo>
                    <a:pt x="1111" y="21706"/>
                  </a:lnTo>
                  <a:lnTo>
                    <a:pt x="700" y="23104"/>
                  </a:lnTo>
                  <a:lnTo>
                    <a:pt x="535" y="23844"/>
                  </a:lnTo>
                  <a:lnTo>
                    <a:pt x="371" y="24584"/>
                  </a:lnTo>
                  <a:lnTo>
                    <a:pt x="206" y="25365"/>
                  </a:lnTo>
                  <a:lnTo>
                    <a:pt x="124" y="26146"/>
                  </a:lnTo>
                  <a:lnTo>
                    <a:pt x="42" y="26927"/>
                  </a:lnTo>
                  <a:lnTo>
                    <a:pt x="1" y="27791"/>
                  </a:lnTo>
                  <a:lnTo>
                    <a:pt x="1" y="28613"/>
                  </a:lnTo>
                  <a:lnTo>
                    <a:pt x="83" y="29517"/>
                  </a:lnTo>
                  <a:lnTo>
                    <a:pt x="165" y="30422"/>
                  </a:lnTo>
                  <a:lnTo>
                    <a:pt x="330" y="31367"/>
                  </a:lnTo>
                  <a:lnTo>
                    <a:pt x="535" y="32354"/>
                  </a:lnTo>
                  <a:lnTo>
                    <a:pt x="823" y="33340"/>
                  </a:lnTo>
                  <a:lnTo>
                    <a:pt x="1152" y="34368"/>
                  </a:lnTo>
                  <a:lnTo>
                    <a:pt x="1563" y="35478"/>
                  </a:lnTo>
                  <a:lnTo>
                    <a:pt x="2015" y="36588"/>
                  </a:lnTo>
                  <a:lnTo>
                    <a:pt x="2591" y="37739"/>
                  </a:lnTo>
                  <a:lnTo>
                    <a:pt x="8551" y="37739"/>
                  </a:lnTo>
                  <a:lnTo>
                    <a:pt x="8675" y="37616"/>
                  </a:lnTo>
                  <a:lnTo>
                    <a:pt x="9004" y="37205"/>
                  </a:lnTo>
                  <a:lnTo>
                    <a:pt x="9497" y="36506"/>
                  </a:lnTo>
                  <a:lnTo>
                    <a:pt x="9744" y="36095"/>
                  </a:lnTo>
                  <a:lnTo>
                    <a:pt x="10031" y="35560"/>
                  </a:lnTo>
                  <a:lnTo>
                    <a:pt x="10360" y="34985"/>
                  </a:lnTo>
                  <a:lnTo>
                    <a:pt x="10648" y="34327"/>
                  </a:lnTo>
                  <a:lnTo>
                    <a:pt x="10936" y="33587"/>
                  </a:lnTo>
                  <a:lnTo>
                    <a:pt x="11224" y="32806"/>
                  </a:lnTo>
                  <a:lnTo>
                    <a:pt x="11511" y="31901"/>
                  </a:lnTo>
                  <a:lnTo>
                    <a:pt x="11717" y="30956"/>
                  </a:lnTo>
                  <a:lnTo>
                    <a:pt x="11922" y="29928"/>
                  </a:lnTo>
                  <a:lnTo>
                    <a:pt x="12087" y="28818"/>
                  </a:lnTo>
                  <a:lnTo>
                    <a:pt x="12210" y="27626"/>
                  </a:lnTo>
                  <a:lnTo>
                    <a:pt x="12251" y="26352"/>
                  </a:lnTo>
                  <a:lnTo>
                    <a:pt x="12251" y="25036"/>
                  </a:lnTo>
                  <a:lnTo>
                    <a:pt x="12169" y="23597"/>
                  </a:lnTo>
                  <a:lnTo>
                    <a:pt x="12005" y="22117"/>
                  </a:lnTo>
                  <a:lnTo>
                    <a:pt x="11758" y="20514"/>
                  </a:lnTo>
                  <a:lnTo>
                    <a:pt x="11429" y="18829"/>
                  </a:lnTo>
                  <a:lnTo>
                    <a:pt x="10977" y="17102"/>
                  </a:lnTo>
                  <a:lnTo>
                    <a:pt x="10442" y="15252"/>
                  </a:lnTo>
                  <a:lnTo>
                    <a:pt x="9785" y="13320"/>
                  </a:lnTo>
                  <a:lnTo>
                    <a:pt x="9004" y="11347"/>
                  </a:lnTo>
                  <a:lnTo>
                    <a:pt x="8099" y="9250"/>
                  </a:lnTo>
                  <a:lnTo>
                    <a:pt x="7030" y="7072"/>
                  </a:lnTo>
                  <a:lnTo>
                    <a:pt x="5838" y="4811"/>
                  </a:lnTo>
                  <a:lnTo>
                    <a:pt x="4523" y="2426"/>
                  </a:lnTo>
                  <a:lnTo>
                    <a:pt x="30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8"/>
            <p:cNvSpPr/>
            <p:nvPr/>
          </p:nvSpPr>
          <p:spPr>
            <a:xfrm>
              <a:off x="4066400" y="4058400"/>
              <a:ext cx="694775" cy="161375"/>
            </a:xfrm>
            <a:custGeom>
              <a:avLst/>
              <a:gdLst/>
              <a:ahLst/>
              <a:cxnLst/>
              <a:rect l="l" t="t" r="r" b="b"/>
              <a:pathLst>
                <a:path w="27791" h="6455" extrusionOk="0">
                  <a:moveTo>
                    <a:pt x="1" y="0"/>
                  </a:moveTo>
                  <a:lnTo>
                    <a:pt x="1275" y="6454"/>
                  </a:lnTo>
                  <a:lnTo>
                    <a:pt x="26516" y="6454"/>
                  </a:lnTo>
                  <a:lnTo>
                    <a:pt x="27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8"/>
            <p:cNvSpPr/>
            <p:nvPr/>
          </p:nvSpPr>
          <p:spPr>
            <a:xfrm>
              <a:off x="3948225" y="3808650"/>
              <a:ext cx="142875" cy="249775"/>
            </a:xfrm>
            <a:custGeom>
              <a:avLst/>
              <a:gdLst/>
              <a:ahLst/>
              <a:cxnLst/>
              <a:rect l="l" t="t" r="r" b="b"/>
              <a:pathLst>
                <a:path w="5715" h="9991" extrusionOk="0">
                  <a:moveTo>
                    <a:pt x="0" y="1"/>
                  </a:moveTo>
                  <a:lnTo>
                    <a:pt x="4728" y="9990"/>
                  </a:lnTo>
                  <a:lnTo>
                    <a:pt x="5714" y="1"/>
                  </a:lnTo>
                  <a:close/>
                </a:path>
              </a:pathLst>
            </a:custGeom>
            <a:solidFill>
              <a:srgbClr val="B963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8"/>
            <p:cNvSpPr/>
            <p:nvPr/>
          </p:nvSpPr>
          <p:spPr>
            <a:xfrm>
              <a:off x="4733400" y="3808650"/>
              <a:ext cx="144925" cy="249775"/>
            </a:xfrm>
            <a:custGeom>
              <a:avLst/>
              <a:gdLst/>
              <a:ahLst/>
              <a:cxnLst/>
              <a:rect l="l" t="t" r="r" b="b"/>
              <a:pathLst>
                <a:path w="5797" h="9991" extrusionOk="0">
                  <a:moveTo>
                    <a:pt x="1" y="1"/>
                  </a:moveTo>
                  <a:lnTo>
                    <a:pt x="1028" y="9990"/>
                  </a:lnTo>
                  <a:lnTo>
                    <a:pt x="57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8"/>
            <p:cNvSpPr/>
            <p:nvPr/>
          </p:nvSpPr>
          <p:spPr>
            <a:xfrm>
              <a:off x="4066400" y="3468475"/>
              <a:ext cx="692725" cy="589950"/>
            </a:xfrm>
            <a:custGeom>
              <a:avLst/>
              <a:gdLst/>
              <a:ahLst/>
              <a:cxnLst/>
              <a:rect l="l" t="t" r="r" b="b"/>
              <a:pathLst>
                <a:path w="27709" h="23598" extrusionOk="0">
                  <a:moveTo>
                    <a:pt x="5345" y="0"/>
                  </a:moveTo>
                  <a:lnTo>
                    <a:pt x="4975" y="41"/>
                  </a:lnTo>
                  <a:lnTo>
                    <a:pt x="4646" y="124"/>
                  </a:lnTo>
                  <a:lnTo>
                    <a:pt x="4358" y="247"/>
                  </a:lnTo>
                  <a:lnTo>
                    <a:pt x="4029" y="370"/>
                  </a:lnTo>
                  <a:lnTo>
                    <a:pt x="3742" y="535"/>
                  </a:lnTo>
                  <a:lnTo>
                    <a:pt x="3495" y="740"/>
                  </a:lnTo>
                  <a:lnTo>
                    <a:pt x="3248" y="946"/>
                  </a:lnTo>
                  <a:lnTo>
                    <a:pt x="3002" y="1151"/>
                  </a:lnTo>
                  <a:lnTo>
                    <a:pt x="2796" y="1398"/>
                  </a:lnTo>
                  <a:lnTo>
                    <a:pt x="2591" y="1686"/>
                  </a:lnTo>
                  <a:lnTo>
                    <a:pt x="2426" y="1974"/>
                  </a:lnTo>
                  <a:lnTo>
                    <a:pt x="2303" y="2261"/>
                  </a:lnTo>
                  <a:lnTo>
                    <a:pt x="2180" y="2590"/>
                  </a:lnTo>
                  <a:lnTo>
                    <a:pt x="2097" y="2919"/>
                  </a:lnTo>
                  <a:lnTo>
                    <a:pt x="2056" y="3248"/>
                  </a:lnTo>
                  <a:lnTo>
                    <a:pt x="1" y="23597"/>
                  </a:lnTo>
                  <a:lnTo>
                    <a:pt x="27708" y="23597"/>
                  </a:lnTo>
                  <a:lnTo>
                    <a:pt x="25653" y="3248"/>
                  </a:lnTo>
                  <a:lnTo>
                    <a:pt x="25612" y="2919"/>
                  </a:lnTo>
                  <a:lnTo>
                    <a:pt x="25530" y="2590"/>
                  </a:lnTo>
                  <a:lnTo>
                    <a:pt x="25406" y="2261"/>
                  </a:lnTo>
                  <a:lnTo>
                    <a:pt x="25242" y="1974"/>
                  </a:lnTo>
                  <a:lnTo>
                    <a:pt x="25077" y="1686"/>
                  </a:lnTo>
                  <a:lnTo>
                    <a:pt x="24913" y="1398"/>
                  </a:lnTo>
                  <a:lnTo>
                    <a:pt x="24707" y="1151"/>
                  </a:lnTo>
                  <a:lnTo>
                    <a:pt x="24461" y="946"/>
                  </a:lnTo>
                  <a:lnTo>
                    <a:pt x="24214" y="740"/>
                  </a:lnTo>
                  <a:lnTo>
                    <a:pt x="23926" y="535"/>
                  </a:lnTo>
                  <a:lnTo>
                    <a:pt x="23639" y="370"/>
                  </a:lnTo>
                  <a:lnTo>
                    <a:pt x="23351" y="247"/>
                  </a:lnTo>
                  <a:lnTo>
                    <a:pt x="23022" y="124"/>
                  </a:lnTo>
                  <a:lnTo>
                    <a:pt x="22693" y="41"/>
                  </a:lnTo>
                  <a:lnTo>
                    <a:pt x="223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8"/>
            <p:cNvSpPr/>
            <p:nvPr/>
          </p:nvSpPr>
          <p:spPr>
            <a:xfrm>
              <a:off x="4056125" y="4345125"/>
              <a:ext cx="134650" cy="202475"/>
            </a:xfrm>
            <a:custGeom>
              <a:avLst/>
              <a:gdLst/>
              <a:ahLst/>
              <a:cxnLst/>
              <a:rect l="l" t="t" r="r" b="b"/>
              <a:pathLst>
                <a:path w="5386" h="8099" extrusionOk="0">
                  <a:moveTo>
                    <a:pt x="453" y="0"/>
                  </a:moveTo>
                  <a:lnTo>
                    <a:pt x="1" y="8099"/>
                  </a:lnTo>
                  <a:lnTo>
                    <a:pt x="1604" y="8099"/>
                  </a:lnTo>
                  <a:lnTo>
                    <a:pt x="5386" y="124"/>
                  </a:lnTo>
                  <a:lnTo>
                    <a:pt x="45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8"/>
            <p:cNvSpPr/>
            <p:nvPr/>
          </p:nvSpPr>
          <p:spPr>
            <a:xfrm>
              <a:off x="4634750" y="4345125"/>
              <a:ext cx="134650" cy="202475"/>
            </a:xfrm>
            <a:custGeom>
              <a:avLst/>
              <a:gdLst/>
              <a:ahLst/>
              <a:cxnLst/>
              <a:rect l="l" t="t" r="r" b="b"/>
              <a:pathLst>
                <a:path w="5386" h="8099" extrusionOk="0">
                  <a:moveTo>
                    <a:pt x="4933" y="0"/>
                  </a:moveTo>
                  <a:lnTo>
                    <a:pt x="0" y="124"/>
                  </a:lnTo>
                  <a:lnTo>
                    <a:pt x="3782" y="8099"/>
                  </a:lnTo>
                  <a:lnTo>
                    <a:pt x="5385" y="8099"/>
                  </a:lnTo>
                  <a:lnTo>
                    <a:pt x="49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8"/>
            <p:cNvSpPr/>
            <p:nvPr/>
          </p:nvSpPr>
          <p:spPr>
            <a:xfrm>
              <a:off x="4064350" y="3807625"/>
              <a:ext cx="697850" cy="251825"/>
            </a:xfrm>
            <a:custGeom>
              <a:avLst/>
              <a:gdLst/>
              <a:ahLst/>
              <a:cxnLst/>
              <a:rect l="l" t="t" r="r" b="b"/>
              <a:pathLst>
                <a:path w="27914" h="10073" extrusionOk="0">
                  <a:moveTo>
                    <a:pt x="1028" y="0"/>
                  </a:moveTo>
                  <a:lnTo>
                    <a:pt x="1028" y="42"/>
                  </a:lnTo>
                  <a:lnTo>
                    <a:pt x="1" y="10031"/>
                  </a:lnTo>
                  <a:lnTo>
                    <a:pt x="1" y="10072"/>
                  </a:lnTo>
                  <a:lnTo>
                    <a:pt x="27914" y="10072"/>
                  </a:lnTo>
                  <a:lnTo>
                    <a:pt x="27914" y="10031"/>
                  </a:lnTo>
                  <a:lnTo>
                    <a:pt x="26845" y="42"/>
                  </a:lnTo>
                  <a:lnTo>
                    <a:pt x="26804" y="0"/>
                  </a:lnTo>
                  <a:lnTo>
                    <a:pt x="26722" y="0"/>
                  </a:lnTo>
                  <a:lnTo>
                    <a:pt x="26722" y="42"/>
                  </a:lnTo>
                  <a:lnTo>
                    <a:pt x="27790" y="9949"/>
                  </a:lnTo>
                  <a:lnTo>
                    <a:pt x="124" y="9949"/>
                  </a:lnTo>
                  <a:lnTo>
                    <a:pt x="1152" y="42"/>
                  </a:lnTo>
                  <a:lnTo>
                    <a:pt x="111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8"/>
            <p:cNvSpPr/>
            <p:nvPr/>
          </p:nvSpPr>
          <p:spPr>
            <a:xfrm>
              <a:off x="3864975" y="3808650"/>
              <a:ext cx="1096600" cy="571450"/>
            </a:xfrm>
            <a:custGeom>
              <a:avLst/>
              <a:gdLst/>
              <a:ahLst/>
              <a:cxnLst/>
              <a:rect l="l" t="t" r="r" b="b"/>
              <a:pathLst>
                <a:path w="43864" h="22858" extrusionOk="0">
                  <a:moveTo>
                    <a:pt x="3330" y="1"/>
                  </a:moveTo>
                  <a:lnTo>
                    <a:pt x="2960" y="42"/>
                  </a:lnTo>
                  <a:lnTo>
                    <a:pt x="2590" y="83"/>
                  </a:lnTo>
                  <a:lnTo>
                    <a:pt x="2220" y="206"/>
                  </a:lnTo>
                  <a:lnTo>
                    <a:pt x="1891" y="329"/>
                  </a:lnTo>
                  <a:lnTo>
                    <a:pt x="1562" y="494"/>
                  </a:lnTo>
                  <a:lnTo>
                    <a:pt x="1275" y="699"/>
                  </a:lnTo>
                  <a:lnTo>
                    <a:pt x="987" y="946"/>
                  </a:lnTo>
                  <a:lnTo>
                    <a:pt x="781" y="1193"/>
                  </a:lnTo>
                  <a:lnTo>
                    <a:pt x="535" y="1480"/>
                  </a:lnTo>
                  <a:lnTo>
                    <a:pt x="370" y="1809"/>
                  </a:lnTo>
                  <a:lnTo>
                    <a:pt x="247" y="2138"/>
                  </a:lnTo>
                  <a:lnTo>
                    <a:pt x="124" y="2467"/>
                  </a:lnTo>
                  <a:lnTo>
                    <a:pt x="41" y="2837"/>
                  </a:lnTo>
                  <a:lnTo>
                    <a:pt x="0" y="3207"/>
                  </a:lnTo>
                  <a:lnTo>
                    <a:pt x="0" y="3577"/>
                  </a:lnTo>
                  <a:lnTo>
                    <a:pt x="83" y="3947"/>
                  </a:lnTo>
                  <a:lnTo>
                    <a:pt x="2755" y="17760"/>
                  </a:lnTo>
                  <a:lnTo>
                    <a:pt x="2878" y="18294"/>
                  </a:lnTo>
                  <a:lnTo>
                    <a:pt x="3042" y="18828"/>
                  </a:lnTo>
                  <a:lnTo>
                    <a:pt x="3289" y="19322"/>
                  </a:lnTo>
                  <a:lnTo>
                    <a:pt x="3536" y="19815"/>
                  </a:lnTo>
                  <a:lnTo>
                    <a:pt x="3824" y="20267"/>
                  </a:lnTo>
                  <a:lnTo>
                    <a:pt x="4193" y="20678"/>
                  </a:lnTo>
                  <a:lnTo>
                    <a:pt x="4563" y="21089"/>
                  </a:lnTo>
                  <a:lnTo>
                    <a:pt x="4933" y="21418"/>
                  </a:lnTo>
                  <a:lnTo>
                    <a:pt x="5386" y="21747"/>
                  </a:lnTo>
                  <a:lnTo>
                    <a:pt x="5838" y="22035"/>
                  </a:lnTo>
                  <a:lnTo>
                    <a:pt x="6290" y="22282"/>
                  </a:lnTo>
                  <a:lnTo>
                    <a:pt x="6824" y="22487"/>
                  </a:lnTo>
                  <a:lnTo>
                    <a:pt x="7318" y="22652"/>
                  </a:lnTo>
                  <a:lnTo>
                    <a:pt x="7852" y="22775"/>
                  </a:lnTo>
                  <a:lnTo>
                    <a:pt x="8428" y="22857"/>
                  </a:lnTo>
                  <a:lnTo>
                    <a:pt x="35478" y="22857"/>
                  </a:lnTo>
                  <a:lnTo>
                    <a:pt x="36012" y="22775"/>
                  </a:lnTo>
                  <a:lnTo>
                    <a:pt x="36546" y="22652"/>
                  </a:lnTo>
                  <a:lnTo>
                    <a:pt x="37081" y="22487"/>
                  </a:lnTo>
                  <a:lnTo>
                    <a:pt x="37574" y="22282"/>
                  </a:lnTo>
                  <a:lnTo>
                    <a:pt x="38067" y="22035"/>
                  </a:lnTo>
                  <a:lnTo>
                    <a:pt x="38520" y="21747"/>
                  </a:lnTo>
                  <a:lnTo>
                    <a:pt x="38931" y="21418"/>
                  </a:lnTo>
                  <a:lnTo>
                    <a:pt x="39342" y="21089"/>
                  </a:lnTo>
                  <a:lnTo>
                    <a:pt x="39712" y="20678"/>
                  </a:lnTo>
                  <a:lnTo>
                    <a:pt x="40041" y="20267"/>
                  </a:lnTo>
                  <a:lnTo>
                    <a:pt x="40328" y="19815"/>
                  </a:lnTo>
                  <a:lnTo>
                    <a:pt x="40575" y="19322"/>
                  </a:lnTo>
                  <a:lnTo>
                    <a:pt x="40822" y="18828"/>
                  </a:lnTo>
                  <a:lnTo>
                    <a:pt x="40986" y="18294"/>
                  </a:lnTo>
                  <a:lnTo>
                    <a:pt x="41110" y="17760"/>
                  </a:lnTo>
                  <a:lnTo>
                    <a:pt x="43823" y="3947"/>
                  </a:lnTo>
                  <a:lnTo>
                    <a:pt x="43864" y="3577"/>
                  </a:lnTo>
                  <a:lnTo>
                    <a:pt x="43864" y="3207"/>
                  </a:lnTo>
                  <a:lnTo>
                    <a:pt x="43823" y="2837"/>
                  </a:lnTo>
                  <a:lnTo>
                    <a:pt x="43741" y="2467"/>
                  </a:lnTo>
                  <a:lnTo>
                    <a:pt x="43658" y="2138"/>
                  </a:lnTo>
                  <a:lnTo>
                    <a:pt x="43494" y="1809"/>
                  </a:lnTo>
                  <a:lnTo>
                    <a:pt x="43329" y="1480"/>
                  </a:lnTo>
                  <a:lnTo>
                    <a:pt x="43124" y="1193"/>
                  </a:lnTo>
                  <a:lnTo>
                    <a:pt x="42877" y="946"/>
                  </a:lnTo>
                  <a:lnTo>
                    <a:pt x="42589" y="699"/>
                  </a:lnTo>
                  <a:lnTo>
                    <a:pt x="42302" y="494"/>
                  </a:lnTo>
                  <a:lnTo>
                    <a:pt x="41973" y="329"/>
                  </a:lnTo>
                  <a:lnTo>
                    <a:pt x="41644" y="206"/>
                  </a:lnTo>
                  <a:lnTo>
                    <a:pt x="41315" y="83"/>
                  </a:lnTo>
                  <a:lnTo>
                    <a:pt x="40945" y="42"/>
                  </a:lnTo>
                  <a:lnTo>
                    <a:pt x="40534" y="1"/>
                  </a:lnTo>
                  <a:lnTo>
                    <a:pt x="40246" y="1"/>
                  </a:lnTo>
                  <a:lnTo>
                    <a:pt x="39958" y="42"/>
                  </a:lnTo>
                  <a:lnTo>
                    <a:pt x="39671" y="124"/>
                  </a:lnTo>
                  <a:lnTo>
                    <a:pt x="39424" y="206"/>
                  </a:lnTo>
                  <a:lnTo>
                    <a:pt x="38890" y="453"/>
                  </a:lnTo>
                  <a:lnTo>
                    <a:pt x="38437" y="740"/>
                  </a:lnTo>
                  <a:lnTo>
                    <a:pt x="38026" y="1152"/>
                  </a:lnTo>
                  <a:lnTo>
                    <a:pt x="37697" y="1604"/>
                  </a:lnTo>
                  <a:lnTo>
                    <a:pt x="37574" y="1850"/>
                  </a:lnTo>
                  <a:lnTo>
                    <a:pt x="37451" y="2138"/>
                  </a:lnTo>
                  <a:lnTo>
                    <a:pt x="37369" y="2385"/>
                  </a:lnTo>
                  <a:lnTo>
                    <a:pt x="37286" y="2673"/>
                  </a:lnTo>
                  <a:lnTo>
                    <a:pt x="34573" y="16444"/>
                  </a:lnTo>
                  <a:lnTo>
                    <a:pt x="9332" y="16444"/>
                  </a:lnTo>
                  <a:lnTo>
                    <a:pt x="6578" y="2673"/>
                  </a:lnTo>
                  <a:lnTo>
                    <a:pt x="6537" y="2385"/>
                  </a:lnTo>
                  <a:lnTo>
                    <a:pt x="6413" y="2138"/>
                  </a:lnTo>
                  <a:lnTo>
                    <a:pt x="6290" y="1850"/>
                  </a:lnTo>
                  <a:lnTo>
                    <a:pt x="6167" y="1604"/>
                  </a:lnTo>
                  <a:lnTo>
                    <a:pt x="5838" y="1152"/>
                  </a:lnTo>
                  <a:lnTo>
                    <a:pt x="5427" y="740"/>
                  </a:lnTo>
                  <a:lnTo>
                    <a:pt x="4975" y="453"/>
                  </a:lnTo>
                  <a:lnTo>
                    <a:pt x="4481" y="206"/>
                  </a:lnTo>
                  <a:lnTo>
                    <a:pt x="4193" y="124"/>
                  </a:lnTo>
                  <a:lnTo>
                    <a:pt x="3906" y="42"/>
                  </a:lnTo>
                  <a:lnTo>
                    <a:pt x="36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8"/>
            <p:cNvSpPr/>
            <p:nvPr/>
          </p:nvSpPr>
          <p:spPr>
            <a:xfrm>
              <a:off x="4355200" y="3468475"/>
              <a:ext cx="444000" cy="521075"/>
            </a:xfrm>
            <a:custGeom>
              <a:avLst/>
              <a:gdLst/>
              <a:ahLst/>
              <a:cxnLst/>
              <a:rect l="l" t="t" r="r" b="b"/>
              <a:pathLst>
                <a:path w="17760" h="20843" extrusionOk="0">
                  <a:moveTo>
                    <a:pt x="0" y="0"/>
                  </a:moveTo>
                  <a:lnTo>
                    <a:pt x="6989" y="20843"/>
                  </a:lnTo>
                  <a:lnTo>
                    <a:pt x="17760" y="13608"/>
                  </a:lnTo>
                  <a:lnTo>
                    <a:pt x="13978" y="2302"/>
                  </a:lnTo>
                  <a:lnTo>
                    <a:pt x="13772" y="1809"/>
                  </a:lnTo>
                  <a:lnTo>
                    <a:pt x="13484" y="1357"/>
                  </a:lnTo>
                  <a:lnTo>
                    <a:pt x="13114" y="946"/>
                  </a:lnTo>
                  <a:lnTo>
                    <a:pt x="12744" y="617"/>
                  </a:lnTo>
                  <a:lnTo>
                    <a:pt x="12292" y="370"/>
                  </a:lnTo>
                  <a:lnTo>
                    <a:pt x="11799" y="165"/>
                  </a:lnTo>
                  <a:lnTo>
                    <a:pt x="11305" y="41"/>
                  </a:lnTo>
                  <a:lnTo>
                    <a:pt x="1077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8"/>
            <p:cNvSpPr/>
            <p:nvPr/>
          </p:nvSpPr>
          <p:spPr>
            <a:xfrm>
              <a:off x="4410700" y="3468475"/>
              <a:ext cx="373075" cy="440925"/>
            </a:xfrm>
            <a:custGeom>
              <a:avLst/>
              <a:gdLst/>
              <a:ahLst/>
              <a:cxnLst/>
              <a:rect l="l" t="t" r="r" b="b"/>
              <a:pathLst>
                <a:path w="14923" h="17637" extrusionOk="0">
                  <a:moveTo>
                    <a:pt x="0" y="0"/>
                  </a:moveTo>
                  <a:lnTo>
                    <a:pt x="5920" y="17636"/>
                  </a:lnTo>
                  <a:lnTo>
                    <a:pt x="14923" y="11716"/>
                  </a:lnTo>
                  <a:lnTo>
                    <a:pt x="11758" y="2302"/>
                  </a:lnTo>
                  <a:lnTo>
                    <a:pt x="11552" y="1809"/>
                  </a:lnTo>
                  <a:lnTo>
                    <a:pt x="11264" y="1357"/>
                  </a:lnTo>
                  <a:lnTo>
                    <a:pt x="10894" y="946"/>
                  </a:lnTo>
                  <a:lnTo>
                    <a:pt x="10524" y="617"/>
                  </a:lnTo>
                  <a:lnTo>
                    <a:pt x="10072" y="370"/>
                  </a:lnTo>
                  <a:lnTo>
                    <a:pt x="9579" y="165"/>
                  </a:lnTo>
                  <a:lnTo>
                    <a:pt x="9085" y="41"/>
                  </a:lnTo>
                  <a:lnTo>
                    <a:pt x="85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8"/>
            <p:cNvSpPr/>
            <p:nvPr/>
          </p:nvSpPr>
          <p:spPr>
            <a:xfrm>
              <a:off x="4360325" y="3471550"/>
              <a:ext cx="3125" cy="84300"/>
            </a:xfrm>
            <a:custGeom>
              <a:avLst/>
              <a:gdLst/>
              <a:ahLst/>
              <a:cxnLst/>
              <a:rect l="l" t="t" r="r" b="b"/>
              <a:pathLst>
                <a:path w="125" h="3372" extrusionOk="0">
                  <a:moveTo>
                    <a:pt x="42" y="1"/>
                  </a:moveTo>
                  <a:lnTo>
                    <a:pt x="1" y="42"/>
                  </a:lnTo>
                  <a:lnTo>
                    <a:pt x="1" y="3289"/>
                  </a:lnTo>
                  <a:lnTo>
                    <a:pt x="42" y="3331"/>
                  </a:lnTo>
                  <a:lnTo>
                    <a:pt x="83" y="3372"/>
                  </a:lnTo>
                  <a:lnTo>
                    <a:pt x="124" y="3331"/>
                  </a:lnTo>
                  <a:lnTo>
                    <a:pt x="124" y="3289"/>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28"/>
            <p:cNvSpPr/>
            <p:nvPr/>
          </p:nvSpPr>
          <p:spPr>
            <a:xfrm>
              <a:off x="4377800" y="3521925"/>
              <a:ext cx="3125" cy="84275"/>
            </a:xfrm>
            <a:custGeom>
              <a:avLst/>
              <a:gdLst/>
              <a:ahLst/>
              <a:cxnLst/>
              <a:rect l="l" t="t" r="r" b="b"/>
              <a:pathLst>
                <a:path w="125" h="3371"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28"/>
            <p:cNvSpPr/>
            <p:nvPr/>
          </p:nvSpPr>
          <p:spPr>
            <a:xfrm>
              <a:off x="4396300" y="3570225"/>
              <a:ext cx="3125" cy="84300"/>
            </a:xfrm>
            <a:custGeom>
              <a:avLst/>
              <a:gdLst/>
              <a:ahLst/>
              <a:cxnLst/>
              <a:rect l="l" t="t" r="r" b="b"/>
              <a:pathLst>
                <a:path w="125" h="3372" extrusionOk="0">
                  <a:moveTo>
                    <a:pt x="1" y="0"/>
                  </a:moveTo>
                  <a:lnTo>
                    <a:pt x="1" y="41"/>
                  </a:lnTo>
                  <a:lnTo>
                    <a:pt x="1" y="3289"/>
                  </a:lnTo>
                  <a:lnTo>
                    <a:pt x="1"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8"/>
            <p:cNvSpPr/>
            <p:nvPr/>
          </p:nvSpPr>
          <p:spPr>
            <a:xfrm>
              <a:off x="4415825" y="3628800"/>
              <a:ext cx="3125" cy="84300"/>
            </a:xfrm>
            <a:custGeom>
              <a:avLst/>
              <a:gdLst/>
              <a:ahLst/>
              <a:cxnLst/>
              <a:rect l="l" t="t" r="r" b="b"/>
              <a:pathLst>
                <a:path w="125" h="3372" extrusionOk="0">
                  <a:moveTo>
                    <a:pt x="42" y="0"/>
                  </a:moveTo>
                  <a:lnTo>
                    <a:pt x="1" y="42"/>
                  </a:lnTo>
                  <a:lnTo>
                    <a:pt x="1" y="3289"/>
                  </a:lnTo>
                  <a:lnTo>
                    <a:pt x="42" y="3330"/>
                  </a:lnTo>
                  <a:lnTo>
                    <a:pt x="83" y="3371"/>
                  </a:lnTo>
                  <a:lnTo>
                    <a:pt x="124" y="3330"/>
                  </a:lnTo>
                  <a:lnTo>
                    <a:pt x="124" y="3289"/>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8"/>
            <p:cNvSpPr/>
            <p:nvPr/>
          </p:nvSpPr>
          <p:spPr>
            <a:xfrm>
              <a:off x="4434325" y="3686350"/>
              <a:ext cx="3125" cy="84300"/>
            </a:xfrm>
            <a:custGeom>
              <a:avLst/>
              <a:gdLst/>
              <a:ahLst/>
              <a:cxnLst/>
              <a:rect l="l" t="t" r="r" b="b"/>
              <a:pathLst>
                <a:path w="125" h="3372" extrusionOk="0">
                  <a:moveTo>
                    <a:pt x="83" y="1"/>
                  </a:moveTo>
                  <a:lnTo>
                    <a:pt x="42" y="42"/>
                  </a:lnTo>
                  <a:lnTo>
                    <a:pt x="1" y="83"/>
                  </a:lnTo>
                  <a:lnTo>
                    <a:pt x="1" y="3330"/>
                  </a:lnTo>
                  <a:lnTo>
                    <a:pt x="42" y="3371"/>
                  </a:lnTo>
                  <a:lnTo>
                    <a:pt x="124" y="3371"/>
                  </a:lnTo>
                  <a:lnTo>
                    <a:pt x="124" y="3330"/>
                  </a:lnTo>
                  <a:lnTo>
                    <a:pt x="124" y="83"/>
                  </a:lnTo>
                  <a:lnTo>
                    <a:pt x="124" y="42"/>
                  </a:lnTo>
                  <a:lnTo>
                    <a:pt x="8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28"/>
            <p:cNvSpPr/>
            <p:nvPr/>
          </p:nvSpPr>
          <p:spPr>
            <a:xfrm>
              <a:off x="4454900" y="3751100"/>
              <a:ext cx="3100" cy="84300"/>
            </a:xfrm>
            <a:custGeom>
              <a:avLst/>
              <a:gdLst/>
              <a:ahLst/>
              <a:cxnLst/>
              <a:rect l="l" t="t" r="r" b="b"/>
              <a:pathLst>
                <a:path w="124" h="3372" extrusionOk="0">
                  <a:moveTo>
                    <a:pt x="41" y="0"/>
                  </a:moveTo>
                  <a:lnTo>
                    <a:pt x="0" y="83"/>
                  </a:lnTo>
                  <a:lnTo>
                    <a:pt x="0" y="3289"/>
                  </a:lnTo>
                  <a:lnTo>
                    <a:pt x="41" y="3330"/>
                  </a:lnTo>
                  <a:lnTo>
                    <a:pt x="82" y="3371"/>
                  </a:lnTo>
                  <a:lnTo>
                    <a:pt x="123" y="3330"/>
                  </a:lnTo>
                  <a:lnTo>
                    <a:pt x="123" y="3289"/>
                  </a:lnTo>
                  <a:lnTo>
                    <a:pt x="123" y="83"/>
                  </a:lnTo>
                  <a:lnTo>
                    <a:pt x="12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28"/>
            <p:cNvSpPr/>
            <p:nvPr/>
          </p:nvSpPr>
          <p:spPr>
            <a:xfrm>
              <a:off x="4475450" y="3802475"/>
              <a:ext cx="3100" cy="83275"/>
            </a:xfrm>
            <a:custGeom>
              <a:avLst/>
              <a:gdLst/>
              <a:ahLst/>
              <a:cxnLst/>
              <a:rect l="l" t="t" r="r" b="b"/>
              <a:pathLst>
                <a:path w="124" h="3331" extrusionOk="0">
                  <a:moveTo>
                    <a:pt x="0" y="1"/>
                  </a:moveTo>
                  <a:lnTo>
                    <a:pt x="0" y="42"/>
                  </a:lnTo>
                  <a:lnTo>
                    <a:pt x="0" y="3290"/>
                  </a:lnTo>
                  <a:lnTo>
                    <a:pt x="0" y="3331"/>
                  </a:lnTo>
                  <a:lnTo>
                    <a:pt x="82" y="3331"/>
                  </a:lnTo>
                  <a:lnTo>
                    <a:pt x="124" y="3290"/>
                  </a:lnTo>
                  <a:lnTo>
                    <a:pt x="124" y="42"/>
                  </a:lnTo>
                  <a:lnTo>
                    <a:pt x="82"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8"/>
            <p:cNvSpPr/>
            <p:nvPr/>
          </p:nvSpPr>
          <p:spPr>
            <a:xfrm>
              <a:off x="4492925" y="3865175"/>
              <a:ext cx="3100" cy="84300"/>
            </a:xfrm>
            <a:custGeom>
              <a:avLst/>
              <a:gdLst/>
              <a:ahLst/>
              <a:cxnLst/>
              <a:rect l="l" t="t" r="r" b="b"/>
              <a:pathLst>
                <a:path w="124" h="3372" extrusionOk="0">
                  <a:moveTo>
                    <a:pt x="41" y="1"/>
                  </a:moveTo>
                  <a:lnTo>
                    <a:pt x="0" y="42"/>
                  </a:lnTo>
                  <a:lnTo>
                    <a:pt x="0" y="3289"/>
                  </a:lnTo>
                  <a:lnTo>
                    <a:pt x="41" y="3330"/>
                  </a:lnTo>
                  <a:lnTo>
                    <a:pt x="82" y="3371"/>
                  </a:lnTo>
                  <a:lnTo>
                    <a:pt x="123" y="3330"/>
                  </a:lnTo>
                  <a:lnTo>
                    <a:pt x="123" y="3289"/>
                  </a:lnTo>
                  <a:lnTo>
                    <a:pt x="123" y="42"/>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8"/>
            <p:cNvSpPr/>
            <p:nvPr/>
          </p:nvSpPr>
          <p:spPr>
            <a:xfrm>
              <a:off x="4512450" y="3910400"/>
              <a:ext cx="3100" cy="84300"/>
            </a:xfrm>
            <a:custGeom>
              <a:avLst/>
              <a:gdLst/>
              <a:ahLst/>
              <a:cxnLst/>
              <a:rect l="l" t="t" r="r" b="b"/>
              <a:pathLst>
                <a:path w="124" h="3372" extrusionOk="0">
                  <a:moveTo>
                    <a:pt x="41" y="0"/>
                  </a:moveTo>
                  <a:lnTo>
                    <a:pt x="0" y="41"/>
                  </a:lnTo>
                  <a:lnTo>
                    <a:pt x="0" y="83"/>
                  </a:lnTo>
                  <a:lnTo>
                    <a:pt x="0" y="3330"/>
                  </a:lnTo>
                  <a:lnTo>
                    <a:pt x="0" y="3371"/>
                  </a:lnTo>
                  <a:lnTo>
                    <a:pt x="123" y="3371"/>
                  </a:lnTo>
                  <a:lnTo>
                    <a:pt x="123" y="3330"/>
                  </a:lnTo>
                  <a:lnTo>
                    <a:pt x="123" y="83"/>
                  </a:lnTo>
                  <a:lnTo>
                    <a:pt x="123"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8"/>
            <p:cNvSpPr/>
            <p:nvPr/>
          </p:nvSpPr>
          <p:spPr>
            <a:xfrm>
              <a:off x="4531975" y="3947400"/>
              <a:ext cx="3100" cy="84300"/>
            </a:xfrm>
            <a:custGeom>
              <a:avLst/>
              <a:gdLst/>
              <a:ahLst/>
              <a:cxnLst/>
              <a:rect l="l" t="t" r="r" b="b"/>
              <a:pathLst>
                <a:path w="124" h="3372" extrusionOk="0">
                  <a:moveTo>
                    <a:pt x="0" y="0"/>
                  </a:moveTo>
                  <a:lnTo>
                    <a:pt x="0" y="41"/>
                  </a:lnTo>
                  <a:lnTo>
                    <a:pt x="0" y="3289"/>
                  </a:lnTo>
                  <a:lnTo>
                    <a:pt x="0" y="3330"/>
                  </a:lnTo>
                  <a:lnTo>
                    <a:pt x="41" y="3371"/>
                  </a:lnTo>
                  <a:lnTo>
                    <a:pt x="82" y="3330"/>
                  </a:lnTo>
                  <a:lnTo>
                    <a:pt x="124" y="3289"/>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8"/>
            <p:cNvSpPr/>
            <p:nvPr/>
          </p:nvSpPr>
          <p:spPr>
            <a:xfrm>
              <a:off x="4560750" y="3927875"/>
              <a:ext cx="3100" cy="84300"/>
            </a:xfrm>
            <a:custGeom>
              <a:avLst/>
              <a:gdLst/>
              <a:ahLst/>
              <a:cxnLst/>
              <a:rect l="l" t="t" r="r" b="b"/>
              <a:pathLst>
                <a:path w="124" h="3372" extrusionOk="0">
                  <a:moveTo>
                    <a:pt x="82" y="0"/>
                  </a:moveTo>
                  <a:lnTo>
                    <a:pt x="41" y="41"/>
                  </a:lnTo>
                  <a:lnTo>
                    <a:pt x="0" y="82"/>
                  </a:lnTo>
                  <a:lnTo>
                    <a:pt x="0" y="3330"/>
                  </a:lnTo>
                  <a:lnTo>
                    <a:pt x="41" y="3371"/>
                  </a:lnTo>
                  <a:lnTo>
                    <a:pt x="124" y="3371"/>
                  </a:lnTo>
                  <a:lnTo>
                    <a:pt x="124" y="3330"/>
                  </a:lnTo>
                  <a:lnTo>
                    <a:pt x="124" y="82"/>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28"/>
            <p:cNvSpPr/>
            <p:nvPr/>
          </p:nvSpPr>
          <p:spPr>
            <a:xfrm>
              <a:off x="4596725" y="3905250"/>
              <a:ext cx="3100" cy="84300"/>
            </a:xfrm>
            <a:custGeom>
              <a:avLst/>
              <a:gdLst/>
              <a:ahLst/>
              <a:cxnLst/>
              <a:rect l="l" t="t" r="r" b="b"/>
              <a:pathLst>
                <a:path w="124" h="3372" extrusionOk="0">
                  <a:moveTo>
                    <a:pt x="0" y="1"/>
                  </a:moveTo>
                  <a:lnTo>
                    <a:pt x="0" y="83"/>
                  </a:lnTo>
                  <a:lnTo>
                    <a:pt x="0" y="3289"/>
                  </a:lnTo>
                  <a:lnTo>
                    <a:pt x="0" y="3372"/>
                  </a:lnTo>
                  <a:lnTo>
                    <a:pt x="123" y="3372"/>
                  </a:lnTo>
                  <a:lnTo>
                    <a:pt x="123" y="3289"/>
                  </a:lnTo>
                  <a:lnTo>
                    <a:pt x="123" y="83"/>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8"/>
            <p:cNvSpPr/>
            <p:nvPr/>
          </p:nvSpPr>
          <p:spPr>
            <a:xfrm>
              <a:off x="4630625" y="3882650"/>
              <a:ext cx="3125" cy="84300"/>
            </a:xfrm>
            <a:custGeom>
              <a:avLst/>
              <a:gdLst/>
              <a:ahLst/>
              <a:cxnLst/>
              <a:rect l="l" t="t" r="r" b="b"/>
              <a:pathLst>
                <a:path w="125" h="3372" extrusionOk="0">
                  <a:moveTo>
                    <a:pt x="83" y="0"/>
                  </a:moveTo>
                  <a:lnTo>
                    <a:pt x="42" y="41"/>
                  </a:lnTo>
                  <a:lnTo>
                    <a:pt x="1" y="83"/>
                  </a:lnTo>
                  <a:lnTo>
                    <a:pt x="1" y="3330"/>
                  </a:lnTo>
                  <a:lnTo>
                    <a:pt x="42" y="3371"/>
                  </a:lnTo>
                  <a:lnTo>
                    <a:pt x="124" y="3371"/>
                  </a:lnTo>
                  <a:lnTo>
                    <a:pt x="124" y="3330"/>
                  </a:lnTo>
                  <a:lnTo>
                    <a:pt x="124" y="83"/>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8"/>
            <p:cNvSpPr/>
            <p:nvPr/>
          </p:nvSpPr>
          <p:spPr>
            <a:xfrm>
              <a:off x="4661450" y="3861075"/>
              <a:ext cx="3125" cy="84300"/>
            </a:xfrm>
            <a:custGeom>
              <a:avLst/>
              <a:gdLst/>
              <a:ahLst/>
              <a:cxnLst/>
              <a:rect l="l" t="t" r="r" b="b"/>
              <a:pathLst>
                <a:path w="125" h="3372" extrusionOk="0">
                  <a:moveTo>
                    <a:pt x="42" y="0"/>
                  </a:moveTo>
                  <a:lnTo>
                    <a:pt x="1" y="41"/>
                  </a:lnTo>
                  <a:lnTo>
                    <a:pt x="1" y="3289"/>
                  </a:lnTo>
                  <a:lnTo>
                    <a:pt x="42"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8"/>
            <p:cNvSpPr/>
            <p:nvPr/>
          </p:nvSpPr>
          <p:spPr>
            <a:xfrm>
              <a:off x="4693325" y="3839475"/>
              <a:ext cx="3100" cy="84300"/>
            </a:xfrm>
            <a:custGeom>
              <a:avLst/>
              <a:gdLst/>
              <a:ahLst/>
              <a:cxnLst/>
              <a:rect l="l" t="t" r="r" b="b"/>
              <a:pathLst>
                <a:path w="124" h="3372" extrusionOk="0">
                  <a:moveTo>
                    <a:pt x="41" y="1"/>
                  </a:moveTo>
                  <a:lnTo>
                    <a:pt x="0" y="42"/>
                  </a:lnTo>
                  <a:lnTo>
                    <a:pt x="0" y="3290"/>
                  </a:lnTo>
                  <a:lnTo>
                    <a:pt x="41" y="3331"/>
                  </a:lnTo>
                  <a:lnTo>
                    <a:pt x="83" y="3372"/>
                  </a:lnTo>
                  <a:lnTo>
                    <a:pt x="124" y="3331"/>
                  </a:lnTo>
                  <a:lnTo>
                    <a:pt x="124" y="3290"/>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8"/>
            <p:cNvSpPr/>
            <p:nvPr/>
          </p:nvSpPr>
          <p:spPr>
            <a:xfrm>
              <a:off x="4728275" y="3815850"/>
              <a:ext cx="3100" cy="84300"/>
            </a:xfrm>
            <a:custGeom>
              <a:avLst/>
              <a:gdLst/>
              <a:ahLst/>
              <a:cxnLst/>
              <a:rect l="l" t="t" r="r" b="b"/>
              <a:pathLst>
                <a:path w="124" h="3372" extrusionOk="0">
                  <a:moveTo>
                    <a:pt x="41" y="0"/>
                  </a:moveTo>
                  <a:lnTo>
                    <a:pt x="0" y="41"/>
                  </a:lnTo>
                  <a:lnTo>
                    <a:pt x="0" y="82"/>
                  </a:lnTo>
                  <a:lnTo>
                    <a:pt x="0" y="3330"/>
                  </a:lnTo>
                  <a:lnTo>
                    <a:pt x="0" y="3371"/>
                  </a:lnTo>
                  <a:lnTo>
                    <a:pt x="82" y="3371"/>
                  </a:lnTo>
                  <a:lnTo>
                    <a:pt x="123" y="3330"/>
                  </a:lnTo>
                  <a:lnTo>
                    <a:pt x="123" y="82"/>
                  </a:lnTo>
                  <a:lnTo>
                    <a:pt x="82"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8"/>
            <p:cNvSpPr/>
            <p:nvPr/>
          </p:nvSpPr>
          <p:spPr>
            <a:xfrm>
              <a:off x="4763200" y="3795300"/>
              <a:ext cx="3125" cy="84300"/>
            </a:xfrm>
            <a:custGeom>
              <a:avLst/>
              <a:gdLst/>
              <a:ahLst/>
              <a:cxnLst/>
              <a:rect l="l" t="t" r="r" b="b"/>
              <a:pathLst>
                <a:path w="125" h="3372"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8"/>
            <p:cNvSpPr/>
            <p:nvPr/>
          </p:nvSpPr>
          <p:spPr>
            <a:xfrm>
              <a:off x="4793000" y="3807625"/>
              <a:ext cx="3125" cy="52425"/>
            </a:xfrm>
            <a:custGeom>
              <a:avLst/>
              <a:gdLst/>
              <a:ahLst/>
              <a:cxnLst/>
              <a:rect l="l" t="t" r="r" b="b"/>
              <a:pathLst>
                <a:path w="125" h="2097" extrusionOk="0">
                  <a:moveTo>
                    <a:pt x="1" y="0"/>
                  </a:moveTo>
                  <a:lnTo>
                    <a:pt x="1" y="42"/>
                  </a:lnTo>
                  <a:lnTo>
                    <a:pt x="1" y="2015"/>
                  </a:lnTo>
                  <a:lnTo>
                    <a:pt x="1" y="2056"/>
                  </a:lnTo>
                  <a:lnTo>
                    <a:pt x="83" y="2097"/>
                  </a:lnTo>
                  <a:lnTo>
                    <a:pt x="124" y="2056"/>
                  </a:lnTo>
                  <a:lnTo>
                    <a:pt x="124" y="2015"/>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24" name="Google Shape;624;p28"/>
          <p:cNvGrpSpPr/>
          <p:nvPr/>
        </p:nvGrpSpPr>
        <p:grpSpPr>
          <a:xfrm>
            <a:off x="8000070" y="1569864"/>
            <a:ext cx="619016" cy="619067"/>
            <a:chOff x="1056345" y="1569864"/>
            <a:chExt cx="619016" cy="619067"/>
          </a:xfrm>
        </p:grpSpPr>
        <p:sp>
          <p:nvSpPr>
            <p:cNvPr id="625" name="Google Shape;625;p28"/>
            <p:cNvSpPr/>
            <p:nvPr/>
          </p:nvSpPr>
          <p:spPr>
            <a:xfrm>
              <a:off x="1056345" y="1569864"/>
              <a:ext cx="619016" cy="619067"/>
            </a:xfrm>
            <a:custGeom>
              <a:avLst/>
              <a:gdLst/>
              <a:ahLst/>
              <a:cxnLst/>
              <a:rect l="l" t="t" r="r" b="b"/>
              <a:pathLst>
                <a:path w="12210" h="12211" extrusionOk="0">
                  <a:moveTo>
                    <a:pt x="0" y="1"/>
                  </a:moveTo>
                  <a:lnTo>
                    <a:pt x="0" y="12210"/>
                  </a:lnTo>
                  <a:lnTo>
                    <a:pt x="12210" y="12210"/>
                  </a:lnTo>
                  <a:lnTo>
                    <a:pt x="1221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8"/>
            <p:cNvSpPr/>
            <p:nvPr/>
          </p:nvSpPr>
          <p:spPr>
            <a:xfrm>
              <a:off x="1129299" y="1642817"/>
              <a:ext cx="475238" cy="475238"/>
            </a:xfrm>
            <a:custGeom>
              <a:avLst/>
              <a:gdLst/>
              <a:ahLst/>
              <a:cxnLst/>
              <a:rect l="l" t="t" r="r" b="b"/>
              <a:pathLst>
                <a:path w="9374" h="9374" extrusionOk="0">
                  <a:moveTo>
                    <a:pt x="9250" y="124"/>
                  </a:moveTo>
                  <a:lnTo>
                    <a:pt x="9250" y="9250"/>
                  </a:lnTo>
                  <a:lnTo>
                    <a:pt x="123" y="9250"/>
                  </a:lnTo>
                  <a:lnTo>
                    <a:pt x="123" y="124"/>
                  </a:lnTo>
                  <a:close/>
                  <a:moveTo>
                    <a:pt x="0" y="1"/>
                  </a:moveTo>
                  <a:lnTo>
                    <a:pt x="0" y="42"/>
                  </a:lnTo>
                  <a:lnTo>
                    <a:pt x="0" y="9291"/>
                  </a:lnTo>
                  <a:lnTo>
                    <a:pt x="0" y="9332"/>
                  </a:lnTo>
                  <a:lnTo>
                    <a:pt x="41" y="9373"/>
                  </a:lnTo>
                  <a:lnTo>
                    <a:pt x="9291" y="9373"/>
                  </a:lnTo>
                  <a:lnTo>
                    <a:pt x="9332" y="9332"/>
                  </a:lnTo>
                  <a:lnTo>
                    <a:pt x="9373" y="9291"/>
                  </a:lnTo>
                  <a:lnTo>
                    <a:pt x="9373" y="42"/>
                  </a:lnTo>
                  <a:lnTo>
                    <a:pt x="933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10">
  <p:cSld name="CUSTOM_25_1_1_1_1_1_1_1_1">
    <p:spTree>
      <p:nvGrpSpPr>
        <p:cNvPr id="1" name="Shape 627"/>
        <p:cNvGrpSpPr/>
        <p:nvPr/>
      </p:nvGrpSpPr>
      <p:grpSpPr>
        <a:xfrm>
          <a:off x="0" y="0"/>
          <a:ext cx="0" cy="0"/>
          <a:chOff x="0" y="0"/>
          <a:chExt cx="0" cy="0"/>
        </a:xfrm>
      </p:grpSpPr>
      <p:sp>
        <p:nvSpPr>
          <p:cNvPr id="628" name="Google Shape;628;p29"/>
          <p:cNvSpPr/>
          <p:nvPr/>
        </p:nvSpPr>
        <p:spPr>
          <a:xfrm>
            <a:off x="-19050" y="-19050"/>
            <a:ext cx="20451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9"/>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30" name="Google Shape;630;p29"/>
          <p:cNvSpPr/>
          <p:nvPr/>
        </p:nvSpPr>
        <p:spPr>
          <a:xfrm>
            <a:off x="-19050" y="4006900"/>
            <a:ext cx="91767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1" name="Google Shape;631;p29"/>
          <p:cNvGrpSpPr/>
          <p:nvPr/>
        </p:nvGrpSpPr>
        <p:grpSpPr>
          <a:xfrm>
            <a:off x="401870" y="2897469"/>
            <a:ext cx="3511998" cy="1591445"/>
            <a:chOff x="624550" y="2075900"/>
            <a:chExt cx="1392600" cy="631050"/>
          </a:xfrm>
        </p:grpSpPr>
        <p:sp>
          <p:nvSpPr>
            <p:cNvPr id="632" name="Google Shape;632;p29"/>
            <p:cNvSpPr/>
            <p:nvPr/>
          </p:nvSpPr>
          <p:spPr>
            <a:xfrm>
              <a:off x="624550" y="2528100"/>
              <a:ext cx="1392600" cy="61700"/>
            </a:xfrm>
            <a:custGeom>
              <a:avLst/>
              <a:gdLst/>
              <a:ahLst/>
              <a:cxnLst/>
              <a:rect l="l" t="t" r="r" b="b"/>
              <a:pathLst>
                <a:path w="55704" h="2468" extrusionOk="0">
                  <a:moveTo>
                    <a:pt x="0" y="1"/>
                  </a:moveTo>
                  <a:lnTo>
                    <a:pt x="0" y="2467"/>
                  </a:lnTo>
                  <a:lnTo>
                    <a:pt x="55703" y="2467"/>
                  </a:lnTo>
                  <a:lnTo>
                    <a:pt x="557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9"/>
            <p:cNvSpPr/>
            <p:nvPr/>
          </p:nvSpPr>
          <p:spPr>
            <a:xfrm>
              <a:off x="624550" y="2394500"/>
              <a:ext cx="1392600" cy="99700"/>
            </a:xfrm>
            <a:custGeom>
              <a:avLst/>
              <a:gdLst/>
              <a:ahLst/>
              <a:cxnLst/>
              <a:rect l="l" t="t" r="r" b="b"/>
              <a:pathLst>
                <a:path w="55704" h="3988" extrusionOk="0">
                  <a:moveTo>
                    <a:pt x="1439" y="0"/>
                  </a:moveTo>
                  <a:lnTo>
                    <a:pt x="1151" y="41"/>
                  </a:lnTo>
                  <a:lnTo>
                    <a:pt x="863" y="124"/>
                  </a:lnTo>
                  <a:lnTo>
                    <a:pt x="617" y="247"/>
                  </a:lnTo>
                  <a:lnTo>
                    <a:pt x="411" y="411"/>
                  </a:lnTo>
                  <a:lnTo>
                    <a:pt x="247" y="617"/>
                  </a:lnTo>
                  <a:lnTo>
                    <a:pt x="123" y="864"/>
                  </a:lnTo>
                  <a:lnTo>
                    <a:pt x="41" y="1151"/>
                  </a:lnTo>
                  <a:lnTo>
                    <a:pt x="0" y="1439"/>
                  </a:lnTo>
                  <a:lnTo>
                    <a:pt x="0" y="3988"/>
                  </a:lnTo>
                  <a:lnTo>
                    <a:pt x="55703" y="3988"/>
                  </a:lnTo>
                  <a:lnTo>
                    <a:pt x="55703" y="1439"/>
                  </a:lnTo>
                  <a:lnTo>
                    <a:pt x="55703" y="1151"/>
                  </a:lnTo>
                  <a:lnTo>
                    <a:pt x="55621" y="864"/>
                  </a:lnTo>
                  <a:lnTo>
                    <a:pt x="55456" y="617"/>
                  </a:lnTo>
                  <a:lnTo>
                    <a:pt x="55292" y="411"/>
                  </a:lnTo>
                  <a:lnTo>
                    <a:pt x="55086" y="247"/>
                  </a:lnTo>
                  <a:lnTo>
                    <a:pt x="54840" y="124"/>
                  </a:lnTo>
                  <a:lnTo>
                    <a:pt x="54593" y="41"/>
                  </a:lnTo>
                  <a:lnTo>
                    <a:pt x="543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9"/>
            <p:cNvSpPr/>
            <p:nvPr/>
          </p:nvSpPr>
          <p:spPr>
            <a:xfrm>
              <a:off x="624550" y="2497275"/>
              <a:ext cx="1392600" cy="30850"/>
            </a:xfrm>
            <a:custGeom>
              <a:avLst/>
              <a:gdLst/>
              <a:ahLst/>
              <a:cxnLst/>
              <a:rect l="l" t="t" r="r" b="b"/>
              <a:pathLst>
                <a:path w="55704" h="1234" extrusionOk="0">
                  <a:moveTo>
                    <a:pt x="0" y="0"/>
                  </a:moveTo>
                  <a:lnTo>
                    <a:pt x="0" y="1234"/>
                  </a:lnTo>
                  <a:lnTo>
                    <a:pt x="55703" y="1234"/>
                  </a:lnTo>
                  <a:lnTo>
                    <a:pt x="557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9"/>
            <p:cNvSpPr/>
            <p:nvPr/>
          </p:nvSpPr>
          <p:spPr>
            <a:xfrm>
              <a:off x="624550" y="2494175"/>
              <a:ext cx="1392600" cy="3125"/>
            </a:xfrm>
            <a:custGeom>
              <a:avLst/>
              <a:gdLst/>
              <a:ahLst/>
              <a:cxnLst/>
              <a:rect l="l" t="t" r="r" b="b"/>
              <a:pathLst>
                <a:path w="55704" h="125" extrusionOk="0">
                  <a:moveTo>
                    <a:pt x="0" y="1"/>
                  </a:moveTo>
                  <a:lnTo>
                    <a:pt x="0" y="124"/>
                  </a:lnTo>
                  <a:lnTo>
                    <a:pt x="55703" y="124"/>
                  </a:lnTo>
                  <a:lnTo>
                    <a:pt x="55703" y="1"/>
                  </a:lnTo>
                  <a:close/>
                </a:path>
              </a:pathLst>
            </a:custGeom>
            <a:solidFill>
              <a:srgbClr val="B963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9"/>
            <p:cNvSpPr/>
            <p:nvPr/>
          </p:nvSpPr>
          <p:spPr>
            <a:xfrm>
              <a:off x="624550" y="2075900"/>
              <a:ext cx="696825" cy="318625"/>
            </a:xfrm>
            <a:custGeom>
              <a:avLst/>
              <a:gdLst/>
              <a:ahLst/>
              <a:cxnLst/>
              <a:rect l="l" t="t" r="r" b="b"/>
              <a:pathLst>
                <a:path w="27873" h="12745" extrusionOk="0">
                  <a:moveTo>
                    <a:pt x="534" y="1"/>
                  </a:moveTo>
                  <a:lnTo>
                    <a:pt x="329" y="42"/>
                  </a:lnTo>
                  <a:lnTo>
                    <a:pt x="164" y="165"/>
                  </a:lnTo>
                  <a:lnTo>
                    <a:pt x="41" y="329"/>
                  </a:lnTo>
                  <a:lnTo>
                    <a:pt x="0" y="535"/>
                  </a:lnTo>
                  <a:lnTo>
                    <a:pt x="0" y="12210"/>
                  </a:lnTo>
                  <a:lnTo>
                    <a:pt x="41" y="12415"/>
                  </a:lnTo>
                  <a:lnTo>
                    <a:pt x="164" y="12580"/>
                  </a:lnTo>
                  <a:lnTo>
                    <a:pt x="329" y="12703"/>
                  </a:lnTo>
                  <a:lnTo>
                    <a:pt x="534" y="12744"/>
                  </a:lnTo>
                  <a:lnTo>
                    <a:pt x="27872" y="12744"/>
                  </a:lnTo>
                  <a:lnTo>
                    <a:pt x="27872" y="535"/>
                  </a:lnTo>
                  <a:lnTo>
                    <a:pt x="27831" y="329"/>
                  </a:lnTo>
                  <a:lnTo>
                    <a:pt x="27708" y="165"/>
                  </a:lnTo>
                  <a:lnTo>
                    <a:pt x="27543" y="42"/>
                  </a:lnTo>
                  <a:lnTo>
                    <a:pt x="2733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9"/>
            <p:cNvSpPr/>
            <p:nvPr/>
          </p:nvSpPr>
          <p:spPr>
            <a:xfrm>
              <a:off x="1321350" y="2075900"/>
              <a:ext cx="695800" cy="318625"/>
            </a:xfrm>
            <a:custGeom>
              <a:avLst/>
              <a:gdLst/>
              <a:ahLst/>
              <a:cxnLst/>
              <a:rect l="l" t="t" r="r" b="b"/>
              <a:pathLst>
                <a:path w="27832" h="12745" extrusionOk="0">
                  <a:moveTo>
                    <a:pt x="493" y="1"/>
                  </a:moveTo>
                  <a:lnTo>
                    <a:pt x="288" y="42"/>
                  </a:lnTo>
                  <a:lnTo>
                    <a:pt x="123" y="165"/>
                  </a:lnTo>
                  <a:lnTo>
                    <a:pt x="41" y="329"/>
                  </a:lnTo>
                  <a:lnTo>
                    <a:pt x="0" y="535"/>
                  </a:lnTo>
                  <a:lnTo>
                    <a:pt x="0" y="12744"/>
                  </a:lnTo>
                  <a:lnTo>
                    <a:pt x="27297" y="12744"/>
                  </a:lnTo>
                  <a:lnTo>
                    <a:pt x="27502" y="12703"/>
                  </a:lnTo>
                  <a:lnTo>
                    <a:pt x="27667" y="12580"/>
                  </a:lnTo>
                  <a:lnTo>
                    <a:pt x="27790" y="12415"/>
                  </a:lnTo>
                  <a:lnTo>
                    <a:pt x="27831" y="12210"/>
                  </a:lnTo>
                  <a:lnTo>
                    <a:pt x="27831" y="535"/>
                  </a:lnTo>
                  <a:lnTo>
                    <a:pt x="27790" y="329"/>
                  </a:lnTo>
                  <a:lnTo>
                    <a:pt x="27667" y="165"/>
                  </a:lnTo>
                  <a:lnTo>
                    <a:pt x="27502" y="42"/>
                  </a:lnTo>
                  <a:lnTo>
                    <a:pt x="2729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9"/>
            <p:cNvSpPr/>
            <p:nvPr/>
          </p:nvSpPr>
          <p:spPr>
            <a:xfrm>
              <a:off x="666675" y="2589775"/>
              <a:ext cx="54500" cy="117175"/>
            </a:xfrm>
            <a:custGeom>
              <a:avLst/>
              <a:gdLst/>
              <a:ahLst/>
              <a:cxnLst/>
              <a:rect l="l" t="t" r="r" b="b"/>
              <a:pathLst>
                <a:path w="2180" h="4687" extrusionOk="0">
                  <a:moveTo>
                    <a:pt x="1" y="0"/>
                  </a:moveTo>
                  <a:lnTo>
                    <a:pt x="1" y="4687"/>
                  </a:lnTo>
                  <a:lnTo>
                    <a:pt x="1028" y="4687"/>
                  </a:lnTo>
                  <a:lnTo>
                    <a:pt x="217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29"/>
            <p:cNvSpPr/>
            <p:nvPr/>
          </p:nvSpPr>
          <p:spPr>
            <a:xfrm>
              <a:off x="1920500" y="2589775"/>
              <a:ext cx="54500" cy="117175"/>
            </a:xfrm>
            <a:custGeom>
              <a:avLst/>
              <a:gdLst/>
              <a:ahLst/>
              <a:cxnLst/>
              <a:rect l="l" t="t" r="r" b="b"/>
              <a:pathLst>
                <a:path w="2180" h="4687" extrusionOk="0">
                  <a:moveTo>
                    <a:pt x="1" y="0"/>
                  </a:moveTo>
                  <a:lnTo>
                    <a:pt x="1152" y="4687"/>
                  </a:lnTo>
                  <a:lnTo>
                    <a:pt x="2180" y="4687"/>
                  </a:lnTo>
                  <a:lnTo>
                    <a:pt x="218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9"/>
            <p:cNvSpPr/>
            <p:nvPr/>
          </p:nvSpPr>
          <p:spPr>
            <a:xfrm>
              <a:off x="1319275" y="2109825"/>
              <a:ext cx="3125" cy="420350"/>
            </a:xfrm>
            <a:custGeom>
              <a:avLst/>
              <a:gdLst/>
              <a:ahLst/>
              <a:cxnLst/>
              <a:rect l="l" t="t" r="r" b="b"/>
              <a:pathLst>
                <a:path w="125" h="16814" extrusionOk="0">
                  <a:moveTo>
                    <a:pt x="83" y="0"/>
                  </a:moveTo>
                  <a:lnTo>
                    <a:pt x="42" y="41"/>
                  </a:lnTo>
                  <a:lnTo>
                    <a:pt x="1" y="82"/>
                  </a:lnTo>
                  <a:lnTo>
                    <a:pt x="1" y="16732"/>
                  </a:lnTo>
                  <a:lnTo>
                    <a:pt x="42" y="16773"/>
                  </a:lnTo>
                  <a:lnTo>
                    <a:pt x="83" y="16814"/>
                  </a:lnTo>
                  <a:lnTo>
                    <a:pt x="124" y="16773"/>
                  </a:lnTo>
                  <a:lnTo>
                    <a:pt x="124" y="16732"/>
                  </a:lnTo>
                  <a:lnTo>
                    <a:pt x="124" y="82"/>
                  </a:lnTo>
                  <a:lnTo>
                    <a:pt x="124" y="41"/>
                  </a:lnTo>
                  <a:lnTo>
                    <a:pt x="83"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9"/>
            <p:cNvSpPr/>
            <p:nvPr/>
          </p:nvSpPr>
          <p:spPr>
            <a:xfrm>
              <a:off x="811575" y="2214650"/>
              <a:ext cx="41150" cy="41125"/>
            </a:xfrm>
            <a:custGeom>
              <a:avLst/>
              <a:gdLst/>
              <a:ahLst/>
              <a:cxnLst/>
              <a:rect l="l" t="t" r="r" b="b"/>
              <a:pathLst>
                <a:path w="1646" h="1645" extrusionOk="0">
                  <a:moveTo>
                    <a:pt x="823" y="124"/>
                  </a:moveTo>
                  <a:lnTo>
                    <a:pt x="946" y="165"/>
                  </a:lnTo>
                  <a:lnTo>
                    <a:pt x="1070" y="165"/>
                  </a:lnTo>
                  <a:lnTo>
                    <a:pt x="1193" y="247"/>
                  </a:lnTo>
                  <a:lnTo>
                    <a:pt x="1316" y="329"/>
                  </a:lnTo>
                  <a:lnTo>
                    <a:pt x="1399" y="452"/>
                  </a:lnTo>
                  <a:lnTo>
                    <a:pt x="1481" y="576"/>
                  </a:lnTo>
                  <a:lnTo>
                    <a:pt x="1522" y="699"/>
                  </a:lnTo>
                  <a:lnTo>
                    <a:pt x="1522" y="822"/>
                  </a:lnTo>
                  <a:lnTo>
                    <a:pt x="1522" y="946"/>
                  </a:lnTo>
                  <a:lnTo>
                    <a:pt x="1481" y="1110"/>
                  </a:lnTo>
                  <a:lnTo>
                    <a:pt x="1399" y="1192"/>
                  </a:lnTo>
                  <a:lnTo>
                    <a:pt x="1316" y="1316"/>
                  </a:lnTo>
                  <a:lnTo>
                    <a:pt x="1193" y="1398"/>
                  </a:lnTo>
                  <a:lnTo>
                    <a:pt x="1070" y="1480"/>
                  </a:lnTo>
                  <a:lnTo>
                    <a:pt x="946" y="1521"/>
                  </a:lnTo>
                  <a:lnTo>
                    <a:pt x="700" y="1521"/>
                  </a:lnTo>
                  <a:lnTo>
                    <a:pt x="576" y="1480"/>
                  </a:lnTo>
                  <a:lnTo>
                    <a:pt x="453" y="1398"/>
                  </a:lnTo>
                  <a:lnTo>
                    <a:pt x="330" y="1316"/>
                  </a:lnTo>
                  <a:lnTo>
                    <a:pt x="248" y="1234"/>
                  </a:lnTo>
                  <a:lnTo>
                    <a:pt x="165" y="1110"/>
                  </a:lnTo>
                  <a:lnTo>
                    <a:pt x="124" y="987"/>
                  </a:lnTo>
                  <a:lnTo>
                    <a:pt x="124" y="822"/>
                  </a:lnTo>
                  <a:lnTo>
                    <a:pt x="124" y="699"/>
                  </a:lnTo>
                  <a:lnTo>
                    <a:pt x="165" y="576"/>
                  </a:lnTo>
                  <a:lnTo>
                    <a:pt x="248" y="452"/>
                  </a:lnTo>
                  <a:lnTo>
                    <a:pt x="330" y="329"/>
                  </a:lnTo>
                  <a:lnTo>
                    <a:pt x="453" y="247"/>
                  </a:lnTo>
                  <a:lnTo>
                    <a:pt x="576" y="165"/>
                  </a:lnTo>
                  <a:lnTo>
                    <a:pt x="700" y="165"/>
                  </a:lnTo>
                  <a:lnTo>
                    <a:pt x="823" y="124"/>
                  </a:lnTo>
                  <a:close/>
                  <a:moveTo>
                    <a:pt x="823" y="0"/>
                  </a:moveTo>
                  <a:lnTo>
                    <a:pt x="659" y="41"/>
                  </a:lnTo>
                  <a:lnTo>
                    <a:pt x="494" y="82"/>
                  </a:lnTo>
                  <a:lnTo>
                    <a:pt x="371" y="165"/>
                  </a:lnTo>
                  <a:lnTo>
                    <a:pt x="248" y="247"/>
                  </a:lnTo>
                  <a:lnTo>
                    <a:pt x="124" y="370"/>
                  </a:lnTo>
                  <a:lnTo>
                    <a:pt x="83" y="535"/>
                  </a:lnTo>
                  <a:lnTo>
                    <a:pt x="1" y="658"/>
                  </a:lnTo>
                  <a:lnTo>
                    <a:pt x="1" y="822"/>
                  </a:lnTo>
                  <a:lnTo>
                    <a:pt x="1" y="987"/>
                  </a:lnTo>
                  <a:lnTo>
                    <a:pt x="83" y="1151"/>
                  </a:lnTo>
                  <a:lnTo>
                    <a:pt x="124" y="1275"/>
                  </a:lnTo>
                  <a:lnTo>
                    <a:pt x="248" y="1398"/>
                  </a:lnTo>
                  <a:lnTo>
                    <a:pt x="371" y="1521"/>
                  </a:lnTo>
                  <a:lnTo>
                    <a:pt x="494" y="1604"/>
                  </a:lnTo>
                  <a:lnTo>
                    <a:pt x="659" y="1645"/>
                  </a:lnTo>
                  <a:lnTo>
                    <a:pt x="988" y="1645"/>
                  </a:lnTo>
                  <a:lnTo>
                    <a:pt x="1111" y="1604"/>
                  </a:lnTo>
                  <a:lnTo>
                    <a:pt x="1275" y="1521"/>
                  </a:lnTo>
                  <a:lnTo>
                    <a:pt x="1399" y="1398"/>
                  </a:lnTo>
                  <a:lnTo>
                    <a:pt x="1522" y="1275"/>
                  </a:lnTo>
                  <a:lnTo>
                    <a:pt x="1563" y="1151"/>
                  </a:lnTo>
                  <a:lnTo>
                    <a:pt x="1645" y="987"/>
                  </a:lnTo>
                  <a:lnTo>
                    <a:pt x="1645" y="822"/>
                  </a:lnTo>
                  <a:lnTo>
                    <a:pt x="1645" y="658"/>
                  </a:lnTo>
                  <a:lnTo>
                    <a:pt x="1563" y="535"/>
                  </a:lnTo>
                  <a:lnTo>
                    <a:pt x="1522" y="370"/>
                  </a:lnTo>
                  <a:lnTo>
                    <a:pt x="1399" y="247"/>
                  </a:lnTo>
                  <a:lnTo>
                    <a:pt x="1275" y="165"/>
                  </a:lnTo>
                  <a:lnTo>
                    <a:pt x="1111" y="82"/>
                  </a:lnTo>
                  <a:lnTo>
                    <a:pt x="988" y="41"/>
                  </a:lnTo>
                  <a:lnTo>
                    <a:pt x="823"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9"/>
            <p:cNvSpPr/>
            <p:nvPr/>
          </p:nvSpPr>
          <p:spPr>
            <a:xfrm>
              <a:off x="844475" y="2247525"/>
              <a:ext cx="18525" cy="19550"/>
            </a:xfrm>
            <a:custGeom>
              <a:avLst/>
              <a:gdLst/>
              <a:ahLst/>
              <a:cxnLst/>
              <a:rect l="l" t="t" r="r" b="b"/>
              <a:pathLst>
                <a:path w="741" h="782" extrusionOk="0">
                  <a:moveTo>
                    <a:pt x="0" y="1"/>
                  </a:moveTo>
                  <a:lnTo>
                    <a:pt x="0" y="42"/>
                  </a:lnTo>
                  <a:lnTo>
                    <a:pt x="0" y="83"/>
                  </a:lnTo>
                  <a:lnTo>
                    <a:pt x="658" y="741"/>
                  </a:lnTo>
                  <a:lnTo>
                    <a:pt x="699" y="782"/>
                  </a:lnTo>
                  <a:lnTo>
                    <a:pt x="740" y="741"/>
                  </a:lnTo>
                  <a:lnTo>
                    <a:pt x="740" y="700"/>
                  </a:lnTo>
                  <a:lnTo>
                    <a:pt x="740" y="658"/>
                  </a:lnTo>
                  <a:lnTo>
                    <a:pt x="83"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9"/>
            <p:cNvSpPr/>
            <p:nvPr/>
          </p:nvSpPr>
          <p:spPr>
            <a:xfrm>
              <a:off x="801300" y="2204375"/>
              <a:ext cx="18525" cy="19550"/>
            </a:xfrm>
            <a:custGeom>
              <a:avLst/>
              <a:gdLst/>
              <a:ahLst/>
              <a:cxnLst/>
              <a:rect l="l" t="t" r="r" b="b"/>
              <a:pathLst>
                <a:path w="741" h="782" extrusionOk="0">
                  <a:moveTo>
                    <a:pt x="1" y="0"/>
                  </a:moveTo>
                  <a:lnTo>
                    <a:pt x="1" y="41"/>
                  </a:lnTo>
                  <a:lnTo>
                    <a:pt x="1" y="82"/>
                  </a:lnTo>
                  <a:lnTo>
                    <a:pt x="659" y="740"/>
                  </a:lnTo>
                  <a:lnTo>
                    <a:pt x="700" y="781"/>
                  </a:lnTo>
                  <a:lnTo>
                    <a:pt x="741" y="740"/>
                  </a:lnTo>
                  <a:lnTo>
                    <a:pt x="741" y="699"/>
                  </a:lnTo>
                  <a:lnTo>
                    <a:pt x="741" y="658"/>
                  </a:lnTo>
                  <a:lnTo>
                    <a:pt x="83"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9"/>
            <p:cNvSpPr/>
            <p:nvPr/>
          </p:nvSpPr>
          <p:spPr>
            <a:xfrm>
              <a:off x="801300" y="2247525"/>
              <a:ext cx="18525" cy="19550"/>
            </a:xfrm>
            <a:custGeom>
              <a:avLst/>
              <a:gdLst/>
              <a:ahLst/>
              <a:cxnLst/>
              <a:rect l="l" t="t" r="r" b="b"/>
              <a:pathLst>
                <a:path w="741" h="782" extrusionOk="0">
                  <a:moveTo>
                    <a:pt x="659" y="1"/>
                  </a:moveTo>
                  <a:lnTo>
                    <a:pt x="1" y="658"/>
                  </a:lnTo>
                  <a:lnTo>
                    <a:pt x="1" y="700"/>
                  </a:lnTo>
                  <a:lnTo>
                    <a:pt x="1" y="741"/>
                  </a:lnTo>
                  <a:lnTo>
                    <a:pt x="42" y="782"/>
                  </a:lnTo>
                  <a:lnTo>
                    <a:pt x="83" y="741"/>
                  </a:lnTo>
                  <a:lnTo>
                    <a:pt x="741" y="83"/>
                  </a:lnTo>
                  <a:lnTo>
                    <a:pt x="741" y="42"/>
                  </a:lnTo>
                  <a:lnTo>
                    <a:pt x="741"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9"/>
            <p:cNvSpPr/>
            <p:nvPr/>
          </p:nvSpPr>
          <p:spPr>
            <a:xfrm>
              <a:off x="844475" y="2204375"/>
              <a:ext cx="18525" cy="19550"/>
            </a:xfrm>
            <a:custGeom>
              <a:avLst/>
              <a:gdLst/>
              <a:ahLst/>
              <a:cxnLst/>
              <a:rect l="l" t="t" r="r" b="b"/>
              <a:pathLst>
                <a:path w="741" h="782" extrusionOk="0">
                  <a:moveTo>
                    <a:pt x="658" y="0"/>
                  </a:moveTo>
                  <a:lnTo>
                    <a:pt x="0" y="658"/>
                  </a:lnTo>
                  <a:lnTo>
                    <a:pt x="0" y="699"/>
                  </a:lnTo>
                  <a:lnTo>
                    <a:pt x="0" y="740"/>
                  </a:lnTo>
                  <a:lnTo>
                    <a:pt x="42" y="781"/>
                  </a:lnTo>
                  <a:lnTo>
                    <a:pt x="83" y="740"/>
                  </a:lnTo>
                  <a:lnTo>
                    <a:pt x="740" y="82"/>
                  </a:lnTo>
                  <a:lnTo>
                    <a:pt x="740" y="41"/>
                  </a:lnTo>
                  <a:lnTo>
                    <a:pt x="740"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9"/>
            <p:cNvSpPr/>
            <p:nvPr/>
          </p:nvSpPr>
          <p:spPr>
            <a:xfrm>
              <a:off x="1093175" y="2214650"/>
              <a:ext cx="41150" cy="41125"/>
            </a:xfrm>
            <a:custGeom>
              <a:avLst/>
              <a:gdLst/>
              <a:ahLst/>
              <a:cxnLst/>
              <a:rect l="l" t="t" r="r" b="b"/>
              <a:pathLst>
                <a:path w="1646" h="1645" extrusionOk="0">
                  <a:moveTo>
                    <a:pt x="823" y="124"/>
                  </a:moveTo>
                  <a:lnTo>
                    <a:pt x="946" y="165"/>
                  </a:lnTo>
                  <a:lnTo>
                    <a:pt x="1070" y="165"/>
                  </a:lnTo>
                  <a:lnTo>
                    <a:pt x="1193" y="247"/>
                  </a:lnTo>
                  <a:lnTo>
                    <a:pt x="1316" y="329"/>
                  </a:lnTo>
                  <a:lnTo>
                    <a:pt x="1399" y="452"/>
                  </a:lnTo>
                  <a:lnTo>
                    <a:pt x="1440" y="576"/>
                  </a:lnTo>
                  <a:lnTo>
                    <a:pt x="1481" y="699"/>
                  </a:lnTo>
                  <a:lnTo>
                    <a:pt x="1522" y="822"/>
                  </a:lnTo>
                  <a:lnTo>
                    <a:pt x="1481" y="987"/>
                  </a:lnTo>
                  <a:lnTo>
                    <a:pt x="1440" y="1110"/>
                  </a:lnTo>
                  <a:lnTo>
                    <a:pt x="1399" y="1234"/>
                  </a:lnTo>
                  <a:lnTo>
                    <a:pt x="1316" y="1316"/>
                  </a:lnTo>
                  <a:lnTo>
                    <a:pt x="1193" y="1398"/>
                  </a:lnTo>
                  <a:lnTo>
                    <a:pt x="1070" y="1480"/>
                  </a:lnTo>
                  <a:lnTo>
                    <a:pt x="946" y="1521"/>
                  </a:lnTo>
                  <a:lnTo>
                    <a:pt x="659" y="1521"/>
                  </a:lnTo>
                  <a:lnTo>
                    <a:pt x="535" y="1480"/>
                  </a:lnTo>
                  <a:lnTo>
                    <a:pt x="412" y="1398"/>
                  </a:lnTo>
                  <a:lnTo>
                    <a:pt x="330" y="1316"/>
                  </a:lnTo>
                  <a:lnTo>
                    <a:pt x="206" y="1234"/>
                  </a:lnTo>
                  <a:lnTo>
                    <a:pt x="165" y="1110"/>
                  </a:lnTo>
                  <a:lnTo>
                    <a:pt x="124" y="987"/>
                  </a:lnTo>
                  <a:lnTo>
                    <a:pt x="124" y="822"/>
                  </a:lnTo>
                  <a:lnTo>
                    <a:pt x="124" y="699"/>
                  </a:lnTo>
                  <a:lnTo>
                    <a:pt x="165" y="576"/>
                  </a:lnTo>
                  <a:lnTo>
                    <a:pt x="206" y="452"/>
                  </a:lnTo>
                  <a:lnTo>
                    <a:pt x="330" y="329"/>
                  </a:lnTo>
                  <a:lnTo>
                    <a:pt x="412" y="247"/>
                  </a:lnTo>
                  <a:lnTo>
                    <a:pt x="535" y="165"/>
                  </a:lnTo>
                  <a:lnTo>
                    <a:pt x="659" y="165"/>
                  </a:lnTo>
                  <a:lnTo>
                    <a:pt x="823" y="124"/>
                  </a:lnTo>
                  <a:close/>
                  <a:moveTo>
                    <a:pt x="823" y="0"/>
                  </a:moveTo>
                  <a:lnTo>
                    <a:pt x="659" y="41"/>
                  </a:lnTo>
                  <a:lnTo>
                    <a:pt x="494" y="82"/>
                  </a:lnTo>
                  <a:lnTo>
                    <a:pt x="371" y="165"/>
                  </a:lnTo>
                  <a:lnTo>
                    <a:pt x="206" y="247"/>
                  </a:lnTo>
                  <a:lnTo>
                    <a:pt x="124" y="370"/>
                  </a:lnTo>
                  <a:lnTo>
                    <a:pt x="42" y="535"/>
                  </a:lnTo>
                  <a:lnTo>
                    <a:pt x="1" y="658"/>
                  </a:lnTo>
                  <a:lnTo>
                    <a:pt x="1" y="822"/>
                  </a:lnTo>
                  <a:lnTo>
                    <a:pt x="1" y="987"/>
                  </a:lnTo>
                  <a:lnTo>
                    <a:pt x="42" y="1151"/>
                  </a:lnTo>
                  <a:lnTo>
                    <a:pt x="124" y="1275"/>
                  </a:lnTo>
                  <a:lnTo>
                    <a:pt x="206" y="1398"/>
                  </a:lnTo>
                  <a:lnTo>
                    <a:pt x="371" y="1521"/>
                  </a:lnTo>
                  <a:lnTo>
                    <a:pt x="494" y="1604"/>
                  </a:lnTo>
                  <a:lnTo>
                    <a:pt x="659" y="1645"/>
                  </a:lnTo>
                  <a:lnTo>
                    <a:pt x="946" y="1645"/>
                  </a:lnTo>
                  <a:lnTo>
                    <a:pt x="1111" y="1604"/>
                  </a:lnTo>
                  <a:lnTo>
                    <a:pt x="1275" y="1521"/>
                  </a:lnTo>
                  <a:lnTo>
                    <a:pt x="1399" y="1398"/>
                  </a:lnTo>
                  <a:lnTo>
                    <a:pt x="1481" y="1275"/>
                  </a:lnTo>
                  <a:lnTo>
                    <a:pt x="1563" y="1151"/>
                  </a:lnTo>
                  <a:lnTo>
                    <a:pt x="1604" y="987"/>
                  </a:lnTo>
                  <a:lnTo>
                    <a:pt x="1645" y="822"/>
                  </a:lnTo>
                  <a:lnTo>
                    <a:pt x="1604" y="658"/>
                  </a:lnTo>
                  <a:lnTo>
                    <a:pt x="1563" y="535"/>
                  </a:lnTo>
                  <a:lnTo>
                    <a:pt x="1481" y="370"/>
                  </a:lnTo>
                  <a:lnTo>
                    <a:pt x="1399" y="247"/>
                  </a:lnTo>
                  <a:lnTo>
                    <a:pt x="1275" y="165"/>
                  </a:lnTo>
                  <a:lnTo>
                    <a:pt x="1111" y="82"/>
                  </a:lnTo>
                  <a:lnTo>
                    <a:pt x="946" y="41"/>
                  </a:lnTo>
                  <a:lnTo>
                    <a:pt x="823"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9"/>
            <p:cNvSpPr/>
            <p:nvPr/>
          </p:nvSpPr>
          <p:spPr>
            <a:xfrm>
              <a:off x="1125050" y="2247525"/>
              <a:ext cx="19550" cy="19550"/>
            </a:xfrm>
            <a:custGeom>
              <a:avLst/>
              <a:gdLst/>
              <a:ahLst/>
              <a:cxnLst/>
              <a:rect l="l" t="t" r="r" b="b"/>
              <a:pathLst>
                <a:path w="782" h="782" extrusionOk="0">
                  <a:moveTo>
                    <a:pt x="41" y="1"/>
                  </a:moveTo>
                  <a:lnTo>
                    <a:pt x="0" y="42"/>
                  </a:lnTo>
                  <a:lnTo>
                    <a:pt x="41" y="83"/>
                  </a:lnTo>
                  <a:lnTo>
                    <a:pt x="658" y="741"/>
                  </a:lnTo>
                  <a:lnTo>
                    <a:pt x="740" y="782"/>
                  </a:lnTo>
                  <a:lnTo>
                    <a:pt x="781" y="741"/>
                  </a:lnTo>
                  <a:lnTo>
                    <a:pt x="781" y="700"/>
                  </a:lnTo>
                  <a:lnTo>
                    <a:pt x="781" y="658"/>
                  </a:lnTo>
                  <a:lnTo>
                    <a:pt x="124"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9"/>
            <p:cNvSpPr/>
            <p:nvPr/>
          </p:nvSpPr>
          <p:spPr>
            <a:xfrm>
              <a:off x="1081875" y="2204375"/>
              <a:ext cx="19550" cy="19550"/>
            </a:xfrm>
            <a:custGeom>
              <a:avLst/>
              <a:gdLst/>
              <a:ahLst/>
              <a:cxnLst/>
              <a:rect l="l" t="t" r="r" b="b"/>
              <a:pathLst>
                <a:path w="782" h="782" extrusionOk="0">
                  <a:moveTo>
                    <a:pt x="42" y="0"/>
                  </a:moveTo>
                  <a:lnTo>
                    <a:pt x="1" y="41"/>
                  </a:lnTo>
                  <a:lnTo>
                    <a:pt x="42" y="82"/>
                  </a:lnTo>
                  <a:lnTo>
                    <a:pt x="658" y="740"/>
                  </a:lnTo>
                  <a:lnTo>
                    <a:pt x="741" y="781"/>
                  </a:lnTo>
                  <a:lnTo>
                    <a:pt x="782" y="740"/>
                  </a:lnTo>
                  <a:lnTo>
                    <a:pt x="782" y="699"/>
                  </a:lnTo>
                  <a:lnTo>
                    <a:pt x="782" y="658"/>
                  </a:lnTo>
                  <a:lnTo>
                    <a:pt x="124"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9"/>
            <p:cNvSpPr/>
            <p:nvPr/>
          </p:nvSpPr>
          <p:spPr>
            <a:xfrm>
              <a:off x="1081875" y="2247525"/>
              <a:ext cx="19550" cy="19550"/>
            </a:xfrm>
            <a:custGeom>
              <a:avLst/>
              <a:gdLst/>
              <a:ahLst/>
              <a:cxnLst/>
              <a:rect l="l" t="t" r="r" b="b"/>
              <a:pathLst>
                <a:path w="782" h="782" extrusionOk="0">
                  <a:moveTo>
                    <a:pt x="658" y="1"/>
                  </a:moveTo>
                  <a:lnTo>
                    <a:pt x="42" y="658"/>
                  </a:lnTo>
                  <a:lnTo>
                    <a:pt x="1" y="700"/>
                  </a:lnTo>
                  <a:lnTo>
                    <a:pt x="42" y="741"/>
                  </a:lnTo>
                  <a:lnTo>
                    <a:pt x="83" y="782"/>
                  </a:lnTo>
                  <a:lnTo>
                    <a:pt x="124" y="741"/>
                  </a:lnTo>
                  <a:lnTo>
                    <a:pt x="782" y="83"/>
                  </a:lnTo>
                  <a:lnTo>
                    <a:pt x="782" y="42"/>
                  </a:lnTo>
                  <a:lnTo>
                    <a:pt x="782"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9"/>
            <p:cNvSpPr/>
            <p:nvPr/>
          </p:nvSpPr>
          <p:spPr>
            <a:xfrm>
              <a:off x="1125050" y="2204375"/>
              <a:ext cx="19550" cy="19550"/>
            </a:xfrm>
            <a:custGeom>
              <a:avLst/>
              <a:gdLst/>
              <a:ahLst/>
              <a:cxnLst/>
              <a:rect l="l" t="t" r="r" b="b"/>
              <a:pathLst>
                <a:path w="782" h="782" extrusionOk="0">
                  <a:moveTo>
                    <a:pt x="658" y="0"/>
                  </a:moveTo>
                  <a:lnTo>
                    <a:pt x="41" y="658"/>
                  </a:lnTo>
                  <a:lnTo>
                    <a:pt x="0" y="699"/>
                  </a:lnTo>
                  <a:lnTo>
                    <a:pt x="41" y="740"/>
                  </a:lnTo>
                  <a:lnTo>
                    <a:pt x="82" y="781"/>
                  </a:lnTo>
                  <a:lnTo>
                    <a:pt x="124" y="740"/>
                  </a:lnTo>
                  <a:lnTo>
                    <a:pt x="781" y="82"/>
                  </a:lnTo>
                  <a:lnTo>
                    <a:pt x="781" y="41"/>
                  </a:lnTo>
                  <a:lnTo>
                    <a:pt x="781"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9"/>
            <p:cNvSpPr/>
            <p:nvPr/>
          </p:nvSpPr>
          <p:spPr>
            <a:xfrm>
              <a:off x="1508375" y="2214650"/>
              <a:ext cx="41150" cy="41125"/>
            </a:xfrm>
            <a:custGeom>
              <a:avLst/>
              <a:gdLst/>
              <a:ahLst/>
              <a:cxnLst/>
              <a:rect l="l" t="t" r="r" b="b"/>
              <a:pathLst>
                <a:path w="1646" h="1645" extrusionOk="0">
                  <a:moveTo>
                    <a:pt x="823" y="124"/>
                  </a:moveTo>
                  <a:lnTo>
                    <a:pt x="946" y="165"/>
                  </a:lnTo>
                  <a:lnTo>
                    <a:pt x="1070" y="165"/>
                  </a:lnTo>
                  <a:lnTo>
                    <a:pt x="1193" y="247"/>
                  </a:lnTo>
                  <a:lnTo>
                    <a:pt x="1316" y="329"/>
                  </a:lnTo>
                  <a:lnTo>
                    <a:pt x="1399" y="452"/>
                  </a:lnTo>
                  <a:lnTo>
                    <a:pt x="1440" y="576"/>
                  </a:lnTo>
                  <a:lnTo>
                    <a:pt x="1481" y="699"/>
                  </a:lnTo>
                  <a:lnTo>
                    <a:pt x="1522" y="822"/>
                  </a:lnTo>
                  <a:lnTo>
                    <a:pt x="1481" y="946"/>
                  </a:lnTo>
                  <a:lnTo>
                    <a:pt x="1440" y="1110"/>
                  </a:lnTo>
                  <a:lnTo>
                    <a:pt x="1399" y="1192"/>
                  </a:lnTo>
                  <a:lnTo>
                    <a:pt x="1316" y="1316"/>
                  </a:lnTo>
                  <a:lnTo>
                    <a:pt x="1193" y="1398"/>
                  </a:lnTo>
                  <a:lnTo>
                    <a:pt x="1070" y="1480"/>
                  </a:lnTo>
                  <a:lnTo>
                    <a:pt x="946" y="1521"/>
                  </a:lnTo>
                  <a:lnTo>
                    <a:pt x="659" y="1521"/>
                  </a:lnTo>
                  <a:lnTo>
                    <a:pt x="535" y="1480"/>
                  </a:lnTo>
                  <a:lnTo>
                    <a:pt x="412" y="1398"/>
                  </a:lnTo>
                  <a:lnTo>
                    <a:pt x="330" y="1316"/>
                  </a:lnTo>
                  <a:lnTo>
                    <a:pt x="248" y="1234"/>
                  </a:lnTo>
                  <a:lnTo>
                    <a:pt x="165" y="1110"/>
                  </a:lnTo>
                  <a:lnTo>
                    <a:pt x="124" y="987"/>
                  </a:lnTo>
                  <a:lnTo>
                    <a:pt x="124" y="822"/>
                  </a:lnTo>
                  <a:lnTo>
                    <a:pt x="124" y="699"/>
                  </a:lnTo>
                  <a:lnTo>
                    <a:pt x="165" y="576"/>
                  </a:lnTo>
                  <a:lnTo>
                    <a:pt x="248" y="452"/>
                  </a:lnTo>
                  <a:lnTo>
                    <a:pt x="330" y="329"/>
                  </a:lnTo>
                  <a:lnTo>
                    <a:pt x="412" y="247"/>
                  </a:lnTo>
                  <a:lnTo>
                    <a:pt x="535" y="165"/>
                  </a:lnTo>
                  <a:lnTo>
                    <a:pt x="659" y="165"/>
                  </a:lnTo>
                  <a:lnTo>
                    <a:pt x="823" y="124"/>
                  </a:lnTo>
                  <a:close/>
                  <a:moveTo>
                    <a:pt x="823" y="0"/>
                  </a:moveTo>
                  <a:lnTo>
                    <a:pt x="659" y="41"/>
                  </a:lnTo>
                  <a:lnTo>
                    <a:pt x="494" y="82"/>
                  </a:lnTo>
                  <a:lnTo>
                    <a:pt x="371" y="165"/>
                  </a:lnTo>
                  <a:lnTo>
                    <a:pt x="248" y="247"/>
                  </a:lnTo>
                  <a:lnTo>
                    <a:pt x="124" y="370"/>
                  </a:lnTo>
                  <a:lnTo>
                    <a:pt x="42" y="535"/>
                  </a:lnTo>
                  <a:lnTo>
                    <a:pt x="1" y="658"/>
                  </a:lnTo>
                  <a:lnTo>
                    <a:pt x="1" y="822"/>
                  </a:lnTo>
                  <a:lnTo>
                    <a:pt x="1" y="987"/>
                  </a:lnTo>
                  <a:lnTo>
                    <a:pt x="42" y="1151"/>
                  </a:lnTo>
                  <a:lnTo>
                    <a:pt x="124" y="1275"/>
                  </a:lnTo>
                  <a:lnTo>
                    <a:pt x="248" y="1398"/>
                  </a:lnTo>
                  <a:lnTo>
                    <a:pt x="371" y="1521"/>
                  </a:lnTo>
                  <a:lnTo>
                    <a:pt x="494" y="1604"/>
                  </a:lnTo>
                  <a:lnTo>
                    <a:pt x="659" y="1645"/>
                  </a:lnTo>
                  <a:lnTo>
                    <a:pt x="946" y="1645"/>
                  </a:lnTo>
                  <a:lnTo>
                    <a:pt x="1111" y="1604"/>
                  </a:lnTo>
                  <a:lnTo>
                    <a:pt x="1275" y="1521"/>
                  </a:lnTo>
                  <a:lnTo>
                    <a:pt x="1399" y="1398"/>
                  </a:lnTo>
                  <a:lnTo>
                    <a:pt x="1481" y="1275"/>
                  </a:lnTo>
                  <a:lnTo>
                    <a:pt x="1563" y="1151"/>
                  </a:lnTo>
                  <a:lnTo>
                    <a:pt x="1604" y="987"/>
                  </a:lnTo>
                  <a:lnTo>
                    <a:pt x="1645" y="822"/>
                  </a:lnTo>
                  <a:lnTo>
                    <a:pt x="1604" y="658"/>
                  </a:lnTo>
                  <a:lnTo>
                    <a:pt x="1563" y="535"/>
                  </a:lnTo>
                  <a:lnTo>
                    <a:pt x="1481" y="370"/>
                  </a:lnTo>
                  <a:lnTo>
                    <a:pt x="1399" y="247"/>
                  </a:lnTo>
                  <a:lnTo>
                    <a:pt x="1275" y="165"/>
                  </a:lnTo>
                  <a:lnTo>
                    <a:pt x="1111" y="82"/>
                  </a:lnTo>
                  <a:lnTo>
                    <a:pt x="946" y="41"/>
                  </a:lnTo>
                  <a:lnTo>
                    <a:pt x="823"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9"/>
            <p:cNvSpPr/>
            <p:nvPr/>
          </p:nvSpPr>
          <p:spPr>
            <a:xfrm>
              <a:off x="1540250" y="2247525"/>
              <a:ext cx="19550" cy="19550"/>
            </a:xfrm>
            <a:custGeom>
              <a:avLst/>
              <a:gdLst/>
              <a:ahLst/>
              <a:cxnLst/>
              <a:rect l="l" t="t" r="r" b="b"/>
              <a:pathLst>
                <a:path w="782" h="782" extrusionOk="0">
                  <a:moveTo>
                    <a:pt x="41" y="1"/>
                  </a:moveTo>
                  <a:lnTo>
                    <a:pt x="0" y="42"/>
                  </a:lnTo>
                  <a:lnTo>
                    <a:pt x="41" y="83"/>
                  </a:lnTo>
                  <a:lnTo>
                    <a:pt x="699" y="741"/>
                  </a:lnTo>
                  <a:lnTo>
                    <a:pt x="740" y="782"/>
                  </a:lnTo>
                  <a:lnTo>
                    <a:pt x="781" y="741"/>
                  </a:lnTo>
                  <a:lnTo>
                    <a:pt x="781" y="700"/>
                  </a:lnTo>
                  <a:lnTo>
                    <a:pt x="781" y="658"/>
                  </a:lnTo>
                  <a:lnTo>
                    <a:pt x="124"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9"/>
            <p:cNvSpPr/>
            <p:nvPr/>
          </p:nvSpPr>
          <p:spPr>
            <a:xfrm>
              <a:off x="1497075" y="2204375"/>
              <a:ext cx="19550" cy="19550"/>
            </a:xfrm>
            <a:custGeom>
              <a:avLst/>
              <a:gdLst/>
              <a:ahLst/>
              <a:cxnLst/>
              <a:rect l="l" t="t" r="r" b="b"/>
              <a:pathLst>
                <a:path w="782" h="782" extrusionOk="0">
                  <a:moveTo>
                    <a:pt x="42" y="0"/>
                  </a:moveTo>
                  <a:lnTo>
                    <a:pt x="1" y="41"/>
                  </a:lnTo>
                  <a:lnTo>
                    <a:pt x="42" y="82"/>
                  </a:lnTo>
                  <a:lnTo>
                    <a:pt x="700" y="740"/>
                  </a:lnTo>
                  <a:lnTo>
                    <a:pt x="741" y="781"/>
                  </a:lnTo>
                  <a:lnTo>
                    <a:pt x="782" y="740"/>
                  </a:lnTo>
                  <a:lnTo>
                    <a:pt x="782" y="699"/>
                  </a:lnTo>
                  <a:lnTo>
                    <a:pt x="782" y="658"/>
                  </a:lnTo>
                  <a:lnTo>
                    <a:pt x="124"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9"/>
            <p:cNvSpPr/>
            <p:nvPr/>
          </p:nvSpPr>
          <p:spPr>
            <a:xfrm>
              <a:off x="1497075" y="2247525"/>
              <a:ext cx="19550" cy="19550"/>
            </a:xfrm>
            <a:custGeom>
              <a:avLst/>
              <a:gdLst/>
              <a:ahLst/>
              <a:cxnLst/>
              <a:rect l="l" t="t" r="r" b="b"/>
              <a:pathLst>
                <a:path w="782" h="782" extrusionOk="0">
                  <a:moveTo>
                    <a:pt x="700" y="1"/>
                  </a:moveTo>
                  <a:lnTo>
                    <a:pt x="42" y="658"/>
                  </a:lnTo>
                  <a:lnTo>
                    <a:pt x="1" y="700"/>
                  </a:lnTo>
                  <a:lnTo>
                    <a:pt x="42" y="741"/>
                  </a:lnTo>
                  <a:lnTo>
                    <a:pt x="83" y="782"/>
                  </a:lnTo>
                  <a:lnTo>
                    <a:pt x="124" y="741"/>
                  </a:lnTo>
                  <a:lnTo>
                    <a:pt x="782" y="83"/>
                  </a:lnTo>
                  <a:lnTo>
                    <a:pt x="782" y="42"/>
                  </a:lnTo>
                  <a:lnTo>
                    <a:pt x="782"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9"/>
            <p:cNvSpPr/>
            <p:nvPr/>
          </p:nvSpPr>
          <p:spPr>
            <a:xfrm>
              <a:off x="1540250" y="2204375"/>
              <a:ext cx="19550" cy="19550"/>
            </a:xfrm>
            <a:custGeom>
              <a:avLst/>
              <a:gdLst/>
              <a:ahLst/>
              <a:cxnLst/>
              <a:rect l="l" t="t" r="r" b="b"/>
              <a:pathLst>
                <a:path w="782" h="782" extrusionOk="0">
                  <a:moveTo>
                    <a:pt x="699" y="0"/>
                  </a:moveTo>
                  <a:lnTo>
                    <a:pt x="41" y="658"/>
                  </a:lnTo>
                  <a:lnTo>
                    <a:pt x="0" y="699"/>
                  </a:lnTo>
                  <a:lnTo>
                    <a:pt x="41" y="740"/>
                  </a:lnTo>
                  <a:lnTo>
                    <a:pt x="83" y="781"/>
                  </a:lnTo>
                  <a:lnTo>
                    <a:pt x="124" y="740"/>
                  </a:lnTo>
                  <a:lnTo>
                    <a:pt x="781" y="82"/>
                  </a:lnTo>
                  <a:lnTo>
                    <a:pt x="781" y="41"/>
                  </a:lnTo>
                  <a:lnTo>
                    <a:pt x="781"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29"/>
            <p:cNvSpPr/>
            <p:nvPr/>
          </p:nvSpPr>
          <p:spPr>
            <a:xfrm>
              <a:off x="1788950" y="2214650"/>
              <a:ext cx="41150" cy="41125"/>
            </a:xfrm>
            <a:custGeom>
              <a:avLst/>
              <a:gdLst/>
              <a:ahLst/>
              <a:cxnLst/>
              <a:rect l="l" t="t" r="r" b="b"/>
              <a:pathLst>
                <a:path w="1646" h="1645" extrusionOk="0">
                  <a:moveTo>
                    <a:pt x="823" y="124"/>
                  </a:moveTo>
                  <a:lnTo>
                    <a:pt x="946" y="165"/>
                  </a:lnTo>
                  <a:lnTo>
                    <a:pt x="1111" y="165"/>
                  </a:lnTo>
                  <a:lnTo>
                    <a:pt x="1234" y="247"/>
                  </a:lnTo>
                  <a:lnTo>
                    <a:pt x="1316" y="329"/>
                  </a:lnTo>
                  <a:lnTo>
                    <a:pt x="1398" y="452"/>
                  </a:lnTo>
                  <a:lnTo>
                    <a:pt x="1481" y="576"/>
                  </a:lnTo>
                  <a:lnTo>
                    <a:pt x="1522" y="699"/>
                  </a:lnTo>
                  <a:lnTo>
                    <a:pt x="1522" y="822"/>
                  </a:lnTo>
                  <a:lnTo>
                    <a:pt x="1522" y="987"/>
                  </a:lnTo>
                  <a:lnTo>
                    <a:pt x="1481" y="1110"/>
                  </a:lnTo>
                  <a:lnTo>
                    <a:pt x="1398" y="1234"/>
                  </a:lnTo>
                  <a:lnTo>
                    <a:pt x="1316" y="1316"/>
                  </a:lnTo>
                  <a:lnTo>
                    <a:pt x="1234" y="1398"/>
                  </a:lnTo>
                  <a:lnTo>
                    <a:pt x="1111" y="1480"/>
                  </a:lnTo>
                  <a:lnTo>
                    <a:pt x="946" y="1521"/>
                  </a:lnTo>
                  <a:lnTo>
                    <a:pt x="700" y="1521"/>
                  </a:lnTo>
                  <a:lnTo>
                    <a:pt x="576" y="1480"/>
                  </a:lnTo>
                  <a:lnTo>
                    <a:pt x="453" y="1398"/>
                  </a:lnTo>
                  <a:lnTo>
                    <a:pt x="330" y="1316"/>
                  </a:lnTo>
                  <a:lnTo>
                    <a:pt x="247" y="1192"/>
                  </a:lnTo>
                  <a:lnTo>
                    <a:pt x="206" y="1110"/>
                  </a:lnTo>
                  <a:lnTo>
                    <a:pt x="165" y="946"/>
                  </a:lnTo>
                  <a:lnTo>
                    <a:pt x="124" y="822"/>
                  </a:lnTo>
                  <a:lnTo>
                    <a:pt x="165" y="699"/>
                  </a:lnTo>
                  <a:lnTo>
                    <a:pt x="206" y="576"/>
                  </a:lnTo>
                  <a:lnTo>
                    <a:pt x="247" y="452"/>
                  </a:lnTo>
                  <a:lnTo>
                    <a:pt x="330" y="329"/>
                  </a:lnTo>
                  <a:lnTo>
                    <a:pt x="453" y="247"/>
                  </a:lnTo>
                  <a:lnTo>
                    <a:pt x="576" y="165"/>
                  </a:lnTo>
                  <a:lnTo>
                    <a:pt x="700" y="165"/>
                  </a:lnTo>
                  <a:lnTo>
                    <a:pt x="823" y="124"/>
                  </a:lnTo>
                  <a:close/>
                  <a:moveTo>
                    <a:pt x="823" y="0"/>
                  </a:moveTo>
                  <a:lnTo>
                    <a:pt x="659" y="41"/>
                  </a:lnTo>
                  <a:lnTo>
                    <a:pt x="535" y="82"/>
                  </a:lnTo>
                  <a:lnTo>
                    <a:pt x="371" y="165"/>
                  </a:lnTo>
                  <a:lnTo>
                    <a:pt x="247" y="247"/>
                  </a:lnTo>
                  <a:lnTo>
                    <a:pt x="165" y="370"/>
                  </a:lnTo>
                  <a:lnTo>
                    <a:pt x="83" y="535"/>
                  </a:lnTo>
                  <a:lnTo>
                    <a:pt x="42" y="658"/>
                  </a:lnTo>
                  <a:lnTo>
                    <a:pt x="1" y="822"/>
                  </a:lnTo>
                  <a:lnTo>
                    <a:pt x="42" y="987"/>
                  </a:lnTo>
                  <a:lnTo>
                    <a:pt x="83" y="1151"/>
                  </a:lnTo>
                  <a:lnTo>
                    <a:pt x="165" y="1275"/>
                  </a:lnTo>
                  <a:lnTo>
                    <a:pt x="247" y="1398"/>
                  </a:lnTo>
                  <a:lnTo>
                    <a:pt x="371" y="1521"/>
                  </a:lnTo>
                  <a:lnTo>
                    <a:pt x="535" y="1604"/>
                  </a:lnTo>
                  <a:lnTo>
                    <a:pt x="659" y="1645"/>
                  </a:lnTo>
                  <a:lnTo>
                    <a:pt x="987" y="1645"/>
                  </a:lnTo>
                  <a:lnTo>
                    <a:pt x="1152" y="1604"/>
                  </a:lnTo>
                  <a:lnTo>
                    <a:pt x="1275" y="1521"/>
                  </a:lnTo>
                  <a:lnTo>
                    <a:pt x="1398" y="1398"/>
                  </a:lnTo>
                  <a:lnTo>
                    <a:pt x="1522" y="1275"/>
                  </a:lnTo>
                  <a:lnTo>
                    <a:pt x="1604" y="1151"/>
                  </a:lnTo>
                  <a:lnTo>
                    <a:pt x="1645" y="987"/>
                  </a:lnTo>
                  <a:lnTo>
                    <a:pt x="1645" y="822"/>
                  </a:lnTo>
                  <a:lnTo>
                    <a:pt x="1645" y="658"/>
                  </a:lnTo>
                  <a:lnTo>
                    <a:pt x="1604" y="535"/>
                  </a:lnTo>
                  <a:lnTo>
                    <a:pt x="1522" y="370"/>
                  </a:lnTo>
                  <a:lnTo>
                    <a:pt x="1398" y="247"/>
                  </a:lnTo>
                  <a:lnTo>
                    <a:pt x="1275" y="165"/>
                  </a:lnTo>
                  <a:lnTo>
                    <a:pt x="1152" y="82"/>
                  </a:lnTo>
                  <a:lnTo>
                    <a:pt x="987" y="41"/>
                  </a:lnTo>
                  <a:lnTo>
                    <a:pt x="823"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9"/>
            <p:cNvSpPr/>
            <p:nvPr/>
          </p:nvSpPr>
          <p:spPr>
            <a:xfrm>
              <a:off x="1821850" y="2247525"/>
              <a:ext cx="19550" cy="19550"/>
            </a:xfrm>
            <a:custGeom>
              <a:avLst/>
              <a:gdLst/>
              <a:ahLst/>
              <a:cxnLst/>
              <a:rect l="l" t="t" r="r" b="b"/>
              <a:pathLst>
                <a:path w="782" h="782" extrusionOk="0">
                  <a:moveTo>
                    <a:pt x="0" y="1"/>
                  </a:moveTo>
                  <a:lnTo>
                    <a:pt x="0" y="42"/>
                  </a:lnTo>
                  <a:lnTo>
                    <a:pt x="0" y="83"/>
                  </a:lnTo>
                  <a:lnTo>
                    <a:pt x="658" y="741"/>
                  </a:lnTo>
                  <a:lnTo>
                    <a:pt x="699" y="782"/>
                  </a:lnTo>
                  <a:lnTo>
                    <a:pt x="740" y="741"/>
                  </a:lnTo>
                  <a:lnTo>
                    <a:pt x="781" y="700"/>
                  </a:lnTo>
                  <a:lnTo>
                    <a:pt x="740" y="658"/>
                  </a:lnTo>
                  <a:lnTo>
                    <a:pt x="82"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9"/>
            <p:cNvSpPr/>
            <p:nvPr/>
          </p:nvSpPr>
          <p:spPr>
            <a:xfrm>
              <a:off x="1778675" y="2204375"/>
              <a:ext cx="19550" cy="19550"/>
            </a:xfrm>
            <a:custGeom>
              <a:avLst/>
              <a:gdLst/>
              <a:ahLst/>
              <a:cxnLst/>
              <a:rect l="l" t="t" r="r" b="b"/>
              <a:pathLst>
                <a:path w="782" h="782" extrusionOk="0">
                  <a:moveTo>
                    <a:pt x="1" y="0"/>
                  </a:moveTo>
                  <a:lnTo>
                    <a:pt x="1" y="41"/>
                  </a:lnTo>
                  <a:lnTo>
                    <a:pt x="1" y="82"/>
                  </a:lnTo>
                  <a:lnTo>
                    <a:pt x="658" y="740"/>
                  </a:lnTo>
                  <a:lnTo>
                    <a:pt x="700" y="781"/>
                  </a:lnTo>
                  <a:lnTo>
                    <a:pt x="741" y="740"/>
                  </a:lnTo>
                  <a:lnTo>
                    <a:pt x="782" y="699"/>
                  </a:lnTo>
                  <a:lnTo>
                    <a:pt x="741" y="658"/>
                  </a:lnTo>
                  <a:lnTo>
                    <a:pt x="83"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9"/>
            <p:cNvSpPr/>
            <p:nvPr/>
          </p:nvSpPr>
          <p:spPr>
            <a:xfrm>
              <a:off x="1778675" y="2247525"/>
              <a:ext cx="19550" cy="19550"/>
            </a:xfrm>
            <a:custGeom>
              <a:avLst/>
              <a:gdLst/>
              <a:ahLst/>
              <a:cxnLst/>
              <a:rect l="l" t="t" r="r" b="b"/>
              <a:pathLst>
                <a:path w="782" h="782" extrusionOk="0">
                  <a:moveTo>
                    <a:pt x="658" y="1"/>
                  </a:moveTo>
                  <a:lnTo>
                    <a:pt x="1" y="658"/>
                  </a:lnTo>
                  <a:lnTo>
                    <a:pt x="1" y="700"/>
                  </a:lnTo>
                  <a:lnTo>
                    <a:pt x="1" y="741"/>
                  </a:lnTo>
                  <a:lnTo>
                    <a:pt x="42" y="782"/>
                  </a:lnTo>
                  <a:lnTo>
                    <a:pt x="83" y="741"/>
                  </a:lnTo>
                  <a:lnTo>
                    <a:pt x="741" y="83"/>
                  </a:lnTo>
                  <a:lnTo>
                    <a:pt x="782" y="42"/>
                  </a:lnTo>
                  <a:lnTo>
                    <a:pt x="741" y="1"/>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9"/>
            <p:cNvSpPr/>
            <p:nvPr/>
          </p:nvSpPr>
          <p:spPr>
            <a:xfrm>
              <a:off x="1821850" y="2204375"/>
              <a:ext cx="19550" cy="19550"/>
            </a:xfrm>
            <a:custGeom>
              <a:avLst/>
              <a:gdLst/>
              <a:ahLst/>
              <a:cxnLst/>
              <a:rect l="l" t="t" r="r" b="b"/>
              <a:pathLst>
                <a:path w="782" h="782" extrusionOk="0">
                  <a:moveTo>
                    <a:pt x="658" y="0"/>
                  </a:moveTo>
                  <a:lnTo>
                    <a:pt x="0" y="658"/>
                  </a:lnTo>
                  <a:lnTo>
                    <a:pt x="0" y="699"/>
                  </a:lnTo>
                  <a:lnTo>
                    <a:pt x="0" y="740"/>
                  </a:lnTo>
                  <a:lnTo>
                    <a:pt x="41" y="781"/>
                  </a:lnTo>
                  <a:lnTo>
                    <a:pt x="82" y="740"/>
                  </a:lnTo>
                  <a:lnTo>
                    <a:pt x="740" y="82"/>
                  </a:lnTo>
                  <a:lnTo>
                    <a:pt x="781" y="41"/>
                  </a:lnTo>
                  <a:lnTo>
                    <a:pt x="740" y="0"/>
                  </a:lnTo>
                  <a:close/>
                </a:path>
              </a:pathLst>
            </a:custGeom>
            <a:solidFill>
              <a:srgbClr val="E0693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1" name="Google Shape;661;p29"/>
          <p:cNvGrpSpPr/>
          <p:nvPr/>
        </p:nvGrpSpPr>
        <p:grpSpPr>
          <a:xfrm>
            <a:off x="1848291" y="1569864"/>
            <a:ext cx="619067" cy="619067"/>
            <a:chOff x="1848291" y="1569864"/>
            <a:chExt cx="619067" cy="619067"/>
          </a:xfrm>
        </p:grpSpPr>
        <p:sp>
          <p:nvSpPr>
            <p:cNvPr id="662" name="Google Shape;662;p29"/>
            <p:cNvSpPr/>
            <p:nvPr/>
          </p:nvSpPr>
          <p:spPr>
            <a:xfrm>
              <a:off x="1848291" y="1569864"/>
              <a:ext cx="619067" cy="619067"/>
            </a:xfrm>
            <a:custGeom>
              <a:avLst/>
              <a:gdLst/>
              <a:ahLst/>
              <a:cxnLst/>
              <a:rect l="l" t="t" r="r" b="b"/>
              <a:pathLst>
                <a:path w="12211" h="12211" extrusionOk="0">
                  <a:moveTo>
                    <a:pt x="1" y="1"/>
                  </a:moveTo>
                  <a:lnTo>
                    <a:pt x="1" y="12210"/>
                  </a:lnTo>
                  <a:lnTo>
                    <a:pt x="12210" y="12210"/>
                  </a:lnTo>
                  <a:lnTo>
                    <a:pt x="1221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9"/>
            <p:cNvSpPr/>
            <p:nvPr/>
          </p:nvSpPr>
          <p:spPr>
            <a:xfrm>
              <a:off x="1921245" y="1642817"/>
              <a:ext cx="475238" cy="475238"/>
            </a:xfrm>
            <a:custGeom>
              <a:avLst/>
              <a:gdLst/>
              <a:ahLst/>
              <a:cxnLst/>
              <a:rect l="l" t="t" r="r" b="b"/>
              <a:pathLst>
                <a:path w="9374" h="9374" extrusionOk="0">
                  <a:moveTo>
                    <a:pt x="9250" y="124"/>
                  </a:moveTo>
                  <a:lnTo>
                    <a:pt x="9250" y="9250"/>
                  </a:lnTo>
                  <a:lnTo>
                    <a:pt x="124" y="9250"/>
                  </a:lnTo>
                  <a:lnTo>
                    <a:pt x="124" y="124"/>
                  </a:lnTo>
                  <a:close/>
                  <a:moveTo>
                    <a:pt x="1" y="1"/>
                  </a:moveTo>
                  <a:lnTo>
                    <a:pt x="1" y="42"/>
                  </a:lnTo>
                  <a:lnTo>
                    <a:pt x="1" y="9291"/>
                  </a:lnTo>
                  <a:lnTo>
                    <a:pt x="1" y="9332"/>
                  </a:lnTo>
                  <a:lnTo>
                    <a:pt x="42" y="9373"/>
                  </a:lnTo>
                  <a:lnTo>
                    <a:pt x="9291" y="9373"/>
                  </a:lnTo>
                  <a:lnTo>
                    <a:pt x="9332" y="9332"/>
                  </a:lnTo>
                  <a:lnTo>
                    <a:pt x="9374" y="9291"/>
                  </a:lnTo>
                  <a:lnTo>
                    <a:pt x="9374" y="42"/>
                  </a:lnTo>
                  <a:lnTo>
                    <a:pt x="9332" y="1"/>
                  </a:lnTo>
                  <a:close/>
                </a:path>
              </a:pathLst>
            </a:custGeom>
            <a:solidFill>
              <a:schemeClr val="accent4"/>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4" name="Google Shape;664;p29"/>
          <p:cNvGrpSpPr/>
          <p:nvPr/>
        </p:nvGrpSpPr>
        <p:grpSpPr>
          <a:xfrm>
            <a:off x="1056345" y="1569864"/>
            <a:ext cx="619016" cy="619067"/>
            <a:chOff x="1056345" y="1569864"/>
            <a:chExt cx="619016" cy="619067"/>
          </a:xfrm>
        </p:grpSpPr>
        <p:sp>
          <p:nvSpPr>
            <p:cNvPr id="665" name="Google Shape;665;p29"/>
            <p:cNvSpPr/>
            <p:nvPr/>
          </p:nvSpPr>
          <p:spPr>
            <a:xfrm>
              <a:off x="1056345" y="1569864"/>
              <a:ext cx="619016" cy="619067"/>
            </a:xfrm>
            <a:custGeom>
              <a:avLst/>
              <a:gdLst/>
              <a:ahLst/>
              <a:cxnLst/>
              <a:rect l="l" t="t" r="r" b="b"/>
              <a:pathLst>
                <a:path w="12210" h="12211" extrusionOk="0">
                  <a:moveTo>
                    <a:pt x="0" y="1"/>
                  </a:moveTo>
                  <a:lnTo>
                    <a:pt x="0" y="12210"/>
                  </a:lnTo>
                  <a:lnTo>
                    <a:pt x="12210" y="12210"/>
                  </a:lnTo>
                  <a:lnTo>
                    <a:pt x="1221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9"/>
            <p:cNvSpPr/>
            <p:nvPr/>
          </p:nvSpPr>
          <p:spPr>
            <a:xfrm>
              <a:off x="1129299" y="1642817"/>
              <a:ext cx="475238" cy="475238"/>
            </a:xfrm>
            <a:custGeom>
              <a:avLst/>
              <a:gdLst/>
              <a:ahLst/>
              <a:cxnLst/>
              <a:rect l="l" t="t" r="r" b="b"/>
              <a:pathLst>
                <a:path w="9374" h="9374" extrusionOk="0">
                  <a:moveTo>
                    <a:pt x="9250" y="124"/>
                  </a:moveTo>
                  <a:lnTo>
                    <a:pt x="9250" y="9250"/>
                  </a:lnTo>
                  <a:lnTo>
                    <a:pt x="123" y="9250"/>
                  </a:lnTo>
                  <a:lnTo>
                    <a:pt x="123" y="124"/>
                  </a:lnTo>
                  <a:close/>
                  <a:moveTo>
                    <a:pt x="0" y="1"/>
                  </a:moveTo>
                  <a:lnTo>
                    <a:pt x="0" y="42"/>
                  </a:lnTo>
                  <a:lnTo>
                    <a:pt x="0" y="9291"/>
                  </a:lnTo>
                  <a:lnTo>
                    <a:pt x="0" y="9332"/>
                  </a:lnTo>
                  <a:lnTo>
                    <a:pt x="41" y="9373"/>
                  </a:lnTo>
                  <a:lnTo>
                    <a:pt x="9291" y="9373"/>
                  </a:lnTo>
                  <a:lnTo>
                    <a:pt x="9332" y="9332"/>
                  </a:lnTo>
                  <a:lnTo>
                    <a:pt x="9373" y="9291"/>
                  </a:lnTo>
                  <a:lnTo>
                    <a:pt x="9373" y="42"/>
                  </a:lnTo>
                  <a:lnTo>
                    <a:pt x="933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7" name="Google Shape;667;p29"/>
          <p:cNvGrpSpPr/>
          <p:nvPr/>
        </p:nvGrpSpPr>
        <p:grpSpPr>
          <a:xfrm>
            <a:off x="2640287" y="1569864"/>
            <a:ext cx="619016" cy="619067"/>
            <a:chOff x="2640287" y="1569864"/>
            <a:chExt cx="619016" cy="619067"/>
          </a:xfrm>
        </p:grpSpPr>
        <p:sp>
          <p:nvSpPr>
            <p:cNvPr id="668" name="Google Shape;668;p29"/>
            <p:cNvSpPr/>
            <p:nvPr/>
          </p:nvSpPr>
          <p:spPr>
            <a:xfrm>
              <a:off x="2640287" y="1569864"/>
              <a:ext cx="619016" cy="619067"/>
            </a:xfrm>
            <a:custGeom>
              <a:avLst/>
              <a:gdLst/>
              <a:ahLst/>
              <a:cxnLst/>
              <a:rect l="l" t="t" r="r" b="b"/>
              <a:pathLst>
                <a:path w="12210" h="12211" extrusionOk="0">
                  <a:moveTo>
                    <a:pt x="0" y="1"/>
                  </a:moveTo>
                  <a:lnTo>
                    <a:pt x="0" y="12210"/>
                  </a:lnTo>
                  <a:lnTo>
                    <a:pt x="12210" y="12210"/>
                  </a:lnTo>
                  <a:lnTo>
                    <a:pt x="122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9"/>
            <p:cNvSpPr/>
            <p:nvPr/>
          </p:nvSpPr>
          <p:spPr>
            <a:xfrm>
              <a:off x="2711162" y="1642817"/>
              <a:ext cx="477317" cy="475238"/>
            </a:xfrm>
            <a:custGeom>
              <a:avLst/>
              <a:gdLst/>
              <a:ahLst/>
              <a:cxnLst/>
              <a:rect l="l" t="t" r="r" b="b"/>
              <a:pathLst>
                <a:path w="9415" h="9374" extrusionOk="0">
                  <a:moveTo>
                    <a:pt x="9291" y="124"/>
                  </a:moveTo>
                  <a:lnTo>
                    <a:pt x="9291" y="9250"/>
                  </a:lnTo>
                  <a:lnTo>
                    <a:pt x="123" y="9250"/>
                  </a:lnTo>
                  <a:lnTo>
                    <a:pt x="123" y="124"/>
                  </a:lnTo>
                  <a:close/>
                  <a:moveTo>
                    <a:pt x="41" y="1"/>
                  </a:moveTo>
                  <a:lnTo>
                    <a:pt x="0" y="42"/>
                  </a:lnTo>
                  <a:lnTo>
                    <a:pt x="0" y="9291"/>
                  </a:lnTo>
                  <a:lnTo>
                    <a:pt x="41" y="9332"/>
                  </a:lnTo>
                  <a:lnTo>
                    <a:pt x="82" y="9373"/>
                  </a:lnTo>
                  <a:lnTo>
                    <a:pt x="9332" y="9373"/>
                  </a:lnTo>
                  <a:lnTo>
                    <a:pt x="9373" y="9332"/>
                  </a:lnTo>
                  <a:lnTo>
                    <a:pt x="9414" y="9291"/>
                  </a:lnTo>
                  <a:lnTo>
                    <a:pt x="9414" y="42"/>
                  </a:lnTo>
                  <a:lnTo>
                    <a:pt x="937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0" name="Google Shape;670;p29"/>
          <p:cNvGrpSpPr/>
          <p:nvPr/>
        </p:nvGrpSpPr>
        <p:grpSpPr>
          <a:xfrm>
            <a:off x="-531752" y="1428255"/>
            <a:ext cx="1310400" cy="3058351"/>
            <a:chOff x="5041550" y="1428200"/>
            <a:chExt cx="567150" cy="1323675"/>
          </a:xfrm>
        </p:grpSpPr>
        <p:sp>
          <p:nvSpPr>
            <p:cNvPr id="671" name="Google Shape;671;p29"/>
            <p:cNvSpPr/>
            <p:nvPr/>
          </p:nvSpPr>
          <p:spPr>
            <a:xfrm>
              <a:off x="5099825" y="1428200"/>
              <a:ext cx="198775" cy="622325"/>
            </a:xfrm>
            <a:custGeom>
              <a:avLst/>
              <a:gdLst/>
              <a:ahLst/>
              <a:cxnLst/>
              <a:rect l="l" t="t" r="r" b="b"/>
              <a:pathLst>
                <a:path w="7951" h="24893" extrusionOk="0">
                  <a:moveTo>
                    <a:pt x="6494" y="1"/>
                  </a:moveTo>
                  <a:lnTo>
                    <a:pt x="6119" y="84"/>
                  </a:lnTo>
                  <a:lnTo>
                    <a:pt x="5661" y="292"/>
                  </a:lnTo>
                  <a:lnTo>
                    <a:pt x="5203" y="625"/>
                  </a:lnTo>
                  <a:lnTo>
                    <a:pt x="4704" y="1083"/>
                  </a:lnTo>
                  <a:lnTo>
                    <a:pt x="4454" y="1333"/>
                  </a:lnTo>
                  <a:lnTo>
                    <a:pt x="4204" y="1666"/>
                  </a:lnTo>
                  <a:lnTo>
                    <a:pt x="3705" y="2415"/>
                  </a:lnTo>
                  <a:lnTo>
                    <a:pt x="3205" y="3372"/>
                  </a:lnTo>
                  <a:lnTo>
                    <a:pt x="2747" y="4413"/>
                  </a:lnTo>
                  <a:lnTo>
                    <a:pt x="2290" y="5579"/>
                  </a:lnTo>
                  <a:lnTo>
                    <a:pt x="1873" y="6827"/>
                  </a:lnTo>
                  <a:lnTo>
                    <a:pt x="1499" y="8118"/>
                  </a:lnTo>
                  <a:lnTo>
                    <a:pt x="1124" y="9491"/>
                  </a:lnTo>
                  <a:lnTo>
                    <a:pt x="833" y="10865"/>
                  </a:lnTo>
                  <a:lnTo>
                    <a:pt x="541" y="12280"/>
                  </a:lnTo>
                  <a:lnTo>
                    <a:pt x="333" y="13654"/>
                  </a:lnTo>
                  <a:lnTo>
                    <a:pt x="167" y="14986"/>
                  </a:lnTo>
                  <a:lnTo>
                    <a:pt x="42" y="16276"/>
                  </a:lnTo>
                  <a:lnTo>
                    <a:pt x="0" y="17441"/>
                  </a:lnTo>
                  <a:lnTo>
                    <a:pt x="0" y="18565"/>
                  </a:lnTo>
                  <a:lnTo>
                    <a:pt x="83" y="19523"/>
                  </a:lnTo>
                  <a:lnTo>
                    <a:pt x="250" y="20397"/>
                  </a:lnTo>
                  <a:lnTo>
                    <a:pt x="416" y="21146"/>
                  </a:lnTo>
                  <a:lnTo>
                    <a:pt x="666" y="21812"/>
                  </a:lnTo>
                  <a:lnTo>
                    <a:pt x="916" y="22395"/>
                  </a:lnTo>
                  <a:lnTo>
                    <a:pt x="1207" y="22894"/>
                  </a:lnTo>
                  <a:lnTo>
                    <a:pt x="1499" y="23352"/>
                  </a:lnTo>
                  <a:lnTo>
                    <a:pt x="1832" y="23727"/>
                  </a:lnTo>
                  <a:lnTo>
                    <a:pt x="2123" y="24018"/>
                  </a:lnTo>
                  <a:lnTo>
                    <a:pt x="2456" y="24268"/>
                  </a:lnTo>
                  <a:lnTo>
                    <a:pt x="2747" y="24476"/>
                  </a:lnTo>
                  <a:lnTo>
                    <a:pt x="3247" y="24726"/>
                  </a:lnTo>
                  <a:lnTo>
                    <a:pt x="3580" y="24850"/>
                  </a:lnTo>
                  <a:lnTo>
                    <a:pt x="3705" y="24892"/>
                  </a:lnTo>
                  <a:lnTo>
                    <a:pt x="3996" y="24892"/>
                  </a:lnTo>
                  <a:lnTo>
                    <a:pt x="4329" y="24850"/>
                  </a:lnTo>
                  <a:lnTo>
                    <a:pt x="4787" y="24726"/>
                  </a:lnTo>
                  <a:lnTo>
                    <a:pt x="5286" y="24517"/>
                  </a:lnTo>
                  <a:lnTo>
                    <a:pt x="5578" y="24351"/>
                  </a:lnTo>
                  <a:lnTo>
                    <a:pt x="5869" y="24143"/>
                  </a:lnTo>
                  <a:lnTo>
                    <a:pt x="6202" y="23893"/>
                  </a:lnTo>
                  <a:lnTo>
                    <a:pt x="6494" y="23643"/>
                  </a:lnTo>
                  <a:lnTo>
                    <a:pt x="6827" y="23310"/>
                  </a:lnTo>
                  <a:lnTo>
                    <a:pt x="7118" y="22894"/>
                  </a:lnTo>
                  <a:lnTo>
                    <a:pt x="7284" y="22686"/>
                  </a:lnTo>
                  <a:lnTo>
                    <a:pt x="7409" y="22436"/>
                  </a:lnTo>
                  <a:lnTo>
                    <a:pt x="7493" y="22103"/>
                  </a:lnTo>
                  <a:lnTo>
                    <a:pt x="7576" y="21770"/>
                  </a:lnTo>
                  <a:lnTo>
                    <a:pt x="7659" y="20979"/>
                  </a:lnTo>
                  <a:lnTo>
                    <a:pt x="7701" y="20064"/>
                  </a:lnTo>
                  <a:lnTo>
                    <a:pt x="7701" y="19065"/>
                  </a:lnTo>
                  <a:lnTo>
                    <a:pt x="7617" y="17983"/>
                  </a:lnTo>
                  <a:lnTo>
                    <a:pt x="7451" y="15610"/>
                  </a:lnTo>
                  <a:lnTo>
                    <a:pt x="7243" y="13112"/>
                  </a:lnTo>
                  <a:lnTo>
                    <a:pt x="7160" y="11864"/>
                  </a:lnTo>
                  <a:lnTo>
                    <a:pt x="7076" y="10615"/>
                  </a:lnTo>
                  <a:lnTo>
                    <a:pt x="7076" y="9408"/>
                  </a:lnTo>
                  <a:lnTo>
                    <a:pt x="7118" y="8242"/>
                  </a:lnTo>
                  <a:lnTo>
                    <a:pt x="7243" y="7160"/>
                  </a:lnTo>
                  <a:lnTo>
                    <a:pt x="7326" y="6619"/>
                  </a:lnTo>
                  <a:lnTo>
                    <a:pt x="7451" y="6161"/>
                  </a:lnTo>
                  <a:lnTo>
                    <a:pt x="7659" y="5204"/>
                  </a:lnTo>
                  <a:lnTo>
                    <a:pt x="7826" y="4371"/>
                  </a:lnTo>
                  <a:lnTo>
                    <a:pt x="7909" y="3539"/>
                  </a:lnTo>
                  <a:lnTo>
                    <a:pt x="7950" y="2831"/>
                  </a:lnTo>
                  <a:lnTo>
                    <a:pt x="7950" y="2165"/>
                  </a:lnTo>
                  <a:lnTo>
                    <a:pt x="7867" y="1583"/>
                  </a:lnTo>
                  <a:lnTo>
                    <a:pt x="7742" y="1083"/>
                  </a:lnTo>
                  <a:lnTo>
                    <a:pt x="7576" y="667"/>
                  </a:lnTo>
                  <a:lnTo>
                    <a:pt x="7368" y="376"/>
                  </a:lnTo>
                  <a:lnTo>
                    <a:pt x="7243" y="251"/>
                  </a:lnTo>
                  <a:lnTo>
                    <a:pt x="7118" y="126"/>
                  </a:lnTo>
                  <a:lnTo>
                    <a:pt x="6993" y="84"/>
                  </a:lnTo>
                  <a:lnTo>
                    <a:pt x="6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9"/>
            <p:cNvSpPr/>
            <p:nvPr/>
          </p:nvSpPr>
          <p:spPr>
            <a:xfrm>
              <a:off x="5191400" y="1828850"/>
              <a:ext cx="209175" cy="506800"/>
            </a:xfrm>
            <a:custGeom>
              <a:avLst/>
              <a:gdLst/>
              <a:ahLst/>
              <a:cxnLst/>
              <a:rect l="l" t="t" r="r" b="b"/>
              <a:pathLst>
                <a:path w="8367" h="20272" extrusionOk="0">
                  <a:moveTo>
                    <a:pt x="7368" y="0"/>
                  </a:moveTo>
                  <a:lnTo>
                    <a:pt x="7076" y="42"/>
                  </a:lnTo>
                  <a:lnTo>
                    <a:pt x="6702" y="167"/>
                  </a:lnTo>
                  <a:lnTo>
                    <a:pt x="6285" y="375"/>
                  </a:lnTo>
                  <a:lnTo>
                    <a:pt x="5827" y="666"/>
                  </a:lnTo>
                  <a:lnTo>
                    <a:pt x="5578" y="874"/>
                  </a:lnTo>
                  <a:lnTo>
                    <a:pt x="5328" y="1124"/>
                  </a:lnTo>
                  <a:lnTo>
                    <a:pt x="4829" y="1707"/>
                  </a:lnTo>
                  <a:lnTo>
                    <a:pt x="4329" y="2414"/>
                  </a:lnTo>
                  <a:lnTo>
                    <a:pt x="3830" y="3247"/>
                  </a:lnTo>
                  <a:lnTo>
                    <a:pt x="3330" y="4163"/>
                  </a:lnTo>
                  <a:lnTo>
                    <a:pt x="2831" y="5120"/>
                  </a:lnTo>
                  <a:lnTo>
                    <a:pt x="2373" y="6161"/>
                  </a:lnTo>
                  <a:lnTo>
                    <a:pt x="1956" y="7243"/>
                  </a:lnTo>
                  <a:lnTo>
                    <a:pt x="1540" y="8367"/>
                  </a:lnTo>
                  <a:lnTo>
                    <a:pt x="1166" y="9490"/>
                  </a:lnTo>
                  <a:lnTo>
                    <a:pt x="833" y="10614"/>
                  </a:lnTo>
                  <a:lnTo>
                    <a:pt x="541" y="11697"/>
                  </a:lnTo>
                  <a:lnTo>
                    <a:pt x="291" y="12737"/>
                  </a:lnTo>
                  <a:lnTo>
                    <a:pt x="125" y="13694"/>
                  </a:lnTo>
                  <a:lnTo>
                    <a:pt x="42" y="14610"/>
                  </a:lnTo>
                  <a:lnTo>
                    <a:pt x="0" y="15443"/>
                  </a:lnTo>
                  <a:lnTo>
                    <a:pt x="0" y="16150"/>
                  </a:lnTo>
                  <a:lnTo>
                    <a:pt x="83" y="16816"/>
                  </a:lnTo>
                  <a:lnTo>
                    <a:pt x="208" y="17399"/>
                  </a:lnTo>
                  <a:lnTo>
                    <a:pt x="375" y="17898"/>
                  </a:lnTo>
                  <a:lnTo>
                    <a:pt x="541" y="18356"/>
                  </a:lnTo>
                  <a:lnTo>
                    <a:pt x="749" y="18731"/>
                  </a:lnTo>
                  <a:lnTo>
                    <a:pt x="957" y="19064"/>
                  </a:lnTo>
                  <a:lnTo>
                    <a:pt x="1207" y="19355"/>
                  </a:lnTo>
                  <a:lnTo>
                    <a:pt x="1415" y="19605"/>
                  </a:lnTo>
                  <a:lnTo>
                    <a:pt x="1623" y="19813"/>
                  </a:lnTo>
                  <a:lnTo>
                    <a:pt x="2040" y="20063"/>
                  </a:lnTo>
                  <a:lnTo>
                    <a:pt x="2289" y="20229"/>
                  </a:lnTo>
                  <a:lnTo>
                    <a:pt x="2414" y="20271"/>
                  </a:lnTo>
                  <a:lnTo>
                    <a:pt x="2914" y="20271"/>
                  </a:lnTo>
                  <a:lnTo>
                    <a:pt x="3288" y="20229"/>
                  </a:lnTo>
                  <a:lnTo>
                    <a:pt x="3746" y="20105"/>
                  </a:lnTo>
                  <a:lnTo>
                    <a:pt x="4287" y="19896"/>
                  </a:lnTo>
                  <a:lnTo>
                    <a:pt x="4537" y="19730"/>
                  </a:lnTo>
                  <a:lnTo>
                    <a:pt x="4829" y="19522"/>
                  </a:lnTo>
                  <a:lnTo>
                    <a:pt x="5120" y="19272"/>
                  </a:lnTo>
                  <a:lnTo>
                    <a:pt x="5453" y="18981"/>
                  </a:lnTo>
                  <a:lnTo>
                    <a:pt x="5578" y="18814"/>
                  </a:lnTo>
                  <a:lnTo>
                    <a:pt x="5703" y="18606"/>
                  </a:lnTo>
                  <a:lnTo>
                    <a:pt x="5827" y="18356"/>
                  </a:lnTo>
                  <a:lnTo>
                    <a:pt x="5911" y="18107"/>
                  </a:lnTo>
                  <a:lnTo>
                    <a:pt x="6077" y="17482"/>
                  </a:lnTo>
                  <a:lnTo>
                    <a:pt x="6202" y="16733"/>
                  </a:lnTo>
                  <a:lnTo>
                    <a:pt x="6327" y="15901"/>
                  </a:lnTo>
                  <a:lnTo>
                    <a:pt x="6369" y="14985"/>
                  </a:lnTo>
                  <a:lnTo>
                    <a:pt x="6493" y="12987"/>
                  </a:lnTo>
                  <a:lnTo>
                    <a:pt x="6577" y="10906"/>
                  </a:lnTo>
                  <a:lnTo>
                    <a:pt x="6660" y="9865"/>
                  </a:lnTo>
                  <a:lnTo>
                    <a:pt x="6743" y="8824"/>
                  </a:lnTo>
                  <a:lnTo>
                    <a:pt x="6868" y="7825"/>
                  </a:lnTo>
                  <a:lnTo>
                    <a:pt x="7035" y="6868"/>
                  </a:lnTo>
                  <a:lnTo>
                    <a:pt x="7243" y="5994"/>
                  </a:lnTo>
                  <a:lnTo>
                    <a:pt x="7534" y="5162"/>
                  </a:lnTo>
                  <a:lnTo>
                    <a:pt x="7784" y="4454"/>
                  </a:lnTo>
                  <a:lnTo>
                    <a:pt x="7992" y="3746"/>
                  </a:lnTo>
                  <a:lnTo>
                    <a:pt x="8158" y="3080"/>
                  </a:lnTo>
                  <a:lnTo>
                    <a:pt x="8283" y="2498"/>
                  </a:lnTo>
                  <a:lnTo>
                    <a:pt x="8367" y="1957"/>
                  </a:lnTo>
                  <a:lnTo>
                    <a:pt x="8367" y="1457"/>
                  </a:lnTo>
                  <a:lnTo>
                    <a:pt x="8325" y="1041"/>
                  </a:lnTo>
                  <a:lnTo>
                    <a:pt x="8242" y="666"/>
                  </a:lnTo>
                  <a:lnTo>
                    <a:pt x="8075" y="375"/>
                  </a:lnTo>
                  <a:lnTo>
                    <a:pt x="7909" y="167"/>
                  </a:lnTo>
                  <a:lnTo>
                    <a:pt x="7659" y="42"/>
                  </a:lnTo>
                  <a:lnTo>
                    <a:pt x="73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9"/>
            <p:cNvSpPr/>
            <p:nvPr/>
          </p:nvSpPr>
          <p:spPr>
            <a:xfrm>
              <a:off x="5398475" y="1468800"/>
              <a:ext cx="137375" cy="469325"/>
            </a:xfrm>
            <a:custGeom>
              <a:avLst/>
              <a:gdLst/>
              <a:ahLst/>
              <a:cxnLst/>
              <a:rect l="l" t="t" r="r" b="b"/>
              <a:pathLst>
                <a:path w="5495" h="18773" extrusionOk="0">
                  <a:moveTo>
                    <a:pt x="874" y="0"/>
                  </a:moveTo>
                  <a:lnTo>
                    <a:pt x="750" y="84"/>
                  </a:lnTo>
                  <a:lnTo>
                    <a:pt x="583" y="125"/>
                  </a:lnTo>
                  <a:lnTo>
                    <a:pt x="458" y="250"/>
                  </a:lnTo>
                  <a:lnTo>
                    <a:pt x="375" y="375"/>
                  </a:lnTo>
                  <a:lnTo>
                    <a:pt x="250" y="541"/>
                  </a:lnTo>
                  <a:lnTo>
                    <a:pt x="125" y="916"/>
                  </a:lnTo>
                  <a:lnTo>
                    <a:pt x="0" y="1415"/>
                  </a:lnTo>
                  <a:lnTo>
                    <a:pt x="0" y="2040"/>
                  </a:lnTo>
                  <a:lnTo>
                    <a:pt x="42" y="2747"/>
                  </a:lnTo>
                  <a:lnTo>
                    <a:pt x="208" y="3538"/>
                  </a:lnTo>
                  <a:lnTo>
                    <a:pt x="458" y="4412"/>
                  </a:lnTo>
                  <a:lnTo>
                    <a:pt x="708" y="5287"/>
                  </a:lnTo>
                  <a:lnTo>
                    <a:pt x="916" y="6077"/>
                  </a:lnTo>
                  <a:lnTo>
                    <a:pt x="1083" y="6827"/>
                  </a:lnTo>
                  <a:lnTo>
                    <a:pt x="1166" y="7493"/>
                  </a:lnTo>
                  <a:lnTo>
                    <a:pt x="1207" y="8117"/>
                  </a:lnTo>
                  <a:lnTo>
                    <a:pt x="1249" y="8700"/>
                  </a:lnTo>
                  <a:lnTo>
                    <a:pt x="1207" y="9282"/>
                  </a:lnTo>
                  <a:lnTo>
                    <a:pt x="1166" y="9824"/>
                  </a:lnTo>
                  <a:lnTo>
                    <a:pt x="1041" y="10864"/>
                  </a:lnTo>
                  <a:lnTo>
                    <a:pt x="833" y="11905"/>
                  </a:lnTo>
                  <a:lnTo>
                    <a:pt x="625" y="13070"/>
                  </a:lnTo>
                  <a:lnTo>
                    <a:pt x="458" y="14444"/>
                  </a:lnTo>
                  <a:lnTo>
                    <a:pt x="458" y="15110"/>
                  </a:lnTo>
                  <a:lnTo>
                    <a:pt x="458" y="15734"/>
                  </a:lnTo>
                  <a:lnTo>
                    <a:pt x="541" y="16275"/>
                  </a:lnTo>
                  <a:lnTo>
                    <a:pt x="666" y="16733"/>
                  </a:lnTo>
                  <a:lnTo>
                    <a:pt x="791" y="17149"/>
                  </a:lnTo>
                  <a:lnTo>
                    <a:pt x="958" y="17524"/>
                  </a:lnTo>
                  <a:lnTo>
                    <a:pt x="1166" y="17815"/>
                  </a:lnTo>
                  <a:lnTo>
                    <a:pt x="1332" y="18065"/>
                  </a:lnTo>
                  <a:lnTo>
                    <a:pt x="1540" y="18273"/>
                  </a:lnTo>
                  <a:lnTo>
                    <a:pt x="1749" y="18440"/>
                  </a:lnTo>
                  <a:lnTo>
                    <a:pt x="2123" y="18648"/>
                  </a:lnTo>
                  <a:lnTo>
                    <a:pt x="2373" y="18731"/>
                  </a:lnTo>
                  <a:lnTo>
                    <a:pt x="2456" y="18773"/>
                  </a:lnTo>
                  <a:lnTo>
                    <a:pt x="2872" y="18731"/>
                  </a:lnTo>
                  <a:lnTo>
                    <a:pt x="3247" y="18648"/>
                  </a:lnTo>
                  <a:lnTo>
                    <a:pt x="3622" y="18523"/>
                  </a:lnTo>
                  <a:lnTo>
                    <a:pt x="3913" y="18315"/>
                  </a:lnTo>
                  <a:lnTo>
                    <a:pt x="4204" y="18065"/>
                  </a:lnTo>
                  <a:lnTo>
                    <a:pt x="4454" y="17815"/>
                  </a:lnTo>
                  <a:lnTo>
                    <a:pt x="4662" y="17482"/>
                  </a:lnTo>
                  <a:lnTo>
                    <a:pt x="4870" y="17108"/>
                  </a:lnTo>
                  <a:lnTo>
                    <a:pt x="5037" y="16691"/>
                  </a:lnTo>
                  <a:lnTo>
                    <a:pt x="5162" y="16234"/>
                  </a:lnTo>
                  <a:lnTo>
                    <a:pt x="5287" y="15776"/>
                  </a:lnTo>
                  <a:lnTo>
                    <a:pt x="5370" y="15276"/>
                  </a:lnTo>
                  <a:lnTo>
                    <a:pt x="5411" y="14735"/>
                  </a:lnTo>
                  <a:lnTo>
                    <a:pt x="5453" y="14152"/>
                  </a:lnTo>
                  <a:lnTo>
                    <a:pt x="5495" y="12987"/>
                  </a:lnTo>
                  <a:lnTo>
                    <a:pt x="5411" y="11780"/>
                  </a:lnTo>
                  <a:lnTo>
                    <a:pt x="5287" y="10490"/>
                  </a:lnTo>
                  <a:lnTo>
                    <a:pt x="5120" y="9199"/>
                  </a:lnTo>
                  <a:lnTo>
                    <a:pt x="4870" y="7909"/>
                  </a:lnTo>
                  <a:lnTo>
                    <a:pt x="4579" y="6660"/>
                  </a:lnTo>
                  <a:lnTo>
                    <a:pt x="4288" y="5453"/>
                  </a:lnTo>
                  <a:lnTo>
                    <a:pt x="3955" y="4329"/>
                  </a:lnTo>
                  <a:lnTo>
                    <a:pt x="3622" y="3330"/>
                  </a:lnTo>
                  <a:lnTo>
                    <a:pt x="3247" y="2414"/>
                  </a:lnTo>
                  <a:lnTo>
                    <a:pt x="2872" y="1665"/>
                  </a:lnTo>
                  <a:lnTo>
                    <a:pt x="2498" y="1082"/>
                  </a:lnTo>
                  <a:lnTo>
                    <a:pt x="2082" y="583"/>
                  </a:lnTo>
                  <a:lnTo>
                    <a:pt x="1707" y="292"/>
                  </a:lnTo>
                  <a:lnTo>
                    <a:pt x="1540" y="167"/>
                  </a:lnTo>
                  <a:lnTo>
                    <a:pt x="1374" y="84"/>
                  </a:lnTo>
                  <a:lnTo>
                    <a:pt x="1207" y="42"/>
                  </a:lnTo>
                  <a:lnTo>
                    <a:pt x="104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9"/>
            <p:cNvSpPr/>
            <p:nvPr/>
          </p:nvSpPr>
          <p:spPr>
            <a:xfrm>
              <a:off x="5352675" y="1885025"/>
              <a:ext cx="256025" cy="463100"/>
            </a:xfrm>
            <a:custGeom>
              <a:avLst/>
              <a:gdLst/>
              <a:ahLst/>
              <a:cxnLst/>
              <a:rect l="l" t="t" r="r" b="b"/>
              <a:pathLst>
                <a:path w="10241" h="18524" extrusionOk="0">
                  <a:moveTo>
                    <a:pt x="8950" y="1"/>
                  </a:moveTo>
                  <a:lnTo>
                    <a:pt x="8784" y="42"/>
                  </a:lnTo>
                  <a:lnTo>
                    <a:pt x="8617" y="84"/>
                  </a:lnTo>
                  <a:lnTo>
                    <a:pt x="8451" y="167"/>
                  </a:lnTo>
                  <a:lnTo>
                    <a:pt x="8284" y="292"/>
                  </a:lnTo>
                  <a:lnTo>
                    <a:pt x="8076" y="459"/>
                  </a:lnTo>
                  <a:lnTo>
                    <a:pt x="7743" y="875"/>
                  </a:lnTo>
                  <a:lnTo>
                    <a:pt x="7410" y="1416"/>
                  </a:lnTo>
                  <a:lnTo>
                    <a:pt x="7077" y="2082"/>
                  </a:lnTo>
                  <a:lnTo>
                    <a:pt x="6786" y="2915"/>
                  </a:lnTo>
                  <a:lnTo>
                    <a:pt x="6536" y="3830"/>
                  </a:lnTo>
                  <a:lnTo>
                    <a:pt x="6328" y="4788"/>
                  </a:lnTo>
                  <a:lnTo>
                    <a:pt x="6078" y="5620"/>
                  </a:lnTo>
                  <a:lnTo>
                    <a:pt x="5828" y="6411"/>
                  </a:lnTo>
                  <a:lnTo>
                    <a:pt x="5537" y="7077"/>
                  </a:lnTo>
                  <a:lnTo>
                    <a:pt x="5246" y="7660"/>
                  </a:lnTo>
                  <a:lnTo>
                    <a:pt x="4954" y="8242"/>
                  </a:lnTo>
                  <a:lnTo>
                    <a:pt x="4663" y="8742"/>
                  </a:lnTo>
                  <a:lnTo>
                    <a:pt x="4330" y="9200"/>
                  </a:lnTo>
                  <a:lnTo>
                    <a:pt x="3622" y="10074"/>
                  </a:lnTo>
                  <a:lnTo>
                    <a:pt x="2873" y="10948"/>
                  </a:lnTo>
                  <a:lnTo>
                    <a:pt x="2082" y="11905"/>
                  </a:lnTo>
                  <a:lnTo>
                    <a:pt x="1666" y="12446"/>
                  </a:lnTo>
                  <a:lnTo>
                    <a:pt x="1208" y="13071"/>
                  </a:lnTo>
                  <a:lnTo>
                    <a:pt x="833" y="13695"/>
                  </a:lnTo>
                  <a:lnTo>
                    <a:pt x="500" y="14278"/>
                  </a:lnTo>
                  <a:lnTo>
                    <a:pt x="292" y="14777"/>
                  </a:lnTo>
                  <a:lnTo>
                    <a:pt x="126" y="15277"/>
                  </a:lnTo>
                  <a:lnTo>
                    <a:pt x="42" y="15735"/>
                  </a:lnTo>
                  <a:lnTo>
                    <a:pt x="1" y="16151"/>
                  </a:lnTo>
                  <a:lnTo>
                    <a:pt x="1" y="16526"/>
                  </a:lnTo>
                  <a:lnTo>
                    <a:pt x="84" y="16859"/>
                  </a:lnTo>
                  <a:lnTo>
                    <a:pt x="126" y="17150"/>
                  </a:lnTo>
                  <a:lnTo>
                    <a:pt x="251" y="17400"/>
                  </a:lnTo>
                  <a:lnTo>
                    <a:pt x="459" y="17816"/>
                  </a:lnTo>
                  <a:lnTo>
                    <a:pt x="625" y="18066"/>
                  </a:lnTo>
                  <a:lnTo>
                    <a:pt x="708" y="18149"/>
                  </a:lnTo>
                  <a:lnTo>
                    <a:pt x="1125" y="18315"/>
                  </a:lnTo>
                  <a:lnTo>
                    <a:pt x="1499" y="18440"/>
                  </a:lnTo>
                  <a:lnTo>
                    <a:pt x="1916" y="18524"/>
                  </a:lnTo>
                  <a:lnTo>
                    <a:pt x="2290" y="18482"/>
                  </a:lnTo>
                  <a:lnTo>
                    <a:pt x="2665" y="18440"/>
                  </a:lnTo>
                  <a:lnTo>
                    <a:pt x="3081" y="18274"/>
                  </a:lnTo>
                  <a:lnTo>
                    <a:pt x="3456" y="18107"/>
                  </a:lnTo>
                  <a:lnTo>
                    <a:pt x="3830" y="17858"/>
                  </a:lnTo>
                  <a:lnTo>
                    <a:pt x="4205" y="17566"/>
                  </a:lnTo>
                  <a:lnTo>
                    <a:pt x="4538" y="17233"/>
                  </a:lnTo>
                  <a:lnTo>
                    <a:pt x="4913" y="16859"/>
                  </a:lnTo>
                  <a:lnTo>
                    <a:pt x="5246" y="16442"/>
                  </a:lnTo>
                  <a:lnTo>
                    <a:pt x="5620" y="15984"/>
                  </a:lnTo>
                  <a:lnTo>
                    <a:pt x="5953" y="15485"/>
                  </a:lnTo>
                  <a:lnTo>
                    <a:pt x="6577" y="14444"/>
                  </a:lnTo>
                  <a:lnTo>
                    <a:pt x="7160" y="13279"/>
                  </a:lnTo>
                  <a:lnTo>
                    <a:pt x="7743" y="12030"/>
                  </a:lnTo>
                  <a:lnTo>
                    <a:pt x="8242" y="10740"/>
                  </a:lnTo>
                  <a:lnTo>
                    <a:pt x="8742" y="9450"/>
                  </a:lnTo>
                  <a:lnTo>
                    <a:pt x="9158" y="8159"/>
                  </a:lnTo>
                  <a:lnTo>
                    <a:pt x="9491" y="6869"/>
                  </a:lnTo>
                  <a:lnTo>
                    <a:pt x="9783" y="5662"/>
                  </a:lnTo>
                  <a:lnTo>
                    <a:pt x="10032" y="4538"/>
                  </a:lnTo>
                  <a:lnTo>
                    <a:pt x="10157" y="3497"/>
                  </a:lnTo>
                  <a:lnTo>
                    <a:pt x="10240" y="2623"/>
                  </a:lnTo>
                  <a:lnTo>
                    <a:pt x="10199" y="1874"/>
                  </a:lnTo>
                  <a:lnTo>
                    <a:pt x="10074" y="1208"/>
                  </a:lnTo>
                  <a:lnTo>
                    <a:pt x="9907" y="708"/>
                  </a:lnTo>
                  <a:lnTo>
                    <a:pt x="9824" y="500"/>
                  </a:lnTo>
                  <a:lnTo>
                    <a:pt x="9699" y="334"/>
                  </a:lnTo>
                  <a:lnTo>
                    <a:pt x="9574" y="209"/>
                  </a:lnTo>
                  <a:lnTo>
                    <a:pt x="9408" y="126"/>
                  </a:lnTo>
                  <a:lnTo>
                    <a:pt x="9283" y="42"/>
                  </a:lnTo>
                  <a:lnTo>
                    <a:pt x="91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9"/>
            <p:cNvSpPr/>
            <p:nvPr/>
          </p:nvSpPr>
          <p:spPr>
            <a:xfrm>
              <a:off x="5041550" y="1896475"/>
              <a:ext cx="158200" cy="286200"/>
            </a:xfrm>
            <a:custGeom>
              <a:avLst/>
              <a:gdLst/>
              <a:ahLst/>
              <a:cxnLst/>
              <a:rect l="l" t="t" r="r" b="b"/>
              <a:pathLst>
                <a:path w="6328" h="11448" extrusionOk="0">
                  <a:moveTo>
                    <a:pt x="708" y="1"/>
                  </a:moveTo>
                  <a:lnTo>
                    <a:pt x="500" y="42"/>
                  </a:lnTo>
                  <a:lnTo>
                    <a:pt x="333" y="209"/>
                  </a:lnTo>
                  <a:lnTo>
                    <a:pt x="208" y="417"/>
                  </a:lnTo>
                  <a:lnTo>
                    <a:pt x="83" y="750"/>
                  </a:lnTo>
                  <a:lnTo>
                    <a:pt x="42" y="1125"/>
                  </a:lnTo>
                  <a:lnTo>
                    <a:pt x="0" y="1624"/>
                  </a:lnTo>
                  <a:lnTo>
                    <a:pt x="42" y="2165"/>
                  </a:lnTo>
                  <a:lnTo>
                    <a:pt x="125" y="2790"/>
                  </a:lnTo>
                  <a:lnTo>
                    <a:pt x="250" y="3497"/>
                  </a:lnTo>
                  <a:lnTo>
                    <a:pt x="458" y="4246"/>
                  </a:lnTo>
                  <a:lnTo>
                    <a:pt x="666" y="5037"/>
                  </a:lnTo>
                  <a:lnTo>
                    <a:pt x="916" y="5828"/>
                  </a:lnTo>
                  <a:lnTo>
                    <a:pt x="1207" y="6661"/>
                  </a:lnTo>
                  <a:lnTo>
                    <a:pt x="1540" y="7451"/>
                  </a:lnTo>
                  <a:lnTo>
                    <a:pt x="1873" y="8201"/>
                  </a:lnTo>
                  <a:lnTo>
                    <a:pt x="2248" y="8908"/>
                  </a:lnTo>
                  <a:lnTo>
                    <a:pt x="2664" y="9574"/>
                  </a:lnTo>
                  <a:lnTo>
                    <a:pt x="3080" y="10157"/>
                  </a:lnTo>
                  <a:lnTo>
                    <a:pt x="3497" y="10656"/>
                  </a:lnTo>
                  <a:lnTo>
                    <a:pt x="3955" y="11031"/>
                  </a:lnTo>
                  <a:lnTo>
                    <a:pt x="4204" y="11198"/>
                  </a:lnTo>
                  <a:lnTo>
                    <a:pt x="4412" y="11322"/>
                  </a:lnTo>
                  <a:lnTo>
                    <a:pt x="4662" y="11406"/>
                  </a:lnTo>
                  <a:lnTo>
                    <a:pt x="4912" y="11447"/>
                  </a:lnTo>
                  <a:lnTo>
                    <a:pt x="5162" y="11447"/>
                  </a:lnTo>
                  <a:lnTo>
                    <a:pt x="5370" y="11406"/>
                  </a:lnTo>
                  <a:lnTo>
                    <a:pt x="5619" y="11322"/>
                  </a:lnTo>
                  <a:lnTo>
                    <a:pt x="5869" y="11198"/>
                  </a:lnTo>
                  <a:lnTo>
                    <a:pt x="6036" y="11031"/>
                  </a:lnTo>
                  <a:lnTo>
                    <a:pt x="6161" y="10781"/>
                  </a:lnTo>
                  <a:lnTo>
                    <a:pt x="6285" y="10448"/>
                  </a:lnTo>
                  <a:lnTo>
                    <a:pt x="6327" y="10240"/>
                  </a:lnTo>
                  <a:lnTo>
                    <a:pt x="6327" y="9990"/>
                  </a:lnTo>
                  <a:lnTo>
                    <a:pt x="6285" y="9741"/>
                  </a:lnTo>
                  <a:lnTo>
                    <a:pt x="6244" y="9449"/>
                  </a:lnTo>
                  <a:lnTo>
                    <a:pt x="6161" y="9158"/>
                  </a:lnTo>
                  <a:lnTo>
                    <a:pt x="5994" y="8825"/>
                  </a:lnTo>
                  <a:lnTo>
                    <a:pt x="5828" y="8450"/>
                  </a:lnTo>
                  <a:lnTo>
                    <a:pt x="5578" y="8076"/>
                  </a:lnTo>
                  <a:lnTo>
                    <a:pt x="5037" y="7368"/>
                  </a:lnTo>
                  <a:lnTo>
                    <a:pt x="4537" y="6785"/>
                  </a:lnTo>
                  <a:lnTo>
                    <a:pt x="4079" y="6244"/>
                  </a:lnTo>
                  <a:lnTo>
                    <a:pt x="3663" y="5662"/>
                  </a:lnTo>
                  <a:lnTo>
                    <a:pt x="3247" y="5079"/>
                  </a:lnTo>
                  <a:lnTo>
                    <a:pt x="2914" y="4371"/>
                  </a:lnTo>
                  <a:lnTo>
                    <a:pt x="2747" y="3955"/>
                  </a:lnTo>
                  <a:lnTo>
                    <a:pt x="2581" y="3497"/>
                  </a:lnTo>
                  <a:lnTo>
                    <a:pt x="2414" y="2956"/>
                  </a:lnTo>
                  <a:lnTo>
                    <a:pt x="2290" y="2373"/>
                  </a:lnTo>
                  <a:lnTo>
                    <a:pt x="2123" y="1791"/>
                  </a:lnTo>
                  <a:lnTo>
                    <a:pt x="1957" y="1291"/>
                  </a:lnTo>
                  <a:lnTo>
                    <a:pt x="1748" y="875"/>
                  </a:lnTo>
                  <a:lnTo>
                    <a:pt x="1540" y="542"/>
                  </a:lnTo>
                  <a:lnTo>
                    <a:pt x="1332" y="292"/>
                  </a:lnTo>
                  <a:lnTo>
                    <a:pt x="1124" y="84"/>
                  </a:lnTo>
                  <a:lnTo>
                    <a:pt x="8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9"/>
            <p:cNvSpPr/>
            <p:nvPr/>
          </p:nvSpPr>
          <p:spPr>
            <a:xfrm>
              <a:off x="5304825" y="1618650"/>
              <a:ext cx="162350" cy="565050"/>
            </a:xfrm>
            <a:custGeom>
              <a:avLst/>
              <a:gdLst/>
              <a:ahLst/>
              <a:cxnLst/>
              <a:rect l="l" t="t" r="r" b="b"/>
              <a:pathLst>
                <a:path w="6494" h="22602" extrusionOk="0">
                  <a:moveTo>
                    <a:pt x="3580" y="0"/>
                  </a:moveTo>
                  <a:lnTo>
                    <a:pt x="3413" y="83"/>
                  </a:lnTo>
                  <a:lnTo>
                    <a:pt x="3247" y="167"/>
                  </a:lnTo>
                  <a:lnTo>
                    <a:pt x="3080" y="291"/>
                  </a:lnTo>
                  <a:lnTo>
                    <a:pt x="2955" y="416"/>
                  </a:lnTo>
                  <a:lnTo>
                    <a:pt x="2831" y="583"/>
                  </a:lnTo>
                  <a:lnTo>
                    <a:pt x="2664" y="999"/>
                  </a:lnTo>
                  <a:lnTo>
                    <a:pt x="2498" y="1499"/>
                  </a:lnTo>
                  <a:lnTo>
                    <a:pt x="2414" y="2040"/>
                  </a:lnTo>
                  <a:lnTo>
                    <a:pt x="2331" y="2706"/>
                  </a:lnTo>
                  <a:lnTo>
                    <a:pt x="2289" y="4121"/>
                  </a:lnTo>
                  <a:lnTo>
                    <a:pt x="2248" y="5703"/>
                  </a:lnTo>
                  <a:lnTo>
                    <a:pt x="2206" y="7368"/>
                  </a:lnTo>
                  <a:lnTo>
                    <a:pt x="2165" y="8158"/>
                  </a:lnTo>
                  <a:lnTo>
                    <a:pt x="2123" y="8991"/>
                  </a:lnTo>
                  <a:lnTo>
                    <a:pt x="2040" y="9740"/>
                  </a:lnTo>
                  <a:lnTo>
                    <a:pt x="1915" y="10489"/>
                  </a:lnTo>
                  <a:lnTo>
                    <a:pt x="1623" y="11946"/>
                  </a:lnTo>
                  <a:lnTo>
                    <a:pt x="1290" y="13278"/>
                  </a:lnTo>
                  <a:lnTo>
                    <a:pt x="916" y="14610"/>
                  </a:lnTo>
                  <a:lnTo>
                    <a:pt x="583" y="15817"/>
                  </a:lnTo>
                  <a:lnTo>
                    <a:pt x="250" y="17066"/>
                  </a:lnTo>
                  <a:lnTo>
                    <a:pt x="167" y="17649"/>
                  </a:lnTo>
                  <a:lnTo>
                    <a:pt x="83" y="18231"/>
                  </a:lnTo>
                  <a:lnTo>
                    <a:pt x="0" y="18814"/>
                  </a:lnTo>
                  <a:lnTo>
                    <a:pt x="0" y="19439"/>
                  </a:lnTo>
                  <a:lnTo>
                    <a:pt x="0" y="19980"/>
                  </a:lnTo>
                  <a:lnTo>
                    <a:pt x="83" y="20479"/>
                  </a:lnTo>
                  <a:lnTo>
                    <a:pt x="208" y="20895"/>
                  </a:lnTo>
                  <a:lnTo>
                    <a:pt x="375" y="21228"/>
                  </a:lnTo>
                  <a:lnTo>
                    <a:pt x="583" y="21561"/>
                  </a:lnTo>
                  <a:lnTo>
                    <a:pt x="791" y="21811"/>
                  </a:lnTo>
                  <a:lnTo>
                    <a:pt x="1041" y="22019"/>
                  </a:lnTo>
                  <a:lnTo>
                    <a:pt x="1249" y="22186"/>
                  </a:lnTo>
                  <a:lnTo>
                    <a:pt x="1499" y="22311"/>
                  </a:lnTo>
                  <a:lnTo>
                    <a:pt x="1748" y="22394"/>
                  </a:lnTo>
                  <a:lnTo>
                    <a:pt x="2123" y="22519"/>
                  </a:lnTo>
                  <a:lnTo>
                    <a:pt x="2414" y="22560"/>
                  </a:lnTo>
                  <a:lnTo>
                    <a:pt x="2539" y="22560"/>
                  </a:lnTo>
                  <a:lnTo>
                    <a:pt x="2872" y="22602"/>
                  </a:lnTo>
                  <a:lnTo>
                    <a:pt x="3455" y="22602"/>
                  </a:lnTo>
                  <a:lnTo>
                    <a:pt x="3705" y="22560"/>
                  </a:lnTo>
                  <a:lnTo>
                    <a:pt x="3954" y="22477"/>
                  </a:lnTo>
                  <a:lnTo>
                    <a:pt x="4163" y="22394"/>
                  </a:lnTo>
                  <a:lnTo>
                    <a:pt x="4371" y="22269"/>
                  </a:lnTo>
                  <a:lnTo>
                    <a:pt x="4579" y="22144"/>
                  </a:lnTo>
                  <a:lnTo>
                    <a:pt x="4912" y="21811"/>
                  </a:lnTo>
                  <a:lnTo>
                    <a:pt x="5203" y="21436"/>
                  </a:lnTo>
                  <a:lnTo>
                    <a:pt x="5453" y="20979"/>
                  </a:lnTo>
                  <a:lnTo>
                    <a:pt x="5661" y="20438"/>
                  </a:lnTo>
                  <a:lnTo>
                    <a:pt x="5828" y="19896"/>
                  </a:lnTo>
                  <a:lnTo>
                    <a:pt x="5952" y="19272"/>
                  </a:lnTo>
                  <a:lnTo>
                    <a:pt x="6036" y="18648"/>
                  </a:lnTo>
                  <a:lnTo>
                    <a:pt x="6119" y="17982"/>
                  </a:lnTo>
                  <a:lnTo>
                    <a:pt x="6202" y="16650"/>
                  </a:lnTo>
                  <a:lnTo>
                    <a:pt x="6285" y="15318"/>
                  </a:lnTo>
                  <a:lnTo>
                    <a:pt x="6369" y="13694"/>
                  </a:lnTo>
                  <a:lnTo>
                    <a:pt x="6452" y="11572"/>
                  </a:lnTo>
                  <a:lnTo>
                    <a:pt x="6494" y="9116"/>
                  </a:lnTo>
                  <a:lnTo>
                    <a:pt x="6452" y="7867"/>
                  </a:lnTo>
                  <a:lnTo>
                    <a:pt x="6410" y="6618"/>
                  </a:lnTo>
                  <a:lnTo>
                    <a:pt x="6327" y="5411"/>
                  </a:lnTo>
                  <a:lnTo>
                    <a:pt x="6202" y="4246"/>
                  </a:lnTo>
                  <a:lnTo>
                    <a:pt x="6036" y="3205"/>
                  </a:lnTo>
                  <a:lnTo>
                    <a:pt x="5786" y="2248"/>
                  </a:lnTo>
                  <a:lnTo>
                    <a:pt x="5661" y="1790"/>
                  </a:lnTo>
                  <a:lnTo>
                    <a:pt x="5495" y="1415"/>
                  </a:lnTo>
                  <a:lnTo>
                    <a:pt x="5328" y="1082"/>
                  </a:lnTo>
                  <a:lnTo>
                    <a:pt x="5162" y="749"/>
                  </a:lnTo>
                  <a:lnTo>
                    <a:pt x="4953" y="500"/>
                  </a:lnTo>
                  <a:lnTo>
                    <a:pt x="4704" y="291"/>
                  </a:lnTo>
                  <a:lnTo>
                    <a:pt x="4454" y="125"/>
                  </a:lnTo>
                  <a:lnTo>
                    <a:pt x="4204" y="42"/>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9"/>
            <p:cNvSpPr/>
            <p:nvPr/>
          </p:nvSpPr>
          <p:spPr>
            <a:xfrm>
              <a:off x="5171625" y="1921450"/>
              <a:ext cx="309075" cy="522400"/>
            </a:xfrm>
            <a:custGeom>
              <a:avLst/>
              <a:gdLst/>
              <a:ahLst/>
              <a:cxnLst/>
              <a:rect l="l" t="t" r="r" b="b"/>
              <a:pathLst>
                <a:path w="12363" h="20896" fill="none" extrusionOk="0">
                  <a:moveTo>
                    <a:pt x="12363" y="417"/>
                  </a:moveTo>
                  <a:lnTo>
                    <a:pt x="12363" y="417"/>
                  </a:lnTo>
                  <a:lnTo>
                    <a:pt x="12279" y="1083"/>
                  </a:lnTo>
                  <a:lnTo>
                    <a:pt x="12113" y="2914"/>
                  </a:lnTo>
                  <a:lnTo>
                    <a:pt x="11946" y="4163"/>
                  </a:lnTo>
                  <a:lnTo>
                    <a:pt x="11697" y="5578"/>
                  </a:lnTo>
                  <a:lnTo>
                    <a:pt x="11447" y="7160"/>
                  </a:lnTo>
                  <a:lnTo>
                    <a:pt x="11156" y="8783"/>
                  </a:lnTo>
                  <a:lnTo>
                    <a:pt x="10781" y="10490"/>
                  </a:lnTo>
                  <a:lnTo>
                    <a:pt x="10323" y="12238"/>
                  </a:lnTo>
                  <a:lnTo>
                    <a:pt x="9824" y="13945"/>
                  </a:lnTo>
                  <a:lnTo>
                    <a:pt x="9241" y="15610"/>
                  </a:lnTo>
                  <a:lnTo>
                    <a:pt x="8949" y="16401"/>
                  </a:lnTo>
                  <a:lnTo>
                    <a:pt x="8616" y="17150"/>
                  </a:lnTo>
                  <a:lnTo>
                    <a:pt x="8242" y="17899"/>
                  </a:lnTo>
                  <a:lnTo>
                    <a:pt x="7867" y="18607"/>
                  </a:lnTo>
                  <a:lnTo>
                    <a:pt x="7493" y="19231"/>
                  </a:lnTo>
                  <a:lnTo>
                    <a:pt x="7076" y="19855"/>
                  </a:lnTo>
                  <a:lnTo>
                    <a:pt x="6660" y="20396"/>
                  </a:lnTo>
                  <a:lnTo>
                    <a:pt x="6202" y="20896"/>
                  </a:lnTo>
                  <a:lnTo>
                    <a:pt x="6202" y="20896"/>
                  </a:lnTo>
                  <a:lnTo>
                    <a:pt x="5536" y="20147"/>
                  </a:lnTo>
                  <a:lnTo>
                    <a:pt x="4954" y="19356"/>
                  </a:lnTo>
                  <a:lnTo>
                    <a:pt x="4371" y="18565"/>
                  </a:lnTo>
                  <a:lnTo>
                    <a:pt x="3871" y="17774"/>
                  </a:lnTo>
                  <a:lnTo>
                    <a:pt x="3372" y="16942"/>
                  </a:lnTo>
                  <a:lnTo>
                    <a:pt x="2956" y="16068"/>
                  </a:lnTo>
                  <a:lnTo>
                    <a:pt x="2539" y="15193"/>
                  </a:lnTo>
                  <a:lnTo>
                    <a:pt x="2206" y="14361"/>
                  </a:lnTo>
                  <a:lnTo>
                    <a:pt x="1873" y="13487"/>
                  </a:lnTo>
                  <a:lnTo>
                    <a:pt x="1582" y="12613"/>
                  </a:lnTo>
                  <a:lnTo>
                    <a:pt x="1332" y="11739"/>
                  </a:lnTo>
                  <a:lnTo>
                    <a:pt x="1082" y="10865"/>
                  </a:lnTo>
                  <a:lnTo>
                    <a:pt x="708" y="9158"/>
                  </a:lnTo>
                  <a:lnTo>
                    <a:pt x="416" y="7535"/>
                  </a:lnTo>
                  <a:lnTo>
                    <a:pt x="250" y="5995"/>
                  </a:lnTo>
                  <a:lnTo>
                    <a:pt x="83" y="4579"/>
                  </a:lnTo>
                  <a:lnTo>
                    <a:pt x="42" y="3289"/>
                  </a:lnTo>
                  <a:lnTo>
                    <a:pt x="0" y="2165"/>
                  </a:lnTo>
                  <a:lnTo>
                    <a:pt x="42" y="583"/>
                  </a:lnTo>
                  <a:lnTo>
                    <a:pt x="83" y="1"/>
                  </a:lnTo>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9"/>
            <p:cNvSpPr/>
            <p:nvPr/>
          </p:nvSpPr>
          <p:spPr>
            <a:xfrm>
              <a:off x="5191400" y="1921450"/>
              <a:ext cx="111350" cy="389225"/>
            </a:xfrm>
            <a:custGeom>
              <a:avLst/>
              <a:gdLst/>
              <a:ahLst/>
              <a:cxnLst/>
              <a:rect l="l" t="t" r="r" b="b"/>
              <a:pathLst>
                <a:path w="4454" h="15569" extrusionOk="0">
                  <a:moveTo>
                    <a:pt x="1873" y="1"/>
                  </a:moveTo>
                  <a:lnTo>
                    <a:pt x="1582" y="42"/>
                  </a:lnTo>
                  <a:lnTo>
                    <a:pt x="1374" y="126"/>
                  </a:lnTo>
                  <a:lnTo>
                    <a:pt x="1207" y="209"/>
                  </a:lnTo>
                  <a:lnTo>
                    <a:pt x="1041" y="375"/>
                  </a:lnTo>
                  <a:lnTo>
                    <a:pt x="916" y="542"/>
                  </a:lnTo>
                  <a:lnTo>
                    <a:pt x="791" y="750"/>
                  </a:lnTo>
                  <a:lnTo>
                    <a:pt x="666" y="1000"/>
                  </a:lnTo>
                  <a:lnTo>
                    <a:pt x="458" y="1541"/>
                  </a:lnTo>
                  <a:lnTo>
                    <a:pt x="333" y="2207"/>
                  </a:lnTo>
                  <a:lnTo>
                    <a:pt x="208" y="2956"/>
                  </a:lnTo>
                  <a:lnTo>
                    <a:pt x="83" y="3747"/>
                  </a:lnTo>
                  <a:lnTo>
                    <a:pt x="42" y="4579"/>
                  </a:lnTo>
                  <a:lnTo>
                    <a:pt x="0" y="6286"/>
                  </a:lnTo>
                  <a:lnTo>
                    <a:pt x="0" y="7951"/>
                  </a:lnTo>
                  <a:lnTo>
                    <a:pt x="83" y="9449"/>
                  </a:lnTo>
                  <a:lnTo>
                    <a:pt x="125" y="10573"/>
                  </a:lnTo>
                  <a:lnTo>
                    <a:pt x="167" y="11489"/>
                  </a:lnTo>
                  <a:lnTo>
                    <a:pt x="250" y="12405"/>
                  </a:lnTo>
                  <a:lnTo>
                    <a:pt x="375" y="13279"/>
                  </a:lnTo>
                  <a:lnTo>
                    <a:pt x="458" y="13695"/>
                  </a:lnTo>
                  <a:lnTo>
                    <a:pt x="541" y="14111"/>
                  </a:lnTo>
                  <a:lnTo>
                    <a:pt x="708" y="14444"/>
                  </a:lnTo>
                  <a:lnTo>
                    <a:pt x="874" y="14777"/>
                  </a:lnTo>
                  <a:lnTo>
                    <a:pt x="1041" y="15027"/>
                  </a:lnTo>
                  <a:lnTo>
                    <a:pt x="1290" y="15277"/>
                  </a:lnTo>
                  <a:lnTo>
                    <a:pt x="1582" y="15443"/>
                  </a:lnTo>
                  <a:lnTo>
                    <a:pt x="1915" y="15526"/>
                  </a:lnTo>
                  <a:lnTo>
                    <a:pt x="2289" y="15568"/>
                  </a:lnTo>
                  <a:lnTo>
                    <a:pt x="2706" y="15526"/>
                  </a:lnTo>
                  <a:lnTo>
                    <a:pt x="2955" y="15485"/>
                  </a:lnTo>
                  <a:lnTo>
                    <a:pt x="3247" y="15443"/>
                  </a:lnTo>
                  <a:lnTo>
                    <a:pt x="3580" y="15277"/>
                  </a:lnTo>
                  <a:lnTo>
                    <a:pt x="3746" y="15152"/>
                  </a:lnTo>
                  <a:lnTo>
                    <a:pt x="3913" y="15027"/>
                  </a:lnTo>
                  <a:lnTo>
                    <a:pt x="4038" y="14860"/>
                  </a:lnTo>
                  <a:lnTo>
                    <a:pt x="4163" y="14652"/>
                  </a:lnTo>
                  <a:lnTo>
                    <a:pt x="4287" y="14403"/>
                  </a:lnTo>
                  <a:lnTo>
                    <a:pt x="4371" y="14111"/>
                  </a:lnTo>
                  <a:lnTo>
                    <a:pt x="4454" y="13778"/>
                  </a:lnTo>
                  <a:lnTo>
                    <a:pt x="4454" y="13404"/>
                  </a:lnTo>
                  <a:lnTo>
                    <a:pt x="4454" y="12987"/>
                  </a:lnTo>
                  <a:lnTo>
                    <a:pt x="4412" y="12571"/>
                  </a:lnTo>
                  <a:lnTo>
                    <a:pt x="4246" y="11739"/>
                  </a:lnTo>
                  <a:lnTo>
                    <a:pt x="4079" y="10906"/>
                  </a:lnTo>
                  <a:lnTo>
                    <a:pt x="3830" y="10074"/>
                  </a:lnTo>
                  <a:lnTo>
                    <a:pt x="3580" y="9158"/>
                  </a:lnTo>
                  <a:lnTo>
                    <a:pt x="3330" y="8242"/>
                  </a:lnTo>
                  <a:lnTo>
                    <a:pt x="3122" y="7243"/>
                  </a:lnTo>
                  <a:lnTo>
                    <a:pt x="2997" y="6203"/>
                  </a:lnTo>
                  <a:lnTo>
                    <a:pt x="2914" y="5079"/>
                  </a:lnTo>
                  <a:lnTo>
                    <a:pt x="2914" y="3955"/>
                  </a:lnTo>
                  <a:lnTo>
                    <a:pt x="2914" y="2873"/>
                  </a:lnTo>
                  <a:lnTo>
                    <a:pt x="2831" y="1874"/>
                  </a:lnTo>
                  <a:lnTo>
                    <a:pt x="2789" y="1416"/>
                  </a:lnTo>
                  <a:lnTo>
                    <a:pt x="2747" y="1041"/>
                  </a:lnTo>
                  <a:lnTo>
                    <a:pt x="2622" y="708"/>
                  </a:lnTo>
                  <a:lnTo>
                    <a:pt x="2498" y="417"/>
                  </a:lnTo>
                  <a:lnTo>
                    <a:pt x="2331" y="209"/>
                  </a:lnTo>
                  <a:lnTo>
                    <a:pt x="2123" y="84"/>
                  </a:lnTo>
                  <a:lnTo>
                    <a:pt x="1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9"/>
            <p:cNvSpPr/>
            <p:nvPr/>
          </p:nvSpPr>
          <p:spPr>
            <a:xfrm>
              <a:off x="5258000" y="2120200"/>
              <a:ext cx="128000" cy="323650"/>
            </a:xfrm>
            <a:custGeom>
              <a:avLst/>
              <a:gdLst/>
              <a:ahLst/>
              <a:cxnLst/>
              <a:rect l="l" t="t" r="r" b="b"/>
              <a:pathLst>
                <a:path w="5120" h="12946" fill="none" extrusionOk="0">
                  <a:moveTo>
                    <a:pt x="0" y="6453"/>
                  </a:moveTo>
                  <a:lnTo>
                    <a:pt x="0" y="6453"/>
                  </a:lnTo>
                  <a:lnTo>
                    <a:pt x="125" y="7035"/>
                  </a:lnTo>
                  <a:lnTo>
                    <a:pt x="291" y="7701"/>
                  </a:lnTo>
                  <a:lnTo>
                    <a:pt x="583" y="8534"/>
                  </a:lnTo>
                  <a:lnTo>
                    <a:pt x="957" y="9533"/>
                  </a:lnTo>
                  <a:lnTo>
                    <a:pt x="1415" y="10615"/>
                  </a:lnTo>
                  <a:lnTo>
                    <a:pt x="2040" y="11780"/>
                  </a:lnTo>
                  <a:lnTo>
                    <a:pt x="2373" y="12363"/>
                  </a:lnTo>
                  <a:lnTo>
                    <a:pt x="2747" y="12946"/>
                  </a:lnTo>
                  <a:lnTo>
                    <a:pt x="2747" y="12946"/>
                  </a:lnTo>
                  <a:lnTo>
                    <a:pt x="3039" y="11864"/>
                  </a:lnTo>
                  <a:lnTo>
                    <a:pt x="3288" y="10782"/>
                  </a:lnTo>
                  <a:lnTo>
                    <a:pt x="3788" y="8575"/>
                  </a:lnTo>
                  <a:lnTo>
                    <a:pt x="4162" y="6369"/>
                  </a:lnTo>
                  <a:lnTo>
                    <a:pt x="4495" y="4371"/>
                  </a:lnTo>
                  <a:lnTo>
                    <a:pt x="4787" y="2623"/>
                  </a:lnTo>
                  <a:lnTo>
                    <a:pt x="4953" y="1250"/>
                  </a:lnTo>
                  <a:lnTo>
                    <a:pt x="5120" y="1"/>
                  </a:lnTo>
                </a:path>
              </a:pathLst>
            </a:custGeom>
            <a:noFill/>
            <a:ln w="3125" cap="rnd" cmpd="sng">
              <a:solidFill>
                <a:srgbClr val="3C68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9"/>
            <p:cNvSpPr/>
            <p:nvPr/>
          </p:nvSpPr>
          <p:spPr>
            <a:xfrm>
              <a:off x="5188275" y="2383475"/>
              <a:ext cx="279950" cy="368400"/>
            </a:xfrm>
            <a:custGeom>
              <a:avLst/>
              <a:gdLst/>
              <a:ahLst/>
              <a:cxnLst/>
              <a:rect l="l" t="t" r="r" b="b"/>
              <a:pathLst>
                <a:path w="11198" h="14736" extrusionOk="0">
                  <a:moveTo>
                    <a:pt x="0" y="1"/>
                  </a:moveTo>
                  <a:lnTo>
                    <a:pt x="2331" y="14736"/>
                  </a:lnTo>
                  <a:lnTo>
                    <a:pt x="8866" y="14736"/>
                  </a:lnTo>
                  <a:lnTo>
                    <a:pt x="11197"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11">
  <p:cSld name="CUSTOM_25_1_1_1_1_1_1_1_1_1">
    <p:spTree>
      <p:nvGrpSpPr>
        <p:cNvPr id="1" name="Shape 681"/>
        <p:cNvGrpSpPr/>
        <p:nvPr/>
      </p:nvGrpSpPr>
      <p:grpSpPr>
        <a:xfrm>
          <a:off x="0" y="0"/>
          <a:ext cx="0" cy="0"/>
          <a:chOff x="0" y="0"/>
          <a:chExt cx="0" cy="0"/>
        </a:xfrm>
      </p:grpSpPr>
      <p:sp>
        <p:nvSpPr>
          <p:cNvPr id="682" name="Google Shape;682;p30"/>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83" name="Google Shape;683;p30"/>
          <p:cNvSpPr/>
          <p:nvPr/>
        </p:nvSpPr>
        <p:spPr>
          <a:xfrm>
            <a:off x="0" y="3523400"/>
            <a:ext cx="9157500" cy="1620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12">
  <p:cSld name="CUSTOM_25_1_1_1_1_1_1_1_1_1_1">
    <p:spTree>
      <p:nvGrpSpPr>
        <p:cNvPr id="1" name="Shape 684"/>
        <p:cNvGrpSpPr/>
        <p:nvPr/>
      </p:nvGrpSpPr>
      <p:grpSpPr>
        <a:xfrm>
          <a:off x="0" y="0"/>
          <a:ext cx="0" cy="0"/>
          <a:chOff x="0" y="0"/>
          <a:chExt cx="0" cy="0"/>
        </a:xfrm>
      </p:grpSpPr>
      <p:sp>
        <p:nvSpPr>
          <p:cNvPr id="685" name="Google Shape;685;p31"/>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6" name="Google Shape;686;p31"/>
          <p:cNvGrpSpPr/>
          <p:nvPr/>
        </p:nvGrpSpPr>
        <p:grpSpPr>
          <a:xfrm>
            <a:off x="712642" y="-234193"/>
            <a:ext cx="704654" cy="1136704"/>
            <a:chOff x="1180550" y="912500"/>
            <a:chExt cx="281625" cy="454300"/>
          </a:xfrm>
        </p:grpSpPr>
        <p:sp>
          <p:nvSpPr>
            <p:cNvPr id="687" name="Google Shape;687;p31"/>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31"/>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1"/>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0" name="Google Shape;690;p31"/>
          <p:cNvGrpSpPr/>
          <p:nvPr/>
        </p:nvGrpSpPr>
        <p:grpSpPr>
          <a:xfrm>
            <a:off x="-1258998" y="2102665"/>
            <a:ext cx="3531033" cy="2564001"/>
            <a:chOff x="3864975" y="3468475"/>
            <a:chExt cx="1486125" cy="1079125"/>
          </a:xfrm>
        </p:grpSpPr>
        <p:sp>
          <p:nvSpPr>
            <p:cNvPr id="691" name="Google Shape;691;p31"/>
            <p:cNvSpPr/>
            <p:nvPr/>
          </p:nvSpPr>
          <p:spPr>
            <a:xfrm>
              <a:off x="5044800" y="3604125"/>
              <a:ext cx="306300" cy="943475"/>
            </a:xfrm>
            <a:custGeom>
              <a:avLst/>
              <a:gdLst/>
              <a:ahLst/>
              <a:cxnLst/>
              <a:rect l="l" t="t" r="r" b="b"/>
              <a:pathLst>
                <a:path w="12252" h="37739" extrusionOk="0">
                  <a:moveTo>
                    <a:pt x="1563" y="1"/>
                  </a:moveTo>
                  <a:lnTo>
                    <a:pt x="1892" y="1029"/>
                  </a:lnTo>
                  <a:lnTo>
                    <a:pt x="2221" y="2221"/>
                  </a:lnTo>
                  <a:lnTo>
                    <a:pt x="2591" y="3824"/>
                  </a:lnTo>
                  <a:lnTo>
                    <a:pt x="2919" y="5756"/>
                  </a:lnTo>
                  <a:lnTo>
                    <a:pt x="3125" y="6784"/>
                  </a:lnTo>
                  <a:lnTo>
                    <a:pt x="3248" y="7894"/>
                  </a:lnTo>
                  <a:lnTo>
                    <a:pt x="3372" y="9045"/>
                  </a:lnTo>
                  <a:lnTo>
                    <a:pt x="3495" y="10278"/>
                  </a:lnTo>
                  <a:lnTo>
                    <a:pt x="3536" y="11511"/>
                  </a:lnTo>
                  <a:lnTo>
                    <a:pt x="3577" y="12786"/>
                  </a:lnTo>
                  <a:lnTo>
                    <a:pt x="3536" y="13402"/>
                  </a:lnTo>
                  <a:lnTo>
                    <a:pt x="3495" y="14019"/>
                  </a:lnTo>
                  <a:lnTo>
                    <a:pt x="3413" y="14677"/>
                  </a:lnTo>
                  <a:lnTo>
                    <a:pt x="3248" y="15293"/>
                  </a:lnTo>
                  <a:lnTo>
                    <a:pt x="2919" y="16527"/>
                  </a:lnTo>
                  <a:lnTo>
                    <a:pt x="2508" y="17801"/>
                  </a:lnTo>
                  <a:lnTo>
                    <a:pt x="1604" y="20350"/>
                  </a:lnTo>
                  <a:lnTo>
                    <a:pt x="1111" y="21706"/>
                  </a:lnTo>
                  <a:lnTo>
                    <a:pt x="700" y="23104"/>
                  </a:lnTo>
                  <a:lnTo>
                    <a:pt x="535" y="23844"/>
                  </a:lnTo>
                  <a:lnTo>
                    <a:pt x="371" y="24584"/>
                  </a:lnTo>
                  <a:lnTo>
                    <a:pt x="206" y="25365"/>
                  </a:lnTo>
                  <a:lnTo>
                    <a:pt x="124" y="26146"/>
                  </a:lnTo>
                  <a:lnTo>
                    <a:pt x="42" y="26927"/>
                  </a:lnTo>
                  <a:lnTo>
                    <a:pt x="1" y="27791"/>
                  </a:lnTo>
                  <a:lnTo>
                    <a:pt x="1" y="28613"/>
                  </a:lnTo>
                  <a:lnTo>
                    <a:pt x="83" y="29517"/>
                  </a:lnTo>
                  <a:lnTo>
                    <a:pt x="165" y="30422"/>
                  </a:lnTo>
                  <a:lnTo>
                    <a:pt x="330" y="31367"/>
                  </a:lnTo>
                  <a:lnTo>
                    <a:pt x="535" y="32354"/>
                  </a:lnTo>
                  <a:lnTo>
                    <a:pt x="823" y="33340"/>
                  </a:lnTo>
                  <a:lnTo>
                    <a:pt x="1152" y="34368"/>
                  </a:lnTo>
                  <a:lnTo>
                    <a:pt x="1563" y="35478"/>
                  </a:lnTo>
                  <a:lnTo>
                    <a:pt x="2015" y="36588"/>
                  </a:lnTo>
                  <a:lnTo>
                    <a:pt x="2591" y="37739"/>
                  </a:lnTo>
                  <a:lnTo>
                    <a:pt x="8551" y="37739"/>
                  </a:lnTo>
                  <a:lnTo>
                    <a:pt x="8675" y="37616"/>
                  </a:lnTo>
                  <a:lnTo>
                    <a:pt x="9004" y="37205"/>
                  </a:lnTo>
                  <a:lnTo>
                    <a:pt x="9497" y="36506"/>
                  </a:lnTo>
                  <a:lnTo>
                    <a:pt x="9744" y="36095"/>
                  </a:lnTo>
                  <a:lnTo>
                    <a:pt x="10031" y="35560"/>
                  </a:lnTo>
                  <a:lnTo>
                    <a:pt x="10360" y="34985"/>
                  </a:lnTo>
                  <a:lnTo>
                    <a:pt x="10648" y="34327"/>
                  </a:lnTo>
                  <a:lnTo>
                    <a:pt x="10936" y="33587"/>
                  </a:lnTo>
                  <a:lnTo>
                    <a:pt x="11224" y="32806"/>
                  </a:lnTo>
                  <a:lnTo>
                    <a:pt x="11511" y="31901"/>
                  </a:lnTo>
                  <a:lnTo>
                    <a:pt x="11717" y="30956"/>
                  </a:lnTo>
                  <a:lnTo>
                    <a:pt x="11922" y="29928"/>
                  </a:lnTo>
                  <a:lnTo>
                    <a:pt x="12087" y="28818"/>
                  </a:lnTo>
                  <a:lnTo>
                    <a:pt x="12210" y="27626"/>
                  </a:lnTo>
                  <a:lnTo>
                    <a:pt x="12251" y="26352"/>
                  </a:lnTo>
                  <a:lnTo>
                    <a:pt x="12251" y="25036"/>
                  </a:lnTo>
                  <a:lnTo>
                    <a:pt x="12169" y="23597"/>
                  </a:lnTo>
                  <a:lnTo>
                    <a:pt x="12005" y="22117"/>
                  </a:lnTo>
                  <a:lnTo>
                    <a:pt x="11758" y="20514"/>
                  </a:lnTo>
                  <a:lnTo>
                    <a:pt x="11429" y="18829"/>
                  </a:lnTo>
                  <a:lnTo>
                    <a:pt x="10977" y="17102"/>
                  </a:lnTo>
                  <a:lnTo>
                    <a:pt x="10442" y="15252"/>
                  </a:lnTo>
                  <a:lnTo>
                    <a:pt x="9785" y="13320"/>
                  </a:lnTo>
                  <a:lnTo>
                    <a:pt x="9004" y="11347"/>
                  </a:lnTo>
                  <a:lnTo>
                    <a:pt x="8099" y="9250"/>
                  </a:lnTo>
                  <a:lnTo>
                    <a:pt x="7030" y="7072"/>
                  </a:lnTo>
                  <a:lnTo>
                    <a:pt x="5838" y="4811"/>
                  </a:lnTo>
                  <a:lnTo>
                    <a:pt x="4523" y="2426"/>
                  </a:lnTo>
                  <a:lnTo>
                    <a:pt x="300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31"/>
            <p:cNvSpPr/>
            <p:nvPr/>
          </p:nvSpPr>
          <p:spPr>
            <a:xfrm>
              <a:off x="4066400" y="4058400"/>
              <a:ext cx="694775" cy="161375"/>
            </a:xfrm>
            <a:custGeom>
              <a:avLst/>
              <a:gdLst/>
              <a:ahLst/>
              <a:cxnLst/>
              <a:rect l="l" t="t" r="r" b="b"/>
              <a:pathLst>
                <a:path w="27791" h="6455" extrusionOk="0">
                  <a:moveTo>
                    <a:pt x="1" y="0"/>
                  </a:moveTo>
                  <a:lnTo>
                    <a:pt x="1275" y="6454"/>
                  </a:lnTo>
                  <a:lnTo>
                    <a:pt x="26516" y="6454"/>
                  </a:lnTo>
                  <a:lnTo>
                    <a:pt x="27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1"/>
            <p:cNvSpPr/>
            <p:nvPr/>
          </p:nvSpPr>
          <p:spPr>
            <a:xfrm>
              <a:off x="3948225" y="3808650"/>
              <a:ext cx="142875" cy="249775"/>
            </a:xfrm>
            <a:custGeom>
              <a:avLst/>
              <a:gdLst/>
              <a:ahLst/>
              <a:cxnLst/>
              <a:rect l="l" t="t" r="r" b="b"/>
              <a:pathLst>
                <a:path w="5715" h="9991" extrusionOk="0">
                  <a:moveTo>
                    <a:pt x="0" y="1"/>
                  </a:moveTo>
                  <a:lnTo>
                    <a:pt x="4728" y="9990"/>
                  </a:lnTo>
                  <a:lnTo>
                    <a:pt x="57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1"/>
            <p:cNvSpPr/>
            <p:nvPr/>
          </p:nvSpPr>
          <p:spPr>
            <a:xfrm>
              <a:off x="4733400" y="3808650"/>
              <a:ext cx="144925" cy="249775"/>
            </a:xfrm>
            <a:custGeom>
              <a:avLst/>
              <a:gdLst/>
              <a:ahLst/>
              <a:cxnLst/>
              <a:rect l="l" t="t" r="r" b="b"/>
              <a:pathLst>
                <a:path w="5797" h="9991" extrusionOk="0">
                  <a:moveTo>
                    <a:pt x="1" y="1"/>
                  </a:moveTo>
                  <a:lnTo>
                    <a:pt x="1028" y="9990"/>
                  </a:lnTo>
                  <a:lnTo>
                    <a:pt x="57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1"/>
            <p:cNvSpPr/>
            <p:nvPr/>
          </p:nvSpPr>
          <p:spPr>
            <a:xfrm>
              <a:off x="4066400" y="3468475"/>
              <a:ext cx="692725" cy="589950"/>
            </a:xfrm>
            <a:custGeom>
              <a:avLst/>
              <a:gdLst/>
              <a:ahLst/>
              <a:cxnLst/>
              <a:rect l="l" t="t" r="r" b="b"/>
              <a:pathLst>
                <a:path w="27709" h="23598" extrusionOk="0">
                  <a:moveTo>
                    <a:pt x="5345" y="0"/>
                  </a:moveTo>
                  <a:lnTo>
                    <a:pt x="4975" y="41"/>
                  </a:lnTo>
                  <a:lnTo>
                    <a:pt x="4646" y="124"/>
                  </a:lnTo>
                  <a:lnTo>
                    <a:pt x="4358" y="247"/>
                  </a:lnTo>
                  <a:lnTo>
                    <a:pt x="4029" y="370"/>
                  </a:lnTo>
                  <a:lnTo>
                    <a:pt x="3742" y="535"/>
                  </a:lnTo>
                  <a:lnTo>
                    <a:pt x="3495" y="740"/>
                  </a:lnTo>
                  <a:lnTo>
                    <a:pt x="3248" y="946"/>
                  </a:lnTo>
                  <a:lnTo>
                    <a:pt x="3002" y="1151"/>
                  </a:lnTo>
                  <a:lnTo>
                    <a:pt x="2796" y="1398"/>
                  </a:lnTo>
                  <a:lnTo>
                    <a:pt x="2591" y="1686"/>
                  </a:lnTo>
                  <a:lnTo>
                    <a:pt x="2426" y="1974"/>
                  </a:lnTo>
                  <a:lnTo>
                    <a:pt x="2303" y="2261"/>
                  </a:lnTo>
                  <a:lnTo>
                    <a:pt x="2180" y="2590"/>
                  </a:lnTo>
                  <a:lnTo>
                    <a:pt x="2097" y="2919"/>
                  </a:lnTo>
                  <a:lnTo>
                    <a:pt x="2056" y="3248"/>
                  </a:lnTo>
                  <a:lnTo>
                    <a:pt x="1" y="23597"/>
                  </a:lnTo>
                  <a:lnTo>
                    <a:pt x="27708" y="23597"/>
                  </a:lnTo>
                  <a:lnTo>
                    <a:pt x="25653" y="3248"/>
                  </a:lnTo>
                  <a:lnTo>
                    <a:pt x="25612" y="2919"/>
                  </a:lnTo>
                  <a:lnTo>
                    <a:pt x="25530" y="2590"/>
                  </a:lnTo>
                  <a:lnTo>
                    <a:pt x="25406" y="2261"/>
                  </a:lnTo>
                  <a:lnTo>
                    <a:pt x="25242" y="1974"/>
                  </a:lnTo>
                  <a:lnTo>
                    <a:pt x="25077" y="1686"/>
                  </a:lnTo>
                  <a:lnTo>
                    <a:pt x="24913" y="1398"/>
                  </a:lnTo>
                  <a:lnTo>
                    <a:pt x="24707" y="1151"/>
                  </a:lnTo>
                  <a:lnTo>
                    <a:pt x="24461" y="946"/>
                  </a:lnTo>
                  <a:lnTo>
                    <a:pt x="24214" y="740"/>
                  </a:lnTo>
                  <a:lnTo>
                    <a:pt x="23926" y="535"/>
                  </a:lnTo>
                  <a:lnTo>
                    <a:pt x="23639" y="370"/>
                  </a:lnTo>
                  <a:lnTo>
                    <a:pt x="23351" y="247"/>
                  </a:lnTo>
                  <a:lnTo>
                    <a:pt x="23022" y="124"/>
                  </a:lnTo>
                  <a:lnTo>
                    <a:pt x="22693" y="41"/>
                  </a:lnTo>
                  <a:lnTo>
                    <a:pt x="223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1"/>
            <p:cNvSpPr/>
            <p:nvPr/>
          </p:nvSpPr>
          <p:spPr>
            <a:xfrm>
              <a:off x="4056125" y="4345125"/>
              <a:ext cx="134650" cy="202475"/>
            </a:xfrm>
            <a:custGeom>
              <a:avLst/>
              <a:gdLst/>
              <a:ahLst/>
              <a:cxnLst/>
              <a:rect l="l" t="t" r="r" b="b"/>
              <a:pathLst>
                <a:path w="5386" h="8099" extrusionOk="0">
                  <a:moveTo>
                    <a:pt x="453" y="0"/>
                  </a:moveTo>
                  <a:lnTo>
                    <a:pt x="1" y="8099"/>
                  </a:lnTo>
                  <a:lnTo>
                    <a:pt x="1604" y="8099"/>
                  </a:lnTo>
                  <a:lnTo>
                    <a:pt x="5386" y="124"/>
                  </a:lnTo>
                  <a:lnTo>
                    <a:pt x="45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31"/>
            <p:cNvSpPr/>
            <p:nvPr/>
          </p:nvSpPr>
          <p:spPr>
            <a:xfrm>
              <a:off x="4634750" y="4345125"/>
              <a:ext cx="134650" cy="202475"/>
            </a:xfrm>
            <a:custGeom>
              <a:avLst/>
              <a:gdLst/>
              <a:ahLst/>
              <a:cxnLst/>
              <a:rect l="l" t="t" r="r" b="b"/>
              <a:pathLst>
                <a:path w="5386" h="8099" extrusionOk="0">
                  <a:moveTo>
                    <a:pt x="4933" y="0"/>
                  </a:moveTo>
                  <a:lnTo>
                    <a:pt x="0" y="124"/>
                  </a:lnTo>
                  <a:lnTo>
                    <a:pt x="3782" y="8099"/>
                  </a:lnTo>
                  <a:lnTo>
                    <a:pt x="5385" y="8099"/>
                  </a:lnTo>
                  <a:lnTo>
                    <a:pt x="49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31"/>
            <p:cNvSpPr/>
            <p:nvPr/>
          </p:nvSpPr>
          <p:spPr>
            <a:xfrm>
              <a:off x="4064350" y="3807625"/>
              <a:ext cx="697850" cy="251825"/>
            </a:xfrm>
            <a:custGeom>
              <a:avLst/>
              <a:gdLst/>
              <a:ahLst/>
              <a:cxnLst/>
              <a:rect l="l" t="t" r="r" b="b"/>
              <a:pathLst>
                <a:path w="27914" h="10073" extrusionOk="0">
                  <a:moveTo>
                    <a:pt x="1028" y="0"/>
                  </a:moveTo>
                  <a:lnTo>
                    <a:pt x="1028" y="42"/>
                  </a:lnTo>
                  <a:lnTo>
                    <a:pt x="1" y="10031"/>
                  </a:lnTo>
                  <a:lnTo>
                    <a:pt x="1" y="10072"/>
                  </a:lnTo>
                  <a:lnTo>
                    <a:pt x="27914" y="10072"/>
                  </a:lnTo>
                  <a:lnTo>
                    <a:pt x="27914" y="10031"/>
                  </a:lnTo>
                  <a:lnTo>
                    <a:pt x="26845" y="42"/>
                  </a:lnTo>
                  <a:lnTo>
                    <a:pt x="26804" y="0"/>
                  </a:lnTo>
                  <a:lnTo>
                    <a:pt x="26722" y="0"/>
                  </a:lnTo>
                  <a:lnTo>
                    <a:pt x="26722" y="42"/>
                  </a:lnTo>
                  <a:lnTo>
                    <a:pt x="27790" y="9949"/>
                  </a:lnTo>
                  <a:lnTo>
                    <a:pt x="124" y="9949"/>
                  </a:lnTo>
                  <a:lnTo>
                    <a:pt x="1152" y="42"/>
                  </a:lnTo>
                  <a:lnTo>
                    <a:pt x="111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31"/>
            <p:cNvSpPr/>
            <p:nvPr/>
          </p:nvSpPr>
          <p:spPr>
            <a:xfrm>
              <a:off x="3864975" y="3808650"/>
              <a:ext cx="1096600" cy="571450"/>
            </a:xfrm>
            <a:custGeom>
              <a:avLst/>
              <a:gdLst/>
              <a:ahLst/>
              <a:cxnLst/>
              <a:rect l="l" t="t" r="r" b="b"/>
              <a:pathLst>
                <a:path w="43864" h="22858" extrusionOk="0">
                  <a:moveTo>
                    <a:pt x="3330" y="1"/>
                  </a:moveTo>
                  <a:lnTo>
                    <a:pt x="2960" y="42"/>
                  </a:lnTo>
                  <a:lnTo>
                    <a:pt x="2590" y="83"/>
                  </a:lnTo>
                  <a:lnTo>
                    <a:pt x="2220" y="206"/>
                  </a:lnTo>
                  <a:lnTo>
                    <a:pt x="1891" y="329"/>
                  </a:lnTo>
                  <a:lnTo>
                    <a:pt x="1562" y="494"/>
                  </a:lnTo>
                  <a:lnTo>
                    <a:pt x="1275" y="699"/>
                  </a:lnTo>
                  <a:lnTo>
                    <a:pt x="987" y="946"/>
                  </a:lnTo>
                  <a:lnTo>
                    <a:pt x="781" y="1193"/>
                  </a:lnTo>
                  <a:lnTo>
                    <a:pt x="535" y="1480"/>
                  </a:lnTo>
                  <a:lnTo>
                    <a:pt x="370" y="1809"/>
                  </a:lnTo>
                  <a:lnTo>
                    <a:pt x="247" y="2138"/>
                  </a:lnTo>
                  <a:lnTo>
                    <a:pt x="124" y="2467"/>
                  </a:lnTo>
                  <a:lnTo>
                    <a:pt x="41" y="2837"/>
                  </a:lnTo>
                  <a:lnTo>
                    <a:pt x="0" y="3207"/>
                  </a:lnTo>
                  <a:lnTo>
                    <a:pt x="0" y="3577"/>
                  </a:lnTo>
                  <a:lnTo>
                    <a:pt x="83" y="3947"/>
                  </a:lnTo>
                  <a:lnTo>
                    <a:pt x="2755" y="17760"/>
                  </a:lnTo>
                  <a:lnTo>
                    <a:pt x="2878" y="18294"/>
                  </a:lnTo>
                  <a:lnTo>
                    <a:pt x="3042" y="18828"/>
                  </a:lnTo>
                  <a:lnTo>
                    <a:pt x="3289" y="19322"/>
                  </a:lnTo>
                  <a:lnTo>
                    <a:pt x="3536" y="19815"/>
                  </a:lnTo>
                  <a:lnTo>
                    <a:pt x="3824" y="20267"/>
                  </a:lnTo>
                  <a:lnTo>
                    <a:pt x="4193" y="20678"/>
                  </a:lnTo>
                  <a:lnTo>
                    <a:pt x="4563" y="21089"/>
                  </a:lnTo>
                  <a:lnTo>
                    <a:pt x="4933" y="21418"/>
                  </a:lnTo>
                  <a:lnTo>
                    <a:pt x="5386" y="21747"/>
                  </a:lnTo>
                  <a:lnTo>
                    <a:pt x="5838" y="22035"/>
                  </a:lnTo>
                  <a:lnTo>
                    <a:pt x="6290" y="22282"/>
                  </a:lnTo>
                  <a:lnTo>
                    <a:pt x="6824" y="22487"/>
                  </a:lnTo>
                  <a:lnTo>
                    <a:pt x="7318" y="22652"/>
                  </a:lnTo>
                  <a:lnTo>
                    <a:pt x="7852" y="22775"/>
                  </a:lnTo>
                  <a:lnTo>
                    <a:pt x="8428" y="22857"/>
                  </a:lnTo>
                  <a:lnTo>
                    <a:pt x="35478" y="22857"/>
                  </a:lnTo>
                  <a:lnTo>
                    <a:pt x="36012" y="22775"/>
                  </a:lnTo>
                  <a:lnTo>
                    <a:pt x="36546" y="22652"/>
                  </a:lnTo>
                  <a:lnTo>
                    <a:pt x="37081" y="22487"/>
                  </a:lnTo>
                  <a:lnTo>
                    <a:pt x="37574" y="22282"/>
                  </a:lnTo>
                  <a:lnTo>
                    <a:pt x="38067" y="22035"/>
                  </a:lnTo>
                  <a:lnTo>
                    <a:pt x="38520" y="21747"/>
                  </a:lnTo>
                  <a:lnTo>
                    <a:pt x="38931" y="21418"/>
                  </a:lnTo>
                  <a:lnTo>
                    <a:pt x="39342" y="21089"/>
                  </a:lnTo>
                  <a:lnTo>
                    <a:pt x="39712" y="20678"/>
                  </a:lnTo>
                  <a:lnTo>
                    <a:pt x="40041" y="20267"/>
                  </a:lnTo>
                  <a:lnTo>
                    <a:pt x="40328" y="19815"/>
                  </a:lnTo>
                  <a:lnTo>
                    <a:pt x="40575" y="19322"/>
                  </a:lnTo>
                  <a:lnTo>
                    <a:pt x="40822" y="18828"/>
                  </a:lnTo>
                  <a:lnTo>
                    <a:pt x="40986" y="18294"/>
                  </a:lnTo>
                  <a:lnTo>
                    <a:pt x="41110" y="17760"/>
                  </a:lnTo>
                  <a:lnTo>
                    <a:pt x="43823" y="3947"/>
                  </a:lnTo>
                  <a:lnTo>
                    <a:pt x="43864" y="3577"/>
                  </a:lnTo>
                  <a:lnTo>
                    <a:pt x="43864" y="3207"/>
                  </a:lnTo>
                  <a:lnTo>
                    <a:pt x="43823" y="2837"/>
                  </a:lnTo>
                  <a:lnTo>
                    <a:pt x="43741" y="2467"/>
                  </a:lnTo>
                  <a:lnTo>
                    <a:pt x="43658" y="2138"/>
                  </a:lnTo>
                  <a:lnTo>
                    <a:pt x="43494" y="1809"/>
                  </a:lnTo>
                  <a:lnTo>
                    <a:pt x="43329" y="1480"/>
                  </a:lnTo>
                  <a:lnTo>
                    <a:pt x="43124" y="1193"/>
                  </a:lnTo>
                  <a:lnTo>
                    <a:pt x="42877" y="946"/>
                  </a:lnTo>
                  <a:lnTo>
                    <a:pt x="42589" y="699"/>
                  </a:lnTo>
                  <a:lnTo>
                    <a:pt x="42302" y="494"/>
                  </a:lnTo>
                  <a:lnTo>
                    <a:pt x="41973" y="329"/>
                  </a:lnTo>
                  <a:lnTo>
                    <a:pt x="41644" y="206"/>
                  </a:lnTo>
                  <a:lnTo>
                    <a:pt x="41315" y="83"/>
                  </a:lnTo>
                  <a:lnTo>
                    <a:pt x="40945" y="42"/>
                  </a:lnTo>
                  <a:lnTo>
                    <a:pt x="40534" y="1"/>
                  </a:lnTo>
                  <a:lnTo>
                    <a:pt x="40246" y="1"/>
                  </a:lnTo>
                  <a:lnTo>
                    <a:pt x="39958" y="42"/>
                  </a:lnTo>
                  <a:lnTo>
                    <a:pt x="39671" y="124"/>
                  </a:lnTo>
                  <a:lnTo>
                    <a:pt x="39424" y="206"/>
                  </a:lnTo>
                  <a:lnTo>
                    <a:pt x="38890" y="453"/>
                  </a:lnTo>
                  <a:lnTo>
                    <a:pt x="38437" y="740"/>
                  </a:lnTo>
                  <a:lnTo>
                    <a:pt x="38026" y="1152"/>
                  </a:lnTo>
                  <a:lnTo>
                    <a:pt x="37697" y="1604"/>
                  </a:lnTo>
                  <a:lnTo>
                    <a:pt x="37574" y="1850"/>
                  </a:lnTo>
                  <a:lnTo>
                    <a:pt x="37451" y="2138"/>
                  </a:lnTo>
                  <a:lnTo>
                    <a:pt x="37369" y="2385"/>
                  </a:lnTo>
                  <a:lnTo>
                    <a:pt x="37286" y="2673"/>
                  </a:lnTo>
                  <a:lnTo>
                    <a:pt x="34573" y="16444"/>
                  </a:lnTo>
                  <a:lnTo>
                    <a:pt x="9332" y="16444"/>
                  </a:lnTo>
                  <a:lnTo>
                    <a:pt x="6578" y="2673"/>
                  </a:lnTo>
                  <a:lnTo>
                    <a:pt x="6537" y="2385"/>
                  </a:lnTo>
                  <a:lnTo>
                    <a:pt x="6413" y="2138"/>
                  </a:lnTo>
                  <a:lnTo>
                    <a:pt x="6290" y="1850"/>
                  </a:lnTo>
                  <a:lnTo>
                    <a:pt x="6167" y="1604"/>
                  </a:lnTo>
                  <a:lnTo>
                    <a:pt x="5838" y="1152"/>
                  </a:lnTo>
                  <a:lnTo>
                    <a:pt x="5427" y="740"/>
                  </a:lnTo>
                  <a:lnTo>
                    <a:pt x="4975" y="453"/>
                  </a:lnTo>
                  <a:lnTo>
                    <a:pt x="4481" y="206"/>
                  </a:lnTo>
                  <a:lnTo>
                    <a:pt x="4193" y="124"/>
                  </a:lnTo>
                  <a:lnTo>
                    <a:pt x="3906" y="42"/>
                  </a:lnTo>
                  <a:lnTo>
                    <a:pt x="36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31"/>
            <p:cNvSpPr/>
            <p:nvPr/>
          </p:nvSpPr>
          <p:spPr>
            <a:xfrm>
              <a:off x="4355200" y="3468475"/>
              <a:ext cx="444000" cy="521075"/>
            </a:xfrm>
            <a:custGeom>
              <a:avLst/>
              <a:gdLst/>
              <a:ahLst/>
              <a:cxnLst/>
              <a:rect l="l" t="t" r="r" b="b"/>
              <a:pathLst>
                <a:path w="17760" h="20843" extrusionOk="0">
                  <a:moveTo>
                    <a:pt x="0" y="0"/>
                  </a:moveTo>
                  <a:lnTo>
                    <a:pt x="6989" y="20843"/>
                  </a:lnTo>
                  <a:lnTo>
                    <a:pt x="17760" y="13608"/>
                  </a:lnTo>
                  <a:lnTo>
                    <a:pt x="13978" y="2302"/>
                  </a:lnTo>
                  <a:lnTo>
                    <a:pt x="13772" y="1809"/>
                  </a:lnTo>
                  <a:lnTo>
                    <a:pt x="13484" y="1357"/>
                  </a:lnTo>
                  <a:lnTo>
                    <a:pt x="13114" y="946"/>
                  </a:lnTo>
                  <a:lnTo>
                    <a:pt x="12744" y="617"/>
                  </a:lnTo>
                  <a:lnTo>
                    <a:pt x="12292" y="370"/>
                  </a:lnTo>
                  <a:lnTo>
                    <a:pt x="11799" y="165"/>
                  </a:lnTo>
                  <a:lnTo>
                    <a:pt x="11305" y="41"/>
                  </a:lnTo>
                  <a:lnTo>
                    <a:pt x="1077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1"/>
            <p:cNvSpPr/>
            <p:nvPr/>
          </p:nvSpPr>
          <p:spPr>
            <a:xfrm>
              <a:off x="4410700" y="3468475"/>
              <a:ext cx="373075" cy="440925"/>
            </a:xfrm>
            <a:custGeom>
              <a:avLst/>
              <a:gdLst/>
              <a:ahLst/>
              <a:cxnLst/>
              <a:rect l="l" t="t" r="r" b="b"/>
              <a:pathLst>
                <a:path w="14923" h="17637" extrusionOk="0">
                  <a:moveTo>
                    <a:pt x="0" y="0"/>
                  </a:moveTo>
                  <a:lnTo>
                    <a:pt x="5920" y="17636"/>
                  </a:lnTo>
                  <a:lnTo>
                    <a:pt x="14923" y="11716"/>
                  </a:lnTo>
                  <a:lnTo>
                    <a:pt x="11758" y="2302"/>
                  </a:lnTo>
                  <a:lnTo>
                    <a:pt x="11552" y="1809"/>
                  </a:lnTo>
                  <a:lnTo>
                    <a:pt x="11264" y="1357"/>
                  </a:lnTo>
                  <a:lnTo>
                    <a:pt x="10894" y="946"/>
                  </a:lnTo>
                  <a:lnTo>
                    <a:pt x="10524" y="617"/>
                  </a:lnTo>
                  <a:lnTo>
                    <a:pt x="10072" y="370"/>
                  </a:lnTo>
                  <a:lnTo>
                    <a:pt x="9579" y="165"/>
                  </a:lnTo>
                  <a:lnTo>
                    <a:pt x="9085" y="41"/>
                  </a:lnTo>
                  <a:lnTo>
                    <a:pt x="85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1"/>
            <p:cNvSpPr/>
            <p:nvPr/>
          </p:nvSpPr>
          <p:spPr>
            <a:xfrm>
              <a:off x="4360325" y="3471550"/>
              <a:ext cx="3125" cy="84300"/>
            </a:xfrm>
            <a:custGeom>
              <a:avLst/>
              <a:gdLst/>
              <a:ahLst/>
              <a:cxnLst/>
              <a:rect l="l" t="t" r="r" b="b"/>
              <a:pathLst>
                <a:path w="125" h="3372" extrusionOk="0">
                  <a:moveTo>
                    <a:pt x="42" y="1"/>
                  </a:moveTo>
                  <a:lnTo>
                    <a:pt x="1" y="42"/>
                  </a:lnTo>
                  <a:lnTo>
                    <a:pt x="1" y="3289"/>
                  </a:lnTo>
                  <a:lnTo>
                    <a:pt x="42" y="3331"/>
                  </a:lnTo>
                  <a:lnTo>
                    <a:pt x="83" y="3372"/>
                  </a:lnTo>
                  <a:lnTo>
                    <a:pt x="124" y="3331"/>
                  </a:lnTo>
                  <a:lnTo>
                    <a:pt x="124" y="3289"/>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1"/>
            <p:cNvSpPr/>
            <p:nvPr/>
          </p:nvSpPr>
          <p:spPr>
            <a:xfrm>
              <a:off x="4377800" y="3521925"/>
              <a:ext cx="3125" cy="84275"/>
            </a:xfrm>
            <a:custGeom>
              <a:avLst/>
              <a:gdLst/>
              <a:ahLst/>
              <a:cxnLst/>
              <a:rect l="l" t="t" r="r" b="b"/>
              <a:pathLst>
                <a:path w="125" h="3371"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1"/>
            <p:cNvSpPr/>
            <p:nvPr/>
          </p:nvSpPr>
          <p:spPr>
            <a:xfrm>
              <a:off x="4396300" y="3570225"/>
              <a:ext cx="3125" cy="84300"/>
            </a:xfrm>
            <a:custGeom>
              <a:avLst/>
              <a:gdLst/>
              <a:ahLst/>
              <a:cxnLst/>
              <a:rect l="l" t="t" r="r" b="b"/>
              <a:pathLst>
                <a:path w="125" h="3372" extrusionOk="0">
                  <a:moveTo>
                    <a:pt x="1" y="0"/>
                  </a:moveTo>
                  <a:lnTo>
                    <a:pt x="1" y="41"/>
                  </a:lnTo>
                  <a:lnTo>
                    <a:pt x="1" y="3289"/>
                  </a:lnTo>
                  <a:lnTo>
                    <a:pt x="1"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1"/>
            <p:cNvSpPr/>
            <p:nvPr/>
          </p:nvSpPr>
          <p:spPr>
            <a:xfrm>
              <a:off x="4415825" y="3628800"/>
              <a:ext cx="3125" cy="84300"/>
            </a:xfrm>
            <a:custGeom>
              <a:avLst/>
              <a:gdLst/>
              <a:ahLst/>
              <a:cxnLst/>
              <a:rect l="l" t="t" r="r" b="b"/>
              <a:pathLst>
                <a:path w="125" h="3372" extrusionOk="0">
                  <a:moveTo>
                    <a:pt x="42" y="0"/>
                  </a:moveTo>
                  <a:lnTo>
                    <a:pt x="1" y="42"/>
                  </a:lnTo>
                  <a:lnTo>
                    <a:pt x="1" y="3289"/>
                  </a:lnTo>
                  <a:lnTo>
                    <a:pt x="42" y="3330"/>
                  </a:lnTo>
                  <a:lnTo>
                    <a:pt x="83" y="3371"/>
                  </a:lnTo>
                  <a:lnTo>
                    <a:pt x="124" y="3330"/>
                  </a:lnTo>
                  <a:lnTo>
                    <a:pt x="124" y="3289"/>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1"/>
            <p:cNvSpPr/>
            <p:nvPr/>
          </p:nvSpPr>
          <p:spPr>
            <a:xfrm>
              <a:off x="4434325" y="3686350"/>
              <a:ext cx="3125" cy="84300"/>
            </a:xfrm>
            <a:custGeom>
              <a:avLst/>
              <a:gdLst/>
              <a:ahLst/>
              <a:cxnLst/>
              <a:rect l="l" t="t" r="r" b="b"/>
              <a:pathLst>
                <a:path w="125" h="3372" extrusionOk="0">
                  <a:moveTo>
                    <a:pt x="83" y="1"/>
                  </a:moveTo>
                  <a:lnTo>
                    <a:pt x="42" y="42"/>
                  </a:lnTo>
                  <a:lnTo>
                    <a:pt x="1" y="83"/>
                  </a:lnTo>
                  <a:lnTo>
                    <a:pt x="1" y="3330"/>
                  </a:lnTo>
                  <a:lnTo>
                    <a:pt x="42" y="3371"/>
                  </a:lnTo>
                  <a:lnTo>
                    <a:pt x="124" y="3371"/>
                  </a:lnTo>
                  <a:lnTo>
                    <a:pt x="124" y="3330"/>
                  </a:lnTo>
                  <a:lnTo>
                    <a:pt x="124" y="83"/>
                  </a:lnTo>
                  <a:lnTo>
                    <a:pt x="124" y="42"/>
                  </a:lnTo>
                  <a:lnTo>
                    <a:pt x="8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1"/>
            <p:cNvSpPr/>
            <p:nvPr/>
          </p:nvSpPr>
          <p:spPr>
            <a:xfrm>
              <a:off x="4454900" y="3751100"/>
              <a:ext cx="3100" cy="84300"/>
            </a:xfrm>
            <a:custGeom>
              <a:avLst/>
              <a:gdLst/>
              <a:ahLst/>
              <a:cxnLst/>
              <a:rect l="l" t="t" r="r" b="b"/>
              <a:pathLst>
                <a:path w="124" h="3372" extrusionOk="0">
                  <a:moveTo>
                    <a:pt x="41" y="0"/>
                  </a:moveTo>
                  <a:lnTo>
                    <a:pt x="0" y="83"/>
                  </a:lnTo>
                  <a:lnTo>
                    <a:pt x="0" y="3289"/>
                  </a:lnTo>
                  <a:lnTo>
                    <a:pt x="41" y="3330"/>
                  </a:lnTo>
                  <a:lnTo>
                    <a:pt x="82" y="3371"/>
                  </a:lnTo>
                  <a:lnTo>
                    <a:pt x="123" y="3330"/>
                  </a:lnTo>
                  <a:lnTo>
                    <a:pt x="123" y="3289"/>
                  </a:lnTo>
                  <a:lnTo>
                    <a:pt x="123" y="83"/>
                  </a:lnTo>
                  <a:lnTo>
                    <a:pt x="12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1"/>
            <p:cNvSpPr/>
            <p:nvPr/>
          </p:nvSpPr>
          <p:spPr>
            <a:xfrm>
              <a:off x="4475450" y="3802475"/>
              <a:ext cx="3100" cy="83275"/>
            </a:xfrm>
            <a:custGeom>
              <a:avLst/>
              <a:gdLst/>
              <a:ahLst/>
              <a:cxnLst/>
              <a:rect l="l" t="t" r="r" b="b"/>
              <a:pathLst>
                <a:path w="124" h="3331" extrusionOk="0">
                  <a:moveTo>
                    <a:pt x="0" y="1"/>
                  </a:moveTo>
                  <a:lnTo>
                    <a:pt x="0" y="42"/>
                  </a:lnTo>
                  <a:lnTo>
                    <a:pt x="0" y="3290"/>
                  </a:lnTo>
                  <a:lnTo>
                    <a:pt x="0" y="3331"/>
                  </a:lnTo>
                  <a:lnTo>
                    <a:pt x="82" y="3331"/>
                  </a:lnTo>
                  <a:lnTo>
                    <a:pt x="124" y="3290"/>
                  </a:lnTo>
                  <a:lnTo>
                    <a:pt x="124" y="42"/>
                  </a:lnTo>
                  <a:lnTo>
                    <a:pt x="82"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31"/>
            <p:cNvSpPr/>
            <p:nvPr/>
          </p:nvSpPr>
          <p:spPr>
            <a:xfrm>
              <a:off x="4492925" y="3865175"/>
              <a:ext cx="3100" cy="84300"/>
            </a:xfrm>
            <a:custGeom>
              <a:avLst/>
              <a:gdLst/>
              <a:ahLst/>
              <a:cxnLst/>
              <a:rect l="l" t="t" r="r" b="b"/>
              <a:pathLst>
                <a:path w="124" h="3372" extrusionOk="0">
                  <a:moveTo>
                    <a:pt x="41" y="1"/>
                  </a:moveTo>
                  <a:lnTo>
                    <a:pt x="0" y="42"/>
                  </a:lnTo>
                  <a:lnTo>
                    <a:pt x="0" y="3289"/>
                  </a:lnTo>
                  <a:lnTo>
                    <a:pt x="41" y="3330"/>
                  </a:lnTo>
                  <a:lnTo>
                    <a:pt x="82" y="3371"/>
                  </a:lnTo>
                  <a:lnTo>
                    <a:pt x="123" y="3330"/>
                  </a:lnTo>
                  <a:lnTo>
                    <a:pt x="123" y="3289"/>
                  </a:lnTo>
                  <a:lnTo>
                    <a:pt x="123" y="42"/>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1"/>
            <p:cNvSpPr/>
            <p:nvPr/>
          </p:nvSpPr>
          <p:spPr>
            <a:xfrm>
              <a:off x="4512450" y="3910400"/>
              <a:ext cx="3100" cy="84300"/>
            </a:xfrm>
            <a:custGeom>
              <a:avLst/>
              <a:gdLst/>
              <a:ahLst/>
              <a:cxnLst/>
              <a:rect l="l" t="t" r="r" b="b"/>
              <a:pathLst>
                <a:path w="124" h="3372" extrusionOk="0">
                  <a:moveTo>
                    <a:pt x="41" y="0"/>
                  </a:moveTo>
                  <a:lnTo>
                    <a:pt x="0" y="41"/>
                  </a:lnTo>
                  <a:lnTo>
                    <a:pt x="0" y="83"/>
                  </a:lnTo>
                  <a:lnTo>
                    <a:pt x="0" y="3330"/>
                  </a:lnTo>
                  <a:lnTo>
                    <a:pt x="0" y="3371"/>
                  </a:lnTo>
                  <a:lnTo>
                    <a:pt x="123" y="3371"/>
                  </a:lnTo>
                  <a:lnTo>
                    <a:pt x="123" y="3330"/>
                  </a:lnTo>
                  <a:lnTo>
                    <a:pt x="123" y="83"/>
                  </a:lnTo>
                  <a:lnTo>
                    <a:pt x="123"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31"/>
            <p:cNvSpPr/>
            <p:nvPr/>
          </p:nvSpPr>
          <p:spPr>
            <a:xfrm>
              <a:off x="4531975" y="3947400"/>
              <a:ext cx="3100" cy="84300"/>
            </a:xfrm>
            <a:custGeom>
              <a:avLst/>
              <a:gdLst/>
              <a:ahLst/>
              <a:cxnLst/>
              <a:rect l="l" t="t" r="r" b="b"/>
              <a:pathLst>
                <a:path w="124" h="3372" extrusionOk="0">
                  <a:moveTo>
                    <a:pt x="0" y="0"/>
                  </a:moveTo>
                  <a:lnTo>
                    <a:pt x="0" y="41"/>
                  </a:lnTo>
                  <a:lnTo>
                    <a:pt x="0" y="3289"/>
                  </a:lnTo>
                  <a:lnTo>
                    <a:pt x="0" y="3330"/>
                  </a:lnTo>
                  <a:lnTo>
                    <a:pt x="41" y="3371"/>
                  </a:lnTo>
                  <a:lnTo>
                    <a:pt x="82" y="3330"/>
                  </a:lnTo>
                  <a:lnTo>
                    <a:pt x="124" y="3289"/>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1"/>
            <p:cNvSpPr/>
            <p:nvPr/>
          </p:nvSpPr>
          <p:spPr>
            <a:xfrm>
              <a:off x="4560750" y="3927875"/>
              <a:ext cx="3100" cy="84300"/>
            </a:xfrm>
            <a:custGeom>
              <a:avLst/>
              <a:gdLst/>
              <a:ahLst/>
              <a:cxnLst/>
              <a:rect l="l" t="t" r="r" b="b"/>
              <a:pathLst>
                <a:path w="124" h="3372" extrusionOk="0">
                  <a:moveTo>
                    <a:pt x="82" y="0"/>
                  </a:moveTo>
                  <a:lnTo>
                    <a:pt x="41" y="41"/>
                  </a:lnTo>
                  <a:lnTo>
                    <a:pt x="0" y="82"/>
                  </a:lnTo>
                  <a:lnTo>
                    <a:pt x="0" y="3330"/>
                  </a:lnTo>
                  <a:lnTo>
                    <a:pt x="41" y="3371"/>
                  </a:lnTo>
                  <a:lnTo>
                    <a:pt x="124" y="3371"/>
                  </a:lnTo>
                  <a:lnTo>
                    <a:pt x="124" y="3330"/>
                  </a:lnTo>
                  <a:lnTo>
                    <a:pt x="124" y="82"/>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1"/>
            <p:cNvSpPr/>
            <p:nvPr/>
          </p:nvSpPr>
          <p:spPr>
            <a:xfrm>
              <a:off x="4596725" y="3905250"/>
              <a:ext cx="3100" cy="84300"/>
            </a:xfrm>
            <a:custGeom>
              <a:avLst/>
              <a:gdLst/>
              <a:ahLst/>
              <a:cxnLst/>
              <a:rect l="l" t="t" r="r" b="b"/>
              <a:pathLst>
                <a:path w="124" h="3372" extrusionOk="0">
                  <a:moveTo>
                    <a:pt x="0" y="1"/>
                  </a:moveTo>
                  <a:lnTo>
                    <a:pt x="0" y="83"/>
                  </a:lnTo>
                  <a:lnTo>
                    <a:pt x="0" y="3289"/>
                  </a:lnTo>
                  <a:lnTo>
                    <a:pt x="0" y="3372"/>
                  </a:lnTo>
                  <a:lnTo>
                    <a:pt x="123" y="3372"/>
                  </a:lnTo>
                  <a:lnTo>
                    <a:pt x="123" y="3289"/>
                  </a:lnTo>
                  <a:lnTo>
                    <a:pt x="123" y="83"/>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1"/>
            <p:cNvSpPr/>
            <p:nvPr/>
          </p:nvSpPr>
          <p:spPr>
            <a:xfrm>
              <a:off x="4630625" y="3882650"/>
              <a:ext cx="3125" cy="84300"/>
            </a:xfrm>
            <a:custGeom>
              <a:avLst/>
              <a:gdLst/>
              <a:ahLst/>
              <a:cxnLst/>
              <a:rect l="l" t="t" r="r" b="b"/>
              <a:pathLst>
                <a:path w="125" h="3372" extrusionOk="0">
                  <a:moveTo>
                    <a:pt x="83" y="0"/>
                  </a:moveTo>
                  <a:lnTo>
                    <a:pt x="42" y="41"/>
                  </a:lnTo>
                  <a:lnTo>
                    <a:pt x="1" y="83"/>
                  </a:lnTo>
                  <a:lnTo>
                    <a:pt x="1" y="3330"/>
                  </a:lnTo>
                  <a:lnTo>
                    <a:pt x="42" y="3371"/>
                  </a:lnTo>
                  <a:lnTo>
                    <a:pt x="124" y="3371"/>
                  </a:lnTo>
                  <a:lnTo>
                    <a:pt x="124" y="3330"/>
                  </a:lnTo>
                  <a:lnTo>
                    <a:pt x="124" y="83"/>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1"/>
            <p:cNvSpPr/>
            <p:nvPr/>
          </p:nvSpPr>
          <p:spPr>
            <a:xfrm>
              <a:off x="4661450" y="3861075"/>
              <a:ext cx="3125" cy="84300"/>
            </a:xfrm>
            <a:custGeom>
              <a:avLst/>
              <a:gdLst/>
              <a:ahLst/>
              <a:cxnLst/>
              <a:rect l="l" t="t" r="r" b="b"/>
              <a:pathLst>
                <a:path w="125" h="3372" extrusionOk="0">
                  <a:moveTo>
                    <a:pt x="42" y="0"/>
                  </a:moveTo>
                  <a:lnTo>
                    <a:pt x="1" y="41"/>
                  </a:lnTo>
                  <a:lnTo>
                    <a:pt x="1" y="3289"/>
                  </a:lnTo>
                  <a:lnTo>
                    <a:pt x="42"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1"/>
            <p:cNvSpPr/>
            <p:nvPr/>
          </p:nvSpPr>
          <p:spPr>
            <a:xfrm>
              <a:off x="4693325" y="3839475"/>
              <a:ext cx="3100" cy="84300"/>
            </a:xfrm>
            <a:custGeom>
              <a:avLst/>
              <a:gdLst/>
              <a:ahLst/>
              <a:cxnLst/>
              <a:rect l="l" t="t" r="r" b="b"/>
              <a:pathLst>
                <a:path w="124" h="3372" extrusionOk="0">
                  <a:moveTo>
                    <a:pt x="41" y="1"/>
                  </a:moveTo>
                  <a:lnTo>
                    <a:pt x="0" y="42"/>
                  </a:lnTo>
                  <a:lnTo>
                    <a:pt x="0" y="3290"/>
                  </a:lnTo>
                  <a:lnTo>
                    <a:pt x="41" y="3331"/>
                  </a:lnTo>
                  <a:lnTo>
                    <a:pt x="83" y="3372"/>
                  </a:lnTo>
                  <a:lnTo>
                    <a:pt x="124" y="3331"/>
                  </a:lnTo>
                  <a:lnTo>
                    <a:pt x="124" y="3290"/>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1"/>
            <p:cNvSpPr/>
            <p:nvPr/>
          </p:nvSpPr>
          <p:spPr>
            <a:xfrm>
              <a:off x="4728275" y="3815850"/>
              <a:ext cx="3100" cy="84300"/>
            </a:xfrm>
            <a:custGeom>
              <a:avLst/>
              <a:gdLst/>
              <a:ahLst/>
              <a:cxnLst/>
              <a:rect l="l" t="t" r="r" b="b"/>
              <a:pathLst>
                <a:path w="124" h="3372" extrusionOk="0">
                  <a:moveTo>
                    <a:pt x="41" y="0"/>
                  </a:moveTo>
                  <a:lnTo>
                    <a:pt x="0" y="41"/>
                  </a:lnTo>
                  <a:lnTo>
                    <a:pt x="0" y="82"/>
                  </a:lnTo>
                  <a:lnTo>
                    <a:pt x="0" y="3330"/>
                  </a:lnTo>
                  <a:lnTo>
                    <a:pt x="0" y="3371"/>
                  </a:lnTo>
                  <a:lnTo>
                    <a:pt x="82" y="3371"/>
                  </a:lnTo>
                  <a:lnTo>
                    <a:pt x="123" y="3330"/>
                  </a:lnTo>
                  <a:lnTo>
                    <a:pt x="123" y="82"/>
                  </a:lnTo>
                  <a:lnTo>
                    <a:pt x="82"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1"/>
            <p:cNvSpPr/>
            <p:nvPr/>
          </p:nvSpPr>
          <p:spPr>
            <a:xfrm>
              <a:off x="4763200" y="3795300"/>
              <a:ext cx="3125" cy="84300"/>
            </a:xfrm>
            <a:custGeom>
              <a:avLst/>
              <a:gdLst/>
              <a:ahLst/>
              <a:cxnLst/>
              <a:rect l="l" t="t" r="r" b="b"/>
              <a:pathLst>
                <a:path w="125" h="3372"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1"/>
            <p:cNvSpPr/>
            <p:nvPr/>
          </p:nvSpPr>
          <p:spPr>
            <a:xfrm>
              <a:off x="4793000" y="3807625"/>
              <a:ext cx="3125" cy="52425"/>
            </a:xfrm>
            <a:custGeom>
              <a:avLst/>
              <a:gdLst/>
              <a:ahLst/>
              <a:cxnLst/>
              <a:rect l="l" t="t" r="r" b="b"/>
              <a:pathLst>
                <a:path w="125" h="2097" extrusionOk="0">
                  <a:moveTo>
                    <a:pt x="1" y="0"/>
                  </a:moveTo>
                  <a:lnTo>
                    <a:pt x="1" y="42"/>
                  </a:lnTo>
                  <a:lnTo>
                    <a:pt x="1" y="2015"/>
                  </a:lnTo>
                  <a:lnTo>
                    <a:pt x="1" y="2056"/>
                  </a:lnTo>
                  <a:lnTo>
                    <a:pt x="83" y="2097"/>
                  </a:lnTo>
                  <a:lnTo>
                    <a:pt x="124" y="2056"/>
                  </a:lnTo>
                  <a:lnTo>
                    <a:pt x="124" y="2015"/>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six columns ">
  <p:cSld name="CUSTOM_26">
    <p:spTree>
      <p:nvGrpSpPr>
        <p:cNvPr id="1" name="Shape 720"/>
        <p:cNvGrpSpPr/>
        <p:nvPr/>
      </p:nvGrpSpPr>
      <p:grpSpPr>
        <a:xfrm>
          <a:off x="0" y="0"/>
          <a:ext cx="0" cy="0"/>
          <a:chOff x="0" y="0"/>
          <a:chExt cx="0" cy="0"/>
        </a:xfrm>
      </p:grpSpPr>
      <p:sp>
        <p:nvSpPr>
          <p:cNvPr id="721" name="Google Shape;721;p32"/>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22" name="Google Shape;722;p32"/>
          <p:cNvSpPr txBox="1">
            <a:spLocks noGrp="1"/>
          </p:cNvSpPr>
          <p:nvPr>
            <p:ph type="subTitle" idx="1"/>
          </p:nvPr>
        </p:nvSpPr>
        <p:spPr>
          <a:xfrm>
            <a:off x="1031700" y="1859050"/>
            <a:ext cx="2003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23" name="Google Shape;723;p32"/>
          <p:cNvSpPr txBox="1">
            <a:spLocks noGrp="1"/>
          </p:cNvSpPr>
          <p:nvPr>
            <p:ph type="subTitle" idx="2"/>
          </p:nvPr>
        </p:nvSpPr>
        <p:spPr>
          <a:xfrm>
            <a:off x="3585925" y="1859047"/>
            <a:ext cx="2003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24" name="Google Shape;724;p32"/>
          <p:cNvSpPr txBox="1">
            <a:spLocks noGrp="1"/>
          </p:cNvSpPr>
          <p:nvPr>
            <p:ph type="subTitle" idx="3"/>
          </p:nvPr>
        </p:nvSpPr>
        <p:spPr>
          <a:xfrm>
            <a:off x="1178388" y="1386025"/>
            <a:ext cx="16932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25" name="Google Shape;725;p32"/>
          <p:cNvSpPr txBox="1">
            <a:spLocks noGrp="1"/>
          </p:cNvSpPr>
          <p:nvPr>
            <p:ph type="subTitle" idx="4"/>
          </p:nvPr>
        </p:nvSpPr>
        <p:spPr>
          <a:xfrm>
            <a:off x="3748664" y="1386025"/>
            <a:ext cx="16779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26" name="Google Shape;726;p32"/>
          <p:cNvSpPr txBox="1">
            <a:spLocks noGrp="1"/>
          </p:cNvSpPr>
          <p:nvPr>
            <p:ph type="subTitle" idx="5"/>
          </p:nvPr>
        </p:nvSpPr>
        <p:spPr>
          <a:xfrm>
            <a:off x="6124950" y="1859047"/>
            <a:ext cx="2003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27" name="Google Shape;727;p32"/>
          <p:cNvSpPr txBox="1">
            <a:spLocks noGrp="1"/>
          </p:cNvSpPr>
          <p:nvPr>
            <p:ph type="subTitle" idx="6"/>
          </p:nvPr>
        </p:nvSpPr>
        <p:spPr>
          <a:xfrm>
            <a:off x="6295280" y="1386025"/>
            <a:ext cx="16626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28" name="Google Shape;728;p32"/>
          <p:cNvSpPr txBox="1">
            <a:spLocks noGrp="1"/>
          </p:cNvSpPr>
          <p:nvPr>
            <p:ph type="subTitle" idx="7"/>
          </p:nvPr>
        </p:nvSpPr>
        <p:spPr>
          <a:xfrm>
            <a:off x="1023675" y="3168278"/>
            <a:ext cx="2003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29" name="Google Shape;729;p32"/>
          <p:cNvSpPr txBox="1">
            <a:spLocks noGrp="1"/>
          </p:cNvSpPr>
          <p:nvPr>
            <p:ph type="subTitle" idx="8"/>
          </p:nvPr>
        </p:nvSpPr>
        <p:spPr>
          <a:xfrm>
            <a:off x="3577900" y="3168278"/>
            <a:ext cx="2003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30" name="Google Shape;730;p32"/>
          <p:cNvSpPr txBox="1">
            <a:spLocks noGrp="1"/>
          </p:cNvSpPr>
          <p:nvPr>
            <p:ph type="subTitle" idx="9"/>
          </p:nvPr>
        </p:nvSpPr>
        <p:spPr>
          <a:xfrm>
            <a:off x="1178388" y="2692100"/>
            <a:ext cx="16932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31" name="Google Shape;731;p32"/>
          <p:cNvSpPr txBox="1">
            <a:spLocks noGrp="1"/>
          </p:cNvSpPr>
          <p:nvPr>
            <p:ph type="subTitle" idx="13"/>
          </p:nvPr>
        </p:nvSpPr>
        <p:spPr>
          <a:xfrm>
            <a:off x="3748664" y="2692100"/>
            <a:ext cx="16779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32" name="Google Shape;732;p32"/>
          <p:cNvSpPr txBox="1">
            <a:spLocks noGrp="1"/>
          </p:cNvSpPr>
          <p:nvPr>
            <p:ph type="subTitle" idx="14"/>
          </p:nvPr>
        </p:nvSpPr>
        <p:spPr>
          <a:xfrm>
            <a:off x="6116925" y="3168278"/>
            <a:ext cx="20034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33" name="Google Shape;733;p32"/>
          <p:cNvSpPr txBox="1">
            <a:spLocks noGrp="1"/>
          </p:cNvSpPr>
          <p:nvPr>
            <p:ph type="subTitle" idx="15"/>
          </p:nvPr>
        </p:nvSpPr>
        <p:spPr>
          <a:xfrm>
            <a:off x="6295280" y="2692100"/>
            <a:ext cx="1662600" cy="473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34" name="Google Shape;734;p32"/>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5" name="Google Shape;735;p32"/>
          <p:cNvGrpSpPr/>
          <p:nvPr/>
        </p:nvGrpSpPr>
        <p:grpSpPr>
          <a:xfrm>
            <a:off x="8443406" y="1175865"/>
            <a:ext cx="1342735" cy="3492527"/>
            <a:chOff x="5071525" y="1113950"/>
            <a:chExt cx="559100" cy="1454250"/>
          </a:xfrm>
        </p:grpSpPr>
        <p:sp>
          <p:nvSpPr>
            <p:cNvPr id="736" name="Google Shape;736;p32"/>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2"/>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2"/>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2"/>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2"/>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2"/>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2"/>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32"/>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2"/>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2"/>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2"/>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2"/>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8" name="Google Shape;748;p32"/>
          <p:cNvGrpSpPr/>
          <p:nvPr/>
        </p:nvGrpSpPr>
        <p:grpSpPr>
          <a:xfrm>
            <a:off x="299971" y="4"/>
            <a:ext cx="662945" cy="1069377"/>
            <a:chOff x="1180550" y="912500"/>
            <a:chExt cx="281625" cy="454300"/>
          </a:xfrm>
        </p:grpSpPr>
        <p:sp>
          <p:nvSpPr>
            <p:cNvPr id="749" name="Google Shape;749;p32"/>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2"/>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2"/>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2" name="Google Shape;752;p32"/>
          <p:cNvGrpSpPr/>
          <p:nvPr/>
        </p:nvGrpSpPr>
        <p:grpSpPr>
          <a:xfrm>
            <a:off x="-3072884" y="3673758"/>
            <a:ext cx="3637240" cy="1006430"/>
            <a:chOff x="5867000" y="2149900"/>
            <a:chExt cx="1511800" cy="418300"/>
          </a:xfrm>
        </p:grpSpPr>
        <p:sp>
          <p:nvSpPr>
            <p:cNvPr id="753" name="Google Shape;753;p32"/>
            <p:cNvSpPr/>
            <p:nvPr/>
          </p:nvSpPr>
          <p:spPr>
            <a:xfrm>
              <a:off x="5867000" y="2182775"/>
              <a:ext cx="1511800" cy="65800"/>
            </a:xfrm>
            <a:custGeom>
              <a:avLst/>
              <a:gdLst/>
              <a:ahLst/>
              <a:cxnLst/>
              <a:rect l="l" t="t" r="r" b="b"/>
              <a:pathLst>
                <a:path w="60472" h="2632" extrusionOk="0">
                  <a:moveTo>
                    <a:pt x="0" y="1"/>
                  </a:moveTo>
                  <a:lnTo>
                    <a:pt x="0" y="2632"/>
                  </a:lnTo>
                  <a:lnTo>
                    <a:pt x="60472" y="2632"/>
                  </a:lnTo>
                  <a:lnTo>
                    <a:pt x="6047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2"/>
            <p:cNvSpPr/>
            <p:nvPr/>
          </p:nvSpPr>
          <p:spPr>
            <a:xfrm>
              <a:off x="5867000"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2"/>
            <p:cNvSpPr/>
            <p:nvPr/>
          </p:nvSpPr>
          <p:spPr>
            <a:xfrm>
              <a:off x="7298625" y="2149900"/>
              <a:ext cx="80175" cy="418300"/>
            </a:xfrm>
            <a:custGeom>
              <a:avLst/>
              <a:gdLst/>
              <a:ahLst/>
              <a:cxnLst/>
              <a:rect l="l" t="t" r="r" b="b"/>
              <a:pathLst>
                <a:path w="3207" h="16732" extrusionOk="0">
                  <a:moveTo>
                    <a:pt x="0" y="0"/>
                  </a:moveTo>
                  <a:lnTo>
                    <a:pt x="0" y="16732"/>
                  </a:lnTo>
                  <a:lnTo>
                    <a:pt x="3207" y="16732"/>
                  </a:lnTo>
                  <a:lnTo>
                    <a:pt x="320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2"/>
            <p:cNvSpPr/>
            <p:nvPr/>
          </p:nvSpPr>
          <p:spPr>
            <a:xfrm>
              <a:off x="5947150" y="2149900"/>
              <a:ext cx="1351500" cy="32900"/>
            </a:xfrm>
            <a:custGeom>
              <a:avLst/>
              <a:gdLst/>
              <a:ahLst/>
              <a:cxnLst/>
              <a:rect l="l" t="t" r="r" b="b"/>
              <a:pathLst>
                <a:path w="54060" h="1316" extrusionOk="0">
                  <a:moveTo>
                    <a:pt x="1" y="0"/>
                  </a:moveTo>
                  <a:lnTo>
                    <a:pt x="1" y="1316"/>
                  </a:lnTo>
                  <a:lnTo>
                    <a:pt x="54059" y="1316"/>
                  </a:lnTo>
                  <a:lnTo>
                    <a:pt x="5405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2"/>
            <p:cNvSpPr/>
            <p:nvPr/>
          </p:nvSpPr>
          <p:spPr>
            <a:xfrm>
              <a:off x="5947150" y="2434575"/>
              <a:ext cx="1351500" cy="32925"/>
            </a:xfrm>
            <a:custGeom>
              <a:avLst/>
              <a:gdLst/>
              <a:ahLst/>
              <a:cxnLst/>
              <a:rect l="l" t="t" r="r" b="b"/>
              <a:pathLst>
                <a:path w="54060" h="1317" extrusionOk="0">
                  <a:moveTo>
                    <a:pt x="1" y="1"/>
                  </a:moveTo>
                  <a:lnTo>
                    <a:pt x="1" y="1316"/>
                  </a:lnTo>
                  <a:lnTo>
                    <a:pt x="54059" y="1316"/>
                  </a:lnTo>
                  <a:lnTo>
                    <a:pt x="5405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four columns">
  <p:cSld name="CUSTOM_27">
    <p:spTree>
      <p:nvGrpSpPr>
        <p:cNvPr id="1" name="Shape 758"/>
        <p:cNvGrpSpPr/>
        <p:nvPr/>
      </p:nvGrpSpPr>
      <p:grpSpPr>
        <a:xfrm>
          <a:off x="0" y="0"/>
          <a:ext cx="0" cy="0"/>
          <a:chOff x="0" y="0"/>
          <a:chExt cx="0" cy="0"/>
        </a:xfrm>
      </p:grpSpPr>
      <p:sp>
        <p:nvSpPr>
          <p:cNvPr id="759" name="Google Shape;759;p33"/>
          <p:cNvSpPr txBox="1">
            <a:spLocks noGrp="1"/>
          </p:cNvSpPr>
          <p:nvPr>
            <p:ph type="title"/>
          </p:nvPr>
        </p:nvSpPr>
        <p:spPr>
          <a:xfrm>
            <a:off x="712650" y="445025"/>
            <a:ext cx="7718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sz="3000" b="1"/>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60" name="Google Shape;760;p33"/>
          <p:cNvSpPr txBox="1">
            <a:spLocks noGrp="1"/>
          </p:cNvSpPr>
          <p:nvPr>
            <p:ph type="subTitle" idx="1"/>
          </p:nvPr>
        </p:nvSpPr>
        <p:spPr>
          <a:xfrm>
            <a:off x="828175" y="2159456"/>
            <a:ext cx="2345400" cy="5796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61" name="Google Shape;761;p33"/>
          <p:cNvSpPr txBox="1">
            <a:spLocks noGrp="1"/>
          </p:cNvSpPr>
          <p:nvPr>
            <p:ph type="subTitle" idx="2"/>
          </p:nvPr>
        </p:nvSpPr>
        <p:spPr>
          <a:xfrm>
            <a:off x="5970430" y="2065419"/>
            <a:ext cx="2345400" cy="67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62" name="Google Shape;762;p33"/>
          <p:cNvSpPr txBox="1">
            <a:spLocks noGrp="1"/>
          </p:cNvSpPr>
          <p:nvPr>
            <p:ph type="subTitle" idx="3"/>
          </p:nvPr>
        </p:nvSpPr>
        <p:spPr>
          <a:xfrm>
            <a:off x="963175" y="1706026"/>
            <a:ext cx="2210400" cy="407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63" name="Google Shape;763;p33"/>
          <p:cNvSpPr txBox="1">
            <a:spLocks noGrp="1"/>
          </p:cNvSpPr>
          <p:nvPr>
            <p:ph type="subTitle" idx="4"/>
          </p:nvPr>
        </p:nvSpPr>
        <p:spPr>
          <a:xfrm>
            <a:off x="5970425" y="1706025"/>
            <a:ext cx="2190600" cy="40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64" name="Google Shape;764;p33"/>
          <p:cNvSpPr txBox="1">
            <a:spLocks noGrp="1"/>
          </p:cNvSpPr>
          <p:nvPr>
            <p:ph type="subTitle" idx="5"/>
          </p:nvPr>
        </p:nvSpPr>
        <p:spPr>
          <a:xfrm>
            <a:off x="828163" y="3523209"/>
            <a:ext cx="2345400" cy="67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65" name="Google Shape;765;p33"/>
          <p:cNvSpPr txBox="1">
            <a:spLocks noGrp="1"/>
          </p:cNvSpPr>
          <p:nvPr>
            <p:ph type="subTitle" idx="6"/>
          </p:nvPr>
        </p:nvSpPr>
        <p:spPr>
          <a:xfrm>
            <a:off x="5970430" y="3523209"/>
            <a:ext cx="2345400" cy="67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500">
                <a:latin typeface="Poppins"/>
                <a:ea typeface="Poppins"/>
                <a:cs typeface="Poppins"/>
                <a:sym typeface="Poppins"/>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66" name="Google Shape;766;p33"/>
          <p:cNvSpPr txBox="1">
            <a:spLocks noGrp="1"/>
          </p:cNvSpPr>
          <p:nvPr>
            <p:ph type="subTitle" idx="7"/>
          </p:nvPr>
        </p:nvSpPr>
        <p:spPr>
          <a:xfrm>
            <a:off x="963175" y="3163825"/>
            <a:ext cx="2210400" cy="407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sp>
        <p:nvSpPr>
          <p:cNvPr id="767" name="Google Shape;767;p33"/>
          <p:cNvSpPr txBox="1">
            <a:spLocks noGrp="1"/>
          </p:cNvSpPr>
          <p:nvPr>
            <p:ph type="subTitle" idx="8"/>
          </p:nvPr>
        </p:nvSpPr>
        <p:spPr>
          <a:xfrm>
            <a:off x="5970425" y="3163825"/>
            <a:ext cx="2190600" cy="40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100"/>
              <a:buFont typeface="Montserrat"/>
              <a:buNone/>
              <a:defRPr sz="2100" b="1">
                <a:latin typeface="Montserrat"/>
                <a:ea typeface="Montserrat"/>
                <a:cs typeface="Montserrat"/>
                <a:sym typeface="Montserrat"/>
              </a:defRPr>
            </a:lvl1pPr>
            <a:lvl2pPr lvl="1" algn="ctr" rtl="0">
              <a:spcBef>
                <a:spcPts val="1600"/>
              </a:spcBef>
              <a:spcAft>
                <a:spcPts val="0"/>
              </a:spcAft>
              <a:buSzPts val="2100"/>
              <a:buFont typeface="Montserrat"/>
              <a:buNone/>
              <a:defRPr sz="2100" b="1">
                <a:latin typeface="Montserrat"/>
                <a:ea typeface="Montserrat"/>
                <a:cs typeface="Montserrat"/>
                <a:sym typeface="Montserrat"/>
              </a:defRPr>
            </a:lvl2pPr>
            <a:lvl3pPr lvl="2" algn="ctr" rtl="0">
              <a:spcBef>
                <a:spcPts val="1600"/>
              </a:spcBef>
              <a:spcAft>
                <a:spcPts val="0"/>
              </a:spcAft>
              <a:buSzPts val="2100"/>
              <a:buFont typeface="Montserrat"/>
              <a:buNone/>
              <a:defRPr sz="2100" b="1">
                <a:latin typeface="Montserrat"/>
                <a:ea typeface="Montserrat"/>
                <a:cs typeface="Montserrat"/>
                <a:sym typeface="Montserrat"/>
              </a:defRPr>
            </a:lvl3pPr>
            <a:lvl4pPr lvl="3" algn="ctr" rtl="0">
              <a:spcBef>
                <a:spcPts val="1600"/>
              </a:spcBef>
              <a:spcAft>
                <a:spcPts val="0"/>
              </a:spcAft>
              <a:buSzPts val="2100"/>
              <a:buFont typeface="Montserrat"/>
              <a:buNone/>
              <a:defRPr sz="2100" b="1">
                <a:latin typeface="Montserrat"/>
                <a:ea typeface="Montserrat"/>
                <a:cs typeface="Montserrat"/>
                <a:sym typeface="Montserrat"/>
              </a:defRPr>
            </a:lvl4pPr>
            <a:lvl5pPr lvl="4" algn="ctr" rtl="0">
              <a:spcBef>
                <a:spcPts val="1600"/>
              </a:spcBef>
              <a:spcAft>
                <a:spcPts val="0"/>
              </a:spcAft>
              <a:buSzPts val="2100"/>
              <a:buFont typeface="Montserrat"/>
              <a:buNone/>
              <a:defRPr sz="2100" b="1">
                <a:latin typeface="Montserrat"/>
                <a:ea typeface="Montserrat"/>
                <a:cs typeface="Montserrat"/>
                <a:sym typeface="Montserrat"/>
              </a:defRPr>
            </a:lvl5pPr>
            <a:lvl6pPr lvl="5" algn="ctr" rtl="0">
              <a:spcBef>
                <a:spcPts val="1600"/>
              </a:spcBef>
              <a:spcAft>
                <a:spcPts val="0"/>
              </a:spcAft>
              <a:buSzPts val="2100"/>
              <a:buFont typeface="Montserrat"/>
              <a:buNone/>
              <a:defRPr sz="2100" b="1">
                <a:latin typeface="Montserrat"/>
                <a:ea typeface="Montserrat"/>
                <a:cs typeface="Montserrat"/>
                <a:sym typeface="Montserrat"/>
              </a:defRPr>
            </a:lvl6pPr>
            <a:lvl7pPr lvl="6" algn="ctr" rtl="0">
              <a:spcBef>
                <a:spcPts val="1600"/>
              </a:spcBef>
              <a:spcAft>
                <a:spcPts val="0"/>
              </a:spcAft>
              <a:buSzPts val="2100"/>
              <a:buFont typeface="Montserrat"/>
              <a:buNone/>
              <a:defRPr sz="2100" b="1">
                <a:latin typeface="Montserrat"/>
                <a:ea typeface="Montserrat"/>
                <a:cs typeface="Montserrat"/>
                <a:sym typeface="Montserrat"/>
              </a:defRPr>
            </a:lvl7pPr>
            <a:lvl8pPr lvl="7" algn="ctr" rtl="0">
              <a:spcBef>
                <a:spcPts val="1600"/>
              </a:spcBef>
              <a:spcAft>
                <a:spcPts val="0"/>
              </a:spcAft>
              <a:buSzPts val="2100"/>
              <a:buFont typeface="Montserrat"/>
              <a:buNone/>
              <a:defRPr sz="2100" b="1">
                <a:latin typeface="Montserrat"/>
                <a:ea typeface="Montserrat"/>
                <a:cs typeface="Montserrat"/>
                <a:sym typeface="Montserrat"/>
              </a:defRPr>
            </a:lvl8pPr>
            <a:lvl9pPr lvl="8" algn="ctr" rtl="0">
              <a:spcBef>
                <a:spcPts val="1600"/>
              </a:spcBef>
              <a:spcAft>
                <a:spcPts val="1600"/>
              </a:spcAft>
              <a:buSzPts val="2100"/>
              <a:buFont typeface="Montserrat"/>
              <a:buNone/>
              <a:defRPr sz="2100" b="1">
                <a:latin typeface="Montserrat"/>
                <a:ea typeface="Montserrat"/>
                <a:cs typeface="Montserrat"/>
                <a:sym typeface="Montserrat"/>
              </a:defRPr>
            </a:lvl9pPr>
          </a:lstStyle>
          <a:p>
            <a:endParaRPr/>
          </a:p>
        </p:txBody>
      </p:sp>
      <p:grpSp>
        <p:nvGrpSpPr>
          <p:cNvPr id="768" name="Google Shape;768;p33"/>
          <p:cNvGrpSpPr/>
          <p:nvPr/>
        </p:nvGrpSpPr>
        <p:grpSpPr>
          <a:xfrm>
            <a:off x="8389793" y="2009540"/>
            <a:ext cx="1342735" cy="3492527"/>
            <a:chOff x="5071525" y="1113950"/>
            <a:chExt cx="559100" cy="1454250"/>
          </a:xfrm>
        </p:grpSpPr>
        <p:sp>
          <p:nvSpPr>
            <p:cNvPr id="769" name="Google Shape;769;p33"/>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3"/>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3"/>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3"/>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3"/>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3"/>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3"/>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3"/>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3"/>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3"/>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3"/>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3"/>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1" name="Google Shape;781;p33"/>
          <p:cNvGrpSpPr/>
          <p:nvPr/>
        </p:nvGrpSpPr>
        <p:grpSpPr>
          <a:xfrm>
            <a:off x="297572" y="38"/>
            <a:ext cx="913704" cy="1473931"/>
            <a:chOff x="1180550" y="912500"/>
            <a:chExt cx="281625" cy="454300"/>
          </a:xfrm>
        </p:grpSpPr>
        <p:sp>
          <p:nvSpPr>
            <p:cNvPr id="782" name="Google Shape;782;p33"/>
            <p:cNvSpPr/>
            <p:nvPr/>
          </p:nvSpPr>
          <p:spPr>
            <a:xfrm>
              <a:off x="1319275" y="912500"/>
              <a:ext cx="3125" cy="366925"/>
            </a:xfrm>
            <a:custGeom>
              <a:avLst/>
              <a:gdLst/>
              <a:ahLst/>
              <a:cxnLst/>
              <a:rect l="l" t="t" r="r" b="b"/>
              <a:pathLst>
                <a:path w="125" h="14677" extrusionOk="0">
                  <a:moveTo>
                    <a:pt x="83" y="1"/>
                  </a:moveTo>
                  <a:lnTo>
                    <a:pt x="42" y="42"/>
                  </a:lnTo>
                  <a:lnTo>
                    <a:pt x="1" y="83"/>
                  </a:lnTo>
                  <a:lnTo>
                    <a:pt x="1" y="14595"/>
                  </a:lnTo>
                  <a:lnTo>
                    <a:pt x="42" y="14636"/>
                  </a:lnTo>
                  <a:lnTo>
                    <a:pt x="83" y="14677"/>
                  </a:lnTo>
                  <a:lnTo>
                    <a:pt x="124" y="14636"/>
                  </a:lnTo>
                  <a:lnTo>
                    <a:pt x="124" y="14595"/>
                  </a:lnTo>
                  <a:lnTo>
                    <a:pt x="124" y="83"/>
                  </a:lnTo>
                  <a:lnTo>
                    <a:pt x="124" y="42"/>
                  </a:lnTo>
                  <a:lnTo>
                    <a:pt x="83"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3"/>
            <p:cNvSpPr/>
            <p:nvPr/>
          </p:nvSpPr>
          <p:spPr>
            <a:xfrm>
              <a:off x="1180550" y="1285575"/>
              <a:ext cx="281625" cy="81225"/>
            </a:xfrm>
            <a:custGeom>
              <a:avLst/>
              <a:gdLst/>
              <a:ahLst/>
              <a:cxnLst/>
              <a:rect l="l" t="t" r="r" b="b"/>
              <a:pathLst>
                <a:path w="11265" h="3249" extrusionOk="0">
                  <a:moveTo>
                    <a:pt x="5632" y="1"/>
                  </a:moveTo>
                  <a:lnTo>
                    <a:pt x="4728" y="42"/>
                  </a:lnTo>
                  <a:lnTo>
                    <a:pt x="3947" y="165"/>
                  </a:lnTo>
                  <a:lnTo>
                    <a:pt x="3207" y="329"/>
                  </a:lnTo>
                  <a:lnTo>
                    <a:pt x="2590" y="535"/>
                  </a:lnTo>
                  <a:lnTo>
                    <a:pt x="2097" y="782"/>
                  </a:lnTo>
                  <a:lnTo>
                    <a:pt x="1603" y="1028"/>
                  </a:lnTo>
                  <a:lnTo>
                    <a:pt x="1233" y="1316"/>
                  </a:lnTo>
                  <a:lnTo>
                    <a:pt x="905" y="1645"/>
                  </a:lnTo>
                  <a:lnTo>
                    <a:pt x="658" y="1933"/>
                  </a:lnTo>
                  <a:lnTo>
                    <a:pt x="452" y="2220"/>
                  </a:lnTo>
                  <a:lnTo>
                    <a:pt x="288" y="2508"/>
                  </a:lnTo>
                  <a:lnTo>
                    <a:pt x="165" y="2755"/>
                  </a:lnTo>
                  <a:lnTo>
                    <a:pt x="0" y="3125"/>
                  </a:lnTo>
                  <a:lnTo>
                    <a:pt x="0" y="3248"/>
                  </a:lnTo>
                  <a:lnTo>
                    <a:pt x="11264" y="3248"/>
                  </a:lnTo>
                  <a:lnTo>
                    <a:pt x="11223" y="3125"/>
                  </a:lnTo>
                  <a:lnTo>
                    <a:pt x="11059" y="2755"/>
                  </a:lnTo>
                  <a:lnTo>
                    <a:pt x="10976" y="2508"/>
                  </a:lnTo>
                  <a:lnTo>
                    <a:pt x="10812" y="2220"/>
                  </a:lnTo>
                  <a:lnTo>
                    <a:pt x="10565" y="1933"/>
                  </a:lnTo>
                  <a:lnTo>
                    <a:pt x="10319" y="1645"/>
                  </a:lnTo>
                  <a:lnTo>
                    <a:pt x="9990" y="1316"/>
                  </a:lnTo>
                  <a:lnTo>
                    <a:pt x="9620" y="1028"/>
                  </a:lnTo>
                  <a:lnTo>
                    <a:pt x="9167" y="782"/>
                  </a:lnTo>
                  <a:lnTo>
                    <a:pt x="8633" y="535"/>
                  </a:lnTo>
                  <a:lnTo>
                    <a:pt x="8016" y="329"/>
                  </a:lnTo>
                  <a:lnTo>
                    <a:pt x="7318" y="165"/>
                  </a:lnTo>
                  <a:lnTo>
                    <a:pt x="6495" y="42"/>
                  </a:lnTo>
                  <a:lnTo>
                    <a:pt x="56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3"/>
            <p:cNvSpPr/>
            <p:nvPr/>
          </p:nvSpPr>
          <p:spPr>
            <a:xfrm>
              <a:off x="1248375" y="1144775"/>
              <a:ext cx="144925" cy="167550"/>
            </a:xfrm>
            <a:custGeom>
              <a:avLst/>
              <a:gdLst/>
              <a:ahLst/>
              <a:cxnLst/>
              <a:rect l="l" t="t" r="r" b="b"/>
              <a:pathLst>
                <a:path w="5797" h="6702" extrusionOk="0">
                  <a:moveTo>
                    <a:pt x="2919" y="1"/>
                  </a:moveTo>
                  <a:lnTo>
                    <a:pt x="0" y="6701"/>
                  </a:lnTo>
                  <a:lnTo>
                    <a:pt x="5797" y="6701"/>
                  </a:lnTo>
                  <a:lnTo>
                    <a:pt x="29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 name="Google Shape;785;p33"/>
          <p:cNvGrpSpPr/>
          <p:nvPr/>
        </p:nvGrpSpPr>
        <p:grpSpPr>
          <a:xfrm>
            <a:off x="-1060436" y="3880768"/>
            <a:ext cx="2389601" cy="2351521"/>
            <a:chOff x="3864975" y="3468475"/>
            <a:chExt cx="1096600" cy="1079125"/>
          </a:xfrm>
        </p:grpSpPr>
        <p:sp>
          <p:nvSpPr>
            <p:cNvPr id="786" name="Google Shape;786;p33"/>
            <p:cNvSpPr/>
            <p:nvPr/>
          </p:nvSpPr>
          <p:spPr>
            <a:xfrm>
              <a:off x="4066400" y="4058400"/>
              <a:ext cx="694775" cy="161375"/>
            </a:xfrm>
            <a:custGeom>
              <a:avLst/>
              <a:gdLst/>
              <a:ahLst/>
              <a:cxnLst/>
              <a:rect l="l" t="t" r="r" b="b"/>
              <a:pathLst>
                <a:path w="27791" h="6455" extrusionOk="0">
                  <a:moveTo>
                    <a:pt x="1" y="0"/>
                  </a:moveTo>
                  <a:lnTo>
                    <a:pt x="1275" y="6454"/>
                  </a:lnTo>
                  <a:lnTo>
                    <a:pt x="26516" y="6454"/>
                  </a:lnTo>
                  <a:lnTo>
                    <a:pt x="277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3"/>
            <p:cNvSpPr/>
            <p:nvPr/>
          </p:nvSpPr>
          <p:spPr>
            <a:xfrm>
              <a:off x="3948225" y="3808650"/>
              <a:ext cx="142875" cy="249775"/>
            </a:xfrm>
            <a:custGeom>
              <a:avLst/>
              <a:gdLst/>
              <a:ahLst/>
              <a:cxnLst/>
              <a:rect l="l" t="t" r="r" b="b"/>
              <a:pathLst>
                <a:path w="5715" h="9991" extrusionOk="0">
                  <a:moveTo>
                    <a:pt x="0" y="1"/>
                  </a:moveTo>
                  <a:lnTo>
                    <a:pt x="4728" y="9990"/>
                  </a:lnTo>
                  <a:lnTo>
                    <a:pt x="57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3"/>
            <p:cNvSpPr/>
            <p:nvPr/>
          </p:nvSpPr>
          <p:spPr>
            <a:xfrm>
              <a:off x="4733400" y="3808650"/>
              <a:ext cx="144925" cy="249775"/>
            </a:xfrm>
            <a:custGeom>
              <a:avLst/>
              <a:gdLst/>
              <a:ahLst/>
              <a:cxnLst/>
              <a:rect l="l" t="t" r="r" b="b"/>
              <a:pathLst>
                <a:path w="5797" h="9991" extrusionOk="0">
                  <a:moveTo>
                    <a:pt x="1" y="1"/>
                  </a:moveTo>
                  <a:lnTo>
                    <a:pt x="1028" y="9990"/>
                  </a:lnTo>
                  <a:lnTo>
                    <a:pt x="57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3"/>
            <p:cNvSpPr/>
            <p:nvPr/>
          </p:nvSpPr>
          <p:spPr>
            <a:xfrm>
              <a:off x="4066400" y="3468475"/>
              <a:ext cx="692725" cy="589950"/>
            </a:xfrm>
            <a:custGeom>
              <a:avLst/>
              <a:gdLst/>
              <a:ahLst/>
              <a:cxnLst/>
              <a:rect l="l" t="t" r="r" b="b"/>
              <a:pathLst>
                <a:path w="27709" h="23598" extrusionOk="0">
                  <a:moveTo>
                    <a:pt x="5345" y="0"/>
                  </a:moveTo>
                  <a:lnTo>
                    <a:pt x="4975" y="41"/>
                  </a:lnTo>
                  <a:lnTo>
                    <a:pt x="4646" y="124"/>
                  </a:lnTo>
                  <a:lnTo>
                    <a:pt x="4358" y="247"/>
                  </a:lnTo>
                  <a:lnTo>
                    <a:pt x="4029" y="370"/>
                  </a:lnTo>
                  <a:lnTo>
                    <a:pt x="3742" y="535"/>
                  </a:lnTo>
                  <a:lnTo>
                    <a:pt x="3495" y="740"/>
                  </a:lnTo>
                  <a:lnTo>
                    <a:pt x="3248" y="946"/>
                  </a:lnTo>
                  <a:lnTo>
                    <a:pt x="3002" y="1151"/>
                  </a:lnTo>
                  <a:lnTo>
                    <a:pt x="2796" y="1398"/>
                  </a:lnTo>
                  <a:lnTo>
                    <a:pt x="2591" y="1686"/>
                  </a:lnTo>
                  <a:lnTo>
                    <a:pt x="2426" y="1974"/>
                  </a:lnTo>
                  <a:lnTo>
                    <a:pt x="2303" y="2261"/>
                  </a:lnTo>
                  <a:lnTo>
                    <a:pt x="2180" y="2590"/>
                  </a:lnTo>
                  <a:lnTo>
                    <a:pt x="2097" y="2919"/>
                  </a:lnTo>
                  <a:lnTo>
                    <a:pt x="2056" y="3248"/>
                  </a:lnTo>
                  <a:lnTo>
                    <a:pt x="1" y="23597"/>
                  </a:lnTo>
                  <a:lnTo>
                    <a:pt x="27708" y="23597"/>
                  </a:lnTo>
                  <a:lnTo>
                    <a:pt x="25653" y="3248"/>
                  </a:lnTo>
                  <a:lnTo>
                    <a:pt x="25612" y="2919"/>
                  </a:lnTo>
                  <a:lnTo>
                    <a:pt x="25530" y="2590"/>
                  </a:lnTo>
                  <a:lnTo>
                    <a:pt x="25406" y="2261"/>
                  </a:lnTo>
                  <a:lnTo>
                    <a:pt x="25242" y="1974"/>
                  </a:lnTo>
                  <a:lnTo>
                    <a:pt x="25077" y="1686"/>
                  </a:lnTo>
                  <a:lnTo>
                    <a:pt x="24913" y="1398"/>
                  </a:lnTo>
                  <a:lnTo>
                    <a:pt x="24707" y="1151"/>
                  </a:lnTo>
                  <a:lnTo>
                    <a:pt x="24461" y="946"/>
                  </a:lnTo>
                  <a:lnTo>
                    <a:pt x="24214" y="740"/>
                  </a:lnTo>
                  <a:lnTo>
                    <a:pt x="23926" y="535"/>
                  </a:lnTo>
                  <a:lnTo>
                    <a:pt x="23639" y="370"/>
                  </a:lnTo>
                  <a:lnTo>
                    <a:pt x="23351" y="247"/>
                  </a:lnTo>
                  <a:lnTo>
                    <a:pt x="23022" y="124"/>
                  </a:lnTo>
                  <a:lnTo>
                    <a:pt x="22693" y="41"/>
                  </a:lnTo>
                  <a:lnTo>
                    <a:pt x="223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3"/>
            <p:cNvSpPr/>
            <p:nvPr/>
          </p:nvSpPr>
          <p:spPr>
            <a:xfrm>
              <a:off x="4056125" y="4345125"/>
              <a:ext cx="134650" cy="202475"/>
            </a:xfrm>
            <a:custGeom>
              <a:avLst/>
              <a:gdLst/>
              <a:ahLst/>
              <a:cxnLst/>
              <a:rect l="l" t="t" r="r" b="b"/>
              <a:pathLst>
                <a:path w="5386" h="8099" extrusionOk="0">
                  <a:moveTo>
                    <a:pt x="453" y="0"/>
                  </a:moveTo>
                  <a:lnTo>
                    <a:pt x="1" y="8099"/>
                  </a:lnTo>
                  <a:lnTo>
                    <a:pt x="1604" y="8099"/>
                  </a:lnTo>
                  <a:lnTo>
                    <a:pt x="5386" y="124"/>
                  </a:lnTo>
                  <a:lnTo>
                    <a:pt x="45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3"/>
            <p:cNvSpPr/>
            <p:nvPr/>
          </p:nvSpPr>
          <p:spPr>
            <a:xfrm>
              <a:off x="4634750" y="4345125"/>
              <a:ext cx="134650" cy="202475"/>
            </a:xfrm>
            <a:custGeom>
              <a:avLst/>
              <a:gdLst/>
              <a:ahLst/>
              <a:cxnLst/>
              <a:rect l="l" t="t" r="r" b="b"/>
              <a:pathLst>
                <a:path w="5386" h="8099" extrusionOk="0">
                  <a:moveTo>
                    <a:pt x="4933" y="0"/>
                  </a:moveTo>
                  <a:lnTo>
                    <a:pt x="0" y="124"/>
                  </a:lnTo>
                  <a:lnTo>
                    <a:pt x="3782" y="8099"/>
                  </a:lnTo>
                  <a:lnTo>
                    <a:pt x="5385" y="8099"/>
                  </a:lnTo>
                  <a:lnTo>
                    <a:pt x="49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3"/>
            <p:cNvSpPr/>
            <p:nvPr/>
          </p:nvSpPr>
          <p:spPr>
            <a:xfrm>
              <a:off x="4064350" y="3807625"/>
              <a:ext cx="697850" cy="251825"/>
            </a:xfrm>
            <a:custGeom>
              <a:avLst/>
              <a:gdLst/>
              <a:ahLst/>
              <a:cxnLst/>
              <a:rect l="l" t="t" r="r" b="b"/>
              <a:pathLst>
                <a:path w="27914" h="10073" extrusionOk="0">
                  <a:moveTo>
                    <a:pt x="1028" y="0"/>
                  </a:moveTo>
                  <a:lnTo>
                    <a:pt x="1028" y="42"/>
                  </a:lnTo>
                  <a:lnTo>
                    <a:pt x="1" y="10031"/>
                  </a:lnTo>
                  <a:lnTo>
                    <a:pt x="1" y="10072"/>
                  </a:lnTo>
                  <a:lnTo>
                    <a:pt x="27914" y="10072"/>
                  </a:lnTo>
                  <a:lnTo>
                    <a:pt x="27914" y="10031"/>
                  </a:lnTo>
                  <a:lnTo>
                    <a:pt x="26845" y="42"/>
                  </a:lnTo>
                  <a:lnTo>
                    <a:pt x="26804" y="0"/>
                  </a:lnTo>
                  <a:lnTo>
                    <a:pt x="26722" y="0"/>
                  </a:lnTo>
                  <a:lnTo>
                    <a:pt x="26722" y="42"/>
                  </a:lnTo>
                  <a:lnTo>
                    <a:pt x="27790" y="9949"/>
                  </a:lnTo>
                  <a:lnTo>
                    <a:pt x="124" y="9949"/>
                  </a:lnTo>
                  <a:lnTo>
                    <a:pt x="1152" y="42"/>
                  </a:lnTo>
                  <a:lnTo>
                    <a:pt x="111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3"/>
            <p:cNvSpPr/>
            <p:nvPr/>
          </p:nvSpPr>
          <p:spPr>
            <a:xfrm>
              <a:off x="3864975" y="3808650"/>
              <a:ext cx="1096600" cy="571450"/>
            </a:xfrm>
            <a:custGeom>
              <a:avLst/>
              <a:gdLst/>
              <a:ahLst/>
              <a:cxnLst/>
              <a:rect l="l" t="t" r="r" b="b"/>
              <a:pathLst>
                <a:path w="43864" h="22858" extrusionOk="0">
                  <a:moveTo>
                    <a:pt x="3330" y="1"/>
                  </a:moveTo>
                  <a:lnTo>
                    <a:pt x="2960" y="42"/>
                  </a:lnTo>
                  <a:lnTo>
                    <a:pt x="2590" y="83"/>
                  </a:lnTo>
                  <a:lnTo>
                    <a:pt x="2220" y="206"/>
                  </a:lnTo>
                  <a:lnTo>
                    <a:pt x="1891" y="329"/>
                  </a:lnTo>
                  <a:lnTo>
                    <a:pt x="1562" y="494"/>
                  </a:lnTo>
                  <a:lnTo>
                    <a:pt x="1275" y="699"/>
                  </a:lnTo>
                  <a:lnTo>
                    <a:pt x="987" y="946"/>
                  </a:lnTo>
                  <a:lnTo>
                    <a:pt x="781" y="1193"/>
                  </a:lnTo>
                  <a:lnTo>
                    <a:pt x="535" y="1480"/>
                  </a:lnTo>
                  <a:lnTo>
                    <a:pt x="370" y="1809"/>
                  </a:lnTo>
                  <a:lnTo>
                    <a:pt x="247" y="2138"/>
                  </a:lnTo>
                  <a:lnTo>
                    <a:pt x="124" y="2467"/>
                  </a:lnTo>
                  <a:lnTo>
                    <a:pt x="41" y="2837"/>
                  </a:lnTo>
                  <a:lnTo>
                    <a:pt x="0" y="3207"/>
                  </a:lnTo>
                  <a:lnTo>
                    <a:pt x="0" y="3577"/>
                  </a:lnTo>
                  <a:lnTo>
                    <a:pt x="83" y="3947"/>
                  </a:lnTo>
                  <a:lnTo>
                    <a:pt x="2755" y="17760"/>
                  </a:lnTo>
                  <a:lnTo>
                    <a:pt x="2878" y="18294"/>
                  </a:lnTo>
                  <a:lnTo>
                    <a:pt x="3042" y="18828"/>
                  </a:lnTo>
                  <a:lnTo>
                    <a:pt x="3289" y="19322"/>
                  </a:lnTo>
                  <a:lnTo>
                    <a:pt x="3536" y="19815"/>
                  </a:lnTo>
                  <a:lnTo>
                    <a:pt x="3824" y="20267"/>
                  </a:lnTo>
                  <a:lnTo>
                    <a:pt x="4193" y="20678"/>
                  </a:lnTo>
                  <a:lnTo>
                    <a:pt x="4563" y="21089"/>
                  </a:lnTo>
                  <a:lnTo>
                    <a:pt x="4933" y="21418"/>
                  </a:lnTo>
                  <a:lnTo>
                    <a:pt x="5386" y="21747"/>
                  </a:lnTo>
                  <a:lnTo>
                    <a:pt x="5838" y="22035"/>
                  </a:lnTo>
                  <a:lnTo>
                    <a:pt x="6290" y="22282"/>
                  </a:lnTo>
                  <a:lnTo>
                    <a:pt x="6824" y="22487"/>
                  </a:lnTo>
                  <a:lnTo>
                    <a:pt x="7318" y="22652"/>
                  </a:lnTo>
                  <a:lnTo>
                    <a:pt x="7852" y="22775"/>
                  </a:lnTo>
                  <a:lnTo>
                    <a:pt x="8428" y="22857"/>
                  </a:lnTo>
                  <a:lnTo>
                    <a:pt x="35478" y="22857"/>
                  </a:lnTo>
                  <a:lnTo>
                    <a:pt x="36012" y="22775"/>
                  </a:lnTo>
                  <a:lnTo>
                    <a:pt x="36546" y="22652"/>
                  </a:lnTo>
                  <a:lnTo>
                    <a:pt x="37081" y="22487"/>
                  </a:lnTo>
                  <a:lnTo>
                    <a:pt x="37574" y="22282"/>
                  </a:lnTo>
                  <a:lnTo>
                    <a:pt x="38067" y="22035"/>
                  </a:lnTo>
                  <a:lnTo>
                    <a:pt x="38520" y="21747"/>
                  </a:lnTo>
                  <a:lnTo>
                    <a:pt x="38931" y="21418"/>
                  </a:lnTo>
                  <a:lnTo>
                    <a:pt x="39342" y="21089"/>
                  </a:lnTo>
                  <a:lnTo>
                    <a:pt x="39712" y="20678"/>
                  </a:lnTo>
                  <a:lnTo>
                    <a:pt x="40041" y="20267"/>
                  </a:lnTo>
                  <a:lnTo>
                    <a:pt x="40328" y="19815"/>
                  </a:lnTo>
                  <a:lnTo>
                    <a:pt x="40575" y="19322"/>
                  </a:lnTo>
                  <a:lnTo>
                    <a:pt x="40822" y="18828"/>
                  </a:lnTo>
                  <a:lnTo>
                    <a:pt x="40986" y="18294"/>
                  </a:lnTo>
                  <a:lnTo>
                    <a:pt x="41110" y="17760"/>
                  </a:lnTo>
                  <a:lnTo>
                    <a:pt x="43823" y="3947"/>
                  </a:lnTo>
                  <a:lnTo>
                    <a:pt x="43864" y="3577"/>
                  </a:lnTo>
                  <a:lnTo>
                    <a:pt x="43864" y="3207"/>
                  </a:lnTo>
                  <a:lnTo>
                    <a:pt x="43823" y="2837"/>
                  </a:lnTo>
                  <a:lnTo>
                    <a:pt x="43741" y="2467"/>
                  </a:lnTo>
                  <a:lnTo>
                    <a:pt x="43658" y="2138"/>
                  </a:lnTo>
                  <a:lnTo>
                    <a:pt x="43494" y="1809"/>
                  </a:lnTo>
                  <a:lnTo>
                    <a:pt x="43329" y="1480"/>
                  </a:lnTo>
                  <a:lnTo>
                    <a:pt x="43124" y="1193"/>
                  </a:lnTo>
                  <a:lnTo>
                    <a:pt x="42877" y="946"/>
                  </a:lnTo>
                  <a:lnTo>
                    <a:pt x="42589" y="699"/>
                  </a:lnTo>
                  <a:lnTo>
                    <a:pt x="42302" y="494"/>
                  </a:lnTo>
                  <a:lnTo>
                    <a:pt x="41973" y="329"/>
                  </a:lnTo>
                  <a:lnTo>
                    <a:pt x="41644" y="206"/>
                  </a:lnTo>
                  <a:lnTo>
                    <a:pt x="41315" y="83"/>
                  </a:lnTo>
                  <a:lnTo>
                    <a:pt x="40945" y="42"/>
                  </a:lnTo>
                  <a:lnTo>
                    <a:pt x="40534" y="1"/>
                  </a:lnTo>
                  <a:lnTo>
                    <a:pt x="40246" y="1"/>
                  </a:lnTo>
                  <a:lnTo>
                    <a:pt x="39958" y="42"/>
                  </a:lnTo>
                  <a:lnTo>
                    <a:pt x="39671" y="124"/>
                  </a:lnTo>
                  <a:lnTo>
                    <a:pt x="39424" y="206"/>
                  </a:lnTo>
                  <a:lnTo>
                    <a:pt x="38890" y="453"/>
                  </a:lnTo>
                  <a:lnTo>
                    <a:pt x="38437" y="740"/>
                  </a:lnTo>
                  <a:lnTo>
                    <a:pt x="38026" y="1152"/>
                  </a:lnTo>
                  <a:lnTo>
                    <a:pt x="37697" y="1604"/>
                  </a:lnTo>
                  <a:lnTo>
                    <a:pt x="37574" y="1850"/>
                  </a:lnTo>
                  <a:lnTo>
                    <a:pt x="37451" y="2138"/>
                  </a:lnTo>
                  <a:lnTo>
                    <a:pt x="37369" y="2385"/>
                  </a:lnTo>
                  <a:lnTo>
                    <a:pt x="37286" y="2673"/>
                  </a:lnTo>
                  <a:lnTo>
                    <a:pt x="34573" y="16444"/>
                  </a:lnTo>
                  <a:lnTo>
                    <a:pt x="9332" y="16444"/>
                  </a:lnTo>
                  <a:lnTo>
                    <a:pt x="6578" y="2673"/>
                  </a:lnTo>
                  <a:lnTo>
                    <a:pt x="6537" y="2385"/>
                  </a:lnTo>
                  <a:lnTo>
                    <a:pt x="6413" y="2138"/>
                  </a:lnTo>
                  <a:lnTo>
                    <a:pt x="6290" y="1850"/>
                  </a:lnTo>
                  <a:lnTo>
                    <a:pt x="6167" y="1604"/>
                  </a:lnTo>
                  <a:lnTo>
                    <a:pt x="5838" y="1152"/>
                  </a:lnTo>
                  <a:lnTo>
                    <a:pt x="5427" y="740"/>
                  </a:lnTo>
                  <a:lnTo>
                    <a:pt x="4975" y="453"/>
                  </a:lnTo>
                  <a:lnTo>
                    <a:pt x="4481" y="206"/>
                  </a:lnTo>
                  <a:lnTo>
                    <a:pt x="4193" y="124"/>
                  </a:lnTo>
                  <a:lnTo>
                    <a:pt x="3906" y="42"/>
                  </a:lnTo>
                  <a:lnTo>
                    <a:pt x="36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3"/>
            <p:cNvSpPr/>
            <p:nvPr/>
          </p:nvSpPr>
          <p:spPr>
            <a:xfrm>
              <a:off x="4355200" y="3468475"/>
              <a:ext cx="444000" cy="521075"/>
            </a:xfrm>
            <a:custGeom>
              <a:avLst/>
              <a:gdLst/>
              <a:ahLst/>
              <a:cxnLst/>
              <a:rect l="l" t="t" r="r" b="b"/>
              <a:pathLst>
                <a:path w="17760" h="20843" extrusionOk="0">
                  <a:moveTo>
                    <a:pt x="0" y="0"/>
                  </a:moveTo>
                  <a:lnTo>
                    <a:pt x="6989" y="20843"/>
                  </a:lnTo>
                  <a:lnTo>
                    <a:pt x="17760" y="13608"/>
                  </a:lnTo>
                  <a:lnTo>
                    <a:pt x="13978" y="2302"/>
                  </a:lnTo>
                  <a:lnTo>
                    <a:pt x="13772" y="1809"/>
                  </a:lnTo>
                  <a:lnTo>
                    <a:pt x="13484" y="1357"/>
                  </a:lnTo>
                  <a:lnTo>
                    <a:pt x="13114" y="946"/>
                  </a:lnTo>
                  <a:lnTo>
                    <a:pt x="12744" y="617"/>
                  </a:lnTo>
                  <a:lnTo>
                    <a:pt x="12292" y="370"/>
                  </a:lnTo>
                  <a:lnTo>
                    <a:pt x="11799" y="165"/>
                  </a:lnTo>
                  <a:lnTo>
                    <a:pt x="11305" y="41"/>
                  </a:lnTo>
                  <a:lnTo>
                    <a:pt x="107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3"/>
            <p:cNvSpPr/>
            <p:nvPr/>
          </p:nvSpPr>
          <p:spPr>
            <a:xfrm>
              <a:off x="4410700" y="3468475"/>
              <a:ext cx="373075" cy="440925"/>
            </a:xfrm>
            <a:custGeom>
              <a:avLst/>
              <a:gdLst/>
              <a:ahLst/>
              <a:cxnLst/>
              <a:rect l="l" t="t" r="r" b="b"/>
              <a:pathLst>
                <a:path w="14923" h="17637" extrusionOk="0">
                  <a:moveTo>
                    <a:pt x="0" y="0"/>
                  </a:moveTo>
                  <a:lnTo>
                    <a:pt x="5920" y="17636"/>
                  </a:lnTo>
                  <a:lnTo>
                    <a:pt x="14923" y="11716"/>
                  </a:lnTo>
                  <a:lnTo>
                    <a:pt x="11758" y="2302"/>
                  </a:lnTo>
                  <a:lnTo>
                    <a:pt x="11552" y="1809"/>
                  </a:lnTo>
                  <a:lnTo>
                    <a:pt x="11264" y="1357"/>
                  </a:lnTo>
                  <a:lnTo>
                    <a:pt x="10894" y="946"/>
                  </a:lnTo>
                  <a:lnTo>
                    <a:pt x="10524" y="617"/>
                  </a:lnTo>
                  <a:lnTo>
                    <a:pt x="10072" y="370"/>
                  </a:lnTo>
                  <a:lnTo>
                    <a:pt x="9579" y="165"/>
                  </a:lnTo>
                  <a:lnTo>
                    <a:pt x="9085" y="41"/>
                  </a:lnTo>
                  <a:lnTo>
                    <a:pt x="85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3"/>
            <p:cNvSpPr/>
            <p:nvPr/>
          </p:nvSpPr>
          <p:spPr>
            <a:xfrm>
              <a:off x="4360325" y="3471550"/>
              <a:ext cx="3125" cy="84300"/>
            </a:xfrm>
            <a:custGeom>
              <a:avLst/>
              <a:gdLst/>
              <a:ahLst/>
              <a:cxnLst/>
              <a:rect l="l" t="t" r="r" b="b"/>
              <a:pathLst>
                <a:path w="125" h="3372" extrusionOk="0">
                  <a:moveTo>
                    <a:pt x="42" y="1"/>
                  </a:moveTo>
                  <a:lnTo>
                    <a:pt x="1" y="42"/>
                  </a:lnTo>
                  <a:lnTo>
                    <a:pt x="1" y="3289"/>
                  </a:lnTo>
                  <a:lnTo>
                    <a:pt x="42" y="3331"/>
                  </a:lnTo>
                  <a:lnTo>
                    <a:pt x="83" y="3372"/>
                  </a:lnTo>
                  <a:lnTo>
                    <a:pt x="124" y="3331"/>
                  </a:lnTo>
                  <a:lnTo>
                    <a:pt x="124" y="3289"/>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3"/>
            <p:cNvSpPr/>
            <p:nvPr/>
          </p:nvSpPr>
          <p:spPr>
            <a:xfrm>
              <a:off x="4377800" y="3521925"/>
              <a:ext cx="3125" cy="84275"/>
            </a:xfrm>
            <a:custGeom>
              <a:avLst/>
              <a:gdLst/>
              <a:ahLst/>
              <a:cxnLst/>
              <a:rect l="l" t="t" r="r" b="b"/>
              <a:pathLst>
                <a:path w="125" h="3371"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3"/>
            <p:cNvSpPr/>
            <p:nvPr/>
          </p:nvSpPr>
          <p:spPr>
            <a:xfrm>
              <a:off x="4396300" y="3570225"/>
              <a:ext cx="3125" cy="84300"/>
            </a:xfrm>
            <a:custGeom>
              <a:avLst/>
              <a:gdLst/>
              <a:ahLst/>
              <a:cxnLst/>
              <a:rect l="l" t="t" r="r" b="b"/>
              <a:pathLst>
                <a:path w="125" h="3372" extrusionOk="0">
                  <a:moveTo>
                    <a:pt x="1" y="0"/>
                  </a:moveTo>
                  <a:lnTo>
                    <a:pt x="1" y="41"/>
                  </a:lnTo>
                  <a:lnTo>
                    <a:pt x="1" y="3289"/>
                  </a:lnTo>
                  <a:lnTo>
                    <a:pt x="1"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3"/>
            <p:cNvSpPr/>
            <p:nvPr/>
          </p:nvSpPr>
          <p:spPr>
            <a:xfrm>
              <a:off x="4415825" y="3628800"/>
              <a:ext cx="3125" cy="84300"/>
            </a:xfrm>
            <a:custGeom>
              <a:avLst/>
              <a:gdLst/>
              <a:ahLst/>
              <a:cxnLst/>
              <a:rect l="l" t="t" r="r" b="b"/>
              <a:pathLst>
                <a:path w="125" h="3372" extrusionOk="0">
                  <a:moveTo>
                    <a:pt x="42" y="0"/>
                  </a:moveTo>
                  <a:lnTo>
                    <a:pt x="1" y="42"/>
                  </a:lnTo>
                  <a:lnTo>
                    <a:pt x="1" y="3289"/>
                  </a:lnTo>
                  <a:lnTo>
                    <a:pt x="42" y="3330"/>
                  </a:lnTo>
                  <a:lnTo>
                    <a:pt x="83" y="3371"/>
                  </a:lnTo>
                  <a:lnTo>
                    <a:pt x="124" y="3330"/>
                  </a:lnTo>
                  <a:lnTo>
                    <a:pt x="124" y="3289"/>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3"/>
            <p:cNvSpPr/>
            <p:nvPr/>
          </p:nvSpPr>
          <p:spPr>
            <a:xfrm>
              <a:off x="4434325" y="3686350"/>
              <a:ext cx="3125" cy="84300"/>
            </a:xfrm>
            <a:custGeom>
              <a:avLst/>
              <a:gdLst/>
              <a:ahLst/>
              <a:cxnLst/>
              <a:rect l="l" t="t" r="r" b="b"/>
              <a:pathLst>
                <a:path w="125" h="3372" extrusionOk="0">
                  <a:moveTo>
                    <a:pt x="83" y="1"/>
                  </a:moveTo>
                  <a:lnTo>
                    <a:pt x="42" y="42"/>
                  </a:lnTo>
                  <a:lnTo>
                    <a:pt x="1" y="83"/>
                  </a:lnTo>
                  <a:lnTo>
                    <a:pt x="1" y="3330"/>
                  </a:lnTo>
                  <a:lnTo>
                    <a:pt x="42" y="3371"/>
                  </a:lnTo>
                  <a:lnTo>
                    <a:pt x="124" y="3371"/>
                  </a:lnTo>
                  <a:lnTo>
                    <a:pt x="124" y="3330"/>
                  </a:lnTo>
                  <a:lnTo>
                    <a:pt x="124" y="83"/>
                  </a:lnTo>
                  <a:lnTo>
                    <a:pt x="124" y="42"/>
                  </a:lnTo>
                  <a:lnTo>
                    <a:pt x="8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3"/>
            <p:cNvSpPr/>
            <p:nvPr/>
          </p:nvSpPr>
          <p:spPr>
            <a:xfrm>
              <a:off x="4454900" y="3751100"/>
              <a:ext cx="3100" cy="84300"/>
            </a:xfrm>
            <a:custGeom>
              <a:avLst/>
              <a:gdLst/>
              <a:ahLst/>
              <a:cxnLst/>
              <a:rect l="l" t="t" r="r" b="b"/>
              <a:pathLst>
                <a:path w="124" h="3372" extrusionOk="0">
                  <a:moveTo>
                    <a:pt x="41" y="0"/>
                  </a:moveTo>
                  <a:lnTo>
                    <a:pt x="0" y="83"/>
                  </a:lnTo>
                  <a:lnTo>
                    <a:pt x="0" y="3289"/>
                  </a:lnTo>
                  <a:lnTo>
                    <a:pt x="41" y="3330"/>
                  </a:lnTo>
                  <a:lnTo>
                    <a:pt x="82" y="3371"/>
                  </a:lnTo>
                  <a:lnTo>
                    <a:pt x="123" y="3330"/>
                  </a:lnTo>
                  <a:lnTo>
                    <a:pt x="123" y="3289"/>
                  </a:lnTo>
                  <a:lnTo>
                    <a:pt x="123" y="83"/>
                  </a:lnTo>
                  <a:lnTo>
                    <a:pt x="12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3"/>
            <p:cNvSpPr/>
            <p:nvPr/>
          </p:nvSpPr>
          <p:spPr>
            <a:xfrm>
              <a:off x="4475450" y="3802475"/>
              <a:ext cx="3100" cy="83275"/>
            </a:xfrm>
            <a:custGeom>
              <a:avLst/>
              <a:gdLst/>
              <a:ahLst/>
              <a:cxnLst/>
              <a:rect l="l" t="t" r="r" b="b"/>
              <a:pathLst>
                <a:path w="124" h="3331" extrusionOk="0">
                  <a:moveTo>
                    <a:pt x="0" y="1"/>
                  </a:moveTo>
                  <a:lnTo>
                    <a:pt x="0" y="42"/>
                  </a:lnTo>
                  <a:lnTo>
                    <a:pt x="0" y="3290"/>
                  </a:lnTo>
                  <a:lnTo>
                    <a:pt x="0" y="3331"/>
                  </a:lnTo>
                  <a:lnTo>
                    <a:pt x="82" y="3331"/>
                  </a:lnTo>
                  <a:lnTo>
                    <a:pt x="124" y="3290"/>
                  </a:lnTo>
                  <a:lnTo>
                    <a:pt x="124" y="42"/>
                  </a:lnTo>
                  <a:lnTo>
                    <a:pt x="82"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3"/>
            <p:cNvSpPr/>
            <p:nvPr/>
          </p:nvSpPr>
          <p:spPr>
            <a:xfrm>
              <a:off x="4492925" y="3865175"/>
              <a:ext cx="3100" cy="84300"/>
            </a:xfrm>
            <a:custGeom>
              <a:avLst/>
              <a:gdLst/>
              <a:ahLst/>
              <a:cxnLst/>
              <a:rect l="l" t="t" r="r" b="b"/>
              <a:pathLst>
                <a:path w="124" h="3372" extrusionOk="0">
                  <a:moveTo>
                    <a:pt x="41" y="1"/>
                  </a:moveTo>
                  <a:lnTo>
                    <a:pt x="0" y="42"/>
                  </a:lnTo>
                  <a:lnTo>
                    <a:pt x="0" y="3289"/>
                  </a:lnTo>
                  <a:lnTo>
                    <a:pt x="41" y="3330"/>
                  </a:lnTo>
                  <a:lnTo>
                    <a:pt x="82" y="3371"/>
                  </a:lnTo>
                  <a:lnTo>
                    <a:pt x="123" y="3330"/>
                  </a:lnTo>
                  <a:lnTo>
                    <a:pt x="123" y="3289"/>
                  </a:lnTo>
                  <a:lnTo>
                    <a:pt x="123" y="42"/>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3"/>
            <p:cNvSpPr/>
            <p:nvPr/>
          </p:nvSpPr>
          <p:spPr>
            <a:xfrm>
              <a:off x="4512450" y="3910400"/>
              <a:ext cx="3100" cy="84300"/>
            </a:xfrm>
            <a:custGeom>
              <a:avLst/>
              <a:gdLst/>
              <a:ahLst/>
              <a:cxnLst/>
              <a:rect l="l" t="t" r="r" b="b"/>
              <a:pathLst>
                <a:path w="124" h="3372" extrusionOk="0">
                  <a:moveTo>
                    <a:pt x="41" y="0"/>
                  </a:moveTo>
                  <a:lnTo>
                    <a:pt x="0" y="41"/>
                  </a:lnTo>
                  <a:lnTo>
                    <a:pt x="0" y="83"/>
                  </a:lnTo>
                  <a:lnTo>
                    <a:pt x="0" y="3330"/>
                  </a:lnTo>
                  <a:lnTo>
                    <a:pt x="0" y="3371"/>
                  </a:lnTo>
                  <a:lnTo>
                    <a:pt x="123" y="3371"/>
                  </a:lnTo>
                  <a:lnTo>
                    <a:pt x="123" y="3330"/>
                  </a:lnTo>
                  <a:lnTo>
                    <a:pt x="123" y="83"/>
                  </a:lnTo>
                  <a:lnTo>
                    <a:pt x="123"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3"/>
            <p:cNvSpPr/>
            <p:nvPr/>
          </p:nvSpPr>
          <p:spPr>
            <a:xfrm>
              <a:off x="4531975" y="3947400"/>
              <a:ext cx="3100" cy="84300"/>
            </a:xfrm>
            <a:custGeom>
              <a:avLst/>
              <a:gdLst/>
              <a:ahLst/>
              <a:cxnLst/>
              <a:rect l="l" t="t" r="r" b="b"/>
              <a:pathLst>
                <a:path w="124" h="3372" extrusionOk="0">
                  <a:moveTo>
                    <a:pt x="0" y="0"/>
                  </a:moveTo>
                  <a:lnTo>
                    <a:pt x="0" y="41"/>
                  </a:lnTo>
                  <a:lnTo>
                    <a:pt x="0" y="3289"/>
                  </a:lnTo>
                  <a:lnTo>
                    <a:pt x="0" y="3330"/>
                  </a:lnTo>
                  <a:lnTo>
                    <a:pt x="41" y="3371"/>
                  </a:lnTo>
                  <a:lnTo>
                    <a:pt x="82" y="3330"/>
                  </a:lnTo>
                  <a:lnTo>
                    <a:pt x="124" y="3289"/>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3"/>
            <p:cNvSpPr/>
            <p:nvPr/>
          </p:nvSpPr>
          <p:spPr>
            <a:xfrm>
              <a:off x="4560750" y="3927875"/>
              <a:ext cx="3100" cy="84300"/>
            </a:xfrm>
            <a:custGeom>
              <a:avLst/>
              <a:gdLst/>
              <a:ahLst/>
              <a:cxnLst/>
              <a:rect l="l" t="t" r="r" b="b"/>
              <a:pathLst>
                <a:path w="124" h="3372" extrusionOk="0">
                  <a:moveTo>
                    <a:pt x="82" y="0"/>
                  </a:moveTo>
                  <a:lnTo>
                    <a:pt x="41" y="41"/>
                  </a:lnTo>
                  <a:lnTo>
                    <a:pt x="0" y="82"/>
                  </a:lnTo>
                  <a:lnTo>
                    <a:pt x="0" y="3330"/>
                  </a:lnTo>
                  <a:lnTo>
                    <a:pt x="41" y="3371"/>
                  </a:lnTo>
                  <a:lnTo>
                    <a:pt x="124" y="3371"/>
                  </a:lnTo>
                  <a:lnTo>
                    <a:pt x="124" y="3330"/>
                  </a:lnTo>
                  <a:lnTo>
                    <a:pt x="124" y="82"/>
                  </a:lnTo>
                  <a:lnTo>
                    <a:pt x="124" y="41"/>
                  </a:lnTo>
                  <a:lnTo>
                    <a:pt x="82"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3"/>
            <p:cNvSpPr/>
            <p:nvPr/>
          </p:nvSpPr>
          <p:spPr>
            <a:xfrm>
              <a:off x="4596725" y="3905250"/>
              <a:ext cx="3100" cy="84300"/>
            </a:xfrm>
            <a:custGeom>
              <a:avLst/>
              <a:gdLst/>
              <a:ahLst/>
              <a:cxnLst/>
              <a:rect l="l" t="t" r="r" b="b"/>
              <a:pathLst>
                <a:path w="124" h="3372" extrusionOk="0">
                  <a:moveTo>
                    <a:pt x="0" y="1"/>
                  </a:moveTo>
                  <a:lnTo>
                    <a:pt x="0" y="83"/>
                  </a:lnTo>
                  <a:lnTo>
                    <a:pt x="0" y="3289"/>
                  </a:lnTo>
                  <a:lnTo>
                    <a:pt x="0" y="3372"/>
                  </a:lnTo>
                  <a:lnTo>
                    <a:pt x="123" y="3372"/>
                  </a:lnTo>
                  <a:lnTo>
                    <a:pt x="123" y="3289"/>
                  </a:lnTo>
                  <a:lnTo>
                    <a:pt x="123" y="83"/>
                  </a:lnTo>
                  <a:lnTo>
                    <a:pt x="123"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3"/>
            <p:cNvSpPr/>
            <p:nvPr/>
          </p:nvSpPr>
          <p:spPr>
            <a:xfrm>
              <a:off x="4630625" y="3882650"/>
              <a:ext cx="3125" cy="84300"/>
            </a:xfrm>
            <a:custGeom>
              <a:avLst/>
              <a:gdLst/>
              <a:ahLst/>
              <a:cxnLst/>
              <a:rect l="l" t="t" r="r" b="b"/>
              <a:pathLst>
                <a:path w="125" h="3372" extrusionOk="0">
                  <a:moveTo>
                    <a:pt x="83" y="0"/>
                  </a:moveTo>
                  <a:lnTo>
                    <a:pt x="42" y="41"/>
                  </a:lnTo>
                  <a:lnTo>
                    <a:pt x="1" y="83"/>
                  </a:lnTo>
                  <a:lnTo>
                    <a:pt x="1" y="3330"/>
                  </a:lnTo>
                  <a:lnTo>
                    <a:pt x="42" y="3371"/>
                  </a:lnTo>
                  <a:lnTo>
                    <a:pt x="124" y="3371"/>
                  </a:lnTo>
                  <a:lnTo>
                    <a:pt x="124" y="3330"/>
                  </a:lnTo>
                  <a:lnTo>
                    <a:pt x="124" y="83"/>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33"/>
            <p:cNvSpPr/>
            <p:nvPr/>
          </p:nvSpPr>
          <p:spPr>
            <a:xfrm>
              <a:off x="4661450" y="3861075"/>
              <a:ext cx="3125" cy="84300"/>
            </a:xfrm>
            <a:custGeom>
              <a:avLst/>
              <a:gdLst/>
              <a:ahLst/>
              <a:cxnLst/>
              <a:rect l="l" t="t" r="r" b="b"/>
              <a:pathLst>
                <a:path w="125" h="3372" extrusionOk="0">
                  <a:moveTo>
                    <a:pt x="42" y="0"/>
                  </a:moveTo>
                  <a:lnTo>
                    <a:pt x="1" y="41"/>
                  </a:lnTo>
                  <a:lnTo>
                    <a:pt x="1" y="3289"/>
                  </a:lnTo>
                  <a:lnTo>
                    <a:pt x="42" y="3330"/>
                  </a:lnTo>
                  <a:lnTo>
                    <a:pt x="83" y="3371"/>
                  </a:lnTo>
                  <a:lnTo>
                    <a:pt x="124" y="3330"/>
                  </a:lnTo>
                  <a:lnTo>
                    <a:pt x="124" y="3289"/>
                  </a:lnTo>
                  <a:lnTo>
                    <a:pt x="124" y="41"/>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3"/>
            <p:cNvSpPr/>
            <p:nvPr/>
          </p:nvSpPr>
          <p:spPr>
            <a:xfrm>
              <a:off x="4693325" y="3839475"/>
              <a:ext cx="3100" cy="84300"/>
            </a:xfrm>
            <a:custGeom>
              <a:avLst/>
              <a:gdLst/>
              <a:ahLst/>
              <a:cxnLst/>
              <a:rect l="l" t="t" r="r" b="b"/>
              <a:pathLst>
                <a:path w="124" h="3372" extrusionOk="0">
                  <a:moveTo>
                    <a:pt x="41" y="1"/>
                  </a:moveTo>
                  <a:lnTo>
                    <a:pt x="0" y="42"/>
                  </a:lnTo>
                  <a:lnTo>
                    <a:pt x="0" y="3290"/>
                  </a:lnTo>
                  <a:lnTo>
                    <a:pt x="41" y="3331"/>
                  </a:lnTo>
                  <a:lnTo>
                    <a:pt x="83" y="3372"/>
                  </a:lnTo>
                  <a:lnTo>
                    <a:pt x="124" y="3331"/>
                  </a:lnTo>
                  <a:lnTo>
                    <a:pt x="124" y="3290"/>
                  </a:lnTo>
                  <a:lnTo>
                    <a:pt x="124" y="42"/>
                  </a:lnTo>
                  <a:lnTo>
                    <a:pt x="124" y="1"/>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3"/>
            <p:cNvSpPr/>
            <p:nvPr/>
          </p:nvSpPr>
          <p:spPr>
            <a:xfrm>
              <a:off x="4728275" y="3815850"/>
              <a:ext cx="3100" cy="84300"/>
            </a:xfrm>
            <a:custGeom>
              <a:avLst/>
              <a:gdLst/>
              <a:ahLst/>
              <a:cxnLst/>
              <a:rect l="l" t="t" r="r" b="b"/>
              <a:pathLst>
                <a:path w="124" h="3372" extrusionOk="0">
                  <a:moveTo>
                    <a:pt x="41" y="0"/>
                  </a:moveTo>
                  <a:lnTo>
                    <a:pt x="0" y="41"/>
                  </a:lnTo>
                  <a:lnTo>
                    <a:pt x="0" y="82"/>
                  </a:lnTo>
                  <a:lnTo>
                    <a:pt x="0" y="3330"/>
                  </a:lnTo>
                  <a:lnTo>
                    <a:pt x="0" y="3371"/>
                  </a:lnTo>
                  <a:lnTo>
                    <a:pt x="82" y="3371"/>
                  </a:lnTo>
                  <a:lnTo>
                    <a:pt x="123" y="3330"/>
                  </a:lnTo>
                  <a:lnTo>
                    <a:pt x="123" y="82"/>
                  </a:lnTo>
                  <a:lnTo>
                    <a:pt x="82" y="41"/>
                  </a:lnTo>
                  <a:lnTo>
                    <a:pt x="41"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3"/>
            <p:cNvSpPr/>
            <p:nvPr/>
          </p:nvSpPr>
          <p:spPr>
            <a:xfrm>
              <a:off x="4763200" y="3795300"/>
              <a:ext cx="3125" cy="84300"/>
            </a:xfrm>
            <a:custGeom>
              <a:avLst/>
              <a:gdLst/>
              <a:ahLst/>
              <a:cxnLst/>
              <a:rect l="l" t="t" r="r" b="b"/>
              <a:pathLst>
                <a:path w="125" h="3372" extrusionOk="0">
                  <a:moveTo>
                    <a:pt x="83" y="0"/>
                  </a:moveTo>
                  <a:lnTo>
                    <a:pt x="42" y="41"/>
                  </a:lnTo>
                  <a:lnTo>
                    <a:pt x="1" y="82"/>
                  </a:lnTo>
                  <a:lnTo>
                    <a:pt x="1" y="3330"/>
                  </a:lnTo>
                  <a:lnTo>
                    <a:pt x="42" y="3371"/>
                  </a:lnTo>
                  <a:lnTo>
                    <a:pt x="124" y="3371"/>
                  </a:lnTo>
                  <a:lnTo>
                    <a:pt x="124" y="3330"/>
                  </a:lnTo>
                  <a:lnTo>
                    <a:pt x="124" y="82"/>
                  </a:lnTo>
                  <a:lnTo>
                    <a:pt x="124" y="41"/>
                  </a:lnTo>
                  <a:lnTo>
                    <a:pt x="83"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3"/>
            <p:cNvSpPr/>
            <p:nvPr/>
          </p:nvSpPr>
          <p:spPr>
            <a:xfrm>
              <a:off x="4793000" y="3807625"/>
              <a:ext cx="3125" cy="52425"/>
            </a:xfrm>
            <a:custGeom>
              <a:avLst/>
              <a:gdLst/>
              <a:ahLst/>
              <a:cxnLst/>
              <a:rect l="l" t="t" r="r" b="b"/>
              <a:pathLst>
                <a:path w="125" h="2097" extrusionOk="0">
                  <a:moveTo>
                    <a:pt x="1" y="0"/>
                  </a:moveTo>
                  <a:lnTo>
                    <a:pt x="1" y="42"/>
                  </a:lnTo>
                  <a:lnTo>
                    <a:pt x="1" y="2015"/>
                  </a:lnTo>
                  <a:lnTo>
                    <a:pt x="1" y="2056"/>
                  </a:lnTo>
                  <a:lnTo>
                    <a:pt x="83" y="2097"/>
                  </a:lnTo>
                  <a:lnTo>
                    <a:pt x="124" y="2056"/>
                  </a:lnTo>
                  <a:lnTo>
                    <a:pt x="124" y="2015"/>
                  </a:lnTo>
                  <a:lnTo>
                    <a:pt x="124" y="42"/>
                  </a:lnTo>
                  <a:lnTo>
                    <a:pt x="124" y="0"/>
                  </a:lnTo>
                  <a:close/>
                </a:path>
              </a:pathLst>
            </a:custGeom>
            <a:solidFill>
              <a:srgbClr val="F8D1C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ection header 2">
  <p:cSld name="SECTION_HEADER_1">
    <p:spTree>
      <p:nvGrpSpPr>
        <p:cNvPr id="1" name="Shape 814"/>
        <p:cNvGrpSpPr/>
        <p:nvPr/>
      </p:nvGrpSpPr>
      <p:grpSpPr>
        <a:xfrm>
          <a:off x="0" y="0"/>
          <a:ext cx="0" cy="0"/>
          <a:chOff x="0" y="0"/>
          <a:chExt cx="0" cy="0"/>
        </a:xfrm>
      </p:grpSpPr>
      <p:sp>
        <p:nvSpPr>
          <p:cNvPr id="815" name="Google Shape;815;p34"/>
          <p:cNvSpPr txBox="1">
            <a:spLocks noGrp="1"/>
          </p:cNvSpPr>
          <p:nvPr>
            <p:ph type="title" hasCustomPrompt="1"/>
          </p:nvPr>
        </p:nvSpPr>
        <p:spPr>
          <a:xfrm>
            <a:off x="7179850" y="654900"/>
            <a:ext cx="970800" cy="9708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6900"/>
              <a:buNone/>
              <a:defRPr sz="4600" b="1">
                <a:solidFill>
                  <a:schemeClr val="accent3"/>
                </a:solidFill>
              </a:defRPr>
            </a:lvl1pPr>
            <a:lvl2pPr lvl="1" algn="ctr" rtl="0">
              <a:spcBef>
                <a:spcPts val="0"/>
              </a:spcBef>
              <a:spcAft>
                <a:spcPts val="0"/>
              </a:spcAft>
              <a:buSzPts val="6900"/>
              <a:buNone/>
              <a:defRPr sz="6900"/>
            </a:lvl2pPr>
            <a:lvl3pPr lvl="2" algn="ctr" rtl="0">
              <a:spcBef>
                <a:spcPts val="0"/>
              </a:spcBef>
              <a:spcAft>
                <a:spcPts val="0"/>
              </a:spcAft>
              <a:buSzPts val="6900"/>
              <a:buNone/>
              <a:defRPr sz="6900"/>
            </a:lvl3pPr>
            <a:lvl4pPr lvl="3" algn="ctr" rtl="0">
              <a:spcBef>
                <a:spcPts val="0"/>
              </a:spcBef>
              <a:spcAft>
                <a:spcPts val="0"/>
              </a:spcAft>
              <a:buSzPts val="6900"/>
              <a:buNone/>
              <a:defRPr sz="6900"/>
            </a:lvl4pPr>
            <a:lvl5pPr lvl="4" algn="ctr" rtl="0">
              <a:spcBef>
                <a:spcPts val="0"/>
              </a:spcBef>
              <a:spcAft>
                <a:spcPts val="0"/>
              </a:spcAft>
              <a:buSzPts val="6900"/>
              <a:buNone/>
              <a:defRPr sz="6900"/>
            </a:lvl5pPr>
            <a:lvl6pPr lvl="5" algn="ctr" rtl="0">
              <a:spcBef>
                <a:spcPts val="0"/>
              </a:spcBef>
              <a:spcAft>
                <a:spcPts val="0"/>
              </a:spcAft>
              <a:buSzPts val="6900"/>
              <a:buNone/>
              <a:defRPr sz="6900"/>
            </a:lvl6pPr>
            <a:lvl7pPr lvl="6" algn="ctr" rtl="0">
              <a:spcBef>
                <a:spcPts val="0"/>
              </a:spcBef>
              <a:spcAft>
                <a:spcPts val="0"/>
              </a:spcAft>
              <a:buSzPts val="6900"/>
              <a:buNone/>
              <a:defRPr sz="6900"/>
            </a:lvl7pPr>
            <a:lvl8pPr lvl="7" algn="ctr" rtl="0">
              <a:spcBef>
                <a:spcPts val="0"/>
              </a:spcBef>
              <a:spcAft>
                <a:spcPts val="0"/>
              </a:spcAft>
              <a:buSzPts val="6900"/>
              <a:buNone/>
              <a:defRPr sz="6900"/>
            </a:lvl8pPr>
            <a:lvl9pPr lvl="8" algn="ctr" rtl="0">
              <a:spcBef>
                <a:spcPts val="0"/>
              </a:spcBef>
              <a:spcAft>
                <a:spcPts val="0"/>
              </a:spcAft>
              <a:buSzPts val="6900"/>
              <a:buNone/>
              <a:defRPr sz="6900"/>
            </a:lvl9pPr>
          </a:lstStyle>
          <a:p>
            <a:r>
              <a:t>xx%</a:t>
            </a:r>
          </a:p>
        </p:txBody>
      </p:sp>
      <p:sp>
        <p:nvSpPr>
          <p:cNvPr id="816" name="Google Shape;816;p34"/>
          <p:cNvSpPr txBox="1">
            <a:spLocks noGrp="1"/>
          </p:cNvSpPr>
          <p:nvPr>
            <p:ph type="title" idx="2"/>
          </p:nvPr>
        </p:nvSpPr>
        <p:spPr>
          <a:xfrm>
            <a:off x="3713300" y="1665225"/>
            <a:ext cx="4530300" cy="16353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sz="4600" b="1">
                <a:solidFill>
                  <a:schemeClr val="dk1"/>
                </a:solidFill>
                <a:latin typeface="Montserrat"/>
                <a:ea typeface="Montserrat"/>
                <a:cs typeface="Montserrat"/>
                <a:sym typeface="Montserrat"/>
              </a:defRPr>
            </a:lvl1pPr>
            <a:lvl2pPr lvl="1" algn="r" rtl="0">
              <a:spcBef>
                <a:spcPts val="0"/>
              </a:spcBef>
              <a:spcAft>
                <a:spcPts val="0"/>
              </a:spcAft>
              <a:buSzPts val="2800"/>
              <a:buNone/>
              <a:defRPr/>
            </a:lvl2pPr>
            <a:lvl3pPr lvl="2" algn="r" rtl="0">
              <a:spcBef>
                <a:spcPts val="0"/>
              </a:spcBef>
              <a:spcAft>
                <a:spcPts val="0"/>
              </a:spcAft>
              <a:buSzPts val="2800"/>
              <a:buNone/>
              <a:defRPr/>
            </a:lvl3pPr>
            <a:lvl4pPr lvl="3" algn="r" rtl="0">
              <a:spcBef>
                <a:spcPts val="0"/>
              </a:spcBef>
              <a:spcAft>
                <a:spcPts val="0"/>
              </a:spcAft>
              <a:buSzPts val="2800"/>
              <a:buNone/>
              <a:defRPr/>
            </a:lvl4pPr>
            <a:lvl5pPr lvl="4" algn="r" rtl="0">
              <a:spcBef>
                <a:spcPts val="0"/>
              </a:spcBef>
              <a:spcAft>
                <a:spcPts val="0"/>
              </a:spcAft>
              <a:buSzPts val="2800"/>
              <a:buNone/>
              <a:defRPr/>
            </a:lvl5pPr>
            <a:lvl6pPr lvl="5" algn="r" rtl="0">
              <a:spcBef>
                <a:spcPts val="0"/>
              </a:spcBef>
              <a:spcAft>
                <a:spcPts val="0"/>
              </a:spcAft>
              <a:buSzPts val="2800"/>
              <a:buNone/>
              <a:defRPr/>
            </a:lvl6pPr>
            <a:lvl7pPr lvl="6" algn="r" rtl="0">
              <a:spcBef>
                <a:spcPts val="0"/>
              </a:spcBef>
              <a:spcAft>
                <a:spcPts val="0"/>
              </a:spcAft>
              <a:buSzPts val="2800"/>
              <a:buNone/>
              <a:defRPr/>
            </a:lvl7pPr>
            <a:lvl8pPr lvl="7" algn="r" rtl="0">
              <a:spcBef>
                <a:spcPts val="0"/>
              </a:spcBef>
              <a:spcAft>
                <a:spcPts val="0"/>
              </a:spcAft>
              <a:buSzPts val="2800"/>
              <a:buNone/>
              <a:defRPr/>
            </a:lvl8pPr>
            <a:lvl9pPr lvl="8" algn="r" rtl="0">
              <a:spcBef>
                <a:spcPts val="0"/>
              </a:spcBef>
              <a:spcAft>
                <a:spcPts val="0"/>
              </a:spcAft>
              <a:buSzPts val="2800"/>
              <a:buNone/>
              <a:defRPr/>
            </a:lvl9pPr>
          </a:lstStyle>
          <a:p>
            <a:endParaRPr/>
          </a:p>
        </p:txBody>
      </p:sp>
      <p:sp>
        <p:nvSpPr>
          <p:cNvPr id="817" name="Google Shape;817;p34"/>
          <p:cNvSpPr txBox="1">
            <a:spLocks noGrp="1"/>
          </p:cNvSpPr>
          <p:nvPr>
            <p:ph type="subTitle" idx="1"/>
          </p:nvPr>
        </p:nvSpPr>
        <p:spPr>
          <a:xfrm>
            <a:off x="5481200" y="3239063"/>
            <a:ext cx="2762400" cy="7146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dk2"/>
              </a:buClr>
              <a:buSzPts val="1400"/>
              <a:buNone/>
              <a:defRPr sz="1500"/>
            </a:lvl1pPr>
            <a:lvl2pPr lvl="1" algn="r" rtl="0">
              <a:spcBef>
                <a:spcPts val="0"/>
              </a:spcBef>
              <a:spcAft>
                <a:spcPts val="0"/>
              </a:spcAft>
              <a:buClr>
                <a:schemeClr val="dk2"/>
              </a:buClr>
              <a:buSzPts val="1400"/>
              <a:buNone/>
              <a:defRPr>
                <a:solidFill>
                  <a:schemeClr val="dk2"/>
                </a:solidFill>
              </a:defRPr>
            </a:lvl2pPr>
            <a:lvl3pPr lvl="2" algn="r" rtl="0">
              <a:spcBef>
                <a:spcPts val="1600"/>
              </a:spcBef>
              <a:spcAft>
                <a:spcPts val="0"/>
              </a:spcAft>
              <a:buClr>
                <a:schemeClr val="dk2"/>
              </a:buClr>
              <a:buSzPts val="1400"/>
              <a:buNone/>
              <a:defRPr>
                <a:solidFill>
                  <a:schemeClr val="dk2"/>
                </a:solidFill>
              </a:defRPr>
            </a:lvl3pPr>
            <a:lvl4pPr lvl="3" algn="r" rtl="0">
              <a:spcBef>
                <a:spcPts val="1600"/>
              </a:spcBef>
              <a:spcAft>
                <a:spcPts val="0"/>
              </a:spcAft>
              <a:buClr>
                <a:schemeClr val="dk2"/>
              </a:buClr>
              <a:buSzPts val="1400"/>
              <a:buNone/>
              <a:defRPr>
                <a:solidFill>
                  <a:schemeClr val="dk2"/>
                </a:solidFill>
              </a:defRPr>
            </a:lvl4pPr>
            <a:lvl5pPr lvl="4" algn="r" rtl="0">
              <a:spcBef>
                <a:spcPts val="1600"/>
              </a:spcBef>
              <a:spcAft>
                <a:spcPts val="0"/>
              </a:spcAft>
              <a:buClr>
                <a:schemeClr val="dk2"/>
              </a:buClr>
              <a:buSzPts val="1400"/>
              <a:buNone/>
              <a:defRPr>
                <a:solidFill>
                  <a:schemeClr val="dk2"/>
                </a:solidFill>
              </a:defRPr>
            </a:lvl5pPr>
            <a:lvl6pPr lvl="5" algn="r" rtl="0">
              <a:spcBef>
                <a:spcPts val="1600"/>
              </a:spcBef>
              <a:spcAft>
                <a:spcPts val="0"/>
              </a:spcAft>
              <a:buClr>
                <a:schemeClr val="dk2"/>
              </a:buClr>
              <a:buSzPts val="1400"/>
              <a:buNone/>
              <a:defRPr>
                <a:solidFill>
                  <a:schemeClr val="dk2"/>
                </a:solidFill>
              </a:defRPr>
            </a:lvl6pPr>
            <a:lvl7pPr lvl="6" algn="r" rtl="0">
              <a:spcBef>
                <a:spcPts val="1600"/>
              </a:spcBef>
              <a:spcAft>
                <a:spcPts val="0"/>
              </a:spcAft>
              <a:buClr>
                <a:schemeClr val="dk2"/>
              </a:buClr>
              <a:buSzPts val="1400"/>
              <a:buNone/>
              <a:defRPr>
                <a:solidFill>
                  <a:schemeClr val="dk2"/>
                </a:solidFill>
              </a:defRPr>
            </a:lvl7pPr>
            <a:lvl8pPr lvl="7" algn="r" rtl="0">
              <a:spcBef>
                <a:spcPts val="1600"/>
              </a:spcBef>
              <a:spcAft>
                <a:spcPts val="0"/>
              </a:spcAft>
              <a:buClr>
                <a:schemeClr val="dk2"/>
              </a:buClr>
              <a:buSzPts val="1400"/>
              <a:buNone/>
              <a:defRPr>
                <a:solidFill>
                  <a:schemeClr val="dk2"/>
                </a:solidFill>
              </a:defRPr>
            </a:lvl8pPr>
            <a:lvl9pPr lvl="8" algn="r" rtl="0">
              <a:spcBef>
                <a:spcPts val="1600"/>
              </a:spcBef>
              <a:spcAft>
                <a:spcPts val="1600"/>
              </a:spcAft>
              <a:buClr>
                <a:schemeClr val="dk2"/>
              </a:buClr>
              <a:buSzPts val="1400"/>
              <a:buNone/>
              <a:defRPr>
                <a:solidFill>
                  <a:schemeClr val="dk2"/>
                </a:solidFill>
              </a:defRPr>
            </a:lvl9pPr>
          </a:lstStyle>
          <a:p>
            <a:endParaRPr/>
          </a:p>
        </p:txBody>
      </p:sp>
      <p:sp>
        <p:nvSpPr>
          <p:cNvPr id="818" name="Google Shape;818;p34"/>
          <p:cNvSpPr/>
          <p:nvPr/>
        </p:nvSpPr>
        <p:spPr>
          <a:xfrm>
            <a:off x="-9475" y="0"/>
            <a:ext cx="38622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4"/>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0" name="Google Shape;820;p34"/>
          <p:cNvGrpSpPr/>
          <p:nvPr/>
        </p:nvGrpSpPr>
        <p:grpSpPr>
          <a:xfrm>
            <a:off x="756268" y="3026608"/>
            <a:ext cx="2253093" cy="1455457"/>
            <a:chOff x="756268" y="3026608"/>
            <a:chExt cx="2253093" cy="1455457"/>
          </a:xfrm>
        </p:grpSpPr>
        <p:sp>
          <p:nvSpPr>
            <p:cNvPr id="821" name="Google Shape;821;p34"/>
            <p:cNvSpPr/>
            <p:nvPr/>
          </p:nvSpPr>
          <p:spPr>
            <a:xfrm>
              <a:off x="838974" y="4186582"/>
              <a:ext cx="258056" cy="295482"/>
            </a:xfrm>
            <a:custGeom>
              <a:avLst/>
              <a:gdLst/>
              <a:ahLst/>
              <a:cxnLst/>
              <a:rect l="l" t="t" r="r" b="b"/>
              <a:pathLst>
                <a:path w="5454" h="6245" extrusionOk="0">
                  <a:moveTo>
                    <a:pt x="334" y="1"/>
                  </a:moveTo>
                  <a:lnTo>
                    <a:pt x="1" y="6244"/>
                  </a:lnTo>
                  <a:lnTo>
                    <a:pt x="1915" y="6244"/>
                  </a:lnTo>
                  <a:lnTo>
                    <a:pt x="545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4"/>
            <p:cNvSpPr/>
            <p:nvPr/>
          </p:nvSpPr>
          <p:spPr>
            <a:xfrm>
              <a:off x="2670585" y="4186582"/>
              <a:ext cx="256069" cy="295482"/>
            </a:xfrm>
            <a:custGeom>
              <a:avLst/>
              <a:gdLst/>
              <a:ahLst/>
              <a:cxnLst/>
              <a:rect l="l" t="t" r="r" b="b"/>
              <a:pathLst>
                <a:path w="5412" h="6245" extrusionOk="0">
                  <a:moveTo>
                    <a:pt x="0" y="1"/>
                  </a:moveTo>
                  <a:lnTo>
                    <a:pt x="3497" y="6244"/>
                  </a:lnTo>
                  <a:lnTo>
                    <a:pt x="5411" y="6244"/>
                  </a:lnTo>
                  <a:lnTo>
                    <a:pt x="51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4"/>
            <p:cNvSpPr/>
            <p:nvPr/>
          </p:nvSpPr>
          <p:spPr>
            <a:xfrm>
              <a:off x="756268" y="3026608"/>
              <a:ext cx="2253093" cy="1240789"/>
            </a:xfrm>
            <a:custGeom>
              <a:avLst/>
              <a:gdLst/>
              <a:ahLst/>
              <a:cxnLst/>
              <a:rect l="l" t="t" r="r" b="b"/>
              <a:pathLst>
                <a:path w="47619" h="26224" extrusionOk="0">
                  <a:moveTo>
                    <a:pt x="0" y="0"/>
                  </a:moveTo>
                  <a:lnTo>
                    <a:pt x="0" y="26223"/>
                  </a:lnTo>
                  <a:lnTo>
                    <a:pt x="47618" y="26223"/>
                  </a:lnTo>
                  <a:lnTo>
                    <a:pt x="4761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34"/>
            <p:cNvSpPr/>
            <p:nvPr/>
          </p:nvSpPr>
          <p:spPr>
            <a:xfrm>
              <a:off x="846876" y="3101413"/>
              <a:ext cx="1004450" cy="309251"/>
            </a:xfrm>
            <a:custGeom>
              <a:avLst/>
              <a:gdLst/>
              <a:ahLst/>
              <a:cxnLst/>
              <a:rect l="l" t="t" r="r" b="b"/>
              <a:pathLst>
                <a:path w="21229" h="6536" extrusionOk="0">
                  <a:moveTo>
                    <a:pt x="0" y="1"/>
                  </a:moveTo>
                  <a:lnTo>
                    <a:pt x="0" y="6536"/>
                  </a:lnTo>
                  <a:lnTo>
                    <a:pt x="21228" y="6536"/>
                  </a:lnTo>
                  <a:lnTo>
                    <a:pt x="21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34"/>
            <p:cNvSpPr/>
            <p:nvPr/>
          </p:nvSpPr>
          <p:spPr>
            <a:xfrm>
              <a:off x="846876" y="3461858"/>
              <a:ext cx="1004450" cy="311191"/>
            </a:xfrm>
            <a:custGeom>
              <a:avLst/>
              <a:gdLst/>
              <a:ahLst/>
              <a:cxnLst/>
              <a:rect l="l" t="t" r="r" b="b"/>
              <a:pathLst>
                <a:path w="21229" h="6577" extrusionOk="0">
                  <a:moveTo>
                    <a:pt x="0" y="0"/>
                  </a:moveTo>
                  <a:lnTo>
                    <a:pt x="0" y="6577"/>
                  </a:lnTo>
                  <a:lnTo>
                    <a:pt x="21228" y="6577"/>
                  </a:lnTo>
                  <a:lnTo>
                    <a:pt x="212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34"/>
            <p:cNvSpPr/>
            <p:nvPr/>
          </p:nvSpPr>
          <p:spPr>
            <a:xfrm>
              <a:off x="846876" y="3824197"/>
              <a:ext cx="1004450" cy="311238"/>
            </a:xfrm>
            <a:custGeom>
              <a:avLst/>
              <a:gdLst/>
              <a:ahLst/>
              <a:cxnLst/>
              <a:rect l="l" t="t" r="r" b="b"/>
              <a:pathLst>
                <a:path w="21229" h="6578" extrusionOk="0">
                  <a:moveTo>
                    <a:pt x="0" y="1"/>
                  </a:moveTo>
                  <a:lnTo>
                    <a:pt x="0" y="6578"/>
                  </a:lnTo>
                  <a:lnTo>
                    <a:pt x="21228" y="6578"/>
                  </a:lnTo>
                  <a:lnTo>
                    <a:pt x="212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34"/>
            <p:cNvSpPr/>
            <p:nvPr/>
          </p:nvSpPr>
          <p:spPr>
            <a:xfrm>
              <a:off x="1914302" y="3101413"/>
              <a:ext cx="1004450" cy="309251"/>
            </a:xfrm>
            <a:custGeom>
              <a:avLst/>
              <a:gdLst/>
              <a:ahLst/>
              <a:cxnLst/>
              <a:rect l="l" t="t" r="r" b="b"/>
              <a:pathLst>
                <a:path w="21229" h="6536" extrusionOk="0">
                  <a:moveTo>
                    <a:pt x="0" y="1"/>
                  </a:moveTo>
                  <a:lnTo>
                    <a:pt x="0" y="6536"/>
                  </a:lnTo>
                  <a:lnTo>
                    <a:pt x="21229" y="6536"/>
                  </a:lnTo>
                  <a:lnTo>
                    <a:pt x="21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34"/>
            <p:cNvSpPr/>
            <p:nvPr/>
          </p:nvSpPr>
          <p:spPr>
            <a:xfrm>
              <a:off x="1914302" y="3461858"/>
              <a:ext cx="1004450" cy="311191"/>
            </a:xfrm>
            <a:custGeom>
              <a:avLst/>
              <a:gdLst/>
              <a:ahLst/>
              <a:cxnLst/>
              <a:rect l="l" t="t" r="r" b="b"/>
              <a:pathLst>
                <a:path w="21229" h="6577" extrusionOk="0">
                  <a:moveTo>
                    <a:pt x="0" y="0"/>
                  </a:moveTo>
                  <a:lnTo>
                    <a:pt x="0" y="6577"/>
                  </a:lnTo>
                  <a:lnTo>
                    <a:pt x="21229" y="6577"/>
                  </a:lnTo>
                  <a:lnTo>
                    <a:pt x="212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34"/>
            <p:cNvSpPr/>
            <p:nvPr/>
          </p:nvSpPr>
          <p:spPr>
            <a:xfrm>
              <a:off x="1914302" y="3824197"/>
              <a:ext cx="1004450" cy="311238"/>
            </a:xfrm>
            <a:custGeom>
              <a:avLst/>
              <a:gdLst/>
              <a:ahLst/>
              <a:cxnLst/>
              <a:rect l="l" t="t" r="r" b="b"/>
              <a:pathLst>
                <a:path w="21229" h="6578" extrusionOk="0">
                  <a:moveTo>
                    <a:pt x="0" y="1"/>
                  </a:moveTo>
                  <a:lnTo>
                    <a:pt x="0" y="6578"/>
                  </a:lnTo>
                  <a:lnTo>
                    <a:pt x="21229" y="6578"/>
                  </a:lnTo>
                  <a:lnTo>
                    <a:pt x="212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34"/>
            <p:cNvSpPr/>
            <p:nvPr/>
          </p:nvSpPr>
          <p:spPr>
            <a:xfrm>
              <a:off x="1311651" y="3203850"/>
              <a:ext cx="104424" cy="104424"/>
            </a:xfrm>
            <a:custGeom>
              <a:avLst/>
              <a:gdLst/>
              <a:ahLst/>
              <a:cxnLst/>
              <a:rect l="l" t="t" r="r" b="b"/>
              <a:pathLst>
                <a:path w="2207" h="2207" fill="none" extrusionOk="0">
                  <a:moveTo>
                    <a:pt x="2206" y="1083"/>
                  </a:moveTo>
                  <a:lnTo>
                    <a:pt x="2206" y="1083"/>
                  </a:lnTo>
                  <a:lnTo>
                    <a:pt x="2165" y="875"/>
                  </a:lnTo>
                  <a:lnTo>
                    <a:pt x="2123" y="666"/>
                  </a:lnTo>
                  <a:lnTo>
                    <a:pt x="1998" y="500"/>
                  </a:lnTo>
                  <a:lnTo>
                    <a:pt x="1874" y="333"/>
                  </a:lnTo>
                  <a:lnTo>
                    <a:pt x="1707" y="209"/>
                  </a:lnTo>
                  <a:lnTo>
                    <a:pt x="1541" y="84"/>
                  </a:lnTo>
                  <a:lnTo>
                    <a:pt x="1332" y="42"/>
                  </a:lnTo>
                  <a:lnTo>
                    <a:pt x="1124" y="0"/>
                  </a:lnTo>
                  <a:lnTo>
                    <a:pt x="1124" y="0"/>
                  </a:lnTo>
                  <a:lnTo>
                    <a:pt x="875" y="42"/>
                  </a:lnTo>
                  <a:lnTo>
                    <a:pt x="666" y="84"/>
                  </a:lnTo>
                  <a:lnTo>
                    <a:pt x="500" y="209"/>
                  </a:lnTo>
                  <a:lnTo>
                    <a:pt x="333" y="333"/>
                  </a:lnTo>
                  <a:lnTo>
                    <a:pt x="209" y="500"/>
                  </a:lnTo>
                  <a:lnTo>
                    <a:pt x="84" y="666"/>
                  </a:lnTo>
                  <a:lnTo>
                    <a:pt x="42" y="875"/>
                  </a:lnTo>
                  <a:lnTo>
                    <a:pt x="0" y="1083"/>
                  </a:lnTo>
                  <a:lnTo>
                    <a:pt x="0" y="1083"/>
                  </a:lnTo>
                  <a:lnTo>
                    <a:pt x="42" y="1332"/>
                  </a:lnTo>
                  <a:lnTo>
                    <a:pt x="84" y="1541"/>
                  </a:lnTo>
                  <a:lnTo>
                    <a:pt x="209" y="1707"/>
                  </a:lnTo>
                  <a:lnTo>
                    <a:pt x="333" y="1874"/>
                  </a:lnTo>
                  <a:lnTo>
                    <a:pt x="500" y="1998"/>
                  </a:lnTo>
                  <a:lnTo>
                    <a:pt x="666" y="2123"/>
                  </a:lnTo>
                  <a:lnTo>
                    <a:pt x="875" y="2165"/>
                  </a:lnTo>
                  <a:lnTo>
                    <a:pt x="1124" y="2206"/>
                  </a:lnTo>
                  <a:lnTo>
                    <a:pt x="1124" y="2206"/>
                  </a:lnTo>
                  <a:lnTo>
                    <a:pt x="1332" y="2165"/>
                  </a:lnTo>
                  <a:lnTo>
                    <a:pt x="1541" y="2123"/>
                  </a:lnTo>
                  <a:lnTo>
                    <a:pt x="1707" y="1998"/>
                  </a:lnTo>
                  <a:lnTo>
                    <a:pt x="1874" y="1874"/>
                  </a:lnTo>
                  <a:lnTo>
                    <a:pt x="1998" y="1707"/>
                  </a:lnTo>
                  <a:lnTo>
                    <a:pt x="2123" y="1541"/>
                  </a:lnTo>
                  <a:lnTo>
                    <a:pt x="2165" y="1332"/>
                  </a:lnTo>
                  <a:lnTo>
                    <a:pt x="2206" y="1083"/>
                  </a:lnTo>
                  <a:lnTo>
                    <a:pt x="2206" y="1083"/>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4"/>
            <p:cNvSpPr/>
            <p:nvPr/>
          </p:nvSpPr>
          <p:spPr>
            <a:xfrm>
              <a:off x="1311651" y="3928621"/>
              <a:ext cx="104424" cy="102437"/>
            </a:xfrm>
            <a:custGeom>
              <a:avLst/>
              <a:gdLst/>
              <a:ahLst/>
              <a:cxnLst/>
              <a:rect l="l" t="t" r="r" b="b"/>
              <a:pathLst>
                <a:path w="2207" h="2165" fill="none" extrusionOk="0">
                  <a:moveTo>
                    <a:pt x="2206" y="1082"/>
                  </a:moveTo>
                  <a:lnTo>
                    <a:pt x="2206" y="1082"/>
                  </a:lnTo>
                  <a:lnTo>
                    <a:pt x="2165" y="874"/>
                  </a:lnTo>
                  <a:lnTo>
                    <a:pt x="2123" y="666"/>
                  </a:lnTo>
                  <a:lnTo>
                    <a:pt x="1998" y="458"/>
                  </a:lnTo>
                  <a:lnTo>
                    <a:pt x="1874" y="291"/>
                  </a:lnTo>
                  <a:lnTo>
                    <a:pt x="1707" y="167"/>
                  </a:lnTo>
                  <a:lnTo>
                    <a:pt x="1541" y="83"/>
                  </a:lnTo>
                  <a:lnTo>
                    <a:pt x="1332" y="0"/>
                  </a:lnTo>
                  <a:lnTo>
                    <a:pt x="1124" y="0"/>
                  </a:lnTo>
                  <a:lnTo>
                    <a:pt x="1124" y="0"/>
                  </a:lnTo>
                  <a:lnTo>
                    <a:pt x="875" y="0"/>
                  </a:lnTo>
                  <a:lnTo>
                    <a:pt x="666" y="83"/>
                  </a:lnTo>
                  <a:lnTo>
                    <a:pt x="500" y="167"/>
                  </a:lnTo>
                  <a:lnTo>
                    <a:pt x="333" y="291"/>
                  </a:lnTo>
                  <a:lnTo>
                    <a:pt x="209" y="458"/>
                  </a:lnTo>
                  <a:lnTo>
                    <a:pt x="84" y="666"/>
                  </a:lnTo>
                  <a:lnTo>
                    <a:pt x="42" y="874"/>
                  </a:lnTo>
                  <a:lnTo>
                    <a:pt x="0" y="1082"/>
                  </a:lnTo>
                  <a:lnTo>
                    <a:pt x="0" y="1082"/>
                  </a:lnTo>
                  <a:lnTo>
                    <a:pt x="42" y="1290"/>
                  </a:lnTo>
                  <a:lnTo>
                    <a:pt x="84" y="1499"/>
                  </a:lnTo>
                  <a:lnTo>
                    <a:pt x="209" y="1707"/>
                  </a:lnTo>
                  <a:lnTo>
                    <a:pt x="333" y="1873"/>
                  </a:lnTo>
                  <a:lnTo>
                    <a:pt x="500" y="1998"/>
                  </a:lnTo>
                  <a:lnTo>
                    <a:pt x="666" y="2081"/>
                  </a:lnTo>
                  <a:lnTo>
                    <a:pt x="875" y="2165"/>
                  </a:lnTo>
                  <a:lnTo>
                    <a:pt x="1124" y="2165"/>
                  </a:lnTo>
                  <a:lnTo>
                    <a:pt x="1124" y="2165"/>
                  </a:lnTo>
                  <a:lnTo>
                    <a:pt x="1332" y="2165"/>
                  </a:lnTo>
                  <a:lnTo>
                    <a:pt x="1541" y="2081"/>
                  </a:lnTo>
                  <a:lnTo>
                    <a:pt x="1707" y="1998"/>
                  </a:lnTo>
                  <a:lnTo>
                    <a:pt x="1874" y="1873"/>
                  </a:lnTo>
                  <a:lnTo>
                    <a:pt x="1998" y="1707"/>
                  </a:lnTo>
                  <a:lnTo>
                    <a:pt x="2123" y="1499"/>
                  </a:lnTo>
                  <a:lnTo>
                    <a:pt x="2165" y="1290"/>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4"/>
            <p:cNvSpPr/>
            <p:nvPr/>
          </p:nvSpPr>
          <p:spPr>
            <a:xfrm>
              <a:off x="1311651" y="3566235"/>
              <a:ext cx="104424" cy="104424"/>
            </a:xfrm>
            <a:custGeom>
              <a:avLst/>
              <a:gdLst/>
              <a:ahLst/>
              <a:cxnLst/>
              <a:rect l="l" t="t" r="r" b="b"/>
              <a:pathLst>
                <a:path w="2207" h="2207" fill="none" extrusionOk="0">
                  <a:moveTo>
                    <a:pt x="2206" y="1082"/>
                  </a:moveTo>
                  <a:lnTo>
                    <a:pt x="2206" y="1082"/>
                  </a:lnTo>
                  <a:lnTo>
                    <a:pt x="2165" y="874"/>
                  </a:lnTo>
                  <a:lnTo>
                    <a:pt x="2123" y="666"/>
                  </a:lnTo>
                  <a:lnTo>
                    <a:pt x="1998" y="458"/>
                  </a:lnTo>
                  <a:lnTo>
                    <a:pt x="1874" y="333"/>
                  </a:lnTo>
                  <a:lnTo>
                    <a:pt x="1707" y="167"/>
                  </a:lnTo>
                  <a:lnTo>
                    <a:pt x="1541" y="83"/>
                  </a:lnTo>
                  <a:lnTo>
                    <a:pt x="1332" y="0"/>
                  </a:lnTo>
                  <a:lnTo>
                    <a:pt x="1124" y="0"/>
                  </a:lnTo>
                  <a:lnTo>
                    <a:pt x="1124" y="0"/>
                  </a:lnTo>
                  <a:lnTo>
                    <a:pt x="875" y="0"/>
                  </a:lnTo>
                  <a:lnTo>
                    <a:pt x="666" y="83"/>
                  </a:lnTo>
                  <a:lnTo>
                    <a:pt x="500" y="167"/>
                  </a:lnTo>
                  <a:lnTo>
                    <a:pt x="333" y="333"/>
                  </a:lnTo>
                  <a:lnTo>
                    <a:pt x="209" y="458"/>
                  </a:lnTo>
                  <a:lnTo>
                    <a:pt x="84" y="666"/>
                  </a:lnTo>
                  <a:lnTo>
                    <a:pt x="42" y="874"/>
                  </a:lnTo>
                  <a:lnTo>
                    <a:pt x="0" y="1082"/>
                  </a:lnTo>
                  <a:lnTo>
                    <a:pt x="0" y="1082"/>
                  </a:lnTo>
                  <a:lnTo>
                    <a:pt x="42" y="1291"/>
                  </a:lnTo>
                  <a:lnTo>
                    <a:pt x="84" y="1499"/>
                  </a:lnTo>
                  <a:lnTo>
                    <a:pt x="209" y="1707"/>
                  </a:lnTo>
                  <a:lnTo>
                    <a:pt x="333" y="1873"/>
                  </a:lnTo>
                  <a:lnTo>
                    <a:pt x="500" y="1998"/>
                  </a:lnTo>
                  <a:lnTo>
                    <a:pt x="666" y="2081"/>
                  </a:lnTo>
                  <a:lnTo>
                    <a:pt x="875" y="2165"/>
                  </a:lnTo>
                  <a:lnTo>
                    <a:pt x="1124" y="2206"/>
                  </a:lnTo>
                  <a:lnTo>
                    <a:pt x="1124" y="2206"/>
                  </a:lnTo>
                  <a:lnTo>
                    <a:pt x="1332" y="2165"/>
                  </a:lnTo>
                  <a:lnTo>
                    <a:pt x="1541" y="2081"/>
                  </a:lnTo>
                  <a:lnTo>
                    <a:pt x="1707" y="1998"/>
                  </a:lnTo>
                  <a:lnTo>
                    <a:pt x="1874" y="1873"/>
                  </a:lnTo>
                  <a:lnTo>
                    <a:pt x="1998" y="1707"/>
                  </a:lnTo>
                  <a:lnTo>
                    <a:pt x="2123" y="1499"/>
                  </a:lnTo>
                  <a:lnTo>
                    <a:pt x="2165" y="1291"/>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4"/>
            <p:cNvSpPr/>
            <p:nvPr/>
          </p:nvSpPr>
          <p:spPr>
            <a:xfrm>
              <a:off x="2365309" y="3203850"/>
              <a:ext cx="104424" cy="104424"/>
            </a:xfrm>
            <a:custGeom>
              <a:avLst/>
              <a:gdLst/>
              <a:ahLst/>
              <a:cxnLst/>
              <a:rect l="l" t="t" r="r" b="b"/>
              <a:pathLst>
                <a:path w="2207" h="2207" fill="none" extrusionOk="0">
                  <a:moveTo>
                    <a:pt x="2206" y="1083"/>
                  </a:moveTo>
                  <a:lnTo>
                    <a:pt x="2206" y="1083"/>
                  </a:lnTo>
                  <a:lnTo>
                    <a:pt x="2165" y="875"/>
                  </a:lnTo>
                  <a:lnTo>
                    <a:pt x="2123" y="666"/>
                  </a:lnTo>
                  <a:lnTo>
                    <a:pt x="1998" y="500"/>
                  </a:lnTo>
                  <a:lnTo>
                    <a:pt x="1873" y="333"/>
                  </a:lnTo>
                  <a:lnTo>
                    <a:pt x="1707" y="209"/>
                  </a:lnTo>
                  <a:lnTo>
                    <a:pt x="1540" y="84"/>
                  </a:lnTo>
                  <a:lnTo>
                    <a:pt x="1332" y="42"/>
                  </a:lnTo>
                  <a:lnTo>
                    <a:pt x="1083" y="0"/>
                  </a:lnTo>
                  <a:lnTo>
                    <a:pt x="1083" y="0"/>
                  </a:lnTo>
                  <a:lnTo>
                    <a:pt x="874" y="42"/>
                  </a:lnTo>
                  <a:lnTo>
                    <a:pt x="666" y="84"/>
                  </a:lnTo>
                  <a:lnTo>
                    <a:pt x="500" y="209"/>
                  </a:lnTo>
                  <a:lnTo>
                    <a:pt x="333" y="333"/>
                  </a:lnTo>
                  <a:lnTo>
                    <a:pt x="167" y="500"/>
                  </a:lnTo>
                  <a:lnTo>
                    <a:pt x="84" y="666"/>
                  </a:lnTo>
                  <a:lnTo>
                    <a:pt x="0" y="875"/>
                  </a:lnTo>
                  <a:lnTo>
                    <a:pt x="0" y="1083"/>
                  </a:lnTo>
                  <a:lnTo>
                    <a:pt x="0" y="1083"/>
                  </a:lnTo>
                  <a:lnTo>
                    <a:pt x="0" y="1332"/>
                  </a:lnTo>
                  <a:lnTo>
                    <a:pt x="84" y="1541"/>
                  </a:lnTo>
                  <a:lnTo>
                    <a:pt x="167" y="1707"/>
                  </a:lnTo>
                  <a:lnTo>
                    <a:pt x="333" y="1874"/>
                  </a:lnTo>
                  <a:lnTo>
                    <a:pt x="500" y="1998"/>
                  </a:lnTo>
                  <a:lnTo>
                    <a:pt x="666" y="2123"/>
                  </a:lnTo>
                  <a:lnTo>
                    <a:pt x="874" y="2165"/>
                  </a:lnTo>
                  <a:lnTo>
                    <a:pt x="1083" y="2206"/>
                  </a:lnTo>
                  <a:lnTo>
                    <a:pt x="1083" y="2206"/>
                  </a:lnTo>
                  <a:lnTo>
                    <a:pt x="1332" y="2165"/>
                  </a:lnTo>
                  <a:lnTo>
                    <a:pt x="1540" y="2123"/>
                  </a:lnTo>
                  <a:lnTo>
                    <a:pt x="1707" y="1998"/>
                  </a:lnTo>
                  <a:lnTo>
                    <a:pt x="1873" y="1874"/>
                  </a:lnTo>
                  <a:lnTo>
                    <a:pt x="1998" y="1707"/>
                  </a:lnTo>
                  <a:lnTo>
                    <a:pt x="2123" y="1541"/>
                  </a:lnTo>
                  <a:lnTo>
                    <a:pt x="2165" y="1332"/>
                  </a:lnTo>
                  <a:lnTo>
                    <a:pt x="2206" y="1083"/>
                  </a:lnTo>
                  <a:lnTo>
                    <a:pt x="2206" y="1083"/>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4"/>
            <p:cNvSpPr/>
            <p:nvPr/>
          </p:nvSpPr>
          <p:spPr>
            <a:xfrm>
              <a:off x="2365309" y="3928621"/>
              <a:ext cx="104424" cy="102437"/>
            </a:xfrm>
            <a:custGeom>
              <a:avLst/>
              <a:gdLst/>
              <a:ahLst/>
              <a:cxnLst/>
              <a:rect l="l" t="t" r="r" b="b"/>
              <a:pathLst>
                <a:path w="2207" h="2165" fill="none" extrusionOk="0">
                  <a:moveTo>
                    <a:pt x="2206" y="1082"/>
                  </a:moveTo>
                  <a:lnTo>
                    <a:pt x="2206" y="1082"/>
                  </a:lnTo>
                  <a:lnTo>
                    <a:pt x="2165" y="874"/>
                  </a:lnTo>
                  <a:lnTo>
                    <a:pt x="2123" y="666"/>
                  </a:lnTo>
                  <a:lnTo>
                    <a:pt x="1998" y="458"/>
                  </a:lnTo>
                  <a:lnTo>
                    <a:pt x="1873" y="291"/>
                  </a:lnTo>
                  <a:lnTo>
                    <a:pt x="1707" y="167"/>
                  </a:lnTo>
                  <a:lnTo>
                    <a:pt x="1540" y="83"/>
                  </a:lnTo>
                  <a:lnTo>
                    <a:pt x="1332" y="0"/>
                  </a:lnTo>
                  <a:lnTo>
                    <a:pt x="1083" y="0"/>
                  </a:lnTo>
                  <a:lnTo>
                    <a:pt x="1083" y="0"/>
                  </a:lnTo>
                  <a:lnTo>
                    <a:pt x="874" y="0"/>
                  </a:lnTo>
                  <a:lnTo>
                    <a:pt x="666" y="83"/>
                  </a:lnTo>
                  <a:lnTo>
                    <a:pt x="500" y="167"/>
                  </a:lnTo>
                  <a:lnTo>
                    <a:pt x="333" y="291"/>
                  </a:lnTo>
                  <a:lnTo>
                    <a:pt x="167" y="458"/>
                  </a:lnTo>
                  <a:lnTo>
                    <a:pt x="84" y="666"/>
                  </a:lnTo>
                  <a:lnTo>
                    <a:pt x="0" y="874"/>
                  </a:lnTo>
                  <a:lnTo>
                    <a:pt x="0" y="1082"/>
                  </a:lnTo>
                  <a:lnTo>
                    <a:pt x="0" y="1082"/>
                  </a:lnTo>
                  <a:lnTo>
                    <a:pt x="0" y="1290"/>
                  </a:lnTo>
                  <a:lnTo>
                    <a:pt x="84" y="1499"/>
                  </a:lnTo>
                  <a:lnTo>
                    <a:pt x="167" y="1707"/>
                  </a:lnTo>
                  <a:lnTo>
                    <a:pt x="333" y="1873"/>
                  </a:lnTo>
                  <a:lnTo>
                    <a:pt x="500" y="1998"/>
                  </a:lnTo>
                  <a:lnTo>
                    <a:pt x="666" y="2081"/>
                  </a:lnTo>
                  <a:lnTo>
                    <a:pt x="874" y="2165"/>
                  </a:lnTo>
                  <a:lnTo>
                    <a:pt x="1083" y="2165"/>
                  </a:lnTo>
                  <a:lnTo>
                    <a:pt x="1083" y="2165"/>
                  </a:lnTo>
                  <a:lnTo>
                    <a:pt x="1332" y="2165"/>
                  </a:lnTo>
                  <a:lnTo>
                    <a:pt x="1540" y="2081"/>
                  </a:lnTo>
                  <a:lnTo>
                    <a:pt x="1707" y="1998"/>
                  </a:lnTo>
                  <a:lnTo>
                    <a:pt x="1873" y="1873"/>
                  </a:lnTo>
                  <a:lnTo>
                    <a:pt x="1998" y="1707"/>
                  </a:lnTo>
                  <a:lnTo>
                    <a:pt x="2123" y="1499"/>
                  </a:lnTo>
                  <a:lnTo>
                    <a:pt x="2165" y="1290"/>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4"/>
            <p:cNvSpPr/>
            <p:nvPr/>
          </p:nvSpPr>
          <p:spPr>
            <a:xfrm>
              <a:off x="2365309" y="3566235"/>
              <a:ext cx="104424" cy="104424"/>
            </a:xfrm>
            <a:custGeom>
              <a:avLst/>
              <a:gdLst/>
              <a:ahLst/>
              <a:cxnLst/>
              <a:rect l="l" t="t" r="r" b="b"/>
              <a:pathLst>
                <a:path w="2207" h="2207" fill="none" extrusionOk="0">
                  <a:moveTo>
                    <a:pt x="2206" y="1082"/>
                  </a:moveTo>
                  <a:lnTo>
                    <a:pt x="2206" y="1082"/>
                  </a:lnTo>
                  <a:lnTo>
                    <a:pt x="2165" y="874"/>
                  </a:lnTo>
                  <a:lnTo>
                    <a:pt x="2123" y="666"/>
                  </a:lnTo>
                  <a:lnTo>
                    <a:pt x="1998" y="458"/>
                  </a:lnTo>
                  <a:lnTo>
                    <a:pt x="1873" y="333"/>
                  </a:lnTo>
                  <a:lnTo>
                    <a:pt x="1707" y="167"/>
                  </a:lnTo>
                  <a:lnTo>
                    <a:pt x="1540" y="83"/>
                  </a:lnTo>
                  <a:lnTo>
                    <a:pt x="1332" y="0"/>
                  </a:lnTo>
                  <a:lnTo>
                    <a:pt x="1083" y="0"/>
                  </a:lnTo>
                  <a:lnTo>
                    <a:pt x="1083" y="0"/>
                  </a:lnTo>
                  <a:lnTo>
                    <a:pt x="874" y="0"/>
                  </a:lnTo>
                  <a:lnTo>
                    <a:pt x="666" y="83"/>
                  </a:lnTo>
                  <a:lnTo>
                    <a:pt x="500" y="167"/>
                  </a:lnTo>
                  <a:lnTo>
                    <a:pt x="333" y="333"/>
                  </a:lnTo>
                  <a:lnTo>
                    <a:pt x="167" y="458"/>
                  </a:lnTo>
                  <a:lnTo>
                    <a:pt x="84" y="666"/>
                  </a:lnTo>
                  <a:lnTo>
                    <a:pt x="0" y="874"/>
                  </a:lnTo>
                  <a:lnTo>
                    <a:pt x="0" y="1082"/>
                  </a:lnTo>
                  <a:lnTo>
                    <a:pt x="0" y="1082"/>
                  </a:lnTo>
                  <a:lnTo>
                    <a:pt x="0" y="1291"/>
                  </a:lnTo>
                  <a:lnTo>
                    <a:pt x="84" y="1499"/>
                  </a:lnTo>
                  <a:lnTo>
                    <a:pt x="167" y="1707"/>
                  </a:lnTo>
                  <a:lnTo>
                    <a:pt x="333" y="1873"/>
                  </a:lnTo>
                  <a:lnTo>
                    <a:pt x="500" y="1998"/>
                  </a:lnTo>
                  <a:lnTo>
                    <a:pt x="666" y="2081"/>
                  </a:lnTo>
                  <a:lnTo>
                    <a:pt x="874" y="2165"/>
                  </a:lnTo>
                  <a:lnTo>
                    <a:pt x="1083" y="2206"/>
                  </a:lnTo>
                  <a:lnTo>
                    <a:pt x="1083" y="2206"/>
                  </a:lnTo>
                  <a:lnTo>
                    <a:pt x="1332" y="2165"/>
                  </a:lnTo>
                  <a:lnTo>
                    <a:pt x="1540" y="2081"/>
                  </a:lnTo>
                  <a:lnTo>
                    <a:pt x="1707" y="1998"/>
                  </a:lnTo>
                  <a:lnTo>
                    <a:pt x="1873" y="1873"/>
                  </a:lnTo>
                  <a:lnTo>
                    <a:pt x="1998" y="1707"/>
                  </a:lnTo>
                  <a:lnTo>
                    <a:pt x="2123" y="1499"/>
                  </a:lnTo>
                  <a:lnTo>
                    <a:pt x="2165" y="1291"/>
                  </a:lnTo>
                  <a:lnTo>
                    <a:pt x="2206" y="1082"/>
                  </a:lnTo>
                  <a:lnTo>
                    <a:pt x="2206" y="1082"/>
                  </a:lnTo>
                  <a:close/>
                </a:path>
              </a:pathLst>
            </a:custGeom>
            <a:noFill/>
            <a:ln w="3125" cap="rnd"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6" name="Google Shape;836;p34"/>
          <p:cNvSpPr/>
          <p:nvPr/>
        </p:nvSpPr>
        <p:spPr>
          <a:xfrm>
            <a:off x="-531741" y="2733160"/>
            <a:ext cx="839037" cy="1721320"/>
          </a:xfrm>
          <a:custGeom>
            <a:avLst/>
            <a:gdLst/>
            <a:ahLst/>
            <a:cxnLst/>
            <a:rect l="l" t="t" r="r" b="b"/>
            <a:pathLst>
              <a:path w="17733" h="36380" extrusionOk="0">
                <a:moveTo>
                  <a:pt x="3288" y="9282"/>
                </a:moveTo>
                <a:lnTo>
                  <a:pt x="3705" y="9324"/>
                </a:lnTo>
                <a:lnTo>
                  <a:pt x="4079" y="9366"/>
                </a:lnTo>
                <a:lnTo>
                  <a:pt x="4454" y="9491"/>
                </a:lnTo>
                <a:lnTo>
                  <a:pt x="4829" y="9657"/>
                </a:lnTo>
                <a:lnTo>
                  <a:pt x="4579" y="10281"/>
                </a:lnTo>
                <a:lnTo>
                  <a:pt x="4287" y="10906"/>
                </a:lnTo>
                <a:lnTo>
                  <a:pt x="3954" y="11530"/>
                </a:lnTo>
                <a:lnTo>
                  <a:pt x="3538" y="12113"/>
                </a:lnTo>
                <a:lnTo>
                  <a:pt x="3122" y="12779"/>
                </a:lnTo>
                <a:lnTo>
                  <a:pt x="2706" y="13445"/>
                </a:lnTo>
                <a:lnTo>
                  <a:pt x="2290" y="14111"/>
                </a:lnTo>
                <a:lnTo>
                  <a:pt x="1915" y="14818"/>
                </a:lnTo>
                <a:lnTo>
                  <a:pt x="1499" y="14152"/>
                </a:lnTo>
                <a:lnTo>
                  <a:pt x="1291" y="13819"/>
                </a:lnTo>
                <a:lnTo>
                  <a:pt x="1082" y="13445"/>
                </a:lnTo>
                <a:lnTo>
                  <a:pt x="958" y="13070"/>
                </a:lnTo>
                <a:lnTo>
                  <a:pt x="833" y="12654"/>
                </a:lnTo>
                <a:lnTo>
                  <a:pt x="749" y="12279"/>
                </a:lnTo>
                <a:lnTo>
                  <a:pt x="708" y="11905"/>
                </a:lnTo>
                <a:lnTo>
                  <a:pt x="749" y="11613"/>
                </a:lnTo>
                <a:lnTo>
                  <a:pt x="791" y="11364"/>
                </a:lnTo>
                <a:lnTo>
                  <a:pt x="874" y="11072"/>
                </a:lnTo>
                <a:lnTo>
                  <a:pt x="958" y="10864"/>
                </a:lnTo>
                <a:lnTo>
                  <a:pt x="1082" y="10614"/>
                </a:lnTo>
                <a:lnTo>
                  <a:pt x="1249" y="10365"/>
                </a:lnTo>
                <a:lnTo>
                  <a:pt x="1457" y="10157"/>
                </a:lnTo>
                <a:lnTo>
                  <a:pt x="1665" y="9948"/>
                </a:lnTo>
                <a:lnTo>
                  <a:pt x="2081" y="9657"/>
                </a:lnTo>
                <a:lnTo>
                  <a:pt x="2498" y="9449"/>
                </a:lnTo>
                <a:lnTo>
                  <a:pt x="2872" y="9324"/>
                </a:lnTo>
                <a:lnTo>
                  <a:pt x="3288" y="9282"/>
                </a:lnTo>
                <a:close/>
                <a:moveTo>
                  <a:pt x="14444" y="9282"/>
                </a:moveTo>
                <a:lnTo>
                  <a:pt x="14860" y="9324"/>
                </a:lnTo>
                <a:lnTo>
                  <a:pt x="15276" y="9449"/>
                </a:lnTo>
                <a:lnTo>
                  <a:pt x="15651" y="9657"/>
                </a:lnTo>
                <a:lnTo>
                  <a:pt x="16067" y="9948"/>
                </a:lnTo>
                <a:lnTo>
                  <a:pt x="16275" y="10157"/>
                </a:lnTo>
                <a:lnTo>
                  <a:pt x="16483" y="10365"/>
                </a:lnTo>
                <a:lnTo>
                  <a:pt x="16650" y="10614"/>
                </a:lnTo>
                <a:lnTo>
                  <a:pt x="16775" y="10864"/>
                </a:lnTo>
                <a:lnTo>
                  <a:pt x="16900" y="11072"/>
                </a:lnTo>
                <a:lnTo>
                  <a:pt x="16983" y="11364"/>
                </a:lnTo>
                <a:lnTo>
                  <a:pt x="17024" y="11613"/>
                </a:lnTo>
                <a:lnTo>
                  <a:pt x="17024" y="11905"/>
                </a:lnTo>
                <a:lnTo>
                  <a:pt x="16983" y="12279"/>
                </a:lnTo>
                <a:lnTo>
                  <a:pt x="16941" y="12654"/>
                </a:lnTo>
                <a:lnTo>
                  <a:pt x="16816" y="13070"/>
                </a:lnTo>
                <a:lnTo>
                  <a:pt x="16650" y="13445"/>
                </a:lnTo>
                <a:lnTo>
                  <a:pt x="16483" y="13819"/>
                </a:lnTo>
                <a:lnTo>
                  <a:pt x="16275" y="14152"/>
                </a:lnTo>
                <a:lnTo>
                  <a:pt x="15817" y="14818"/>
                </a:lnTo>
                <a:lnTo>
                  <a:pt x="15443" y="14111"/>
                </a:lnTo>
                <a:lnTo>
                  <a:pt x="15068" y="13445"/>
                </a:lnTo>
                <a:lnTo>
                  <a:pt x="14652" y="12779"/>
                </a:lnTo>
                <a:lnTo>
                  <a:pt x="14194" y="12113"/>
                </a:lnTo>
                <a:lnTo>
                  <a:pt x="13819" y="11530"/>
                </a:lnTo>
                <a:lnTo>
                  <a:pt x="13486" y="10906"/>
                </a:lnTo>
                <a:lnTo>
                  <a:pt x="13195" y="10281"/>
                </a:lnTo>
                <a:lnTo>
                  <a:pt x="12904" y="9657"/>
                </a:lnTo>
                <a:lnTo>
                  <a:pt x="13278" y="9491"/>
                </a:lnTo>
                <a:lnTo>
                  <a:pt x="13653" y="9407"/>
                </a:lnTo>
                <a:lnTo>
                  <a:pt x="14069" y="9324"/>
                </a:lnTo>
                <a:lnTo>
                  <a:pt x="14444" y="9282"/>
                </a:lnTo>
                <a:close/>
                <a:moveTo>
                  <a:pt x="5245" y="0"/>
                </a:moveTo>
                <a:lnTo>
                  <a:pt x="5411" y="750"/>
                </a:lnTo>
                <a:lnTo>
                  <a:pt x="5578" y="1665"/>
                </a:lnTo>
                <a:lnTo>
                  <a:pt x="5703" y="2789"/>
                </a:lnTo>
                <a:lnTo>
                  <a:pt x="5744" y="3455"/>
                </a:lnTo>
                <a:lnTo>
                  <a:pt x="5744" y="4163"/>
                </a:lnTo>
                <a:lnTo>
                  <a:pt x="5744" y="4912"/>
                </a:lnTo>
                <a:lnTo>
                  <a:pt x="5703" y="5703"/>
                </a:lnTo>
                <a:lnTo>
                  <a:pt x="5619" y="6494"/>
                </a:lnTo>
                <a:lnTo>
                  <a:pt x="5495" y="7284"/>
                </a:lnTo>
                <a:lnTo>
                  <a:pt x="5328" y="8117"/>
                </a:lnTo>
                <a:lnTo>
                  <a:pt x="5078" y="8991"/>
                </a:lnTo>
                <a:lnTo>
                  <a:pt x="4620" y="8783"/>
                </a:lnTo>
                <a:lnTo>
                  <a:pt x="4121" y="8658"/>
                </a:lnTo>
                <a:lnTo>
                  <a:pt x="3663" y="8575"/>
                </a:lnTo>
                <a:lnTo>
                  <a:pt x="3164" y="8575"/>
                </a:lnTo>
                <a:lnTo>
                  <a:pt x="2664" y="8658"/>
                </a:lnTo>
                <a:lnTo>
                  <a:pt x="2165" y="8825"/>
                </a:lnTo>
                <a:lnTo>
                  <a:pt x="1665" y="9033"/>
                </a:lnTo>
                <a:lnTo>
                  <a:pt x="1207" y="9407"/>
                </a:lnTo>
                <a:lnTo>
                  <a:pt x="916" y="9657"/>
                </a:lnTo>
                <a:lnTo>
                  <a:pt x="708" y="9948"/>
                </a:lnTo>
                <a:lnTo>
                  <a:pt x="500" y="10240"/>
                </a:lnTo>
                <a:lnTo>
                  <a:pt x="292" y="10531"/>
                </a:lnTo>
                <a:lnTo>
                  <a:pt x="167" y="10864"/>
                </a:lnTo>
                <a:lnTo>
                  <a:pt x="83" y="11197"/>
                </a:lnTo>
                <a:lnTo>
                  <a:pt x="42" y="11530"/>
                </a:lnTo>
                <a:lnTo>
                  <a:pt x="0" y="11905"/>
                </a:lnTo>
                <a:lnTo>
                  <a:pt x="42" y="12404"/>
                </a:lnTo>
                <a:lnTo>
                  <a:pt x="125" y="12904"/>
                </a:lnTo>
                <a:lnTo>
                  <a:pt x="292" y="13403"/>
                </a:lnTo>
                <a:lnTo>
                  <a:pt x="500" y="13861"/>
                </a:lnTo>
                <a:lnTo>
                  <a:pt x="749" y="14319"/>
                </a:lnTo>
                <a:lnTo>
                  <a:pt x="999" y="14777"/>
                </a:lnTo>
                <a:lnTo>
                  <a:pt x="1582" y="15568"/>
                </a:lnTo>
                <a:lnTo>
                  <a:pt x="1249" y="16400"/>
                </a:lnTo>
                <a:lnTo>
                  <a:pt x="958" y="17316"/>
                </a:lnTo>
                <a:lnTo>
                  <a:pt x="708" y="18232"/>
                </a:lnTo>
                <a:lnTo>
                  <a:pt x="541" y="19189"/>
                </a:lnTo>
                <a:lnTo>
                  <a:pt x="416" y="20230"/>
                </a:lnTo>
                <a:lnTo>
                  <a:pt x="333" y="21312"/>
                </a:lnTo>
                <a:lnTo>
                  <a:pt x="375" y="22436"/>
                </a:lnTo>
                <a:lnTo>
                  <a:pt x="416" y="23643"/>
                </a:lnTo>
                <a:lnTo>
                  <a:pt x="583" y="24933"/>
                </a:lnTo>
                <a:lnTo>
                  <a:pt x="833" y="26307"/>
                </a:lnTo>
                <a:lnTo>
                  <a:pt x="1124" y="27722"/>
                </a:lnTo>
                <a:lnTo>
                  <a:pt x="1499" y="29262"/>
                </a:lnTo>
                <a:lnTo>
                  <a:pt x="1998" y="30885"/>
                </a:lnTo>
                <a:lnTo>
                  <a:pt x="2539" y="32592"/>
                </a:lnTo>
                <a:lnTo>
                  <a:pt x="3205" y="34423"/>
                </a:lnTo>
                <a:lnTo>
                  <a:pt x="3996" y="36380"/>
                </a:lnTo>
                <a:lnTo>
                  <a:pt x="13778" y="36380"/>
                </a:lnTo>
                <a:lnTo>
                  <a:pt x="14527" y="34423"/>
                </a:lnTo>
                <a:lnTo>
                  <a:pt x="15193" y="32592"/>
                </a:lnTo>
                <a:lnTo>
                  <a:pt x="15776" y="30885"/>
                </a:lnTo>
                <a:lnTo>
                  <a:pt x="16234" y="29262"/>
                </a:lnTo>
                <a:lnTo>
                  <a:pt x="16608" y="27722"/>
                </a:lnTo>
                <a:lnTo>
                  <a:pt x="16941" y="26307"/>
                </a:lnTo>
                <a:lnTo>
                  <a:pt x="17149" y="24933"/>
                </a:lnTo>
                <a:lnTo>
                  <a:pt x="17316" y="23643"/>
                </a:lnTo>
                <a:lnTo>
                  <a:pt x="17399" y="22436"/>
                </a:lnTo>
                <a:lnTo>
                  <a:pt x="17399" y="21312"/>
                </a:lnTo>
                <a:lnTo>
                  <a:pt x="17357" y="20230"/>
                </a:lnTo>
                <a:lnTo>
                  <a:pt x="17233" y="19189"/>
                </a:lnTo>
                <a:lnTo>
                  <a:pt x="17024" y="18232"/>
                </a:lnTo>
                <a:lnTo>
                  <a:pt x="16775" y="17316"/>
                </a:lnTo>
                <a:lnTo>
                  <a:pt x="16483" y="16400"/>
                </a:lnTo>
                <a:lnTo>
                  <a:pt x="16150" y="15568"/>
                </a:lnTo>
                <a:lnTo>
                  <a:pt x="16733" y="14777"/>
                </a:lnTo>
                <a:lnTo>
                  <a:pt x="16983" y="14319"/>
                </a:lnTo>
                <a:lnTo>
                  <a:pt x="17233" y="13861"/>
                </a:lnTo>
                <a:lnTo>
                  <a:pt x="17441" y="13403"/>
                </a:lnTo>
                <a:lnTo>
                  <a:pt x="17607" y="12904"/>
                </a:lnTo>
                <a:lnTo>
                  <a:pt x="17690" y="12404"/>
                </a:lnTo>
                <a:lnTo>
                  <a:pt x="17732" y="11905"/>
                </a:lnTo>
                <a:lnTo>
                  <a:pt x="17732" y="11530"/>
                </a:lnTo>
                <a:lnTo>
                  <a:pt x="17649" y="11197"/>
                </a:lnTo>
                <a:lnTo>
                  <a:pt x="17566" y="10864"/>
                </a:lnTo>
                <a:lnTo>
                  <a:pt x="17441" y="10531"/>
                </a:lnTo>
                <a:lnTo>
                  <a:pt x="17274" y="10240"/>
                </a:lnTo>
                <a:lnTo>
                  <a:pt x="17066" y="9948"/>
                </a:lnTo>
                <a:lnTo>
                  <a:pt x="16816" y="9657"/>
                </a:lnTo>
                <a:lnTo>
                  <a:pt x="16525" y="9407"/>
                </a:lnTo>
                <a:lnTo>
                  <a:pt x="16067" y="9033"/>
                </a:lnTo>
                <a:lnTo>
                  <a:pt x="15568" y="8825"/>
                </a:lnTo>
                <a:lnTo>
                  <a:pt x="15068" y="8658"/>
                </a:lnTo>
                <a:lnTo>
                  <a:pt x="14610" y="8575"/>
                </a:lnTo>
                <a:lnTo>
                  <a:pt x="14111" y="8575"/>
                </a:lnTo>
                <a:lnTo>
                  <a:pt x="13611" y="8658"/>
                </a:lnTo>
                <a:lnTo>
                  <a:pt x="13112" y="8783"/>
                </a:lnTo>
                <a:lnTo>
                  <a:pt x="12654" y="8991"/>
                </a:lnTo>
                <a:lnTo>
                  <a:pt x="12446" y="8117"/>
                </a:lnTo>
                <a:lnTo>
                  <a:pt x="12238" y="7284"/>
                </a:lnTo>
                <a:lnTo>
                  <a:pt x="12113" y="6494"/>
                </a:lnTo>
                <a:lnTo>
                  <a:pt x="12030" y="5661"/>
                </a:lnTo>
                <a:lnTo>
                  <a:pt x="11988" y="4912"/>
                </a:lnTo>
                <a:lnTo>
                  <a:pt x="11988" y="4163"/>
                </a:lnTo>
                <a:lnTo>
                  <a:pt x="11988" y="3455"/>
                </a:lnTo>
                <a:lnTo>
                  <a:pt x="12030" y="2789"/>
                </a:lnTo>
                <a:lnTo>
                  <a:pt x="12154" y="1665"/>
                </a:lnTo>
                <a:lnTo>
                  <a:pt x="12321" y="750"/>
                </a:lnTo>
                <a:lnTo>
                  <a:pt x="1248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4"/>
          <p:cNvSpPr/>
          <p:nvPr/>
        </p:nvSpPr>
        <p:spPr>
          <a:xfrm>
            <a:off x="3458333" y="2733160"/>
            <a:ext cx="839037" cy="1721320"/>
          </a:xfrm>
          <a:custGeom>
            <a:avLst/>
            <a:gdLst/>
            <a:ahLst/>
            <a:cxnLst/>
            <a:rect l="l" t="t" r="r" b="b"/>
            <a:pathLst>
              <a:path w="17733" h="36380" extrusionOk="0">
                <a:moveTo>
                  <a:pt x="3289" y="9282"/>
                </a:moveTo>
                <a:lnTo>
                  <a:pt x="3705" y="9324"/>
                </a:lnTo>
                <a:lnTo>
                  <a:pt x="4080" y="9366"/>
                </a:lnTo>
                <a:lnTo>
                  <a:pt x="4496" y="9491"/>
                </a:lnTo>
                <a:lnTo>
                  <a:pt x="4829" y="9657"/>
                </a:lnTo>
                <a:lnTo>
                  <a:pt x="4579" y="10281"/>
                </a:lnTo>
                <a:lnTo>
                  <a:pt x="4288" y="10906"/>
                </a:lnTo>
                <a:lnTo>
                  <a:pt x="3955" y="11530"/>
                </a:lnTo>
                <a:lnTo>
                  <a:pt x="3580" y="12113"/>
                </a:lnTo>
                <a:lnTo>
                  <a:pt x="3123" y="12779"/>
                </a:lnTo>
                <a:lnTo>
                  <a:pt x="2706" y="13445"/>
                </a:lnTo>
                <a:lnTo>
                  <a:pt x="2290" y="14111"/>
                </a:lnTo>
                <a:lnTo>
                  <a:pt x="1957" y="14818"/>
                </a:lnTo>
                <a:lnTo>
                  <a:pt x="1499" y="14152"/>
                </a:lnTo>
                <a:lnTo>
                  <a:pt x="1291" y="13819"/>
                </a:lnTo>
                <a:lnTo>
                  <a:pt x="1083" y="13445"/>
                </a:lnTo>
                <a:lnTo>
                  <a:pt x="958" y="13070"/>
                </a:lnTo>
                <a:lnTo>
                  <a:pt x="833" y="12654"/>
                </a:lnTo>
                <a:lnTo>
                  <a:pt x="750" y="12279"/>
                </a:lnTo>
                <a:lnTo>
                  <a:pt x="750" y="11905"/>
                </a:lnTo>
                <a:lnTo>
                  <a:pt x="750" y="11613"/>
                </a:lnTo>
                <a:lnTo>
                  <a:pt x="792" y="11364"/>
                </a:lnTo>
                <a:lnTo>
                  <a:pt x="875" y="11072"/>
                </a:lnTo>
                <a:lnTo>
                  <a:pt x="958" y="10864"/>
                </a:lnTo>
                <a:lnTo>
                  <a:pt x="1125" y="10614"/>
                </a:lnTo>
                <a:lnTo>
                  <a:pt x="1291" y="10365"/>
                </a:lnTo>
                <a:lnTo>
                  <a:pt x="1458" y="10157"/>
                </a:lnTo>
                <a:lnTo>
                  <a:pt x="1707" y="9948"/>
                </a:lnTo>
                <a:lnTo>
                  <a:pt x="2082" y="9657"/>
                </a:lnTo>
                <a:lnTo>
                  <a:pt x="2498" y="9449"/>
                </a:lnTo>
                <a:lnTo>
                  <a:pt x="2914" y="9324"/>
                </a:lnTo>
                <a:lnTo>
                  <a:pt x="3289" y="9282"/>
                </a:lnTo>
                <a:close/>
                <a:moveTo>
                  <a:pt x="14486" y="9282"/>
                </a:moveTo>
                <a:lnTo>
                  <a:pt x="14861" y="9324"/>
                </a:lnTo>
                <a:lnTo>
                  <a:pt x="15277" y="9449"/>
                </a:lnTo>
                <a:lnTo>
                  <a:pt x="15693" y="9657"/>
                </a:lnTo>
                <a:lnTo>
                  <a:pt x="16068" y="9948"/>
                </a:lnTo>
                <a:lnTo>
                  <a:pt x="16317" y="10157"/>
                </a:lnTo>
                <a:lnTo>
                  <a:pt x="16484" y="10365"/>
                </a:lnTo>
                <a:lnTo>
                  <a:pt x="16650" y="10614"/>
                </a:lnTo>
                <a:lnTo>
                  <a:pt x="16775" y="10864"/>
                </a:lnTo>
                <a:lnTo>
                  <a:pt x="16900" y="11072"/>
                </a:lnTo>
                <a:lnTo>
                  <a:pt x="16983" y="11364"/>
                </a:lnTo>
                <a:lnTo>
                  <a:pt x="17025" y="11613"/>
                </a:lnTo>
                <a:lnTo>
                  <a:pt x="17025" y="11905"/>
                </a:lnTo>
                <a:lnTo>
                  <a:pt x="17025" y="12279"/>
                </a:lnTo>
                <a:lnTo>
                  <a:pt x="16942" y="12654"/>
                </a:lnTo>
                <a:lnTo>
                  <a:pt x="16817" y="13070"/>
                </a:lnTo>
                <a:lnTo>
                  <a:pt x="16650" y="13445"/>
                </a:lnTo>
                <a:lnTo>
                  <a:pt x="16484" y="13819"/>
                </a:lnTo>
                <a:lnTo>
                  <a:pt x="16276" y="14152"/>
                </a:lnTo>
                <a:lnTo>
                  <a:pt x="15818" y="14818"/>
                </a:lnTo>
                <a:lnTo>
                  <a:pt x="15443" y="14111"/>
                </a:lnTo>
                <a:lnTo>
                  <a:pt x="15069" y="13445"/>
                </a:lnTo>
                <a:lnTo>
                  <a:pt x="14652" y="12779"/>
                </a:lnTo>
                <a:lnTo>
                  <a:pt x="14195" y="12113"/>
                </a:lnTo>
                <a:lnTo>
                  <a:pt x="13820" y="11530"/>
                </a:lnTo>
                <a:lnTo>
                  <a:pt x="13487" y="10906"/>
                </a:lnTo>
                <a:lnTo>
                  <a:pt x="13196" y="10281"/>
                </a:lnTo>
                <a:lnTo>
                  <a:pt x="12946" y="9657"/>
                </a:lnTo>
                <a:lnTo>
                  <a:pt x="13279" y="9491"/>
                </a:lnTo>
                <a:lnTo>
                  <a:pt x="13695" y="9407"/>
                </a:lnTo>
                <a:lnTo>
                  <a:pt x="14070" y="9324"/>
                </a:lnTo>
                <a:lnTo>
                  <a:pt x="14486" y="9282"/>
                </a:lnTo>
                <a:close/>
                <a:moveTo>
                  <a:pt x="5287" y="0"/>
                </a:moveTo>
                <a:lnTo>
                  <a:pt x="5454" y="750"/>
                </a:lnTo>
                <a:lnTo>
                  <a:pt x="5578" y="1665"/>
                </a:lnTo>
                <a:lnTo>
                  <a:pt x="5703" y="2789"/>
                </a:lnTo>
                <a:lnTo>
                  <a:pt x="5745" y="3455"/>
                </a:lnTo>
                <a:lnTo>
                  <a:pt x="5787" y="4163"/>
                </a:lnTo>
                <a:lnTo>
                  <a:pt x="5745" y="4912"/>
                </a:lnTo>
                <a:lnTo>
                  <a:pt x="5703" y="5703"/>
                </a:lnTo>
                <a:lnTo>
                  <a:pt x="5620" y="6494"/>
                </a:lnTo>
                <a:lnTo>
                  <a:pt x="5495" y="7284"/>
                </a:lnTo>
                <a:lnTo>
                  <a:pt x="5329" y="8117"/>
                </a:lnTo>
                <a:lnTo>
                  <a:pt x="5079" y="8991"/>
                </a:lnTo>
                <a:lnTo>
                  <a:pt x="4621" y="8783"/>
                </a:lnTo>
                <a:lnTo>
                  <a:pt x="4163" y="8658"/>
                </a:lnTo>
                <a:lnTo>
                  <a:pt x="3664" y="8575"/>
                </a:lnTo>
                <a:lnTo>
                  <a:pt x="3164" y="8575"/>
                </a:lnTo>
                <a:lnTo>
                  <a:pt x="2665" y="8658"/>
                </a:lnTo>
                <a:lnTo>
                  <a:pt x="2165" y="8825"/>
                </a:lnTo>
                <a:lnTo>
                  <a:pt x="1707" y="9033"/>
                </a:lnTo>
                <a:lnTo>
                  <a:pt x="1208" y="9407"/>
                </a:lnTo>
                <a:lnTo>
                  <a:pt x="958" y="9657"/>
                </a:lnTo>
                <a:lnTo>
                  <a:pt x="708" y="9948"/>
                </a:lnTo>
                <a:lnTo>
                  <a:pt x="500" y="10240"/>
                </a:lnTo>
                <a:lnTo>
                  <a:pt x="334" y="10531"/>
                </a:lnTo>
                <a:lnTo>
                  <a:pt x="167" y="10864"/>
                </a:lnTo>
                <a:lnTo>
                  <a:pt x="84" y="11197"/>
                </a:lnTo>
                <a:lnTo>
                  <a:pt x="42" y="11530"/>
                </a:lnTo>
                <a:lnTo>
                  <a:pt x="1" y="11905"/>
                </a:lnTo>
                <a:lnTo>
                  <a:pt x="42" y="12404"/>
                </a:lnTo>
                <a:lnTo>
                  <a:pt x="167" y="12904"/>
                </a:lnTo>
                <a:lnTo>
                  <a:pt x="334" y="13403"/>
                </a:lnTo>
                <a:lnTo>
                  <a:pt x="500" y="13861"/>
                </a:lnTo>
                <a:lnTo>
                  <a:pt x="750" y="14319"/>
                </a:lnTo>
                <a:lnTo>
                  <a:pt x="1041" y="14777"/>
                </a:lnTo>
                <a:lnTo>
                  <a:pt x="1583" y="15568"/>
                </a:lnTo>
                <a:lnTo>
                  <a:pt x="1250" y="16400"/>
                </a:lnTo>
                <a:lnTo>
                  <a:pt x="958" y="17316"/>
                </a:lnTo>
                <a:lnTo>
                  <a:pt x="708" y="18232"/>
                </a:lnTo>
                <a:lnTo>
                  <a:pt x="542" y="19189"/>
                </a:lnTo>
                <a:lnTo>
                  <a:pt x="417" y="20230"/>
                </a:lnTo>
                <a:lnTo>
                  <a:pt x="375" y="21312"/>
                </a:lnTo>
                <a:lnTo>
                  <a:pt x="375" y="22436"/>
                </a:lnTo>
                <a:lnTo>
                  <a:pt x="459" y="23643"/>
                </a:lnTo>
                <a:lnTo>
                  <a:pt x="584" y="24933"/>
                </a:lnTo>
                <a:lnTo>
                  <a:pt x="833" y="26307"/>
                </a:lnTo>
                <a:lnTo>
                  <a:pt x="1125" y="27722"/>
                </a:lnTo>
                <a:lnTo>
                  <a:pt x="1541" y="29262"/>
                </a:lnTo>
                <a:lnTo>
                  <a:pt x="1999" y="30885"/>
                </a:lnTo>
                <a:lnTo>
                  <a:pt x="2581" y="32592"/>
                </a:lnTo>
                <a:lnTo>
                  <a:pt x="3247" y="34423"/>
                </a:lnTo>
                <a:lnTo>
                  <a:pt x="3997" y="36380"/>
                </a:lnTo>
                <a:lnTo>
                  <a:pt x="13778" y="36380"/>
                </a:lnTo>
                <a:lnTo>
                  <a:pt x="14528" y="34423"/>
                </a:lnTo>
                <a:lnTo>
                  <a:pt x="15194" y="32592"/>
                </a:lnTo>
                <a:lnTo>
                  <a:pt x="15776" y="30885"/>
                </a:lnTo>
                <a:lnTo>
                  <a:pt x="16234" y="29262"/>
                </a:lnTo>
                <a:lnTo>
                  <a:pt x="16650" y="27722"/>
                </a:lnTo>
                <a:lnTo>
                  <a:pt x="16942" y="26307"/>
                </a:lnTo>
                <a:lnTo>
                  <a:pt x="17192" y="24933"/>
                </a:lnTo>
                <a:lnTo>
                  <a:pt x="17316" y="23643"/>
                </a:lnTo>
                <a:lnTo>
                  <a:pt x="17400" y="22436"/>
                </a:lnTo>
                <a:lnTo>
                  <a:pt x="17400" y="21312"/>
                </a:lnTo>
                <a:lnTo>
                  <a:pt x="17358" y="20230"/>
                </a:lnTo>
                <a:lnTo>
                  <a:pt x="17233" y="19189"/>
                </a:lnTo>
                <a:lnTo>
                  <a:pt x="17025" y="18232"/>
                </a:lnTo>
                <a:lnTo>
                  <a:pt x="16817" y="17316"/>
                </a:lnTo>
                <a:lnTo>
                  <a:pt x="16526" y="16400"/>
                </a:lnTo>
                <a:lnTo>
                  <a:pt x="16151" y="15568"/>
                </a:lnTo>
                <a:lnTo>
                  <a:pt x="16734" y="14777"/>
                </a:lnTo>
                <a:lnTo>
                  <a:pt x="17025" y="14319"/>
                </a:lnTo>
                <a:lnTo>
                  <a:pt x="17233" y="13861"/>
                </a:lnTo>
                <a:lnTo>
                  <a:pt x="17441" y="13403"/>
                </a:lnTo>
                <a:lnTo>
                  <a:pt x="17608" y="12904"/>
                </a:lnTo>
                <a:lnTo>
                  <a:pt x="17733" y="12404"/>
                </a:lnTo>
                <a:lnTo>
                  <a:pt x="17733" y="11905"/>
                </a:lnTo>
                <a:lnTo>
                  <a:pt x="17733" y="11530"/>
                </a:lnTo>
                <a:lnTo>
                  <a:pt x="17691" y="11197"/>
                </a:lnTo>
                <a:lnTo>
                  <a:pt x="17566" y="10864"/>
                </a:lnTo>
                <a:lnTo>
                  <a:pt x="17441" y="10531"/>
                </a:lnTo>
                <a:lnTo>
                  <a:pt x="17275" y="10240"/>
                </a:lnTo>
                <a:lnTo>
                  <a:pt x="17067" y="9948"/>
                </a:lnTo>
                <a:lnTo>
                  <a:pt x="16817" y="9657"/>
                </a:lnTo>
                <a:lnTo>
                  <a:pt x="16526" y="9407"/>
                </a:lnTo>
                <a:lnTo>
                  <a:pt x="16068" y="9033"/>
                </a:lnTo>
                <a:lnTo>
                  <a:pt x="15568" y="8825"/>
                </a:lnTo>
                <a:lnTo>
                  <a:pt x="15110" y="8658"/>
                </a:lnTo>
                <a:lnTo>
                  <a:pt x="14611" y="8575"/>
                </a:lnTo>
                <a:lnTo>
                  <a:pt x="14111" y="8575"/>
                </a:lnTo>
                <a:lnTo>
                  <a:pt x="13612" y="8658"/>
                </a:lnTo>
                <a:lnTo>
                  <a:pt x="13154" y="8783"/>
                </a:lnTo>
                <a:lnTo>
                  <a:pt x="12696" y="8991"/>
                </a:lnTo>
                <a:lnTo>
                  <a:pt x="12446" y="8117"/>
                </a:lnTo>
                <a:lnTo>
                  <a:pt x="12280" y="7284"/>
                </a:lnTo>
                <a:lnTo>
                  <a:pt x="12113" y="6494"/>
                </a:lnTo>
                <a:lnTo>
                  <a:pt x="12030" y="5661"/>
                </a:lnTo>
                <a:lnTo>
                  <a:pt x="11989" y="4912"/>
                </a:lnTo>
                <a:lnTo>
                  <a:pt x="11989" y="4163"/>
                </a:lnTo>
                <a:lnTo>
                  <a:pt x="12030" y="3455"/>
                </a:lnTo>
                <a:lnTo>
                  <a:pt x="12072" y="2789"/>
                </a:lnTo>
                <a:lnTo>
                  <a:pt x="12197" y="1665"/>
                </a:lnTo>
                <a:lnTo>
                  <a:pt x="12322" y="750"/>
                </a:lnTo>
                <a:lnTo>
                  <a:pt x="124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8" name="Google Shape;838;p34"/>
          <p:cNvGrpSpPr/>
          <p:nvPr/>
        </p:nvGrpSpPr>
        <p:grpSpPr>
          <a:xfrm>
            <a:off x="1561003" y="2080117"/>
            <a:ext cx="541968" cy="951588"/>
            <a:chOff x="5755400" y="3340825"/>
            <a:chExt cx="276825" cy="486000"/>
          </a:xfrm>
        </p:grpSpPr>
        <p:sp>
          <p:nvSpPr>
            <p:cNvPr id="839" name="Google Shape;839;p34"/>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4"/>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4"/>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4"/>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4"/>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4"/>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34"/>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4"/>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text 2">
  <p:cSld name="CUSTOM_18_1_1">
    <p:spTree>
      <p:nvGrpSpPr>
        <p:cNvPr id="1" name="Shape 847"/>
        <p:cNvGrpSpPr/>
        <p:nvPr/>
      </p:nvGrpSpPr>
      <p:grpSpPr>
        <a:xfrm>
          <a:off x="0" y="0"/>
          <a:ext cx="0" cy="0"/>
          <a:chOff x="0" y="0"/>
          <a:chExt cx="0" cy="0"/>
        </a:xfrm>
      </p:grpSpPr>
      <p:sp>
        <p:nvSpPr>
          <p:cNvPr id="848" name="Google Shape;848;p35"/>
          <p:cNvSpPr/>
          <p:nvPr/>
        </p:nvSpPr>
        <p:spPr>
          <a:xfrm>
            <a:off x="6599800" y="-9466"/>
            <a:ext cx="25509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5"/>
          <p:cNvSpPr txBox="1">
            <a:spLocks noGrp="1"/>
          </p:cNvSpPr>
          <p:nvPr>
            <p:ph type="title"/>
          </p:nvPr>
        </p:nvSpPr>
        <p:spPr>
          <a:xfrm>
            <a:off x="929325" y="1246938"/>
            <a:ext cx="2178300" cy="12903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b="1">
                <a:latin typeface="Montserrat"/>
                <a:ea typeface="Montserrat"/>
                <a:cs typeface="Montserrat"/>
                <a:sym typeface="Montserrat"/>
              </a:defRPr>
            </a:lvl1pPr>
            <a:lvl2pPr lvl="1" rtl="0">
              <a:spcBef>
                <a:spcPts val="0"/>
              </a:spcBef>
              <a:spcAft>
                <a:spcPts val="0"/>
              </a:spcAft>
              <a:buSzPts val="2800"/>
              <a:buNone/>
              <a:defRPr>
                <a:latin typeface="Poppins"/>
                <a:ea typeface="Poppins"/>
                <a:cs typeface="Poppins"/>
                <a:sym typeface="Poppins"/>
              </a:defRPr>
            </a:lvl2pPr>
            <a:lvl3pPr lvl="2" rtl="0">
              <a:spcBef>
                <a:spcPts val="0"/>
              </a:spcBef>
              <a:spcAft>
                <a:spcPts val="0"/>
              </a:spcAft>
              <a:buSzPts val="2800"/>
              <a:buNone/>
              <a:defRPr>
                <a:latin typeface="Poppins"/>
                <a:ea typeface="Poppins"/>
                <a:cs typeface="Poppins"/>
                <a:sym typeface="Poppins"/>
              </a:defRPr>
            </a:lvl3pPr>
            <a:lvl4pPr lvl="3" rtl="0">
              <a:spcBef>
                <a:spcPts val="0"/>
              </a:spcBef>
              <a:spcAft>
                <a:spcPts val="0"/>
              </a:spcAft>
              <a:buSzPts val="2800"/>
              <a:buNone/>
              <a:defRPr>
                <a:latin typeface="Poppins"/>
                <a:ea typeface="Poppins"/>
                <a:cs typeface="Poppins"/>
                <a:sym typeface="Poppins"/>
              </a:defRPr>
            </a:lvl4pPr>
            <a:lvl5pPr lvl="4" rtl="0">
              <a:spcBef>
                <a:spcPts val="0"/>
              </a:spcBef>
              <a:spcAft>
                <a:spcPts val="0"/>
              </a:spcAft>
              <a:buSzPts val="2800"/>
              <a:buNone/>
              <a:defRPr>
                <a:latin typeface="Poppins"/>
                <a:ea typeface="Poppins"/>
                <a:cs typeface="Poppins"/>
                <a:sym typeface="Poppins"/>
              </a:defRPr>
            </a:lvl5pPr>
            <a:lvl6pPr lvl="5" rtl="0">
              <a:spcBef>
                <a:spcPts val="0"/>
              </a:spcBef>
              <a:spcAft>
                <a:spcPts val="0"/>
              </a:spcAft>
              <a:buSzPts val="2800"/>
              <a:buNone/>
              <a:defRPr>
                <a:latin typeface="Poppins"/>
                <a:ea typeface="Poppins"/>
                <a:cs typeface="Poppins"/>
                <a:sym typeface="Poppins"/>
              </a:defRPr>
            </a:lvl6pPr>
            <a:lvl7pPr lvl="6" rtl="0">
              <a:spcBef>
                <a:spcPts val="0"/>
              </a:spcBef>
              <a:spcAft>
                <a:spcPts val="0"/>
              </a:spcAft>
              <a:buSzPts val="2800"/>
              <a:buNone/>
              <a:defRPr>
                <a:latin typeface="Poppins"/>
                <a:ea typeface="Poppins"/>
                <a:cs typeface="Poppins"/>
                <a:sym typeface="Poppins"/>
              </a:defRPr>
            </a:lvl7pPr>
            <a:lvl8pPr lvl="7" rtl="0">
              <a:spcBef>
                <a:spcPts val="0"/>
              </a:spcBef>
              <a:spcAft>
                <a:spcPts val="0"/>
              </a:spcAft>
              <a:buSzPts val="2800"/>
              <a:buNone/>
              <a:defRPr>
                <a:latin typeface="Poppins"/>
                <a:ea typeface="Poppins"/>
                <a:cs typeface="Poppins"/>
                <a:sym typeface="Poppins"/>
              </a:defRPr>
            </a:lvl8pPr>
            <a:lvl9pPr lvl="8" rtl="0">
              <a:spcBef>
                <a:spcPts val="0"/>
              </a:spcBef>
              <a:spcAft>
                <a:spcPts val="0"/>
              </a:spcAft>
              <a:buSzPts val="2800"/>
              <a:buNone/>
              <a:defRPr>
                <a:latin typeface="Poppins"/>
                <a:ea typeface="Poppins"/>
                <a:cs typeface="Poppins"/>
                <a:sym typeface="Poppins"/>
              </a:defRPr>
            </a:lvl9pPr>
          </a:lstStyle>
          <a:p>
            <a:endParaRPr/>
          </a:p>
        </p:txBody>
      </p:sp>
      <p:sp>
        <p:nvSpPr>
          <p:cNvPr id="850" name="Google Shape;850;p35"/>
          <p:cNvSpPr txBox="1">
            <a:spLocks noGrp="1"/>
          </p:cNvSpPr>
          <p:nvPr>
            <p:ph type="subTitle" idx="1"/>
          </p:nvPr>
        </p:nvSpPr>
        <p:spPr>
          <a:xfrm>
            <a:off x="929325" y="2360276"/>
            <a:ext cx="3087300" cy="1097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5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51" name="Google Shape;851;p35"/>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2" name="Google Shape;852;p35"/>
          <p:cNvGrpSpPr/>
          <p:nvPr/>
        </p:nvGrpSpPr>
        <p:grpSpPr>
          <a:xfrm>
            <a:off x="-404820" y="-152397"/>
            <a:ext cx="2530096" cy="950494"/>
            <a:chOff x="3166125" y="2747000"/>
            <a:chExt cx="1157250" cy="434750"/>
          </a:xfrm>
        </p:grpSpPr>
        <p:sp>
          <p:nvSpPr>
            <p:cNvPr id="853" name="Google Shape;853;p35"/>
            <p:cNvSpPr/>
            <p:nvPr/>
          </p:nvSpPr>
          <p:spPr>
            <a:xfrm>
              <a:off x="3313075" y="2747000"/>
              <a:ext cx="3125" cy="338150"/>
            </a:xfrm>
            <a:custGeom>
              <a:avLst/>
              <a:gdLst/>
              <a:ahLst/>
              <a:cxnLst/>
              <a:rect l="l" t="t" r="r" b="b"/>
              <a:pathLst>
                <a:path w="125" h="13526" extrusionOk="0">
                  <a:moveTo>
                    <a:pt x="42" y="1"/>
                  </a:moveTo>
                  <a:lnTo>
                    <a:pt x="1" y="83"/>
                  </a:lnTo>
                  <a:lnTo>
                    <a:pt x="1" y="13485"/>
                  </a:lnTo>
                  <a:lnTo>
                    <a:pt x="42"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35"/>
            <p:cNvSpPr/>
            <p:nvPr/>
          </p:nvSpPr>
          <p:spPr>
            <a:xfrm>
              <a:off x="3166125" y="3036825"/>
              <a:ext cx="298050" cy="144925"/>
            </a:xfrm>
            <a:custGeom>
              <a:avLst/>
              <a:gdLst/>
              <a:ahLst/>
              <a:cxnLst/>
              <a:rect l="l" t="t" r="r" b="b"/>
              <a:pathLst>
                <a:path w="11922" h="5797" extrusionOk="0">
                  <a:moveTo>
                    <a:pt x="5468" y="1"/>
                  </a:moveTo>
                  <a:lnTo>
                    <a:pt x="4974" y="42"/>
                  </a:lnTo>
                  <a:lnTo>
                    <a:pt x="4522" y="124"/>
                  </a:lnTo>
                  <a:lnTo>
                    <a:pt x="4111" y="247"/>
                  </a:lnTo>
                  <a:lnTo>
                    <a:pt x="3741" y="371"/>
                  </a:lnTo>
                  <a:lnTo>
                    <a:pt x="3371" y="535"/>
                  </a:lnTo>
                  <a:lnTo>
                    <a:pt x="3001" y="699"/>
                  </a:lnTo>
                  <a:lnTo>
                    <a:pt x="2713" y="905"/>
                  </a:lnTo>
                  <a:lnTo>
                    <a:pt x="2426" y="1110"/>
                  </a:lnTo>
                  <a:lnTo>
                    <a:pt x="2138" y="1316"/>
                  </a:lnTo>
                  <a:lnTo>
                    <a:pt x="1644" y="1809"/>
                  </a:lnTo>
                  <a:lnTo>
                    <a:pt x="1233" y="2344"/>
                  </a:lnTo>
                  <a:lnTo>
                    <a:pt x="904" y="2919"/>
                  </a:lnTo>
                  <a:lnTo>
                    <a:pt x="617" y="3454"/>
                  </a:lnTo>
                  <a:lnTo>
                    <a:pt x="411" y="3988"/>
                  </a:lnTo>
                  <a:lnTo>
                    <a:pt x="247" y="4481"/>
                  </a:lnTo>
                  <a:lnTo>
                    <a:pt x="123" y="4893"/>
                  </a:lnTo>
                  <a:lnTo>
                    <a:pt x="0" y="5550"/>
                  </a:lnTo>
                  <a:lnTo>
                    <a:pt x="0" y="5797"/>
                  </a:lnTo>
                  <a:lnTo>
                    <a:pt x="11922" y="5797"/>
                  </a:lnTo>
                  <a:lnTo>
                    <a:pt x="11881" y="5550"/>
                  </a:lnTo>
                  <a:lnTo>
                    <a:pt x="11757" y="4893"/>
                  </a:lnTo>
                  <a:lnTo>
                    <a:pt x="11634" y="4481"/>
                  </a:lnTo>
                  <a:lnTo>
                    <a:pt x="11470" y="3988"/>
                  </a:lnTo>
                  <a:lnTo>
                    <a:pt x="11264" y="3454"/>
                  </a:lnTo>
                  <a:lnTo>
                    <a:pt x="10976" y="2919"/>
                  </a:lnTo>
                  <a:lnTo>
                    <a:pt x="10647" y="2344"/>
                  </a:lnTo>
                  <a:lnTo>
                    <a:pt x="10236" y="1809"/>
                  </a:lnTo>
                  <a:lnTo>
                    <a:pt x="9784" y="1316"/>
                  </a:lnTo>
                  <a:lnTo>
                    <a:pt x="9496" y="1110"/>
                  </a:lnTo>
                  <a:lnTo>
                    <a:pt x="9209" y="905"/>
                  </a:lnTo>
                  <a:lnTo>
                    <a:pt x="8880" y="699"/>
                  </a:lnTo>
                  <a:lnTo>
                    <a:pt x="8551" y="535"/>
                  </a:lnTo>
                  <a:lnTo>
                    <a:pt x="8181" y="371"/>
                  </a:lnTo>
                  <a:lnTo>
                    <a:pt x="7770" y="247"/>
                  </a:lnTo>
                  <a:lnTo>
                    <a:pt x="7359" y="124"/>
                  </a:lnTo>
                  <a:lnTo>
                    <a:pt x="6906" y="42"/>
                  </a:lnTo>
                  <a:lnTo>
                    <a:pt x="645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35"/>
            <p:cNvSpPr/>
            <p:nvPr/>
          </p:nvSpPr>
          <p:spPr>
            <a:xfrm>
              <a:off x="3742675" y="2747000"/>
              <a:ext cx="3100" cy="338150"/>
            </a:xfrm>
            <a:custGeom>
              <a:avLst/>
              <a:gdLst/>
              <a:ahLst/>
              <a:cxnLst/>
              <a:rect l="l" t="t" r="r" b="b"/>
              <a:pathLst>
                <a:path w="124" h="13526" extrusionOk="0">
                  <a:moveTo>
                    <a:pt x="41" y="1"/>
                  </a:moveTo>
                  <a:lnTo>
                    <a:pt x="0" y="83"/>
                  </a:lnTo>
                  <a:lnTo>
                    <a:pt x="0" y="13485"/>
                  </a:lnTo>
                  <a:lnTo>
                    <a:pt x="41" y="13526"/>
                  </a:lnTo>
                  <a:lnTo>
                    <a:pt x="124" y="13526"/>
                  </a:lnTo>
                  <a:lnTo>
                    <a:pt x="124" y="13485"/>
                  </a:lnTo>
                  <a:lnTo>
                    <a:pt x="124" y="83"/>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35"/>
            <p:cNvSpPr/>
            <p:nvPr/>
          </p:nvSpPr>
          <p:spPr>
            <a:xfrm>
              <a:off x="3595700" y="3036825"/>
              <a:ext cx="298075" cy="144925"/>
            </a:xfrm>
            <a:custGeom>
              <a:avLst/>
              <a:gdLst/>
              <a:ahLst/>
              <a:cxnLst/>
              <a:rect l="l" t="t" r="r" b="b"/>
              <a:pathLst>
                <a:path w="11923" h="5797" extrusionOk="0">
                  <a:moveTo>
                    <a:pt x="5468" y="1"/>
                  </a:moveTo>
                  <a:lnTo>
                    <a:pt x="4975" y="42"/>
                  </a:lnTo>
                  <a:lnTo>
                    <a:pt x="4564" y="124"/>
                  </a:lnTo>
                  <a:lnTo>
                    <a:pt x="4112" y="247"/>
                  </a:lnTo>
                  <a:lnTo>
                    <a:pt x="3742" y="371"/>
                  </a:lnTo>
                  <a:lnTo>
                    <a:pt x="3372" y="535"/>
                  </a:lnTo>
                  <a:lnTo>
                    <a:pt x="3043" y="699"/>
                  </a:lnTo>
                  <a:lnTo>
                    <a:pt x="2714" y="905"/>
                  </a:lnTo>
                  <a:lnTo>
                    <a:pt x="2426" y="1110"/>
                  </a:lnTo>
                  <a:lnTo>
                    <a:pt x="2138" y="1316"/>
                  </a:lnTo>
                  <a:lnTo>
                    <a:pt x="1645" y="1809"/>
                  </a:lnTo>
                  <a:lnTo>
                    <a:pt x="1275" y="2344"/>
                  </a:lnTo>
                  <a:lnTo>
                    <a:pt x="905" y="2919"/>
                  </a:lnTo>
                  <a:lnTo>
                    <a:pt x="658" y="3454"/>
                  </a:lnTo>
                  <a:lnTo>
                    <a:pt x="453" y="3988"/>
                  </a:lnTo>
                  <a:lnTo>
                    <a:pt x="289" y="4481"/>
                  </a:lnTo>
                  <a:lnTo>
                    <a:pt x="165" y="4893"/>
                  </a:lnTo>
                  <a:lnTo>
                    <a:pt x="42" y="5550"/>
                  </a:lnTo>
                  <a:lnTo>
                    <a:pt x="1" y="5797"/>
                  </a:lnTo>
                  <a:lnTo>
                    <a:pt x="11922" y="5797"/>
                  </a:lnTo>
                  <a:lnTo>
                    <a:pt x="11881" y="5550"/>
                  </a:lnTo>
                  <a:lnTo>
                    <a:pt x="11758" y="4893"/>
                  </a:lnTo>
                  <a:lnTo>
                    <a:pt x="11635" y="4481"/>
                  </a:lnTo>
                  <a:lnTo>
                    <a:pt x="11470" y="3988"/>
                  </a:lnTo>
                  <a:lnTo>
                    <a:pt x="11265" y="3454"/>
                  </a:lnTo>
                  <a:lnTo>
                    <a:pt x="11018" y="2919"/>
                  </a:lnTo>
                  <a:lnTo>
                    <a:pt x="10648" y="2344"/>
                  </a:lnTo>
                  <a:lnTo>
                    <a:pt x="10278" y="1809"/>
                  </a:lnTo>
                  <a:lnTo>
                    <a:pt x="9785" y="1316"/>
                  </a:lnTo>
                  <a:lnTo>
                    <a:pt x="9497" y="1110"/>
                  </a:lnTo>
                  <a:lnTo>
                    <a:pt x="9209" y="905"/>
                  </a:lnTo>
                  <a:lnTo>
                    <a:pt x="8880" y="699"/>
                  </a:lnTo>
                  <a:lnTo>
                    <a:pt x="8551" y="535"/>
                  </a:lnTo>
                  <a:lnTo>
                    <a:pt x="8181" y="371"/>
                  </a:lnTo>
                  <a:lnTo>
                    <a:pt x="7811" y="247"/>
                  </a:lnTo>
                  <a:lnTo>
                    <a:pt x="7359" y="124"/>
                  </a:lnTo>
                  <a:lnTo>
                    <a:pt x="6948" y="42"/>
                  </a:lnTo>
                  <a:lnTo>
                    <a:pt x="64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35"/>
            <p:cNvSpPr/>
            <p:nvPr/>
          </p:nvSpPr>
          <p:spPr>
            <a:xfrm>
              <a:off x="4173300" y="2747000"/>
              <a:ext cx="3100" cy="338150"/>
            </a:xfrm>
            <a:custGeom>
              <a:avLst/>
              <a:gdLst/>
              <a:ahLst/>
              <a:cxnLst/>
              <a:rect l="l" t="t" r="r" b="b"/>
              <a:pathLst>
                <a:path w="124" h="13526" extrusionOk="0">
                  <a:moveTo>
                    <a:pt x="0" y="1"/>
                  </a:moveTo>
                  <a:lnTo>
                    <a:pt x="0" y="83"/>
                  </a:lnTo>
                  <a:lnTo>
                    <a:pt x="0" y="13485"/>
                  </a:lnTo>
                  <a:lnTo>
                    <a:pt x="0" y="13526"/>
                  </a:lnTo>
                  <a:lnTo>
                    <a:pt x="82" y="13526"/>
                  </a:lnTo>
                  <a:lnTo>
                    <a:pt x="123" y="13485"/>
                  </a:lnTo>
                  <a:lnTo>
                    <a:pt x="123" y="83"/>
                  </a:lnTo>
                  <a:lnTo>
                    <a:pt x="8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35"/>
            <p:cNvSpPr/>
            <p:nvPr/>
          </p:nvSpPr>
          <p:spPr>
            <a:xfrm>
              <a:off x="4025300" y="3036825"/>
              <a:ext cx="298075" cy="144925"/>
            </a:xfrm>
            <a:custGeom>
              <a:avLst/>
              <a:gdLst/>
              <a:ahLst/>
              <a:cxnLst/>
              <a:rect l="l" t="t" r="r" b="b"/>
              <a:pathLst>
                <a:path w="11923" h="5797" extrusionOk="0">
                  <a:moveTo>
                    <a:pt x="5468" y="1"/>
                  </a:moveTo>
                  <a:lnTo>
                    <a:pt x="5016" y="42"/>
                  </a:lnTo>
                  <a:lnTo>
                    <a:pt x="4564" y="124"/>
                  </a:lnTo>
                  <a:lnTo>
                    <a:pt x="4152" y="247"/>
                  </a:lnTo>
                  <a:lnTo>
                    <a:pt x="3741" y="371"/>
                  </a:lnTo>
                  <a:lnTo>
                    <a:pt x="3371" y="535"/>
                  </a:lnTo>
                  <a:lnTo>
                    <a:pt x="3042" y="699"/>
                  </a:lnTo>
                  <a:lnTo>
                    <a:pt x="2714" y="905"/>
                  </a:lnTo>
                  <a:lnTo>
                    <a:pt x="2426" y="1110"/>
                  </a:lnTo>
                  <a:lnTo>
                    <a:pt x="2138" y="1316"/>
                  </a:lnTo>
                  <a:lnTo>
                    <a:pt x="1686" y="1809"/>
                  </a:lnTo>
                  <a:lnTo>
                    <a:pt x="1275" y="2344"/>
                  </a:lnTo>
                  <a:lnTo>
                    <a:pt x="946" y="2919"/>
                  </a:lnTo>
                  <a:lnTo>
                    <a:pt x="658" y="3454"/>
                  </a:lnTo>
                  <a:lnTo>
                    <a:pt x="453" y="3988"/>
                  </a:lnTo>
                  <a:lnTo>
                    <a:pt x="288" y="4481"/>
                  </a:lnTo>
                  <a:lnTo>
                    <a:pt x="165" y="4893"/>
                  </a:lnTo>
                  <a:lnTo>
                    <a:pt x="41" y="5550"/>
                  </a:lnTo>
                  <a:lnTo>
                    <a:pt x="0" y="5797"/>
                  </a:lnTo>
                  <a:lnTo>
                    <a:pt x="11922" y="5797"/>
                  </a:lnTo>
                  <a:lnTo>
                    <a:pt x="11922" y="5550"/>
                  </a:lnTo>
                  <a:lnTo>
                    <a:pt x="11758" y="4893"/>
                  </a:lnTo>
                  <a:lnTo>
                    <a:pt x="11675" y="4481"/>
                  </a:lnTo>
                  <a:lnTo>
                    <a:pt x="11511" y="3988"/>
                  </a:lnTo>
                  <a:lnTo>
                    <a:pt x="11305" y="3454"/>
                  </a:lnTo>
                  <a:lnTo>
                    <a:pt x="11018" y="2919"/>
                  </a:lnTo>
                  <a:lnTo>
                    <a:pt x="10689" y="2344"/>
                  </a:lnTo>
                  <a:lnTo>
                    <a:pt x="10278" y="1809"/>
                  </a:lnTo>
                  <a:lnTo>
                    <a:pt x="9784" y="1316"/>
                  </a:lnTo>
                  <a:lnTo>
                    <a:pt x="9497" y="1110"/>
                  </a:lnTo>
                  <a:lnTo>
                    <a:pt x="9209" y="905"/>
                  </a:lnTo>
                  <a:lnTo>
                    <a:pt x="8921" y="699"/>
                  </a:lnTo>
                  <a:lnTo>
                    <a:pt x="8551" y="535"/>
                  </a:lnTo>
                  <a:lnTo>
                    <a:pt x="8181" y="371"/>
                  </a:lnTo>
                  <a:lnTo>
                    <a:pt x="7811" y="247"/>
                  </a:lnTo>
                  <a:lnTo>
                    <a:pt x="7400" y="124"/>
                  </a:lnTo>
                  <a:lnTo>
                    <a:pt x="6948" y="42"/>
                  </a:lnTo>
                  <a:lnTo>
                    <a:pt x="645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9" name="Google Shape;859;p35"/>
          <p:cNvGrpSpPr/>
          <p:nvPr/>
        </p:nvGrpSpPr>
        <p:grpSpPr>
          <a:xfrm>
            <a:off x="-197067" y="3132631"/>
            <a:ext cx="647438" cy="1136705"/>
            <a:chOff x="5755400" y="3340825"/>
            <a:chExt cx="276825" cy="486000"/>
          </a:xfrm>
        </p:grpSpPr>
        <p:sp>
          <p:nvSpPr>
            <p:cNvPr id="860" name="Google Shape;860;p35"/>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35"/>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35"/>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35"/>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5"/>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35"/>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5"/>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5"/>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hanks">
  <p:cSld name="CUSTOM_30">
    <p:spTree>
      <p:nvGrpSpPr>
        <p:cNvPr id="1" name="Shape 868"/>
        <p:cNvGrpSpPr/>
        <p:nvPr/>
      </p:nvGrpSpPr>
      <p:grpSpPr>
        <a:xfrm>
          <a:off x="0" y="0"/>
          <a:ext cx="0" cy="0"/>
          <a:chOff x="0" y="0"/>
          <a:chExt cx="0" cy="0"/>
        </a:xfrm>
      </p:grpSpPr>
      <p:sp>
        <p:nvSpPr>
          <p:cNvPr id="869" name="Google Shape;869;p36"/>
          <p:cNvSpPr/>
          <p:nvPr/>
        </p:nvSpPr>
        <p:spPr>
          <a:xfrm>
            <a:off x="-9474" y="-9475"/>
            <a:ext cx="31521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6"/>
          <p:cNvSpPr txBox="1">
            <a:spLocks noGrp="1"/>
          </p:cNvSpPr>
          <p:nvPr>
            <p:ph type="title"/>
          </p:nvPr>
        </p:nvSpPr>
        <p:spPr>
          <a:xfrm>
            <a:off x="3784475" y="490500"/>
            <a:ext cx="5107200" cy="974400"/>
          </a:xfrm>
          <a:prstGeom prst="rect">
            <a:avLst/>
          </a:prstGeom>
        </p:spPr>
        <p:txBody>
          <a:bodyPr spcFirstLastPara="1" wrap="square" lIns="91425" tIns="91425" rIns="91425" bIns="91425" anchor="ctr" anchorCtr="0">
            <a:noAutofit/>
          </a:bodyPr>
          <a:lstStyle>
            <a:lvl1pPr lvl="0">
              <a:spcBef>
                <a:spcPts val="0"/>
              </a:spcBef>
              <a:spcAft>
                <a:spcPts val="0"/>
              </a:spcAft>
              <a:buSzPts val="4500"/>
              <a:buNone/>
              <a:defRPr sz="4500" b="1">
                <a:latin typeface="Montserrat"/>
                <a:ea typeface="Montserrat"/>
                <a:cs typeface="Montserrat"/>
                <a:sym typeface="Montserrat"/>
              </a:defRPr>
            </a:lvl1pPr>
            <a:lvl2pPr lvl="1">
              <a:spcBef>
                <a:spcPts val="0"/>
              </a:spcBef>
              <a:spcAft>
                <a:spcPts val="0"/>
              </a:spcAft>
              <a:buSzPts val="2800"/>
              <a:buNone/>
              <a:defRPr>
                <a:latin typeface="Poppins"/>
                <a:ea typeface="Poppins"/>
                <a:cs typeface="Poppins"/>
                <a:sym typeface="Poppins"/>
              </a:defRPr>
            </a:lvl2pPr>
            <a:lvl3pPr lvl="2">
              <a:spcBef>
                <a:spcPts val="0"/>
              </a:spcBef>
              <a:spcAft>
                <a:spcPts val="0"/>
              </a:spcAft>
              <a:buSzPts val="2800"/>
              <a:buNone/>
              <a:defRPr>
                <a:latin typeface="Poppins"/>
                <a:ea typeface="Poppins"/>
                <a:cs typeface="Poppins"/>
                <a:sym typeface="Poppins"/>
              </a:defRPr>
            </a:lvl3pPr>
            <a:lvl4pPr lvl="3">
              <a:spcBef>
                <a:spcPts val="0"/>
              </a:spcBef>
              <a:spcAft>
                <a:spcPts val="0"/>
              </a:spcAft>
              <a:buSzPts val="2800"/>
              <a:buNone/>
              <a:defRPr>
                <a:latin typeface="Poppins"/>
                <a:ea typeface="Poppins"/>
                <a:cs typeface="Poppins"/>
                <a:sym typeface="Poppins"/>
              </a:defRPr>
            </a:lvl4pPr>
            <a:lvl5pPr lvl="4">
              <a:spcBef>
                <a:spcPts val="0"/>
              </a:spcBef>
              <a:spcAft>
                <a:spcPts val="0"/>
              </a:spcAft>
              <a:buSzPts val="2800"/>
              <a:buNone/>
              <a:defRPr>
                <a:latin typeface="Poppins"/>
                <a:ea typeface="Poppins"/>
                <a:cs typeface="Poppins"/>
                <a:sym typeface="Poppins"/>
              </a:defRPr>
            </a:lvl5pPr>
            <a:lvl6pPr lvl="5">
              <a:spcBef>
                <a:spcPts val="0"/>
              </a:spcBef>
              <a:spcAft>
                <a:spcPts val="0"/>
              </a:spcAft>
              <a:buSzPts val="2800"/>
              <a:buNone/>
              <a:defRPr>
                <a:latin typeface="Poppins"/>
                <a:ea typeface="Poppins"/>
                <a:cs typeface="Poppins"/>
                <a:sym typeface="Poppins"/>
              </a:defRPr>
            </a:lvl6pPr>
            <a:lvl7pPr lvl="6">
              <a:spcBef>
                <a:spcPts val="0"/>
              </a:spcBef>
              <a:spcAft>
                <a:spcPts val="0"/>
              </a:spcAft>
              <a:buSzPts val="2800"/>
              <a:buNone/>
              <a:defRPr>
                <a:latin typeface="Poppins"/>
                <a:ea typeface="Poppins"/>
                <a:cs typeface="Poppins"/>
                <a:sym typeface="Poppins"/>
              </a:defRPr>
            </a:lvl7pPr>
            <a:lvl8pPr lvl="7">
              <a:spcBef>
                <a:spcPts val="0"/>
              </a:spcBef>
              <a:spcAft>
                <a:spcPts val="0"/>
              </a:spcAft>
              <a:buSzPts val="2800"/>
              <a:buNone/>
              <a:defRPr>
                <a:latin typeface="Poppins"/>
                <a:ea typeface="Poppins"/>
                <a:cs typeface="Poppins"/>
                <a:sym typeface="Poppins"/>
              </a:defRPr>
            </a:lvl8pPr>
            <a:lvl9pPr lvl="8">
              <a:spcBef>
                <a:spcPts val="0"/>
              </a:spcBef>
              <a:spcAft>
                <a:spcPts val="0"/>
              </a:spcAft>
              <a:buSzPts val="2800"/>
              <a:buNone/>
              <a:defRPr>
                <a:latin typeface="Poppins"/>
                <a:ea typeface="Poppins"/>
                <a:cs typeface="Poppins"/>
                <a:sym typeface="Poppins"/>
              </a:defRPr>
            </a:lvl9pPr>
          </a:lstStyle>
          <a:p>
            <a:endParaRPr/>
          </a:p>
        </p:txBody>
      </p:sp>
      <p:sp>
        <p:nvSpPr>
          <p:cNvPr id="871" name="Google Shape;871;p36"/>
          <p:cNvSpPr txBox="1">
            <a:spLocks noGrp="1"/>
          </p:cNvSpPr>
          <p:nvPr>
            <p:ph type="subTitle" idx="1"/>
          </p:nvPr>
        </p:nvSpPr>
        <p:spPr>
          <a:xfrm>
            <a:off x="3784475" y="1545175"/>
            <a:ext cx="4145700" cy="829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500"/>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
        <p:nvSpPr>
          <p:cNvPr id="872" name="Google Shape;872;p36"/>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6"/>
          <p:cNvSpPr txBox="1"/>
          <p:nvPr/>
        </p:nvSpPr>
        <p:spPr>
          <a:xfrm>
            <a:off x="3784475" y="3189500"/>
            <a:ext cx="4591800" cy="543000"/>
          </a:xfrm>
          <a:prstGeom prst="rect">
            <a:avLst/>
          </a:prstGeom>
          <a:noFill/>
          <a:ln>
            <a:noFill/>
          </a:ln>
        </p:spPr>
        <p:txBody>
          <a:bodyPr spcFirstLastPara="1" wrap="square" lIns="91425" tIns="91425" rIns="91425" bIns="91425" anchor="t" anchorCtr="0">
            <a:noAutofit/>
          </a:bodyPr>
          <a:lstStyle/>
          <a:p>
            <a:pPr marL="0" lvl="0" indent="0" algn="l" rtl="0">
              <a:spcBef>
                <a:spcPts val="300"/>
              </a:spcBef>
              <a:spcAft>
                <a:spcPts val="0"/>
              </a:spcAft>
              <a:buNone/>
            </a:pPr>
            <a:r>
              <a:rPr lang="en" sz="1000">
                <a:solidFill>
                  <a:schemeClr val="dk1"/>
                </a:solidFill>
                <a:latin typeface="Poppins"/>
                <a:ea typeface="Poppins"/>
                <a:cs typeface="Poppins"/>
                <a:sym typeface="Poppins"/>
              </a:rPr>
              <a:t>CREDITS: This presentation template was created by </a:t>
            </a:r>
            <a:r>
              <a:rPr lang="en" sz="1000" b="1">
                <a:solidFill>
                  <a:schemeClr val="dk1"/>
                </a:solidFill>
                <a:uFill>
                  <a:noFill/>
                </a:uFill>
                <a:latin typeface="Poppins"/>
                <a:ea typeface="Poppins"/>
                <a:cs typeface="Poppins"/>
                <a:sym typeface="Poppins"/>
                <a:hlinkClick r:id="rId2">
                  <a:extLst>
                    <a:ext uri="{A12FA001-AC4F-418D-AE19-62706E023703}">
                      <ahyp:hlinkClr xmlns:ahyp="http://schemas.microsoft.com/office/drawing/2018/hyperlinkcolor" val="tx"/>
                    </a:ext>
                  </a:extLst>
                </a:hlinkClick>
              </a:rPr>
              <a:t>Slidesgo</a:t>
            </a:r>
            <a:r>
              <a:rPr lang="en" sz="1000">
                <a:solidFill>
                  <a:schemeClr val="dk1"/>
                </a:solidFill>
                <a:latin typeface="Poppins"/>
                <a:ea typeface="Poppins"/>
                <a:cs typeface="Poppins"/>
                <a:sym typeface="Poppins"/>
              </a:rPr>
              <a:t>, including icons by </a:t>
            </a:r>
            <a:r>
              <a:rPr lang="en" sz="1000" b="1">
                <a:solidFill>
                  <a:schemeClr val="dk1"/>
                </a:solidFill>
                <a:uFill>
                  <a:noFill/>
                </a:uFill>
                <a:latin typeface="Poppins"/>
                <a:ea typeface="Poppins"/>
                <a:cs typeface="Poppins"/>
                <a:sym typeface="Poppins"/>
                <a:hlinkClick r:id="rId3">
                  <a:extLst>
                    <a:ext uri="{A12FA001-AC4F-418D-AE19-62706E023703}">
                      <ahyp:hlinkClr xmlns:ahyp="http://schemas.microsoft.com/office/drawing/2018/hyperlinkcolor" val="tx"/>
                    </a:ext>
                  </a:extLst>
                </a:hlinkClick>
              </a:rPr>
              <a:t>Flaticon</a:t>
            </a:r>
            <a:r>
              <a:rPr lang="en" sz="1000">
                <a:solidFill>
                  <a:schemeClr val="dk1"/>
                </a:solidFill>
                <a:latin typeface="Poppins"/>
                <a:ea typeface="Poppins"/>
                <a:cs typeface="Poppins"/>
                <a:sym typeface="Poppins"/>
              </a:rPr>
              <a:t>, infographics &amp; images by </a:t>
            </a:r>
            <a:r>
              <a:rPr lang="en" sz="1000" b="1">
                <a:solidFill>
                  <a:schemeClr val="dk1"/>
                </a:solidFill>
                <a:uFill>
                  <a:noFill/>
                </a:uFill>
                <a:latin typeface="Poppins"/>
                <a:ea typeface="Poppins"/>
                <a:cs typeface="Poppins"/>
                <a:sym typeface="Poppins"/>
                <a:hlinkClick r:id="rId4">
                  <a:extLst>
                    <a:ext uri="{A12FA001-AC4F-418D-AE19-62706E023703}">
                      <ahyp:hlinkClr xmlns:ahyp="http://schemas.microsoft.com/office/drawing/2018/hyperlinkcolor" val="tx"/>
                    </a:ext>
                  </a:extLst>
                </a:hlinkClick>
              </a:rPr>
              <a:t>Freepik</a:t>
            </a:r>
            <a:endParaRPr sz="1000" b="1">
              <a:solidFill>
                <a:schemeClr val="dk1"/>
              </a:solidFill>
              <a:latin typeface="Poppins"/>
              <a:ea typeface="Poppins"/>
              <a:cs typeface="Poppins"/>
              <a:sym typeface="Poppins"/>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ackground 1">
  <p:cSld name="CUSTOM_32">
    <p:spTree>
      <p:nvGrpSpPr>
        <p:cNvPr id="1" name="Shape 874"/>
        <p:cNvGrpSpPr/>
        <p:nvPr/>
      </p:nvGrpSpPr>
      <p:grpSpPr>
        <a:xfrm>
          <a:off x="0" y="0"/>
          <a:ext cx="0" cy="0"/>
          <a:chOff x="0" y="0"/>
          <a:chExt cx="0" cy="0"/>
        </a:xfrm>
      </p:grpSpPr>
      <p:sp>
        <p:nvSpPr>
          <p:cNvPr id="875" name="Google Shape;875;p37"/>
          <p:cNvSpPr/>
          <p:nvPr/>
        </p:nvSpPr>
        <p:spPr>
          <a:xfrm>
            <a:off x="3" y="0"/>
            <a:ext cx="91440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37"/>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7" name="Google Shape;877;p37"/>
          <p:cNvGrpSpPr/>
          <p:nvPr/>
        </p:nvGrpSpPr>
        <p:grpSpPr>
          <a:xfrm flipH="1">
            <a:off x="7699350" y="656612"/>
            <a:ext cx="1808700" cy="979188"/>
            <a:chOff x="-661000" y="580412"/>
            <a:chExt cx="1808700" cy="979188"/>
          </a:xfrm>
        </p:grpSpPr>
        <p:sp>
          <p:nvSpPr>
            <p:cNvPr id="878" name="Google Shape;878;p37"/>
            <p:cNvSpPr/>
            <p:nvPr/>
          </p:nvSpPr>
          <p:spPr>
            <a:xfrm>
              <a:off x="-661000" y="1322000"/>
              <a:ext cx="1808700" cy="2376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79" name="Google Shape;879;p37"/>
            <p:cNvGrpSpPr/>
            <p:nvPr/>
          </p:nvGrpSpPr>
          <p:grpSpPr>
            <a:xfrm>
              <a:off x="569948" y="580412"/>
              <a:ext cx="422407" cy="741587"/>
              <a:chOff x="5755400" y="3340825"/>
              <a:chExt cx="276825" cy="486000"/>
            </a:xfrm>
          </p:grpSpPr>
          <p:sp>
            <p:nvSpPr>
              <p:cNvPr id="880" name="Google Shape;880;p37"/>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37"/>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7"/>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7"/>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7"/>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7"/>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37"/>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37"/>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8" name="Google Shape;888;p37"/>
            <p:cNvGrpSpPr/>
            <p:nvPr/>
          </p:nvGrpSpPr>
          <p:grpSpPr>
            <a:xfrm>
              <a:off x="-122052" y="580412"/>
              <a:ext cx="422407" cy="741587"/>
              <a:chOff x="5755400" y="3340825"/>
              <a:chExt cx="276825" cy="486000"/>
            </a:xfrm>
          </p:grpSpPr>
          <p:sp>
            <p:nvSpPr>
              <p:cNvPr id="889" name="Google Shape;889;p37"/>
              <p:cNvSpPr/>
              <p:nvPr/>
            </p:nvSpPr>
            <p:spPr>
              <a:xfrm>
                <a:off x="5755400" y="3386625"/>
                <a:ext cx="111375" cy="282025"/>
              </a:xfrm>
              <a:custGeom>
                <a:avLst/>
                <a:gdLst/>
                <a:ahLst/>
                <a:cxnLst/>
                <a:rect l="l" t="t" r="r" b="b"/>
                <a:pathLst>
                  <a:path w="4455" h="11281" extrusionOk="0">
                    <a:moveTo>
                      <a:pt x="417" y="0"/>
                    </a:moveTo>
                    <a:lnTo>
                      <a:pt x="292" y="625"/>
                    </a:lnTo>
                    <a:lnTo>
                      <a:pt x="209" y="1249"/>
                    </a:lnTo>
                    <a:lnTo>
                      <a:pt x="42" y="2456"/>
                    </a:lnTo>
                    <a:lnTo>
                      <a:pt x="0" y="3622"/>
                    </a:lnTo>
                    <a:lnTo>
                      <a:pt x="42" y="4662"/>
                    </a:lnTo>
                    <a:lnTo>
                      <a:pt x="167" y="5661"/>
                    </a:lnTo>
                    <a:lnTo>
                      <a:pt x="333" y="6619"/>
                    </a:lnTo>
                    <a:lnTo>
                      <a:pt x="583" y="7451"/>
                    </a:lnTo>
                    <a:lnTo>
                      <a:pt x="833" y="8242"/>
                    </a:lnTo>
                    <a:lnTo>
                      <a:pt x="1083" y="8908"/>
                    </a:lnTo>
                    <a:lnTo>
                      <a:pt x="1374" y="9532"/>
                    </a:lnTo>
                    <a:lnTo>
                      <a:pt x="1624" y="10032"/>
                    </a:lnTo>
                    <a:lnTo>
                      <a:pt x="1874" y="10490"/>
                    </a:lnTo>
                    <a:lnTo>
                      <a:pt x="2248" y="11072"/>
                    </a:lnTo>
                    <a:lnTo>
                      <a:pt x="2415" y="11280"/>
                    </a:lnTo>
                    <a:lnTo>
                      <a:pt x="4454" y="10906"/>
                    </a:lnTo>
                    <a:lnTo>
                      <a:pt x="4080" y="10198"/>
                    </a:lnTo>
                    <a:lnTo>
                      <a:pt x="3622" y="9324"/>
                    </a:lnTo>
                    <a:lnTo>
                      <a:pt x="3122" y="8075"/>
                    </a:lnTo>
                    <a:lnTo>
                      <a:pt x="2498" y="6535"/>
                    </a:lnTo>
                    <a:lnTo>
                      <a:pt x="1832" y="4662"/>
                    </a:lnTo>
                    <a:lnTo>
                      <a:pt x="1124" y="2498"/>
                    </a:lnTo>
                    <a:lnTo>
                      <a:pt x="791" y="1291"/>
                    </a:lnTo>
                    <a:lnTo>
                      <a:pt x="417" y="0"/>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37"/>
              <p:cNvSpPr/>
              <p:nvPr/>
            </p:nvSpPr>
            <p:spPr>
              <a:xfrm>
                <a:off x="5921900" y="3386625"/>
                <a:ext cx="110325" cy="282025"/>
              </a:xfrm>
              <a:custGeom>
                <a:avLst/>
                <a:gdLst/>
                <a:ahLst/>
                <a:cxnLst/>
                <a:rect l="l" t="t" r="r" b="b"/>
                <a:pathLst>
                  <a:path w="4413" h="11281" extrusionOk="0">
                    <a:moveTo>
                      <a:pt x="3996" y="0"/>
                    </a:moveTo>
                    <a:lnTo>
                      <a:pt x="3663" y="1291"/>
                    </a:lnTo>
                    <a:lnTo>
                      <a:pt x="3330" y="2498"/>
                    </a:lnTo>
                    <a:lnTo>
                      <a:pt x="2623" y="4662"/>
                    </a:lnTo>
                    <a:lnTo>
                      <a:pt x="1957" y="6535"/>
                    </a:lnTo>
                    <a:lnTo>
                      <a:pt x="1332" y="8075"/>
                    </a:lnTo>
                    <a:lnTo>
                      <a:pt x="791" y="9324"/>
                    </a:lnTo>
                    <a:lnTo>
                      <a:pt x="375" y="10198"/>
                    </a:lnTo>
                    <a:lnTo>
                      <a:pt x="0" y="10906"/>
                    </a:lnTo>
                    <a:lnTo>
                      <a:pt x="2040" y="11280"/>
                    </a:lnTo>
                    <a:lnTo>
                      <a:pt x="2165" y="11072"/>
                    </a:lnTo>
                    <a:lnTo>
                      <a:pt x="2581" y="10490"/>
                    </a:lnTo>
                    <a:lnTo>
                      <a:pt x="2831" y="10032"/>
                    </a:lnTo>
                    <a:lnTo>
                      <a:pt x="3080" y="9532"/>
                    </a:lnTo>
                    <a:lnTo>
                      <a:pt x="3372" y="8908"/>
                    </a:lnTo>
                    <a:lnTo>
                      <a:pt x="3622" y="8242"/>
                    </a:lnTo>
                    <a:lnTo>
                      <a:pt x="3871" y="7451"/>
                    </a:lnTo>
                    <a:lnTo>
                      <a:pt x="4079" y="6619"/>
                    </a:lnTo>
                    <a:lnTo>
                      <a:pt x="4246" y="5661"/>
                    </a:lnTo>
                    <a:lnTo>
                      <a:pt x="4371" y="4662"/>
                    </a:lnTo>
                    <a:lnTo>
                      <a:pt x="4412" y="3622"/>
                    </a:lnTo>
                    <a:lnTo>
                      <a:pt x="4371" y="2456"/>
                    </a:lnTo>
                    <a:lnTo>
                      <a:pt x="4246" y="1249"/>
                    </a:lnTo>
                    <a:lnTo>
                      <a:pt x="4121" y="625"/>
                    </a:lnTo>
                    <a:lnTo>
                      <a:pt x="3996"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7"/>
              <p:cNvSpPr/>
              <p:nvPr/>
            </p:nvSpPr>
            <p:spPr>
              <a:xfrm>
                <a:off x="5902125" y="3420950"/>
                <a:ext cx="91600" cy="244575"/>
              </a:xfrm>
              <a:custGeom>
                <a:avLst/>
                <a:gdLst/>
                <a:ahLst/>
                <a:cxnLst/>
                <a:rect l="l" t="t" r="r" b="b"/>
                <a:pathLst>
                  <a:path w="3664" h="9783" extrusionOk="0">
                    <a:moveTo>
                      <a:pt x="2748" y="1"/>
                    </a:moveTo>
                    <a:lnTo>
                      <a:pt x="2748" y="251"/>
                    </a:lnTo>
                    <a:lnTo>
                      <a:pt x="2706" y="1000"/>
                    </a:lnTo>
                    <a:lnTo>
                      <a:pt x="2623" y="2082"/>
                    </a:lnTo>
                    <a:lnTo>
                      <a:pt x="2415" y="3456"/>
                    </a:lnTo>
                    <a:lnTo>
                      <a:pt x="2290" y="4205"/>
                    </a:lnTo>
                    <a:lnTo>
                      <a:pt x="2082" y="4954"/>
                    </a:lnTo>
                    <a:lnTo>
                      <a:pt x="1874" y="5787"/>
                    </a:lnTo>
                    <a:lnTo>
                      <a:pt x="1624" y="6577"/>
                    </a:lnTo>
                    <a:lnTo>
                      <a:pt x="1291" y="7410"/>
                    </a:lnTo>
                    <a:lnTo>
                      <a:pt x="916" y="8201"/>
                    </a:lnTo>
                    <a:lnTo>
                      <a:pt x="500" y="8950"/>
                    </a:lnTo>
                    <a:lnTo>
                      <a:pt x="0" y="9658"/>
                    </a:lnTo>
                    <a:lnTo>
                      <a:pt x="583" y="9741"/>
                    </a:lnTo>
                    <a:lnTo>
                      <a:pt x="1083" y="9783"/>
                    </a:lnTo>
                    <a:lnTo>
                      <a:pt x="1874" y="9783"/>
                    </a:lnTo>
                    <a:lnTo>
                      <a:pt x="2331" y="9699"/>
                    </a:lnTo>
                    <a:lnTo>
                      <a:pt x="2498" y="9658"/>
                    </a:lnTo>
                    <a:lnTo>
                      <a:pt x="2623" y="9491"/>
                    </a:lnTo>
                    <a:lnTo>
                      <a:pt x="2872" y="9033"/>
                    </a:lnTo>
                    <a:lnTo>
                      <a:pt x="2997" y="8700"/>
                    </a:lnTo>
                    <a:lnTo>
                      <a:pt x="3164" y="8284"/>
                    </a:lnTo>
                    <a:lnTo>
                      <a:pt x="3330" y="7785"/>
                    </a:lnTo>
                    <a:lnTo>
                      <a:pt x="3455" y="7202"/>
                    </a:lnTo>
                    <a:lnTo>
                      <a:pt x="3580" y="6577"/>
                    </a:lnTo>
                    <a:lnTo>
                      <a:pt x="3622" y="5870"/>
                    </a:lnTo>
                    <a:lnTo>
                      <a:pt x="3663" y="5079"/>
                    </a:lnTo>
                    <a:lnTo>
                      <a:pt x="3622" y="4205"/>
                    </a:lnTo>
                    <a:lnTo>
                      <a:pt x="3538" y="3248"/>
                    </a:lnTo>
                    <a:lnTo>
                      <a:pt x="3372" y="2249"/>
                    </a:lnTo>
                    <a:lnTo>
                      <a:pt x="3122" y="1166"/>
                    </a:lnTo>
                    <a:lnTo>
                      <a:pt x="2748"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7"/>
              <p:cNvSpPr/>
              <p:nvPr/>
            </p:nvSpPr>
            <p:spPr>
              <a:xfrm>
                <a:off x="5805350" y="3351250"/>
                <a:ext cx="79100" cy="317400"/>
              </a:xfrm>
              <a:custGeom>
                <a:avLst/>
                <a:gdLst/>
                <a:ahLst/>
                <a:cxnLst/>
                <a:rect l="l" t="t" r="r" b="b"/>
                <a:pathLst>
                  <a:path w="3164" h="12696" extrusionOk="0">
                    <a:moveTo>
                      <a:pt x="1124" y="0"/>
                    </a:moveTo>
                    <a:lnTo>
                      <a:pt x="999" y="333"/>
                    </a:lnTo>
                    <a:lnTo>
                      <a:pt x="750" y="1207"/>
                    </a:lnTo>
                    <a:lnTo>
                      <a:pt x="458" y="2539"/>
                    </a:lnTo>
                    <a:lnTo>
                      <a:pt x="292" y="3330"/>
                    </a:lnTo>
                    <a:lnTo>
                      <a:pt x="167" y="4246"/>
                    </a:lnTo>
                    <a:lnTo>
                      <a:pt x="42" y="5161"/>
                    </a:lnTo>
                    <a:lnTo>
                      <a:pt x="0" y="6202"/>
                    </a:lnTo>
                    <a:lnTo>
                      <a:pt x="0" y="7243"/>
                    </a:lnTo>
                    <a:lnTo>
                      <a:pt x="42" y="8325"/>
                    </a:lnTo>
                    <a:lnTo>
                      <a:pt x="167" y="9407"/>
                    </a:lnTo>
                    <a:lnTo>
                      <a:pt x="375" y="10531"/>
                    </a:lnTo>
                    <a:lnTo>
                      <a:pt x="541" y="11072"/>
                    </a:lnTo>
                    <a:lnTo>
                      <a:pt x="708" y="11613"/>
                    </a:lnTo>
                    <a:lnTo>
                      <a:pt x="916" y="12154"/>
                    </a:lnTo>
                    <a:lnTo>
                      <a:pt x="1124" y="12695"/>
                    </a:lnTo>
                    <a:lnTo>
                      <a:pt x="3164" y="12695"/>
                    </a:lnTo>
                    <a:lnTo>
                      <a:pt x="2831" y="11613"/>
                    </a:lnTo>
                    <a:lnTo>
                      <a:pt x="2498" y="10406"/>
                    </a:lnTo>
                    <a:lnTo>
                      <a:pt x="2123" y="8783"/>
                    </a:lnTo>
                    <a:lnTo>
                      <a:pt x="1749" y="6868"/>
                    </a:lnTo>
                    <a:lnTo>
                      <a:pt x="1582" y="5827"/>
                    </a:lnTo>
                    <a:lnTo>
                      <a:pt x="1457" y="4745"/>
                    </a:lnTo>
                    <a:lnTo>
                      <a:pt x="1291" y="3580"/>
                    </a:lnTo>
                    <a:lnTo>
                      <a:pt x="1207" y="2414"/>
                    </a:lnTo>
                    <a:lnTo>
                      <a:pt x="1166" y="1249"/>
                    </a:lnTo>
                    <a:lnTo>
                      <a:pt x="1124" y="0"/>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7"/>
              <p:cNvSpPr/>
              <p:nvPr/>
            </p:nvSpPr>
            <p:spPr>
              <a:xfrm>
                <a:off x="5846975" y="3379325"/>
                <a:ext cx="95750" cy="289325"/>
              </a:xfrm>
              <a:custGeom>
                <a:avLst/>
                <a:gdLst/>
                <a:ahLst/>
                <a:cxnLst/>
                <a:rect l="l" t="t" r="r" b="b"/>
                <a:pathLst>
                  <a:path w="3830" h="11573" extrusionOk="0">
                    <a:moveTo>
                      <a:pt x="1124" y="1"/>
                    </a:moveTo>
                    <a:lnTo>
                      <a:pt x="1041" y="251"/>
                    </a:lnTo>
                    <a:lnTo>
                      <a:pt x="791" y="1083"/>
                    </a:lnTo>
                    <a:lnTo>
                      <a:pt x="500" y="2290"/>
                    </a:lnTo>
                    <a:lnTo>
                      <a:pt x="375" y="2998"/>
                    </a:lnTo>
                    <a:lnTo>
                      <a:pt x="250" y="3830"/>
                    </a:lnTo>
                    <a:lnTo>
                      <a:pt x="125" y="4704"/>
                    </a:lnTo>
                    <a:lnTo>
                      <a:pt x="42" y="5620"/>
                    </a:lnTo>
                    <a:lnTo>
                      <a:pt x="0" y="6578"/>
                    </a:lnTo>
                    <a:lnTo>
                      <a:pt x="42" y="7577"/>
                    </a:lnTo>
                    <a:lnTo>
                      <a:pt x="84" y="8575"/>
                    </a:lnTo>
                    <a:lnTo>
                      <a:pt x="250" y="9574"/>
                    </a:lnTo>
                    <a:lnTo>
                      <a:pt x="458" y="10573"/>
                    </a:lnTo>
                    <a:lnTo>
                      <a:pt x="791" y="11572"/>
                    </a:lnTo>
                    <a:lnTo>
                      <a:pt x="3830" y="11572"/>
                    </a:lnTo>
                    <a:lnTo>
                      <a:pt x="3663" y="11364"/>
                    </a:lnTo>
                    <a:lnTo>
                      <a:pt x="3330" y="10740"/>
                    </a:lnTo>
                    <a:lnTo>
                      <a:pt x="2872" y="9741"/>
                    </a:lnTo>
                    <a:lnTo>
                      <a:pt x="2581" y="9117"/>
                    </a:lnTo>
                    <a:lnTo>
                      <a:pt x="2331" y="8409"/>
                    </a:lnTo>
                    <a:lnTo>
                      <a:pt x="2040" y="7618"/>
                    </a:lnTo>
                    <a:lnTo>
                      <a:pt x="1790" y="6744"/>
                    </a:lnTo>
                    <a:lnTo>
                      <a:pt x="1582" y="5787"/>
                    </a:lnTo>
                    <a:lnTo>
                      <a:pt x="1374" y="4746"/>
                    </a:lnTo>
                    <a:lnTo>
                      <a:pt x="1207" y="3664"/>
                    </a:lnTo>
                    <a:lnTo>
                      <a:pt x="1124" y="2498"/>
                    </a:lnTo>
                    <a:lnTo>
                      <a:pt x="1083" y="1291"/>
                    </a:lnTo>
                    <a:lnTo>
                      <a:pt x="1124" y="1"/>
                    </a:lnTo>
                    <a:close/>
                  </a:path>
                </a:pathLst>
              </a:custGeom>
              <a:solidFill>
                <a:srgbClr val="2545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7"/>
              <p:cNvSpPr/>
              <p:nvPr/>
            </p:nvSpPr>
            <p:spPr>
              <a:xfrm>
                <a:off x="5886525" y="3340825"/>
                <a:ext cx="70775" cy="314300"/>
              </a:xfrm>
              <a:custGeom>
                <a:avLst/>
                <a:gdLst/>
                <a:ahLst/>
                <a:cxnLst/>
                <a:rect l="l" t="t" r="r" b="b"/>
                <a:pathLst>
                  <a:path w="2831" h="12572" extrusionOk="0">
                    <a:moveTo>
                      <a:pt x="666" y="1"/>
                    </a:moveTo>
                    <a:lnTo>
                      <a:pt x="666" y="1541"/>
                    </a:lnTo>
                    <a:lnTo>
                      <a:pt x="666" y="3164"/>
                    </a:lnTo>
                    <a:lnTo>
                      <a:pt x="624" y="5162"/>
                    </a:lnTo>
                    <a:lnTo>
                      <a:pt x="541" y="7243"/>
                    </a:lnTo>
                    <a:lnTo>
                      <a:pt x="416" y="9325"/>
                    </a:lnTo>
                    <a:lnTo>
                      <a:pt x="333" y="10282"/>
                    </a:lnTo>
                    <a:lnTo>
                      <a:pt x="250" y="11156"/>
                    </a:lnTo>
                    <a:lnTo>
                      <a:pt x="125" y="11947"/>
                    </a:lnTo>
                    <a:lnTo>
                      <a:pt x="0" y="12571"/>
                    </a:lnTo>
                    <a:lnTo>
                      <a:pt x="2414" y="12571"/>
                    </a:lnTo>
                    <a:lnTo>
                      <a:pt x="2456" y="12238"/>
                    </a:lnTo>
                    <a:lnTo>
                      <a:pt x="2622" y="11364"/>
                    </a:lnTo>
                    <a:lnTo>
                      <a:pt x="2747" y="10032"/>
                    </a:lnTo>
                    <a:lnTo>
                      <a:pt x="2831" y="9200"/>
                    </a:lnTo>
                    <a:lnTo>
                      <a:pt x="2831" y="8284"/>
                    </a:lnTo>
                    <a:lnTo>
                      <a:pt x="2831" y="7368"/>
                    </a:lnTo>
                    <a:lnTo>
                      <a:pt x="2747" y="6328"/>
                    </a:lnTo>
                    <a:lnTo>
                      <a:pt x="2622" y="5287"/>
                    </a:lnTo>
                    <a:lnTo>
                      <a:pt x="2414" y="4247"/>
                    </a:lnTo>
                    <a:lnTo>
                      <a:pt x="2123" y="3164"/>
                    </a:lnTo>
                    <a:lnTo>
                      <a:pt x="1748" y="2082"/>
                    </a:lnTo>
                    <a:lnTo>
                      <a:pt x="1499" y="1541"/>
                    </a:lnTo>
                    <a:lnTo>
                      <a:pt x="1249" y="1041"/>
                    </a:lnTo>
                    <a:lnTo>
                      <a:pt x="999" y="500"/>
                    </a:lnTo>
                    <a:lnTo>
                      <a:pt x="666"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7"/>
              <p:cNvSpPr/>
              <p:nvPr/>
            </p:nvSpPr>
            <p:spPr>
              <a:xfrm>
                <a:off x="5783500" y="3641575"/>
                <a:ext cx="220625" cy="185250"/>
              </a:xfrm>
              <a:custGeom>
                <a:avLst/>
                <a:gdLst/>
                <a:ahLst/>
                <a:cxnLst/>
                <a:rect l="l" t="t" r="r" b="b"/>
                <a:pathLst>
                  <a:path w="8825" h="7410" extrusionOk="0">
                    <a:moveTo>
                      <a:pt x="0" y="0"/>
                    </a:moveTo>
                    <a:lnTo>
                      <a:pt x="0" y="6369"/>
                    </a:lnTo>
                    <a:lnTo>
                      <a:pt x="42" y="6577"/>
                    </a:lnTo>
                    <a:lnTo>
                      <a:pt x="84" y="6785"/>
                    </a:lnTo>
                    <a:lnTo>
                      <a:pt x="208" y="6951"/>
                    </a:lnTo>
                    <a:lnTo>
                      <a:pt x="333" y="7118"/>
                    </a:lnTo>
                    <a:lnTo>
                      <a:pt x="500" y="7243"/>
                    </a:lnTo>
                    <a:lnTo>
                      <a:pt x="666" y="7326"/>
                    </a:lnTo>
                    <a:lnTo>
                      <a:pt x="874" y="7409"/>
                    </a:lnTo>
                    <a:lnTo>
                      <a:pt x="7992" y="7409"/>
                    </a:lnTo>
                    <a:lnTo>
                      <a:pt x="8200" y="7326"/>
                    </a:lnTo>
                    <a:lnTo>
                      <a:pt x="8367" y="7243"/>
                    </a:lnTo>
                    <a:lnTo>
                      <a:pt x="8533" y="7118"/>
                    </a:lnTo>
                    <a:lnTo>
                      <a:pt x="8658" y="6951"/>
                    </a:lnTo>
                    <a:lnTo>
                      <a:pt x="8741" y="6785"/>
                    </a:lnTo>
                    <a:lnTo>
                      <a:pt x="8825" y="6577"/>
                    </a:lnTo>
                    <a:lnTo>
                      <a:pt x="8825" y="6369"/>
                    </a:lnTo>
                    <a:lnTo>
                      <a:pt x="8825" y="0"/>
                    </a:lnTo>
                    <a:close/>
                  </a:path>
                </a:pathLst>
              </a:custGeom>
              <a:solidFill>
                <a:srgbClr val="87533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7"/>
              <p:cNvSpPr/>
              <p:nvPr/>
            </p:nvSpPr>
            <p:spPr>
              <a:xfrm>
                <a:off x="5783500" y="3641575"/>
                <a:ext cx="220625" cy="18750"/>
              </a:xfrm>
              <a:custGeom>
                <a:avLst/>
                <a:gdLst/>
                <a:ahLst/>
                <a:cxnLst/>
                <a:rect l="l" t="t" r="r" b="b"/>
                <a:pathLst>
                  <a:path w="8825" h="750" extrusionOk="0">
                    <a:moveTo>
                      <a:pt x="0" y="0"/>
                    </a:moveTo>
                    <a:lnTo>
                      <a:pt x="0" y="749"/>
                    </a:lnTo>
                    <a:lnTo>
                      <a:pt x="8825" y="749"/>
                    </a:lnTo>
                    <a:lnTo>
                      <a:pt x="8825" y="0"/>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897" name="Google Shape;897;p37"/>
          <p:cNvGrpSpPr/>
          <p:nvPr/>
        </p:nvGrpSpPr>
        <p:grpSpPr>
          <a:xfrm>
            <a:off x="376656" y="903274"/>
            <a:ext cx="1342735" cy="3492527"/>
            <a:chOff x="5071525" y="1113950"/>
            <a:chExt cx="559100" cy="1454250"/>
          </a:xfrm>
        </p:grpSpPr>
        <p:sp>
          <p:nvSpPr>
            <p:cNvPr id="898" name="Google Shape;898;p37"/>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7"/>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37"/>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37"/>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7"/>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7"/>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7"/>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7"/>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7"/>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7"/>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37"/>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7"/>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rgbClr val="B963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0" name="Google Shape;910;p37"/>
          <p:cNvGrpSpPr/>
          <p:nvPr/>
        </p:nvGrpSpPr>
        <p:grpSpPr>
          <a:xfrm>
            <a:off x="7034426" y="2378286"/>
            <a:ext cx="4006773" cy="2017503"/>
            <a:chOff x="238125" y="3855925"/>
            <a:chExt cx="1898225" cy="955800"/>
          </a:xfrm>
        </p:grpSpPr>
        <p:sp>
          <p:nvSpPr>
            <p:cNvPr id="911" name="Google Shape;911;p37"/>
            <p:cNvSpPr/>
            <p:nvPr/>
          </p:nvSpPr>
          <p:spPr>
            <a:xfrm>
              <a:off x="446750" y="4246450"/>
              <a:ext cx="741000" cy="167550"/>
            </a:xfrm>
            <a:custGeom>
              <a:avLst/>
              <a:gdLst/>
              <a:ahLst/>
              <a:cxnLst/>
              <a:rect l="l" t="t" r="r" b="b"/>
              <a:pathLst>
                <a:path w="29640" h="6702" extrusionOk="0">
                  <a:moveTo>
                    <a:pt x="0" y="1"/>
                  </a:moveTo>
                  <a:lnTo>
                    <a:pt x="1316" y="6702"/>
                  </a:lnTo>
                  <a:lnTo>
                    <a:pt x="29640" y="6702"/>
                  </a:lnTo>
                  <a:lnTo>
                    <a:pt x="2964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7"/>
            <p:cNvSpPr/>
            <p:nvPr/>
          </p:nvSpPr>
          <p:spPr>
            <a:xfrm>
              <a:off x="1187725" y="4246450"/>
              <a:ext cx="741025" cy="167550"/>
            </a:xfrm>
            <a:custGeom>
              <a:avLst/>
              <a:gdLst/>
              <a:ahLst/>
              <a:cxnLst/>
              <a:rect l="l" t="t" r="r" b="b"/>
              <a:pathLst>
                <a:path w="29641" h="6702" extrusionOk="0">
                  <a:moveTo>
                    <a:pt x="1" y="1"/>
                  </a:moveTo>
                  <a:lnTo>
                    <a:pt x="1" y="6702"/>
                  </a:lnTo>
                  <a:lnTo>
                    <a:pt x="28284" y="6702"/>
                  </a:lnTo>
                  <a:lnTo>
                    <a:pt x="2964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7"/>
            <p:cNvSpPr/>
            <p:nvPr/>
          </p:nvSpPr>
          <p:spPr>
            <a:xfrm>
              <a:off x="324450" y="3988500"/>
              <a:ext cx="148000" cy="257975"/>
            </a:xfrm>
            <a:custGeom>
              <a:avLst/>
              <a:gdLst/>
              <a:ahLst/>
              <a:cxnLst/>
              <a:rect l="l" t="t" r="r" b="b"/>
              <a:pathLst>
                <a:path w="5920" h="10319" extrusionOk="0">
                  <a:moveTo>
                    <a:pt x="0" y="1"/>
                  </a:moveTo>
                  <a:lnTo>
                    <a:pt x="4892" y="10319"/>
                  </a:lnTo>
                  <a:lnTo>
                    <a:pt x="592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37"/>
            <p:cNvSpPr/>
            <p:nvPr/>
          </p:nvSpPr>
          <p:spPr>
            <a:xfrm>
              <a:off x="1899950" y="3988500"/>
              <a:ext cx="150075" cy="257975"/>
            </a:xfrm>
            <a:custGeom>
              <a:avLst/>
              <a:gdLst/>
              <a:ahLst/>
              <a:cxnLst/>
              <a:rect l="l" t="t" r="r" b="b"/>
              <a:pathLst>
                <a:path w="6003" h="10319" extrusionOk="0">
                  <a:moveTo>
                    <a:pt x="1" y="1"/>
                  </a:moveTo>
                  <a:lnTo>
                    <a:pt x="1069" y="10319"/>
                  </a:lnTo>
                  <a:lnTo>
                    <a:pt x="6003" y="1"/>
                  </a:lnTo>
                  <a:close/>
                </a:path>
              </a:pathLst>
            </a:custGeom>
            <a:solidFill>
              <a:srgbClr val="EC8F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7"/>
            <p:cNvSpPr/>
            <p:nvPr/>
          </p:nvSpPr>
          <p:spPr>
            <a:xfrm>
              <a:off x="446750" y="3855925"/>
              <a:ext cx="1479950" cy="390550"/>
            </a:xfrm>
            <a:custGeom>
              <a:avLst/>
              <a:gdLst/>
              <a:ahLst/>
              <a:cxnLst/>
              <a:rect l="l" t="t" r="r" b="b"/>
              <a:pathLst>
                <a:path w="59198" h="15622" extrusionOk="0">
                  <a:moveTo>
                    <a:pt x="4276" y="1"/>
                  </a:moveTo>
                  <a:lnTo>
                    <a:pt x="3947" y="42"/>
                  </a:lnTo>
                  <a:lnTo>
                    <a:pt x="3659" y="124"/>
                  </a:lnTo>
                  <a:lnTo>
                    <a:pt x="3371" y="247"/>
                  </a:lnTo>
                  <a:lnTo>
                    <a:pt x="3083" y="371"/>
                  </a:lnTo>
                  <a:lnTo>
                    <a:pt x="2837" y="494"/>
                  </a:lnTo>
                  <a:lnTo>
                    <a:pt x="2590" y="658"/>
                  </a:lnTo>
                  <a:lnTo>
                    <a:pt x="2343" y="864"/>
                  </a:lnTo>
                  <a:lnTo>
                    <a:pt x="2138" y="1069"/>
                  </a:lnTo>
                  <a:lnTo>
                    <a:pt x="1932" y="1316"/>
                  </a:lnTo>
                  <a:lnTo>
                    <a:pt x="1768" y="1563"/>
                  </a:lnTo>
                  <a:lnTo>
                    <a:pt x="1645" y="1809"/>
                  </a:lnTo>
                  <a:lnTo>
                    <a:pt x="1480" y="2097"/>
                  </a:lnTo>
                  <a:lnTo>
                    <a:pt x="1398" y="2385"/>
                  </a:lnTo>
                  <a:lnTo>
                    <a:pt x="1316" y="2673"/>
                  </a:lnTo>
                  <a:lnTo>
                    <a:pt x="1275" y="3001"/>
                  </a:lnTo>
                  <a:lnTo>
                    <a:pt x="0" y="15622"/>
                  </a:lnTo>
                  <a:lnTo>
                    <a:pt x="59197" y="15622"/>
                  </a:lnTo>
                  <a:lnTo>
                    <a:pt x="57923" y="3001"/>
                  </a:lnTo>
                  <a:lnTo>
                    <a:pt x="57841" y="2673"/>
                  </a:lnTo>
                  <a:lnTo>
                    <a:pt x="57800" y="2385"/>
                  </a:lnTo>
                  <a:lnTo>
                    <a:pt x="57676" y="2097"/>
                  </a:lnTo>
                  <a:lnTo>
                    <a:pt x="57553" y="1809"/>
                  </a:lnTo>
                  <a:lnTo>
                    <a:pt x="57389" y="1563"/>
                  </a:lnTo>
                  <a:lnTo>
                    <a:pt x="57224" y="1316"/>
                  </a:lnTo>
                  <a:lnTo>
                    <a:pt x="57019" y="1069"/>
                  </a:lnTo>
                  <a:lnTo>
                    <a:pt x="56813" y="864"/>
                  </a:lnTo>
                  <a:lnTo>
                    <a:pt x="56608" y="658"/>
                  </a:lnTo>
                  <a:lnTo>
                    <a:pt x="56361" y="494"/>
                  </a:lnTo>
                  <a:lnTo>
                    <a:pt x="56073" y="371"/>
                  </a:lnTo>
                  <a:lnTo>
                    <a:pt x="55785" y="247"/>
                  </a:lnTo>
                  <a:lnTo>
                    <a:pt x="55498" y="124"/>
                  </a:lnTo>
                  <a:lnTo>
                    <a:pt x="55210" y="42"/>
                  </a:lnTo>
                  <a:lnTo>
                    <a:pt x="5492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37"/>
            <p:cNvSpPr/>
            <p:nvPr/>
          </p:nvSpPr>
          <p:spPr>
            <a:xfrm>
              <a:off x="436475" y="4544500"/>
              <a:ext cx="139775" cy="267225"/>
            </a:xfrm>
            <a:custGeom>
              <a:avLst/>
              <a:gdLst/>
              <a:ahLst/>
              <a:cxnLst/>
              <a:rect l="l" t="t" r="r" b="b"/>
              <a:pathLst>
                <a:path w="5591" h="10689" extrusionOk="0">
                  <a:moveTo>
                    <a:pt x="452" y="1"/>
                  </a:moveTo>
                  <a:lnTo>
                    <a:pt x="0" y="10689"/>
                  </a:lnTo>
                  <a:lnTo>
                    <a:pt x="1644" y="10689"/>
                  </a:lnTo>
                  <a:lnTo>
                    <a:pt x="5591" y="124"/>
                  </a:lnTo>
                  <a:lnTo>
                    <a:pt x="452"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37"/>
            <p:cNvSpPr/>
            <p:nvPr/>
          </p:nvSpPr>
          <p:spPr>
            <a:xfrm>
              <a:off x="1797175" y="4544500"/>
              <a:ext cx="139800" cy="267225"/>
            </a:xfrm>
            <a:custGeom>
              <a:avLst/>
              <a:gdLst/>
              <a:ahLst/>
              <a:cxnLst/>
              <a:rect l="l" t="t" r="r" b="b"/>
              <a:pathLst>
                <a:path w="5592" h="10689" extrusionOk="0">
                  <a:moveTo>
                    <a:pt x="5139" y="1"/>
                  </a:moveTo>
                  <a:lnTo>
                    <a:pt x="1" y="124"/>
                  </a:lnTo>
                  <a:lnTo>
                    <a:pt x="3906" y="10689"/>
                  </a:lnTo>
                  <a:lnTo>
                    <a:pt x="5591" y="10689"/>
                  </a:lnTo>
                  <a:lnTo>
                    <a:pt x="5139"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7"/>
            <p:cNvSpPr/>
            <p:nvPr/>
          </p:nvSpPr>
          <p:spPr>
            <a:xfrm>
              <a:off x="1185675" y="4245425"/>
              <a:ext cx="3125" cy="170625"/>
            </a:xfrm>
            <a:custGeom>
              <a:avLst/>
              <a:gdLst/>
              <a:ahLst/>
              <a:cxnLst/>
              <a:rect l="l" t="t" r="r" b="b"/>
              <a:pathLst>
                <a:path w="125" h="6825" extrusionOk="0">
                  <a:moveTo>
                    <a:pt x="42" y="1"/>
                  </a:moveTo>
                  <a:lnTo>
                    <a:pt x="1" y="42"/>
                  </a:lnTo>
                  <a:lnTo>
                    <a:pt x="1" y="6743"/>
                  </a:lnTo>
                  <a:lnTo>
                    <a:pt x="42" y="6784"/>
                  </a:lnTo>
                  <a:lnTo>
                    <a:pt x="83" y="6825"/>
                  </a:lnTo>
                  <a:lnTo>
                    <a:pt x="124" y="6784"/>
                  </a:lnTo>
                  <a:lnTo>
                    <a:pt x="124" y="6743"/>
                  </a:lnTo>
                  <a:lnTo>
                    <a:pt x="124" y="42"/>
                  </a:lnTo>
                  <a:lnTo>
                    <a:pt x="124"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37"/>
            <p:cNvSpPr/>
            <p:nvPr/>
          </p:nvSpPr>
          <p:spPr>
            <a:xfrm>
              <a:off x="1632750" y="4110800"/>
              <a:ext cx="328900" cy="227150"/>
            </a:xfrm>
            <a:custGeom>
              <a:avLst/>
              <a:gdLst/>
              <a:ahLst/>
              <a:cxnLst/>
              <a:rect l="l" t="t" r="r" b="b"/>
              <a:pathLst>
                <a:path w="13156" h="9086" extrusionOk="0">
                  <a:moveTo>
                    <a:pt x="1768" y="1"/>
                  </a:moveTo>
                  <a:lnTo>
                    <a:pt x="1645" y="165"/>
                  </a:lnTo>
                  <a:lnTo>
                    <a:pt x="1357" y="658"/>
                  </a:lnTo>
                  <a:lnTo>
                    <a:pt x="1028" y="1439"/>
                  </a:lnTo>
                  <a:lnTo>
                    <a:pt x="617" y="2467"/>
                  </a:lnTo>
                  <a:lnTo>
                    <a:pt x="452" y="3043"/>
                  </a:lnTo>
                  <a:lnTo>
                    <a:pt x="288" y="3700"/>
                  </a:lnTo>
                  <a:lnTo>
                    <a:pt x="165" y="4358"/>
                  </a:lnTo>
                  <a:lnTo>
                    <a:pt x="41" y="5057"/>
                  </a:lnTo>
                  <a:lnTo>
                    <a:pt x="0" y="5797"/>
                  </a:lnTo>
                  <a:lnTo>
                    <a:pt x="0" y="6578"/>
                  </a:lnTo>
                  <a:lnTo>
                    <a:pt x="82" y="7359"/>
                  </a:lnTo>
                  <a:lnTo>
                    <a:pt x="206" y="8181"/>
                  </a:lnTo>
                  <a:lnTo>
                    <a:pt x="2015" y="8387"/>
                  </a:lnTo>
                  <a:lnTo>
                    <a:pt x="3906" y="8551"/>
                  </a:lnTo>
                  <a:lnTo>
                    <a:pt x="7441" y="8839"/>
                  </a:lnTo>
                  <a:lnTo>
                    <a:pt x="10113" y="9003"/>
                  </a:lnTo>
                  <a:lnTo>
                    <a:pt x="11182" y="9086"/>
                  </a:lnTo>
                  <a:lnTo>
                    <a:pt x="11264" y="8921"/>
                  </a:lnTo>
                  <a:lnTo>
                    <a:pt x="11552" y="8469"/>
                  </a:lnTo>
                  <a:lnTo>
                    <a:pt x="11922" y="7770"/>
                  </a:lnTo>
                  <a:lnTo>
                    <a:pt x="12333" y="6784"/>
                  </a:lnTo>
                  <a:lnTo>
                    <a:pt x="12538" y="6208"/>
                  </a:lnTo>
                  <a:lnTo>
                    <a:pt x="12703" y="5591"/>
                  </a:lnTo>
                  <a:lnTo>
                    <a:pt x="12867" y="4934"/>
                  </a:lnTo>
                  <a:lnTo>
                    <a:pt x="12991" y="4235"/>
                  </a:lnTo>
                  <a:lnTo>
                    <a:pt x="13114" y="3495"/>
                  </a:lnTo>
                  <a:lnTo>
                    <a:pt x="13155" y="2673"/>
                  </a:lnTo>
                  <a:lnTo>
                    <a:pt x="13155" y="1850"/>
                  </a:lnTo>
                  <a:lnTo>
                    <a:pt x="13073" y="987"/>
                  </a:lnTo>
                  <a:lnTo>
                    <a:pt x="12045" y="823"/>
                  </a:lnTo>
                  <a:lnTo>
                    <a:pt x="9414" y="494"/>
                  </a:lnTo>
                  <a:lnTo>
                    <a:pt x="7688" y="329"/>
                  </a:lnTo>
                  <a:lnTo>
                    <a:pt x="5797" y="165"/>
                  </a:lnTo>
                  <a:lnTo>
                    <a:pt x="3782" y="42"/>
                  </a:lnTo>
                  <a:lnTo>
                    <a:pt x="1768"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37"/>
            <p:cNvSpPr/>
            <p:nvPr/>
          </p:nvSpPr>
          <p:spPr>
            <a:xfrm>
              <a:off x="1432325" y="4061475"/>
              <a:ext cx="304250" cy="269275"/>
            </a:xfrm>
            <a:custGeom>
              <a:avLst/>
              <a:gdLst/>
              <a:ahLst/>
              <a:cxnLst/>
              <a:rect l="l" t="t" r="r" b="b"/>
              <a:pathLst>
                <a:path w="12170" h="10771" extrusionOk="0">
                  <a:moveTo>
                    <a:pt x="3988" y="0"/>
                  </a:moveTo>
                  <a:lnTo>
                    <a:pt x="3002" y="41"/>
                  </a:lnTo>
                  <a:lnTo>
                    <a:pt x="2180" y="83"/>
                  </a:lnTo>
                  <a:lnTo>
                    <a:pt x="1851" y="946"/>
                  </a:lnTo>
                  <a:lnTo>
                    <a:pt x="1522" y="1891"/>
                  </a:lnTo>
                  <a:lnTo>
                    <a:pt x="1111" y="3166"/>
                  </a:lnTo>
                  <a:lnTo>
                    <a:pt x="741" y="4605"/>
                  </a:lnTo>
                  <a:lnTo>
                    <a:pt x="371" y="6208"/>
                  </a:lnTo>
                  <a:lnTo>
                    <a:pt x="248" y="7030"/>
                  </a:lnTo>
                  <a:lnTo>
                    <a:pt x="124" y="7852"/>
                  </a:lnTo>
                  <a:lnTo>
                    <a:pt x="42" y="8674"/>
                  </a:lnTo>
                  <a:lnTo>
                    <a:pt x="1" y="9538"/>
                  </a:lnTo>
                  <a:lnTo>
                    <a:pt x="2015" y="9908"/>
                  </a:lnTo>
                  <a:lnTo>
                    <a:pt x="3865" y="10195"/>
                  </a:lnTo>
                  <a:lnTo>
                    <a:pt x="5510" y="10442"/>
                  </a:lnTo>
                  <a:lnTo>
                    <a:pt x="6948" y="10565"/>
                  </a:lnTo>
                  <a:lnTo>
                    <a:pt x="8099" y="10689"/>
                  </a:lnTo>
                  <a:lnTo>
                    <a:pt x="8963" y="10730"/>
                  </a:lnTo>
                  <a:lnTo>
                    <a:pt x="9703" y="10771"/>
                  </a:lnTo>
                  <a:lnTo>
                    <a:pt x="9785" y="10648"/>
                  </a:lnTo>
                  <a:lnTo>
                    <a:pt x="9990" y="10237"/>
                  </a:lnTo>
                  <a:lnTo>
                    <a:pt x="10278" y="9579"/>
                  </a:lnTo>
                  <a:lnTo>
                    <a:pt x="10689" y="8633"/>
                  </a:lnTo>
                  <a:lnTo>
                    <a:pt x="11100" y="7318"/>
                  </a:lnTo>
                  <a:lnTo>
                    <a:pt x="11306" y="6578"/>
                  </a:lnTo>
                  <a:lnTo>
                    <a:pt x="11470" y="5715"/>
                  </a:lnTo>
                  <a:lnTo>
                    <a:pt x="11676" y="4769"/>
                  </a:lnTo>
                  <a:lnTo>
                    <a:pt x="11881" y="3700"/>
                  </a:lnTo>
                  <a:lnTo>
                    <a:pt x="12046" y="2549"/>
                  </a:lnTo>
                  <a:lnTo>
                    <a:pt x="12169" y="1316"/>
                  </a:lnTo>
                  <a:lnTo>
                    <a:pt x="11224" y="1028"/>
                  </a:lnTo>
                  <a:lnTo>
                    <a:pt x="10278" y="740"/>
                  </a:lnTo>
                  <a:lnTo>
                    <a:pt x="9333" y="535"/>
                  </a:lnTo>
                  <a:lnTo>
                    <a:pt x="8428" y="370"/>
                  </a:lnTo>
                  <a:lnTo>
                    <a:pt x="7565" y="247"/>
                  </a:lnTo>
                  <a:lnTo>
                    <a:pt x="6743" y="165"/>
                  </a:lnTo>
                  <a:lnTo>
                    <a:pt x="5263" y="41"/>
                  </a:lnTo>
                  <a:lnTo>
                    <a:pt x="3988" y="0"/>
                  </a:lnTo>
                  <a:close/>
                </a:path>
              </a:pathLst>
            </a:custGeom>
            <a:solidFill>
              <a:srgbClr val="E67E5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37"/>
            <p:cNvSpPr/>
            <p:nvPr/>
          </p:nvSpPr>
          <p:spPr>
            <a:xfrm>
              <a:off x="1253500" y="4087175"/>
              <a:ext cx="275475" cy="242550"/>
            </a:xfrm>
            <a:custGeom>
              <a:avLst/>
              <a:gdLst/>
              <a:ahLst/>
              <a:cxnLst/>
              <a:rect l="l" t="t" r="r" b="b"/>
              <a:pathLst>
                <a:path w="11019" h="9702" extrusionOk="0">
                  <a:moveTo>
                    <a:pt x="2714" y="0"/>
                  </a:moveTo>
                  <a:lnTo>
                    <a:pt x="1974" y="41"/>
                  </a:lnTo>
                  <a:lnTo>
                    <a:pt x="1686" y="822"/>
                  </a:lnTo>
                  <a:lnTo>
                    <a:pt x="1357" y="1727"/>
                  </a:lnTo>
                  <a:lnTo>
                    <a:pt x="1029" y="2837"/>
                  </a:lnTo>
                  <a:lnTo>
                    <a:pt x="659" y="4152"/>
                  </a:lnTo>
                  <a:lnTo>
                    <a:pt x="330" y="5591"/>
                  </a:lnTo>
                  <a:lnTo>
                    <a:pt x="206" y="6331"/>
                  </a:lnTo>
                  <a:lnTo>
                    <a:pt x="124" y="7071"/>
                  </a:lnTo>
                  <a:lnTo>
                    <a:pt x="42" y="7852"/>
                  </a:lnTo>
                  <a:lnTo>
                    <a:pt x="1" y="8592"/>
                  </a:lnTo>
                  <a:lnTo>
                    <a:pt x="1810" y="8962"/>
                  </a:lnTo>
                  <a:lnTo>
                    <a:pt x="3495" y="9209"/>
                  </a:lnTo>
                  <a:lnTo>
                    <a:pt x="4975" y="9414"/>
                  </a:lnTo>
                  <a:lnTo>
                    <a:pt x="6291" y="9537"/>
                  </a:lnTo>
                  <a:lnTo>
                    <a:pt x="8099" y="9702"/>
                  </a:lnTo>
                  <a:lnTo>
                    <a:pt x="8798" y="9702"/>
                  </a:lnTo>
                  <a:lnTo>
                    <a:pt x="9045" y="9250"/>
                  </a:lnTo>
                  <a:lnTo>
                    <a:pt x="9333" y="8674"/>
                  </a:lnTo>
                  <a:lnTo>
                    <a:pt x="9662" y="7770"/>
                  </a:lnTo>
                  <a:lnTo>
                    <a:pt x="10032" y="6619"/>
                  </a:lnTo>
                  <a:lnTo>
                    <a:pt x="10237" y="5920"/>
                  </a:lnTo>
                  <a:lnTo>
                    <a:pt x="10402" y="5139"/>
                  </a:lnTo>
                  <a:lnTo>
                    <a:pt x="10566" y="4275"/>
                  </a:lnTo>
                  <a:lnTo>
                    <a:pt x="10730" y="3330"/>
                  </a:lnTo>
                  <a:lnTo>
                    <a:pt x="10895" y="2302"/>
                  </a:lnTo>
                  <a:lnTo>
                    <a:pt x="11018" y="1192"/>
                  </a:lnTo>
                  <a:lnTo>
                    <a:pt x="10155" y="904"/>
                  </a:lnTo>
                  <a:lnTo>
                    <a:pt x="9292" y="658"/>
                  </a:lnTo>
                  <a:lnTo>
                    <a:pt x="8469" y="493"/>
                  </a:lnTo>
                  <a:lnTo>
                    <a:pt x="7647" y="329"/>
                  </a:lnTo>
                  <a:lnTo>
                    <a:pt x="6866" y="206"/>
                  </a:lnTo>
                  <a:lnTo>
                    <a:pt x="6126" y="123"/>
                  </a:lnTo>
                  <a:lnTo>
                    <a:pt x="4770"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7"/>
            <p:cNvSpPr/>
            <p:nvPr/>
          </p:nvSpPr>
          <p:spPr>
            <a:xfrm>
              <a:off x="465250" y="4352325"/>
              <a:ext cx="1442950" cy="3100"/>
            </a:xfrm>
            <a:custGeom>
              <a:avLst/>
              <a:gdLst/>
              <a:ahLst/>
              <a:cxnLst/>
              <a:rect l="l" t="t" r="r" b="b"/>
              <a:pathLst>
                <a:path w="57718" h="124" extrusionOk="0">
                  <a:moveTo>
                    <a:pt x="0" y="0"/>
                  </a:moveTo>
                  <a:lnTo>
                    <a:pt x="0" y="41"/>
                  </a:lnTo>
                  <a:lnTo>
                    <a:pt x="0" y="124"/>
                  </a:lnTo>
                  <a:lnTo>
                    <a:pt x="57717" y="124"/>
                  </a:lnTo>
                  <a:lnTo>
                    <a:pt x="57717" y="41"/>
                  </a:lnTo>
                  <a:lnTo>
                    <a:pt x="57717"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7"/>
            <p:cNvSpPr/>
            <p:nvPr/>
          </p:nvSpPr>
          <p:spPr>
            <a:xfrm>
              <a:off x="238125" y="3988500"/>
              <a:ext cx="1898225" cy="593025"/>
            </a:xfrm>
            <a:custGeom>
              <a:avLst/>
              <a:gdLst/>
              <a:ahLst/>
              <a:cxnLst/>
              <a:rect l="l" t="t" r="r" b="b"/>
              <a:pathLst>
                <a:path w="75929" h="23721" extrusionOk="0">
                  <a:moveTo>
                    <a:pt x="3042" y="1"/>
                  </a:moveTo>
                  <a:lnTo>
                    <a:pt x="2672" y="83"/>
                  </a:lnTo>
                  <a:lnTo>
                    <a:pt x="2302" y="165"/>
                  </a:lnTo>
                  <a:lnTo>
                    <a:pt x="1932" y="329"/>
                  </a:lnTo>
                  <a:lnTo>
                    <a:pt x="1603" y="494"/>
                  </a:lnTo>
                  <a:lnTo>
                    <a:pt x="1315" y="741"/>
                  </a:lnTo>
                  <a:lnTo>
                    <a:pt x="1028" y="946"/>
                  </a:lnTo>
                  <a:lnTo>
                    <a:pt x="781" y="1234"/>
                  </a:lnTo>
                  <a:lnTo>
                    <a:pt x="576" y="1522"/>
                  </a:lnTo>
                  <a:lnTo>
                    <a:pt x="370" y="1851"/>
                  </a:lnTo>
                  <a:lnTo>
                    <a:pt x="247" y="2179"/>
                  </a:lnTo>
                  <a:lnTo>
                    <a:pt x="123" y="2549"/>
                  </a:lnTo>
                  <a:lnTo>
                    <a:pt x="41" y="2919"/>
                  </a:lnTo>
                  <a:lnTo>
                    <a:pt x="0" y="3289"/>
                  </a:lnTo>
                  <a:lnTo>
                    <a:pt x="0" y="3700"/>
                  </a:lnTo>
                  <a:lnTo>
                    <a:pt x="82" y="4070"/>
                  </a:lnTo>
                  <a:lnTo>
                    <a:pt x="2837" y="18376"/>
                  </a:lnTo>
                  <a:lnTo>
                    <a:pt x="3001" y="18952"/>
                  </a:lnTo>
                  <a:lnTo>
                    <a:pt x="3165" y="19527"/>
                  </a:lnTo>
                  <a:lnTo>
                    <a:pt x="3412" y="20021"/>
                  </a:lnTo>
                  <a:lnTo>
                    <a:pt x="3659" y="20514"/>
                  </a:lnTo>
                  <a:lnTo>
                    <a:pt x="3988" y="21007"/>
                  </a:lnTo>
                  <a:lnTo>
                    <a:pt x="4316" y="21418"/>
                  </a:lnTo>
                  <a:lnTo>
                    <a:pt x="4728" y="21830"/>
                  </a:lnTo>
                  <a:lnTo>
                    <a:pt x="5139" y="22200"/>
                  </a:lnTo>
                  <a:lnTo>
                    <a:pt x="5550" y="22528"/>
                  </a:lnTo>
                  <a:lnTo>
                    <a:pt x="6043" y="22857"/>
                  </a:lnTo>
                  <a:lnTo>
                    <a:pt x="6536" y="23104"/>
                  </a:lnTo>
                  <a:lnTo>
                    <a:pt x="7071" y="23309"/>
                  </a:lnTo>
                  <a:lnTo>
                    <a:pt x="7605" y="23474"/>
                  </a:lnTo>
                  <a:lnTo>
                    <a:pt x="8140" y="23597"/>
                  </a:lnTo>
                  <a:lnTo>
                    <a:pt x="8715" y="23679"/>
                  </a:lnTo>
                  <a:lnTo>
                    <a:pt x="9291" y="23721"/>
                  </a:lnTo>
                  <a:lnTo>
                    <a:pt x="66638" y="23721"/>
                  </a:lnTo>
                  <a:lnTo>
                    <a:pt x="67214" y="23679"/>
                  </a:lnTo>
                  <a:lnTo>
                    <a:pt x="67789" y="23597"/>
                  </a:lnTo>
                  <a:lnTo>
                    <a:pt x="68365" y="23474"/>
                  </a:lnTo>
                  <a:lnTo>
                    <a:pt x="68899" y="23309"/>
                  </a:lnTo>
                  <a:lnTo>
                    <a:pt x="69392" y="23104"/>
                  </a:lnTo>
                  <a:lnTo>
                    <a:pt x="69886" y="22857"/>
                  </a:lnTo>
                  <a:lnTo>
                    <a:pt x="70379" y="22528"/>
                  </a:lnTo>
                  <a:lnTo>
                    <a:pt x="70831" y="22200"/>
                  </a:lnTo>
                  <a:lnTo>
                    <a:pt x="71242" y="21830"/>
                  </a:lnTo>
                  <a:lnTo>
                    <a:pt x="71612" y="21418"/>
                  </a:lnTo>
                  <a:lnTo>
                    <a:pt x="71941" y="21007"/>
                  </a:lnTo>
                  <a:lnTo>
                    <a:pt x="72270" y="20514"/>
                  </a:lnTo>
                  <a:lnTo>
                    <a:pt x="72558" y="20021"/>
                  </a:lnTo>
                  <a:lnTo>
                    <a:pt x="72763" y="19527"/>
                  </a:lnTo>
                  <a:lnTo>
                    <a:pt x="72969" y="18952"/>
                  </a:lnTo>
                  <a:lnTo>
                    <a:pt x="73092" y="18376"/>
                  </a:lnTo>
                  <a:lnTo>
                    <a:pt x="75888" y="4070"/>
                  </a:lnTo>
                  <a:lnTo>
                    <a:pt x="75929" y="3700"/>
                  </a:lnTo>
                  <a:lnTo>
                    <a:pt x="75929" y="3289"/>
                  </a:lnTo>
                  <a:lnTo>
                    <a:pt x="75888" y="2919"/>
                  </a:lnTo>
                  <a:lnTo>
                    <a:pt x="75805" y="2549"/>
                  </a:lnTo>
                  <a:lnTo>
                    <a:pt x="75723" y="2179"/>
                  </a:lnTo>
                  <a:lnTo>
                    <a:pt x="75559" y="1851"/>
                  </a:lnTo>
                  <a:lnTo>
                    <a:pt x="75353" y="1522"/>
                  </a:lnTo>
                  <a:lnTo>
                    <a:pt x="75148" y="1234"/>
                  </a:lnTo>
                  <a:lnTo>
                    <a:pt x="74901" y="946"/>
                  </a:lnTo>
                  <a:lnTo>
                    <a:pt x="74613" y="741"/>
                  </a:lnTo>
                  <a:lnTo>
                    <a:pt x="74325" y="494"/>
                  </a:lnTo>
                  <a:lnTo>
                    <a:pt x="73997" y="329"/>
                  </a:lnTo>
                  <a:lnTo>
                    <a:pt x="73627" y="165"/>
                  </a:lnTo>
                  <a:lnTo>
                    <a:pt x="73257" y="83"/>
                  </a:lnTo>
                  <a:lnTo>
                    <a:pt x="72887" y="1"/>
                  </a:lnTo>
                  <a:lnTo>
                    <a:pt x="72188" y="1"/>
                  </a:lnTo>
                  <a:lnTo>
                    <a:pt x="71900" y="42"/>
                  </a:lnTo>
                  <a:lnTo>
                    <a:pt x="71612" y="83"/>
                  </a:lnTo>
                  <a:lnTo>
                    <a:pt x="71324" y="206"/>
                  </a:lnTo>
                  <a:lnTo>
                    <a:pt x="71037" y="288"/>
                  </a:lnTo>
                  <a:lnTo>
                    <a:pt x="70790" y="453"/>
                  </a:lnTo>
                  <a:lnTo>
                    <a:pt x="70297" y="782"/>
                  </a:lnTo>
                  <a:lnTo>
                    <a:pt x="69886" y="1152"/>
                  </a:lnTo>
                  <a:lnTo>
                    <a:pt x="69721" y="1398"/>
                  </a:lnTo>
                  <a:lnTo>
                    <a:pt x="69557" y="1645"/>
                  </a:lnTo>
                  <a:lnTo>
                    <a:pt x="69392" y="1892"/>
                  </a:lnTo>
                  <a:lnTo>
                    <a:pt x="69269" y="2179"/>
                  </a:lnTo>
                  <a:lnTo>
                    <a:pt x="69187" y="2467"/>
                  </a:lnTo>
                  <a:lnTo>
                    <a:pt x="69105" y="2755"/>
                  </a:lnTo>
                  <a:lnTo>
                    <a:pt x="66268" y="17020"/>
                  </a:lnTo>
                  <a:lnTo>
                    <a:pt x="9661" y="17020"/>
                  </a:lnTo>
                  <a:lnTo>
                    <a:pt x="6824" y="2755"/>
                  </a:lnTo>
                  <a:lnTo>
                    <a:pt x="6742" y="2467"/>
                  </a:lnTo>
                  <a:lnTo>
                    <a:pt x="6660" y="2179"/>
                  </a:lnTo>
                  <a:lnTo>
                    <a:pt x="6536" y="1892"/>
                  </a:lnTo>
                  <a:lnTo>
                    <a:pt x="6413" y="1645"/>
                  </a:lnTo>
                  <a:lnTo>
                    <a:pt x="6249" y="1398"/>
                  </a:lnTo>
                  <a:lnTo>
                    <a:pt x="6043" y="1152"/>
                  </a:lnTo>
                  <a:lnTo>
                    <a:pt x="5632" y="782"/>
                  </a:lnTo>
                  <a:lnTo>
                    <a:pt x="5139" y="453"/>
                  </a:lnTo>
                  <a:lnTo>
                    <a:pt x="4892" y="288"/>
                  </a:lnTo>
                  <a:lnTo>
                    <a:pt x="4645" y="206"/>
                  </a:lnTo>
                  <a:lnTo>
                    <a:pt x="4358" y="83"/>
                  </a:lnTo>
                  <a:lnTo>
                    <a:pt x="4070" y="42"/>
                  </a:lnTo>
                  <a:lnTo>
                    <a:pt x="37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7"/>
            <p:cNvSpPr/>
            <p:nvPr/>
          </p:nvSpPr>
          <p:spPr>
            <a:xfrm>
              <a:off x="1659475" y="4100525"/>
              <a:ext cx="65775" cy="219950"/>
            </a:xfrm>
            <a:custGeom>
              <a:avLst/>
              <a:gdLst/>
              <a:ahLst/>
              <a:cxnLst/>
              <a:rect l="l" t="t" r="r" b="b"/>
              <a:pathLst>
                <a:path w="2631" h="8798" extrusionOk="0">
                  <a:moveTo>
                    <a:pt x="2549" y="0"/>
                  </a:moveTo>
                  <a:lnTo>
                    <a:pt x="2508" y="42"/>
                  </a:lnTo>
                  <a:lnTo>
                    <a:pt x="2384" y="206"/>
                  </a:lnTo>
                  <a:lnTo>
                    <a:pt x="2014" y="658"/>
                  </a:lnTo>
                  <a:lnTo>
                    <a:pt x="1521" y="1398"/>
                  </a:lnTo>
                  <a:lnTo>
                    <a:pt x="1274" y="1850"/>
                  </a:lnTo>
                  <a:lnTo>
                    <a:pt x="1028" y="2385"/>
                  </a:lnTo>
                  <a:lnTo>
                    <a:pt x="740" y="3001"/>
                  </a:lnTo>
                  <a:lnTo>
                    <a:pt x="534" y="3659"/>
                  </a:lnTo>
                  <a:lnTo>
                    <a:pt x="329" y="4358"/>
                  </a:lnTo>
                  <a:lnTo>
                    <a:pt x="164" y="5139"/>
                  </a:lnTo>
                  <a:lnTo>
                    <a:pt x="41" y="5961"/>
                  </a:lnTo>
                  <a:lnTo>
                    <a:pt x="0" y="6825"/>
                  </a:lnTo>
                  <a:lnTo>
                    <a:pt x="0" y="7770"/>
                  </a:lnTo>
                  <a:lnTo>
                    <a:pt x="123" y="8757"/>
                  </a:lnTo>
                  <a:lnTo>
                    <a:pt x="123" y="8798"/>
                  </a:lnTo>
                  <a:lnTo>
                    <a:pt x="206" y="8798"/>
                  </a:lnTo>
                  <a:lnTo>
                    <a:pt x="247" y="8757"/>
                  </a:lnTo>
                  <a:lnTo>
                    <a:pt x="123" y="7770"/>
                  </a:lnTo>
                  <a:lnTo>
                    <a:pt x="123" y="6825"/>
                  </a:lnTo>
                  <a:lnTo>
                    <a:pt x="164" y="5961"/>
                  </a:lnTo>
                  <a:lnTo>
                    <a:pt x="288" y="5139"/>
                  </a:lnTo>
                  <a:lnTo>
                    <a:pt x="452" y="4399"/>
                  </a:lnTo>
                  <a:lnTo>
                    <a:pt x="617" y="3700"/>
                  </a:lnTo>
                  <a:lnTo>
                    <a:pt x="863" y="3043"/>
                  </a:lnTo>
                  <a:lnTo>
                    <a:pt x="1110" y="2426"/>
                  </a:lnTo>
                  <a:lnTo>
                    <a:pt x="1398" y="1933"/>
                  </a:lnTo>
                  <a:lnTo>
                    <a:pt x="1644" y="1439"/>
                  </a:lnTo>
                  <a:lnTo>
                    <a:pt x="2097" y="740"/>
                  </a:lnTo>
                  <a:lnTo>
                    <a:pt x="2467" y="288"/>
                  </a:lnTo>
                  <a:lnTo>
                    <a:pt x="2631" y="124"/>
                  </a:lnTo>
                  <a:lnTo>
                    <a:pt x="2631" y="83"/>
                  </a:lnTo>
                  <a:lnTo>
                    <a:pt x="2590" y="42"/>
                  </a:lnTo>
                  <a:lnTo>
                    <a:pt x="2549" y="0"/>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7"/>
            <p:cNvSpPr/>
            <p:nvPr/>
          </p:nvSpPr>
          <p:spPr>
            <a:xfrm>
              <a:off x="1452900" y="4122100"/>
              <a:ext cx="55500" cy="190150"/>
            </a:xfrm>
            <a:custGeom>
              <a:avLst/>
              <a:gdLst/>
              <a:ahLst/>
              <a:cxnLst/>
              <a:rect l="l" t="t" r="r" b="b"/>
              <a:pathLst>
                <a:path w="2220" h="7606" extrusionOk="0">
                  <a:moveTo>
                    <a:pt x="2138" y="1"/>
                  </a:moveTo>
                  <a:lnTo>
                    <a:pt x="2097" y="42"/>
                  </a:lnTo>
                  <a:lnTo>
                    <a:pt x="1973" y="124"/>
                  </a:lnTo>
                  <a:lnTo>
                    <a:pt x="1686" y="453"/>
                  </a:lnTo>
                  <a:lnTo>
                    <a:pt x="1274" y="987"/>
                  </a:lnTo>
                  <a:lnTo>
                    <a:pt x="1069" y="1357"/>
                  </a:lnTo>
                  <a:lnTo>
                    <a:pt x="822" y="1768"/>
                  </a:lnTo>
                  <a:lnTo>
                    <a:pt x="617" y="2262"/>
                  </a:lnTo>
                  <a:lnTo>
                    <a:pt x="411" y="2796"/>
                  </a:lnTo>
                  <a:lnTo>
                    <a:pt x="247" y="3413"/>
                  </a:lnTo>
                  <a:lnTo>
                    <a:pt x="123" y="4112"/>
                  </a:lnTo>
                  <a:lnTo>
                    <a:pt x="41" y="4852"/>
                  </a:lnTo>
                  <a:lnTo>
                    <a:pt x="0" y="5715"/>
                  </a:lnTo>
                  <a:lnTo>
                    <a:pt x="41" y="6578"/>
                  </a:lnTo>
                  <a:lnTo>
                    <a:pt x="165" y="7565"/>
                  </a:lnTo>
                  <a:lnTo>
                    <a:pt x="165" y="7606"/>
                  </a:lnTo>
                  <a:lnTo>
                    <a:pt x="288" y="7606"/>
                  </a:lnTo>
                  <a:lnTo>
                    <a:pt x="288" y="7565"/>
                  </a:lnTo>
                  <a:lnTo>
                    <a:pt x="165" y="6578"/>
                  </a:lnTo>
                  <a:lnTo>
                    <a:pt x="123" y="5715"/>
                  </a:lnTo>
                  <a:lnTo>
                    <a:pt x="165" y="4893"/>
                  </a:lnTo>
                  <a:lnTo>
                    <a:pt x="247" y="4153"/>
                  </a:lnTo>
                  <a:lnTo>
                    <a:pt x="370" y="3454"/>
                  </a:lnTo>
                  <a:lnTo>
                    <a:pt x="534" y="2878"/>
                  </a:lnTo>
                  <a:lnTo>
                    <a:pt x="740" y="2344"/>
                  </a:lnTo>
                  <a:lnTo>
                    <a:pt x="946" y="1851"/>
                  </a:lnTo>
                  <a:lnTo>
                    <a:pt x="1151" y="1440"/>
                  </a:lnTo>
                  <a:lnTo>
                    <a:pt x="1357" y="1070"/>
                  </a:lnTo>
                  <a:lnTo>
                    <a:pt x="1768" y="535"/>
                  </a:lnTo>
                  <a:lnTo>
                    <a:pt x="2056" y="247"/>
                  </a:lnTo>
                  <a:lnTo>
                    <a:pt x="2179" y="124"/>
                  </a:lnTo>
                  <a:lnTo>
                    <a:pt x="2220" y="83"/>
                  </a:lnTo>
                  <a:lnTo>
                    <a:pt x="2179" y="42"/>
                  </a:lnTo>
                  <a:lnTo>
                    <a:pt x="2138" y="1"/>
                  </a:lnTo>
                  <a:close/>
                </a:path>
              </a:pathLst>
            </a:custGeom>
            <a:solidFill>
              <a:srgbClr val="EC8F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7"/>
            <p:cNvSpPr/>
            <p:nvPr/>
          </p:nvSpPr>
          <p:spPr>
            <a:xfrm>
              <a:off x="1876325" y="4141625"/>
              <a:ext cx="53450" cy="178850"/>
            </a:xfrm>
            <a:custGeom>
              <a:avLst/>
              <a:gdLst/>
              <a:ahLst/>
              <a:cxnLst/>
              <a:rect l="l" t="t" r="r" b="b"/>
              <a:pathLst>
                <a:path w="2138" h="7154" extrusionOk="0">
                  <a:moveTo>
                    <a:pt x="2056" y="1"/>
                  </a:moveTo>
                  <a:lnTo>
                    <a:pt x="1891" y="124"/>
                  </a:lnTo>
                  <a:lnTo>
                    <a:pt x="1562" y="494"/>
                  </a:lnTo>
                  <a:lnTo>
                    <a:pt x="1151" y="1111"/>
                  </a:lnTo>
                  <a:lnTo>
                    <a:pt x="904" y="1481"/>
                  </a:lnTo>
                  <a:lnTo>
                    <a:pt x="699" y="1933"/>
                  </a:lnTo>
                  <a:lnTo>
                    <a:pt x="493" y="2426"/>
                  </a:lnTo>
                  <a:lnTo>
                    <a:pt x="288" y="2961"/>
                  </a:lnTo>
                  <a:lnTo>
                    <a:pt x="164" y="3536"/>
                  </a:lnTo>
                  <a:lnTo>
                    <a:pt x="41" y="4153"/>
                  </a:lnTo>
                  <a:lnTo>
                    <a:pt x="0" y="4852"/>
                  </a:lnTo>
                  <a:lnTo>
                    <a:pt x="41" y="5551"/>
                  </a:lnTo>
                  <a:lnTo>
                    <a:pt x="164" y="6332"/>
                  </a:lnTo>
                  <a:lnTo>
                    <a:pt x="370" y="7113"/>
                  </a:lnTo>
                  <a:lnTo>
                    <a:pt x="370" y="7154"/>
                  </a:lnTo>
                  <a:lnTo>
                    <a:pt x="493" y="7154"/>
                  </a:lnTo>
                  <a:lnTo>
                    <a:pt x="493" y="7072"/>
                  </a:lnTo>
                  <a:lnTo>
                    <a:pt x="288" y="6291"/>
                  </a:lnTo>
                  <a:lnTo>
                    <a:pt x="164" y="5551"/>
                  </a:lnTo>
                  <a:lnTo>
                    <a:pt x="123" y="4852"/>
                  </a:lnTo>
                  <a:lnTo>
                    <a:pt x="164" y="4194"/>
                  </a:lnTo>
                  <a:lnTo>
                    <a:pt x="288" y="3577"/>
                  </a:lnTo>
                  <a:lnTo>
                    <a:pt x="411" y="3002"/>
                  </a:lnTo>
                  <a:lnTo>
                    <a:pt x="576" y="2467"/>
                  </a:lnTo>
                  <a:lnTo>
                    <a:pt x="781" y="1974"/>
                  </a:lnTo>
                  <a:lnTo>
                    <a:pt x="1028" y="1563"/>
                  </a:lnTo>
                  <a:lnTo>
                    <a:pt x="1233" y="1193"/>
                  </a:lnTo>
                  <a:lnTo>
                    <a:pt x="1644" y="617"/>
                  </a:lnTo>
                  <a:lnTo>
                    <a:pt x="1973" y="248"/>
                  </a:lnTo>
                  <a:lnTo>
                    <a:pt x="2138" y="83"/>
                  </a:lnTo>
                  <a:lnTo>
                    <a:pt x="2138" y="42"/>
                  </a:lnTo>
                  <a:lnTo>
                    <a:pt x="2138" y="1"/>
                  </a:lnTo>
                  <a:close/>
                </a:path>
              </a:pathLst>
            </a:custGeom>
            <a:solidFill>
              <a:srgbClr val="813E2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ackground 2">
  <p:cSld name="CUSTOM_32_1">
    <p:spTree>
      <p:nvGrpSpPr>
        <p:cNvPr id="1" name="Shape 927"/>
        <p:cNvGrpSpPr/>
        <p:nvPr/>
      </p:nvGrpSpPr>
      <p:grpSpPr>
        <a:xfrm>
          <a:off x="0" y="0"/>
          <a:ext cx="0" cy="0"/>
          <a:chOff x="0" y="0"/>
          <a:chExt cx="0" cy="0"/>
        </a:xfrm>
      </p:grpSpPr>
      <p:sp>
        <p:nvSpPr>
          <p:cNvPr id="928" name="Google Shape;928;p38"/>
          <p:cNvSpPr/>
          <p:nvPr/>
        </p:nvSpPr>
        <p:spPr>
          <a:xfrm>
            <a:off x="2" y="0"/>
            <a:ext cx="2281200" cy="5143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38"/>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0" name="Google Shape;930;p38"/>
          <p:cNvGrpSpPr/>
          <p:nvPr/>
        </p:nvGrpSpPr>
        <p:grpSpPr>
          <a:xfrm>
            <a:off x="7277256" y="903274"/>
            <a:ext cx="1342735" cy="3492527"/>
            <a:chOff x="5071525" y="1113950"/>
            <a:chExt cx="559100" cy="1454250"/>
          </a:xfrm>
        </p:grpSpPr>
        <p:sp>
          <p:nvSpPr>
            <p:cNvPr id="931" name="Google Shape;931;p38"/>
            <p:cNvSpPr/>
            <p:nvPr/>
          </p:nvSpPr>
          <p:spPr>
            <a:xfrm>
              <a:off x="5071525" y="1730575"/>
              <a:ext cx="161375" cy="837625"/>
            </a:xfrm>
            <a:custGeom>
              <a:avLst/>
              <a:gdLst/>
              <a:ahLst/>
              <a:cxnLst/>
              <a:rect l="l" t="t" r="r" b="b"/>
              <a:pathLst>
                <a:path w="6455" h="33505" extrusionOk="0">
                  <a:moveTo>
                    <a:pt x="2097" y="1"/>
                  </a:moveTo>
                  <a:lnTo>
                    <a:pt x="2015" y="330"/>
                  </a:lnTo>
                  <a:lnTo>
                    <a:pt x="1768" y="1275"/>
                  </a:lnTo>
                  <a:lnTo>
                    <a:pt x="1439" y="2837"/>
                  </a:lnTo>
                  <a:lnTo>
                    <a:pt x="1069" y="4893"/>
                  </a:lnTo>
                  <a:lnTo>
                    <a:pt x="864" y="6126"/>
                  </a:lnTo>
                  <a:lnTo>
                    <a:pt x="658" y="7483"/>
                  </a:lnTo>
                  <a:lnTo>
                    <a:pt x="494" y="8963"/>
                  </a:lnTo>
                  <a:lnTo>
                    <a:pt x="329" y="10525"/>
                  </a:lnTo>
                  <a:lnTo>
                    <a:pt x="206" y="12210"/>
                  </a:lnTo>
                  <a:lnTo>
                    <a:pt x="83" y="13978"/>
                  </a:lnTo>
                  <a:lnTo>
                    <a:pt x="1" y="15869"/>
                  </a:lnTo>
                  <a:lnTo>
                    <a:pt x="1" y="17801"/>
                  </a:lnTo>
                  <a:lnTo>
                    <a:pt x="1" y="19733"/>
                  </a:lnTo>
                  <a:lnTo>
                    <a:pt x="42" y="21542"/>
                  </a:lnTo>
                  <a:lnTo>
                    <a:pt x="124" y="23228"/>
                  </a:lnTo>
                  <a:lnTo>
                    <a:pt x="247" y="24749"/>
                  </a:lnTo>
                  <a:lnTo>
                    <a:pt x="329" y="26187"/>
                  </a:lnTo>
                  <a:lnTo>
                    <a:pt x="494" y="27462"/>
                  </a:lnTo>
                  <a:lnTo>
                    <a:pt x="741" y="29682"/>
                  </a:lnTo>
                  <a:lnTo>
                    <a:pt x="1028" y="31367"/>
                  </a:lnTo>
                  <a:lnTo>
                    <a:pt x="1275" y="32559"/>
                  </a:lnTo>
                  <a:lnTo>
                    <a:pt x="1522" y="33505"/>
                  </a:lnTo>
                  <a:lnTo>
                    <a:pt x="4934" y="33505"/>
                  </a:lnTo>
                  <a:lnTo>
                    <a:pt x="5180" y="32559"/>
                  </a:lnTo>
                  <a:lnTo>
                    <a:pt x="5427" y="31367"/>
                  </a:lnTo>
                  <a:lnTo>
                    <a:pt x="5715" y="29682"/>
                  </a:lnTo>
                  <a:lnTo>
                    <a:pt x="5961" y="27462"/>
                  </a:lnTo>
                  <a:lnTo>
                    <a:pt x="6126" y="26187"/>
                  </a:lnTo>
                  <a:lnTo>
                    <a:pt x="6208" y="24749"/>
                  </a:lnTo>
                  <a:lnTo>
                    <a:pt x="6331" y="23228"/>
                  </a:lnTo>
                  <a:lnTo>
                    <a:pt x="6414" y="21542"/>
                  </a:lnTo>
                  <a:lnTo>
                    <a:pt x="6455" y="19733"/>
                  </a:lnTo>
                  <a:lnTo>
                    <a:pt x="6455" y="17801"/>
                  </a:lnTo>
                  <a:lnTo>
                    <a:pt x="6455" y="15869"/>
                  </a:lnTo>
                  <a:lnTo>
                    <a:pt x="6372" y="13978"/>
                  </a:lnTo>
                  <a:lnTo>
                    <a:pt x="6249" y="12210"/>
                  </a:lnTo>
                  <a:lnTo>
                    <a:pt x="6126" y="10525"/>
                  </a:lnTo>
                  <a:lnTo>
                    <a:pt x="5961" y="8963"/>
                  </a:lnTo>
                  <a:lnTo>
                    <a:pt x="5797" y="7483"/>
                  </a:lnTo>
                  <a:lnTo>
                    <a:pt x="5591" y="6126"/>
                  </a:lnTo>
                  <a:lnTo>
                    <a:pt x="5386" y="4893"/>
                  </a:lnTo>
                  <a:lnTo>
                    <a:pt x="5016" y="2837"/>
                  </a:lnTo>
                  <a:lnTo>
                    <a:pt x="4687" y="1275"/>
                  </a:lnTo>
                  <a:lnTo>
                    <a:pt x="4440" y="330"/>
                  </a:lnTo>
                  <a:lnTo>
                    <a:pt x="435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38"/>
            <p:cNvSpPr/>
            <p:nvPr/>
          </p:nvSpPr>
          <p:spPr>
            <a:xfrm>
              <a:off x="5244175" y="1530175"/>
              <a:ext cx="133650" cy="388500"/>
            </a:xfrm>
            <a:custGeom>
              <a:avLst/>
              <a:gdLst/>
              <a:ahLst/>
              <a:cxnLst/>
              <a:rect l="l" t="t" r="r" b="b"/>
              <a:pathLst>
                <a:path w="5346" h="15540" extrusionOk="0">
                  <a:moveTo>
                    <a:pt x="42" y="1"/>
                  </a:moveTo>
                  <a:lnTo>
                    <a:pt x="1" y="42"/>
                  </a:lnTo>
                  <a:lnTo>
                    <a:pt x="1" y="83"/>
                  </a:lnTo>
                  <a:lnTo>
                    <a:pt x="1" y="124"/>
                  </a:lnTo>
                  <a:lnTo>
                    <a:pt x="864" y="1604"/>
                  </a:lnTo>
                  <a:lnTo>
                    <a:pt x="1645" y="3043"/>
                  </a:lnTo>
                  <a:lnTo>
                    <a:pt x="2303" y="4440"/>
                  </a:lnTo>
                  <a:lnTo>
                    <a:pt x="2920" y="5838"/>
                  </a:lnTo>
                  <a:lnTo>
                    <a:pt x="3413" y="7154"/>
                  </a:lnTo>
                  <a:lnTo>
                    <a:pt x="3824" y="8428"/>
                  </a:lnTo>
                  <a:lnTo>
                    <a:pt x="4194" y="9620"/>
                  </a:lnTo>
                  <a:lnTo>
                    <a:pt x="4482" y="10730"/>
                  </a:lnTo>
                  <a:lnTo>
                    <a:pt x="4687" y="11758"/>
                  </a:lnTo>
                  <a:lnTo>
                    <a:pt x="4893" y="12662"/>
                  </a:lnTo>
                  <a:lnTo>
                    <a:pt x="5098" y="14142"/>
                  </a:lnTo>
                  <a:lnTo>
                    <a:pt x="5222" y="15088"/>
                  </a:lnTo>
                  <a:lnTo>
                    <a:pt x="5222" y="15458"/>
                  </a:lnTo>
                  <a:lnTo>
                    <a:pt x="5263" y="15499"/>
                  </a:lnTo>
                  <a:lnTo>
                    <a:pt x="5304" y="15540"/>
                  </a:lnTo>
                  <a:lnTo>
                    <a:pt x="5345" y="15499"/>
                  </a:lnTo>
                  <a:lnTo>
                    <a:pt x="5345" y="15458"/>
                  </a:lnTo>
                  <a:lnTo>
                    <a:pt x="5345" y="15088"/>
                  </a:lnTo>
                  <a:lnTo>
                    <a:pt x="5222" y="14142"/>
                  </a:lnTo>
                  <a:lnTo>
                    <a:pt x="5016" y="12621"/>
                  </a:lnTo>
                  <a:lnTo>
                    <a:pt x="4811" y="11717"/>
                  </a:lnTo>
                  <a:lnTo>
                    <a:pt x="4605" y="10689"/>
                  </a:lnTo>
                  <a:lnTo>
                    <a:pt x="4317" y="9579"/>
                  </a:lnTo>
                  <a:lnTo>
                    <a:pt x="3947" y="8387"/>
                  </a:lnTo>
                  <a:lnTo>
                    <a:pt x="3536" y="7112"/>
                  </a:lnTo>
                  <a:lnTo>
                    <a:pt x="3043" y="5797"/>
                  </a:lnTo>
                  <a:lnTo>
                    <a:pt x="2426" y="4399"/>
                  </a:lnTo>
                  <a:lnTo>
                    <a:pt x="1769" y="2960"/>
                  </a:lnTo>
                  <a:lnTo>
                    <a:pt x="988" y="1522"/>
                  </a:lnTo>
                  <a:lnTo>
                    <a:pt x="83" y="42"/>
                  </a:lnTo>
                  <a:lnTo>
                    <a:pt x="42"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8"/>
            <p:cNvSpPr/>
            <p:nvPr/>
          </p:nvSpPr>
          <p:spPr>
            <a:xfrm>
              <a:off x="5233900" y="1309225"/>
              <a:ext cx="185025" cy="609450"/>
            </a:xfrm>
            <a:custGeom>
              <a:avLst/>
              <a:gdLst/>
              <a:ahLst/>
              <a:cxnLst/>
              <a:rect l="l" t="t" r="r" b="b"/>
              <a:pathLst>
                <a:path w="7401" h="24378" extrusionOk="0">
                  <a:moveTo>
                    <a:pt x="42" y="0"/>
                  </a:moveTo>
                  <a:lnTo>
                    <a:pt x="1" y="41"/>
                  </a:lnTo>
                  <a:lnTo>
                    <a:pt x="1" y="82"/>
                  </a:lnTo>
                  <a:lnTo>
                    <a:pt x="782" y="1727"/>
                  </a:lnTo>
                  <a:lnTo>
                    <a:pt x="1440" y="3412"/>
                  </a:lnTo>
                  <a:lnTo>
                    <a:pt x="2056" y="5098"/>
                  </a:lnTo>
                  <a:lnTo>
                    <a:pt x="2632" y="6783"/>
                  </a:lnTo>
                  <a:lnTo>
                    <a:pt x="3125" y="8469"/>
                  </a:lnTo>
                  <a:lnTo>
                    <a:pt x="3536" y="10113"/>
                  </a:lnTo>
                  <a:lnTo>
                    <a:pt x="3906" y="11757"/>
                  </a:lnTo>
                  <a:lnTo>
                    <a:pt x="4235" y="13361"/>
                  </a:lnTo>
                  <a:lnTo>
                    <a:pt x="4523" y="14882"/>
                  </a:lnTo>
                  <a:lnTo>
                    <a:pt x="4769" y="16320"/>
                  </a:lnTo>
                  <a:lnTo>
                    <a:pt x="4934" y="17677"/>
                  </a:lnTo>
                  <a:lnTo>
                    <a:pt x="5098" y="18993"/>
                  </a:lnTo>
                  <a:lnTo>
                    <a:pt x="5345" y="21212"/>
                  </a:lnTo>
                  <a:lnTo>
                    <a:pt x="5468" y="22898"/>
                  </a:lnTo>
                  <a:lnTo>
                    <a:pt x="5509" y="24296"/>
                  </a:lnTo>
                  <a:lnTo>
                    <a:pt x="5551" y="24337"/>
                  </a:lnTo>
                  <a:lnTo>
                    <a:pt x="5592" y="24378"/>
                  </a:lnTo>
                  <a:lnTo>
                    <a:pt x="5633" y="24337"/>
                  </a:lnTo>
                  <a:lnTo>
                    <a:pt x="5633" y="24296"/>
                  </a:lnTo>
                  <a:lnTo>
                    <a:pt x="5592" y="22898"/>
                  </a:lnTo>
                  <a:lnTo>
                    <a:pt x="5509" y="20308"/>
                  </a:lnTo>
                  <a:lnTo>
                    <a:pt x="5509" y="17924"/>
                  </a:lnTo>
                  <a:lnTo>
                    <a:pt x="5551" y="15745"/>
                  </a:lnTo>
                  <a:lnTo>
                    <a:pt x="5633" y="13689"/>
                  </a:lnTo>
                  <a:lnTo>
                    <a:pt x="5756" y="11881"/>
                  </a:lnTo>
                  <a:lnTo>
                    <a:pt x="5921" y="10195"/>
                  </a:lnTo>
                  <a:lnTo>
                    <a:pt x="6085" y="8674"/>
                  </a:lnTo>
                  <a:lnTo>
                    <a:pt x="6291" y="7359"/>
                  </a:lnTo>
                  <a:lnTo>
                    <a:pt x="6496" y="6166"/>
                  </a:lnTo>
                  <a:lnTo>
                    <a:pt x="6702" y="5180"/>
                  </a:lnTo>
                  <a:lnTo>
                    <a:pt x="7030" y="3659"/>
                  </a:lnTo>
                  <a:lnTo>
                    <a:pt x="7318" y="2713"/>
                  </a:lnTo>
                  <a:lnTo>
                    <a:pt x="7400" y="2426"/>
                  </a:lnTo>
                  <a:lnTo>
                    <a:pt x="7400" y="2384"/>
                  </a:lnTo>
                  <a:lnTo>
                    <a:pt x="7400" y="2343"/>
                  </a:lnTo>
                  <a:lnTo>
                    <a:pt x="7318" y="2343"/>
                  </a:lnTo>
                  <a:lnTo>
                    <a:pt x="7318" y="2384"/>
                  </a:lnTo>
                  <a:lnTo>
                    <a:pt x="7195" y="2713"/>
                  </a:lnTo>
                  <a:lnTo>
                    <a:pt x="6907" y="3659"/>
                  </a:lnTo>
                  <a:lnTo>
                    <a:pt x="6743" y="4399"/>
                  </a:lnTo>
                  <a:lnTo>
                    <a:pt x="6537" y="5262"/>
                  </a:lnTo>
                  <a:lnTo>
                    <a:pt x="6332" y="6331"/>
                  </a:lnTo>
                  <a:lnTo>
                    <a:pt x="6126" y="7564"/>
                  </a:lnTo>
                  <a:lnTo>
                    <a:pt x="5962" y="8633"/>
                  </a:lnTo>
                  <a:lnTo>
                    <a:pt x="5838" y="9866"/>
                  </a:lnTo>
                  <a:lnTo>
                    <a:pt x="5674" y="11264"/>
                  </a:lnTo>
                  <a:lnTo>
                    <a:pt x="5551" y="12785"/>
                  </a:lnTo>
                  <a:lnTo>
                    <a:pt x="5468" y="14471"/>
                  </a:lnTo>
                  <a:lnTo>
                    <a:pt x="5427" y="16320"/>
                  </a:lnTo>
                  <a:lnTo>
                    <a:pt x="5386" y="18294"/>
                  </a:lnTo>
                  <a:lnTo>
                    <a:pt x="5386" y="20472"/>
                  </a:lnTo>
                  <a:lnTo>
                    <a:pt x="5181" y="18499"/>
                  </a:lnTo>
                  <a:lnTo>
                    <a:pt x="4893" y="16279"/>
                  </a:lnTo>
                  <a:lnTo>
                    <a:pt x="4441" y="13772"/>
                  </a:lnTo>
                  <a:lnTo>
                    <a:pt x="4194" y="12497"/>
                  </a:lnTo>
                  <a:lnTo>
                    <a:pt x="3906" y="11141"/>
                  </a:lnTo>
                  <a:lnTo>
                    <a:pt x="3577" y="9784"/>
                  </a:lnTo>
                  <a:lnTo>
                    <a:pt x="3207" y="8386"/>
                  </a:lnTo>
                  <a:lnTo>
                    <a:pt x="2796" y="6989"/>
                  </a:lnTo>
                  <a:lnTo>
                    <a:pt x="2385" y="5591"/>
                  </a:lnTo>
                  <a:lnTo>
                    <a:pt x="1892" y="4193"/>
                  </a:lnTo>
                  <a:lnTo>
                    <a:pt x="1357" y="2796"/>
                  </a:lnTo>
                  <a:lnTo>
                    <a:pt x="741" y="1398"/>
                  </a:lnTo>
                  <a:lnTo>
                    <a:pt x="124" y="41"/>
                  </a:lnTo>
                  <a:lnTo>
                    <a:pt x="83"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8"/>
            <p:cNvSpPr/>
            <p:nvPr/>
          </p:nvSpPr>
          <p:spPr>
            <a:xfrm>
              <a:off x="5328450" y="1323600"/>
              <a:ext cx="215850" cy="595075"/>
            </a:xfrm>
            <a:custGeom>
              <a:avLst/>
              <a:gdLst/>
              <a:ahLst/>
              <a:cxnLst/>
              <a:rect l="l" t="t" r="r" b="b"/>
              <a:pathLst>
                <a:path w="8634" h="23803" extrusionOk="0">
                  <a:moveTo>
                    <a:pt x="1" y="1"/>
                  </a:moveTo>
                  <a:lnTo>
                    <a:pt x="1" y="83"/>
                  </a:lnTo>
                  <a:lnTo>
                    <a:pt x="124" y="494"/>
                  </a:lnTo>
                  <a:lnTo>
                    <a:pt x="453" y="1768"/>
                  </a:lnTo>
                  <a:lnTo>
                    <a:pt x="864" y="3742"/>
                  </a:lnTo>
                  <a:lnTo>
                    <a:pt x="1070" y="5016"/>
                  </a:lnTo>
                  <a:lnTo>
                    <a:pt x="1316" y="6455"/>
                  </a:lnTo>
                  <a:lnTo>
                    <a:pt x="1481" y="7852"/>
                  </a:lnTo>
                  <a:lnTo>
                    <a:pt x="1645" y="9415"/>
                  </a:lnTo>
                  <a:lnTo>
                    <a:pt x="1810" y="11100"/>
                  </a:lnTo>
                  <a:lnTo>
                    <a:pt x="1933" y="12991"/>
                  </a:lnTo>
                  <a:lnTo>
                    <a:pt x="2015" y="15005"/>
                  </a:lnTo>
                  <a:lnTo>
                    <a:pt x="2056" y="17143"/>
                  </a:lnTo>
                  <a:lnTo>
                    <a:pt x="2056" y="19445"/>
                  </a:lnTo>
                  <a:lnTo>
                    <a:pt x="1974" y="21871"/>
                  </a:lnTo>
                  <a:lnTo>
                    <a:pt x="1892" y="23227"/>
                  </a:lnTo>
                  <a:lnTo>
                    <a:pt x="1851" y="23721"/>
                  </a:lnTo>
                  <a:lnTo>
                    <a:pt x="1851" y="23762"/>
                  </a:lnTo>
                  <a:lnTo>
                    <a:pt x="1892" y="23803"/>
                  </a:lnTo>
                  <a:lnTo>
                    <a:pt x="1933" y="23803"/>
                  </a:lnTo>
                  <a:lnTo>
                    <a:pt x="1974" y="23762"/>
                  </a:lnTo>
                  <a:lnTo>
                    <a:pt x="1974" y="23721"/>
                  </a:lnTo>
                  <a:lnTo>
                    <a:pt x="2097" y="21788"/>
                  </a:lnTo>
                  <a:lnTo>
                    <a:pt x="2221" y="20473"/>
                  </a:lnTo>
                  <a:lnTo>
                    <a:pt x="2385" y="18952"/>
                  </a:lnTo>
                  <a:lnTo>
                    <a:pt x="2632" y="17225"/>
                  </a:lnTo>
                  <a:lnTo>
                    <a:pt x="2920" y="15375"/>
                  </a:lnTo>
                  <a:lnTo>
                    <a:pt x="3207" y="13978"/>
                  </a:lnTo>
                  <a:lnTo>
                    <a:pt x="3536" y="12703"/>
                  </a:lnTo>
                  <a:lnTo>
                    <a:pt x="3865" y="11511"/>
                  </a:lnTo>
                  <a:lnTo>
                    <a:pt x="4194" y="10401"/>
                  </a:lnTo>
                  <a:lnTo>
                    <a:pt x="4523" y="9332"/>
                  </a:lnTo>
                  <a:lnTo>
                    <a:pt x="4893" y="8387"/>
                  </a:lnTo>
                  <a:lnTo>
                    <a:pt x="5263" y="7482"/>
                  </a:lnTo>
                  <a:lnTo>
                    <a:pt x="5633" y="6660"/>
                  </a:lnTo>
                  <a:lnTo>
                    <a:pt x="6044" y="5920"/>
                  </a:lnTo>
                  <a:lnTo>
                    <a:pt x="6414" y="5221"/>
                  </a:lnTo>
                  <a:lnTo>
                    <a:pt x="6784" y="4605"/>
                  </a:lnTo>
                  <a:lnTo>
                    <a:pt x="7195" y="4029"/>
                  </a:lnTo>
                  <a:lnTo>
                    <a:pt x="7565" y="3495"/>
                  </a:lnTo>
                  <a:lnTo>
                    <a:pt x="7935" y="3043"/>
                  </a:lnTo>
                  <a:lnTo>
                    <a:pt x="8634" y="2303"/>
                  </a:lnTo>
                  <a:lnTo>
                    <a:pt x="8634" y="2262"/>
                  </a:lnTo>
                  <a:lnTo>
                    <a:pt x="8634" y="2179"/>
                  </a:lnTo>
                  <a:lnTo>
                    <a:pt x="8552" y="2179"/>
                  </a:lnTo>
                  <a:lnTo>
                    <a:pt x="8140" y="2591"/>
                  </a:lnTo>
                  <a:lnTo>
                    <a:pt x="7770" y="3043"/>
                  </a:lnTo>
                  <a:lnTo>
                    <a:pt x="7072" y="3988"/>
                  </a:lnTo>
                  <a:lnTo>
                    <a:pt x="6414" y="4975"/>
                  </a:lnTo>
                  <a:lnTo>
                    <a:pt x="5797" y="6044"/>
                  </a:lnTo>
                  <a:lnTo>
                    <a:pt x="5263" y="7154"/>
                  </a:lnTo>
                  <a:lnTo>
                    <a:pt x="4811" y="8346"/>
                  </a:lnTo>
                  <a:lnTo>
                    <a:pt x="4358" y="9538"/>
                  </a:lnTo>
                  <a:lnTo>
                    <a:pt x="3947" y="10730"/>
                  </a:lnTo>
                  <a:lnTo>
                    <a:pt x="3618" y="11963"/>
                  </a:lnTo>
                  <a:lnTo>
                    <a:pt x="3290" y="13156"/>
                  </a:lnTo>
                  <a:lnTo>
                    <a:pt x="3043" y="14389"/>
                  </a:lnTo>
                  <a:lnTo>
                    <a:pt x="2796" y="15540"/>
                  </a:lnTo>
                  <a:lnTo>
                    <a:pt x="2426" y="17801"/>
                  </a:lnTo>
                  <a:lnTo>
                    <a:pt x="2139" y="19774"/>
                  </a:lnTo>
                  <a:lnTo>
                    <a:pt x="2180" y="17719"/>
                  </a:lnTo>
                  <a:lnTo>
                    <a:pt x="2180" y="15745"/>
                  </a:lnTo>
                  <a:lnTo>
                    <a:pt x="2097" y="13896"/>
                  </a:lnTo>
                  <a:lnTo>
                    <a:pt x="2015" y="12169"/>
                  </a:lnTo>
                  <a:lnTo>
                    <a:pt x="1892" y="10525"/>
                  </a:lnTo>
                  <a:lnTo>
                    <a:pt x="1727" y="9045"/>
                  </a:lnTo>
                  <a:lnTo>
                    <a:pt x="1604" y="7688"/>
                  </a:lnTo>
                  <a:lnTo>
                    <a:pt x="1440" y="6455"/>
                  </a:lnTo>
                  <a:lnTo>
                    <a:pt x="1193" y="5016"/>
                  </a:lnTo>
                  <a:lnTo>
                    <a:pt x="987" y="3742"/>
                  </a:lnTo>
                  <a:lnTo>
                    <a:pt x="576" y="1727"/>
                  </a:lnTo>
                  <a:lnTo>
                    <a:pt x="247" y="453"/>
                  </a:lnTo>
                  <a:lnTo>
                    <a:pt x="124" y="42"/>
                  </a:lnTo>
                  <a:lnTo>
                    <a:pt x="83" y="1"/>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8"/>
            <p:cNvSpPr/>
            <p:nvPr/>
          </p:nvSpPr>
          <p:spPr>
            <a:xfrm>
              <a:off x="5265775" y="1113950"/>
              <a:ext cx="122325" cy="271350"/>
            </a:xfrm>
            <a:custGeom>
              <a:avLst/>
              <a:gdLst/>
              <a:ahLst/>
              <a:cxnLst/>
              <a:rect l="l" t="t" r="r" b="b"/>
              <a:pathLst>
                <a:path w="4893" h="10854" extrusionOk="0">
                  <a:moveTo>
                    <a:pt x="658" y="0"/>
                  </a:moveTo>
                  <a:lnTo>
                    <a:pt x="535" y="41"/>
                  </a:lnTo>
                  <a:lnTo>
                    <a:pt x="452" y="124"/>
                  </a:lnTo>
                  <a:lnTo>
                    <a:pt x="206" y="453"/>
                  </a:lnTo>
                  <a:lnTo>
                    <a:pt x="41" y="781"/>
                  </a:lnTo>
                  <a:lnTo>
                    <a:pt x="0" y="1110"/>
                  </a:lnTo>
                  <a:lnTo>
                    <a:pt x="0" y="1439"/>
                  </a:lnTo>
                  <a:lnTo>
                    <a:pt x="41" y="1809"/>
                  </a:lnTo>
                  <a:lnTo>
                    <a:pt x="165" y="2179"/>
                  </a:lnTo>
                  <a:lnTo>
                    <a:pt x="493" y="3042"/>
                  </a:lnTo>
                  <a:lnTo>
                    <a:pt x="822" y="3988"/>
                  </a:lnTo>
                  <a:lnTo>
                    <a:pt x="987" y="4522"/>
                  </a:lnTo>
                  <a:lnTo>
                    <a:pt x="1151" y="5057"/>
                  </a:lnTo>
                  <a:lnTo>
                    <a:pt x="1275" y="5673"/>
                  </a:lnTo>
                  <a:lnTo>
                    <a:pt x="1316" y="6331"/>
                  </a:lnTo>
                  <a:lnTo>
                    <a:pt x="1357" y="7030"/>
                  </a:lnTo>
                  <a:lnTo>
                    <a:pt x="1275" y="7811"/>
                  </a:lnTo>
                  <a:lnTo>
                    <a:pt x="1233" y="8263"/>
                  </a:lnTo>
                  <a:lnTo>
                    <a:pt x="1233" y="8633"/>
                  </a:lnTo>
                  <a:lnTo>
                    <a:pt x="1233" y="9003"/>
                  </a:lnTo>
                  <a:lnTo>
                    <a:pt x="1275" y="9332"/>
                  </a:lnTo>
                  <a:lnTo>
                    <a:pt x="1357" y="9743"/>
                  </a:lnTo>
                  <a:lnTo>
                    <a:pt x="1521" y="10072"/>
                  </a:lnTo>
                  <a:lnTo>
                    <a:pt x="1768" y="10360"/>
                  </a:lnTo>
                  <a:lnTo>
                    <a:pt x="2015" y="10565"/>
                  </a:lnTo>
                  <a:lnTo>
                    <a:pt x="2302" y="10730"/>
                  </a:lnTo>
                  <a:lnTo>
                    <a:pt x="2631" y="10812"/>
                  </a:lnTo>
                  <a:lnTo>
                    <a:pt x="2960" y="10853"/>
                  </a:lnTo>
                  <a:lnTo>
                    <a:pt x="3289" y="10812"/>
                  </a:lnTo>
                  <a:lnTo>
                    <a:pt x="3618" y="10771"/>
                  </a:lnTo>
                  <a:lnTo>
                    <a:pt x="3947" y="10648"/>
                  </a:lnTo>
                  <a:lnTo>
                    <a:pt x="4234" y="10442"/>
                  </a:lnTo>
                  <a:lnTo>
                    <a:pt x="4481" y="10237"/>
                  </a:lnTo>
                  <a:lnTo>
                    <a:pt x="4646" y="9949"/>
                  </a:lnTo>
                  <a:lnTo>
                    <a:pt x="4810" y="9620"/>
                  </a:lnTo>
                  <a:lnTo>
                    <a:pt x="4892" y="9291"/>
                  </a:lnTo>
                  <a:lnTo>
                    <a:pt x="4892" y="8880"/>
                  </a:lnTo>
                  <a:lnTo>
                    <a:pt x="4769" y="8140"/>
                  </a:lnTo>
                  <a:lnTo>
                    <a:pt x="4604" y="7359"/>
                  </a:lnTo>
                  <a:lnTo>
                    <a:pt x="4399" y="6537"/>
                  </a:lnTo>
                  <a:lnTo>
                    <a:pt x="4152" y="5715"/>
                  </a:lnTo>
                  <a:lnTo>
                    <a:pt x="3906" y="4892"/>
                  </a:lnTo>
                  <a:lnTo>
                    <a:pt x="3577" y="4111"/>
                  </a:lnTo>
                  <a:lnTo>
                    <a:pt x="3248" y="3330"/>
                  </a:lnTo>
                  <a:lnTo>
                    <a:pt x="2919" y="2631"/>
                  </a:lnTo>
                  <a:lnTo>
                    <a:pt x="2549" y="1974"/>
                  </a:lnTo>
                  <a:lnTo>
                    <a:pt x="2220" y="1357"/>
                  </a:lnTo>
                  <a:lnTo>
                    <a:pt x="1891" y="864"/>
                  </a:lnTo>
                  <a:lnTo>
                    <a:pt x="1521" y="453"/>
                  </a:lnTo>
                  <a:lnTo>
                    <a:pt x="1233" y="165"/>
                  </a:lnTo>
                  <a:lnTo>
                    <a:pt x="1069" y="83"/>
                  </a:lnTo>
                  <a:lnTo>
                    <a:pt x="94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8"/>
            <p:cNvSpPr/>
            <p:nvPr/>
          </p:nvSpPr>
          <p:spPr>
            <a:xfrm>
              <a:off x="5342850" y="1427400"/>
              <a:ext cx="102800" cy="228175"/>
            </a:xfrm>
            <a:custGeom>
              <a:avLst/>
              <a:gdLst/>
              <a:ahLst/>
              <a:cxnLst/>
              <a:rect l="l" t="t" r="r" b="b"/>
              <a:pathLst>
                <a:path w="4112" h="9127" extrusionOk="0">
                  <a:moveTo>
                    <a:pt x="3330" y="1"/>
                  </a:moveTo>
                  <a:lnTo>
                    <a:pt x="3084" y="124"/>
                  </a:lnTo>
                  <a:lnTo>
                    <a:pt x="2837" y="371"/>
                  </a:lnTo>
                  <a:lnTo>
                    <a:pt x="2549" y="741"/>
                  </a:lnTo>
                  <a:lnTo>
                    <a:pt x="2261" y="1152"/>
                  </a:lnTo>
                  <a:lnTo>
                    <a:pt x="1933" y="1645"/>
                  </a:lnTo>
                  <a:lnTo>
                    <a:pt x="1645" y="2221"/>
                  </a:lnTo>
                  <a:lnTo>
                    <a:pt x="1357" y="2796"/>
                  </a:lnTo>
                  <a:lnTo>
                    <a:pt x="1110" y="3454"/>
                  </a:lnTo>
                  <a:lnTo>
                    <a:pt x="823" y="4112"/>
                  </a:lnTo>
                  <a:lnTo>
                    <a:pt x="617" y="4810"/>
                  </a:lnTo>
                  <a:lnTo>
                    <a:pt x="411" y="5509"/>
                  </a:lnTo>
                  <a:lnTo>
                    <a:pt x="247" y="6167"/>
                  </a:lnTo>
                  <a:lnTo>
                    <a:pt x="83" y="6825"/>
                  </a:lnTo>
                  <a:lnTo>
                    <a:pt x="0" y="7441"/>
                  </a:lnTo>
                  <a:lnTo>
                    <a:pt x="0" y="7811"/>
                  </a:lnTo>
                  <a:lnTo>
                    <a:pt x="83" y="8099"/>
                  </a:lnTo>
                  <a:lnTo>
                    <a:pt x="206" y="8387"/>
                  </a:lnTo>
                  <a:lnTo>
                    <a:pt x="370" y="8592"/>
                  </a:lnTo>
                  <a:lnTo>
                    <a:pt x="576" y="8798"/>
                  </a:lnTo>
                  <a:lnTo>
                    <a:pt x="823" y="8921"/>
                  </a:lnTo>
                  <a:lnTo>
                    <a:pt x="1069" y="9045"/>
                  </a:lnTo>
                  <a:lnTo>
                    <a:pt x="1357" y="9086"/>
                  </a:lnTo>
                  <a:lnTo>
                    <a:pt x="1645" y="9127"/>
                  </a:lnTo>
                  <a:lnTo>
                    <a:pt x="1891" y="9086"/>
                  </a:lnTo>
                  <a:lnTo>
                    <a:pt x="2179" y="9004"/>
                  </a:lnTo>
                  <a:lnTo>
                    <a:pt x="2426" y="8880"/>
                  </a:lnTo>
                  <a:lnTo>
                    <a:pt x="2631" y="8716"/>
                  </a:lnTo>
                  <a:lnTo>
                    <a:pt x="2837" y="8469"/>
                  </a:lnTo>
                  <a:lnTo>
                    <a:pt x="2960" y="8181"/>
                  </a:lnTo>
                  <a:lnTo>
                    <a:pt x="3042" y="7852"/>
                  </a:lnTo>
                  <a:lnTo>
                    <a:pt x="3084" y="7277"/>
                  </a:lnTo>
                  <a:lnTo>
                    <a:pt x="3042" y="6578"/>
                  </a:lnTo>
                  <a:lnTo>
                    <a:pt x="2960" y="5920"/>
                  </a:lnTo>
                  <a:lnTo>
                    <a:pt x="3001" y="5345"/>
                  </a:lnTo>
                  <a:lnTo>
                    <a:pt x="3042" y="4769"/>
                  </a:lnTo>
                  <a:lnTo>
                    <a:pt x="3125" y="4276"/>
                  </a:lnTo>
                  <a:lnTo>
                    <a:pt x="3248" y="3783"/>
                  </a:lnTo>
                  <a:lnTo>
                    <a:pt x="3412" y="3330"/>
                  </a:lnTo>
                  <a:lnTo>
                    <a:pt x="3700" y="2549"/>
                  </a:lnTo>
                  <a:lnTo>
                    <a:pt x="3988" y="1851"/>
                  </a:lnTo>
                  <a:lnTo>
                    <a:pt x="4070" y="1522"/>
                  </a:lnTo>
                  <a:lnTo>
                    <a:pt x="4111" y="1234"/>
                  </a:lnTo>
                  <a:lnTo>
                    <a:pt x="4111" y="946"/>
                  </a:lnTo>
                  <a:lnTo>
                    <a:pt x="4070" y="658"/>
                  </a:lnTo>
                  <a:lnTo>
                    <a:pt x="3947" y="371"/>
                  </a:lnTo>
                  <a:lnTo>
                    <a:pt x="3741" y="124"/>
                  </a:lnTo>
                  <a:lnTo>
                    <a:pt x="3659" y="42"/>
                  </a:lnTo>
                  <a:lnTo>
                    <a:pt x="35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38"/>
            <p:cNvSpPr/>
            <p:nvPr/>
          </p:nvSpPr>
          <p:spPr>
            <a:xfrm>
              <a:off x="5165050" y="1220825"/>
              <a:ext cx="165500" cy="301150"/>
            </a:xfrm>
            <a:custGeom>
              <a:avLst/>
              <a:gdLst/>
              <a:ahLst/>
              <a:cxnLst/>
              <a:rect l="l" t="t" r="r" b="b"/>
              <a:pathLst>
                <a:path w="6620" h="12046" extrusionOk="0">
                  <a:moveTo>
                    <a:pt x="617" y="1"/>
                  </a:moveTo>
                  <a:lnTo>
                    <a:pt x="412" y="42"/>
                  </a:lnTo>
                  <a:lnTo>
                    <a:pt x="247" y="124"/>
                  </a:lnTo>
                  <a:lnTo>
                    <a:pt x="83" y="247"/>
                  </a:lnTo>
                  <a:lnTo>
                    <a:pt x="42" y="412"/>
                  </a:lnTo>
                  <a:lnTo>
                    <a:pt x="0" y="658"/>
                  </a:lnTo>
                  <a:lnTo>
                    <a:pt x="42" y="946"/>
                  </a:lnTo>
                  <a:lnTo>
                    <a:pt x="83" y="1275"/>
                  </a:lnTo>
                  <a:lnTo>
                    <a:pt x="206" y="1645"/>
                  </a:lnTo>
                  <a:lnTo>
                    <a:pt x="494" y="2591"/>
                  </a:lnTo>
                  <a:lnTo>
                    <a:pt x="1357" y="4893"/>
                  </a:lnTo>
                  <a:lnTo>
                    <a:pt x="1809" y="6290"/>
                  </a:lnTo>
                  <a:lnTo>
                    <a:pt x="2220" y="7811"/>
                  </a:lnTo>
                  <a:lnTo>
                    <a:pt x="2426" y="8551"/>
                  </a:lnTo>
                  <a:lnTo>
                    <a:pt x="2673" y="9209"/>
                  </a:lnTo>
                  <a:lnTo>
                    <a:pt x="2960" y="9744"/>
                  </a:lnTo>
                  <a:lnTo>
                    <a:pt x="3248" y="10237"/>
                  </a:lnTo>
                  <a:lnTo>
                    <a:pt x="3577" y="10648"/>
                  </a:lnTo>
                  <a:lnTo>
                    <a:pt x="3906" y="11018"/>
                  </a:lnTo>
                  <a:lnTo>
                    <a:pt x="4235" y="11265"/>
                  </a:lnTo>
                  <a:lnTo>
                    <a:pt x="4564" y="11511"/>
                  </a:lnTo>
                  <a:lnTo>
                    <a:pt x="4851" y="11676"/>
                  </a:lnTo>
                  <a:lnTo>
                    <a:pt x="5139" y="11799"/>
                  </a:lnTo>
                  <a:lnTo>
                    <a:pt x="5632" y="11963"/>
                  </a:lnTo>
                  <a:lnTo>
                    <a:pt x="6002" y="12046"/>
                  </a:lnTo>
                  <a:lnTo>
                    <a:pt x="6126" y="12046"/>
                  </a:lnTo>
                  <a:lnTo>
                    <a:pt x="6331" y="11717"/>
                  </a:lnTo>
                  <a:lnTo>
                    <a:pt x="6455" y="11347"/>
                  </a:lnTo>
                  <a:lnTo>
                    <a:pt x="6578" y="10977"/>
                  </a:lnTo>
                  <a:lnTo>
                    <a:pt x="6619" y="10607"/>
                  </a:lnTo>
                  <a:lnTo>
                    <a:pt x="6578" y="10237"/>
                  </a:lnTo>
                  <a:lnTo>
                    <a:pt x="6537" y="9867"/>
                  </a:lnTo>
                  <a:lnTo>
                    <a:pt x="6455" y="9497"/>
                  </a:lnTo>
                  <a:lnTo>
                    <a:pt x="6331" y="9086"/>
                  </a:lnTo>
                  <a:lnTo>
                    <a:pt x="6208" y="8716"/>
                  </a:lnTo>
                  <a:lnTo>
                    <a:pt x="6002" y="8346"/>
                  </a:lnTo>
                  <a:lnTo>
                    <a:pt x="5591" y="7565"/>
                  </a:lnTo>
                  <a:lnTo>
                    <a:pt x="5139" y="6866"/>
                  </a:lnTo>
                  <a:lnTo>
                    <a:pt x="4646" y="6167"/>
                  </a:lnTo>
                  <a:lnTo>
                    <a:pt x="4399" y="5797"/>
                  </a:lnTo>
                  <a:lnTo>
                    <a:pt x="4153" y="5345"/>
                  </a:lnTo>
                  <a:lnTo>
                    <a:pt x="3700" y="4317"/>
                  </a:lnTo>
                  <a:lnTo>
                    <a:pt x="3207" y="3207"/>
                  </a:lnTo>
                  <a:lnTo>
                    <a:pt x="2714" y="2097"/>
                  </a:lnTo>
                  <a:lnTo>
                    <a:pt x="2426" y="1563"/>
                  </a:lnTo>
                  <a:lnTo>
                    <a:pt x="2179" y="1111"/>
                  </a:lnTo>
                  <a:lnTo>
                    <a:pt x="1892" y="700"/>
                  </a:lnTo>
                  <a:lnTo>
                    <a:pt x="1604" y="371"/>
                  </a:lnTo>
                  <a:lnTo>
                    <a:pt x="1275" y="165"/>
                  </a:lnTo>
                  <a:lnTo>
                    <a:pt x="1110" y="83"/>
                  </a:lnTo>
                  <a:lnTo>
                    <a:pt x="9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8"/>
            <p:cNvSpPr/>
            <p:nvPr/>
          </p:nvSpPr>
          <p:spPr>
            <a:xfrm>
              <a:off x="5388075" y="1178700"/>
              <a:ext cx="109975" cy="242550"/>
            </a:xfrm>
            <a:custGeom>
              <a:avLst/>
              <a:gdLst/>
              <a:ahLst/>
              <a:cxnLst/>
              <a:rect l="l" t="t" r="r" b="b"/>
              <a:pathLst>
                <a:path w="4399" h="9702" extrusionOk="0">
                  <a:moveTo>
                    <a:pt x="3659" y="0"/>
                  </a:moveTo>
                  <a:lnTo>
                    <a:pt x="3536" y="41"/>
                  </a:lnTo>
                  <a:lnTo>
                    <a:pt x="3412" y="165"/>
                  </a:lnTo>
                  <a:lnTo>
                    <a:pt x="3248" y="329"/>
                  </a:lnTo>
                  <a:lnTo>
                    <a:pt x="2960" y="822"/>
                  </a:lnTo>
                  <a:lnTo>
                    <a:pt x="2631" y="1480"/>
                  </a:lnTo>
                  <a:lnTo>
                    <a:pt x="1850" y="3248"/>
                  </a:lnTo>
                  <a:lnTo>
                    <a:pt x="1357" y="4234"/>
                  </a:lnTo>
                  <a:lnTo>
                    <a:pt x="781" y="5303"/>
                  </a:lnTo>
                  <a:lnTo>
                    <a:pt x="493" y="5797"/>
                  </a:lnTo>
                  <a:lnTo>
                    <a:pt x="288" y="6290"/>
                  </a:lnTo>
                  <a:lnTo>
                    <a:pt x="124" y="6742"/>
                  </a:lnTo>
                  <a:lnTo>
                    <a:pt x="41" y="7194"/>
                  </a:lnTo>
                  <a:lnTo>
                    <a:pt x="0" y="7564"/>
                  </a:lnTo>
                  <a:lnTo>
                    <a:pt x="0" y="7934"/>
                  </a:lnTo>
                  <a:lnTo>
                    <a:pt x="41" y="8263"/>
                  </a:lnTo>
                  <a:lnTo>
                    <a:pt x="82" y="8551"/>
                  </a:lnTo>
                  <a:lnTo>
                    <a:pt x="165" y="8839"/>
                  </a:lnTo>
                  <a:lnTo>
                    <a:pt x="247" y="9044"/>
                  </a:lnTo>
                  <a:lnTo>
                    <a:pt x="452" y="9414"/>
                  </a:lnTo>
                  <a:lnTo>
                    <a:pt x="576" y="9620"/>
                  </a:lnTo>
                  <a:lnTo>
                    <a:pt x="658" y="9702"/>
                  </a:lnTo>
                  <a:lnTo>
                    <a:pt x="946" y="9620"/>
                  </a:lnTo>
                  <a:lnTo>
                    <a:pt x="1233" y="9496"/>
                  </a:lnTo>
                  <a:lnTo>
                    <a:pt x="1480" y="9373"/>
                  </a:lnTo>
                  <a:lnTo>
                    <a:pt x="1686" y="9168"/>
                  </a:lnTo>
                  <a:lnTo>
                    <a:pt x="1891" y="8962"/>
                  </a:lnTo>
                  <a:lnTo>
                    <a:pt x="2056" y="8756"/>
                  </a:lnTo>
                  <a:lnTo>
                    <a:pt x="2220" y="8469"/>
                  </a:lnTo>
                  <a:lnTo>
                    <a:pt x="2343" y="8222"/>
                  </a:lnTo>
                  <a:lnTo>
                    <a:pt x="2590" y="7605"/>
                  </a:lnTo>
                  <a:lnTo>
                    <a:pt x="2754" y="6989"/>
                  </a:lnTo>
                  <a:lnTo>
                    <a:pt x="2878" y="6331"/>
                  </a:lnTo>
                  <a:lnTo>
                    <a:pt x="3001" y="5673"/>
                  </a:lnTo>
                  <a:lnTo>
                    <a:pt x="3042" y="5344"/>
                  </a:lnTo>
                  <a:lnTo>
                    <a:pt x="3166" y="4974"/>
                  </a:lnTo>
                  <a:lnTo>
                    <a:pt x="3453" y="4152"/>
                  </a:lnTo>
                  <a:lnTo>
                    <a:pt x="3782" y="3289"/>
                  </a:lnTo>
                  <a:lnTo>
                    <a:pt x="4111" y="2426"/>
                  </a:lnTo>
                  <a:lnTo>
                    <a:pt x="4234" y="1973"/>
                  </a:lnTo>
                  <a:lnTo>
                    <a:pt x="4358" y="1562"/>
                  </a:lnTo>
                  <a:lnTo>
                    <a:pt x="4399" y="1192"/>
                  </a:lnTo>
                  <a:lnTo>
                    <a:pt x="4399" y="864"/>
                  </a:lnTo>
                  <a:lnTo>
                    <a:pt x="4358" y="576"/>
                  </a:lnTo>
                  <a:lnTo>
                    <a:pt x="4276" y="329"/>
                  </a:lnTo>
                  <a:lnTo>
                    <a:pt x="4193" y="206"/>
                  </a:lnTo>
                  <a:lnTo>
                    <a:pt x="4070" y="124"/>
                  </a:lnTo>
                  <a:lnTo>
                    <a:pt x="3947" y="41"/>
                  </a:lnTo>
                  <a:lnTo>
                    <a:pt x="382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8"/>
            <p:cNvSpPr/>
            <p:nvPr/>
          </p:nvSpPr>
          <p:spPr>
            <a:xfrm>
              <a:off x="5153750" y="1385275"/>
              <a:ext cx="127450" cy="197350"/>
            </a:xfrm>
            <a:custGeom>
              <a:avLst/>
              <a:gdLst/>
              <a:ahLst/>
              <a:cxnLst/>
              <a:rect l="l" t="t" r="r" b="b"/>
              <a:pathLst>
                <a:path w="5098" h="7894" extrusionOk="0">
                  <a:moveTo>
                    <a:pt x="370" y="0"/>
                  </a:moveTo>
                  <a:lnTo>
                    <a:pt x="165" y="535"/>
                  </a:lnTo>
                  <a:lnTo>
                    <a:pt x="41" y="987"/>
                  </a:lnTo>
                  <a:lnTo>
                    <a:pt x="0" y="1357"/>
                  </a:lnTo>
                  <a:lnTo>
                    <a:pt x="41" y="1727"/>
                  </a:lnTo>
                  <a:lnTo>
                    <a:pt x="124" y="2015"/>
                  </a:lnTo>
                  <a:lnTo>
                    <a:pt x="247" y="2302"/>
                  </a:lnTo>
                  <a:lnTo>
                    <a:pt x="411" y="2549"/>
                  </a:lnTo>
                  <a:lnTo>
                    <a:pt x="617" y="2796"/>
                  </a:lnTo>
                  <a:lnTo>
                    <a:pt x="1069" y="3248"/>
                  </a:lnTo>
                  <a:lnTo>
                    <a:pt x="1562" y="3782"/>
                  </a:lnTo>
                  <a:lnTo>
                    <a:pt x="1809" y="4070"/>
                  </a:lnTo>
                  <a:lnTo>
                    <a:pt x="2015" y="4358"/>
                  </a:lnTo>
                  <a:lnTo>
                    <a:pt x="2179" y="4728"/>
                  </a:lnTo>
                  <a:lnTo>
                    <a:pt x="2302" y="5180"/>
                  </a:lnTo>
                  <a:lnTo>
                    <a:pt x="2508" y="5673"/>
                  </a:lnTo>
                  <a:lnTo>
                    <a:pt x="2713" y="6125"/>
                  </a:lnTo>
                  <a:lnTo>
                    <a:pt x="3001" y="6537"/>
                  </a:lnTo>
                  <a:lnTo>
                    <a:pt x="3289" y="6907"/>
                  </a:lnTo>
                  <a:lnTo>
                    <a:pt x="3577" y="7194"/>
                  </a:lnTo>
                  <a:lnTo>
                    <a:pt x="3906" y="7482"/>
                  </a:lnTo>
                  <a:lnTo>
                    <a:pt x="4235" y="7688"/>
                  </a:lnTo>
                  <a:lnTo>
                    <a:pt x="4522" y="7852"/>
                  </a:lnTo>
                  <a:lnTo>
                    <a:pt x="4646" y="7893"/>
                  </a:lnTo>
                  <a:lnTo>
                    <a:pt x="4769" y="7893"/>
                  </a:lnTo>
                  <a:lnTo>
                    <a:pt x="4851" y="7852"/>
                  </a:lnTo>
                  <a:lnTo>
                    <a:pt x="4974" y="7811"/>
                  </a:lnTo>
                  <a:lnTo>
                    <a:pt x="5016" y="7729"/>
                  </a:lnTo>
                  <a:lnTo>
                    <a:pt x="5057" y="7605"/>
                  </a:lnTo>
                  <a:lnTo>
                    <a:pt x="5098" y="7482"/>
                  </a:lnTo>
                  <a:lnTo>
                    <a:pt x="5057" y="7400"/>
                  </a:lnTo>
                  <a:lnTo>
                    <a:pt x="4810" y="6783"/>
                  </a:lnTo>
                  <a:lnTo>
                    <a:pt x="4440" y="6043"/>
                  </a:lnTo>
                  <a:lnTo>
                    <a:pt x="4029" y="5221"/>
                  </a:lnTo>
                  <a:lnTo>
                    <a:pt x="3495" y="4276"/>
                  </a:lnTo>
                  <a:lnTo>
                    <a:pt x="2878" y="3289"/>
                  </a:lnTo>
                  <a:lnTo>
                    <a:pt x="2179" y="2220"/>
                  </a:lnTo>
                  <a:lnTo>
                    <a:pt x="1316" y="1110"/>
                  </a:lnTo>
                  <a:lnTo>
                    <a:pt x="37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8"/>
            <p:cNvSpPr/>
            <p:nvPr/>
          </p:nvSpPr>
          <p:spPr>
            <a:xfrm>
              <a:off x="5445625" y="1312300"/>
              <a:ext cx="185000" cy="201450"/>
            </a:xfrm>
            <a:custGeom>
              <a:avLst/>
              <a:gdLst/>
              <a:ahLst/>
              <a:cxnLst/>
              <a:rect l="l" t="t" r="r" b="b"/>
              <a:pathLst>
                <a:path w="7400" h="8058" extrusionOk="0">
                  <a:moveTo>
                    <a:pt x="6290" y="0"/>
                  </a:moveTo>
                  <a:lnTo>
                    <a:pt x="5632" y="42"/>
                  </a:lnTo>
                  <a:lnTo>
                    <a:pt x="5303" y="83"/>
                  </a:lnTo>
                  <a:lnTo>
                    <a:pt x="4933" y="165"/>
                  </a:lnTo>
                  <a:lnTo>
                    <a:pt x="4605" y="247"/>
                  </a:lnTo>
                  <a:lnTo>
                    <a:pt x="4317" y="412"/>
                  </a:lnTo>
                  <a:lnTo>
                    <a:pt x="4029" y="617"/>
                  </a:lnTo>
                  <a:lnTo>
                    <a:pt x="3782" y="864"/>
                  </a:lnTo>
                  <a:lnTo>
                    <a:pt x="3577" y="1193"/>
                  </a:lnTo>
                  <a:lnTo>
                    <a:pt x="3453" y="1563"/>
                  </a:lnTo>
                  <a:lnTo>
                    <a:pt x="3330" y="1933"/>
                  </a:lnTo>
                  <a:lnTo>
                    <a:pt x="3207" y="2261"/>
                  </a:lnTo>
                  <a:lnTo>
                    <a:pt x="3083" y="2508"/>
                  </a:lnTo>
                  <a:lnTo>
                    <a:pt x="2919" y="2673"/>
                  </a:lnTo>
                  <a:lnTo>
                    <a:pt x="2755" y="2837"/>
                  </a:lnTo>
                  <a:lnTo>
                    <a:pt x="2590" y="2960"/>
                  </a:lnTo>
                  <a:lnTo>
                    <a:pt x="2261" y="3125"/>
                  </a:lnTo>
                  <a:lnTo>
                    <a:pt x="1850" y="3289"/>
                  </a:lnTo>
                  <a:lnTo>
                    <a:pt x="1439" y="3495"/>
                  </a:lnTo>
                  <a:lnTo>
                    <a:pt x="1192" y="3659"/>
                  </a:lnTo>
                  <a:lnTo>
                    <a:pt x="987" y="3865"/>
                  </a:lnTo>
                  <a:lnTo>
                    <a:pt x="740" y="4111"/>
                  </a:lnTo>
                  <a:lnTo>
                    <a:pt x="535" y="4440"/>
                  </a:lnTo>
                  <a:lnTo>
                    <a:pt x="329" y="4769"/>
                  </a:lnTo>
                  <a:lnTo>
                    <a:pt x="165" y="5139"/>
                  </a:lnTo>
                  <a:lnTo>
                    <a:pt x="83" y="5468"/>
                  </a:lnTo>
                  <a:lnTo>
                    <a:pt x="0" y="5797"/>
                  </a:lnTo>
                  <a:lnTo>
                    <a:pt x="0" y="6126"/>
                  </a:lnTo>
                  <a:lnTo>
                    <a:pt x="0" y="6413"/>
                  </a:lnTo>
                  <a:lnTo>
                    <a:pt x="41" y="6701"/>
                  </a:lnTo>
                  <a:lnTo>
                    <a:pt x="83" y="6948"/>
                  </a:lnTo>
                  <a:lnTo>
                    <a:pt x="247" y="7400"/>
                  </a:lnTo>
                  <a:lnTo>
                    <a:pt x="411" y="7770"/>
                  </a:lnTo>
                  <a:lnTo>
                    <a:pt x="576" y="8058"/>
                  </a:lnTo>
                  <a:lnTo>
                    <a:pt x="946" y="7359"/>
                  </a:lnTo>
                  <a:lnTo>
                    <a:pt x="1357" y="6701"/>
                  </a:lnTo>
                  <a:lnTo>
                    <a:pt x="1850" y="6002"/>
                  </a:lnTo>
                  <a:lnTo>
                    <a:pt x="2385" y="5304"/>
                  </a:lnTo>
                  <a:lnTo>
                    <a:pt x="2919" y="4605"/>
                  </a:lnTo>
                  <a:lnTo>
                    <a:pt x="3495" y="3947"/>
                  </a:lnTo>
                  <a:lnTo>
                    <a:pt x="4646" y="2755"/>
                  </a:lnTo>
                  <a:lnTo>
                    <a:pt x="5714" y="1686"/>
                  </a:lnTo>
                  <a:lnTo>
                    <a:pt x="6578" y="864"/>
                  </a:lnTo>
                  <a:lnTo>
                    <a:pt x="7400" y="124"/>
                  </a:lnTo>
                  <a:lnTo>
                    <a:pt x="6866" y="42"/>
                  </a:lnTo>
                  <a:lnTo>
                    <a:pt x="62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38"/>
            <p:cNvSpPr/>
            <p:nvPr/>
          </p:nvSpPr>
          <p:spPr>
            <a:xfrm>
              <a:off x="5499050" y="2053300"/>
              <a:ext cx="98700" cy="514900"/>
            </a:xfrm>
            <a:custGeom>
              <a:avLst/>
              <a:gdLst/>
              <a:ahLst/>
              <a:cxnLst/>
              <a:rect l="l" t="t" r="r" b="b"/>
              <a:pathLst>
                <a:path w="3948" h="20596" extrusionOk="0">
                  <a:moveTo>
                    <a:pt x="1275" y="0"/>
                  </a:moveTo>
                  <a:lnTo>
                    <a:pt x="1070" y="781"/>
                  </a:lnTo>
                  <a:lnTo>
                    <a:pt x="864" y="1727"/>
                  </a:lnTo>
                  <a:lnTo>
                    <a:pt x="618" y="3001"/>
                  </a:lnTo>
                  <a:lnTo>
                    <a:pt x="412" y="4604"/>
                  </a:lnTo>
                  <a:lnTo>
                    <a:pt x="207" y="6454"/>
                  </a:lnTo>
                  <a:lnTo>
                    <a:pt x="42" y="8592"/>
                  </a:lnTo>
                  <a:lnTo>
                    <a:pt x="1" y="9743"/>
                  </a:lnTo>
                  <a:lnTo>
                    <a:pt x="1" y="10935"/>
                  </a:lnTo>
                  <a:lnTo>
                    <a:pt x="42" y="13237"/>
                  </a:lnTo>
                  <a:lnTo>
                    <a:pt x="124" y="15210"/>
                  </a:lnTo>
                  <a:lnTo>
                    <a:pt x="289" y="16896"/>
                  </a:lnTo>
                  <a:lnTo>
                    <a:pt x="453" y="18253"/>
                  </a:lnTo>
                  <a:lnTo>
                    <a:pt x="618" y="19280"/>
                  </a:lnTo>
                  <a:lnTo>
                    <a:pt x="782" y="20020"/>
                  </a:lnTo>
                  <a:lnTo>
                    <a:pt x="946" y="20596"/>
                  </a:lnTo>
                  <a:lnTo>
                    <a:pt x="3002" y="20596"/>
                  </a:lnTo>
                  <a:lnTo>
                    <a:pt x="3166" y="20020"/>
                  </a:lnTo>
                  <a:lnTo>
                    <a:pt x="3331" y="19280"/>
                  </a:lnTo>
                  <a:lnTo>
                    <a:pt x="3495" y="18253"/>
                  </a:lnTo>
                  <a:lnTo>
                    <a:pt x="3660" y="16896"/>
                  </a:lnTo>
                  <a:lnTo>
                    <a:pt x="3824" y="15210"/>
                  </a:lnTo>
                  <a:lnTo>
                    <a:pt x="3906" y="13237"/>
                  </a:lnTo>
                  <a:lnTo>
                    <a:pt x="3947" y="10935"/>
                  </a:lnTo>
                  <a:lnTo>
                    <a:pt x="3947" y="9743"/>
                  </a:lnTo>
                  <a:lnTo>
                    <a:pt x="3906" y="8592"/>
                  </a:lnTo>
                  <a:lnTo>
                    <a:pt x="3742" y="6454"/>
                  </a:lnTo>
                  <a:lnTo>
                    <a:pt x="3536" y="4604"/>
                  </a:lnTo>
                  <a:lnTo>
                    <a:pt x="3290" y="3001"/>
                  </a:lnTo>
                  <a:lnTo>
                    <a:pt x="3084" y="1727"/>
                  </a:lnTo>
                  <a:lnTo>
                    <a:pt x="2879" y="781"/>
                  </a:lnTo>
                  <a:lnTo>
                    <a:pt x="26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38"/>
            <p:cNvSpPr/>
            <p:nvPr/>
          </p:nvSpPr>
          <p:spPr>
            <a:xfrm>
              <a:off x="5306875" y="1858025"/>
              <a:ext cx="136725" cy="710175"/>
            </a:xfrm>
            <a:custGeom>
              <a:avLst/>
              <a:gdLst/>
              <a:ahLst/>
              <a:cxnLst/>
              <a:rect l="l" t="t" r="r" b="b"/>
              <a:pathLst>
                <a:path w="5469" h="28407" extrusionOk="0">
                  <a:moveTo>
                    <a:pt x="1768" y="0"/>
                  </a:moveTo>
                  <a:lnTo>
                    <a:pt x="1522" y="1110"/>
                  </a:lnTo>
                  <a:lnTo>
                    <a:pt x="1234" y="2385"/>
                  </a:lnTo>
                  <a:lnTo>
                    <a:pt x="905" y="4152"/>
                  </a:lnTo>
                  <a:lnTo>
                    <a:pt x="576" y="6331"/>
                  </a:lnTo>
                  <a:lnTo>
                    <a:pt x="412" y="7606"/>
                  </a:lnTo>
                  <a:lnTo>
                    <a:pt x="288" y="8921"/>
                  </a:lnTo>
                  <a:lnTo>
                    <a:pt x="165" y="10360"/>
                  </a:lnTo>
                  <a:lnTo>
                    <a:pt x="83" y="11840"/>
                  </a:lnTo>
                  <a:lnTo>
                    <a:pt x="1" y="13443"/>
                  </a:lnTo>
                  <a:lnTo>
                    <a:pt x="1" y="15087"/>
                  </a:lnTo>
                  <a:lnTo>
                    <a:pt x="1" y="16732"/>
                  </a:lnTo>
                  <a:lnTo>
                    <a:pt x="42" y="18253"/>
                  </a:lnTo>
                  <a:lnTo>
                    <a:pt x="124" y="19692"/>
                  </a:lnTo>
                  <a:lnTo>
                    <a:pt x="206" y="21007"/>
                  </a:lnTo>
                  <a:lnTo>
                    <a:pt x="412" y="23309"/>
                  </a:lnTo>
                  <a:lnTo>
                    <a:pt x="658" y="25159"/>
                  </a:lnTo>
                  <a:lnTo>
                    <a:pt x="864" y="26598"/>
                  </a:lnTo>
                  <a:lnTo>
                    <a:pt x="1069" y="27585"/>
                  </a:lnTo>
                  <a:lnTo>
                    <a:pt x="1275" y="28407"/>
                  </a:lnTo>
                  <a:lnTo>
                    <a:pt x="4153" y="28407"/>
                  </a:lnTo>
                  <a:lnTo>
                    <a:pt x="4358" y="27585"/>
                  </a:lnTo>
                  <a:lnTo>
                    <a:pt x="4564" y="26598"/>
                  </a:lnTo>
                  <a:lnTo>
                    <a:pt x="4810" y="25159"/>
                  </a:lnTo>
                  <a:lnTo>
                    <a:pt x="5057" y="23309"/>
                  </a:lnTo>
                  <a:lnTo>
                    <a:pt x="5263" y="21007"/>
                  </a:lnTo>
                  <a:lnTo>
                    <a:pt x="5345" y="19692"/>
                  </a:lnTo>
                  <a:lnTo>
                    <a:pt x="5427" y="18253"/>
                  </a:lnTo>
                  <a:lnTo>
                    <a:pt x="5468" y="16732"/>
                  </a:lnTo>
                  <a:lnTo>
                    <a:pt x="5468" y="15087"/>
                  </a:lnTo>
                  <a:lnTo>
                    <a:pt x="5468" y="13443"/>
                  </a:lnTo>
                  <a:lnTo>
                    <a:pt x="5386" y="11840"/>
                  </a:lnTo>
                  <a:lnTo>
                    <a:pt x="5304" y="10360"/>
                  </a:lnTo>
                  <a:lnTo>
                    <a:pt x="5180" y="8921"/>
                  </a:lnTo>
                  <a:lnTo>
                    <a:pt x="5057" y="7606"/>
                  </a:lnTo>
                  <a:lnTo>
                    <a:pt x="4893" y="6331"/>
                  </a:lnTo>
                  <a:lnTo>
                    <a:pt x="4564" y="4152"/>
                  </a:lnTo>
                  <a:lnTo>
                    <a:pt x="4235" y="2385"/>
                  </a:lnTo>
                  <a:lnTo>
                    <a:pt x="3947" y="1110"/>
                  </a:lnTo>
                  <a:lnTo>
                    <a:pt x="3659" y="0"/>
                  </a:lnTo>
                  <a:close/>
                </a:path>
              </a:pathLst>
            </a:custGeom>
            <a:solidFill>
              <a:srgbClr val="B9634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Background 3">
  <p:cSld name="CUSTOM_32_1_1">
    <p:spTree>
      <p:nvGrpSpPr>
        <p:cNvPr id="1" name="Shape 943"/>
        <p:cNvGrpSpPr/>
        <p:nvPr/>
      </p:nvGrpSpPr>
      <p:grpSpPr>
        <a:xfrm>
          <a:off x="0" y="0"/>
          <a:ext cx="0" cy="0"/>
          <a:chOff x="0" y="0"/>
          <a:chExt cx="0" cy="0"/>
        </a:xfrm>
      </p:grpSpPr>
      <p:sp>
        <p:nvSpPr>
          <p:cNvPr id="944" name="Google Shape;944;p39"/>
          <p:cNvSpPr/>
          <p:nvPr/>
        </p:nvSpPr>
        <p:spPr>
          <a:xfrm>
            <a:off x="0" y="4006900"/>
            <a:ext cx="9157500" cy="11367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5" name="Google Shape;945;p39"/>
          <p:cNvGrpSpPr/>
          <p:nvPr/>
        </p:nvGrpSpPr>
        <p:grpSpPr>
          <a:xfrm>
            <a:off x="8488787" y="2765504"/>
            <a:ext cx="2500831" cy="1615491"/>
            <a:chOff x="5298575" y="3826800"/>
            <a:chExt cx="1190475" cy="769025"/>
          </a:xfrm>
        </p:grpSpPr>
        <p:sp>
          <p:nvSpPr>
            <p:cNvPr id="946" name="Google Shape;946;p39"/>
            <p:cNvSpPr/>
            <p:nvPr/>
          </p:nvSpPr>
          <p:spPr>
            <a:xfrm>
              <a:off x="5342275" y="4439700"/>
              <a:ext cx="136350" cy="156125"/>
            </a:xfrm>
            <a:custGeom>
              <a:avLst/>
              <a:gdLst/>
              <a:ahLst/>
              <a:cxnLst/>
              <a:rect l="l" t="t" r="r" b="b"/>
              <a:pathLst>
                <a:path w="5454" h="6245" extrusionOk="0">
                  <a:moveTo>
                    <a:pt x="334" y="1"/>
                  </a:moveTo>
                  <a:lnTo>
                    <a:pt x="1" y="6244"/>
                  </a:lnTo>
                  <a:lnTo>
                    <a:pt x="1915" y="6244"/>
                  </a:lnTo>
                  <a:lnTo>
                    <a:pt x="5453"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39"/>
            <p:cNvSpPr/>
            <p:nvPr/>
          </p:nvSpPr>
          <p:spPr>
            <a:xfrm>
              <a:off x="6310050" y="4439700"/>
              <a:ext cx="135300" cy="156125"/>
            </a:xfrm>
            <a:custGeom>
              <a:avLst/>
              <a:gdLst/>
              <a:ahLst/>
              <a:cxnLst/>
              <a:rect l="l" t="t" r="r" b="b"/>
              <a:pathLst>
                <a:path w="5412" h="6245" extrusionOk="0">
                  <a:moveTo>
                    <a:pt x="0" y="1"/>
                  </a:moveTo>
                  <a:lnTo>
                    <a:pt x="3497" y="6244"/>
                  </a:lnTo>
                  <a:lnTo>
                    <a:pt x="5411" y="6244"/>
                  </a:lnTo>
                  <a:lnTo>
                    <a:pt x="5120" y="1"/>
                  </a:lnTo>
                  <a:close/>
                </a:path>
              </a:pathLst>
            </a:custGeom>
            <a:solidFill>
              <a:srgbClr val="2C4E4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9"/>
            <p:cNvSpPr/>
            <p:nvPr/>
          </p:nvSpPr>
          <p:spPr>
            <a:xfrm>
              <a:off x="5298575" y="3826800"/>
              <a:ext cx="1190475" cy="655600"/>
            </a:xfrm>
            <a:custGeom>
              <a:avLst/>
              <a:gdLst/>
              <a:ahLst/>
              <a:cxnLst/>
              <a:rect l="l" t="t" r="r" b="b"/>
              <a:pathLst>
                <a:path w="47619" h="26224" extrusionOk="0">
                  <a:moveTo>
                    <a:pt x="0" y="0"/>
                  </a:moveTo>
                  <a:lnTo>
                    <a:pt x="0" y="26223"/>
                  </a:lnTo>
                  <a:lnTo>
                    <a:pt x="47618" y="26223"/>
                  </a:lnTo>
                  <a:lnTo>
                    <a:pt x="47618" y="0"/>
                  </a:lnTo>
                  <a:close/>
                </a:path>
              </a:pathLst>
            </a:custGeom>
            <a:solidFill>
              <a:srgbClr val="3C68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9"/>
            <p:cNvSpPr/>
            <p:nvPr/>
          </p:nvSpPr>
          <p:spPr>
            <a:xfrm>
              <a:off x="5346450" y="3866325"/>
              <a:ext cx="530725" cy="163400"/>
            </a:xfrm>
            <a:custGeom>
              <a:avLst/>
              <a:gdLst/>
              <a:ahLst/>
              <a:cxnLst/>
              <a:rect l="l" t="t" r="r" b="b"/>
              <a:pathLst>
                <a:path w="21229" h="6536" extrusionOk="0">
                  <a:moveTo>
                    <a:pt x="0" y="1"/>
                  </a:moveTo>
                  <a:lnTo>
                    <a:pt x="0" y="6536"/>
                  </a:lnTo>
                  <a:lnTo>
                    <a:pt x="21228" y="6536"/>
                  </a:lnTo>
                  <a:lnTo>
                    <a:pt x="21228" y="1"/>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9"/>
            <p:cNvSpPr/>
            <p:nvPr/>
          </p:nvSpPr>
          <p:spPr>
            <a:xfrm>
              <a:off x="5346450" y="4056775"/>
              <a:ext cx="530725" cy="164425"/>
            </a:xfrm>
            <a:custGeom>
              <a:avLst/>
              <a:gdLst/>
              <a:ahLst/>
              <a:cxnLst/>
              <a:rect l="l" t="t" r="r" b="b"/>
              <a:pathLst>
                <a:path w="21229" h="6577" extrusionOk="0">
                  <a:moveTo>
                    <a:pt x="0" y="0"/>
                  </a:moveTo>
                  <a:lnTo>
                    <a:pt x="0" y="6577"/>
                  </a:lnTo>
                  <a:lnTo>
                    <a:pt x="21228" y="6577"/>
                  </a:lnTo>
                  <a:lnTo>
                    <a:pt x="21228" y="0"/>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9"/>
            <p:cNvSpPr/>
            <p:nvPr/>
          </p:nvSpPr>
          <p:spPr>
            <a:xfrm>
              <a:off x="5346450" y="4248225"/>
              <a:ext cx="530725" cy="164450"/>
            </a:xfrm>
            <a:custGeom>
              <a:avLst/>
              <a:gdLst/>
              <a:ahLst/>
              <a:cxnLst/>
              <a:rect l="l" t="t" r="r" b="b"/>
              <a:pathLst>
                <a:path w="21229" h="6578" extrusionOk="0">
                  <a:moveTo>
                    <a:pt x="0" y="1"/>
                  </a:moveTo>
                  <a:lnTo>
                    <a:pt x="0" y="6578"/>
                  </a:lnTo>
                  <a:lnTo>
                    <a:pt x="21228" y="6578"/>
                  </a:lnTo>
                  <a:lnTo>
                    <a:pt x="21228" y="1"/>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9"/>
            <p:cNvSpPr/>
            <p:nvPr/>
          </p:nvSpPr>
          <p:spPr>
            <a:xfrm>
              <a:off x="5910450" y="3866325"/>
              <a:ext cx="530725" cy="163400"/>
            </a:xfrm>
            <a:custGeom>
              <a:avLst/>
              <a:gdLst/>
              <a:ahLst/>
              <a:cxnLst/>
              <a:rect l="l" t="t" r="r" b="b"/>
              <a:pathLst>
                <a:path w="21229" h="6536" extrusionOk="0">
                  <a:moveTo>
                    <a:pt x="0" y="1"/>
                  </a:moveTo>
                  <a:lnTo>
                    <a:pt x="0" y="6536"/>
                  </a:lnTo>
                  <a:lnTo>
                    <a:pt x="21229" y="6536"/>
                  </a:lnTo>
                  <a:lnTo>
                    <a:pt x="21229" y="1"/>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9"/>
            <p:cNvSpPr/>
            <p:nvPr/>
          </p:nvSpPr>
          <p:spPr>
            <a:xfrm>
              <a:off x="5910450" y="4056775"/>
              <a:ext cx="530725" cy="164425"/>
            </a:xfrm>
            <a:custGeom>
              <a:avLst/>
              <a:gdLst/>
              <a:ahLst/>
              <a:cxnLst/>
              <a:rect l="l" t="t" r="r" b="b"/>
              <a:pathLst>
                <a:path w="21229" h="6577" extrusionOk="0">
                  <a:moveTo>
                    <a:pt x="0" y="0"/>
                  </a:moveTo>
                  <a:lnTo>
                    <a:pt x="0" y="6577"/>
                  </a:lnTo>
                  <a:lnTo>
                    <a:pt x="21229" y="6577"/>
                  </a:lnTo>
                  <a:lnTo>
                    <a:pt x="21229" y="0"/>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9"/>
            <p:cNvSpPr/>
            <p:nvPr/>
          </p:nvSpPr>
          <p:spPr>
            <a:xfrm>
              <a:off x="5910450" y="4248225"/>
              <a:ext cx="530725" cy="164450"/>
            </a:xfrm>
            <a:custGeom>
              <a:avLst/>
              <a:gdLst/>
              <a:ahLst/>
              <a:cxnLst/>
              <a:rect l="l" t="t" r="r" b="b"/>
              <a:pathLst>
                <a:path w="21229" h="6578" extrusionOk="0">
                  <a:moveTo>
                    <a:pt x="0" y="1"/>
                  </a:moveTo>
                  <a:lnTo>
                    <a:pt x="0" y="6578"/>
                  </a:lnTo>
                  <a:lnTo>
                    <a:pt x="21229" y="6578"/>
                  </a:lnTo>
                  <a:lnTo>
                    <a:pt x="21229" y="1"/>
                  </a:lnTo>
                  <a:close/>
                </a:path>
              </a:pathLst>
            </a:custGeom>
            <a:solidFill>
              <a:srgbClr val="4E7B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9"/>
            <p:cNvSpPr/>
            <p:nvPr/>
          </p:nvSpPr>
          <p:spPr>
            <a:xfrm>
              <a:off x="5592025" y="3920450"/>
              <a:ext cx="55175" cy="55175"/>
            </a:xfrm>
            <a:custGeom>
              <a:avLst/>
              <a:gdLst/>
              <a:ahLst/>
              <a:cxnLst/>
              <a:rect l="l" t="t" r="r" b="b"/>
              <a:pathLst>
                <a:path w="2207" h="2207" fill="none" extrusionOk="0">
                  <a:moveTo>
                    <a:pt x="2206" y="1083"/>
                  </a:moveTo>
                  <a:lnTo>
                    <a:pt x="2206" y="1083"/>
                  </a:lnTo>
                  <a:lnTo>
                    <a:pt x="2165" y="875"/>
                  </a:lnTo>
                  <a:lnTo>
                    <a:pt x="2123" y="666"/>
                  </a:lnTo>
                  <a:lnTo>
                    <a:pt x="1998" y="500"/>
                  </a:lnTo>
                  <a:lnTo>
                    <a:pt x="1874" y="333"/>
                  </a:lnTo>
                  <a:lnTo>
                    <a:pt x="1707" y="209"/>
                  </a:lnTo>
                  <a:lnTo>
                    <a:pt x="1541" y="84"/>
                  </a:lnTo>
                  <a:lnTo>
                    <a:pt x="1332" y="42"/>
                  </a:lnTo>
                  <a:lnTo>
                    <a:pt x="1124" y="0"/>
                  </a:lnTo>
                  <a:lnTo>
                    <a:pt x="1124" y="0"/>
                  </a:lnTo>
                  <a:lnTo>
                    <a:pt x="875" y="42"/>
                  </a:lnTo>
                  <a:lnTo>
                    <a:pt x="666" y="84"/>
                  </a:lnTo>
                  <a:lnTo>
                    <a:pt x="500" y="209"/>
                  </a:lnTo>
                  <a:lnTo>
                    <a:pt x="333" y="333"/>
                  </a:lnTo>
                  <a:lnTo>
                    <a:pt x="209" y="500"/>
                  </a:lnTo>
                  <a:lnTo>
                    <a:pt x="84" y="666"/>
                  </a:lnTo>
                  <a:lnTo>
                    <a:pt x="42" y="875"/>
                  </a:lnTo>
                  <a:lnTo>
                    <a:pt x="0" y="1083"/>
                  </a:lnTo>
                  <a:lnTo>
                    <a:pt x="0" y="1083"/>
                  </a:lnTo>
                  <a:lnTo>
                    <a:pt x="42" y="1332"/>
                  </a:lnTo>
                  <a:lnTo>
                    <a:pt x="84" y="1541"/>
                  </a:lnTo>
                  <a:lnTo>
                    <a:pt x="209" y="1707"/>
                  </a:lnTo>
                  <a:lnTo>
                    <a:pt x="333" y="1874"/>
                  </a:lnTo>
                  <a:lnTo>
                    <a:pt x="500" y="1998"/>
                  </a:lnTo>
                  <a:lnTo>
                    <a:pt x="666" y="2123"/>
                  </a:lnTo>
                  <a:lnTo>
                    <a:pt x="875" y="2165"/>
                  </a:lnTo>
                  <a:lnTo>
                    <a:pt x="1124" y="2206"/>
                  </a:lnTo>
                  <a:lnTo>
                    <a:pt x="1124" y="2206"/>
                  </a:lnTo>
                  <a:lnTo>
                    <a:pt x="1332" y="2165"/>
                  </a:lnTo>
                  <a:lnTo>
                    <a:pt x="1541" y="2123"/>
                  </a:lnTo>
                  <a:lnTo>
                    <a:pt x="1707" y="1998"/>
                  </a:lnTo>
                  <a:lnTo>
                    <a:pt x="1874" y="1874"/>
                  </a:lnTo>
                  <a:lnTo>
                    <a:pt x="1998" y="1707"/>
                  </a:lnTo>
                  <a:lnTo>
                    <a:pt x="2123" y="1541"/>
                  </a:lnTo>
                  <a:lnTo>
                    <a:pt x="2165" y="1332"/>
                  </a:lnTo>
                  <a:lnTo>
                    <a:pt x="2206" y="1083"/>
                  </a:lnTo>
                  <a:lnTo>
                    <a:pt x="2206" y="1083"/>
                  </a:lnTo>
                  <a:close/>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9"/>
            <p:cNvSpPr/>
            <p:nvPr/>
          </p:nvSpPr>
          <p:spPr>
            <a:xfrm>
              <a:off x="5592025" y="4303400"/>
              <a:ext cx="55175" cy="54125"/>
            </a:xfrm>
            <a:custGeom>
              <a:avLst/>
              <a:gdLst/>
              <a:ahLst/>
              <a:cxnLst/>
              <a:rect l="l" t="t" r="r" b="b"/>
              <a:pathLst>
                <a:path w="2207" h="2165" fill="none" extrusionOk="0">
                  <a:moveTo>
                    <a:pt x="2206" y="1082"/>
                  </a:moveTo>
                  <a:lnTo>
                    <a:pt x="2206" y="1082"/>
                  </a:lnTo>
                  <a:lnTo>
                    <a:pt x="2165" y="874"/>
                  </a:lnTo>
                  <a:lnTo>
                    <a:pt x="2123" y="666"/>
                  </a:lnTo>
                  <a:lnTo>
                    <a:pt x="1998" y="458"/>
                  </a:lnTo>
                  <a:lnTo>
                    <a:pt x="1874" y="291"/>
                  </a:lnTo>
                  <a:lnTo>
                    <a:pt x="1707" y="167"/>
                  </a:lnTo>
                  <a:lnTo>
                    <a:pt x="1541" y="83"/>
                  </a:lnTo>
                  <a:lnTo>
                    <a:pt x="1332" y="0"/>
                  </a:lnTo>
                  <a:lnTo>
                    <a:pt x="1124" y="0"/>
                  </a:lnTo>
                  <a:lnTo>
                    <a:pt x="1124" y="0"/>
                  </a:lnTo>
                  <a:lnTo>
                    <a:pt x="875" y="0"/>
                  </a:lnTo>
                  <a:lnTo>
                    <a:pt x="666" y="83"/>
                  </a:lnTo>
                  <a:lnTo>
                    <a:pt x="500" y="167"/>
                  </a:lnTo>
                  <a:lnTo>
                    <a:pt x="333" y="291"/>
                  </a:lnTo>
                  <a:lnTo>
                    <a:pt x="209" y="458"/>
                  </a:lnTo>
                  <a:lnTo>
                    <a:pt x="84" y="666"/>
                  </a:lnTo>
                  <a:lnTo>
                    <a:pt x="42" y="874"/>
                  </a:lnTo>
                  <a:lnTo>
                    <a:pt x="0" y="1082"/>
                  </a:lnTo>
                  <a:lnTo>
                    <a:pt x="0" y="1082"/>
                  </a:lnTo>
                  <a:lnTo>
                    <a:pt x="42" y="1290"/>
                  </a:lnTo>
                  <a:lnTo>
                    <a:pt x="84" y="1499"/>
                  </a:lnTo>
                  <a:lnTo>
                    <a:pt x="209" y="1707"/>
                  </a:lnTo>
                  <a:lnTo>
                    <a:pt x="333" y="1873"/>
                  </a:lnTo>
                  <a:lnTo>
                    <a:pt x="500" y="1998"/>
                  </a:lnTo>
                  <a:lnTo>
                    <a:pt x="666" y="2081"/>
                  </a:lnTo>
                  <a:lnTo>
                    <a:pt x="875" y="2165"/>
                  </a:lnTo>
                  <a:lnTo>
                    <a:pt x="1124" y="2165"/>
                  </a:lnTo>
                  <a:lnTo>
                    <a:pt x="1124" y="2165"/>
                  </a:lnTo>
                  <a:lnTo>
                    <a:pt x="1332" y="2165"/>
                  </a:lnTo>
                  <a:lnTo>
                    <a:pt x="1541" y="2081"/>
                  </a:lnTo>
                  <a:lnTo>
                    <a:pt x="1707" y="1998"/>
                  </a:lnTo>
                  <a:lnTo>
                    <a:pt x="1874" y="1873"/>
                  </a:lnTo>
                  <a:lnTo>
                    <a:pt x="1998" y="1707"/>
                  </a:lnTo>
                  <a:lnTo>
                    <a:pt x="2123" y="1499"/>
                  </a:lnTo>
                  <a:lnTo>
                    <a:pt x="2165" y="1290"/>
                  </a:lnTo>
                  <a:lnTo>
                    <a:pt x="2206" y="1082"/>
                  </a:lnTo>
                  <a:lnTo>
                    <a:pt x="2206" y="1082"/>
                  </a:lnTo>
                  <a:close/>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9"/>
            <p:cNvSpPr/>
            <p:nvPr/>
          </p:nvSpPr>
          <p:spPr>
            <a:xfrm>
              <a:off x="5592025" y="4111925"/>
              <a:ext cx="55175" cy="55175"/>
            </a:xfrm>
            <a:custGeom>
              <a:avLst/>
              <a:gdLst/>
              <a:ahLst/>
              <a:cxnLst/>
              <a:rect l="l" t="t" r="r" b="b"/>
              <a:pathLst>
                <a:path w="2207" h="2207" fill="none" extrusionOk="0">
                  <a:moveTo>
                    <a:pt x="2206" y="1082"/>
                  </a:moveTo>
                  <a:lnTo>
                    <a:pt x="2206" y="1082"/>
                  </a:lnTo>
                  <a:lnTo>
                    <a:pt x="2165" y="874"/>
                  </a:lnTo>
                  <a:lnTo>
                    <a:pt x="2123" y="666"/>
                  </a:lnTo>
                  <a:lnTo>
                    <a:pt x="1998" y="458"/>
                  </a:lnTo>
                  <a:lnTo>
                    <a:pt x="1874" y="333"/>
                  </a:lnTo>
                  <a:lnTo>
                    <a:pt x="1707" y="167"/>
                  </a:lnTo>
                  <a:lnTo>
                    <a:pt x="1541" y="83"/>
                  </a:lnTo>
                  <a:lnTo>
                    <a:pt x="1332" y="0"/>
                  </a:lnTo>
                  <a:lnTo>
                    <a:pt x="1124" y="0"/>
                  </a:lnTo>
                  <a:lnTo>
                    <a:pt x="1124" y="0"/>
                  </a:lnTo>
                  <a:lnTo>
                    <a:pt x="875" y="0"/>
                  </a:lnTo>
                  <a:lnTo>
                    <a:pt x="666" y="83"/>
                  </a:lnTo>
                  <a:lnTo>
                    <a:pt x="500" y="167"/>
                  </a:lnTo>
                  <a:lnTo>
                    <a:pt x="333" y="333"/>
                  </a:lnTo>
                  <a:lnTo>
                    <a:pt x="209" y="458"/>
                  </a:lnTo>
                  <a:lnTo>
                    <a:pt x="84" y="666"/>
                  </a:lnTo>
                  <a:lnTo>
                    <a:pt x="42" y="874"/>
                  </a:lnTo>
                  <a:lnTo>
                    <a:pt x="0" y="1082"/>
                  </a:lnTo>
                  <a:lnTo>
                    <a:pt x="0" y="1082"/>
                  </a:lnTo>
                  <a:lnTo>
                    <a:pt x="42" y="1291"/>
                  </a:lnTo>
                  <a:lnTo>
                    <a:pt x="84" y="1499"/>
                  </a:lnTo>
                  <a:lnTo>
                    <a:pt x="209" y="1707"/>
                  </a:lnTo>
                  <a:lnTo>
                    <a:pt x="333" y="1873"/>
                  </a:lnTo>
                  <a:lnTo>
                    <a:pt x="500" y="1998"/>
                  </a:lnTo>
                  <a:lnTo>
                    <a:pt x="666" y="2081"/>
                  </a:lnTo>
                  <a:lnTo>
                    <a:pt x="875" y="2165"/>
                  </a:lnTo>
                  <a:lnTo>
                    <a:pt x="1124" y="2206"/>
                  </a:lnTo>
                  <a:lnTo>
                    <a:pt x="1124" y="2206"/>
                  </a:lnTo>
                  <a:lnTo>
                    <a:pt x="1332" y="2165"/>
                  </a:lnTo>
                  <a:lnTo>
                    <a:pt x="1541" y="2081"/>
                  </a:lnTo>
                  <a:lnTo>
                    <a:pt x="1707" y="1998"/>
                  </a:lnTo>
                  <a:lnTo>
                    <a:pt x="1874" y="1873"/>
                  </a:lnTo>
                  <a:lnTo>
                    <a:pt x="1998" y="1707"/>
                  </a:lnTo>
                  <a:lnTo>
                    <a:pt x="2123" y="1499"/>
                  </a:lnTo>
                  <a:lnTo>
                    <a:pt x="2165" y="1291"/>
                  </a:lnTo>
                  <a:lnTo>
                    <a:pt x="2206" y="1082"/>
                  </a:lnTo>
                  <a:lnTo>
                    <a:pt x="2206" y="1082"/>
                  </a:lnTo>
                  <a:close/>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9"/>
            <p:cNvSpPr/>
            <p:nvPr/>
          </p:nvSpPr>
          <p:spPr>
            <a:xfrm>
              <a:off x="6148750" y="3920450"/>
              <a:ext cx="55175" cy="55175"/>
            </a:xfrm>
            <a:custGeom>
              <a:avLst/>
              <a:gdLst/>
              <a:ahLst/>
              <a:cxnLst/>
              <a:rect l="l" t="t" r="r" b="b"/>
              <a:pathLst>
                <a:path w="2207" h="2207" fill="none" extrusionOk="0">
                  <a:moveTo>
                    <a:pt x="2206" y="1083"/>
                  </a:moveTo>
                  <a:lnTo>
                    <a:pt x="2206" y="1083"/>
                  </a:lnTo>
                  <a:lnTo>
                    <a:pt x="2165" y="875"/>
                  </a:lnTo>
                  <a:lnTo>
                    <a:pt x="2123" y="666"/>
                  </a:lnTo>
                  <a:lnTo>
                    <a:pt x="1998" y="500"/>
                  </a:lnTo>
                  <a:lnTo>
                    <a:pt x="1873" y="333"/>
                  </a:lnTo>
                  <a:lnTo>
                    <a:pt x="1707" y="209"/>
                  </a:lnTo>
                  <a:lnTo>
                    <a:pt x="1540" y="84"/>
                  </a:lnTo>
                  <a:lnTo>
                    <a:pt x="1332" y="42"/>
                  </a:lnTo>
                  <a:lnTo>
                    <a:pt x="1083" y="0"/>
                  </a:lnTo>
                  <a:lnTo>
                    <a:pt x="1083" y="0"/>
                  </a:lnTo>
                  <a:lnTo>
                    <a:pt x="874" y="42"/>
                  </a:lnTo>
                  <a:lnTo>
                    <a:pt x="666" y="84"/>
                  </a:lnTo>
                  <a:lnTo>
                    <a:pt x="500" y="209"/>
                  </a:lnTo>
                  <a:lnTo>
                    <a:pt x="333" y="333"/>
                  </a:lnTo>
                  <a:lnTo>
                    <a:pt x="167" y="500"/>
                  </a:lnTo>
                  <a:lnTo>
                    <a:pt x="84" y="666"/>
                  </a:lnTo>
                  <a:lnTo>
                    <a:pt x="0" y="875"/>
                  </a:lnTo>
                  <a:lnTo>
                    <a:pt x="0" y="1083"/>
                  </a:lnTo>
                  <a:lnTo>
                    <a:pt x="0" y="1083"/>
                  </a:lnTo>
                  <a:lnTo>
                    <a:pt x="0" y="1332"/>
                  </a:lnTo>
                  <a:lnTo>
                    <a:pt x="84" y="1541"/>
                  </a:lnTo>
                  <a:lnTo>
                    <a:pt x="167" y="1707"/>
                  </a:lnTo>
                  <a:lnTo>
                    <a:pt x="333" y="1874"/>
                  </a:lnTo>
                  <a:lnTo>
                    <a:pt x="500" y="1998"/>
                  </a:lnTo>
                  <a:lnTo>
                    <a:pt x="666" y="2123"/>
                  </a:lnTo>
                  <a:lnTo>
                    <a:pt x="874" y="2165"/>
                  </a:lnTo>
                  <a:lnTo>
                    <a:pt x="1083" y="2206"/>
                  </a:lnTo>
                  <a:lnTo>
                    <a:pt x="1083" y="2206"/>
                  </a:lnTo>
                  <a:lnTo>
                    <a:pt x="1332" y="2165"/>
                  </a:lnTo>
                  <a:lnTo>
                    <a:pt x="1540" y="2123"/>
                  </a:lnTo>
                  <a:lnTo>
                    <a:pt x="1707" y="1998"/>
                  </a:lnTo>
                  <a:lnTo>
                    <a:pt x="1873" y="1874"/>
                  </a:lnTo>
                  <a:lnTo>
                    <a:pt x="1998" y="1707"/>
                  </a:lnTo>
                  <a:lnTo>
                    <a:pt x="2123" y="1541"/>
                  </a:lnTo>
                  <a:lnTo>
                    <a:pt x="2165" y="1332"/>
                  </a:lnTo>
                  <a:lnTo>
                    <a:pt x="2206" y="1083"/>
                  </a:lnTo>
                  <a:lnTo>
                    <a:pt x="2206" y="1083"/>
                  </a:lnTo>
                  <a:close/>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9"/>
            <p:cNvSpPr/>
            <p:nvPr/>
          </p:nvSpPr>
          <p:spPr>
            <a:xfrm>
              <a:off x="6148750" y="4303400"/>
              <a:ext cx="55175" cy="54125"/>
            </a:xfrm>
            <a:custGeom>
              <a:avLst/>
              <a:gdLst/>
              <a:ahLst/>
              <a:cxnLst/>
              <a:rect l="l" t="t" r="r" b="b"/>
              <a:pathLst>
                <a:path w="2207" h="2165" fill="none" extrusionOk="0">
                  <a:moveTo>
                    <a:pt x="2206" y="1082"/>
                  </a:moveTo>
                  <a:lnTo>
                    <a:pt x="2206" y="1082"/>
                  </a:lnTo>
                  <a:lnTo>
                    <a:pt x="2165" y="874"/>
                  </a:lnTo>
                  <a:lnTo>
                    <a:pt x="2123" y="666"/>
                  </a:lnTo>
                  <a:lnTo>
                    <a:pt x="1998" y="458"/>
                  </a:lnTo>
                  <a:lnTo>
                    <a:pt x="1873" y="291"/>
                  </a:lnTo>
                  <a:lnTo>
                    <a:pt x="1707" y="167"/>
                  </a:lnTo>
                  <a:lnTo>
                    <a:pt x="1540" y="83"/>
                  </a:lnTo>
                  <a:lnTo>
                    <a:pt x="1332" y="0"/>
                  </a:lnTo>
                  <a:lnTo>
                    <a:pt x="1083" y="0"/>
                  </a:lnTo>
                  <a:lnTo>
                    <a:pt x="1083" y="0"/>
                  </a:lnTo>
                  <a:lnTo>
                    <a:pt x="874" y="0"/>
                  </a:lnTo>
                  <a:lnTo>
                    <a:pt x="666" y="83"/>
                  </a:lnTo>
                  <a:lnTo>
                    <a:pt x="500" y="167"/>
                  </a:lnTo>
                  <a:lnTo>
                    <a:pt x="333" y="291"/>
                  </a:lnTo>
                  <a:lnTo>
                    <a:pt x="167" y="458"/>
                  </a:lnTo>
                  <a:lnTo>
                    <a:pt x="84" y="666"/>
                  </a:lnTo>
                  <a:lnTo>
                    <a:pt x="0" y="874"/>
                  </a:lnTo>
                  <a:lnTo>
                    <a:pt x="0" y="1082"/>
                  </a:lnTo>
                  <a:lnTo>
                    <a:pt x="0" y="1082"/>
                  </a:lnTo>
                  <a:lnTo>
                    <a:pt x="0" y="1290"/>
                  </a:lnTo>
                  <a:lnTo>
                    <a:pt x="84" y="1499"/>
                  </a:lnTo>
                  <a:lnTo>
                    <a:pt x="167" y="1707"/>
                  </a:lnTo>
                  <a:lnTo>
                    <a:pt x="333" y="1873"/>
                  </a:lnTo>
                  <a:lnTo>
                    <a:pt x="500" y="1998"/>
                  </a:lnTo>
                  <a:lnTo>
                    <a:pt x="666" y="2081"/>
                  </a:lnTo>
                  <a:lnTo>
                    <a:pt x="874" y="2165"/>
                  </a:lnTo>
                  <a:lnTo>
                    <a:pt x="1083" y="2165"/>
                  </a:lnTo>
                  <a:lnTo>
                    <a:pt x="1083" y="2165"/>
                  </a:lnTo>
                  <a:lnTo>
                    <a:pt x="1332" y="2165"/>
                  </a:lnTo>
                  <a:lnTo>
                    <a:pt x="1540" y="2081"/>
                  </a:lnTo>
                  <a:lnTo>
                    <a:pt x="1707" y="1998"/>
                  </a:lnTo>
                  <a:lnTo>
                    <a:pt x="1873" y="1873"/>
                  </a:lnTo>
                  <a:lnTo>
                    <a:pt x="1998" y="1707"/>
                  </a:lnTo>
                  <a:lnTo>
                    <a:pt x="2123" y="1499"/>
                  </a:lnTo>
                  <a:lnTo>
                    <a:pt x="2165" y="1290"/>
                  </a:lnTo>
                  <a:lnTo>
                    <a:pt x="2206" y="1082"/>
                  </a:lnTo>
                  <a:lnTo>
                    <a:pt x="2206" y="1082"/>
                  </a:lnTo>
                  <a:close/>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9"/>
            <p:cNvSpPr/>
            <p:nvPr/>
          </p:nvSpPr>
          <p:spPr>
            <a:xfrm>
              <a:off x="6148750" y="4111925"/>
              <a:ext cx="55175" cy="55175"/>
            </a:xfrm>
            <a:custGeom>
              <a:avLst/>
              <a:gdLst/>
              <a:ahLst/>
              <a:cxnLst/>
              <a:rect l="l" t="t" r="r" b="b"/>
              <a:pathLst>
                <a:path w="2207" h="2207" fill="none" extrusionOk="0">
                  <a:moveTo>
                    <a:pt x="2206" y="1082"/>
                  </a:moveTo>
                  <a:lnTo>
                    <a:pt x="2206" y="1082"/>
                  </a:lnTo>
                  <a:lnTo>
                    <a:pt x="2165" y="874"/>
                  </a:lnTo>
                  <a:lnTo>
                    <a:pt x="2123" y="666"/>
                  </a:lnTo>
                  <a:lnTo>
                    <a:pt x="1998" y="458"/>
                  </a:lnTo>
                  <a:lnTo>
                    <a:pt x="1873" y="333"/>
                  </a:lnTo>
                  <a:lnTo>
                    <a:pt x="1707" y="167"/>
                  </a:lnTo>
                  <a:lnTo>
                    <a:pt x="1540" y="83"/>
                  </a:lnTo>
                  <a:lnTo>
                    <a:pt x="1332" y="0"/>
                  </a:lnTo>
                  <a:lnTo>
                    <a:pt x="1083" y="0"/>
                  </a:lnTo>
                  <a:lnTo>
                    <a:pt x="1083" y="0"/>
                  </a:lnTo>
                  <a:lnTo>
                    <a:pt x="874" y="0"/>
                  </a:lnTo>
                  <a:lnTo>
                    <a:pt x="666" y="83"/>
                  </a:lnTo>
                  <a:lnTo>
                    <a:pt x="500" y="167"/>
                  </a:lnTo>
                  <a:lnTo>
                    <a:pt x="333" y="333"/>
                  </a:lnTo>
                  <a:lnTo>
                    <a:pt x="167" y="458"/>
                  </a:lnTo>
                  <a:lnTo>
                    <a:pt x="84" y="666"/>
                  </a:lnTo>
                  <a:lnTo>
                    <a:pt x="0" y="874"/>
                  </a:lnTo>
                  <a:lnTo>
                    <a:pt x="0" y="1082"/>
                  </a:lnTo>
                  <a:lnTo>
                    <a:pt x="0" y="1082"/>
                  </a:lnTo>
                  <a:lnTo>
                    <a:pt x="0" y="1291"/>
                  </a:lnTo>
                  <a:lnTo>
                    <a:pt x="84" y="1499"/>
                  </a:lnTo>
                  <a:lnTo>
                    <a:pt x="167" y="1707"/>
                  </a:lnTo>
                  <a:lnTo>
                    <a:pt x="333" y="1873"/>
                  </a:lnTo>
                  <a:lnTo>
                    <a:pt x="500" y="1998"/>
                  </a:lnTo>
                  <a:lnTo>
                    <a:pt x="666" y="2081"/>
                  </a:lnTo>
                  <a:lnTo>
                    <a:pt x="874" y="2165"/>
                  </a:lnTo>
                  <a:lnTo>
                    <a:pt x="1083" y="2206"/>
                  </a:lnTo>
                  <a:lnTo>
                    <a:pt x="1083" y="2206"/>
                  </a:lnTo>
                  <a:lnTo>
                    <a:pt x="1332" y="2165"/>
                  </a:lnTo>
                  <a:lnTo>
                    <a:pt x="1540" y="2081"/>
                  </a:lnTo>
                  <a:lnTo>
                    <a:pt x="1707" y="1998"/>
                  </a:lnTo>
                  <a:lnTo>
                    <a:pt x="1873" y="1873"/>
                  </a:lnTo>
                  <a:lnTo>
                    <a:pt x="1998" y="1707"/>
                  </a:lnTo>
                  <a:lnTo>
                    <a:pt x="2123" y="1499"/>
                  </a:lnTo>
                  <a:lnTo>
                    <a:pt x="2165" y="1291"/>
                  </a:lnTo>
                  <a:lnTo>
                    <a:pt x="2206" y="1082"/>
                  </a:lnTo>
                  <a:lnTo>
                    <a:pt x="2206" y="1082"/>
                  </a:lnTo>
                  <a:close/>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1" name="Google Shape;961;p39"/>
          <p:cNvGrpSpPr/>
          <p:nvPr/>
        </p:nvGrpSpPr>
        <p:grpSpPr>
          <a:xfrm>
            <a:off x="-465807" y="1885710"/>
            <a:ext cx="1093465" cy="2552045"/>
            <a:chOff x="5041550" y="1428200"/>
            <a:chExt cx="567150" cy="1323675"/>
          </a:xfrm>
        </p:grpSpPr>
        <p:sp>
          <p:nvSpPr>
            <p:cNvPr id="962" name="Google Shape;962;p39"/>
            <p:cNvSpPr/>
            <p:nvPr/>
          </p:nvSpPr>
          <p:spPr>
            <a:xfrm>
              <a:off x="5099825" y="1428200"/>
              <a:ext cx="198775" cy="622325"/>
            </a:xfrm>
            <a:custGeom>
              <a:avLst/>
              <a:gdLst/>
              <a:ahLst/>
              <a:cxnLst/>
              <a:rect l="l" t="t" r="r" b="b"/>
              <a:pathLst>
                <a:path w="7951" h="24893" extrusionOk="0">
                  <a:moveTo>
                    <a:pt x="6494" y="1"/>
                  </a:moveTo>
                  <a:lnTo>
                    <a:pt x="6119" y="84"/>
                  </a:lnTo>
                  <a:lnTo>
                    <a:pt x="5661" y="292"/>
                  </a:lnTo>
                  <a:lnTo>
                    <a:pt x="5203" y="625"/>
                  </a:lnTo>
                  <a:lnTo>
                    <a:pt x="4704" y="1083"/>
                  </a:lnTo>
                  <a:lnTo>
                    <a:pt x="4454" y="1333"/>
                  </a:lnTo>
                  <a:lnTo>
                    <a:pt x="4204" y="1666"/>
                  </a:lnTo>
                  <a:lnTo>
                    <a:pt x="3705" y="2415"/>
                  </a:lnTo>
                  <a:lnTo>
                    <a:pt x="3205" y="3372"/>
                  </a:lnTo>
                  <a:lnTo>
                    <a:pt x="2747" y="4413"/>
                  </a:lnTo>
                  <a:lnTo>
                    <a:pt x="2290" y="5579"/>
                  </a:lnTo>
                  <a:lnTo>
                    <a:pt x="1873" y="6827"/>
                  </a:lnTo>
                  <a:lnTo>
                    <a:pt x="1499" y="8118"/>
                  </a:lnTo>
                  <a:lnTo>
                    <a:pt x="1124" y="9491"/>
                  </a:lnTo>
                  <a:lnTo>
                    <a:pt x="833" y="10865"/>
                  </a:lnTo>
                  <a:lnTo>
                    <a:pt x="541" y="12280"/>
                  </a:lnTo>
                  <a:lnTo>
                    <a:pt x="333" y="13654"/>
                  </a:lnTo>
                  <a:lnTo>
                    <a:pt x="167" y="14986"/>
                  </a:lnTo>
                  <a:lnTo>
                    <a:pt x="42" y="16276"/>
                  </a:lnTo>
                  <a:lnTo>
                    <a:pt x="0" y="17441"/>
                  </a:lnTo>
                  <a:lnTo>
                    <a:pt x="0" y="18565"/>
                  </a:lnTo>
                  <a:lnTo>
                    <a:pt x="83" y="19523"/>
                  </a:lnTo>
                  <a:lnTo>
                    <a:pt x="250" y="20397"/>
                  </a:lnTo>
                  <a:lnTo>
                    <a:pt x="416" y="21146"/>
                  </a:lnTo>
                  <a:lnTo>
                    <a:pt x="666" y="21812"/>
                  </a:lnTo>
                  <a:lnTo>
                    <a:pt x="916" y="22395"/>
                  </a:lnTo>
                  <a:lnTo>
                    <a:pt x="1207" y="22894"/>
                  </a:lnTo>
                  <a:lnTo>
                    <a:pt x="1499" y="23352"/>
                  </a:lnTo>
                  <a:lnTo>
                    <a:pt x="1832" y="23727"/>
                  </a:lnTo>
                  <a:lnTo>
                    <a:pt x="2123" y="24018"/>
                  </a:lnTo>
                  <a:lnTo>
                    <a:pt x="2456" y="24268"/>
                  </a:lnTo>
                  <a:lnTo>
                    <a:pt x="2747" y="24476"/>
                  </a:lnTo>
                  <a:lnTo>
                    <a:pt x="3247" y="24726"/>
                  </a:lnTo>
                  <a:lnTo>
                    <a:pt x="3580" y="24850"/>
                  </a:lnTo>
                  <a:lnTo>
                    <a:pt x="3705" y="24892"/>
                  </a:lnTo>
                  <a:lnTo>
                    <a:pt x="3996" y="24892"/>
                  </a:lnTo>
                  <a:lnTo>
                    <a:pt x="4329" y="24850"/>
                  </a:lnTo>
                  <a:lnTo>
                    <a:pt x="4787" y="24726"/>
                  </a:lnTo>
                  <a:lnTo>
                    <a:pt x="5286" y="24517"/>
                  </a:lnTo>
                  <a:lnTo>
                    <a:pt x="5578" y="24351"/>
                  </a:lnTo>
                  <a:lnTo>
                    <a:pt x="5869" y="24143"/>
                  </a:lnTo>
                  <a:lnTo>
                    <a:pt x="6202" y="23893"/>
                  </a:lnTo>
                  <a:lnTo>
                    <a:pt x="6494" y="23643"/>
                  </a:lnTo>
                  <a:lnTo>
                    <a:pt x="6827" y="23310"/>
                  </a:lnTo>
                  <a:lnTo>
                    <a:pt x="7118" y="22894"/>
                  </a:lnTo>
                  <a:lnTo>
                    <a:pt x="7284" y="22686"/>
                  </a:lnTo>
                  <a:lnTo>
                    <a:pt x="7409" y="22436"/>
                  </a:lnTo>
                  <a:lnTo>
                    <a:pt x="7493" y="22103"/>
                  </a:lnTo>
                  <a:lnTo>
                    <a:pt x="7576" y="21770"/>
                  </a:lnTo>
                  <a:lnTo>
                    <a:pt x="7659" y="20979"/>
                  </a:lnTo>
                  <a:lnTo>
                    <a:pt x="7701" y="20064"/>
                  </a:lnTo>
                  <a:lnTo>
                    <a:pt x="7701" y="19065"/>
                  </a:lnTo>
                  <a:lnTo>
                    <a:pt x="7617" y="17983"/>
                  </a:lnTo>
                  <a:lnTo>
                    <a:pt x="7451" y="15610"/>
                  </a:lnTo>
                  <a:lnTo>
                    <a:pt x="7243" y="13112"/>
                  </a:lnTo>
                  <a:lnTo>
                    <a:pt x="7160" y="11864"/>
                  </a:lnTo>
                  <a:lnTo>
                    <a:pt x="7076" y="10615"/>
                  </a:lnTo>
                  <a:lnTo>
                    <a:pt x="7076" y="9408"/>
                  </a:lnTo>
                  <a:lnTo>
                    <a:pt x="7118" y="8242"/>
                  </a:lnTo>
                  <a:lnTo>
                    <a:pt x="7243" y="7160"/>
                  </a:lnTo>
                  <a:lnTo>
                    <a:pt x="7326" y="6619"/>
                  </a:lnTo>
                  <a:lnTo>
                    <a:pt x="7451" y="6161"/>
                  </a:lnTo>
                  <a:lnTo>
                    <a:pt x="7659" y="5204"/>
                  </a:lnTo>
                  <a:lnTo>
                    <a:pt x="7826" y="4371"/>
                  </a:lnTo>
                  <a:lnTo>
                    <a:pt x="7909" y="3539"/>
                  </a:lnTo>
                  <a:lnTo>
                    <a:pt x="7950" y="2831"/>
                  </a:lnTo>
                  <a:lnTo>
                    <a:pt x="7950" y="2165"/>
                  </a:lnTo>
                  <a:lnTo>
                    <a:pt x="7867" y="1583"/>
                  </a:lnTo>
                  <a:lnTo>
                    <a:pt x="7742" y="1083"/>
                  </a:lnTo>
                  <a:lnTo>
                    <a:pt x="7576" y="667"/>
                  </a:lnTo>
                  <a:lnTo>
                    <a:pt x="7368" y="376"/>
                  </a:lnTo>
                  <a:lnTo>
                    <a:pt x="7243" y="251"/>
                  </a:lnTo>
                  <a:lnTo>
                    <a:pt x="7118" y="126"/>
                  </a:lnTo>
                  <a:lnTo>
                    <a:pt x="6993" y="84"/>
                  </a:lnTo>
                  <a:lnTo>
                    <a:pt x="68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9"/>
            <p:cNvSpPr/>
            <p:nvPr/>
          </p:nvSpPr>
          <p:spPr>
            <a:xfrm>
              <a:off x="5191400" y="1828850"/>
              <a:ext cx="209175" cy="506800"/>
            </a:xfrm>
            <a:custGeom>
              <a:avLst/>
              <a:gdLst/>
              <a:ahLst/>
              <a:cxnLst/>
              <a:rect l="l" t="t" r="r" b="b"/>
              <a:pathLst>
                <a:path w="8367" h="20272" extrusionOk="0">
                  <a:moveTo>
                    <a:pt x="7368" y="0"/>
                  </a:moveTo>
                  <a:lnTo>
                    <a:pt x="7076" y="42"/>
                  </a:lnTo>
                  <a:lnTo>
                    <a:pt x="6702" y="167"/>
                  </a:lnTo>
                  <a:lnTo>
                    <a:pt x="6285" y="375"/>
                  </a:lnTo>
                  <a:lnTo>
                    <a:pt x="5827" y="666"/>
                  </a:lnTo>
                  <a:lnTo>
                    <a:pt x="5578" y="874"/>
                  </a:lnTo>
                  <a:lnTo>
                    <a:pt x="5328" y="1124"/>
                  </a:lnTo>
                  <a:lnTo>
                    <a:pt x="4829" y="1707"/>
                  </a:lnTo>
                  <a:lnTo>
                    <a:pt x="4329" y="2414"/>
                  </a:lnTo>
                  <a:lnTo>
                    <a:pt x="3830" y="3247"/>
                  </a:lnTo>
                  <a:lnTo>
                    <a:pt x="3330" y="4163"/>
                  </a:lnTo>
                  <a:lnTo>
                    <a:pt x="2831" y="5120"/>
                  </a:lnTo>
                  <a:lnTo>
                    <a:pt x="2373" y="6161"/>
                  </a:lnTo>
                  <a:lnTo>
                    <a:pt x="1956" y="7243"/>
                  </a:lnTo>
                  <a:lnTo>
                    <a:pt x="1540" y="8367"/>
                  </a:lnTo>
                  <a:lnTo>
                    <a:pt x="1166" y="9490"/>
                  </a:lnTo>
                  <a:lnTo>
                    <a:pt x="833" y="10614"/>
                  </a:lnTo>
                  <a:lnTo>
                    <a:pt x="541" y="11697"/>
                  </a:lnTo>
                  <a:lnTo>
                    <a:pt x="291" y="12737"/>
                  </a:lnTo>
                  <a:lnTo>
                    <a:pt x="125" y="13694"/>
                  </a:lnTo>
                  <a:lnTo>
                    <a:pt x="42" y="14610"/>
                  </a:lnTo>
                  <a:lnTo>
                    <a:pt x="0" y="15443"/>
                  </a:lnTo>
                  <a:lnTo>
                    <a:pt x="0" y="16150"/>
                  </a:lnTo>
                  <a:lnTo>
                    <a:pt x="83" y="16816"/>
                  </a:lnTo>
                  <a:lnTo>
                    <a:pt x="208" y="17399"/>
                  </a:lnTo>
                  <a:lnTo>
                    <a:pt x="375" y="17898"/>
                  </a:lnTo>
                  <a:lnTo>
                    <a:pt x="541" y="18356"/>
                  </a:lnTo>
                  <a:lnTo>
                    <a:pt x="749" y="18731"/>
                  </a:lnTo>
                  <a:lnTo>
                    <a:pt x="957" y="19064"/>
                  </a:lnTo>
                  <a:lnTo>
                    <a:pt x="1207" y="19355"/>
                  </a:lnTo>
                  <a:lnTo>
                    <a:pt x="1415" y="19605"/>
                  </a:lnTo>
                  <a:lnTo>
                    <a:pt x="1623" y="19813"/>
                  </a:lnTo>
                  <a:lnTo>
                    <a:pt x="2040" y="20063"/>
                  </a:lnTo>
                  <a:lnTo>
                    <a:pt x="2289" y="20229"/>
                  </a:lnTo>
                  <a:lnTo>
                    <a:pt x="2414" y="20271"/>
                  </a:lnTo>
                  <a:lnTo>
                    <a:pt x="2914" y="20271"/>
                  </a:lnTo>
                  <a:lnTo>
                    <a:pt x="3288" y="20229"/>
                  </a:lnTo>
                  <a:lnTo>
                    <a:pt x="3746" y="20105"/>
                  </a:lnTo>
                  <a:lnTo>
                    <a:pt x="4287" y="19896"/>
                  </a:lnTo>
                  <a:lnTo>
                    <a:pt x="4537" y="19730"/>
                  </a:lnTo>
                  <a:lnTo>
                    <a:pt x="4829" y="19522"/>
                  </a:lnTo>
                  <a:lnTo>
                    <a:pt x="5120" y="19272"/>
                  </a:lnTo>
                  <a:lnTo>
                    <a:pt x="5453" y="18981"/>
                  </a:lnTo>
                  <a:lnTo>
                    <a:pt x="5578" y="18814"/>
                  </a:lnTo>
                  <a:lnTo>
                    <a:pt x="5703" y="18606"/>
                  </a:lnTo>
                  <a:lnTo>
                    <a:pt x="5827" y="18356"/>
                  </a:lnTo>
                  <a:lnTo>
                    <a:pt x="5911" y="18107"/>
                  </a:lnTo>
                  <a:lnTo>
                    <a:pt x="6077" y="17482"/>
                  </a:lnTo>
                  <a:lnTo>
                    <a:pt x="6202" y="16733"/>
                  </a:lnTo>
                  <a:lnTo>
                    <a:pt x="6327" y="15901"/>
                  </a:lnTo>
                  <a:lnTo>
                    <a:pt x="6369" y="14985"/>
                  </a:lnTo>
                  <a:lnTo>
                    <a:pt x="6493" y="12987"/>
                  </a:lnTo>
                  <a:lnTo>
                    <a:pt x="6577" y="10906"/>
                  </a:lnTo>
                  <a:lnTo>
                    <a:pt x="6660" y="9865"/>
                  </a:lnTo>
                  <a:lnTo>
                    <a:pt x="6743" y="8824"/>
                  </a:lnTo>
                  <a:lnTo>
                    <a:pt x="6868" y="7825"/>
                  </a:lnTo>
                  <a:lnTo>
                    <a:pt x="7035" y="6868"/>
                  </a:lnTo>
                  <a:lnTo>
                    <a:pt x="7243" y="5994"/>
                  </a:lnTo>
                  <a:lnTo>
                    <a:pt x="7534" y="5162"/>
                  </a:lnTo>
                  <a:lnTo>
                    <a:pt x="7784" y="4454"/>
                  </a:lnTo>
                  <a:lnTo>
                    <a:pt x="7992" y="3746"/>
                  </a:lnTo>
                  <a:lnTo>
                    <a:pt x="8158" y="3080"/>
                  </a:lnTo>
                  <a:lnTo>
                    <a:pt x="8283" y="2498"/>
                  </a:lnTo>
                  <a:lnTo>
                    <a:pt x="8367" y="1957"/>
                  </a:lnTo>
                  <a:lnTo>
                    <a:pt x="8367" y="1457"/>
                  </a:lnTo>
                  <a:lnTo>
                    <a:pt x="8325" y="1041"/>
                  </a:lnTo>
                  <a:lnTo>
                    <a:pt x="8242" y="666"/>
                  </a:lnTo>
                  <a:lnTo>
                    <a:pt x="8075" y="375"/>
                  </a:lnTo>
                  <a:lnTo>
                    <a:pt x="7909" y="167"/>
                  </a:lnTo>
                  <a:lnTo>
                    <a:pt x="7659" y="42"/>
                  </a:lnTo>
                  <a:lnTo>
                    <a:pt x="73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9"/>
            <p:cNvSpPr/>
            <p:nvPr/>
          </p:nvSpPr>
          <p:spPr>
            <a:xfrm>
              <a:off x="5398475" y="1468800"/>
              <a:ext cx="137375" cy="469325"/>
            </a:xfrm>
            <a:custGeom>
              <a:avLst/>
              <a:gdLst/>
              <a:ahLst/>
              <a:cxnLst/>
              <a:rect l="l" t="t" r="r" b="b"/>
              <a:pathLst>
                <a:path w="5495" h="18773" extrusionOk="0">
                  <a:moveTo>
                    <a:pt x="874" y="0"/>
                  </a:moveTo>
                  <a:lnTo>
                    <a:pt x="750" y="84"/>
                  </a:lnTo>
                  <a:lnTo>
                    <a:pt x="583" y="125"/>
                  </a:lnTo>
                  <a:lnTo>
                    <a:pt x="458" y="250"/>
                  </a:lnTo>
                  <a:lnTo>
                    <a:pt x="375" y="375"/>
                  </a:lnTo>
                  <a:lnTo>
                    <a:pt x="250" y="541"/>
                  </a:lnTo>
                  <a:lnTo>
                    <a:pt x="125" y="916"/>
                  </a:lnTo>
                  <a:lnTo>
                    <a:pt x="0" y="1415"/>
                  </a:lnTo>
                  <a:lnTo>
                    <a:pt x="0" y="2040"/>
                  </a:lnTo>
                  <a:lnTo>
                    <a:pt x="42" y="2747"/>
                  </a:lnTo>
                  <a:lnTo>
                    <a:pt x="208" y="3538"/>
                  </a:lnTo>
                  <a:lnTo>
                    <a:pt x="458" y="4412"/>
                  </a:lnTo>
                  <a:lnTo>
                    <a:pt x="708" y="5287"/>
                  </a:lnTo>
                  <a:lnTo>
                    <a:pt x="916" y="6077"/>
                  </a:lnTo>
                  <a:lnTo>
                    <a:pt x="1083" y="6827"/>
                  </a:lnTo>
                  <a:lnTo>
                    <a:pt x="1166" y="7493"/>
                  </a:lnTo>
                  <a:lnTo>
                    <a:pt x="1207" y="8117"/>
                  </a:lnTo>
                  <a:lnTo>
                    <a:pt x="1249" y="8700"/>
                  </a:lnTo>
                  <a:lnTo>
                    <a:pt x="1207" y="9282"/>
                  </a:lnTo>
                  <a:lnTo>
                    <a:pt x="1166" y="9824"/>
                  </a:lnTo>
                  <a:lnTo>
                    <a:pt x="1041" y="10864"/>
                  </a:lnTo>
                  <a:lnTo>
                    <a:pt x="833" y="11905"/>
                  </a:lnTo>
                  <a:lnTo>
                    <a:pt x="625" y="13070"/>
                  </a:lnTo>
                  <a:lnTo>
                    <a:pt x="458" y="14444"/>
                  </a:lnTo>
                  <a:lnTo>
                    <a:pt x="458" y="15110"/>
                  </a:lnTo>
                  <a:lnTo>
                    <a:pt x="458" y="15734"/>
                  </a:lnTo>
                  <a:lnTo>
                    <a:pt x="541" y="16275"/>
                  </a:lnTo>
                  <a:lnTo>
                    <a:pt x="666" y="16733"/>
                  </a:lnTo>
                  <a:lnTo>
                    <a:pt x="791" y="17149"/>
                  </a:lnTo>
                  <a:lnTo>
                    <a:pt x="958" y="17524"/>
                  </a:lnTo>
                  <a:lnTo>
                    <a:pt x="1166" y="17815"/>
                  </a:lnTo>
                  <a:lnTo>
                    <a:pt x="1332" y="18065"/>
                  </a:lnTo>
                  <a:lnTo>
                    <a:pt x="1540" y="18273"/>
                  </a:lnTo>
                  <a:lnTo>
                    <a:pt x="1749" y="18440"/>
                  </a:lnTo>
                  <a:lnTo>
                    <a:pt x="2123" y="18648"/>
                  </a:lnTo>
                  <a:lnTo>
                    <a:pt x="2373" y="18731"/>
                  </a:lnTo>
                  <a:lnTo>
                    <a:pt x="2456" y="18773"/>
                  </a:lnTo>
                  <a:lnTo>
                    <a:pt x="2872" y="18731"/>
                  </a:lnTo>
                  <a:lnTo>
                    <a:pt x="3247" y="18648"/>
                  </a:lnTo>
                  <a:lnTo>
                    <a:pt x="3622" y="18523"/>
                  </a:lnTo>
                  <a:lnTo>
                    <a:pt x="3913" y="18315"/>
                  </a:lnTo>
                  <a:lnTo>
                    <a:pt x="4204" y="18065"/>
                  </a:lnTo>
                  <a:lnTo>
                    <a:pt x="4454" y="17815"/>
                  </a:lnTo>
                  <a:lnTo>
                    <a:pt x="4662" y="17482"/>
                  </a:lnTo>
                  <a:lnTo>
                    <a:pt x="4870" y="17108"/>
                  </a:lnTo>
                  <a:lnTo>
                    <a:pt x="5037" y="16691"/>
                  </a:lnTo>
                  <a:lnTo>
                    <a:pt x="5162" y="16234"/>
                  </a:lnTo>
                  <a:lnTo>
                    <a:pt x="5287" y="15776"/>
                  </a:lnTo>
                  <a:lnTo>
                    <a:pt x="5370" y="15276"/>
                  </a:lnTo>
                  <a:lnTo>
                    <a:pt x="5411" y="14735"/>
                  </a:lnTo>
                  <a:lnTo>
                    <a:pt x="5453" y="14152"/>
                  </a:lnTo>
                  <a:lnTo>
                    <a:pt x="5495" y="12987"/>
                  </a:lnTo>
                  <a:lnTo>
                    <a:pt x="5411" y="11780"/>
                  </a:lnTo>
                  <a:lnTo>
                    <a:pt x="5287" y="10490"/>
                  </a:lnTo>
                  <a:lnTo>
                    <a:pt x="5120" y="9199"/>
                  </a:lnTo>
                  <a:lnTo>
                    <a:pt x="4870" y="7909"/>
                  </a:lnTo>
                  <a:lnTo>
                    <a:pt x="4579" y="6660"/>
                  </a:lnTo>
                  <a:lnTo>
                    <a:pt x="4288" y="5453"/>
                  </a:lnTo>
                  <a:lnTo>
                    <a:pt x="3955" y="4329"/>
                  </a:lnTo>
                  <a:lnTo>
                    <a:pt x="3622" y="3330"/>
                  </a:lnTo>
                  <a:lnTo>
                    <a:pt x="3247" y="2414"/>
                  </a:lnTo>
                  <a:lnTo>
                    <a:pt x="2872" y="1665"/>
                  </a:lnTo>
                  <a:lnTo>
                    <a:pt x="2498" y="1082"/>
                  </a:lnTo>
                  <a:lnTo>
                    <a:pt x="2082" y="583"/>
                  </a:lnTo>
                  <a:lnTo>
                    <a:pt x="1707" y="292"/>
                  </a:lnTo>
                  <a:lnTo>
                    <a:pt x="1540" y="167"/>
                  </a:lnTo>
                  <a:lnTo>
                    <a:pt x="1374" y="84"/>
                  </a:lnTo>
                  <a:lnTo>
                    <a:pt x="1207" y="42"/>
                  </a:lnTo>
                  <a:lnTo>
                    <a:pt x="104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9"/>
            <p:cNvSpPr/>
            <p:nvPr/>
          </p:nvSpPr>
          <p:spPr>
            <a:xfrm>
              <a:off x="5352675" y="1885025"/>
              <a:ext cx="256025" cy="463100"/>
            </a:xfrm>
            <a:custGeom>
              <a:avLst/>
              <a:gdLst/>
              <a:ahLst/>
              <a:cxnLst/>
              <a:rect l="l" t="t" r="r" b="b"/>
              <a:pathLst>
                <a:path w="10241" h="18524" extrusionOk="0">
                  <a:moveTo>
                    <a:pt x="8950" y="1"/>
                  </a:moveTo>
                  <a:lnTo>
                    <a:pt x="8784" y="42"/>
                  </a:lnTo>
                  <a:lnTo>
                    <a:pt x="8617" y="84"/>
                  </a:lnTo>
                  <a:lnTo>
                    <a:pt x="8451" y="167"/>
                  </a:lnTo>
                  <a:lnTo>
                    <a:pt x="8284" y="292"/>
                  </a:lnTo>
                  <a:lnTo>
                    <a:pt x="8076" y="459"/>
                  </a:lnTo>
                  <a:lnTo>
                    <a:pt x="7743" y="875"/>
                  </a:lnTo>
                  <a:lnTo>
                    <a:pt x="7410" y="1416"/>
                  </a:lnTo>
                  <a:lnTo>
                    <a:pt x="7077" y="2082"/>
                  </a:lnTo>
                  <a:lnTo>
                    <a:pt x="6786" y="2915"/>
                  </a:lnTo>
                  <a:lnTo>
                    <a:pt x="6536" y="3830"/>
                  </a:lnTo>
                  <a:lnTo>
                    <a:pt x="6328" y="4788"/>
                  </a:lnTo>
                  <a:lnTo>
                    <a:pt x="6078" y="5620"/>
                  </a:lnTo>
                  <a:lnTo>
                    <a:pt x="5828" y="6411"/>
                  </a:lnTo>
                  <a:lnTo>
                    <a:pt x="5537" y="7077"/>
                  </a:lnTo>
                  <a:lnTo>
                    <a:pt x="5246" y="7660"/>
                  </a:lnTo>
                  <a:lnTo>
                    <a:pt x="4954" y="8242"/>
                  </a:lnTo>
                  <a:lnTo>
                    <a:pt x="4663" y="8742"/>
                  </a:lnTo>
                  <a:lnTo>
                    <a:pt x="4330" y="9200"/>
                  </a:lnTo>
                  <a:lnTo>
                    <a:pt x="3622" y="10074"/>
                  </a:lnTo>
                  <a:lnTo>
                    <a:pt x="2873" y="10948"/>
                  </a:lnTo>
                  <a:lnTo>
                    <a:pt x="2082" y="11905"/>
                  </a:lnTo>
                  <a:lnTo>
                    <a:pt x="1666" y="12446"/>
                  </a:lnTo>
                  <a:lnTo>
                    <a:pt x="1208" y="13071"/>
                  </a:lnTo>
                  <a:lnTo>
                    <a:pt x="833" y="13695"/>
                  </a:lnTo>
                  <a:lnTo>
                    <a:pt x="500" y="14278"/>
                  </a:lnTo>
                  <a:lnTo>
                    <a:pt x="292" y="14777"/>
                  </a:lnTo>
                  <a:lnTo>
                    <a:pt x="126" y="15277"/>
                  </a:lnTo>
                  <a:lnTo>
                    <a:pt x="42" y="15735"/>
                  </a:lnTo>
                  <a:lnTo>
                    <a:pt x="1" y="16151"/>
                  </a:lnTo>
                  <a:lnTo>
                    <a:pt x="1" y="16526"/>
                  </a:lnTo>
                  <a:lnTo>
                    <a:pt x="84" y="16859"/>
                  </a:lnTo>
                  <a:lnTo>
                    <a:pt x="126" y="17150"/>
                  </a:lnTo>
                  <a:lnTo>
                    <a:pt x="251" y="17400"/>
                  </a:lnTo>
                  <a:lnTo>
                    <a:pt x="459" y="17816"/>
                  </a:lnTo>
                  <a:lnTo>
                    <a:pt x="625" y="18066"/>
                  </a:lnTo>
                  <a:lnTo>
                    <a:pt x="708" y="18149"/>
                  </a:lnTo>
                  <a:lnTo>
                    <a:pt x="1125" y="18315"/>
                  </a:lnTo>
                  <a:lnTo>
                    <a:pt x="1499" y="18440"/>
                  </a:lnTo>
                  <a:lnTo>
                    <a:pt x="1916" y="18524"/>
                  </a:lnTo>
                  <a:lnTo>
                    <a:pt x="2290" y="18482"/>
                  </a:lnTo>
                  <a:lnTo>
                    <a:pt x="2665" y="18440"/>
                  </a:lnTo>
                  <a:lnTo>
                    <a:pt x="3081" y="18274"/>
                  </a:lnTo>
                  <a:lnTo>
                    <a:pt x="3456" y="18107"/>
                  </a:lnTo>
                  <a:lnTo>
                    <a:pt x="3830" y="17858"/>
                  </a:lnTo>
                  <a:lnTo>
                    <a:pt x="4205" y="17566"/>
                  </a:lnTo>
                  <a:lnTo>
                    <a:pt x="4538" y="17233"/>
                  </a:lnTo>
                  <a:lnTo>
                    <a:pt x="4913" y="16859"/>
                  </a:lnTo>
                  <a:lnTo>
                    <a:pt x="5246" y="16442"/>
                  </a:lnTo>
                  <a:lnTo>
                    <a:pt x="5620" y="15984"/>
                  </a:lnTo>
                  <a:lnTo>
                    <a:pt x="5953" y="15485"/>
                  </a:lnTo>
                  <a:lnTo>
                    <a:pt x="6577" y="14444"/>
                  </a:lnTo>
                  <a:lnTo>
                    <a:pt x="7160" y="13279"/>
                  </a:lnTo>
                  <a:lnTo>
                    <a:pt x="7743" y="12030"/>
                  </a:lnTo>
                  <a:lnTo>
                    <a:pt x="8242" y="10740"/>
                  </a:lnTo>
                  <a:lnTo>
                    <a:pt x="8742" y="9450"/>
                  </a:lnTo>
                  <a:lnTo>
                    <a:pt x="9158" y="8159"/>
                  </a:lnTo>
                  <a:lnTo>
                    <a:pt x="9491" y="6869"/>
                  </a:lnTo>
                  <a:lnTo>
                    <a:pt x="9783" y="5662"/>
                  </a:lnTo>
                  <a:lnTo>
                    <a:pt x="10032" y="4538"/>
                  </a:lnTo>
                  <a:lnTo>
                    <a:pt x="10157" y="3497"/>
                  </a:lnTo>
                  <a:lnTo>
                    <a:pt x="10240" y="2623"/>
                  </a:lnTo>
                  <a:lnTo>
                    <a:pt x="10199" y="1874"/>
                  </a:lnTo>
                  <a:lnTo>
                    <a:pt x="10074" y="1208"/>
                  </a:lnTo>
                  <a:lnTo>
                    <a:pt x="9907" y="708"/>
                  </a:lnTo>
                  <a:lnTo>
                    <a:pt x="9824" y="500"/>
                  </a:lnTo>
                  <a:lnTo>
                    <a:pt x="9699" y="334"/>
                  </a:lnTo>
                  <a:lnTo>
                    <a:pt x="9574" y="209"/>
                  </a:lnTo>
                  <a:lnTo>
                    <a:pt x="9408" y="126"/>
                  </a:lnTo>
                  <a:lnTo>
                    <a:pt x="9283" y="42"/>
                  </a:lnTo>
                  <a:lnTo>
                    <a:pt x="91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9"/>
            <p:cNvSpPr/>
            <p:nvPr/>
          </p:nvSpPr>
          <p:spPr>
            <a:xfrm>
              <a:off x="5041550" y="1896475"/>
              <a:ext cx="158200" cy="286200"/>
            </a:xfrm>
            <a:custGeom>
              <a:avLst/>
              <a:gdLst/>
              <a:ahLst/>
              <a:cxnLst/>
              <a:rect l="l" t="t" r="r" b="b"/>
              <a:pathLst>
                <a:path w="6328" h="11448" extrusionOk="0">
                  <a:moveTo>
                    <a:pt x="708" y="1"/>
                  </a:moveTo>
                  <a:lnTo>
                    <a:pt x="500" y="42"/>
                  </a:lnTo>
                  <a:lnTo>
                    <a:pt x="333" y="209"/>
                  </a:lnTo>
                  <a:lnTo>
                    <a:pt x="208" y="417"/>
                  </a:lnTo>
                  <a:lnTo>
                    <a:pt x="83" y="750"/>
                  </a:lnTo>
                  <a:lnTo>
                    <a:pt x="42" y="1125"/>
                  </a:lnTo>
                  <a:lnTo>
                    <a:pt x="0" y="1624"/>
                  </a:lnTo>
                  <a:lnTo>
                    <a:pt x="42" y="2165"/>
                  </a:lnTo>
                  <a:lnTo>
                    <a:pt x="125" y="2790"/>
                  </a:lnTo>
                  <a:lnTo>
                    <a:pt x="250" y="3497"/>
                  </a:lnTo>
                  <a:lnTo>
                    <a:pt x="458" y="4246"/>
                  </a:lnTo>
                  <a:lnTo>
                    <a:pt x="666" y="5037"/>
                  </a:lnTo>
                  <a:lnTo>
                    <a:pt x="916" y="5828"/>
                  </a:lnTo>
                  <a:lnTo>
                    <a:pt x="1207" y="6661"/>
                  </a:lnTo>
                  <a:lnTo>
                    <a:pt x="1540" y="7451"/>
                  </a:lnTo>
                  <a:lnTo>
                    <a:pt x="1873" y="8201"/>
                  </a:lnTo>
                  <a:lnTo>
                    <a:pt x="2248" y="8908"/>
                  </a:lnTo>
                  <a:lnTo>
                    <a:pt x="2664" y="9574"/>
                  </a:lnTo>
                  <a:lnTo>
                    <a:pt x="3080" y="10157"/>
                  </a:lnTo>
                  <a:lnTo>
                    <a:pt x="3497" y="10656"/>
                  </a:lnTo>
                  <a:lnTo>
                    <a:pt x="3955" y="11031"/>
                  </a:lnTo>
                  <a:lnTo>
                    <a:pt x="4204" y="11198"/>
                  </a:lnTo>
                  <a:lnTo>
                    <a:pt x="4412" y="11322"/>
                  </a:lnTo>
                  <a:lnTo>
                    <a:pt x="4662" y="11406"/>
                  </a:lnTo>
                  <a:lnTo>
                    <a:pt x="4912" y="11447"/>
                  </a:lnTo>
                  <a:lnTo>
                    <a:pt x="5162" y="11447"/>
                  </a:lnTo>
                  <a:lnTo>
                    <a:pt x="5370" y="11406"/>
                  </a:lnTo>
                  <a:lnTo>
                    <a:pt x="5619" y="11322"/>
                  </a:lnTo>
                  <a:lnTo>
                    <a:pt x="5869" y="11198"/>
                  </a:lnTo>
                  <a:lnTo>
                    <a:pt x="6036" y="11031"/>
                  </a:lnTo>
                  <a:lnTo>
                    <a:pt x="6161" y="10781"/>
                  </a:lnTo>
                  <a:lnTo>
                    <a:pt x="6285" y="10448"/>
                  </a:lnTo>
                  <a:lnTo>
                    <a:pt x="6327" y="10240"/>
                  </a:lnTo>
                  <a:lnTo>
                    <a:pt x="6327" y="9990"/>
                  </a:lnTo>
                  <a:lnTo>
                    <a:pt x="6285" y="9741"/>
                  </a:lnTo>
                  <a:lnTo>
                    <a:pt x="6244" y="9449"/>
                  </a:lnTo>
                  <a:lnTo>
                    <a:pt x="6161" y="9158"/>
                  </a:lnTo>
                  <a:lnTo>
                    <a:pt x="5994" y="8825"/>
                  </a:lnTo>
                  <a:lnTo>
                    <a:pt x="5828" y="8450"/>
                  </a:lnTo>
                  <a:lnTo>
                    <a:pt x="5578" y="8076"/>
                  </a:lnTo>
                  <a:lnTo>
                    <a:pt x="5037" y="7368"/>
                  </a:lnTo>
                  <a:lnTo>
                    <a:pt x="4537" y="6785"/>
                  </a:lnTo>
                  <a:lnTo>
                    <a:pt x="4079" y="6244"/>
                  </a:lnTo>
                  <a:lnTo>
                    <a:pt x="3663" y="5662"/>
                  </a:lnTo>
                  <a:lnTo>
                    <a:pt x="3247" y="5079"/>
                  </a:lnTo>
                  <a:lnTo>
                    <a:pt x="2914" y="4371"/>
                  </a:lnTo>
                  <a:lnTo>
                    <a:pt x="2747" y="3955"/>
                  </a:lnTo>
                  <a:lnTo>
                    <a:pt x="2581" y="3497"/>
                  </a:lnTo>
                  <a:lnTo>
                    <a:pt x="2414" y="2956"/>
                  </a:lnTo>
                  <a:lnTo>
                    <a:pt x="2290" y="2373"/>
                  </a:lnTo>
                  <a:lnTo>
                    <a:pt x="2123" y="1791"/>
                  </a:lnTo>
                  <a:lnTo>
                    <a:pt x="1957" y="1291"/>
                  </a:lnTo>
                  <a:lnTo>
                    <a:pt x="1748" y="875"/>
                  </a:lnTo>
                  <a:lnTo>
                    <a:pt x="1540" y="542"/>
                  </a:lnTo>
                  <a:lnTo>
                    <a:pt x="1332" y="292"/>
                  </a:lnTo>
                  <a:lnTo>
                    <a:pt x="1124" y="84"/>
                  </a:lnTo>
                  <a:lnTo>
                    <a:pt x="8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9"/>
            <p:cNvSpPr/>
            <p:nvPr/>
          </p:nvSpPr>
          <p:spPr>
            <a:xfrm>
              <a:off x="5304825" y="1618650"/>
              <a:ext cx="162350" cy="565050"/>
            </a:xfrm>
            <a:custGeom>
              <a:avLst/>
              <a:gdLst/>
              <a:ahLst/>
              <a:cxnLst/>
              <a:rect l="l" t="t" r="r" b="b"/>
              <a:pathLst>
                <a:path w="6494" h="22602" extrusionOk="0">
                  <a:moveTo>
                    <a:pt x="3580" y="0"/>
                  </a:moveTo>
                  <a:lnTo>
                    <a:pt x="3413" y="83"/>
                  </a:lnTo>
                  <a:lnTo>
                    <a:pt x="3247" y="167"/>
                  </a:lnTo>
                  <a:lnTo>
                    <a:pt x="3080" y="291"/>
                  </a:lnTo>
                  <a:lnTo>
                    <a:pt x="2955" y="416"/>
                  </a:lnTo>
                  <a:lnTo>
                    <a:pt x="2831" y="583"/>
                  </a:lnTo>
                  <a:lnTo>
                    <a:pt x="2664" y="999"/>
                  </a:lnTo>
                  <a:lnTo>
                    <a:pt x="2498" y="1499"/>
                  </a:lnTo>
                  <a:lnTo>
                    <a:pt x="2414" y="2040"/>
                  </a:lnTo>
                  <a:lnTo>
                    <a:pt x="2331" y="2706"/>
                  </a:lnTo>
                  <a:lnTo>
                    <a:pt x="2289" y="4121"/>
                  </a:lnTo>
                  <a:lnTo>
                    <a:pt x="2248" y="5703"/>
                  </a:lnTo>
                  <a:lnTo>
                    <a:pt x="2206" y="7368"/>
                  </a:lnTo>
                  <a:lnTo>
                    <a:pt x="2165" y="8158"/>
                  </a:lnTo>
                  <a:lnTo>
                    <a:pt x="2123" y="8991"/>
                  </a:lnTo>
                  <a:lnTo>
                    <a:pt x="2040" y="9740"/>
                  </a:lnTo>
                  <a:lnTo>
                    <a:pt x="1915" y="10489"/>
                  </a:lnTo>
                  <a:lnTo>
                    <a:pt x="1623" y="11946"/>
                  </a:lnTo>
                  <a:lnTo>
                    <a:pt x="1290" y="13278"/>
                  </a:lnTo>
                  <a:lnTo>
                    <a:pt x="916" y="14610"/>
                  </a:lnTo>
                  <a:lnTo>
                    <a:pt x="583" y="15817"/>
                  </a:lnTo>
                  <a:lnTo>
                    <a:pt x="250" y="17066"/>
                  </a:lnTo>
                  <a:lnTo>
                    <a:pt x="167" y="17649"/>
                  </a:lnTo>
                  <a:lnTo>
                    <a:pt x="83" y="18231"/>
                  </a:lnTo>
                  <a:lnTo>
                    <a:pt x="0" y="18814"/>
                  </a:lnTo>
                  <a:lnTo>
                    <a:pt x="0" y="19439"/>
                  </a:lnTo>
                  <a:lnTo>
                    <a:pt x="0" y="19980"/>
                  </a:lnTo>
                  <a:lnTo>
                    <a:pt x="83" y="20479"/>
                  </a:lnTo>
                  <a:lnTo>
                    <a:pt x="208" y="20895"/>
                  </a:lnTo>
                  <a:lnTo>
                    <a:pt x="375" y="21228"/>
                  </a:lnTo>
                  <a:lnTo>
                    <a:pt x="583" y="21561"/>
                  </a:lnTo>
                  <a:lnTo>
                    <a:pt x="791" y="21811"/>
                  </a:lnTo>
                  <a:lnTo>
                    <a:pt x="1041" y="22019"/>
                  </a:lnTo>
                  <a:lnTo>
                    <a:pt x="1249" y="22186"/>
                  </a:lnTo>
                  <a:lnTo>
                    <a:pt x="1499" y="22311"/>
                  </a:lnTo>
                  <a:lnTo>
                    <a:pt x="1748" y="22394"/>
                  </a:lnTo>
                  <a:lnTo>
                    <a:pt x="2123" y="22519"/>
                  </a:lnTo>
                  <a:lnTo>
                    <a:pt x="2414" y="22560"/>
                  </a:lnTo>
                  <a:lnTo>
                    <a:pt x="2539" y="22560"/>
                  </a:lnTo>
                  <a:lnTo>
                    <a:pt x="2872" y="22602"/>
                  </a:lnTo>
                  <a:lnTo>
                    <a:pt x="3455" y="22602"/>
                  </a:lnTo>
                  <a:lnTo>
                    <a:pt x="3705" y="22560"/>
                  </a:lnTo>
                  <a:lnTo>
                    <a:pt x="3954" y="22477"/>
                  </a:lnTo>
                  <a:lnTo>
                    <a:pt x="4163" y="22394"/>
                  </a:lnTo>
                  <a:lnTo>
                    <a:pt x="4371" y="22269"/>
                  </a:lnTo>
                  <a:lnTo>
                    <a:pt x="4579" y="22144"/>
                  </a:lnTo>
                  <a:lnTo>
                    <a:pt x="4912" y="21811"/>
                  </a:lnTo>
                  <a:lnTo>
                    <a:pt x="5203" y="21436"/>
                  </a:lnTo>
                  <a:lnTo>
                    <a:pt x="5453" y="20979"/>
                  </a:lnTo>
                  <a:lnTo>
                    <a:pt x="5661" y="20438"/>
                  </a:lnTo>
                  <a:lnTo>
                    <a:pt x="5828" y="19896"/>
                  </a:lnTo>
                  <a:lnTo>
                    <a:pt x="5952" y="19272"/>
                  </a:lnTo>
                  <a:lnTo>
                    <a:pt x="6036" y="18648"/>
                  </a:lnTo>
                  <a:lnTo>
                    <a:pt x="6119" y="17982"/>
                  </a:lnTo>
                  <a:lnTo>
                    <a:pt x="6202" y="16650"/>
                  </a:lnTo>
                  <a:lnTo>
                    <a:pt x="6285" y="15318"/>
                  </a:lnTo>
                  <a:lnTo>
                    <a:pt x="6369" y="13694"/>
                  </a:lnTo>
                  <a:lnTo>
                    <a:pt x="6452" y="11572"/>
                  </a:lnTo>
                  <a:lnTo>
                    <a:pt x="6494" y="9116"/>
                  </a:lnTo>
                  <a:lnTo>
                    <a:pt x="6452" y="7867"/>
                  </a:lnTo>
                  <a:lnTo>
                    <a:pt x="6410" y="6618"/>
                  </a:lnTo>
                  <a:lnTo>
                    <a:pt x="6327" y="5411"/>
                  </a:lnTo>
                  <a:lnTo>
                    <a:pt x="6202" y="4246"/>
                  </a:lnTo>
                  <a:lnTo>
                    <a:pt x="6036" y="3205"/>
                  </a:lnTo>
                  <a:lnTo>
                    <a:pt x="5786" y="2248"/>
                  </a:lnTo>
                  <a:lnTo>
                    <a:pt x="5661" y="1790"/>
                  </a:lnTo>
                  <a:lnTo>
                    <a:pt x="5495" y="1415"/>
                  </a:lnTo>
                  <a:lnTo>
                    <a:pt x="5328" y="1082"/>
                  </a:lnTo>
                  <a:lnTo>
                    <a:pt x="5162" y="749"/>
                  </a:lnTo>
                  <a:lnTo>
                    <a:pt x="4953" y="500"/>
                  </a:lnTo>
                  <a:lnTo>
                    <a:pt x="4704" y="291"/>
                  </a:lnTo>
                  <a:lnTo>
                    <a:pt x="4454" y="125"/>
                  </a:lnTo>
                  <a:lnTo>
                    <a:pt x="4204" y="42"/>
                  </a:lnTo>
                  <a:lnTo>
                    <a:pt x="399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9"/>
            <p:cNvSpPr/>
            <p:nvPr/>
          </p:nvSpPr>
          <p:spPr>
            <a:xfrm>
              <a:off x="5171625" y="1921450"/>
              <a:ext cx="309075" cy="522400"/>
            </a:xfrm>
            <a:custGeom>
              <a:avLst/>
              <a:gdLst/>
              <a:ahLst/>
              <a:cxnLst/>
              <a:rect l="l" t="t" r="r" b="b"/>
              <a:pathLst>
                <a:path w="12363" h="20896" fill="none" extrusionOk="0">
                  <a:moveTo>
                    <a:pt x="12363" y="417"/>
                  </a:moveTo>
                  <a:lnTo>
                    <a:pt x="12363" y="417"/>
                  </a:lnTo>
                  <a:lnTo>
                    <a:pt x="12279" y="1083"/>
                  </a:lnTo>
                  <a:lnTo>
                    <a:pt x="12113" y="2914"/>
                  </a:lnTo>
                  <a:lnTo>
                    <a:pt x="11946" y="4163"/>
                  </a:lnTo>
                  <a:lnTo>
                    <a:pt x="11697" y="5578"/>
                  </a:lnTo>
                  <a:lnTo>
                    <a:pt x="11447" y="7160"/>
                  </a:lnTo>
                  <a:lnTo>
                    <a:pt x="11156" y="8783"/>
                  </a:lnTo>
                  <a:lnTo>
                    <a:pt x="10781" y="10490"/>
                  </a:lnTo>
                  <a:lnTo>
                    <a:pt x="10323" y="12238"/>
                  </a:lnTo>
                  <a:lnTo>
                    <a:pt x="9824" y="13945"/>
                  </a:lnTo>
                  <a:lnTo>
                    <a:pt x="9241" y="15610"/>
                  </a:lnTo>
                  <a:lnTo>
                    <a:pt x="8949" y="16401"/>
                  </a:lnTo>
                  <a:lnTo>
                    <a:pt x="8616" y="17150"/>
                  </a:lnTo>
                  <a:lnTo>
                    <a:pt x="8242" y="17899"/>
                  </a:lnTo>
                  <a:lnTo>
                    <a:pt x="7867" y="18607"/>
                  </a:lnTo>
                  <a:lnTo>
                    <a:pt x="7493" y="19231"/>
                  </a:lnTo>
                  <a:lnTo>
                    <a:pt x="7076" y="19855"/>
                  </a:lnTo>
                  <a:lnTo>
                    <a:pt x="6660" y="20396"/>
                  </a:lnTo>
                  <a:lnTo>
                    <a:pt x="6202" y="20896"/>
                  </a:lnTo>
                  <a:lnTo>
                    <a:pt x="6202" y="20896"/>
                  </a:lnTo>
                  <a:lnTo>
                    <a:pt x="5536" y="20147"/>
                  </a:lnTo>
                  <a:lnTo>
                    <a:pt x="4954" y="19356"/>
                  </a:lnTo>
                  <a:lnTo>
                    <a:pt x="4371" y="18565"/>
                  </a:lnTo>
                  <a:lnTo>
                    <a:pt x="3871" y="17774"/>
                  </a:lnTo>
                  <a:lnTo>
                    <a:pt x="3372" y="16942"/>
                  </a:lnTo>
                  <a:lnTo>
                    <a:pt x="2956" y="16068"/>
                  </a:lnTo>
                  <a:lnTo>
                    <a:pt x="2539" y="15193"/>
                  </a:lnTo>
                  <a:lnTo>
                    <a:pt x="2206" y="14361"/>
                  </a:lnTo>
                  <a:lnTo>
                    <a:pt x="1873" y="13487"/>
                  </a:lnTo>
                  <a:lnTo>
                    <a:pt x="1582" y="12613"/>
                  </a:lnTo>
                  <a:lnTo>
                    <a:pt x="1332" y="11739"/>
                  </a:lnTo>
                  <a:lnTo>
                    <a:pt x="1082" y="10865"/>
                  </a:lnTo>
                  <a:lnTo>
                    <a:pt x="708" y="9158"/>
                  </a:lnTo>
                  <a:lnTo>
                    <a:pt x="416" y="7535"/>
                  </a:lnTo>
                  <a:lnTo>
                    <a:pt x="250" y="5995"/>
                  </a:lnTo>
                  <a:lnTo>
                    <a:pt x="83" y="4579"/>
                  </a:lnTo>
                  <a:lnTo>
                    <a:pt x="42" y="3289"/>
                  </a:lnTo>
                  <a:lnTo>
                    <a:pt x="0" y="2165"/>
                  </a:lnTo>
                  <a:lnTo>
                    <a:pt x="42" y="583"/>
                  </a:lnTo>
                  <a:lnTo>
                    <a:pt x="83" y="1"/>
                  </a:lnTo>
                </a:path>
              </a:pathLst>
            </a:custGeom>
            <a:noFill/>
            <a:ln w="3125" cap="rnd" cmpd="sng">
              <a:solidFill>
                <a:srgbClr val="25454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9"/>
            <p:cNvSpPr/>
            <p:nvPr/>
          </p:nvSpPr>
          <p:spPr>
            <a:xfrm>
              <a:off x="5191400" y="1921450"/>
              <a:ext cx="111350" cy="389225"/>
            </a:xfrm>
            <a:custGeom>
              <a:avLst/>
              <a:gdLst/>
              <a:ahLst/>
              <a:cxnLst/>
              <a:rect l="l" t="t" r="r" b="b"/>
              <a:pathLst>
                <a:path w="4454" h="15569" extrusionOk="0">
                  <a:moveTo>
                    <a:pt x="1873" y="1"/>
                  </a:moveTo>
                  <a:lnTo>
                    <a:pt x="1582" y="42"/>
                  </a:lnTo>
                  <a:lnTo>
                    <a:pt x="1374" y="126"/>
                  </a:lnTo>
                  <a:lnTo>
                    <a:pt x="1207" y="209"/>
                  </a:lnTo>
                  <a:lnTo>
                    <a:pt x="1041" y="375"/>
                  </a:lnTo>
                  <a:lnTo>
                    <a:pt x="916" y="542"/>
                  </a:lnTo>
                  <a:lnTo>
                    <a:pt x="791" y="750"/>
                  </a:lnTo>
                  <a:lnTo>
                    <a:pt x="666" y="1000"/>
                  </a:lnTo>
                  <a:lnTo>
                    <a:pt x="458" y="1541"/>
                  </a:lnTo>
                  <a:lnTo>
                    <a:pt x="333" y="2207"/>
                  </a:lnTo>
                  <a:lnTo>
                    <a:pt x="208" y="2956"/>
                  </a:lnTo>
                  <a:lnTo>
                    <a:pt x="83" y="3747"/>
                  </a:lnTo>
                  <a:lnTo>
                    <a:pt x="42" y="4579"/>
                  </a:lnTo>
                  <a:lnTo>
                    <a:pt x="0" y="6286"/>
                  </a:lnTo>
                  <a:lnTo>
                    <a:pt x="0" y="7951"/>
                  </a:lnTo>
                  <a:lnTo>
                    <a:pt x="83" y="9449"/>
                  </a:lnTo>
                  <a:lnTo>
                    <a:pt x="125" y="10573"/>
                  </a:lnTo>
                  <a:lnTo>
                    <a:pt x="167" y="11489"/>
                  </a:lnTo>
                  <a:lnTo>
                    <a:pt x="250" y="12405"/>
                  </a:lnTo>
                  <a:lnTo>
                    <a:pt x="375" y="13279"/>
                  </a:lnTo>
                  <a:lnTo>
                    <a:pt x="458" y="13695"/>
                  </a:lnTo>
                  <a:lnTo>
                    <a:pt x="541" y="14111"/>
                  </a:lnTo>
                  <a:lnTo>
                    <a:pt x="708" y="14444"/>
                  </a:lnTo>
                  <a:lnTo>
                    <a:pt x="874" y="14777"/>
                  </a:lnTo>
                  <a:lnTo>
                    <a:pt x="1041" y="15027"/>
                  </a:lnTo>
                  <a:lnTo>
                    <a:pt x="1290" y="15277"/>
                  </a:lnTo>
                  <a:lnTo>
                    <a:pt x="1582" y="15443"/>
                  </a:lnTo>
                  <a:lnTo>
                    <a:pt x="1915" y="15526"/>
                  </a:lnTo>
                  <a:lnTo>
                    <a:pt x="2289" y="15568"/>
                  </a:lnTo>
                  <a:lnTo>
                    <a:pt x="2706" y="15526"/>
                  </a:lnTo>
                  <a:lnTo>
                    <a:pt x="2955" y="15485"/>
                  </a:lnTo>
                  <a:lnTo>
                    <a:pt x="3247" y="15443"/>
                  </a:lnTo>
                  <a:lnTo>
                    <a:pt x="3580" y="15277"/>
                  </a:lnTo>
                  <a:lnTo>
                    <a:pt x="3746" y="15152"/>
                  </a:lnTo>
                  <a:lnTo>
                    <a:pt x="3913" y="15027"/>
                  </a:lnTo>
                  <a:lnTo>
                    <a:pt x="4038" y="14860"/>
                  </a:lnTo>
                  <a:lnTo>
                    <a:pt x="4163" y="14652"/>
                  </a:lnTo>
                  <a:lnTo>
                    <a:pt x="4287" y="14403"/>
                  </a:lnTo>
                  <a:lnTo>
                    <a:pt x="4371" y="14111"/>
                  </a:lnTo>
                  <a:lnTo>
                    <a:pt x="4454" y="13778"/>
                  </a:lnTo>
                  <a:lnTo>
                    <a:pt x="4454" y="13404"/>
                  </a:lnTo>
                  <a:lnTo>
                    <a:pt x="4454" y="12987"/>
                  </a:lnTo>
                  <a:lnTo>
                    <a:pt x="4412" y="12571"/>
                  </a:lnTo>
                  <a:lnTo>
                    <a:pt x="4246" y="11739"/>
                  </a:lnTo>
                  <a:lnTo>
                    <a:pt x="4079" y="10906"/>
                  </a:lnTo>
                  <a:lnTo>
                    <a:pt x="3830" y="10074"/>
                  </a:lnTo>
                  <a:lnTo>
                    <a:pt x="3580" y="9158"/>
                  </a:lnTo>
                  <a:lnTo>
                    <a:pt x="3330" y="8242"/>
                  </a:lnTo>
                  <a:lnTo>
                    <a:pt x="3122" y="7243"/>
                  </a:lnTo>
                  <a:lnTo>
                    <a:pt x="2997" y="6203"/>
                  </a:lnTo>
                  <a:lnTo>
                    <a:pt x="2914" y="5079"/>
                  </a:lnTo>
                  <a:lnTo>
                    <a:pt x="2914" y="3955"/>
                  </a:lnTo>
                  <a:lnTo>
                    <a:pt x="2914" y="2873"/>
                  </a:lnTo>
                  <a:lnTo>
                    <a:pt x="2831" y="1874"/>
                  </a:lnTo>
                  <a:lnTo>
                    <a:pt x="2789" y="1416"/>
                  </a:lnTo>
                  <a:lnTo>
                    <a:pt x="2747" y="1041"/>
                  </a:lnTo>
                  <a:lnTo>
                    <a:pt x="2622" y="708"/>
                  </a:lnTo>
                  <a:lnTo>
                    <a:pt x="2498" y="417"/>
                  </a:lnTo>
                  <a:lnTo>
                    <a:pt x="2331" y="209"/>
                  </a:lnTo>
                  <a:lnTo>
                    <a:pt x="2123" y="84"/>
                  </a:lnTo>
                  <a:lnTo>
                    <a:pt x="1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9"/>
            <p:cNvSpPr/>
            <p:nvPr/>
          </p:nvSpPr>
          <p:spPr>
            <a:xfrm>
              <a:off x="5258000" y="2120200"/>
              <a:ext cx="128000" cy="323650"/>
            </a:xfrm>
            <a:custGeom>
              <a:avLst/>
              <a:gdLst/>
              <a:ahLst/>
              <a:cxnLst/>
              <a:rect l="l" t="t" r="r" b="b"/>
              <a:pathLst>
                <a:path w="5120" h="12946" fill="none" extrusionOk="0">
                  <a:moveTo>
                    <a:pt x="0" y="6453"/>
                  </a:moveTo>
                  <a:lnTo>
                    <a:pt x="0" y="6453"/>
                  </a:lnTo>
                  <a:lnTo>
                    <a:pt x="125" y="7035"/>
                  </a:lnTo>
                  <a:lnTo>
                    <a:pt x="291" y="7701"/>
                  </a:lnTo>
                  <a:lnTo>
                    <a:pt x="583" y="8534"/>
                  </a:lnTo>
                  <a:lnTo>
                    <a:pt x="957" y="9533"/>
                  </a:lnTo>
                  <a:lnTo>
                    <a:pt x="1415" y="10615"/>
                  </a:lnTo>
                  <a:lnTo>
                    <a:pt x="2040" y="11780"/>
                  </a:lnTo>
                  <a:lnTo>
                    <a:pt x="2373" y="12363"/>
                  </a:lnTo>
                  <a:lnTo>
                    <a:pt x="2747" y="12946"/>
                  </a:lnTo>
                  <a:lnTo>
                    <a:pt x="2747" y="12946"/>
                  </a:lnTo>
                  <a:lnTo>
                    <a:pt x="3039" y="11864"/>
                  </a:lnTo>
                  <a:lnTo>
                    <a:pt x="3288" y="10782"/>
                  </a:lnTo>
                  <a:lnTo>
                    <a:pt x="3788" y="8575"/>
                  </a:lnTo>
                  <a:lnTo>
                    <a:pt x="4162" y="6369"/>
                  </a:lnTo>
                  <a:lnTo>
                    <a:pt x="4495" y="4371"/>
                  </a:lnTo>
                  <a:lnTo>
                    <a:pt x="4787" y="2623"/>
                  </a:lnTo>
                  <a:lnTo>
                    <a:pt x="4953" y="1250"/>
                  </a:lnTo>
                  <a:lnTo>
                    <a:pt x="5120" y="1"/>
                  </a:lnTo>
                </a:path>
              </a:pathLst>
            </a:custGeom>
            <a:noFill/>
            <a:ln w="3125" cap="rnd" cmpd="sng">
              <a:solidFill>
                <a:srgbClr val="3C686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9"/>
            <p:cNvSpPr/>
            <p:nvPr/>
          </p:nvSpPr>
          <p:spPr>
            <a:xfrm>
              <a:off x="5188275" y="2383475"/>
              <a:ext cx="279950" cy="368400"/>
            </a:xfrm>
            <a:custGeom>
              <a:avLst/>
              <a:gdLst/>
              <a:ahLst/>
              <a:cxnLst/>
              <a:rect l="l" t="t" r="r" b="b"/>
              <a:pathLst>
                <a:path w="11198" h="14736" extrusionOk="0">
                  <a:moveTo>
                    <a:pt x="0" y="1"/>
                  </a:moveTo>
                  <a:lnTo>
                    <a:pt x="2331" y="14736"/>
                  </a:lnTo>
                  <a:lnTo>
                    <a:pt x="8866" y="14736"/>
                  </a:lnTo>
                  <a:lnTo>
                    <a:pt x="11197" y="1"/>
                  </a:lnTo>
                  <a:close/>
                </a:path>
              </a:pathLst>
            </a:custGeom>
            <a:solidFill>
              <a:srgbClr val="B9724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1pPr>
            <a:lvl2pPr lvl="1">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2pPr>
            <a:lvl3pPr lvl="2">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3pPr>
            <a:lvl4pPr lvl="3">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4pPr>
            <a:lvl5pPr lvl="4">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5pPr>
            <a:lvl6pPr lvl="5">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6pPr>
            <a:lvl7pPr lvl="6">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7pPr>
            <a:lvl8pPr lvl="7">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8pPr>
            <a:lvl9pPr lvl="8">
              <a:spcBef>
                <a:spcPts val="0"/>
              </a:spcBef>
              <a:spcAft>
                <a:spcPts val="0"/>
              </a:spcAft>
              <a:buClr>
                <a:schemeClr val="dk1"/>
              </a:buClr>
              <a:buSzPts val="2800"/>
              <a:buFont typeface="Montserrat SemiBold"/>
              <a:buNone/>
              <a:defRPr sz="2800">
                <a:solidFill>
                  <a:schemeClr val="dk1"/>
                </a:solidFill>
                <a:latin typeface="Montserrat SemiBold"/>
                <a:ea typeface="Montserrat SemiBold"/>
                <a:cs typeface="Montserrat SemiBold"/>
                <a:sym typeface="Montserrat SemiBo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Poppins"/>
              <a:buChar char="●"/>
              <a:defRPr>
                <a:solidFill>
                  <a:schemeClr val="dk1"/>
                </a:solidFill>
                <a:latin typeface="Poppins"/>
                <a:ea typeface="Poppins"/>
                <a:cs typeface="Poppins"/>
                <a:sym typeface="Poppins"/>
              </a:defRPr>
            </a:lvl1pPr>
            <a:lvl2pPr marL="914400" lvl="1"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2pPr>
            <a:lvl3pPr marL="1371600" lvl="2"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3pPr>
            <a:lvl4pPr marL="1828800" lvl="3"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4pPr>
            <a:lvl5pPr marL="2286000" lvl="4"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5pPr>
            <a:lvl6pPr marL="2743200" lvl="5"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6pPr>
            <a:lvl7pPr marL="3200400" lvl="6"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7pPr>
            <a:lvl8pPr marL="3657600" lvl="7" indent="-317500">
              <a:lnSpc>
                <a:spcPct val="115000"/>
              </a:lnSpc>
              <a:spcBef>
                <a:spcPts val="1600"/>
              </a:spcBef>
              <a:spcAft>
                <a:spcPts val="0"/>
              </a:spcAft>
              <a:buClr>
                <a:schemeClr val="dk1"/>
              </a:buClr>
              <a:buSzPts val="1400"/>
              <a:buFont typeface="Poppins"/>
              <a:buChar char="○"/>
              <a:defRPr>
                <a:solidFill>
                  <a:schemeClr val="dk1"/>
                </a:solidFill>
                <a:latin typeface="Poppins"/>
                <a:ea typeface="Poppins"/>
                <a:cs typeface="Poppins"/>
                <a:sym typeface="Poppins"/>
              </a:defRPr>
            </a:lvl8pPr>
            <a:lvl9pPr marL="4114800" lvl="8" indent="-317500">
              <a:lnSpc>
                <a:spcPct val="115000"/>
              </a:lnSpc>
              <a:spcBef>
                <a:spcPts val="1600"/>
              </a:spcBef>
              <a:spcAft>
                <a:spcPts val="1600"/>
              </a:spcAft>
              <a:buClr>
                <a:schemeClr val="dk1"/>
              </a:buClr>
              <a:buSzPts val="1400"/>
              <a:buFont typeface="Poppins"/>
              <a:buChar char="■"/>
              <a:defRPr>
                <a:solidFill>
                  <a:schemeClr val="dk1"/>
                </a:solidFill>
                <a:latin typeface="Poppins"/>
                <a:ea typeface="Poppins"/>
                <a:cs typeface="Poppins"/>
                <a:sym typeface="Poppi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2.xml" /><Relationship Id="rId1" Type="http://schemas.openxmlformats.org/officeDocument/2006/relationships/slideLayout" Target="../slideLayouts/slideLayout3.xml" /></Relationships>
</file>

<file path=ppt/slides/_rels/slide3.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8" Type="http://schemas.openxmlformats.org/officeDocument/2006/relationships/hyperlink" Target="https://tandfbis.s3.amazonaws.com/rt-media/pp/common/sample%20chapters/9781841697369.pdf" TargetMode="External" /><Relationship Id="rId13" Type="http://schemas.openxmlformats.org/officeDocument/2006/relationships/hyperlink" Target="https://ir.uew.edu.gh/bitstream/handle/123456789/1417/Examine%20safety%20awareness%20and%20accident%20prevention%20among%20workers%20in%20the%20catering%20industry%20within%20the%20Bolgatanga%20municipal%20assembly.pdf?sequence=1&amp;isAllowed=y" TargetMode="External" /><Relationship Id="rId3" Type="http://schemas.openxmlformats.org/officeDocument/2006/relationships/hyperlink" Target="https://www.sciencedirect.com/science/article/pii/S0160738321001936" TargetMode="External" /><Relationship Id="rId7" Type="http://schemas.openxmlformats.org/officeDocument/2006/relationships/hyperlink" Target="https://www.researchgate.net/profile/Anuradha-Waidyasekara/publication/353464523_A_performance_measurement_model_for_the_housekeeping_services_in_healthcare_facilities/links/640a062fa6c0c0375488608d/A-performance-measurement-model-for-the-housekeeping-services-in-healthcare-facilities.pdf" TargetMode="External" /><Relationship Id="rId12" Type="http://schemas.openxmlformats.org/officeDocument/2006/relationships/hyperlink" Target="https://www.ncbi.nlm.nih.gov/books/NBK580552/" TargetMode="External" /><Relationship Id="rId2" Type="http://schemas.openxmlformats.org/officeDocument/2006/relationships/notesSlide" Target="../notesSlides/notesSlide12.xml" /><Relationship Id="rId1" Type="http://schemas.openxmlformats.org/officeDocument/2006/relationships/slideLayout" Target="../slideLayouts/slideLayout3.xml" /><Relationship Id="rId6" Type="http://schemas.openxmlformats.org/officeDocument/2006/relationships/hyperlink" Target="https://mail.google.com/mail/u/0/#inbox/FMfcgzGxRdvqqDkcWLKzdBcknbmnZNnM?projector=1&amp;messagePartId=0.1" TargetMode="External" /><Relationship Id="rId11" Type="http://schemas.openxmlformats.org/officeDocument/2006/relationships/hyperlink" Target="https://www.mdpi.com/2305-6703/3/3/19" TargetMode="External" /><Relationship Id="rId5" Type="http://schemas.openxmlformats.org/officeDocument/2006/relationships/hyperlink" Target="https://thuvienso.hoasen.edu.vn/bitstream/handle/123456789/13216/Contents.pdf?sequence=1&amp;isAllowed=y" TargetMode="External" /><Relationship Id="rId10" Type="http://schemas.openxmlformats.org/officeDocument/2006/relationships/hyperlink" Target="https://www.ihmnotes.in/assets/Docs/Books/9780199451746.pdf" TargetMode="External" /><Relationship Id="rId4" Type="http://schemas.openxmlformats.org/officeDocument/2006/relationships/hyperlink" Target="https://www.koganpage.com/hr-learning-development/employee-engagement-9781398605145" TargetMode="External" /><Relationship Id="rId9" Type="http://schemas.openxmlformats.org/officeDocument/2006/relationships/hyperlink" Target="https://www.perlego.com/book/3013639/managing-events-real-challenges-real-outcomes-pdf" TargetMode="External" /></Relationships>
</file>

<file path=ppt/slides/_rels/slide13.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75"/>
        <p:cNvGrpSpPr/>
        <p:nvPr/>
      </p:nvGrpSpPr>
      <p:grpSpPr>
        <a:xfrm>
          <a:off x="0" y="0"/>
          <a:ext cx="0" cy="0"/>
          <a:chOff x="0" y="0"/>
          <a:chExt cx="0" cy="0"/>
        </a:xfrm>
      </p:grpSpPr>
      <p:sp>
        <p:nvSpPr>
          <p:cNvPr id="976" name="Google Shape;976;p40"/>
          <p:cNvSpPr txBox="1">
            <a:spLocks noGrp="1"/>
          </p:cNvSpPr>
          <p:nvPr>
            <p:ph type="title" idx="2"/>
          </p:nvPr>
        </p:nvSpPr>
        <p:spPr>
          <a:xfrm>
            <a:off x="-59437" y="534390"/>
            <a:ext cx="5100600" cy="3473716"/>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3000" dirty="0">
                <a:latin typeface="Arial"/>
                <a:ea typeface="Arial"/>
                <a:cs typeface="Arial"/>
                <a:sym typeface="Arial"/>
              </a:rPr>
              <a:t>Hotel Placement – Operating Hotel     Facilities.</a:t>
            </a:r>
            <a:endParaRPr sz="3000" dirty="0">
              <a:latin typeface="Arial"/>
              <a:ea typeface="Arial"/>
              <a:cs typeface="Arial"/>
              <a:sym typeface="Arial"/>
            </a:endParaRPr>
          </a:p>
          <a:p>
            <a:pPr marL="0" lvl="0" indent="0" algn="ctr" rtl="0">
              <a:lnSpc>
                <a:spcPct val="150000"/>
              </a:lnSpc>
              <a:spcBef>
                <a:spcPts val="0"/>
              </a:spcBef>
              <a:spcAft>
                <a:spcPts val="0"/>
              </a:spcAft>
              <a:buNone/>
            </a:pPr>
            <a:r>
              <a:rPr lang="en" sz="3000" dirty="0">
                <a:latin typeface="Arial"/>
                <a:ea typeface="Arial"/>
                <a:cs typeface="Arial"/>
                <a:sym typeface="Arial"/>
              </a:rPr>
              <a:t>BMIH 4006</a:t>
            </a:r>
            <a:endParaRPr sz="3000" dirty="0">
              <a:latin typeface="Arial"/>
              <a:ea typeface="Arial"/>
              <a:cs typeface="Arial"/>
              <a:sym typeface="Arial"/>
            </a:endParaRPr>
          </a:p>
          <a:p>
            <a:pPr marL="0" lvl="0" indent="0" algn="ctr" rtl="0">
              <a:lnSpc>
                <a:spcPct val="150000"/>
              </a:lnSpc>
              <a:spcBef>
                <a:spcPts val="0"/>
              </a:spcBef>
              <a:spcAft>
                <a:spcPts val="0"/>
              </a:spcAft>
              <a:buNone/>
            </a:pPr>
            <a:r>
              <a:rPr lang="en-GB" sz="2400" dirty="0">
                <a:latin typeface="Arial"/>
                <a:ea typeface="Arial"/>
                <a:cs typeface="Arial"/>
                <a:sym typeface="Arial"/>
              </a:rPr>
              <a:t>Eduardo Polanco </a:t>
            </a:r>
            <a:r>
              <a:rPr lang="en-GB" sz="2400">
                <a:latin typeface="Arial"/>
                <a:ea typeface="Arial"/>
                <a:cs typeface="Arial"/>
                <a:sym typeface="Arial"/>
              </a:rPr>
              <a:t>Adoka</a:t>
            </a:r>
            <a:endParaRPr sz="2400" dirty="0">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80"/>
        <p:cNvGrpSpPr/>
        <p:nvPr/>
      </p:nvGrpSpPr>
      <p:grpSpPr>
        <a:xfrm>
          <a:off x="0" y="0"/>
          <a:ext cx="0" cy="0"/>
          <a:chOff x="0" y="0"/>
          <a:chExt cx="0" cy="0"/>
        </a:xfrm>
      </p:grpSpPr>
      <p:sp>
        <p:nvSpPr>
          <p:cNvPr id="981" name="Google Shape;981;p41"/>
          <p:cNvSpPr txBox="1">
            <a:spLocks noGrp="1"/>
          </p:cNvSpPr>
          <p:nvPr>
            <p:ph type="title"/>
          </p:nvPr>
        </p:nvSpPr>
        <p:spPr>
          <a:xfrm>
            <a:off x="1766150" y="151100"/>
            <a:ext cx="7066200" cy="691200"/>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a:solidFill>
                  <a:srgbClr val="000000"/>
                </a:solidFill>
                <a:latin typeface="Arial"/>
                <a:ea typeface="Arial"/>
                <a:cs typeface="Arial"/>
                <a:sym typeface="Arial"/>
              </a:rPr>
              <a:t>Introduction</a:t>
            </a:r>
            <a:endParaRPr sz="2400">
              <a:solidFill>
                <a:srgbClr val="000000"/>
              </a:solidFill>
              <a:latin typeface="Arial"/>
              <a:ea typeface="Arial"/>
              <a:cs typeface="Arial"/>
              <a:sym typeface="Arial"/>
            </a:endParaRPr>
          </a:p>
          <a:p>
            <a:pPr marL="0" lvl="0" indent="0" algn="ctr" rtl="0">
              <a:lnSpc>
                <a:spcPct val="150000"/>
              </a:lnSpc>
              <a:spcBef>
                <a:spcPts val="0"/>
              </a:spcBef>
              <a:spcAft>
                <a:spcPts val="0"/>
              </a:spcAft>
              <a:buNone/>
            </a:pPr>
            <a:endParaRPr sz="2400">
              <a:latin typeface="Times New Roman"/>
              <a:ea typeface="Times New Roman"/>
              <a:cs typeface="Times New Roman"/>
              <a:sym typeface="Times New Roman"/>
            </a:endParaRPr>
          </a:p>
        </p:txBody>
      </p:sp>
      <p:sp>
        <p:nvSpPr>
          <p:cNvPr id="982" name="Google Shape;982;p41"/>
          <p:cNvSpPr txBox="1">
            <a:spLocks noGrp="1"/>
          </p:cNvSpPr>
          <p:nvPr>
            <p:ph type="body" idx="1"/>
          </p:nvPr>
        </p:nvSpPr>
        <p:spPr>
          <a:xfrm>
            <a:off x="1766150" y="799661"/>
            <a:ext cx="3573600" cy="43815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Maintaining a safe and healthy environment.</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Ensures the overall well-being of the guests and the employees.</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Health and safety guidelines empower housekeeping teams (Raghubalan and Raghubalan, 2016).</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 comprehensive guidelines framework creates a culture of safety awareness. </a:t>
            </a:r>
            <a:endParaRPr sz="1500" dirty="0">
              <a:solidFill>
                <a:srgbClr val="000000"/>
              </a:solidFill>
              <a:latin typeface="Arial"/>
              <a:ea typeface="Arial"/>
              <a:cs typeface="Arial"/>
              <a:sym typeface="Arial"/>
            </a:endParaRPr>
          </a:p>
          <a:p>
            <a:pPr marL="0" lvl="0" indent="0" algn="just" rtl="0">
              <a:lnSpc>
                <a:spcPct val="150000"/>
              </a:lnSpc>
              <a:spcBef>
                <a:spcPts val="800"/>
              </a:spcBef>
              <a:spcAft>
                <a:spcPts val="1200"/>
              </a:spcAft>
              <a:buNone/>
            </a:pPr>
            <a:endParaRPr sz="1500" dirty="0">
              <a:latin typeface="Arial"/>
              <a:ea typeface="Arial"/>
              <a:cs typeface="Arial"/>
              <a:sym typeface="Arial"/>
            </a:endParaRPr>
          </a:p>
        </p:txBody>
      </p:sp>
      <p:pic>
        <p:nvPicPr>
          <p:cNvPr id="983" name="Google Shape;983;p41"/>
          <p:cNvPicPr preferRelativeResize="0"/>
          <p:nvPr/>
        </p:nvPicPr>
        <p:blipFill>
          <a:blip r:embed="rId3">
            <a:alphaModFix/>
          </a:blip>
          <a:stretch>
            <a:fillRect/>
          </a:stretch>
        </p:blipFill>
        <p:spPr>
          <a:xfrm>
            <a:off x="5478050" y="842300"/>
            <a:ext cx="3354300" cy="4148799"/>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87"/>
        <p:cNvGrpSpPr/>
        <p:nvPr/>
      </p:nvGrpSpPr>
      <p:grpSpPr>
        <a:xfrm>
          <a:off x="0" y="0"/>
          <a:ext cx="0" cy="0"/>
          <a:chOff x="0" y="0"/>
          <a:chExt cx="0" cy="0"/>
        </a:xfrm>
      </p:grpSpPr>
      <p:sp>
        <p:nvSpPr>
          <p:cNvPr id="988" name="Google Shape;988;p42"/>
          <p:cNvSpPr txBox="1">
            <a:spLocks noGrp="1"/>
          </p:cNvSpPr>
          <p:nvPr>
            <p:ph type="title"/>
          </p:nvPr>
        </p:nvSpPr>
        <p:spPr>
          <a:xfrm>
            <a:off x="1766150" y="182598"/>
            <a:ext cx="7066200" cy="1070400"/>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1400">
                <a:solidFill>
                  <a:srgbClr val="000000"/>
                </a:solidFill>
                <a:latin typeface="Arial"/>
                <a:ea typeface="Arial"/>
                <a:cs typeface="Arial"/>
                <a:sym typeface="Arial"/>
              </a:rPr>
              <a:t> </a:t>
            </a:r>
            <a:r>
              <a:rPr lang="en" sz="2400">
                <a:solidFill>
                  <a:srgbClr val="000000"/>
                </a:solidFill>
                <a:latin typeface="Arial"/>
                <a:ea typeface="Arial"/>
                <a:cs typeface="Arial"/>
                <a:sym typeface="Arial"/>
              </a:rPr>
              <a:t>Importance of Training for Housekeeping Team Members</a:t>
            </a:r>
            <a:endParaRPr sz="2400">
              <a:solidFill>
                <a:srgbClr val="000000"/>
              </a:solidFill>
              <a:latin typeface="Arial"/>
              <a:ea typeface="Arial"/>
              <a:cs typeface="Arial"/>
              <a:sym typeface="Arial"/>
            </a:endParaRPr>
          </a:p>
          <a:p>
            <a:pPr marL="0" lvl="0" indent="0" algn="ctr" rtl="0">
              <a:lnSpc>
                <a:spcPct val="150000"/>
              </a:lnSpc>
              <a:spcBef>
                <a:spcPts val="0"/>
              </a:spcBef>
              <a:spcAft>
                <a:spcPts val="0"/>
              </a:spcAft>
              <a:buNone/>
            </a:pPr>
            <a:endParaRPr sz="2400">
              <a:latin typeface="Arial"/>
              <a:ea typeface="Arial"/>
              <a:cs typeface="Arial"/>
              <a:sym typeface="Arial"/>
            </a:endParaRPr>
          </a:p>
        </p:txBody>
      </p:sp>
      <p:sp>
        <p:nvSpPr>
          <p:cNvPr id="989" name="Google Shape;989;p42"/>
          <p:cNvSpPr txBox="1">
            <a:spLocks noGrp="1"/>
          </p:cNvSpPr>
          <p:nvPr>
            <p:ph type="body" idx="1"/>
          </p:nvPr>
        </p:nvSpPr>
        <p:spPr>
          <a:xfrm>
            <a:off x="1766150" y="1433956"/>
            <a:ext cx="3429000" cy="35439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GB" sz="1500" dirty="0">
                <a:solidFill>
                  <a:srgbClr val="000000"/>
                </a:solidFill>
                <a:latin typeface="Arial"/>
                <a:ea typeface="Arial"/>
                <a:cs typeface="Arial"/>
                <a:sym typeface="Arial"/>
              </a:rPr>
              <a:t>Proper training makes staff efficient in cleaning techniques (Gintota Vidana, and Waidyasekara, 2022).</a:t>
            </a: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Cleaning techniques chemical cleaning agents and vacuum cleaners use.</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Training enhances interaction with customers and satisfaction.</a:t>
            </a:r>
            <a:endParaRPr sz="1500" dirty="0">
              <a:solidFill>
                <a:srgbClr val="000000"/>
              </a:solidFill>
              <a:latin typeface="Arial"/>
              <a:ea typeface="Arial"/>
              <a:cs typeface="Arial"/>
              <a:sym typeface="Arial"/>
            </a:endParaRPr>
          </a:p>
          <a:p>
            <a:pPr marL="0" lvl="0" indent="0" algn="l" rtl="0">
              <a:lnSpc>
                <a:spcPct val="150000"/>
              </a:lnSpc>
              <a:spcBef>
                <a:spcPts val="800"/>
              </a:spcBef>
              <a:spcAft>
                <a:spcPts val="1600"/>
              </a:spcAft>
              <a:buNone/>
            </a:pPr>
            <a:endParaRPr sz="1500" dirty="0">
              <a:latin typeface="Arial"/>
              <a:ea typeface="Arial"/>
              <a:cs typeface="Arial"/>
              <a:sym typeface="Arial"/>
            </a:endParaRPr>
          </a:p>
        </p:txBody>
      </p:sp>
      <p:pic>
        <p:nvPicPr>
          <p:cNvPr id="990" name="Google Shape;990;p42"/>
          <p:cNvPicPr preferRelativeResize="0"/>
          <p:nvPr/>
        </p:nvPicPr>
        <p:blipFill>
          <a:blip r:embed="rId3">
            <a:alphaModFix/>
          </a:blip>
          <a:stretch>
            <a:fillRect/>
          </a:stretch>
        </p:blipFill>
        <p:spPr>
          <a:xfrm>
            <a:off x="5347550" y="1400000"/>
            <a:ext cx="3644049" cy="32516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94"/>
        <p:cNvGrpSpPr/>
        <p:nvPr/>
      </p:nvGrpSpPr>
      <p:grpSpPr>
        <a:xfrm>
          <a:off x="0" y="0"/>
          <a:ext cx="0" cy="0"/>
          <a:chOff x="0" y="0"/>
          <a:chExt cx="0" cy="0"/>
        </a:xfrm>
      </p:grpSpPr>
      <p:sp>
        <p:nvSpPr>
          <p:cNvPr id="995" name="Google Shape;995;p43"/>
          <p:cNvSpPr txBox="1">
            <a:spLocks noGrp="1"/>
          </p:cNvSpPr>
          <p:nvPr>
            <p:ph type="title"/>
          </p:nvPr>
        </p:nvSpPr>
        <p:spPr>
          <a:xfrm>
            <a:off x="1766150" y="227059"/>
            <a:ext cx="7066200" cy="1218398"/>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dirty="0">
                <a:solidFill>
                  <a:srgbClr val="000000"/>
                </a:solidFill>
                <a:latin typeface="Arial"/>
                <a:ea typeface="Arial"/>
                <a:cs typeface="Arial"/>
                <a:sym typeface="Arial"/>
              </a:rPr>
              <a:t>Purpose of the training in the Housekeeping Procedures</a:t>
            </a:r>
            <a:endParaRPr sz="2400" dirty="0">
              <a:latin typeface="Arial"/>
              <a:ea typeface="Arial"/>
              <a:cs typeface="Arial"/>
              <a:sym typeface="Arial"/>
            </a:endParaRPr>
          </a:p>
        </p:txBody>
      </p:sp>
      <p:sp>
        <p:nvSpPr>
          <p:cNvPr id="996" name="Google Shape;996;p43"/>
          <p:cNvSpPr txBox="1">
            <a:spLocks noGrp="1"/>
          </p:cNvSpPr>
          <p:nvPr>
            <p:ph type="body" idx="1"/>
          </p:nvPr>
        </p:nvSpPr>
        <p:spPr>
          <a:xfrm>
            <a:off x="1766150" y="1309164"/>
            <a:ext cx="3894900" cy="39381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Housekeeping Procedures training answers when, where and how different cleaning techniques and tools are used.</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Minimizes the cost related to material handling, and boosts employee morale.</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Cultivates a healthier engaging working environment (Bridger, 2018).</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800"/>
              </a:spcAft>
              <a:buClr>
                <a:srgbClr val="000000"/>
              </a:buClr>
              <a:buSzPts val="1500"/>
              <a:buFont typeface="Arial"/>
              <a:buChar char="●"/>
            </a:pPr>
            <a:r>
              <a:rPr lang="en" sz="1500" dirty="0">
                <a:solidFill>
                  <a:srgbClr val="000000"/>
                </a:solidFill>
                <a:latin typeface="Arial"/>
                <a:ea typeface="Arial"/>
                <a:cs typeface="Arial"/>
                <a:sym typeface="Arial"/>
              </a:rPr>
              <a:t>Enhances the presentation etiquette</a:t>
            </a:r>
            <a:endParaRPr sz="1500" dirty="0">
              <a:latin typeface="Arial"/>
              <a:ea typeface="Arial"/>
              <a:cs typeface="Arial"/>
              <a:sym typeface="Arial"/>
            </a:endParaRPr>
          </a:p>
        </p:txBody>
      </p:sp>
      <p:pic>
        <p:nvPicPr>
          <p:cNvPr id="997" name="Google Shape;997;p43"/>
          <p:cNvPicPr preferRelativeResize="0"/>
          <p:nvPr/>
        </p:nvPicPr>
        <p:blipFill>
          <a:blip r:embed="rId3">
            <a:alphaModFix/>
          </a:blip>
          <a:stretch>
            <a:fillRect/>
          </a:stretch>
        </p:blipFill>
        <p:spPr>
          <a:xfrm>
            <a:off x="5845600" y="1436975"/>
            <a:ext cx="2986750" cy="35683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1"/>
        <p:cNvGrpSpPr/>
        <p:nvPr/>
      </p:nvGrpSpPr>
      <p:grpSpPr>
        <a:xfrm>
          <a:off x="0" y="0"/>
          <a:ext cx="0" cy="0"/>
          <a:chOff x="0" y="0"/>
          <a:chExt cx="0" cy="0"/>
        </a:xfrm>
      </p:grpSpPr>
      <p:sp>
        <p:nvSpPr>
          <p:cNvPr id="1002" name="Google Shape;1002;p44"/>
          <p:cNvSpPr txBox="1">
            <a:spLocks noGrp="1"/>
          </p:cNvSpPr>
          <p:nvPr>
            <p:ph type="title"/>
          </p:nvPr>
        </p:nvSpPr>
        <p:spPr>
          <a:xfrm>
            <a:off x="1766150" y="424021"/>
            <a:ext cx="7066200" cy="768909"/>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dirty="0">
                <a:solidFill>
                  <a:srgbClr val="000000"/>
                </a:solidFill>
                <a:latin typeface="Arial"/>
                <a:ea typeface="Arial"/>
                <a:cs typeface="Arial"/>
                <a:sym typeface="Arial"/>
              </a:rPr>
              <a:t>Outlines of the Health And Safety Guides</a:t>
            </a:r>
            <a:endParaRPr sz="2400" dirty="0">
              <a:latin typeface="Arial"/>
              <a:ea typeface="Arial"/>
              <a:cs typeface="Arial"/>
              <a:sym typeface="Arial"/>
            </a:endParaRPr>
          </a:p>
        </p:txBody>
      </p:sp>
      <p:sp>
        <p:nvSpPr>
          <p:cNvPr id="1003" name="Google Shape;1003;p44"/>
          <p:cNvSpPr txBox="1">
            <a:spLocks noGrp="1"/>
          </p:cNvSpPr>
          <p:nvPr>
            <p:ph type="body" idx="1"/>
          </p:nvPr>
        </p:nvSpPr>
        <p:spPr>
          <a:xfrm>
            <a:off x="1782344" y="1157873"/>
            <a:ext cx="3364500" cy="3577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Adequate staff training ensures safe and healthy procedures.</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Precautions to be taken care of with PPEs while using chemical agents.</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Cleaning agents should have proper instruction labelled (Tupper, and Swift, 2022). </a:t>
            </a:r>
            <a:endParaRPr sz="1500" dirty="0">
              <a:solidFill>
                <a:srgbClr val="000000"/>
              </a:solidFill>
              <a:latin typeface="Arial"/>
              <a:ea typeface="Arial"/>
              <a:cs typeface="Arial"/>
              <a:sym typeface="Arial"/>
            </a:endParaRPr>
          </a:p>
          <a:p>
            <a:pPr marL="0" lvl="0" indent="0" algn="just" rtl="0">
              <a:lnSpc>
                <a:spcPct val="150000"/>
              </a:lnSpc>
              <a:spcBef>
                <a:spcPts val="800"/>
              </a:spcBef>
              <a:spcAft>
                <a:spcPts val="1600"/>
              </a:spcAft>
              <a:buNone/>
            </a:pPr>
            <a:endParaRPr sz="1500" dirty="0">
              <a:latin typeface="Arial"/>
              <a:ea typeface="Arial"/>
              <a:cs typeface="Arial"/>
              <a:sym typeface="Arial"/>
            </a:endParaRPr>
          </a:p>
        </p:txBody>
      </p:sp>
      <p:pic>
        <p:nvPicPr>
          <p:cNvPr id="1004" name="Google Shape;1004;p44"/>
          <p:cNvPicPr preferRelativeResize="0"/>
          <p:nvPr/>
        </p:nvPicPr>
        <p:blipFill>
          <a:blip r:embed="rId3">
            <a:alphaModFix/>
          </a:blip>
          <a:stretch>
            <a:fillRect/>
          </a:stretch>
        </p:blipFill>
        <p:spPr>
          <a:xfrm>
            <a:off x="5371750" y="1152475"/>
            <a:ext cx="3552225" cy="386242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08"/>
        <p:cNvGrpSpPr/>
        <p:nvPr/>
      </p:nvGrpSpPr>
      <p:grpSpPr>
        <a:xfrm>
          <a:off x="0" y="0"/>
          <a:ext cx="0" cy="0"/>
          <a:chOff x="0" y="0"/>
          <a:chExt cx="0" cy="0"/>
        </a:xfrm>
      </p:grpSpPr>
      <p:sp>
        <p:nvSpPr>
          <p:cNvPr id="1009" name="Google Shape;1009;p45"/>
          <p:cNvSpPr txBox="1">
            <a:spLocks noGrp="1"/>
          </p:cNvSpPr>
          <p:nvPr>
            <p:ph type="title"/>
          </p:nvPr>
        </p:nvSpPr>
        <p:spPr>
          <a:xfrm>
            <a:off x="1766150" y="428832"/>
            <a:ext cx="7129548" cy="796486"/>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dirty="0">
                <a:solidFill>
                  <a:srgbClr val="000000"/>
                </a:solidFill>
                <a:latin typeface="Arial"/>
                <a:ea typeface="Arial"/>
                <a:cs typeface="Arial"/>
                <a:sym typeface="Arial"/>
              </a:rPr>
              <a:t>CONT…</a:t>
            </a:r>
            <a:endParaRPr sz="2400" dirty="0"/>
          </a:p>
        </p:txBody>
      </p:sp>
      <p:sp>
        <p:nvSpPr>
          <p:cNvPr id="1010" name="Google Shape;1010;p45"/>
          <p:cNvSpPr txBox="1">
            <a:spLocks noGrp="1"/>
          </p:cNvSpPr>
          <p:nvPr>
            <p:ph type="body" idx="1"/>
          </p:nvPr>
        </p:nvSpPr>
        <p:spPr>
          <a:xfrm>
            <a:off x="1766150" y="1163271"/>
            <a:ext cx="3846600" cy="37563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Ventilation-related measures to restrict condensation and impurities.</a:t>
            </a:r>
            <a:endParaRPr sz="1500" b="1"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Adequate ventilation reduces the fumes exposure, and control impurity  (Saffell, and Nehr, 2023).</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Allergens and biohazards mitigation techniques to enhance guest satisfaction.</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The disposition of </a:t>
            </a:r>
            <a:r>
              <a:rPr lang="en" sz="1500" dirty="0" err="1">
                <a:solidFill>
                  <a:srgbClr val="000000"/>
                </a:solidFill>
                <a:latin typeface="Arial"/>
                <a:ea typeface="Arial"/>
                <a:cs typeface="Arial"/>
                <a:sym typeface="Arial"/>
              </a:rPr>
              <a:t>biohazardous</a:t>
            </a:r>
            <a:r>
              <a:rPr lang="en" sz="1500" dirty="0">
                <a:solidFill>
                  <a:srgbClr val="000000"/>
                </a:solidFill>
                <a:latin typeface="Arial"/>
                <a:ea typeface="Arial"/>
                <a:cs typeface="Arial"/>
                <a:sym typeface="Arial"/>
              </a:rPr>
              <a:t> waste as per the disposal protocol.</a:t>
            </a:r>
            <a:endParaRPr sz="1500" dirty="0">
              <a:solidFill>
                <a:srgbClr val="000000"/>
              </a:solidFill>
              <a:latin typeface="Arial"/>
              <a:ea typeface="Arial"/>
              <a:cs typeface="Arial"/>
              <a:sym typeface="Arial"/>
            </a:endParaRPr>
          </a:p>
          <a:p>
            <a:pPr marL="0" lvl="0" indent="0" algn="just" rtl="0">
              <a:lnSpc>
                <a:spcPct val="150000"/>
              </a:lnSpc>
              <a:spcBef>
                <a:spcPts val="800"/>
              </a:spcBef>
              <a:spcAft>
                <a:spcPts val="1600"/>
              </a:spcAft>
              <a:buNone/>
            </a:pPr>
            <a:endParaRPr sz="1500" dirty="0">
              <a:latin typeface="Arial"/>
              <a:ea typeface="Arial"/>
              <a:cs typeface="Arial"/>
              <a:sym typeface="Arial"/>
            </a:endParaRPr>
          </a:p>
        </p:txBody>
      </p:sp>
      <p:pic>
        <p:nvPicPr>
          <p:cNvPr id="1011" name="Google Shape;1011;p45"/>
          <p:cNvPicPr preferRelativeResize="0"/>
          <p:nvPr/>
        </p:nvPicPr>
        <p:blipFill>
          <a:blip r:embed="rId3">
            <a:alphaModFix/>
          </a:blip>
          <a:stretch>
            <a:fillRect/>
          </a:stretch>
        </p:blipFill>
        <p:spPr>
          <a:xfrm>
            <a:off x="5765150" y="1170125"/>
            <a:ext cx="3226450" cy="36422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5"/>
        <p:cNvGrpSpPr/>
        <p:nvPr/>
      </p:nvGrpSpPr>
      <p:grpSpPr>
        <a:xfrm>
          <a:off x="0" y="0"/>
          <a:ext cx="0" cy="0"/>
          <a:chOff x="0" y="0"/>
          <a:chExt cx="0" cy="0"/>
        </a:xfrm>
      </p:grpSpPr>
      <p:sp>
        <p:nvSpPr>
          <p:cNvPr id="1016" name="Google Shape;1016;p46"/>
          <p:cNvSpPr txBox="1">
            <a:spLocks noGrp="1"/>
          </p:cNvSpPr>
          <p:nvPr>
            <p:ph type="title"/>
          </p:nvPr>
        </p:nvSpPr>
        <p:spPr>
          <a:xfrm>
            <a:off x="1766150" y="450423"/>
            <a:ext cx="7066200" cy="893648"/>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dirty="0">
                <a:solidFill>
                  <a:srgbClr val="000000"/>
                </a:solidFill>
                <a:latin typeface="Arial"/>
                <a:ea typeface="Arial"/>
                <a:cs typeface="Arial"/>
                <a:sym typeface="Arial"/>
              </a:rPr>
              <a:t>Hazards found in Housekeeping Procedures</a:t>
            </a:r>
            <a:endParaRPr sz="2400" dirty="0">
              <a:latin typeface="Arial"/>
              <a:ea typeface="Arial"/>
              <a:cs typeface="Arial"/>
              <a:sym typeface="Arial"/>
            </a:endParaRPr>
          </a:p>
        </p:txBody>
      </p:sp>
      <p:sp>
        <p:nvSpPr>
          <p:cNvPr id="1017" name="Google Shape;1017;p46"/>
          <p:cNvSpPr txBox="1">
            <a:spLocks noGrp="1"/>
          </p:cNvSpPr>
          <p:nvPr>
            <p:ph type="body" idx="1"/>
          </p:nvPr>
        </p:nvSpPr>
        <p:spPr>
          <a:xfrm>
            <a:off x="1766150" y="1152475"/>
            <a:ext cx="3428700" cy="3577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a:solidFill>
                  <a:srgbClr val="000000"/>
                </a:solidFill>
                <a:latin typeface="Arial"/>
                <a:ea typeface="Arial"/>
                <a:cs typeface="Arial"/>
                <a:sym typeface="Arial"/>
              </a:rPr>
              <a:t>Hazards are the mixing of chemicals,  slips and trips, exposure to fire and others.</a:t>
            </a:r>
            <a:endParaRPr sz="1500" b="1">
              <a:solidFill>
                <a:srgbClr val="000000"/>
              </a:solidFill>
              <a:latin typeface="Arial"/>
              <a:ea typeface="Arial"/>
              <a:cs typeface="Arial"/>
              <a:sym typeface="Arial"/>
            </a:endParaRPr>
          </a:p>
          <a:p>
            <a:pPr marL="457200" lvl="0" indent="-323850" algn="just" rtl="0">
              <a:lnSpc>
                <a:spcPct val="150000"/>
              </a:lnSpc>
              <a:spcBef>
                <a:spcPts val="0"/>
              </a:spcBef>
              <a:spcAft>
                <a:spcPts val="0"/>
              </a:spcAft>
              <a:buClr>
                <a:srgbClr val="000000"/>
              </a:buClr>
              <a:buSzPts val="1500"/>
              <a:buFont typeface="Arial"/>
              <a:buChar char="●"/>
            </a:pPr>
            <a:r>
              <a:rPr lang="en" sz="1500">
                <a:solidFill>
                  <a:srgbClr val="000000"/>
                </a:solidFill>
                <a:latin typeface="Arial"/>
                <a:ea typeface="Arial"/>
                <a:cs typeface="Arial"/>
                <a:sym typeface="Arial"/>
              </a:rPr>
              <a:t>Hit by falling objects, dirty bathrooms, violence and harassment of the guests (Wencheng, 2021). </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Fatigue and stress due to shifts and long hours of work.</a:t>
            </a:r>
            <a:endParaRPr sz="1500">
              <a:solidFill>
                <a:srgbClr val="000000"/>
              </a:solidFill>
              <a:latin typeface="Arial"/>
              <a:ea typeface="Arial"/>
              <a:cs typeface="Arial"/>
              <a:sym typeface="Arial"/>
            </a:endParaRPr>
          </a:p>
          <a:p>
            <a:pPr marL="0" lvl="0" indent="0" algn="l" rtl="0">
              <a:spcBef>
                <a:spcPts val="800"/>
              </a:spcBef>
              <a:spcAft>
                <a:spcPts val="1600"/>
              </a:spcAft>
              <a:buNone/>
            </a:pPr>
            <a:endParaRPr sz="1500">
              <a:latin typeface="Arial"/>
              <a:ea typeface="Arial"/>
              <a:cs typeface="Arial"/>
              <a:sym typeface="Arial"/>
            </a:endParaRPr>
          </a:p>
        </p:txBody>
      </p:sp>
      <p:pic>
        <p:nvPicPr>
          <p:cNvPr id="1018" name="Google Shape;1018;p46"/>
          <p:cNvPicPr preferRelativeResize="0"/>
          <p:nvPr/>
        </p:nvPicPr>
        <p:blipFill>
          <a:blip r:embed="rId3">
            <a:alphaModFix/>
          </a:blip>
          <a:stretch>
            <a:fillRect/>
          </a:stretch>
        </p:blipFill>
        <p:spPr>
          <a:xfrm>
            <a:off x="5347250" y="1170125"/>
            <a:ext cx="3485100" cy="35778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2"/>
        <p:cNvGrpSpPr/>
        <p:nvPr/>
      </p:nvGrpSpPr>
      <p:grpSpPr>
        <a:xfrm>
          <a:off x="0" y="0"/>
          <a:ext cx="0" cy="0"/>
          <a:chOff x="0" y="0"/>
          <a:chExt cx="0" cy="0"/>
        </a:xfrm>
      </p:grpSpPr>
      <p:sp>
        <p:nvSpPr>
          <p:cNvPr id="1023" name="Google Shape;1023;p47"/>
          <p:cNvSpPr txBox="1">
            <a:spLocks noGrp="1"/>
          </p:cNvSpPr>
          <p:nvPr>
            <p:ph type="title"/>
          </p:nvPr>
        </p:nvSpPr>
        <p:spPr>
          <a:xfrm>
            <a:off x="1766150" y="445025"/>
            <a:ext cx="70662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a:solidFill>
                  <a:srgbClr val="000000"/>
                </a:solidFill>
                <a:latin typeface="Arial"/>
                <a:ea typeface="Arial"/>
                <a:cs typeface="Arial"/>
                <a:sym typeface="Arial"/>
              </a:rPr>
              <a:t>CONT…</a:t>
            </a:r>
            <a:endParaRPr sz="2400"/>
          </a:p>
        </p:txBody>
      </p:sp>
      <p:sp>
        <p:nvSpPr>
          <p:cNvPr id="1024" name="Google Shape;1024;p47"/>
          <p:cNvSpPr txBox="1">
            <a:spLocks noGrp="1"/>
          </p:cNvSpPr>
          <p:nvPr>
            <p:ph type="body" idx="1"/>
          </p:nvPr>
        </p:nvSpPr>
        <p:spPr>
          <a:xfrm>
            <a:off x="1766150" y="1157873"/>
            <a:ext cx="3316200" cy="3577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Hazard related to the privacy of guests (Alcalde, </a:t>
            </a:r>
            <a:r>
              <a:rPr lang="en" sz="1500">
                <a:solidFill>
                  <a:srgbClr val="000000"/>
                </a:solidFill>
                <a:latin typeface="Arial"/>
                <a:ea typeface="Arial"/>
                <a:cs typeface="Arial"/>
                <a:sym typeface="Arial"/>
              </a:rPr>
              <a:t>Mozo</a:t>
            </a:r>
            <a:r>
              <a:rPr lang="en" sz="1500" dirty="0">
                <a:solidFill>
                  <a:srgbClr val="000000"/>
                </a:solidFill>
                <a:latin typeface="Arial"/>
                <a:ea typeface="Arial"/>
                <a:cs typeface="Arial"/>
                <a:sym typeface="Arial"/>
              </a:rPr>
              <a:t>, and Bustos, 2021).</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Loose carpets may lead to falls and slips.</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Faulty electrical sockets could give electrical shocks to guests.</a:t>
            </a:r>
            <a:endParaRPr sz="1500" dirty="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dirty="0">
                <a:solidFill>
                  <a:srgbClr val="000000"/>
                </a:solidFill>
                <a:latin typeface="Arial"/>
                <a:ea typeface="Arial"/>
                <a:cs typeface="Arial"/>
                <a:sym typeface="Arial"/>
              </a:rPr>
              <a:t>Used needles cause diseases.</a:t>
            </a:r>
            <a:endParaRPr sz="1500" dirty="0">
              <a:solidFill>
                <a:srgbClr val="000000"/>
              </a:solidFill>
              <a:latin typeface="Arial"/>
              <a:ea typeface="Arial"/>
              <a:cs typeface="Arial"/>
              <a:sym typeface="Arial"/>
            </a:endParaRPr>
          </a:p>
          <a:p>
            <a:pPr marL="0" lvl="0" indent="0" algn="l" rtl="0">
              <a:spcBef>
                <a:spcPts val="800"/>
              </a:spcBef>
              <a:spcAft>
                <a:spcPts val="1600"/>
              </a:spcAft>
              <a:buNone/>
            </a:pPr>
            <a:endParaRPr sz="1500" dirty="0">
              <a:latin typeface="Arial"/>
              <a:ea typeface="Arial"/>
              <a:cs typeface="Arial"/>
              <a:sym typeface="Arial"/>
            </a:endParaRPr>
          </a:p>
        </p:txBody>
      </p:sp>
      <p:pic>
        <p:nvPicPr>
          <p:cNvPr id="1025" name="Google Shape;1025;p47"/>
          <p:cNvPicPr preferRelativeResize="0"/>
          <p:nvPr/>
        </p:nvPicPr>
        <p:blipFill>
          <a:blip r:embed="rId3">
            <a:alphaModFix/>
          </a:blip>
          <a:stretch>
            <a:fillRect/>
          </a:stretch>
        </p:blipFill>
        <p:spPr>
          <a:xfrm>
            <a:off x="5234750" y="1292300"/>
            <a:ext cx="3597600" cy="34556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29"/>
        <p:cNvGrpSpPr/>
        <p:nvPr/>
      </p:nvGrpSpPr>
      <p:grpSpPr>
        <a:xfrm>
          <a:off x="0" y="0"/>
          <a:ext cx="0" cy="0"/>
          <a:chOff x="0" y="0"/>
          <a:chExt cx="0" cy="0"/>
        </a:xfrm>
      </p:grpSpPr>
      <p:sp>
        <p:nvSpPr>
          <p:cNvPr id="1030" name="Google Shape;1030;p48"/>
          <p:cNvSpPr txBox="1">
            <a:spLocks noGrp="1"/>
          </p:cNvSpPr>
          <p:nvPr>
            <p:ph type="title"/>
          </p:nvPr>
        </p:nvSpPr>
        <p:spPr>
          <a:xfrm>
            <a:off x="1766150" y="156498"/>
            <a:ext cx="7066200" cy="1001400"/>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dirty="0">
                <a:solidFill>
                  <a:srgbClr val="000000"/>
                </a:solidFill>
                <a:latin typeface="Arial"/>
                <a:ea typeface="Arial"/>
                <a:cs typeface="Arial"/>
                <a:sym typeface="Arial"/>
              </a:rPr>
              <a:t> Recommendations for developing health and safety management</a:t>
            </a:r>
            <a:endParaRPr sz="2400" dirty="0">
              <a:latin typeface="Arial"/>
              <a:ea typeface="Arial"/>
              <a:cs typeface="Arial"/>
              <a:sym typeface="Arial"/>
            </a:endParaRPr>
          </a:p>
        </p:txBody>
      </p:sp>
      <p:sp>
        <p:nvSpPr>
          <p:cNvPr id="1031" name="Google Shape;1031;p48"/>
          <p:cNvSpPr txBox="1">
            <a:spLocks noGrp="1"/>
          </p:cNvSpPr>
          <p:nvPr>
            <p:ph type="body" idx="1"/>
          </p:nvPr>
        </p:nvSpPr>
        <p:spPr>
          <a:xfrm>
            <a:off x="1766150" y="1308375"/>
            <a:ext cx="3460800" cy="36165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a:solidFill>
                  <a:srgbClr val="000000"/>
                </a:solidFill>
                <a:latin typeface="Arial"/>
                <a:ea typeface="Arial"/>
                <a:cs typeface="Arial"/>
                <a:sym typeface="Arial"/>
              </a:rPr>
              <a:t>Recommendations give a step-by-step approach to safety guide implementation.</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Recommendations prevent the working environment from injuries and illness.</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Recommendations help in cost reduction, worker engagement and CSR enhancement (Leiter. and Bakker, 2010).</a:t>
            </a:r>
            <a:endParaRPr sz="1500">
              <a:solidFill>
                <a:srgbClr val="000000"/>
              </a:solidFill>
              <a:latin typeface="Arial"/>
              <a:ea typeface="Arial"/>
              <a:cs typeface="Arial"/>
              <a:sym typeface="Arial"/>
            </a:endParaRPr>
          </a:p>
          <a:p>
            <a:pPr marL="0" lvl="0" indent="0" algn="just" rtl="0">
              <a:lnSpc>
                <a:spcPct val="150000"/>
              </a:lnSpc>
              <a:spcBef>
                <a:spcPts val="800"/>
              </a:spcBef>
              <a:spcAft>
                <a:spcPts val="1600"/>
              </a:spcAft>
              <a:buNone/>
            </a:pPr>
            <a:endParaRPr sz="1500">
              <a:latin typeface="Arial"/>
              <a:ea typeface="Arial"/>
              <a:cs typeface="Arial"/>
              <a:sym typeface="Arial"/>
            </a:endParaRPr>
          </a:p>
        </p:txBody>
      </p:sp>
      <p:pic>
        <p:nvPicPr>
          <p:cNvPr id="1032" name="Google Shape;1032;p48"/>
          <p:cNvPicPr preferRelativeResize="0"/>
          <p:nvPr/>
        </p:nvPicPr>
        <p:blipFill>
          <a:blip r:embed="rId3">
            <a:alphaModFix/>
          </a:blip>
          <a:stretch>
            <a:fillRect/>
          </a:stretch>
        </p:blipFill>
        <p:spPr>
          <a:xfrm>
            <a:off x="5379350" y="1304900"/>
            <a:ext cx="3612249" cy="3616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36"/>
        <p:cNvGrpSpPr/>
        <p:nvPr/>
      </p:nvGrpSpPr>
      <p:grpSpPr>
        <a:xfrm>
          <a:off x="0" y="0"/>
          <a:ext cx="0" cy="0"/>
          <a:chOff x="0" y="0"/>
          <a:chExt cx="0" cy="0"/>
        </a:xfrm>
      </p:grpSpPr>
      <p:sp>
        <p:nvSpPr>
          <p:cNvPr id="1037" name="Google Shape;1037;p49"/>
          <p:cNvSpPr txBox="1">
            <a:spLocks noGrp="1"/>
          </p:cNvSpPr>
          <p:nvPr>
            <p:ph type="title"/>
          </p:nvPr>
        </p:nvSpPr>
        <p:spPr>
          <a:xfrm>
            <a:off x="1766150" y="135025"/>
            <a:ext cx="7066200" cy="771600"/>
          </a:xfrm>
          <a:prstGeom prst="rect">
            <a:avLst/>
          </a:prstGeom>
        </p:spPr>
        <p:txBody>
          <a:bodyPr spcFirstLastPara="1" wrap="square" lIns="91425" tIns="91425" rIns="91425" bIns="91425" anchor="t" anchorCtr="0">
            <a:noAutofit/>
          </a:bodyPr>
          <a:lstStyle/>
          <a:p>
            <a:pPr marL="0" lvl="0" indent="0" algn="ctr" rtl="0">
              <a:lnSpc>
                <a:spcPct val="200000"/>
              </a:lnSpc>
              <a:spcBef>
                <a:spcPts val="1200"/>
              </a:spcBef>
              <a:spcAft>
                <a:spcPts val="0"/>
              </a:spcAft>
              <a:buNone/>
            </a:pPr>
            <a:r>
              <a:rPr lang="en" sz="2400">
                <a:solidFill>
                  <a:srgbClr val="000000"/>
                </a:solidFill>
                <a:latin typeface="Arial"/>
                <a:ea typeface="Arial"/>
                <a:cs typeface="Arial"/>
                <a:sym typeface="Arial"/>
              </a:rPr>
              <a:t>CONT…</a:t>
            </a:r>
            <a:endParaRPr sz="2400">
              <a:latin typeface="Arial"/>
              <a:ea typeface="Arial"/>
              <a:cs typeface="Arial"/>
              <a:sym typeface="Arial"/>
            </a:endParaRPr>
          </a:p>
        </p:txBody>
      </p:sp>
      <p:sp>
        <p:nvSpPr>
          <p:cNvPr id="1038" name="Google Shape;1038;p49"/>
          <p:cNvSpPr txBox="1">
            <a:spLocks noGrp="1"/>
          </p:cNvSpPr>
          <p:nvPr>
            <p:ph type="body" idx="1"/>
          </p:nvPr>
        </p:nvSpPr>
        <p:spPr>
          <a:xfrm>
            <a:off x="1766150" y="745800"/>
            <a:ext cx="3493200" cy="41790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a:solidFill>
                  <a:srgbClr val="000000"/>
                </a:solidFill>
                <a:latin typeface="Arial"/>
                <a:ea typeface="Arial"/>
                <a:cs typeface="Arial"/>
                <a:sym typeface="Arial"/>
              </a:rPr>
              <a:t>Recommendations for developing the health and safety management.</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Leadership management, and participation from the workers.</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 Prevention and control over the hazards.</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Training and education of the housekeeping and receptionist as the point of contact for the guests (Quick, 2020).</a:t>
            </a:r>
            <a:endParaRPr sz="1500">
              <a:solidFill>
                <a:srgbClr val="000000"/>
              </a:solidFill>
              <a:latin typeface="Arial"/>
              <a:ea typeface="Arial"/>
              <a:cs typeface="Arial"/>
              <a:sym typeface="Arial"/>
            </a:endParaRPr>
          </a:p>
          <a:p>
            <a:pPr marL="0" lvl="0" indent="0" algn="l" rtl="0">
              <a:spcBef>
                <a:spcPts val="800"/>
              </a:spcBef>
              <a:spcAft>
                <a:spcPts val="1600"/>
              </a:spcAft>
              <a:buNone/>
            </a:pPr>
            <a:endParaRPr sz="1500">
              <a:latin typeface="Arial"/>
              <a:ea typeface="Arial"/>
              <a:cs typeface="Arial"/>
              <a:sym typeface="Arial"/>
            </a:endParaRPr>
          </a:p>
        </p:txBody>
      </p:sp>
      <p:pic>
        <p:nvPicPr>
          <p:cNvPr id="1039" name="Google Shape;1039;p49"/>
          <p:cNvPicPr preferRelativeResize="0"/>
          <p:nvPr/>
        </p:nvPicPr>
        <p:blipFill>
          <a:blip r:embed="rId3">
            <a:alphaModFix/>
          </a:blip>
          <a:stretch>
            <a:fillRect/>
          </a:stretch>
        </p:blipFill>
        <p:spPr>
          <a:xfrm>
            <a:off x="5411750" y="906625"/>
            <a:ext cx="3579849" cy="401817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43"/>
        <p:cNvGrpSpPr/>
        <p:nvPr/>
      </p:nvGrpSpPr>
      <p:grpSpPr>
        <a:xfrm>
          <a:off x="0" y="0"/>
          <a:ext cx="0" cy="0"/>
          <a:chOff x="0" y="0"/>
          <a:chExt cx="0" cy="0"/>
        </a:xfrm>
      </p:grpSpPr>
      <p:sp>
        <p:nvSpPr>
          <p:cNvPr id="1044" name="Google Shape;1044;p50"/>
          <p:cNvSpPr txBox="1">
            <a:spLocks noGrp="1"/>
          </p:cNvSpPr>
          <p:nvPr>
            <p:ph type="title"/>
          </p:nvPr>
        </p:nvSpPr>
        <p:spPr>
          <a:xfrm>
            <a:off x="1766150" y="445025"/>
            <a:ext cx="7066200" cy="572700"/>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a:solidFill>
                  <a:srgbClr val="000000"/>
                </a:solidFill>
                <a:latin typeface="Arial"/>
                <a:ea typeface="Arial"/>
                <a:cs typeface="Arial"/>
                <a:sym typeface="Arial"/>
              </a:rPr>
              <a:t>Conclusion</a:t>
            </a:r>
            <a:endParaRPr sz="2400">
              <a:solidFill>
                <a:srgbClr val="000000"/>
              </a:solidFill>
              <a:latin typeface="Arial"/>
              <a:ea typeface="Arial"/>
              <a:cs typeface="Arial"/>
              <a:sym typeface="Arial"/>
            </a:endParaRPr>
          </a:p>
          <a:p>
            <a:pPr marL="0" lvl="0" indent="0" algn="ctr" rtl="0">
              <a:lnSpc>
                <a:spcPct val="150000"/>
              </a:lnSpc>
              <a:spcBef>
                <a:spcPts val="0"/>
              </a:spcBef>
              <a:spcAft>
                <a:spcPts val="0"/>
              </a:spcAft>
              <a:buNone/>
            </a:pPr>
            <a:endParaRPr sz="2400">
              <a:latin typeface="Arial"/>
              <a:ea typeface="Arial"/>
              <a:cs typeface="Arial"/>
              <a:sym typeface="Arial"/>
            </a:endParaRPr>
          </a:p>
        </p:txBody>
      </p:sp>
      <p:sp>
        <p:nvSpPr>
          <p:cNvPr id="1045" name="Google Shape;1045;p50"/>
          <p:cNvSpPr txBox="1">
            <a:spLocks noGrp="1"/>
          </p:cNvSpPr>
          <p:nvPr>
            <p:ph type="body" idx="1"/>
          </p:nvPr>
        </p:nvSpPr>
        <p:spPr>
          <a:xfrm>
            <a:off x="1766150" y="1152475"/>
            <a:ext cx="3380700" cy="38688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Clr>
                <a:srgbClr val="000000"/>
              </a:buClr>
              <a:buSzPts val="1500"/>
              <a:buFont typeface="Arial"/>
              <a:buChar char="●"/>
            </a:pPr>
            <a:r>
              <a:rPr lang="en" sz="1500">
                <a:solidFill>
                  <a:srgbClr val="000000"/>
                </a:solidFill>
                <a:latin typeface="Arial"/>
                <a:ea typeface="Arial"/>
                <a:cs typeface="Arial"/>
                <a:sym typeface="Arial"/>
              </a:rPr>
              <a:t>Commitment to maintaining a safe and healthy working environment.</a:t>
            </a:r>
            <a:endParaRPr sz="1500" b="1">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Training boosts the morale of the housekeeping staff.</a:t>
            </a:r>
            <a:endParaRPr sz="1500" b="1">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PPE is used while operating chemical agents.</a:t>
            </a:r>
            <a:endParaRPr sz="1500">
              <a:solidFill>
                <a:srgbClr val="000000"/>
              </a:solidFill>
              <a:latin typeface="Arial"/>
              <a:ea typeface="Arial"/>
              <a:cs typeface="Arial"/>
              <a:sym typeface="Arial"/>
            </a:endParaRPr>
          </a:p>
          <a:p>
            <a:pPr marL="457200" lvl="0" indent="-323850" algn="just" rtl="0">
              <a:lnSpc>
                <a:spcPct val="150000"/>
              </a:lnSpc>
              <a:spcBef>
                <a:spcPts val="800"/>
              </a:spcBef>
              <a:spcAft>
                <a:spcPts val="0"/>
              </a:spcAft>
              <a:buClr>
                <a:srgbClr val="000000"/>
              </a:buClr>
              <a:buSzPts val="1500"/>
              <a:buFont typeface="Arial"/>
              <a:buChar char="●"/>
            </a:pPr>
            <a:r>
              <a:rPr lang="en" sz="1500">
                <a:solidFill>
                  <a:srgbClr val="000000"/>
                </a:solidFill>
                <a:latin typeface="Arial"/>
                <a:ea typeface="Arial"/>
                <a:cs typeface="Arial"/>
                <a:sym typeface="Arial"/>
              </a:rPr>
              <a:t>A safe and healthy environment could make revenue for the hotel (Cottrell, 2019).</a:t>
            </a:r>
            <a:endParaRPr sz="1500">
              <a:solidFill>
                <a:srgbClr val="000000"/>
              </a:solidFill>
              <a:latin typeface="Arial"/>
              <a:ea typeface="Arial"/>
              <a:cs typeface="Arial"/>
              <a:sym typeface="Arial"/>
            </a:endParaRPr>
          </a:p>
          <a:p>
            <a:pPr marL="0" lvl="0" indent="0" algn="just" rtl="0">
              <a:lnSpc>
                <a:spcPct val="150000"/>
              </a:lnSpc>
              <a:spcBef>
                <a:spcPts val="800"/>
              </a:spcBef>
              <a:spcAft>
                <a:spcPts val="1600"/>
              </a:spcAft>
              <a:buNone/>
            </a:pPr>
            <a:endParaRPr sz="1500">
              <a:latin typeface="Arial"/>
              <a:ea typeface="Arial"/>
              <a:cs typeface="Arial"/>
              <a:sym typeface="Arial"/>
            </a:endParaRPr>
          </a:p>
        </p:txBody>
      </p:sp>
      <p:pic>
        <p:nvPicPr>
          <p:cNvPr id="1046" name="Google Shape;1046;p50"/>
          <p:cNvPicPr preferRelativeResize="0"/>
          <p:nvPr/>
        </p:nvPicPr>
        <p:blipFill>
          <a:blip r:embed="rId3">
            <a:alphaModFix/>
          </a:blip>
          <a:stretch>
            <a:fillRect/>
          </a:stretch>
        </p:blipFill>
        <p:spPr>
          <a:xfrm>
            <a:off x="5299250" y="1170125"/>
            <a:ext cx="3692349" cy="36743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50"/>
        <p:cNvGrpSpPr/>
        <p:nvPr/>
      </p:nvGrpSpPr>
      <p:grpSpPr>
        <a:xfrm>
          <a:off x="0" y="0"/>
          <a:ext cx="0" cy="0"/>
          <a:chOff x="0" y="0"/>
          <a:chExt cx="0" cy="0"/>
        </a:xfrm>
      </p:grpSpPr>
      <p:sp>
        <p:nvSpPr>
          <p:cNvPr id="1051" name="Google Shape;1051;p51"/>
          <p:cNvSpPr txBox="1">
            <a:spLocks noGrp="1"/>
          </p:cNvSpPr>
          <p:nvPr>
            <p:ph type="title"/>
          </p:nvPr>
        </p:nvSpPr>
        <p:spPr>
          <a:xfrm>
            <a:off x="1766150" y="102875"/>
            <a:ext cx="7066200" cy="562500"/>
          </a:xfrm>
          <a:prstGeom prst="rect">
            <a:avLst/>
          </a:prstGeom>
        </p:spPr>
        <p:txBody>
          <a:bodyPr spcFirstLastPara="1" wrap="square" lIns="91425" tIns="91425" rIns="91425" bIns="91425" anchor="t" anchorCtr="0">
            <a:noAutofit/>
          </a:bodyPr>
          <a:lstStyle/>
          <a:p>
            <a:pPr marL="0" lvl="0" indent="0" algn="ctr" rtl="0">
              <a:lnSpc>
                <a:spcPct val="150000"/>
              </a:lnSpc>
              <a:spcBef>
                <a:spcPts val="1200"/>
              </a:spcBef>
              <a:spcAft>
                <a:spcPts val="0"/>
              </a:spcAft>
              <a:buNone/>
            </a:pPr>
            <a:r>
              <a:rPr lang="en" sz="2400">
                <a:solidFill>
                  <a:srgbClr val="000000"/>
                </a:solidFill>
                <a:latin typeface="Arial"/>
                <a:ea typeface="Arial"/>
                <a:cs typeface="Arial"/>
                <a:sym typeface="Arial"/>
              </a:rPr>
              <a:t>Reference </a:t>
            </a:r>
            <a:endParaRPr sz="2400">
              <a:latin typeface="Arial"/>
              <a:ea typeface="Arial"/>
              <a:cs typeface="Arial"/>
              <a:sym typeface="Arial"/>
            </a:endParaRPr>
          </a:p>
        </p:txBody>
      </p:sp>
      <p:sp>
        <p:nvSpPr>
          <p:cNvPr id="1052" name="Google Shape;1052;p51"/>
          <p:cNvSpPr txBox="1">
            <a:spLocks noGrp="1"/>
          </p:cNvSpPr>
          <p:nvPr>
            <p:ph type="body" idx="1"/>
          </p:nvPr>
        </p:nvSpPr>
        <p:spPr>
          <a:xfrm>
            <a:off x="1766150" y="761875"/>
            <a:ext cx="6692700" cy="42081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500" dirty="0" err="1">
                <a:solidFill>
                  <a:srgbClr val="000000"/>
                </a:solidFill>
                <a:latin typeface="Arial"/>
                <a:ea typeface="Arial"/>
                <a:cs typeface="Arial"/>
                <a:sym typeface="Arial"/>
              </a:rPr>
              <a:t>Alcalde</a:t>
            </a:r>
            <a:r>
              <a:rPr lang="en" sz="500" dirty="0">
                <a:solidFill>
                  <a:srgbClr val="000000"/>
                </a:solidFill>
                <a:latin typeface="Arial"/>
                <a:ea typeface="Arial"/>
                <a:cs typeface="Arial"/>
                <a:sym typeface="Arial"/>
              </a:rPr>
              <a:t>-González, V., </a:t>
            </a:r>
            <a:r>
              <a:rPr lang="en" sz="500">
                <a:solidFill>
                  <a:srgbClr val="000000"/>
                </a:solidFill>
                <a:latin typeface="Arial"/>
                <a:ea typeface="Arial"/>
                <a:cs typeface="Arial"/>
                <a:sym typeface="Arial"/>
              </a:rPr>
              <a:t>Mozo</a:t>
            </a:r>
            <a:r>
              <a:rPr lang="en" sz="500" dirty="0">
                <a:solidFill>
                  <a:srgbClr val="000000"/>
                </a:solidFill>
                <a:latin typeface="Arial"/>
                <a:ea typeface="Arial"/>
                <a:cs typeface="Arial"/>
                <a:sym typeface="Arial"/>
              </a:rPr>
              <a:t>, A.G. and Bustos, A.V., (2021). No clean rooms, no hotel business: Subversion tactics in Las </a:t>
            </a:r>
            <a:r>
              <a:rPr lang="en" sz="500" dirty="0" err="1">
                <a:solidFill>
                  <a:srgbClr val="000000"/>
                </a:solidFill>
                <a:latin typeface="Arial"/>
                <a:ea typeface="Arial"/>
                <a:cs typeface="Arial"/>
                <a:sym typeface="Arial"/>
              </a:rPr>
              <a:t>Kellys</a:t>
            </a:r>
            <a:r>
              <a:rPr lang="en" sz="500" dirty="0">
                <a:solidFill>
                  <a:srgbClr val="000000"/>
                </a:solidFill>
                <a:latin typeface="Arial"/>
                <a:ea typeface="Arial"/>
                <a:cs typeface="Arial"/>
                <a:sym typeface="Arial"/>
              </a:rPr>
              <a:t>’ struggle for dignity in hotel housekeeping. Annals of Tourism Research, 91, p.103315.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www.sciencedirect.com</a:t>
            </a:r>
            <a:r>
              <a:rPr lang="en" sz="500" u="sng" dirty="0">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/science/article/</a:t>
            </a:r>
            <a:r>
              <a:rPr lang="en" sz="500" u="sng" dirty="0" err="1">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pii</a:t>
            </a:r>
            <a:r>
              <a:rPr lang="en" sz="500" u="sng" dirty="0">
                <a:solidFill>
                  <a:srgbClr val="1155CC"/>
                </a:solidFill>
                <a:latin typeface="Arial"/>
                <a:ea typeface="Arial"/>
                <a:cs typeface="Arial"/>
                <a:sym typeface="Arial"/>
                <a:hlinkClick r:id="rId3">
                  <a:extLst>
                    <a:ext uri="{A12FA001-AC4F-418D-AE19-62706E023703}">
                      <ahyp:hlinkClr xmlns:ahyp="http://schemas.microsoft.com/office/drawing/2018/hyperlinkcolor" val="tx"/>
                    </a:ext>
                  </a:extLst>
                </a:hlinkClick>
              </a:rPr>
              <a:t>/S0160738321001936</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Bridger, E. (2018). Employee engagement: a practical introduction. 2nd ed. HR Fundamentals. London: CIPD and </a:t>
            </a:r>
            <a:r>
              <a:rPr lang="en" sz="500" dirty="0" err="1">
                <a:solidFill>
                  <a:srgbClr val="000000"/>
                </a:solidFill>
                <a:latin typeface="Arial"/>
                <a:ea typeface="Arial"/>
                <a:cs typeface="Arial"/>
                <a:sym typeface="Arial"/>
              </a:rPr>
              <a:t>Kogan</a:t>
            </a:r>
            <a:r>
              <a:rPr lang="en" sz="500" dirty="0">
                <a:solidFill>
                  <a:srgbClr val="000000"/>
                </a:solidFill>
                <a:latin typeface="Arial"/>
                <a:ea typeface="Arial"/>
                <a:cs typeface="Arial"/>
                <a:sym typeface="Arial"/>
              </a:rPr>
              <a:t> Page.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www.koganpage.com</a:t>
            </a:r>
            <a:r>
              <a:rPr lang="en" sz="500" u="sng" dirty="0">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hr</a:t>
            </a:r>
            <a:r>
              <a:rPr lang="en" sz="500" u="sng" dirty="0">
                <a:solidFill>
                  <a:srgbClr val="1155CC"/>
                </a:solidFill>
                <a:latin typeface="Arial"/>
                <a:ea typeface="Arial"/>
                <a:cs typeface="Arial"/>
                <a:sym typeface="Arial"/>
                <a:hlinkClick r:id="rId4">
                  <a:extLst>
                    <a:ext uri="{A12FA001-AC4F-418D-AE19-62706E023703}">
                      <ahyp:hlinkClr xmlns:ahyp="http://schemas.microsoft.com/office/drawing/2018/hyperlinkcolor" val="tx"/>
                    </a:ext>
                  </a:extLst>
                </a:hlinkClick>
              </a:rPr>
              <a:t>-learning-development/employee-engagement-9781398605145</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Clifton, D., (2022). Hospitality Security: Managing Security in Today’s Hotel, Nightlife, Entertainment, and Tourism Environment. CRC </a:t>
            </a:r>
            <a:r>
              <a:rPr lang="en" sz="500" dirty="0" err="1">
                <a:solidFill>
                  <a:srgbClr val="000000"/>
                </a:solidFill>
                <a:latin typeface="Arial"/>
                <a:ea typeface="Arial"/>
                <a:cs typeface="Arial"/>
                <a:sym typeface="Arial"/>
              </a:rPr>
              <a:t>Press.Available</a:t>
            </a:r>
            <a:r>
              <a:rPr lang="en" sz="500" dirty="0">
                <a:solidFill>
                  <a:srgbClr val="000000"/>
                </a:solidFill>
                <a:latin typeface="Arial"/>
                <a:ea typeface="Arial"/>
                <a:cs typeface="Arial"/>
                <a:sym typeface="Arial"/>
              </a:rPr>
              <a:t>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thuvienso.hoasen.edu.vn</a:t>
            </a:r>
            <a:r>
              <a:rPr lang="en" sz="500" u="sng" dirty="0">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bitstream</a:t>
            </a:r>
            <a:r>
              <a:rPr lang="en" sz="500" u="sng" dirty="0">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/handle/123456789/13216/</a:t>
            </a:r>
            <a:r>
              <a:rPr lang="en" sz="500" u="sng" dirty="0" err="1">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Contents.pdf?sequence</a:t>
            </a:r>
            <a:r>
              <a:rPr lang="en" sz="500" u="sng" dirty="0">
                <a:solidFill>
                  <a:srgbClr val="1155CC"/>
                </a:solidFill>
                <a:latin typeface="Arial"/>
                <a:ea typeface="Arial"/>
                <a:cs typeface="Arial"/>
                <a:sym typeface="Arial"/>
                <a:hlinkClick r:id="rId5">
                  <a:extLst>
                    <a:ext uri="{A12FA001-AC4F-418D-AE19-62706E023703}">
                      <ahyp:hlinkClr xmlns:ahyp="http://schemas.microsoft.com/office/drawing/2018/hyperlinkcolor" val="tx"/>
                    </a:ext>
                  </a:extLst>
                </a:hlinkClick>
              </a:rPr>
              <a:t>=1&amp;isAllowed=y</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Cottrell, S. (2019). The Study Skills Handbook. 5th ed. London: Red Globe Press.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mail.google.com</a:t>
            </a:r>
            <a:r>
              <a:rPr lang="en" sz="500" u="sng" dirty="0">
                <a:solidFill>
                  <a:srgbClr val="1155CC"/>
                </a:solidFill>
                <a:latin typeface="Arial"/>
                <a:ea typeface="Arial"/>
                <a:cs typeface="Arial"/>
                <a:sym typeface="Arial"/>
                <a:hlinkClick r:id="rId6">
                  <a:extLst>
                    <a:ext uri="{A12FA001-AC4F-418D-AE19-62706E023703}">
                      <ahyp:hlinkClr xmlns:ahyp="http://schemas.microsoft.com/office/drawing/2018/hyperlinkcolor" val="tx"/>
                    </a:ext>
                  </a:extLst>
                </a:hlinkClick>
              </a:rPr>
              <a:t>/mail/u/0/#inbox/FMfcgzGxRdvqqDkcWLKzdBcknbmnZNnM?projector=1&amp;messagePartId=0.1</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err="1">
                <a:solidFill>
                  <a:srgbClr val="000000"/>
                </a:solidFill>
                <a:latin typeface="Arial"/>
                <a:ea typeface="Arial"/>
                <a:cs typeface="Arial"/>
                <a:sym typeface="Arial"/>
              </a:rPr>
              <a:t>Ginthotavidana</a:t>
            </a:r>
            <a:r>
              <a:rPr lang="en" sz="500" dirty="0">
                <a:solidFill>
                  <a:srgbClr val="000000"/>
                </a:solidFill>
                <a:latin typeface="Arial"/>
                <a:ea typeface="Arial"/>
                <a:cs typeface="Arial"/>
                <a:sym typeface="Arial"/>
              </a:rPr>
              <a:t>, S.S.C. and </a:t>
            </a:r>
            <a:r>
              <a:rPr lang="en" sz="500" dirty="0" err="1">
                <a:solidFill>
                  <a:srgbClr val="000000"/>
                </a:solidFill>
                <a:latin typeface="Arial"/>
                <a:ea typeface="Arial"/>
                <a:cs typeface="Arial"/>
                <a:sym typeface="Arial"/>
              </a:rPr>
              <a:t>Waidyasekara</a:t>
            </a:r>
            <a:r>
              <a:rPr lang="en" sz="500" dirty="0">
                <a:solidFill>
                  <a:srgbClr val="000000"/>
                </a:solidFill>
                <a:latin typeface="Arial"/>
                <a:ea typeface="Arial"/>
                <a:cs typeface="Arial"/>
                <a:sym typeface="Arial"/>
              </a:rPr>
              <a:t>, K.G.A.S., (2022). A performance measurement model for the housekeeping services in healthcare facilities. Facilities, 40(1/2), pp.56-75.Available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www.researchgate.net</a:t>
            </a:r>
            <a:r>
              <a:rPr lang="en" sz="500" u="sng" dirty="0">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/profile/</a:t>
            </a:r>
            <a:r>
              <a:rPr lang="en" sz="500" u="sng" dirty="0" err="1">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Anuradha-Waidyasekara</a:t>
            </a:r>
            <a:r>
              <a:rPr lang="en" sz="500" u="sng" dirty="0">
                <a:solidFill>
                  <a:srgbClr val="1155CC"/>
                </a:solidFill>
                <a:latin typeface="Arial"/>
                <a:ea typeface="Arial"/>
                <a:cs typeface="Arial"/>
                <a:sym typeface="Arial"/>
                <a:hlinkClick r:id="rId7">
                  <a:extLst>
                    <a:ext uri="{A12FA001-AC4F-418D-AE19-62706E023703}">
                      <ahyp:hlinkClr xmlns:ahyp="http://schemas.microsoft.com/office/drawing/2018/hyperlinkcolor" val="tx"/>
                    </a:ext>
                  </a:extLst>
                </a:hlinkClick>
              </a:rPr>
              <a:t>/publication/353464523_A_performance_measurement_model_for_the_housekeeping_services_in_healthcare_facilities/links/640a062fa6c0c0375488608d/A-performance-measurement-model-for-the-housekeeping-services-in-healthcare-facilities.pdf</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Leiter, M. P. and Bakker, A. B. (2010). Work Engagement: A Handbook of Essential Theory and Research. Hove [England]: Psychology Press. Available </a:t>
            </a:r>
            <a:r>
              <a:rPr lang="en" sz="500" dirty="0" err="1">
                <a:solidFill>
                  <a:srgbClr val="000000"/>
                </a:solidFill>
                <a:latin typeface="Arial"/>
                <a:ea typeface="Arial"/>
                <a:cs typeface="Arial"/>
                <a:sym typeface="Arial"/>
              </a:rPr>
              <a:t>at:</a:t>
            </a:r>
            <a:r>
              <a:rPr lang="en" sz="500" u="sng" dirty="0" err="1">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https</a:t>
            </a:r>
            <a:r>
              <a:rPr lang="en" sz="500" u="sng" dirty="0">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://tandfbis.s3.amazonaws.com/</a:t>
            </a:r>
            <a:r>
              <a:rPr lang="en" sz="500" u="sng" dirty="0" err="1">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rt</a:t>
            </a:r>
            <a:r>
              <a:rPr lang="en" sz="500" u="sng" dirty="0">
                <a:solidFill>
                  <a:srgbClr val="0563C1"/>
                </a:solidFill>
                <a:latin typeface="Arial"/>
                <a:ea typeface="Arial"/>
                <a:cs typeface="Arial"/>
                <a:sym typeface="Arial"/>
                <a:hlinkClick r:id="rId8">
                  <a:extLst>
                    <a:ext uri="{A12FA001-AC4F-418D-AE19-62706E023703}">
                      <ahyp:hlinkClr xmlns:ahyp="http://schemas.microsoft.com/office/drawing/2018/hyperlinkcolor" val="tx"/>
                    </a:ext>
                  </a:extLst>
                </a:hlinkClick>
              </a:rPr>
              <a:t>-media/pp/common/sample chapters/9781841697369.pdf</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Quick, L. (2020) Managing Events. Real Challenges, Real  Outcomes. London: SAGE Publications Ltd.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www.perlego.com</a:t>
            </a:r>
            <a:r>
              <a:rPr lang="en" sz="500" u="sng" dirty="0">
                <a:solidFill>
                  <a:srgbClr val="1155CC"/>
                </a:solidFill>
                <a:latin typeface="Arial"/>
                <a:ea typeface="Arial"/>
                <a:cs typeface="Arial"/>
                <a:sym typeface="Arial"/>
                <a:hlinkClick r:id="rId9">
                  <a:extLst>
                    <a:ext uri="{A12FA001-AC4F-418D-AE19-62706E023703}">
                      <ahyp:hlinkClr xmlns:ahyp="http://schemas.microsoft.com/office/drawing/2018/hyperlinkcolor" val="tx"/>
                    </a:ext>
                  </a:extLst>
                </a:hlinkClick>
              </a:rPr>
              <a:t>/book/3013639/managing-events-real-challenges-real-outcomes-pdf</a:t>
            </a:r>
            <a:r>
              <a:rPr lang="en" sz="500" dirty="0">
                <a:solidFill>
                  <a:srgbClr val="000000"/>
                </a:solidFill>
                <a:latin typeface="Arial"/>
                <a:ea typeface="Arial"/>
                <a:cs typeface="Arial"/>
                <a:sym typeface="Arial"/>
              </a:rPr>
              <a:t> [Accessed: 7 February 2024].</a:t>
            </a:r>
            <a:endParaRPr sz="500" b="1"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Raghubalan, G. and Raghubalan, S. (2016). Hotel Housekeeping - Operations And Management. 3rd ed. India: Oxford University Press.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www.ihmnotes.in</a:t>
            </a:r>
            <a:r>
              <a:rPr lang="en" sz="500" u="sng" dirty="0">
                <a:solidFill>
                  <a:srgbClr val="1155CC"/>
                </a:solidFill>
                <a:latin typeface="Arial"/>
                <a:ea typeface="Arial"/>
                <a:cs typeface="Arial"/>
                <a:sym typeface="Arial"/>
                <a:hlinkClick r:id="rId10">
                  <a:extLst>
                    <a:ext uri="{A12FA001-AC4F-418D-AE19-62706E023703}">
                      <ahyp:hlinkClr xmlns:ahyp="http://schemas.microsoft.com/office/drawing/2018/hyperlinkcolor" val="tx"/>
                    </a:ext>
                  </a:extLst>
                </a:hlinkClick>
              </a:rPr>
              <a:t>/assets/Docs/Books/9780199451746.pdf</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Saffell, J. and Nehr, S., (2023). Improving indoor air quality through standardization. Standards, 3(3), pp.240-267.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11">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11">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11">
                  <a:extLst>
                    <a:ext uri="{A12FA001-AC4F-418D-AE19-62706E023703}">
                      <ahyp:hlinkClr xmlns:ahyp="http://schemas.microsoft.com/office/drawing/2018/hyperlinkcolor" val="tx"/>
                    </a:ext>
                  </a:extLst>
                </a:hlinkClick>
              </a:rPr>
              <a:t>www.mdpi.com</a:t>
            </a:r>
            <a:r>
              <a:rPr lang="en" sz="500" u="sng" dirty="0">
                <a:solidFill>
                  <a:srgbClr val="1155CC"/>
                </a:solidFill>
                <a:latin typeface="Arial"/>
                <a:ea typeface="Arial"/>
                <a:cs typeface="Arial"/>
                <a:sym typeface="Arial"/>
                <a:hlinkClick r:id="rId11">
                  <a:extLst>
                    <a:ext uri="{A12FA001-AC4F-418D-AE19-62706E023703}">
                      <ahyp:hlinkClr xmlns:ahyp="http://schemas.microsoft.com/office/drawing/2018/hyperlinkcolor" val="tx"/>
                    </a:ext>
                  </a:extLst>
                </a:hlinkClick>
              </a:rPr>
              <a:t>/2305-6703/3/3/19</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a:solidFill>
                  <a:srgbClr val="000000"/>
                </a:solidFill>
                <a:latin typeface="Arial"/>
                <a:ea typeface="Arial"/>
                <a:cs typeface="Arial"/>
                <a:sym typeface="Arial"/>
              </a:rPr>
              <a:t>Tupper, C. and Swift, C.J., (2022). OSHA chemical hazards and communication. In </a:t>
            </a:r>
            <a:r>
              <a:rPr lang="en" sz="500" dirty="0" err="1">
                <a:solidFill>
                  <a:srgbClr val="000000"/>
                </a:solidFill>
                <a:latin typeface="Arial"/>
                <a:ea typeface="Arial"/>
                <a:cs typeface="Arial"/>
                <a:sym typeface="Arial"/>
              </a:rPr>
              <a:t>StatPearls</a:t>
            </a:r>
            <a:r>
              <a:rPr lang="en" sz="500" dirty="0">
                <a:solidFill>
                  <a:srgbClr val="000000"/>
                </a:solidFill>
                <a:latin typeface="Arial"/>
                <a:ea typeface="Arial"/>
                <a:cs typeface="Arial"/>
                <a:sym typeface="Arial"/>
              </a:rPr>
              <a:t> [Internet]. </a:t>
            </a:r>
            <a:r>
              <a:rPr lang="en" sz="500" dirty="0" err="1">
                <a:solidFill>
                  <a:srgbClr val="000000"/>
                </a:solidFill>
                <a:latin typeface="Arial"/>
                <a:ea typeface="Arial"/>
                <a:cs typeface="Arial"/>
                <a:sym typeface="Arial"/>
              </a:rPr>
              <a:t>StatPearls</a:t>
            </a:r>
            <a:r>
              <a:rPr lang="en" sz="500" dirty="0">
                <a:solidFill>
                  <a:srgbClr val="000000"/>
                </a:solidFill>
                <a:latin typeface="Arial"/>
                <a:ea typeface="Arial"/>
                <a:cs typeface="Arial"/>
                <a:sym typeface="Arial"/>
              </a:rPr>
              <a:t> Publishing.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12">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12">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12">
                  <a:extLst>
                    <a:ext uri="{A12FA001-AC4F-418D-AE19-62706E023703}">
                      <ahyp:hlinkClr xmlns:ahyp="http://schemas.microsoft.com/office/drawing/2018/hyperlinkcolor" val="tx"/>
                    </a:ext>
                  </a:extLst>
                </a:hlinkClick>
              </a:rPr>
              <a:t>www.ncbi.nlm.nih.gov</a:t>
            </a:r>
            <a:r>
              <a:rPr lang="en" sz="500" u="sng" dirty="0">
                <a:solidFill>
                  <a:srgbClr val="1155CC"/>
                </a:solidFill>
                <a:latin typeface="Arial"/>
                <a:ea typeface="Arial"/>
                <a:cs typeface="Arial"/>
                <a:sym typeface="Arial"/>
                <a:hlinkClick r:id="rId12">
                  <a:extLst>
                    <a:ext uri="{A12FA001-AC4F-418D-AE19-62706E023703}">
                      <ahyp:hlinkClr xmlns:ahyp="http://schemas.microsoft.com/office/drawing/2018/hyperlinkcolor" val="tx"/>
                    </a:ext>
                  </a:extLst>
                </a:hlinkClick>
              </a:rPr>
              <a:t>/books/NBK580552/</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just" rtl="0">
              <a:lnSpc>
                <a:spcPct val="150000"/>
              </a:lnSpc>
              <a:spcBef>
                <a:spcPts val="800"/>
              </a:spcBef>
              <a:spcAft>
                <a:spcPts val="0"/>
              </a:spcAft>
              <a:buNone/>
            </a:pPr>
            <a:r>
              <a:rPr lang="en" sz="500" dirty="0" err="1">
                <a:solidFill>
                  <a:srgbClr val="000000"/>
                </a:solidFill>
                <a:latin typeface="Arial"/>
                <a:ea typeface="Arial"/>
                <a:cs typeface="Arial"/>
                <a:sym typeface="Arial"/>
              </a:rPr>
              <a:t>Wecheng</a:t>
            </a:r>
            <a:r>
              <a:rPr lang="en" sz="500" dirty="0">
                <a:solidFill>
                  <a:srgbClr val="000000"/>
                </a:solidFill>
                <a:latin typeface="Arial"/>
                <a:ea typeface="Arial"/>
                <a:cs typeface="Arial"/>
                <a:sym typeface="Arial"/>
              </a:rPr>
              <a:t>, J.A., (2021). Examine safety awareness and accident prevention among workers in the catering industry within the </a:t>
            </a:r>
            <a:r>
              <a:rPr lang="en" sz="500" dirty="0" err="1">
                <a:solidFill>
                  <a:srgbClr val="000000"/>
                </a:solidFill>
                <a:latin typeface="Arial"/>
                <a:ea typeface="Arial"/>
                <a:cs typeface="Arial"/>
                <a:sym typeface="Arial"/>
              </a:rPr>
              <a:t>Bolgatanga</a:t>
            </a:r>
            <a:r>
              <a:rPr lang="en" sz="500" dirty="0">
                <a:solidFill>
                  <a:srgbClr val="000000"/>
                </a:solidFill>
                <a:latin typeface="Arial"/>
                <a:ea typeface="Arial"/>
                <a:cs typeface="Arial"/>
                <a:sym typeface="Arial"/>
              </a:rPr>
              <a:t> municipal assembly (Doctoral dissertation, University Of Education, Winneba.). Available </a:t>
            </a:r>
            <a:r>
              <a:rPr lang="en" sz="500" dirty="0" err="1">
                <a:solidFill>
                  <a:srgbClr val="000000"/>
                </a:solidFill>
                <a:latin typeface="Arial"/>
                <a:ea typeface="Arial"/>
                <a:cs typeface="Arial"/>
                <a:sym typeface="Arial"/>
              </a:rPr>
              <a:t>at:</a:t>
            </a:r>
            <a:r>
              <a:rPr lang="en" sz="500" u="sng" dirty="0" err="1">
                <a:solidFill>
                  <a:srgbClr val="1155CC"/>
                </a:solidFill>
                <a:latin typeface="Arial"/>
                <a:ea typeface="Arial"/>
                <a:cs typeface="Arial"/>
                <a:sym typeface="Arial"/>
                <a:hlinkClick r:id="rId13">
                  <a:extLst>
                    <a:ext uri="{A12FA001-AC4F-418D-AE19-62706E023703}">
                      <ahyp:hlinkClr xmlns:ahyp="http://schemas.microsoft.com/office/drawing/2018/hyperlinkcolor" val="tx"/>
                    </a:ext>
                  </a:extLst>
                </a:hlinkClick>
              </a:rPr>
              <a:t>https</a:t>
            </a:r>
            <a:r>
              <a:rPr lang="en" sz="500" u="sng" dirty="0">
                <a:solidFill>
                  <a:srgbClr val="1155CC"/>
                </a:solidFill>
                <a:latin typeface="Arial"/>
                <a:ea typeface="Arial"/>
                <a:cs typeface="Arial"/>
                <a:sym typeface="Arial"/>
                <a:hlinkClick r:id="rId13">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13">
                  <a:extLst>
                    <a:ext uri="{A12FA001-AC4F-418D-AE19-62706E023703}">
                      <ahyp:hlinkClr xmlns:ahyp="http://schemas.microsoft.com/office/drawing/2018/hyperlinkcolor" val="tx"/>
                    </a:ext>
                  </a:extLst>
                </a:hlinkClick>
              </a:rPr>
              <a:t>ir.uew.edu.gh</a:t>
            </a:r>
            <a:r>
              <a:rPr lang="en" sz="500" u="sng" dirty="0">
                <a:solidFill>
                  <a:srgbClr val="1155CC"/>
                </a:solidFill>
                <a:latin typeface="Arial"/>
                <a:ea typeface="Arial"/>
                <a:cs typeface="Arial"/>
                <a:sym typeface="Arial"/>
                <a:hlinkClick r:id="rId13">
                  <a:extLst>
                    <a:ext uri="{A12FA001-AC4F-418D-AE19-62706E023703}">
                      <ahyp:hlinkClr xmlns:ahyp="http://schemas.microsoft.com/office/drawing/2018/hyperlinkcolor" val="tx"/>
                    </a:ext>
                  </a:extLst>
                </a:hlinkClick>
              </a:rPr>
              <a:t>/</a:t>
            </a:r>
            <a:r>
              <a:rPr lang="en" sz="500" u="sng" dirty="0" err="1">
                <a:solidFill>
                  <a:srgbClr val="1155CC"/>
                </a:solidFill>
                <a:latin typeface="Arial"/>
                <a:ea typeface="Arial"/>
                <a:cs typeface="Arial"/>
                <a:sym typeface="Arial"/>
                <a:hlinkClick r:id="rId13">
                  <a:extLst>
                    <a:ext uri="{A12FA001-AC4F-418D-AE19-62706E023703}">
                      <ahyp:hlinkClr xmlns:ahyp="http://schemas.microsoft.com/office/drawing/2018/hyperlinkcolor" val="tx"/>
                    </a:ext>
                  </a:extLst>
                </a:hlinkClick>
              </a:rPr>
              <a:t>bitstream</a:t>
            </a:r>
            <a:r>
              <a:rPr lang="en" sz="500" u="sng" dirty="0">
                <a:solidFill>
                  <a:srgbClr val="1155CC"/>
                </a:solidFill>
                <a:latin typeface="Arial"/>
                <a:ea typeface="Arial"/>
                <a:cs typeface="Arial"/>
                <a:sym typeface="Arial"/>
                <a:hlinkClick r:id="rId13">
                  <a:extLst>
                    <a:ext uri="{A12FA001-AC4F-418D-AE19-62706E023703}">
                      <ahyp:hlinkClr xmlns:ahyp="http://schemas.microsoft.com/office/drawing/2018/hyperlinkcolor" val="tx"/>
                    </a:ext>
                  </a:extLst>
                </a:hlinkClick>
              </a:rPr>
              <a:t>/handle/123456789/1417/Examine%20safety%20awareness%20and%20accident%20prevention%20among%20workers%20in%20the%20catering%20industry%20within%20the%20Bolgatanga%20municipal%20assembly.pdf?sequence=1&amp;isAllowed=y</a:t>
            </a:r>
            <a:r>
              <a:rPr lang="en" sz="500" dirty="0">
                <a:solidFill>
                  <a:srgbClr val="000000"/>
                </a:solidFill>
                <a:latin typeface="Arial"/>
                <a:ea typeface="Arial"/>
                <a:cs typeface="Arial"/>
                <a:sym typeface="Arial"/>
              </a:rPr>
              <a:t> [Accessed: 7 February 2024].</a:t>
            </a:r>
            <a:endParaRPr sz="500" dirty="0">
              <a:solidFill>
                <a:srgbClr val="000000"/>
              </a:solidFill>
              <a:latin typeface="Arial"/>
              <a:ea typeface="Arial"/>
              <a:cs typeface="Arial"/>
              <a:sym typeface="Arial"/>
            </a:endParaRPr>
          </a:p>
          <a:p>
            <a:pPr marL="0" lvl="0" indent="0" algn="l" rtl="0">
              <a:lnSpc>
                <a:spcPct val="150000"/>
              </a:lnSpc>
              <a:spcBef>
                <a:spcPts val="800"/>
              </a:spcBef>
              <a:spcAft>
                <a:spcPts val="1600"/>
              </a:spcAft>
              <a:buNone/>
            </a:pPr>
            <a:endParaRPr sz="500" dirty="0">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1056"/>
        <p:cNvGrpSpPr/>
        <p:nvPr/>
      </p:nvGrpSpPr>
      <p:grpSpPr>
        <a:xfrm>
          <a:off x="0" y="0"/>
          <a:ext cx="0" cy="0"/>
          <a:chOff x="0" y="0"/>
          <a:chExt cx="0" cy="0"/>
        </a:xfrm>
      </p:grpSpPr>
      <p:pic>
        <p:nvPicPr>
          <p:cNvPr id="1057" name="Google Shape;1057;p52"/>
          <p:cNvPicPr preferRelativeResize="0"/>
          <p:nvPr/>
        </p:nvPicPr>
        <p:blipFill>
          <a:blip r:embed="rId3">
            <a:alphaModFix/>
          </a:blip>
          <a:stretch>
            <a:fillRect/>
          </a:stretch>
        </p:blipFill>
        <p:spPr>
          <a:xfrm>
            <a:off x="309050" y="152400"/>
            <a:ext cx="8578924" cy="4751923"/>
          </a:xfrm>
          <a:prstGeom prst="rect">
            <a:avLst/>
          </a:prstGeom>
          <a:noFill/>
          <a:ln>
            <a:noFill/>
          </a:ln>
        </p:spPr>
      </p:pic>
    </p:spTree>
  </p:cSld>
  <p:clrMapOvr>
    <a:masterClrMapping/>
  </p:clrMapOvr>
</p:sld>
</file>

<file path=ppt/theme/theme1.xml><?xml version="1.0" encoding="utf-8"?>
<a:theme xmlns:a="http://schemas.openxmlformats.org/drawingml/2006/main" name="IDEA Furniture Factory Company Profile by Slidesgo">
  <a:themeElements>
    <a:clrScheme name="Simple Light">
      <a:dk1>
        <a:srgbClr val="473527"/>
      </a:dk1>
      <a:lt1>
        <a:srgbClr val="F7E9DF"/>
      </a:lt1>
      <a:dk2>
        <a:srgbClr val="A7714F"/>
      </a:dk2>
      <a:lt2>
        <a:srgbClr val="4C3221"/>
      </a:lt2>
      <a:accent1>
        <a:srgbClr val="E2CDBC"/>
      </a:accent1>
      <a:accent2>
        <a:srgbClr val="3C6860"/>
      </a:accent2>
      <a:accent3>
        <a:srgbClr val="FFFFFF"/>
      </a:accent3>
      <a:accent4>
        <a:srgbClr val="E67E52"/>
      </a:accent4>
      <a:accent5>
        <a:srgbClr val="A0AF98"/>
      </a:accent5>
      <a:accent6>
        <a:srgbClr val="2C4E49"/>
      </a:accent6>
      <a:hlink>
        <a:srgbClr val="47352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IDEA Furniture Factory Company Profile by Slidesgo</vt:lpstr>
      <vt:lpstr>Hotel Placement – Operating Hotel     Facilities. BMIH 4006 Eduardo Polanco Adoka</vt:lpstr>
      <vt:lpstr>Introduction </vt:lpstr>
      <vt:lpstr> Importance of Training for Housekeeping Team Members </vt:lpstr>
      <vt:lpstr>Purpose of the training in the Housekeeping Procedures</vt:lpstr>
      <vt:lpstr>Outlines of the Health And Safety Guides</vt:lpstr>
      <vt:lpstr>CONT…</vt:lpstr>
      <vt:lpstr>Hazards found in Housekeeping Procedures</vt:lpstr>
      <vt:lpstr>CONT…</vt:lpstr>
      <vt:lpstr> Recommendations for developing health and safety management</vt:lpstr>
      <vt:lpstr>CONT…</vt:lpstr>
      <vt:lpstr>Conclusion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 BMIH 4006 </dc:title>
  <cp:lastModifiedBy>giovani polanco adoka</cp:lastModifiedBy>
  <cp:revision>3</cp:revision>
  <dcterms:modified xsi:type="dcterms:W3CDTF">2024-02-22T21:03:52Z</dcterms:modified>
</cp:coreProperties>
</file>