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y="5143500" cx="9144000"/>
  <p:notesSz cx="6858000" cy="9144000"/>
  <p:embeddedFontLst>
    <p:embeddedFont>
      <p:font typeface="Old Standard TT"/>
      <p:regular r:id="rId18"/>
      <p:bold r:id="rId19"/>
      <p:italic r:id="rId2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OldStandardTT-italic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font" Target="fonts/OldStandardTT-bold.fntdata"/><Relationship Id="rId6" Type="http://schemas.openxmlformats.org/officeDocument/2006/relationships/slide" Target="slides/slide1.xml"/><Relationship Id="rId18" Type="http://schemas.openxmlformats.org/officeDocument/2006/relationships/font" Target="fonts/OldStandardTT-regular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c6f90357f_0_0:notes"/>
          <p:cNvSpPr/>
          <p:nvPr>
            <p:ph idx="2" type="sldImg"/>
          </p:nvPr>
        </p:nvSpPr>
        <p:spPr>
          <a:xfrm>
            <a:off x="381188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c6f90357f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c6f90357f_0_5:notes"/>
          <p:cNvSpPr/>
          <p:nvPr>
            <p:ph idx="2" type="sldImg"/>
          </p:nvPr>
        </p:nvSpPr>
        <p:spPr>
          <a:xfrm>
            <a:off x="381188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c6f90357f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3f6ae60087a_0_1:notes"/>
          <p:cNvSpPr/>
          <p:nvPr>
            <p:ph idx="2" type="sldImg"/>
          </p:nvPr>
        </p:nvSpPr>
        <p:spPr>
          <a:xfrm>
            <a:off x="381188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3f6ae60087a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c6f90357f_0_9:notes"/>
          <p:cNvSpPr/>
          <p:nvPr>
            <p:ph idx="2" type="sldImg"/>
          </p:nvPr>
        </p:nvSpPr>
        <p:spPr>
          <a:xfrm>
            <a:off x="381188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c6f90357f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c6f90357f_0_13:notes"/>
          <p:cNvSpPr/>
          <p:nvPr>
            <p:ph idx="2" type="sldImg"/>
          </p:nvPr>
        </p:nvSpPr>
        <p:spPr>
          <a:xfrm>
            <a:off x="381188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c6f90357f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c6f90357f_0_19:notes"/>
          <p:cNvSpPr/>
          <p:nvPr>
            <p:ph idx="2" type="sldImg"/>
          </p:nvPr>
        </p:nvSpPr>
        <p:spPr>
          <a:xfrm>
            <a:off x="381188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c6f90357f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c6f90357f_0_27:notes"/>
          <p:cNvSpPr/>
          <p:nvPr>
            <p:ph idx="2" type="sldImg"/>
          </p:nvPr>
        </p:nvSpPr>
        <p:spPr>
          <a:xfrm>
            <a:off x="381188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c6f90357f_0_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c6f90357f_0_35:notes"/>
          <p:cNvSpPr/>
          <p:nvPr>
            <p:ph idx="2" type="sldImg"/>
          </p:nvPr>
        </p:nvSpPr>
        <p:spPr>
          <a:xfrm>
            <a:off x="381188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c6f90357f_0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c6f90357f_0_31:notes"/>
          <p:cNvSpPr/>
          <p:nvPr>
            <p:ph idx="2" type="sldImg"/>
          </p:nvPr>
        </p:nvSpPr>
        <p:spPr>
          <a:xfrm>
            <a:off x="381188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c6f90357f_0_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c6f90357f_0_41:notes"/>
          <p:cNvSpPr/>
          <p:nvPr>
            <p:ph idx="2" type="sldImg"/>
          </p:nvPr>
        </p:nvSpPr>
        <p:spPr>
          <a:xfrm>
            <a:off x="381188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c6f90357f_0_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c6f90357f_0_47:notes"/>
          <p:cNvSpPr/>
          <p:nvPr>
            <p:ph idx="2" type="sldImg"/>
          </p:nvPr>
        </p:nvSpPr>
        <p:spPr>
          <a:xfrm>
            <a:off x="381188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c6f90357f_0_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3f687913eac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3f687913eac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0" y="100"/>
            <a:ext cx="9144000" cy="1711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11" name="Google Shape;11;p2"/>
          <p:cNvCxnSpPr/>
          <p:nvPr/>
        </p:nvCxnSpPr>
        <p:spPr>
          <a:xfrm>
            <a:off x="641934" y="3597500"/>
            <a:ext cx="390300" cy="0"/>
          </a:xfrm>
          <a:prstGeom prst="straightConnector1">
            <a:avLst/>
          </a:prstGeom>
          <a:noFill/>
          <a:ln cap="flat" cmpd="sng" w="285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2" name="Google Shape;12;p2"/>
          <p:cNvSpPr txBox="1"/>
          <p:nvPr>
            <p:ph type="ctrTitle"/>
          </p:nvPr>
        </p:nvSpPr>
        <p:spPr>
          <a:xfrm>
            <a:off x="512700" y="1893300"/>
            <a:ext cx="8118600" cy="1522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512700" y="3840639"/>
            <a:ext cx="8118600" cy="787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None/>
              <a:defRPr sz="2400">
                <a:solidFill>
                  <a:schemeClr val="accent2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None/>
              <a:defRPr sz="2400">
                <a:solidFill>
                  <a:schemeClr val="accent2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None/>
              <a:defRPr sz="2400">
                <a:solidFill>
                  <a:schemeClr val="accent2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None/>
              <a:defRPr sz="2400">
                <a:solidFill>
                  <a:schemeClr val="accent2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None/>
              <a:defRPr sz="2400">
                <a:solidFill>
                  <a:schemeClr val="accent2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None/>
              <a:defRPr sz="2400">
                <a:solidFill>
                  <a:schemeClr val="accent2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None/>
              <a:defRPr sz="2400">
                <a:solidFill>
                  <a:schemeClr val="accent2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None/>
              <a:defRPr sz="2400">
                <a:solidFill>
                  <a:schemeClr val="accent2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None/>
              <a:defRPr sz="2400">
                <a:solidFill>
                  <a:schemeClr val="accent2"/>
                </a:solidFill>
              </a:defRPr>
            </a:lvl9pPr>
          </a:lstStyle>
          <a:p/>
        </p:txBody>
      </p:sp>
      <p:sp>
        <p:nvSpPr>
          <p:cNvPr id="14" name="Google Shape;14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accent1"/>
                </a:solidFill>
              </a:defRPr>
            </a:lvl1pPr>
            <a:lvl2pPr lvl="1">
              <a:buNone/>
              <a:defRPr>
                <a:solidFill>
                  <a:schemeClr val="accent1"/>
                </a:solidFill>
              </a:defRPr>
            </a:lvl2pPr>
            <a:lvl3pPr lvl="2">
              <a:buNone/>
              <a:defRPr>
                <a:solidFill>
                  <a:schemeClr val="accent1"/>
                </a:solidFill>
              </a:defRPr>
            </a:lvl3pPr>
            <a:lvl4pPr lvl="3">
              <a:buNone/>
              <a:defRPr>
                <a:solidFill>
                  <a:schemeClr val="accent1"/>
                </a:solidFill>
              </a:defRPr>
            </a:lvl4pPr>
            <a:lvl5pPr lvl="4">
              <a:buNone/>
              <a:defRPr>
                <a:solidFill>
                  <a:schemeClr val="accent1"/>
                </a:solidFill>
              </a:defRPr>
            </a:lvl5pPr>
            <a:lvl6pPr lvl="5">
              <a:buNone/>
              <a:defRPr>
                <a:solidFill>
                  <a:schemeClr val="accent1"/>
                </a:solidFill>
              </a:defRPr>
            </a:lvl6pPr>
            <a:lvl7pPr lvl="6">
              <a:buNone/>
              <a:defRPr>
                <a:solidFill>
                  <a:schemeClr val="accent1"/>
                </a:solidFill>
              </a:defRPr>
            </a:lvl7pPr>
            <a:lvl8pPr lvl="7">
              <a:buNone/>
              <a:defRPr>
                <a:solidFill>
                  <a:schemeClr val="accent1"/>
                </a:solidFill>
              </a:defRPr>
            </a:lvl8pPr>
            <a:lvl9pPr lvl="8">
              <a:buNone/>
              <a:defRPr>
                <a:solidFill>
                  <a:schemeClr val="accen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1"/>
        </a:solidFill>
      </p:bgPr>
    </p:bg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Google Shape;16;p3"/>
          <p:cNvCxnSpPr/>
          <p:nvPr/>
        </p:nvCxnSpPr>
        <p:spPr>
          <a:xfrm>
            <a:off x="641934" y="3597500"/>
            <a:ext cx="390300" cy="0"/>
          </a:xfrm>
          <a:prstGeom prst="straightConnector1">
            <a:avLst/>
          </a:prstGeom>
          <a:noFill/>
          <a:ln cap="flat" cmpd="sng" w="2857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7" name="Google Shape;17;p3"/>
          <p:cNvSpPr txBox="1"/>
          <p:nvPr>
            <p:ph type="title"/>
          </p:nvPr>
        </p:nvSpPr>
        <p:spPr>
          <a:xfrm>
            <a:off x="512700" y="1893300"/>
            <a:ext cx="8118600" cy="1522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18" name="Google Shape;18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accent1"/>
                </a:solidFill>
              </a:defRPr>
            </a:lvl1pPr>
            <a:lvl2pPr lvl="1">
              <a:buNone/>
              <a:defRPr>
                <a:solidFill>
                  <a:schemeClr val="accent1"/>
                </a:solidFill>
              </a:defRPr>
            </a:lvl2pPr>
            <a:lvl3pPr lvl="2">
              <a:buNone/>
              <a:defRPr>
                <a:solidFill>
                  <a:schemeClr val="accent1"/>
                </a:solidFill>
              </a:defRPr>
            </a:lvl3pPr>
            <a:lvl4pPr lvl="3">
              <a:buNone/>
              <a:defRPr>
                <a:solidFill>
                  <a:schemeClr val="accent1"/>
                </a:solidFill>
              </a:defRPr>
            </a:lvl4pPr>
            <a:lvl5pPr lvl="4">
              <a:buNone/>
              <a:defRPr>
                <a:solidFill>
                  <a:schemeClr val="accent1"/>
                </a:solidFill>
              </a:defRPr>
            </a:lvl5pPr>
            <a:lvl6pPr lvl="5">
              <a:buNone/>
              <a:defRPr>
                <a:solidFill>
                  <a:schemeClr val="accent1"/>
                </a:solidFill>
              </a:defRPr>
            </a:lvl6pPr>
            <a:lvl7pPr lvl="6">
              <a:buNone/>
              <a:defRPr>
                <a:solidFill>
                  <a:schemeClr val="accent1"/>
                </a:solidFill>
              </a:defRPr>
            </a:lvl7pPr>
            <a:lvl8pPr lvl="7">
              <a:buNone/>
              <a:defRPr>
                <a:solidFill>
                  <a:schemeClr val="accent1"/>
                </a:solidFill>
              </a:defRPr>
            </a:lvl8pPr>
            <a:lvl9pPr lvl="8">
              <a:buNone/>
              <a:defRPr>
                <a:solidFill>
                  <a:schemeClr val="accen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" name="Google Shape;21;p4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6" name="Google Shape;26;p5"/>
          <p:cNvSpPr txBox="1"/>
          <p:nvPr>
            <p:ph idx="1" type="body"/>
          </p:nvPr>
        </p:nvSpPr>
        <p:spPr>
          <a:xfrm>
            <a:off x="311700" y="1171675"/>
            <a:ext cx="3999900" cy="3397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7" name="Google Shape;27;p5"/>
          <p:cNvSpPr txBox="1"/>
          <p:nvPr>
            <p:ph idx="2" type="body"/>
          </p:nvPr>
        </p:nvSpPr>
        <p:spPr>
          <a:xfrm>
            <a:off x="4832400" y="1171675"/>
            <a:ext cx="3999900" cy="3397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8" name="Google Shape;28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4" name="Google Shape;34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5" name="Google Shape;35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lt2"/>
        </a:solidFill>
      </p:bgPr>
    </p:bg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/>
          <p:nvPr>
            <p:ph type="title"/>
          </p:nvPr>
        </p:nvSpPr>
        <p:spPr>
          <a:xfrm>
            <a:off x="490250" y="526350"/>
            <a:ext cx="56040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None/>
              <a:defRPr sz="5400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None/>
              <a:defRPr sz="5400">
                <a:solidFill>
                  <a:schemeClr val="accen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None/>
              <a:defRPr sz="5400">
                <a:solidFill>
                  <a:schemeClr val="accen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None/>
              <a:defRPr sz="5400">
                <a:solidFill>
                  <a:schemeClr val="accen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None/>
              <a:defRPr sz="5400">
                <a:solidFill>
                  <a:schemeClr val="accen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None/>
              <a:defRPr sz="5400">
                <a:solidFill>
                  <a:schemeClr val="accen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None/>
              <a:defRPr sz="5400">
                <a:solidFill>
                  <a:schemeClr val="accen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None/>
              <a:defRPr sz="5400">
                <a:solidFill>
                  <a:schemeClr val="accen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None/>
              <a:defRPr sz="54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38" name="Google Shape;38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accent1"/>
                </a:solidFill>
              </a:defRPr>
            </a:lvl1pPr>
            <a:lvl2pPr lvl="1">
              <a:buNone/>
              <a:defRPr>
                <a:solidFill>
                  <a:schemeClr val="accent1"/>
                </a:solidFill>
              </a:defRPr>
            </a:lvl2pPr>
            <a:lvl3pPr lvl="2">
              <a:buNone/>
              <a:defRPr>
                <a:solidFill>
                  <a:schemeClr val="accent1"/>
                </a:solidFill>
              </a:defRPr>
            </a:lvl3pPr>
            <a:lvl4pPr lvl="3">
              <a:buNone/>
              <a:defRPr>
                <a:solidFill>
                  <a:schemeClr val="accent1"/>
                </a:solidFill>
              </a:defRPr>
            </a:lvl4pPr>
            <a:lvl5pPr lvl="4">
              <a:buNone/>
              <a:defRPr>
                <a:solidFill>
                  <a:schemeClr val="accent1"/>
                </a:solidFill>
              </a:defRPr>
            </a:lvl5pPr>
            <a:lvl6pPr lvl="5">
              <a:buNone/>
              <a:defRPr>
                <a:solidFill>
                  <a:schemeClr val="accent1"/>
                </a:solidFill>
              </a:defRPr>
            </a:lvl6pPr>
            <a:lvl7pPr lvl="6">
              <a:buNone/>
              <a:defRPr>
                <a:solidFill>
                  <a:schemeClr val="accent1"/>
                </a:solidFill>
              </a:defRPr>
            </a:lvl7pPr>
            <a:lvl8pPr lvl="7">
              <a:buNone/>
              <a:defRPr>
                <a:solidFill>
                  <a:schemeClr val="accent1"/>
                </a:solidFill>
              </a:defRPr>
            </a:lvl8pPr>
            <a:lvl9pPr lvl="8">
              <a:buNone/>
              <a:defRPr>
                <a:solidFill>
                  <a:schemeClr val="accen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9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41" name="Google Shape;41;p9"/>
          <p:cNvCxnSpPr/>
          <p:nvPr/>
        </p:nvCxnSpPr>
        <p:spPr>
          <a:xfrm>
            <a:off x="5029675" y="4495500"/>
            <a:ext cx="686400" cy="0"/>
          </a:xfrm>
          <a:prstGeom prst="straightConnector1">
            <a:avLst/>
          </a:prstGeom>
          <a:noFill/>
          <a:ln cap="flat" cmpd="sng" w="19050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2" name="Google Shape;42;p9"/>
          <p:cNvSpPr txBox="1"/>
          <p:nvPr>
            <p:ph type="title"/>
          </p:nvPr>
        </p:nvSpPr>
        <p:spPr>
          <a:xfrm>
            <a:off x="265500" y="1382350"/>
            <a:ext cx="4045200" cy="1333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 sz="4200">
                <a:solidFill>
                  <a:schemeClr val="lt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 sz="4200">
                <a:solidFill>
                  <a:schemeClr val="lt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 sz="4200">
                <a:solidFill>
                  <a:schemeClr val="lt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 sz="4200">
                <a:solidFill>
                  <a:schemeClr val="lt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 sz="4200">
                <a:solidFill>
                  <a:schemeClr val="lt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 sz="4200">
                <a:solidFill>
                  <a:schemeClr val="lt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 sz="4200">
                <a:solidFill>
                  <a:schemeClr val="lt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 sz="4200">
                <a:solidFill>
                  <a:schemeClr val="lt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 sz="4200"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43" name="Google Shape;43;p9"/>
          <p:cNvSpPr txBox="1"/>
          <p:nvPr>
            <p:ph idx="1" type="subTitle"/>
          </p:nvPr>
        </p:nvSpPr>
        <p:spPr>
          <a:xfrm>
            <a:off x="265500" y="2769001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44" name="Google Shape;44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</a:defRPr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</a:defRPr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</a:defRPr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</a:defRPr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</a:defRPr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</a:defRPr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</a:defRPr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</a:defRPr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45" name="Google Shape;45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accent1"/>
                </a:solidFill>
              </a:defRPr>
            </a:lvl1pPr>
            <a:lvl2pPr lvl="1">
              <a:buNone/>
              <a:defRPr>
                <a:solidFill>
                  <a:schemeClr val="accent1"/>
                </a:solidFill>
              </a:defRPr>
            </a:lvl2pPr>
            <a:lvl3pPr lvl="2">
              <a:buNone/>
              <a:defRPr>
                <a:solidFill>
                  <a:schemeClr val="accent1"/>
                </a:solidFill>
              </a:defRPr>
            </a:lvl3pPr>
            <a:lvl4pPr lvl="3">
              <a:buNone/>
              <a:defRPr>
                <a:solidFill>
                  <a:schemeClr val="accent1"/>
                </a:solidFill>
              </a:defRPr>
            </a:lvl4pPr>
            <a:lvl5pPr lvl="4">
              <a:buNone/>
              <a:defRPr>
                <a:solidFill>
                  <a:schemeClr val="accent1"/>
                </a:solidFill>
              </a:defRPr>
            </a:lvl5pPr>
            <a:lvl6pPr lvl="5">
              <a:buNone/>
              <a:defRPr>
                <a:solidFill>
                  <a:schemeClr val="accent1"/>
                </a:solidFill>
              </a:defRPr>
            </a:lvl6pPr>
            <a:lvl7pPr lvl="6">
              <a:buNone/>
              <a:defRPr>
                <a:solidFill>
                  <a:schemeClr val="accent1"/>
                </a:solidFill>
              </a:defRPr>
            </a:lvl7pPr>
            <a:lvl8pPr lvl="7">
              <a:buNone/>
              <a:defRPr>
                <a:solidFill>
                  <a:schemeClr val="accent1"/>
                </a:solidFill>
              </a:defRPr>
            </a:lvl8pPr>
            <a:lvl9pPr lvl="8">
              <a:buNone/>
              <a:defRPr>
                <a:solidFill>
                  <a:schemeClr val="accen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8" name="Google Shape;48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1"/>
          <p:cNvSpPr txBox="1"/>
          <p:nvPr>
            <p:ph hasCustomPrompt="1" type="title"/>
          </p:nvPr>
        </p:nvSpPr>
        <p:spPr>
          <a:xfrm>
            <a:off x="311700" y="1039650"/>
            <a:ext cx="8520600" cy="2106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0"/>
              <a:buNone/>
              <a:defRPr b="1" sz="14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0"/>
              <a:buNone/>
              <a:defRPr b="1" sz="14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4000"/>
              <a:buNone/>
              <a:defRPr b="1" sz="14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4000"/>
              <a:buNone/>
              <a:defRPr b="1" sz="14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4000"/>
              <a:buNone/>
              <a:defRPr b="1" sz="14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4000"/>
              <a:buNone/>
              <a:defRPr b="1" sz="14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4000"/>
              <a:buNone/>
              <a:defRPr b="1" sz="14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4000"/>
              <a:buNone/>
              <a:defRPr b="1" sz="14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4000"/>
              <a:buNone/>
              <a:defRPr b="1" sz="14000"/>
            </a:lvl9pPr>
          </a:lstStyle>
          <a:p>
            <a:r>
              <a:t>xx%</a:t>
            </a:r>
          </a:p>
        </p:txBody>
      </p:sp>
      <p:sp>
        <p:nvSpPr>
          <p:cNvPr id="51" name="Google Shape;51;p11"/>
          <p:cNvSpPr txBox="1"/>
          <p:nvPr>
            <p:ph idx="1" type="body"/>
          </p:nvPr>
        </p:nvSpPr>
        <p:spPr>
          <a:xfrm>
            <a:off x="311700" y="32284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52" name="Google Shape;52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paperback">
    <p:bg>
      <p:bgPr>
        <a:solidFill>
          <a:schemeClr val="accen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ld Standard TT"/>
              <a:buNone/>
              <a:defRPr sz="3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ld Standard TT"/>
              <a:buNone/>
              <a:defRPr sz="3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ld Standard TT"/>
              <a:buNone/>
              <a:defRPr sz="3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ld Standard TT"/>
              <a:buNone/>
              <a:defRPr sz="3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ld Standard TT"/>
              <a:buNone/>
              <a:defRPr sz="3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ld Standard TT"/>
              <a:buNone/>
              <a:defRPr sz="3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ld Standard TT"/>
              <a:buNone/>
              <a:defRPr sz="3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ld Standard TT"/>
              <a:buNone/>
              <a:defRPr sz="3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ld Standard TT"/>
              <a:buNone/>
              <a:defRPr sz="3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ld Standard TT"/>
              <a:buChar char="●"/>
              <a:defRPr sz="18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ld Standard TT"/>
              <a:buChar char="○"/>
              <a:defRPr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ld Standard TT"/>
              <a:buChar char="■"/>
              <a:defRPr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ld Standard TT"/>
              <a:buChar char="●"/>
              <a:defRPr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ld Standard TT"/>
              <a:buChar char="○"/>
              <a:defRPr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ld Standard TT"/>
              <a:buChar char="■"/>
              <a:defRPr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ld Standard TT"/>
              <a:buChar char="●"/>
              <a:defRPr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ld Standard TT"/>
              <a:buChar char="○"/>
              <a:defRPr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Old Standard TT"/>
              <a:buChar char="■"/>
              <a:defRPr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1pPr>
            <a:lvl2pPr lvl="1" algn="r">
              <a:buNone/>
              <a:defRPr sz="1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2pPr>
            <a:lvl3pPr lvl="2" algn="r">
              <a:buNone/>
              <a:defRPr sz="1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3pPr>
            <a:lvl4pPr lvl="3" algn="r">
              <a:buNone/>
              <a:defRPr sz="1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4pPr>
            <a:lvl5pPr lvl="4" algn="r">
              <a:buNone/>
              <a:defRPr sz="1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5pPr>
            <a:lvl6pPr lvl="5" algn="r">
              <a:buNone/>
              <a:defRPr sz="1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6pPr>
            <a:lvl7pPr lvl="6" algn="r">
              <a:buNone/>
              <a:defRPr sz="1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7pPr>
            <a:lvl8pPr lvl="7" algn="r">
              <a:buNone/>
              <a:defRPr sz="1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8pPr>
            <a:lvl9pPr lvl="8" algn="r">
              <a:buNone/>
              <a:defRPr sz="1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/>
          <p:nvPr>
            <p:ph type="ctrTitle"/>
          </p:nvPr>
        </p:nvSpPr>
        <p:spPr>
          <a:xfrm>
            <a:off x="512700" y="158800"/>
            <a:ext cx="8118600" cy="1522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Module: Research Methods and Professional Development</a:t>
            </a:r>
            <a:r>
              <a:rPr lang="en"/>
              <a:t> </a:t>
            </a:r>
            <a:endParaRPr/>
          </a:p>
        </p:txBody>
      </p:sp>
      <p:sp>
        <p:nvSpPr>
          <p:cNvPr id="60" name="Google Shape;60;p13"/>
          <p:cNvSpPr txBox="1"/>
          <p:nvPr>
            <p:ph idx="1" type="subTitle"/>
          </p:nvPr>
        </p:nvSpPr>
        <p:spPr>
          <a:xfrm>
            <a:off x="595375" y="2269489"/>
            <a:ext cx="8118600" cy="787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Md Ahasanul Kobir Opy (2522648)</a:t>
            </a:r>
            <a:endParaRPr/>
          </a:p>
        </p:txBody>
      </p:sp>
      <p:sp>
        <p:nvSpPr>
          <p:cNvPr id="61" name="Google Shape;61;p13"/>
          <p:cNvSpPr txBox="1"/>
          <p:nvPr>
            <p:ph idx="1" type="subTitle"/>
          </p:nvPr>
        </p:nvSpPr>
        <p:spPr>
          <a:xfrm>
            <a:off x="541064" y="3802841"/>
            <a:ext cx="8118600" cy="787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Lecturer: Suresh Shanmugasundaram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4"/>
          <p:cNvSpPr txBox="1"/>
          <p:nvPr>
            <p:ph type="title"/>
          </p:nvPr>
        </p:nvSpPr>
        <p:spPr>
          <a:xfrm>
            <a:off x="739200" y="460196"/>
            <a:ext cx="7665600" cy="4198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>
                <a:solidFill>
                  <a:schemeClr val="lt1"/>
                </a:solidFill>
              </a:rPr>
              <a:t>Topic</a:t>
            </a:r>
            <a:endParaRPr sz="4000">
              <a:solidFill>
                <a:schemeClr val="lt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lt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lt1"/>
                </a:solidFill>
              </a:rPr>
              <a:t>Machine Learning-Based Detection and Digital Forensic Reconstruction of MAVLink Command-and-Control Attacks on UAVs.</a:t>
            </a:r>
            <a:endParaRPr sz="240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5"/>
          <p:cNvSpPr txBox="1"/>
          <p:nvPr>
            <p:ph type="title"/>
          </p:nvPr>
        </p:nvSpPr>
        <p:spPr>
          <a:xfrm>
            <a:off x="490250" y="526350"/>
            <a:ext cx="8416800" cy="4198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/>
              <a:t>Research Context &amp; Background</a:t>
            </a:r>
            <a:endParaRPr sz="40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lt1"/>
                </a:solidFill>
              </a:rPr>
              <a:t>The Proliferation of UAVs</a:t>
            </a:r>
            <a:endParaRPr sz="2400">
              <a:solidFill>
                <a:schemeClr val="lt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lt1"/>
                </a:solidFill>
              </a:rPr>
              <a:t>The MAVLink Protocol Flaw</a:t>
            </a:r>
            <a:endParaRPr sz="2400">
              <a:solidFill>
                <a:schemeClr val="lt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lt1"/>
                </a:solidFill>
              </a:rPr>
              <a:t>The Paradigm Shift</a:t>
            </a:r>
            <a:endParaRPr sz="2400">
              <a:solidFill>
                <a:schemeClr val="lt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lt1"/>
                </a:solidFill>
              </a:rPr>
              <a:t>The Core Issue</a:t>
            </a:r>
            <a:endParaRPr sz="240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6"/>
          <p:cNvSpPr txBox="1"/>
          <p:nvPr>
            <p:ph type="title"/>
          </p:nvPr>
        </p:nvSpPr>
        <p:spPr>
          <a:xfrm>
            <a:off x="326425" y="437025"/>
            <a:ext cx="8648400" cy="230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/>
              <a:t>Research Problem</a:t>
            </a:r>
            <a:endParaRPr sz="40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/>
              <a:t>Current ML models successfully act as real-time binary classifiers to detect anomalies,</a:t>
            </a:r>
            <a:r>
              <a:rPr lang="en" sz="2400"/>
              <a:t> but they fail to</a:t>
            </a: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preserve cryptographic and telemetry artifacts required for legal investigation</a:t>
            </a:r>
            <a:endParaRPr sz="2400"/>
          </a:p>
        </p:txBody>
      </p:sp>
      <p:pic>
        <p:nvPicPr>
          <p:cNvPr id="77" name="Google Shape;77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0267" y="3030967"/>
            <a:ext cx="8128001" cy="1320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7"/>
          <p:cNvSpPr txBox="1"/>
          <p:nvPr>
            <p:ph type="title"/>
          </p:nvPr>
        </p:nvSpPr>
        <p:spPr>
          <a:xfrm>
            <a:off x="265500" y="304800"/>
            <a:ext cx="4045200" cy="1320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/>
              <a:t>Research Aim &amp; Objectives</a:t>
            </a:r>
            <a:endParaRPr sz="4000"/>
          </a:p>
        </p:txBody>
      </p:sp>
      <p:sp>
        <p:nvSpPr>
          <p:cNvPr id="83" name="Google Shape;83;p17"/>
          <p:cNvSpPr txBox="1"/>
          <p:nvPr>
            <p:ph idx="1" type="subTitle"/>
          </p:nvPr>
        </p:nvSpPr>
        <p:spPr>
          <a:xfrm>
            <a:off x="265425" y="1625700"/>
            <a:ext cx="4045200" cy="243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/>
              <a:t>Design, implement, and critically evaluate a hybrid ML detection framework for MAVLink C2 attacks, proposing a novel methodology to securely extract and reconstruct the attack timeline.</a:t>
            </a: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4" name="Google Shape;84;p17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en" sz="2200"/>
              <a:t>Analyze Vulnerabilities</a:t>
            </a:r>
            <a:endParaRPr sz="2200"/>
          </a:p>
          <a:p>
            <a:pPr indent="-368300" lvl="0" marL="457200" rtl="0" algn="l">
              <a:spcBef>
                <a:spcPts val="1600"/>
              </a:spcBef>
              <a:spcAft>
                <a:spcPts val="0"/>
              </a:spcAft>
              <a:buSzPts val="2200"/>
              <a:buChar char="●"/>
            </a:pPr>
            <a:r>
              <a:rPr lang="en" sz="2200"/>
              <a:t>Automated Logging</a:t>
            </a:r>
            <a:endParaRPr sz="2200"/>
          </a:p>
          <a:p>
            <a:pPr indent="-368300" lvl="0" marL="457200" rtl="0" algn="l">
              <a:spcBef>
                <a:spcPts val="1600"/>
              </a:spcBef>
              <a:spcAft>
                <a:spcPts val="0"/>
              </a:spcAft>
              <a:buSzPts val="2200"/>
              <a:buChar char="●"/>
            </a:pPr>
            <a:r>
              <a:rPr lang="en" sz="2200"/>
              <a:t>Develop ML Detection</a:t>
            </a:r>
            <a:endParaRPr sz="2200"/>
          </a:p>
          <a:p>
            <a:pPr indent="-368300" lvl="0" marL="457200" rtl="0" algn="l">
              <a:spcBef>
                <a:spcPts val="1600"/>
              </a:spcBef>
              <a:spcAft>
                <a:spcPts val="1600"/>
              </a:spcAft>
              <a:buSzPts val="2200"/>
              <a:buChar char="●"/>
            </a:pPr>
            <a:r>
              <a:rPr lang="en" sz="2200"/>
              <a:t>Simulate &amp; Reconstruct</a:t>
            </a:r>
            <a:endParaRPr sz="22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8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/>
              <a:t>Literature Review </a:t>
            </a:r>
            <a:endParaRPr sz="4000"/>
          </a:p>
        </p:txBody>
      </p:sp>
      <p:sp>
        <p:nvSpPr>
          <p:cNvPr id="90" name="Google Shape;90;p18"/>
          <p:cNvSpPr txBox="1"/>
          <p:nvPr>
            <p:ph idx="1" type="body"/>
          </p:nvPr>
        </p:nvSpPr>
        <p:spPr>
          <a:xfrm>
            <a:off x="311700" y="1422400"/>
            <a:ext cx="7799400" cy="314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/>
              <a:t>K.A. et al. (2014) established the kinetic risk of unauthenticated packets.</a:t>
            </a:r>
            <a:endParaRPr sz="2400"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/>
              <a:t>Smith &amp; Doe (2023) confirmed heavy IT encryption degrades edge flight stability</a:t>
            </a:r>
            <a:endParaRPr sz="2400"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24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9"/>
          <p:cNvSpPr txBox="1"/>
          <p:nvPr>
            <p:ph type="title"/>
          </p:nvPr>
        </p:nvSpPr>
        <p:spPr>
          <a:xfrm>
            <a:off x="428025" y="220125"/>
            <a:ext cx="8118600" cy="4301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/>
              <a:t>Identified Gap</a:t>
            </a:r>
            <a:br>
              <a:rPr lang="en" sz="2400"/>
            </a:br>
            <a:r>
              <a:rPr lang="en" sz="2400"/>
              <a:t>While the cybersecurity community focuses on</a:t>
            </a: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/>
              <a:t>blocking active threats, digital forensics requires</a:t>
            </a: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immutable evidence.</a:t>
            </a: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2400"/>
              <a:t>Conclusion</a:t>
            </a:r>
            <a:r>
              <a:rPr lang="en" sz="2400"/>
              <a:t>: There is no cohesive, standardized</a:t>
            </a: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/>
              <a:t>framework linking real-time ML detection directly</a:t>
            </a: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/>
              <a:t>to secure, non-volatile forensic logging on the</a:t>
            </a: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/>
              <a:t>edge device</a:t>
            </a: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 txBox="1"/>
          <p:nvPr>
            <p:ph idx="1" type="body"/>
          </p:nvPr>
        </p:nvSpPr>
        <p:spPr>
          <a:xfrm>
            <a:off x="311700" y="1171675"/>
            <a:ext cx="7596300" cy="3397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en" sz="2400"/>
              <a:t>Design Science Research (DSR) &amp; Quantitative Experimental Simulation</a:t>
            </a:r>
            <a:endParaRPr sz="1600"/>
          </a:p>
        </p:txBody>
      </p:sp>
      <p:sp>
        <p:nvSpPr>
          <p:cNvPr id="101" name="Google Shape;101;p20"/>
          <p:cNvSpPr txBox="1"/>
          <p:nvPr>
            <p:ph type="title"/>
          </p:nvPr>
        </p:nvSpPr>
        <p:spPr>
          <a:xfrm>
            <a:off x="311700" y="445025"/>
            <a:ext cx="8832300" cy="61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/>
              <a:t>Research Methodology &amp; Architecture</a:t>
            </a:r>
            <a:endParaRPr sz="4000"/>
          </a:p>
        </p:txBody>
      </p:sp>
      <p:pic>
        <p:nvPicPr>
          <p:cNvPr id="102" name="Google Shape;102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3325" y="2218258"/>
            <a:ext cx="8314274" cy="225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1"/>
          <p:cNvSpPr txBox="1"/>
          <p:nvPr>
            <p:ph type="title"/>
          </p:nvPr>
        </p:nvSpPr>
        <p:spPr>
          <a:xfrm>
            <a:off x="490250" y="829725"/>
            <a:ext cx="8078100" cy="3787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/>
              <a:t>Data Collection &amp; Evaluation</a:t>
            </a:r>
            <a:br>
              <a:rPr lang="en" sz="2400"/>
            </a:br>
            <a:br>
              <a:rPr lang="en" sz="2400"/>
            </a:br>
            <a:r>
              <a:rPr lang="en" sz="2400"/>
              <a:t>Entirely synthesized data (PCAP, telemetry) from the HITL testbed. Public datasets are insufficient as they lack the volatile memory constraints and raw MAVLink logic</a:t>
            </a: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overwrites required</a:t>
            </a:r>
            <a:br>
              <a:rPr lang="en" sz="2400"/>
            </a:br>
            <a:endParaRPr sz="2400"/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/>
              <a:t>Classification Accuracy</a:t>
            </a:r>
            <a:endParaRPr sz="2400"/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/>
              <a:t>Computational Latency</a:t>
            </a:r>
            <a:endParaRPr sz="2400"/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/>
              <a:t>Evidence Yield</a:t>
            </a: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2"/>
          <p:cNvSpPr txBox="1"/>
          <p:nvPr>
            <p:ph idx="1" type="body"/>
          </p:nvPr>
        </p:nvSpPr>
        <p:spPr>
          <a:xfrm>
            <a:off x="294775" y="318975"/>
            <a:ext cx="8256600" cy="605100"/>
          </a:xfrm>
          <a:prstGeom prst="rect">
            <a:avLst/>
          </a:prstGeom>
          <a:solidFill>
            <a:schemeClr val="lt1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/>
              <a:t>Project Planning Timeline</a:t>
            </a:r>
            <a:endParaRPr sz="4000"/>
          </a:p>
        </p:txBody>
      </p:sp>
      <p:sp>
        <p:nvSpPr>
          <p:cNvPr id="113" name="Google Shape;113;p22"/>
          <p:cNvSpPr txBox="1"/>
          <p:nvPr/>
        </p:nvSpPr>
        <p:spPr>
          <a:xfrm>
            <a:off x="296250" y="1036550"/>
            <a:ext cx="8551500" cy="3140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</a:rPr>
              <a:t>The research is structured over a 12-week schedule to ensure completion prior to the submission</a:t>
            </a:r>
            <a:endParaRPr sz="2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</a:rPr>
              <a:t>d</a:t>
            </a:r>
            <a:r>
              <a:rPr lang="en" sz="2400">
                <a:solidFill>
                  <a:schemeClr val="dk1"/>
                </a:solidFill>
              </a:rPr>
              <a:t>eadline.</a:t>
            </a:r>
            <a:br>
              <a:rPr lang="en" sz="2400">
                <a:solidFill>
                  <a:schemeClr val="dk1"/>
                </a:solidFill>
              </a:rPr>
            </a:br>
            <a:r>
              <a:rPr lang="en" sz="2400">
                <a:solidFill>
                  <a:schemeClr val="dk1"/>
                </a:solidFill>
              </a:rPr>
              <a:t>Week 1-2: Literature Review</a:t>
            </a:r>
            <a:br>
              <a:rPr lang="en" sz="2400">
                <a:solidFill>
                  <a:schemeClr val="dk1"/>
                </a:solidFill>
              </a:rPr>
            </a:br>
            <a:r>
              <a:rPr lang="en" sz="2400">
                <a:solidFill>
                  <a:schemeClr val="dk1"/>
                </a:solidFill>
              </a:rPr>
              <a:t>Week 3-4: Lab and Testbed Setup</a:t>
            </a:r>
            <a:br>
              <a:rPr lang="en" sz="2400">
                <a:solidFill>
                  <a:schemeClr val="dk1"/>
                </a:solidFill>
              </a:rPr>
            </a:br>
            <a:r>
              <a:rPr lang="en" sz="2400">
                <a:solidFill>
                  <a:schemeClr val="dk1"/>
                </a:solidFill>
              </a:rPr>
              <a:t>Week 5-6: Simulate C2 Attacks</a:t>
            </a:r>
            <a:endParaRPr sz="2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</a:rPr>
              <a:t>Week 7-8: ML Model and Logger Deb</a:t>
            </a:r>
            <a:br>
              <a:rPr lang="en" sz="2400">
                <a:solidFill>
                  <a:schemeClr val="dk1"/>
                </a:solidFill>
              </a:rPr>
            </a:br>
            <a:r>
              <a:rPr lang="en" sz="2400">
                <a:solidFill>
                  <a:schemeClr val="dk1"/>
                </a:solidFill>
              </a:rPr>
              <a:t>Week 9-10: Data Analytics</a:t>
            </a:r>
            <a:endParaRPr sz="24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3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/>
              <a:t>Impact, and References</a:t>
            </a:r>
            <a:endParaRPr sz="4000"/>
          </a:p>
        </p:txBody>
      </p:sp>
      <p:sp>
        <p:nvSpPr>
          <p:cNvPr id="119" name="Google Shape;119;p23"/>
          <p:cNvSpPr txBox="1"/>
          <p:nvPr>
            <p:ph idx="1" type="body"/>
          </p:nvPr>
        </p:nvSpPr>
        <p:spPr>
          <a:xfrm>
            <a:off x="311700" y="1171600"/>
            <a:ext cx="8646000" cy="3397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/>
              <a:t>Transitions aviation cybersecurity from reactive analytics to proactive forensic readiness, providing incident responders with legally defensible evidence</a:t>
            </a:r>
            <a:endParaRPr sz="2400"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lang="en" sz="2400"/>
              <a:t>[1] K. A. et al., "Vulnerability Analysis of MAVLink...", DTIC, 2014.</a:t>
            </a:r>
            <a:br>
              <a:rPr lang="en" sz="2400"/>
            </a:br>
            <a:r>
              <a:rPr lang="en" sz="2400"/>
              <a:t>[2] S. Jeong et al., "MUVIDS: False MAVLink Injection Attack Detection...", AutoSec, 2021.</a:t>
            </a:r>
            <a:endParaRPr sz="2400"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400"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24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/>
          <p:cNvSpPr txBox="1"/>
          <p:nvPr>
            <p:ph idx="1" type="body"/>
          </p:nvPr>
        </p:nvSpPr>
        <p:spPr>
          <a:xfrm>
            <a:off x="1521500" y="205002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/>
              <a:t>Any Questions</a:t>
            </a:r>
            <a:endParaRPr sz="30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Paperback">
  <a:themeElements>
    <a:clrScheme name="Paperback">
      <a:dk1>
        <a:srgbClr val="000000"/>
      </a:dk1>
      <a:lt1>
        <a:srgbClr val="FFFFFF"/>
      </a:lt1>
      <a:dk2>
        <a:srgbClr val="00695C"/>
      </a:dk2>
      <a:lt2>
        <a:srgbClr val="26A69A"/>
      </a:lt2>
      <a:accent1>
        <a:srgbClr val="FFFBF0"/>
      </a:accent1>
      <a:accent2>
        <a:srgbClr val="B7B7B7"/>
      </a:accent2>
      <a:accent3>
        <a:srgbClr val="FB8C00"/>
      </a:accent3>
      <a:accent4>
        <a:srgbClr val="80CBC4"/>
      </a:accent4>
      <a:accent5>
        <a:srgbClr val="AF4345"/>
      </a:accent5>
      <a:accent6>
        <a:srgbClr val="F58F8F"/>
      </a:accent6>
      <a:hlink>
        <a:srgbClr val="AF4345"/>
      </a:hlink>
      <a:folHlink>
        <a:srgbClr val="AF4345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