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9"/>
  </p:notesMasterIdLst>
  <p:sldIdLst>
    <p:sldId id="530" r:id="rId5"/>
    <p:sldId id="531" r:id="rId6"/>
    <p:sldId id="563" r:id="rId7"/>
    <p:sldId id="564" r:id="rId8"/>
    <p:sldId id="562" r:id="rId9"/>
    <p:sldId id="548" r:id="rId10"/>
    <p:sldId id="547" r:id="rId11"/>
    <p:sldId id="533" r:id="rId12"/>
    <p:sldId id="538" r:id="rId13"/>
    <p:sldId id="549" r:id="rId14"/>
    <p:sldId id="550" r:id="rId15"/>
    <p:sldId id="551" r:id="rId16"/>
    <p:sldId id="552" r:id="rId17"/>
    <p:sldId id="553" r:id="rId18"/>
    <p:sldId id="554" r:id="rId19"/>
    <p:sldId id="555" r:id="rId20"/>
    <p:sldId id="342" r:id="rId21"/>
    <p:sldId id="331" r:id="rId22"/>
    <p:sldId id="566" r:id="rId23"/>
    <p:sldId id="567" r:id="rId24"/>
    <p:sldId id="343" r:id="rId25"/>
    <p:sldId id="345" r:id="rId26"/>
    <p:sldId id="350" r:id="rId27"/>
    <p:sldId id="565" r:id="rId28"/>
    <p:sldId id="568" r:id="rId29"/>
    <p:sldId id="556" r:id="rId30"/>
    <p:sldId id="557" r:id="rId31"/>
    <p:sldId id="558" r:id="rId32"/>
    <p:sldId id="560" r:id="rId33"/>
    <p:sldId id="561" r:id="rId34"/>
    <p:sldId id="572" r:id="rId35"/>
    <p:sldId id="570" r:id="rId36"/>
    <p:sldId id="571" r:id="rId37"/>
    <p:sldId id="56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 id="4" name="Admin" initials="A" lastIdx="1" clrIdx="3">
    <p:extLst>
      <p:ext uri="{19B8F6BF-5375-455C-9EA6-DF929625EA0E}">
        <p15:presenceInfo xmlns:p15="http://schemas.microsoft.com/office/powerpoint/2012/main" userId="Admi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1689"/>
    <a:srgbClr val="F01688"/>
    <a:srgbClr val="E218A3"/>
    <a:srgbClr val="8822EE"/>
    <a:srgbClr val="2F21F3"/>
    <a:srgbClr val="FEB52B"/>
    <a:srgbClr val="6F22E3"/>
    <a:srgbClr val="BA20DB"/>
    <a:srgbClr val="6A23F1"/>
    <a:srgbClr val="2F22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362C51-9BA1-4953-A997-8BEB3CAE96EE}" v="7" dt="2025-12-01T14:10:55.6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422"/>
  </p:normalViewPr>
  <p:slideViewPr>
    <p:cSldViewPr snapToGrid="0">
      <p:cViewPr varScale="1">
        <p:scale>
          <a:sx n="87" d="100"/>
          <a:sy n="87" d="100"/>
        </p:scale>
        <p:origin x="51"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47"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commentAuthors" Target="commentAuthors.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53D96902-E1FC-44B3-AA87-BA3735497BFB}"/>
    <pc:docChg chg="undo custSel addSld delSld modSld">
      <pc:chgData name="Rhodri Thomas" userId="97013524-85ec-4bc1-99cf-ee75f81eb8cc" providerId="ADAL" clId="{53D96902-E1FC-44B3-AA87-BA3735497BFB}" dt="2025-11-11T10:14:18.488" v="931" actId="14100"/>
      <pc:docMkLst>
        <pc:docMk/>
      </pc:docMkLst>
      <pc:sldChg chg="modSp mod setBg">
        <pc:chgData name="Rhodri Thomas" userId="97013524-85ec-4bc1-99cf-ee75f81eb8cc" providerId="ADAL" clId="{53D96902-E1FC-44B3-AA87-BA3735497BFB}" dt="2025-11-11T09:49:39.750" v="37" actId="207"/>
        <pc:sldMkLst>
          <pc:docMk/>
          <pc:sldMk cId="0" sldId="331"/>
        </pc:sldMkLst>
        <pc:spChg chg="mod">
          <ac:chgData name="Rhodri Thomas" userId="97013524-85ec-4bc1-99cf-ee75f81eb8cc" providerId="ADAL" clId="{53D96902-E1FC-44B3-AA87-BA3735497BFB}" dt="2025-11-11T09:49:39.750" v="37" actId="207"/>
          <ac:spMkLst>
            <pc:docMk/>
            <pc:sldMk cId="0" sldId="331"/>
            <ac:spMk id="10241" creationId="{00000000-0000-0000-0000-000000000000}"/>
          </ac:spMkLst>
        </pc:spChg>
        <pc:spChg chg="mod">
          <ac:chgData name="Rhodri Thomas" userId="97013524-85ec-4bc1-99cf-ee75f81eb8cc" providerId="ADAL" clId="{53D96902-E1FC-44B3-AA87-BA3735497BFB}" dt="2025-11-11T09:49:35.464" v="36" actId="113"/>
          <ac:spMkLst>
            <pc:docMk/>
            <pc:sldMk cId="0" sldId="331"/>
            <ac:spMk id="10242" creationId="{00000000-0000-0000-0000-000000000000}"/>
          </ac:spMkLst>
        </pc:spChg>
      </pc:sldChg>
      <pc:sldChg chg="modSp mod">
        <pc:chgData name="Rhodri Thomas" userId="97013524-85ec-4bc1-99cf-ee75f81eb8cc" providerId="ADAL" clId="{53D96902-E1FC-44B3-AA87-BA3735497BFB}" dt="2025-11-11T09:48:43.765" v="28" actId="113"/>
        <pc:sldMkLst>
          <pc:docMk/>
          <pc:sldMk cId="0" sldId="342"/>
        </pc:sldMkLst>
        <pc:spChg chg="mod">
          <ac:chgData name="Rhodri Thomas" userId="97013524-85ec-4bc1-99cf-ee75f81eb8cc" providerId="ADAL" clId="{53D96902-E1FC-44B3-AA87-BA3735497BFB}" dt="2025-11-11T09:48:43.765" v="28" actId="113"/>
          <ac:spMkLst>
            <pc:docMk/>
            <pc:sldMk cId="0" sldId="342"/>
            <ac:spMk id="9218" creationId="{00000000-0000-0000-0000-000000000000}"/>
          </ac:spMkLst>
        </pc:spChg>
      </pc:sldChg>
      <pc:sldChg chg="modSp mod">
        <pc:chgData name="Rhodri Thomas" userId="97013524-85ec-4bc1-99cf-ee75f81eb8cc" providerId="ADAL" clId="{53D96902-E1FC-44B3-AA87-BA3735497BFB}" dt="2025-11-11T09:59:38.586" v="544" actId="1076"/>
        <pc:sldMkLst>
          <pc:docMk/>
          <pc:sldMk cId="0" sldId="343"/>
        </pc:sldMkLst>
        <pc:spChg chg="mod">
          <ac:chgData name="Rhodri Thomas" userId="97013524-85ec-4bc1-99cf-ee75f81eb8cc" providerId="ADAL" clId="{53D96902-E1FC-44B3-AA87-BA3735497BFB}" dt="2025-11-11T09:59:38.586" v="544" actId="1076"/>
          <ac:spMkLst>
            <pc:docMk/>
            <pc:sldMk cId="0" sldId="343"/>
            <ac:spMk id="11265" creationId="{00000000-0000-0000-0000-000000000000}"/>
          </ac:spMkLst>
        </pc:spChg>
        <pc:spChg chg="mod">
          <ac:chgData name="Rhodri Thomas" userId="97013524-85ec-4bc1-99cf-ee75f81eb8cc" providerId="ADAL" clId="{53D96902-E1FC-44B3-AA87-BA3735497BFB}" dt="2025-11-11T09:59:29.648" v="543" actId="20577"/>
          <ac:spMkLst>
            <pc:docMk/>
            <pc:sldMk cId="0" sldId="343"/>
            <ac:spMk id="11266" creationId="{00000000-0000-0000-0000-000000000000}"/>
          </ac:spMkLst>
        </pc:spChg>
        <pc:spChg chg="mod">
          <ac:chgData name="Rhodri Thomas" userId="97013524-85ec-4bc1-99cf-ee75f81eb8cc" providerId="ADAL" clId="{53D96902-E1FC-44B3-AA87-BA3735497BFB}" dt="2025-11-11T09:50:14.981" v="38" actId="207"/>
          <ac:spMkLst>
            <pc:docMk/>
            <pc:sldMk cId="0" sldId="343"/>
            <ac:spMk id="11269" creationId="{00000000-0000-0000-0000-000000000000}"/>
          </ac:spMkLst>
        </pc:spChg>
        <pc:spChg chg="mod">
          <ac:chgData name="Rhodri Thomas" userId="97013524-85ec-4bc1-99cf-ee75f81eb8cc" providerId="ADAL" clId="{53D96902-E1FC-44B3-AA87-BA3735497BFB}" dt="2025-11-11T09:50:22.581" v="39" actId="207"/>
          <ac:spMkLst>
            <pc:docMk/>
            <pc:sldMk cId="0" sldId="343"/>
            <ac:spMk id="11270" creationId="{00000000-0000-0000-0000-000000000000}"/>
          </ac:spMkLst>
        </pc:spChg>
      </pc:sldChg>
      <pc:sldChg chg="modSp mod">
        <pc:chgData name="Rhodri Thomas" userId="97013524-85ec-4bc1-99cf-ee75f81eb8cc" providerId="ADAL" clId="{53D96902-E1FC-44B3-AA87-BA3735497BFB}" dt="2025-11-11T10:05:43.400" v="579" actId="5793"/>
        <pc:sldMkLst>
          <pc:docMk/>
          <pc:sldMk cId="0" sldId="345"/>
        </pc:sldMkLst>
        <pc:spChg chg="mod">
          <ac:chgData name="Rhodri Thomas" userId="97013524-85ec-4bc1-99cf-ee75f81eb8cc" providerId="ADAL" clId="{53D96902-E1FC-44B3-AA87-BA3735497BFB}" dt="2025-11-11T10:05:43.400" v="579" actId="5793"/>
          <ac:spMkLst>
            <pc:docMk/>
            <pc:sldMk cId="0" sldId="345"/>
            <ac:spMk id="12290" creationId="{00000000-0000-0000-0000-000000000000}"/>
          </ac:spMkLst>
        </pc:spChg>
        <pc:picChg chg="mod">
          <ac:chgData name="Rhodri Thomas" userId="97013524-85ec-4bc1-99cf-ee75f81eb8cc" providerId="ADAL" clId="{53D96902-E1FC-44B3-AA87-BA3735497BFB}" dt="2025-11-11T09:50:50.203" v="42" actId="1076"/>
          <ac:picMkLst>
            <pc:docMk/>
            <pc:sldMk cId="0" sldId="345"/>
            <ac:picMk id="12291" creationId="{00000000-0000-0000-0000-000000000000}"/>
          </ac:picMkLst>
        </pc:picChg>
      </pc:sldChg>
      <pc:sldChg chg="modSp mod delCm">
        <pc:chgData name="Rhodri Thomas" userId="97013524-85ec-4bc1-99cf-ee75f81eb8cc" providerId="ADAL" clId="{53D96902-E1FC-44B3-AA87-BA3735497BFB}" dt="2025-11-11T09:53:44.585" v="200" actId="14100"/>
        <pc:sldMkLst>
          <pc:docMk/>
          <pc:sldMk cId="3810382507" sldId="350"/>
        </pc:sldMkLst>
        <pc:spChg chg="mod">
          <ac:chgData name="Rhodri Thomas" userId="97013524-85ec-4bc1-99cf-ee75f81eb8cc" providerId="ADAL" clId="{53D96902-E1FC-44B3-AA87-BA3735497BFB}" dt="2025-11-11T09:51:27.571" v="43" actId="1076"/>
          <ac:spMkLst>
            <pc:docMk/>
            <pc:sldMk cId="3810382507" sldId="350"/>
            <ac:spMk id="13313" creationId="{00000000-0000-0000-0000-000000000000}"/>
          </ac:spMkLst>
        </pc:spChg>
        <pc:spChg chg="mod">
          <ac:chgData name="Rhodri Thomas" userId="97013524-85ec-4bc1-99cf-ee75f81eb8cc" providerId="ADAL" clId="{53D96902-E1FC-44B3-AA87-BA3735497BFB}" dt="2025-11-11T09:53:44.585" v="200" actId="14100"/>
          <ac:spMkLst>
            <pc:docMk/>
            <pc:sldMk cId="3810382507" sldId="350"/>
            <ac:spMk id="13314" creationId="{00000000-0000-0000-0000-000000000000}"/>
          </ac:spMkLst>
        </pc:spChg>
        <pc:picChg chg="mod">
          <ac:chgData name="Rhodri Thomas" userId="97013524-85ec-4bc1-99cf-ee75f81eb8cc" providerId="ADAL" clId="{53D96902-E1FC-44B3-AA87-BA3735497BFB}" dt="2025-11-11T09:52:52.168" v="56" actId="1076"/>
          <ac:picMkLst>
            <pc:docMk/>
            <pc:sldMk cId="3810382507" sldId="350"/>
            <ac:picMk id="2" creationId="{00000000-0000-0000-0000-000000000000}"/>
          </ac:picMkLst>
        </pc:picChg>
      </pc:sldChg>
      <pc:sldChg chg="modSp mod">
        <pc:chgData name="Rhodri Thomas" userId="97013524-85ec-4bc1-99cf-ee75f81eb8cc" providerId="ADAL" clId="{53D96902-E1FC-44B3-AA87-BA3735497BFB}" dt="2025-11-11T10:14:18.488" v="931" actId="14100"/>
        <pc:sldMkLst>
          <pc:docMk/>
          <pc:sldMk cId="800335140" sldId="550"/>
        </pc:sldMkLst>
        <pc:spChg chg="mod">
          <ac:chgData name="Rhodri Thomas" userId="97013524-85ec-4bc1-99cf-ee75f81eb8cc" providerId="ADAL" clId="{53D96902-E1FC-44B3-AA87-BA3735497BFB}" dt="2025-11-11T10:14:18.488" v="931" actId="14100"/>
          <ac:spMkLst>
            <pc:docMk/>
            <pc:sldMk cId="800335140" sldId="550"/>
            <ac:spMk id="2" creationId="{D249E45E-D6A7-9780-F652-BAF86DFBCC00}"/>
          </ac:spMkLst>
        </pc:spChg>
        <pc:spChg chg="mod">
          <ac:chgData name="Rhodri Thomas" userId="97013524-85ec-4bc1-99cf-ee75f81eb8cc" providerId="ADAL" clId="{53D96902-E1FC-44B3-AA87-BA3735497BFB}" dt="2025-11-11T10:14:11.642" v="918" actId="1076"/>
          <ac:spMkLst>
            <pc:docMk/>
            <pc:sldMk cId="800335140" sldId="550"/>
            <ac:spMk id="12" creationId="{C8798289-3EAB-4CA5-7993-7BB1152DF67D}"/>
          </ac:spMkLst>
        </pc:spChg>
      </pc:sldChg>
      <pc:sldChg chg="modSp new mod">
        <pc:chgData name="Rhodri Thomas" userId="97013524-85ec-4bc1-99cf-ee75f81eb8cc" providerId="ADAL" clId="{53D96902-E1FC-44B3-AA87-BA3735497BFB}" dt="2025-11-11T09:55:44.814" v="450" actId="20577"/>
        <pc:sldMkLst>
          <pc:docMk/>
          <pc:sldMk cId="1180086206" sldId="565"/>
        </pc:sldMkLst>
        <pc:spChg chg="mod">
          <ac:chgData name="Rhodri Thomas" userId="97013524-85ec-4bc1-99cf-ee75f81eb8cc" providerId="ADAL" clId="{53D96902-E1FC-44B3-AA87-BA3735497BFB}" dt="2025-11-11T09:54:59.469" v="364" actId="20577"/>
          <ac:spMkLst>
            <pc:docMk/>
            <pc:sldMk cId="1180086206" sldId="565"/>
            <ac:spMk id="2" creationId="{62FC8EAD-2003-F023-0A3D-7671D0ED76A1}"/>
          </ac:spMkLst>
        </pc:spChg>
        <pc:spChg chg="mod">
          <ac:chgData name="Rhodri Thomas" userId="97013524-85ec-4bc1-99cf-ee75f81eb8cc" providerId="ADAL" clId="{53D96902-E1FC-44B3-AA87-BA3735497BFB}" dt="2025-11-11T09:55:44.814" v="450" actId="20577"/>
          <ac:spMkLst>
            <pc:docMk/>
            <pc:sldMk cId="1180086206" sldId="565"/>
            <ac:spMk id="3" creationId="{A5656D2B-607F-C8A6-E8C8-4D6A088CA751}"/>
          </ac:spMkLst>
        </pc:spChg>
      </pc:sldChg>
      <pc:sldChg chg="addSp delSp modSp new del mod">
        <pc:chgData name="Rhodri Thomas" userId="97013524-85ec-4bc1-99cf-ee75f81eb8cc" providerId="ADAL" clId="{53D96902-E1FC-44B3-AA87-BA3735497BFB}" dt="2025-11-11T09:53:49.685" v="201" actId="47"/>
        <pc:sldMkLst>
          <pc:docMk/>
          <pc:sldMk cId="3578065234" sldId="565"/>
        </pc:sldMkLst>
        <pc:spChg chg="del mod">
          <ac:chgData name="Rhodri Thomas" userId="97013524-85ec-4bc1-99cf-ee75f81eb8cc" providerId="ADAL" clId="{53D96902-E1FC-44B3-AA87-BA3735497BFB}" dt="2025-11-11T09:46:42.656" v="2" actId="478"/>
          <ac:spMkLst>
            <pc:docMk/>
            <pc:sldMk cId="3578065234" sldId="565"/>
            <ac:spMk id="7" creationId="{F307B060-C50B-EF33-5DC0-D4F5BEFD39D7}"/>
          </ac:spMkLst>
        </pc:spChg>
        <pc:spChg chg="add del">
          <ac:chgData name="Rhodri Thomas" userId="97013524-85ec-4bc1-99cf-ee75f81eb8cc" providerId="ADAL" clId="{53D96902-E1FC-44B3-AA87-BA3735497BFB}" dt="2025-11-11T09:46:46.751" v="4" actId="22"/>
          <ac:spMkLst>
            <pc:docMk/>
            <pc:sldMk cId="3578065234" sldId="565"/>
            <ac:spMk id="10" creationId="{EC60900D-D4F2-E3CB-361A-D78072D08237}"/>
          </ac:spMkLst>
        </pc:spChg>
      </pc:sldChg>
      <pc:sldChg chg="addSp delSp modSp new mod">
        <pc:chgData name="Rhodri Thomas" userId="97013524-85ec-4bc1-99cf-ee75f81eb8cc" providerId="ADAL" clId="{53D96902-E1FC-44B3-AA87-BA3735497BFB}" dt="2025-11-11T10:05:51.211" v="580" actId="5793"/>
        <pc:sldMkLst>
          <pc:docMk/>
          <pc:sldMk cId="145454350" sldId="566"/>
        </pc:sldMkLst>
        <pc:spChg chg="del mod">
          <ac:chgData name="Rhodri Thomas" userId="97013524-85ec-4bc1-99cf-ee75f81eb8cc" providerId="ADAL" clId="{53D96902-E1FC-44B3-AA87-BA3735497BFB}" dt="2025-11-11T09:58:28.932" v="530" actId="478"/>
          <ac:spMkLst>
            <pc:docMk/>
            <pc:sldMk cId="145454350" sldId="566"/>
            <ac:spMk id="2" creationId="{E91E497F-A7B7-4E92-1731-0FBBF87CD09B}"/>
          </ac:spMkLst>
        </pc:spChg>
        <pc:spChg chg="mod">
          <ac:chgData name="Rhodri Thomas" userId="97013524-85ec-4bc1-99cf-ee75f81eb8cc" providerId="ADAL" clId="{53D96902-E1FC-44B3-AA87-BA3735497BFB}" dt="2025-11-11T10:05:51.211" v="580" actId="5793"/>
          <ac:spMkLst>
            <pc:docMk/>
            <pc:sldMk cId="145454350" sldId="566"/>
            <ac:spMk id="3" creationId="{A3DF4CD9-EA11-0F7A-99EB-53F421076B41}"/>
          </ac:spMkLst>
        </pc:spChg>
        <pc:picChg chg="add mod modCrop">
          <ac:chgData name="Rhodri Thomas" userId="97013524-85ec-4bc1-99cf-ee75f81eb8cc" providerId="ADAL" clId="{53D96902-E1FC-44B3-AA87-BA3735497BFB}" dt="2025-11-11T09:57:44.309" v="457" actId="1076"/>
          <ac:picMkLst>
            <pc:docMk/>
            <pc:sldMk cId="145454350" sldId="566"/>
            <ac:picMk id="5" creationId="{5CAC134C-D53B-4E57-B43E-F668CF3316E3}"/>
          </ac:picMkLst>
        </pc:picChg>
      </pc:sldChg>
      <pc:sldChg chg="addSp delSp modSp add mod">
        <pc:chgData name="Rhodri Thomas" userId="97013524-85ec-4bc1-99cf-ee75f81eb8cc" providerId="ADAL" clId="{53D96902-E1FC-44B3-AA87-BA3735497BFB}" dt="2025-11-11T09:59:20.975" v="540" actId="14100"/>
        <pc:sldMkLst>
          <pc:docMk/>
          <pc:sldMk cId="2967775502" sldId="567"/>
        </pc:sldMkLst>
        <pc:spChg chg="mod">
          <ac:chgData name="Rhodri Thomas" userId="97013524-85ec-4bc1-99cf-ee75f81eb8cc" providerId="ADAL" clId="{53D96902-E1FC-44B3-AA87-BA3735497BFB}" dt="2025-11-11T09:59:11.775" v="538" actId="1076"/>
          <ac:spMkLst>
            <pc:docMk/>
            <pc:sldMk cId="2967775502" sldId="567"/>
            <ac:spMk id="3" creationId="{A3DF4CD9-EA11-0F7A-99EB-53F421076B41}"/>
          </ac:spMkLst>
        </pc:spChg>
        <pc:picChg chg="add mod modCrop">
          <ac:chgData name="Rhodri Thomas" userId="97013524-85ec-4bc1-99cf-ee75f81eb8cc" providerId="ADAL" clId="{53D96902-E1FC-44B3-AA87-BA3735497BFB}" dt="2025-11-11T09:59:20.975" v="540" actId="14100"/>
          <ac:picMkLst>
            <pc:docMk/>
            <pc:sldMk cId="2967775502" sldId="567"/>
            <ac:picMk id="4" creationId="{7288177D-4F92-9B12-ADDE-96F5321D8252}"/>
          </ac:picMkLst>
        </pc:picChg>
        <pc:picChg chg="del">
          <ac:chgData name="Rhodri Thomas" userId="97013524-85ec-4bc1-99cf-ee75f81eb8cc" providerId="ADAL" clId="{53D96902-E1FC-44B3-AA87-BA3735497BFB}" dt="2025-11-11T09:58:52.154" v="532" actId="478"/>
          <ac:picMkLst>
            <pc:docMk/>
            <pc:sldMk cId="2967775502" sldId="567"/>
            <ac:picMk id="5" creationId="{5CAC134C-D53B-4E57-B43E-F668CF3316E3}"/>
          </ac:picMkLst>
        </pc:picChg>
      </pc:sldChg>
      <pc:sldChg chg="addSp delSp modSp new mod">
        <pc:chgData name="Rhodri Thomas" userId="97013524-85ec-4bc1-99cf-ee75f81eb8cc" providerId="ADAL" clId="{53D96902-E1FC-44B3-AA87-BA3735497BFB}" dt="2025-11-11T10:08:47.927" v="840" actId="20577"/>
        <pc:sldMkLst>
          <pc:docMk/>
          <pc:sldMk cId="1420464213" sldId="568"/>
        </pc:sldMkLst>
        <pc:spChg chg="mod">
          <ac:chgData name="Rhodri Thomas" userId="97013524-85ec-4bc1-99cf-ee75f81eb8cc" providerId="ADAL" clId="{53D96902-E1FC-44B3-AA87-BA3735497BFB}" dt="2025-11-11T10:08:47.927" v="840" actId="20577"/>
          <ac:spMkLst>
            <pc:docMk/>
            <pc:sldMk cId="1420464213" sldId="568"/>
            <ac:spMk id="2" creationId="{D911142A-93CB-080B-42A3-077019ACC0DC}"/>
          </ac:spMkLst>
        </pc:spChg>
        <pc:spChg chg="del">
          <ac:chgData name="Rhodri Thomas" userId="97013524-85ec-4bc1-99cf-ee75f81eb8cc" providerId="ADAL" clId="{53D96902-E1FC-44B3-AA87-BA3735497BFB}" dt="2025-11-11T10:05:05.277" v="546" actId="22"/>
          <ac:spMkLst>
            <pc:docMk/>
            <pc:sldMk cId="1420464213" sldId="568"/>
            <ac:spMk id="3" creationId="{CFC0C847-FAA5-480C-36FE-6F8BDBA2E020}"/>
          </ac:spMkLst>
        </pc:spChg>
        <pc:spChg chg="add mod">
          <ac:chgData name="Rhodri Thomas" userId="97013524-85ec-4bc1-99cf-ee75f81eb8cc" providerId="ADAL" clId="{53D96902-E1FC-44B3-AA87-BA3735497BFB}" dt="2025-11-11T10:08:33.485" v="839" actId="20577"/>
          <ac:spMkLst>
            <pc:docMk/>
            <pc:sldMk cId="1420464213" sldId="568"/>
            <ac:spMk id="6" creationId="{C56DFB90-A5AB-A439-CC78-0854B34D953B}"/>
          </ac:spMkLst>
        </pc:spChg>
        <pc:picChg chg="add mod ord modCrop">
          <ac:chgData name="Rhodri Thomas" userId="97013524-85ec-4bc1-99cf-ee75f81eb8cc" providerId="ADAL" clId="{53D96902-E1FC-44B3-AA87-BA3735497BFB}" dt="2025-11-11T10:05:19.745" v="550" actId="14100"/>
          <ac:picMkLst>
            <pc:docMk/>
            <pc:sldMk cId="1420464213" sldId="568"/>
            <ac:picMk id="5" creationId="{0A365E65-9106-0161-94C5-DDDE1AFF84E5}"/>
          </ac:picMkLst>
        </pc:picChg>
      </pc:sldChg>
      <pc:sldChg chg="delSp modSp new mod">
        <pc:chgData name="Rhodri Thomas" userId="97013524-85ec-4bc1-99cf-ee75f81eb8cc" providerId="ADAL" clId="{53D96902-E1FC-44B3-AA87-BA3735497BFB}" dt="2025-11-11T10:12:20.203" v="874" actId="478"/>
        <pc:sldMkLst>
          <pc:docMk/>
          <pc:sldMk cId="3632409745" sldId="569"/>
        </pc:sldMkLst>
        <pc:spChg chg="mod">
          <ac:chgData name="Rhodri Thomas" userId="97013524-85ec-4bc1-99cf-ee75f81eb8cc" providerId="ADAL" clId="{53D96902-E1FC-44B3-AA87-BA3735497BFB}" dt="2025-11-11T10:12:17.030" v="872" actId="1076"/>
          <ac:spMkLst>
            <pc:docMk/>
            <pc:sldMk cId="3632409745" sldId="569"/>
            <ac:spMk id="2" creationId="{500745DA-4138-82B3-6041-792F9393E1DB}"/>
          </ac:spMkLst>
        </pc:spChg>
        <pc:spChg chg="mod">
          <ac:chgData name="Rhodri Thomas" userId="97013524-85ec-4bc1-99cf-ee75f81eb8cc" providerId="ADAL" clId="{53D96902-E1FC-44B3-AA87-BA3735497BFB}" dt="2025-11-11T10:12:14.864" v="871" actId="1076"/>
          <ac:spMkLst>
            <pc:docMk/>
            <pc:sldMk cId="3632409745" sldId="569"/>
            <ac:spMk id="3" creationId="{E8224261-2020-A1B8-B2DA-6B93B84751BC}"/>
          </ac:spMkLst>
        </pc:spChg>
        <pc:spChg chg="del mod">
          <ac:chgData name="Rhodri Thomas" userId="97013524-85ec-4bc1-99cf-ee75f81eb8cc" providerId="ADAL" clId="{53D96902-E1FC-44B3-AA87-BA3735497BFB}" dt="2025-11-11T10:12:08.686" v="866" actId="478"/>
          <ac:spMkLst>
            <pc:docMk/>
            <pc:sldMk cId="3632409745" sldId="569"/>
            <ac:spMk id="4" creationId="{A1C73AA9-9023-27EA-52A1-BCB30B0379F0}"/>
          </ac:spMkLst>
        </pc:spChg>
        <pc:spChg chg="del mod">
          <ac:chgData name="Rhodri Thomas" userId="97013524-85ec-4bc1-99cf-ee75f81eb8cc" providerId="ADAL" clId="{53D96902-E1FC-44B3-AA87-BA3735497BFB}" dt="2025-11-11T10:12:12.226" v="870" actId="478"/>
          <ac:spMkLst>
            <pc:docMk/>
            <pc:sldMk cId="3632409745" sldId="569"/>
            <ac:spMk id="5" creationId="{72D130D2-68AE-66CC-AF47-95506A0418A9}"/>
          </ac:spMkLst>
        </pc:spChg>
        <pc:spChg chg="del mod">
          <ac:chgData name="Rhodri Thomas" userId="97013524-85ec-4bc1-99cf-ee75f81eb8cc" providerId="ADAL" clId="{53D96902-E1FC-44B3-AA87-BA3735497BFB}" dt="2025-11-11T10:12:10.452" v="868" actId="478"/>
          <ac:spMkLst>
            <pc:docMk/>
            <pc:sldMk cId="3632409745" sldId="569"/>
            <ac:spMk id="6" creationId="{3BFCAC5F-4B62-EF20-D65D-D0D0E2583807}"/>
          </ac:spMkLst>
        </pc:spChg>
        <pc:spChg chg="del mod">
          <ac:chgData name="Rhodri Thomas" userId="97013524-85ec-4bc1-99cf-ee75f81eb8cc" providerId="ADAL" clId="{53D96902-E1FC-44B3-AA87-BA3735497BFB}" dt="2025-11-11T10:12:06.728" v="864" actId="478"/>
          <ac:spMkLst>
            <pc:docMk/>
            <pc:sldMk cId="3632409745" sldId="569"/>
            <ac:spMk id="7" creationId="{DFE4DBC5-6A3E-458B-5F7E-C894FEB5AD59}"/>
          </ac:spMkLst>
        </pc:spChg>
        <pc:spChg chg="del mod">
          <ac:chgData name="Rhodri Thomas" userId="97013524-85ec-4bc1-99cf-ee75f81eb8cc" providerId="ADAL" clId="{53D96902-E1FC-44B3-AA87-BA3735497BFB}" dt="2025-11-11T10:12:20.203" v="874" actId="478"/>
          <ac:spMkLst>
            <pc:docMk/>
            <pc:sldMk cId="3632409745" sldId="569"/>
            <ac:spMk id="8" creationId="{F21F77AF-9616-D3FA-8545-44BE69664AF7}"/>
          </ac:spMkLst>
        </pc:spChg>
      </pc:sldChg>
    </pc:docChg>
  </pc:docChgLst>
  <pc:docChgLst>
    <pc:chgData name="Rhodri Thomas" userId="97013524-85ec-4bc1-99cf-ee75f81eb8cc" providerId="ADAL" clId="{91362C51-9BA1-4953-A997-8BEB3CAE96EE}"/>
    <pc:docChg chg="custSel addSld modSld sldOrd">
      <pc:chgData name="Rhodri Thomas" userId="97013524-85ec-4bc1-99cf-ee75f81eb8cc" providerId="ADAL" clId="{91362C51-9BA1-4953-A997-8BEB3CAE96EE}" dt="2025-12-01T12:43:30.134" v="163" actId="20577"/>
      <pc:docMkLst>
        <pc:docMk/>
      </pc:docMkLst>
      <pc:sldChg chg="addSp modSp mod">
        <pc:chgData name="Rhodri Thomas" userId="97013524-85ec-4bc1-99cf-ee75f81eb8cc" providerId="ADAL" clId="{91362C51-9BA1-4953-A997-8BEB3CAE96EE}" dt="2025-12-01T09:21:03.377" v="1" actId="1076"/>
        <pc:sldMkLst>
          <pc:docMk/>
          <pc:sldMk cId="2082369416" sldId="561"/>
        </pc:sldMkLst>
        <pc:picChg chg="add mod">
          <ac:chgData name="Rhodri Thomas" userId="97013524-85ec-4bc1-99cf-ee75f81eb8cc" providerId="ADAL" clId="{91362C51-9BA1-4953-A997-8BEB3CAE96EE}" dt="2025-12-01T09:21:03.377" v="1" actId="1076"/>
          <ac:picMkLst>
            <pc:docMk/>
            <pc:sldMk cId="2082369416" sldId="561"/>
            <ac:picMk id="3" creationId="{FCE58F88-C5C4-0D85-2E0E-D41AEF00510A}"/>
          </ac:picMkLst>
        </pc:picChg>
      </pc:sldChg>
      <pc:sldChg chg="addSp modSp add mod">
        <pc:chgData name="Rhodri Thomas" userId="97013524-85ec-4bc1-99cf-ee75f81eb8cc" providerId="ADAL" clId="{91362C51-9BA1-4953-A997-8BEB3CAE96EE}" dt="2025-12-01T12:36:03.114" v="120" actId="313"/>
        <pc:sldMkLst>
          <pc:docMk/>
          <pc:sldMk cId="118034489" sldId="570"/>
        </pc:sldMkLst>
        <pc:spChg chg="mod">
          <ac:chgData name="Rhodri Thomas" userId="97013524-85ec-4bc1-99cf-ee75f81eb8cc" providerId="ADAL" clId="{91362C51-9BA1-4953-A997-8BEB3CAE96EE}" dt="2025-12-01T12:36:03.114" v="120" actId="313"/>
          <ac:spMkLst>
            <pc:docMk/>
            <pc:sldMk cId="118034489" sldId="570"/>
            <ac:spMk id="2" creationId="{D249E45E-D6A7-9780-F652-BAF86DFBCC00}"/>
          </ac:spMkLst>
        </pc:spChg>
        <pc:spChg chg="mod">
          <ac:chgData name="Rhodri Thomas" userId="97013524-85ec-4bc1-99cf-ee75f81eb8cc" providerId="ADAL" clId="{91362C51-9BA1-4953-A997-8BEB3CAE96EE}" dt="2025-12-01T12:35:36.751" v="112" actId="21"/>
          <ac:spMkLst>
            <pc:docMk/>
            <pc:sldMk cId="118034489" sldId="570"/>
            <ac:spMk id="4" creationId="{023D02A3-190A-861F-30EA-EF9AC0C90FF6}"/>
          </ac:spMkLst>
        </pc:spChg>
        <pc:spChg chg="add mod">
          <ac:chgData name="Rhodri Thomas" userId="97013524-85ec-4bc1-99cf-ee75f81eb8cc" providerId="ADAL" clId="{91362C51-9BA1-4953-A997-8BEB3CAE96EE}" dt="2025-12-01T09:25:27.842" v="45" actId="207"/>
          <ac:spMkLst>
            <pc:docMk/>
            <pc:sldMk cId="118034489" sldId="570"/>
            <ac:spMk id="6" creationId="{F519FEA2-112D-9172-7911-868BA3CC4FEF}"/>
          </ac:spMkLst>
        </pc:spChg>
      </pc:sldChg>
      <pc:sldChg chg="addSp delSp modSp add mod">
        <pc:chgData name="Rhodri Thomas" userId="97013524-85ec-4bc1-99cf-ee75f81eb8cc" providerId="ADAL" clId="{91362C51-9BA1-4953-A997-8BEB3CAE96EE}" dt="2025-12-01T09:36:08.851" v="80" actId="1076"/>
        <pc:sldMkLst>
          <pc:docMk/>
          <pc:sldMk cId="3865413979" sldId="571"/>
        </pc:sldMkLst>
        <pc:spChg chg="mod">
          <ac:chgData name="Rhodri Thomas" userId="97013524-85ec-4bc1-99cf-ee75f81eb8cc" providerId="ADAL" clId="{91362C51-9BA1-4953-A997-8BEB3CAE96EE}" dt="2025-12-01T09:30:32.166" v="55" actId="1076"/>
          <ac:spMkLst>
            <pc:docMk/>
            <pc:sldMk cId="3865413979" sldId="571"/>
            <ac:spMk id="4" creationId="{023D02A3-190A-861F-30EA-EF9AC0C90FF6}"/>
          </ac:spMkLst>
        </pc:spChg>
        <pc:spChg chg="del mod">
          <ac:chgData name="Rhodri Thomas" userId="97013524-85ec-4bc1-99cf-ee75f81eb8cc" providerId="ADAL" clId="{91362C51-9BA1-4953-A997-8BEB3CAE96EE}" dt="2025-12-01T09:30:25.239" v="54" actId="478"/>
          <ac:spMkLst>
            <pc:docMk/>
            <pc:sldMk cId="3865413979" sldId="571"/>
            <ac:spMk id="6" creationId="{F519FEA2-112D-9172-7911-868BA3CC4FEF}"/>
          </ac:spMkLst>
        </pc:spChg>
        <pc:spChg chg="add mod">
          <ac:chgData name="Rhodri Thomas" userId="97013524-85ec-4bc1-99cf-ee75f81eb8cc" providerId="ADAL" clId="{91362C51-9BA1-4953-A997-8BEB3CAE96EE}" dt="2025-12-01T09:35:19.280" v="78" actId="20577"/>
          <ac:spMkLst>
            <pc:docMk/>
            <pc:sldMk cId="3865413979" sldId="571"/>
            <ac:spMk id="7" creationId="{49A1300C-A05A-945A-106A-7D6015181C5E}"/>
          </ac:spMkLst>
        </pc:spChg>
        <pc:picChg chg="add mod">
          <ac:chgData name="Rhodri Thomas" userId="97013524-85ec-4bc1-99cf-ee75f81eb8cc" providerId="ADAL" clId="{91362C51-9BA1-4953-A997-8BEB3CAE96EE}" dt="2025-12-01T09:36:08.851" v="80" actId="1076"/>
          <ac:picMkLst>
            <pc:docMk/>
            <pc:sldMk cId="3865413979" sldId="571"/>
            <ac:picMk id="9" creationId="{4CF356FA-15F8-0B91-AC20-799E8E47BC1C}"/>
          </ac:picMkLst>
        </pc:picChg>
      </pc:sldChg>
      <pc:sldChg chg="delSp modSp add mod ord">
        <pc:chgData name="Rhodri Thomas" userId="97013524-85ec-4bc1-99cf-ee75f81eb8cc" providerId="ADAL" clId="{91362C51-9BA1-4953-A997-8BEB3CAE96EE}" dt="2025-12-01T12:43:30.134" v="163" actId="20577"/>
        <pc:sldMkLst>
          <pc:docMk/>
          <pc:sldMk cId="1424741337" sldId="572"/>
        </pc:sldMkLst>
        <pc:spChg chg="mod">
          <ac:chgData name="Rhodri Thomas" userId="97013524-85ec-4bc1-99cf-ee75f81eb8cc" providerId="ADAL" clId="{91362C51-9BA1-4953-A997-8BEB3CAE96EE}" dt="2025-12-01T12:43:30.134" v="163" actId="20577"/>
          <ac:spMkLst>
            <pc:docMk/>
            <pc:sldMk cId="1424741337" sldId="572"/>
            <ac:spMk id="4" creationId="{023D02A3-190A-861F-30EA-EF9AC0C90FF6}"/>
          </ac:spMkLst>
        </pc:spChg>
        <pc:spChg chg="del mod">
          <ac:chgData name="Rhodri Thomas" userId="97013524-85ec-4bc1-99cf-ee75f81eb8cc" providerId="ADAL" clId="{91362C51-9BA1-4953-A997-8BEB3CAE96EE}" dt="2025-12-01T12:42:23.973" v="129" actId="478"/>
          <ac:spMkLst>
            <pc:docMk/>
            <pc:sldMk cId="1424741337" sldId="572"/>
            <ac:spMk id="6" creationId="{F519FEA2-112D-9172-7911-868BA3CC4FEF}"/>
          </ac:spMkLst>
        </pc:spChg>
      </pc:sldChg>
    </pc:docChg>
  </pc:docChgLst>
  <pc:docChgLst>
    <pc:chgData name="Rhodri Thomas" userId="97013524-85ec-4bc1-99cf-ee75f81eb8cc" providerId="ADAL" clId="{4CF45E95-60B2-4DFA-A975-385C0CACB644}"/>
    <pc:docChg chg="custSel addSld modSld">
      <pc:chgData name="Rhodri Thomas" userId="97013524-85ec-4bc1-99cf-ee75f81eb8cc" providerId="ADAL" clId="{4CF45E95-60B2-4DFA-A975-385C0CACB644}" dt="2024-11-06T17:22:42.441" v="258" actId="20577"/>
      <pc:docMkLst>
        <pc:docMk/>
      </pc:docMkLst>
      <pc:sldChg chg="modSp mod">
        <pc:chgData name="Rhodri Thomas" userId="97013524-85ec-4bc1-99cf-ee75f81eb8cc" providerId="ADAL" clId="{4CF45E95-60B2-4DFA-A975-385C0CACB644}" dt="2024-11-06T15:14:42.938" v="0" actId="1076"/>
        <pc:sldMkLst>
          <pc:docMk/>
          <pc:sldMk cId="3380759881" sldId="533"/>
        </pc:sldMkLst>
        <pc:spChg chg="mod">
          <ac:chgData name="Rhodri Thomas" userId="97013524-85ec-4bc1-99cf-ee75f81eb8cc" providerId="ADAL" clId="{4CF45E95-60B2-4DFA-A975-385C0CACB644}" dt="2024-11-06T15:14:42.938" v="0" actId="1076"/>
          <ac:spMkLst>
            <pc:docMk/>
            <pc:sldMk cId="3380759881" sldId="533"/>
            <ac:spMk id="10" creationId="{7D0C8C13-2A90-B369-0B6D-4E150F8B3618}"/>
          </ac:spMkLst>
        </pc:spChg>
      </pc:sldChg>
      <pc:sldChg chg="modSp mod">
        <pc:chgData name="Rhodri Thomas" userId="97013524-85ec-4bc1-99cf-ee75f81eb8cc" providerId="ADAL" clId="{4CF45E95-60B2-4DFA-A975-385C0CACB644}" dt="2024-11-06T15:15:03.275" v="3" actId="1076"/>
        <pc:sldMkLst>
          <pc:docMk/>
          <pc:sldMk cId="765210901" sldId="538"/>
        </pc:sldMkLst>
        <pc:spChg chg="mod">
          <ac:chgData name="Rhodri Thomas" userId="97013524-85ec-4bc1-99cf-ee75f81eb8cc" providerId="ADAL" clId="{4CF45E95-60B2-4DFA-A975-385C0CACB644}" dt="2024-11-06T15:14:54.927" v="2" actId="403"/>
          <ac:spMkLst>
            <pc:docMk/>
            <pc:sldMk cId="765210901" sldId="538"/>
            <ac:spMk id="12" creationId="{C8798289-3EAB-4CA5-7993-7BB1152DF67D}"/>
          </ac:spMkLst>
        </pc:spChg>
        <pc:picChg chg="mod">
          <ac:chgData name="Rhodri Thomas" userId="97013524-85ec-4bc1-99cf-ee75f81eb8cc" providerId="ADAL" clId="{4CF45E95-60B2-4DFA-A975-385C0CACB644}" dt="2024-11-06T15:15:03.275" v="3" actId="1076"/>
          <ac:picMkLst>
            <pc:docMk/>
            <pc:sldMk cId="765210901" sldId="538"/>
            <ac:picMk id="22" creationId="{483F346B-C562-C0B8-9BD9-0281EFD4A2FC}"/>
          </ac:picMkLst>
        </pc:picChg>
      </pc:sldChg>
      <pc:sldChg chg="modSp mod">
        <pc:chgData name="Rhodri Thomas" userId="97013524-85ec-4bc1-99cf-ee75f81eb8cc" providerId="ADAL" clId="{4CF45E95-60B2-4DFA-A975-385C0CACB644}" dt="2024-11-06T17:04:09.146" v="95" actId="115"/>
        <pc:sldMkLst>
          <pc:docMk/>
          <pc:sldMk cId="2612301871" sldId="553"/>
        </pc:sldMkLst>
        <pc:spChg chg="mod">
          <ac:chgData name="Rhodri Thomas" userId="97013524-85ec-4bc1-99cf-ee75f81eb8cc" providerId="ADAL" clId="{4CF45E95-60B2-4DFA-A975-385C0CACB644}" dt="2024-11-06T17:04:09.146" v="95" actId="115"/>
          <ac:spMkLst>
            <pc:docMk/>
            <pc:sldMk cId="2612301871" sldId="553"/>
            <ac:spMk id="4" creationId="{023D02A3-190A-861F-30EA-EF9AC0C90FF6}"/>
          </ac:spMkLst>
        </pc:spChg>
      </pc:sldChg>
      <pc:sldChg chg="modSp mod">
        <pc:chgData name="Rhodri Thomas" userId="97013524-85ec-4bc1-99cf-ee75f81eb8cc" providerId="ADAL" clId="{4CF45E95-60B2-4DFA-A975-385C0CACB644}" dt="2024-11-06T17:07:02.472" v="98" actId="12"/>
        <pc:sldMkLst>
          <pc:docMk/>
          <pc:sldMk cId="3573154460" sldId="554"/>
        </pc:sldMkLst>
        <pc:spChg chg="mod">
          <ac:chgData name="Rhodri Thomas" userId="97013524-85ec-4bc1-99cf-ee75f81eb8cc" providerId="ADAL" clId="{4CF45E95-60B2-4DFA-A975-385C0CACB644}" dt="2024-11-06T17:07:02.472" v="98" actId="12"/>
          <ac:spMkLst>
            <pc:docMk/>
            <pc:sldMk cId="3573154460" sldId="554"/>
            <ac:spMk id="4" creationId="{023D02A3-190A-861F-30EA-EF9AC0C90FF6}"/>
          </ac:spMkLst>
        </pc:spChg>
      </pc:sldChg>
      <pc:sldChg chg="modSp mod">
        <pc:chgData name="Rhodri Thomas" userId="97013524-85ec-4bc1-99cf-ee75f81eb8cc" providerId="ADAL" clId="{4CF45E95-60B2-4DFA-A975-385C0CACB644}" dt="2024-11-06T17:14:47.831" v="213" actId="403"/>
        <pc:sldMkLst>
          <pc:docMk/>
          <pc:sldMk cId="2678783309" sldId="555"/>
        </pc:sldMkLst>
        <pc:spChg chg="mod">
          <ac:chgData name="Rhodri Thomas" userId="97013524-85ec-4bc1-99cf-ee75f81eb8cc" providerId="ADAL" clId="{4CF45E95-60B2-4DFA-A975-385C0CACB644}" dt="2024-11-06T17:14:47.831" v="213" actId="403"/>
          <ac:spMkLst>
            <pc:docMk/>
            <pc:sldMk cId="2678783309" sldId="555"/>
            <ac:spMk id="4" creationId="{023D02A3-190A-861F-30EA-EF9AC0C90FF6}"/>
          </ac:spMkLst>
        </pc:spChg>
      </pc:sldChg>
      <pc:sldChg chg="modSp mod">
        <pc:chgData name="Rhodri Thomas" userId="97013524-85ec-4bc1-99cf-ee75f81eb8cc" providerId="ADAL" clId="{4CF45E95-60B2-4DFA-A975-385C0CACB644}" dt="2024-11-06T17:14:38.322" v="212" actId="403"/>
        <pc:sldMkLst>
          <pc:docMk/>
          <pc:sldMk cId="167505919" sldId="556"/>
        </pc:sldMkLst>
        <pc:spChg chg="mod">
          <ac:chgData name="Rhodri Thomas" userId="97013524-85ec-4bc1-99cf-ee75f81eb8cc" providerId="ADAL" clId="{4CF45E95-60B2-4DFA-A975-385C0CACB644}" dt="2024-11-06T17:14:38.322" v="212" actId="403"/>
          <ac:spMkLst>
            <pc:docMk/>
            <pc:sldMk cId="167505919" sldId="556"/>
            <ac:spMk id="4" creationId="{023D02A3-190A-861F-30EA-EF9AC0C90FF6}"/>
          </ac:spMkLst>
        </pc:spChg>
      </pc:sldChg>
      <pc:sldChg chg="modSp mod">
        <pc:chgData name="Rhodri Thomas" userId="97013524-85ec-4bc1-99cf-ee75f81eb8cc" providerId="ADAL" clId="{4CF45E95-60B2-4DFA-A975-385C0CACB644}" dt="2024-11-06T17:15:14.703" v="218" actId="20577"/>
        <pc:sldMkLst>
          <pc:docMk/>
          <pc:sldMk cId="3283038410" sldId="557"/>
        </pc:sldMkLst>
        <pc:spChg chg="mod">
          <ac:chgData name="Rhodri Thomas" userId="97013524-85ec-4bc1-99cf-ee75f81eb8cc" providerId="ADAL" clId="{4CF45E95-60B2-4DFA-A975-385C0CACB644}" dt="2024-11-06T17:15:14.703" v="218" actId="20577"/>
          <ac:spMkLst>
            <pc:docMk/>
            <pc:sldMk cId="3283038410" sldId="557"/>
            <ac:spMk id="4" creationId="{023D02A3-190A-861F-30EA-EF9AC0C90FF6}"/>
          </ac:spMkLst>
        </pc:spChg>
      </pc:sldChg>
      <pc:sldChg chg="modSp mod">
        <pc:chgData name="Rhodri Thomas" userId="97013524-85ec-4bc1-99cf-ee75f81eb8cc" providerId="ADAL" clId="{4CF45E95-60B2-4DFA-A975-385C0CACB644}" dt="2024-11-06T17:22:42.441" v="258" actId="20577"/>
        <pc:sldMkLst>
          <pc:docMk/>
          <pc:sldMk cId="3271618806" sldId="558"/>
        </pc:sldMkLst>
        <pc:spChg chg="mod">
          <ac:chgData name="Rhodri Thomas" userId="97013524-85ec-4bc1-99cf-ee75f81eb8cc" providerId="ADAL" clId="{4CF45E95-60B2-4DFA-A975-385C0CACB644}" dt="2024-11-06T17:22:42.441" v="258" actId="20577"/>
          <ac:spMkLst>
            <pc:docMk/>
            <pc:sldMk cId="3271618806" sldId="558"/>
            <ac:spMk id="4" creationId="{023D02A3-190A-861F-30EA-EF9AC0C90FF6}"/>
          </ac:spMkLst>
        </pc:spChg>
      </pc:sldChg>
      <pc:sldChg chg="addSp modSp mod">
        <pc:chgData name="Rhodri Thomas" userId="97013524-85ec-4bc1-99cf-ee75f81eb8cc" providerId="ADAL" clId="{4CF45E95-60B2-4DFA-A975-385C0CACB644}" dt="2024-11-06T17:22:34.932" v="254" actId="20577"/>
        <pc:sldMkLst>
          <pc:docMk/>
          <pc:sldMk cId="121377836" sldId="560"/>
        </pc:sldMkLst>
        <pc:spChg chg="mod">
          <ac:chgData name="Rhodri Thomas" userId="97013524-85ec-4bc1-99cf-ee75f81eb8cc" providerId="ADAL" clId="{4CF45E95-60B2-4DFA-A975-385C0CACB644}" dt="2024-11-06T17:22:34.932" v="254" actId="20577"/>
          <ac:spMkLst>
            <pc:docMk/>
            <pc:sldMk cId="121377836" sldId="560"/>
            <ac:spMk id="4" creationId="{023D02A3-190A-861F-30EA-EF9AC0C90FF6}"/>
          </ac:spMkLst>
        </pc:spChg>
        <pc:spChg chg="add mod">
          <ac:chgData name="Rhodri Thomas" userId="97013524-85ec-4bc1-99cf-ee75f81eb8cc" providerId="ADAL" clId="{4CF45E95-60B2-4DFA-A975-385C0CACB644}" dt="2024-11-06T17:19:12.777" v="235" actId="207"/>
          <ac:spMkLst>
            <pc:docMk/>
            <pc:sldMk cId="121377836" sldId="560"/>
            <ac:spMk id="5" creationId="{DA1B3E6B-849A-0DD7-2C2F-0A4C31E6236B}"/>
          </ac:spMkLst>
        </pc:spChg>
      </pc:sldChg>
      <pc:sldChg chg="modSp mod">
        <pc:chgData name="Rhodri Thomas" userId="97013524-85ec-4bc1-99cf-ee75f81eb8cc" providerId="ADAL" clId="{4CF45E95-60B2-4DFA-A975-385C0CACB644}" dt="2024-11-06T17:22:26.374" v="250" actId="20577"/>
        <pc:sldMkLst>
          <pc:docMk/>
          <pc:sldMk cId="2082369416" sldId="561"/>
        </pc:sldMkLst>
        <pc:spChg chg="mod">
          <ac:chgData name="Rhodri Thomas" userId="97013524-85ec-4bc1-99cf-ee75f81eb8cc" providerId="ADAL" clId="{4CF45E95-60B2-4DFA-A975-385C0CACB644}" dt="2024-11-06T17:22:26.374" v="250" actId="20577"/>
          <ac:spMkLst>
            <pc:docMk/>
            <pc:sldMk cId="2082369416" sldId="561"/>
            <ac:spMk id="4" creationId="{023D02A3-190A-861F-30EA-EF9AC0C90FF6}"/>
          </ac:spMkLst>
        </pc:spChg>
      </pc:sldChg>
      <pc:sldChg chg="modSp mod">
        <pc:chgData name="Rhodri Thomas" userId="97013524-85ec-4bc1-99cf-ee75f81eb8cc" providerId="ADAL" clId="{4CF45E95-60B2-4DFA-A975-385C0CACB644}" dt="2024-11-06T16:47:25.734" v="4" actId="20577"/>
        <pc:sldMkLst>
          <pc:docMk/>
          <pc:sldMk cId="1693993047" sldId="563"/>
        </pc:sldMkLst>
        <pc:spChg chg="mod">
          <ac:chgData name="Rhodri Thomas" userId="97013524-85ec-4bc1-99cf-ee75f81eb8cc" providerId="ADAL" clId="{4CF45E95-60B2-4DFA-A975-385C0CACB644}" dt="2024-11-06T16:47:25.734" v="4" actId="20577"/>
          <ac:spMkLst>
            <pc:docMk/>
            <pc:sldMk cId="1693993047" sldId="563"/>
            <ac:spMk id="5" creationId="{F8F49A37-B105-48E8-519D-8F6C01572726}"/>
          </ac:spMkLst>
        </pc:spChg>
      </pc:sldChg>
      <pc:sldChg chg="addSp delSp modSp new mod">
        <pc:chgData name="Rhodri Thomas" userId="97013524-85ec-4bc1-99cf-ee75f81eb8cc" providerId="ADAL" clId="{4CF45E95-60B2-4DFA-A975-385C0CACB644}" dt="2024-11-06T16:52:44.849" v="50" actId="14100"/>
        <pc:sldMkLst>
          <pc:docMk/>
          <pc:sldMk cId="837441642" sldId="564"/>
        </pc:sldMkLst>
        <pc:spChg chg="del">
          <ac:chgData name="Rhodri Thomas" userId="97013524-85ec-4bc1-99cf-ee75f81eb8cc" providerId="ADAL" clId="{4CF45E95-60B2-4DFA-A975-385C0CACB644}" dt="2024-11-06T16:51:41.779" v="41" actId="478"/>
          <ac:spMkLst>
            <pc:docMk/>
            <pc:sldMk cId="837441642" sldId="564"/>
            <ac:spMk id="3" creationId="{25A8A103-A54F-1AA2-500D-05AA3C7012F2}"/>
          </ac:spMkLst>
        </pc:spChg>
        <pc:spChg chg="mod">
          <ac:chgData name="Rhodri Thomas" userId="97013524-85ec-4bc1-99cf-ee75f81eb8cc" providerId="ADAL" clId="{4CF45E95-60B2-4DFA-A975-385C0CACB644}" dt="2024-11-06T16:52:29.961" v="49" actId="20577"/>
          <ac:spMkLst>
            <pc:docMk/>
            <pc:sldMk cId="837441642" sldId="564"/>
            <ac:spMk id="4" creationId="{709272A2-FDF9-A74E-B241-8996162C0EFA}"/>
          </ac:spMkLst>
        </pc:spChg>
        <pc:spChg chg="del mod">
          <ac:chgData name="Rhodri Thomas" userId="97013524-85ec-4bc1-99cf-ee75f81eb8cc" providerId="ADAL" clId="{4CF45E95-60B2-4DFA-A975-385C0CACB644}" dt="2024-11-06T16:51:39.424" v="40" actId="478"/>
          <ac:spMkLst>
            <pc:docMk/>
            <pc:sldMk cId="837441642" sldId="564"/>
            <ac:spMk id="5" creationId="{C67E72CD-4C28-26C2-EEC5-A89E536BD815}"/>
          </ac:spMkLst>
        </pc:spChg>
        <pc:spChg chg="add mod">
          <ac:chgData name="Rhodri Thomas" userId="97013524-85ec-4bc1-99cf-ee75f81eb8cc" providerId="ADAL" clId="{4CF45E95-60B2-4DFA-A975-385C0CACB644}" dt="2024-11-06T16:52:44.849" v="50" actId="14100"/>
          <ac:spMkLst>
            <pc:docMk/>
            <pc:sldMk cId="837441642" sldId="564"/>
            <ac:spMk id="7" creationId="{98705E6D-83B0-0C78-9FEA-A60DE74C2FC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0BCFC-AFFD-334C-A183-6116BAFDF92B}" type="datetimeFigureOut">
              <a:rPr lang="en-US" smtClean="0"/>
              <a:t>12/1/2025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C058E0-0852-DB43-83D6-BD76659FF1D8}" type="slidenum">
              <a:rPr lang="en-US" smtClean="0"/>
              <a:t>‹#›</a:t>
            </a:fld>
            <a:endParaRPr lang="en-US" dirty="0"/>
          </a:p>
        </p:txBody>
      </p:sp>
    </p:spTree>
    <p:extLst>
      <p:ext uri="{BB962C8B-B14F-4D97-AF65-F5344CB8AC3E}">
        <p14:creationId xmlns:p14="http://schemas.microsoft.com/office/powerpoint/2010/main" val="1519306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2">
            <a:extLst>
              <a:ext uri="{FF2B5EF4-FFF2-40B4-BE49-F238E27FC236}">
                <a16:creationId xmlns:a16="http://schemas.microsoft.com/office/drawing/2014/main" id="{F51FEA09-E4BD-0741-D624-EED4A231C599}"/>
              </a:ext>
            </a:extLst>
          </p:cNvPr>
          <p:cNvSpPr/>
          <p:nvPr userDrawn="1"/>
        </p:nvSpPr>
        <p:spPr>
          <a:xfrm rot="10800000">
            <a:off x="853427"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0"/>
                </a:schemeClr>
              </a:gs>
              <a:gs pos="99000">
                <a:schemeClr val="accent3">
                  <a:alpha val="71647"/>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9">
            <a:extLst>
              <a:ext uri="{FF2B5EF4-FFF2-40B4-BE49-F238E27FC236}">
                <a16:creationId xmlns:a16="http://schemas.microsoft.com/office/drawing/2014/main" id="{B707B5BA-AB15-D1EF-EBC5-F38FCE20FC52}"/>
              </a:ext>
            </a:extLst>
          </p:cNvPr>
          <p:cNvSpPr/>
          <p:nvPr userDrawn="1"/>
        </p:nvSpPr>
        <p:spPr>
          <a:xfrm rot="710202" flipV="1">
            <a:off x="-145573" y="4175628"/>
            <a:ext cx="6040006" cy="3240870"/>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97000">
                <a:schemeClr val="accent3">
                  <a:lumMod val="50000"/>
                  <a:alpha val="21210"/>
                </a:schemeClr>
              </a:gs>
              <a:gs pos="72000">
                <a:schemeClr val="accent4">
                  <a:lumMod val="50000"/>
                </a:schemeClr>
              </a:gs>
              <a:gs pos="3000">
                <a:schemeClr val="accent6">
                  <a:alpha val="53787"/>
                </a:schemeClr>
              </a:gs>
            </a:gsLst>
            <a:lin ang="81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cxnSp>
        <p:nvCxnSpPr>
          <p:cNvPr id="6" name="Straight Connector 5">
            <a:extLst>
              <a:ext uri="{FF2B5EF4-FFF2-40B4-BE49-F238E27FC236}">
                <a16:creationId xmlns:a16="http://schemas.microsoft.com/office/drawing/2014/main" id="{21AF73CC-B23B-6DCD-7E3E-8213485DF9B7}"/>
              </a:ext>
            </a:extLst>
          </p:cNvPr>
          <p:cNvCxnSpPr>
            <a:cxnSpLocks/>
          </p:cNvCxnSpPr>
          <p:nvPr userDrawn="1"/>
        </p:nvCxnSpPr>
        <p:spPr>
          <a:xfrm rot="5400000">
            <a:off x="6095999" y="3104925"/>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7" name="Freeform 1">
            <a:extLst>
              <a:ext uri="{FF2B5EF4-FFF2-40B4-BE49-F238E27FC236}">
                <a16:creationId xmlns:a16="http://schemas.microsoft.com/office/drawing/2014/main" id="{0319ECD0-7050-C18F-AC35-7F8DFA288A58}"/>
              </a:ext>
            </a:extLst>
          </p:cNvPr>
          <p:cNvSpPr/>
          <p:nvPr userDrawn="1"/>
        </p:nvSpPr>
        <p:spPr>
          <a:xfrm>
            <a:off x="-24334" y="1"/>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1">
                  <a:alpha val="31889"/>
                </a:schemeClr>
              </a:gs>
              <a:gs pos="77000">
                <a:schemeClr val="accent3">
                  <a:lumMod val="25000"/>
                  <a:alpha val="0"/>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3">
            <a:extLst>
              <a:ext uri="{FF2B5EF4-FFF2-40B4-BE49-F238E27FC236}">
                <a16:creationId xmlns:a16="http://schemas.microsoft.com/office/drawing/2014/main" id="{332954FC-1C1B-B277-413F-3CBA66FD1EAD}"/>
              </a:ext>
            </a:extLst>
          </p:cNvPr>
          <p:cNvSpPr/>
          <p:nvPr userDrawn="1"/>
        </p:nvSpPr>
        <p:spPr>
          <a:xfrm flipH="1" flipV="1">
            <a:off x="-26982" y="9939"/>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5011629 w 12218982"/>
              <a:gd name="connsiteY10" fmla="*/ 121918 h 6860673"/>
              <a:gd name="connsiteX11" fmla="*/ 4783396 w 12218982"/>
              <a:gd name="connsiteY11" fmla="*/ 139697 h 6860673"/>
              <a:gd name="connsiteX12" fmla="*/ 4570293 w 12218982"/>
              <a:gd name="connsiteY12" fmla="*/ 145085 h 6860673"/>
              <a:gd name="connsiteX13" fmla="*/ 692864 w 12218982"/>
              <a:gd name="connsiteY13" fmla="*/ 2723368 h 6860673"/>
              <a:gd name="connsiteX14" fmla="*/ 653810 w 12218982"/>
              <a:gd name="connsiteY14" fmla="*/ 2809752 h 6860673"/>
              <a:gd name="connsiteX15" fmla="*/ 633474 w 12218982"/>
              <a:gd name="connsiteY15" fmla="*/ 2851993 h 6860673"/>
              <a:gd name="connsiteX16" fmla="*/ 551923 w 12218982"/>
              <a:gd name="connsiteY16" fmla="*/ 3041708 h 6860673"/>
              <a:gd name="connsiteX17" fmla="*/ 532245 w 12218982"/>
              <a:gd name="connsiteY17" fmla="*/ 3101107 h 6860673"/>
              <a:gd name="connsiteX18" fmla="*/ 519820 w 12218982"/>
              <a:gd name="connsiteY18" fmla="*/ 3132620 h 6860673"/>
              <a:gd name="connsiteX19" fmla="*/ 242995 w 12218982"/>
              <a:gd name="connsiteY19" fmla="*/ 4701210 h 6860673"/>
              <a:gd name="connsiteX20" fmla="*/ 692864 w 12218982"/>
              <a:gd name="connsiteY20" fmla="*/ 6679052 h 6860673"/>
              <a:gd name="connsiteX21" fmla="*/ 784515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5278815" y="113616"/>
                  <a:pt x="5143479" y="115764"/>
                  <a:pt x="5011629" y="121918"/>
                </a:cubicBezTo>
                <a:lnTo>
                  <a:pt x="4783396" y="139697"/>
                </a:lnTo>
                <a:lnTo>
                  <a:pt x="4570293" y="145085"/>
                </a:lnTo>
                <a:cubicBezTo>
                  <a:pt x="2859647" y="231798"/>
                  <a:pt x="1397605" y="1260791"/>
                  <a:pt x="692864" y="2723368"/>
                </a:cubicBezTo>
                <a:lnTo>
                  <a:pt x="653810" y="2809752"/>
                </a:lnTo>
                <a:lnTo>
                  <a:pt x="633474" y="2851993"/>
                </a:lnTo>
                <a:cubicBezTo>
                  <a:pt x="600933" y="2920155"/>
                  <a:pt x="575052" y="2977311"/>
                  <a:pt x="551923" y="3041708"/>
                </a:cubicBezTo>
                <a:lnTo>
                  <a:pt x="532245" y="3101107"/>
                </a:lnTo>
                <a:lnTo>
                  <a:pt x="519820" y="3132620"/>
                </a:lnTo>
                <a:cubicBezTo>
                  <a:pt x="340732" y="3621732"/>
                  <a:pt x="242995" y="4150057"/>
                  <a:pt x="242995" y="4701210"/>
                </a:cubicBezTo>
                <a:cubicBezTo>
                  <a:pt x="242995" y="5409836"/>
                  <a:pt x="404560" y="6080725"/>
                  <a:pt x="692864" y="6679052"/>
                </a:cubicBezTo>
                <a:lnTo>
                  <a:pt x="784515"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50000"/>
                </a:schemeClr>
              </a:gs>
              <a:gs pos="77000">
                <a:schemeClr val="accent3">
                  <a:lumMod val="25000"/>
                  <a:alpha val="0"/>
                </a:schemeClr>
              </a:gs>
            </a:gsLst>
            <a:path path="circle">
              <a:fillToRect t="100000" r="100000"/>
            </a:path>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4">
            <a:extLst>
              <a:ext uri="{FF2B5EF4-FFF2-40B4-BE49-F238E27FC236}">
                <a16:creationId xmlns:a16="http://schemas.microsoft.com/office/drawing/2014/main" id="{9AD65933-4DAE-2A46-C7F9-2A20CB244088}"/>
              </a:ext>
            </a:extLst>
          </p:cNvPr>
          <p:cNvSpPr/>
          <p:nvPr userDrawn="1"/>
        </p:nvSpPr>
        <p:spPr>
          <a:xfrm>
            <a:off x="4603793" y="0"/>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41000">
                <a:schemeClr val="accent5">
                  <a:alpha val="21000"/>
                </a:schemeClr>
              </a:gs>
              <a:gs pos="98000">
                <a:schemeClr val="accent5">
                  <a:lumMod val="50000"/>
                </a:schemeClr>
              </a:gs>
            </a:gsLst>
            <a:lin ang="132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5">
            <a:extLst>
              <a:ext uri="{FF2B5EF4-FFF2-40B4-BE49-F238E27FC236}">
                <a16:creationId xmlns:a16="http://schemas.microsoft.com/office/drawing/2014/main" id="{078C0FDD-401B-0E80-5823-215C99BAE6B2}"/>
              </a:ext>
            </a:extLst>
          </p:cNvPr>
          <p:cNvSpPr/>
          <p:nvPr userDrawn="1"/>
        </p:nvSpPr>
        <p:spPr>
          <a:xfrm rot="710202" flipH="1">
            <a:off x="6511239" y="-551340"/>
            <a:ext cx="5838132" cy="3132551"/>
          </a:xfrm>
          <a:custGeom>
            <a:avLst/>
            <a:gdLst>
              <a:gd name="connsiteX0" fmla="*/ 480125 w 6747252"/>
              <a:gd name="connsiteY0" fmla="*/ 0 h 3620355"/>
              <a:gd name="connsiteX1" fmla="*/ 6747252 w 6747252"/>
              <a:gd name="connsiteY1" fmla="*/ 1313462 h 3620355"/>
              <a:gd name="connsiteX2" fmla="*/ 6355443 w 6747252"/>
              <a:gd name="connsiteY2" fmla="*/ 1443581 h 3620355"/>
              <a:gd name="connsiteX3" fmla="*/ 4058536 w 6747252"/>
              <a:gd name="connsiteY3" fmla="*/ 2678500 h 3620355"/>
              <a:gd name="connsiteX4" fmla="*/ 33178 w 6747252"/>
              <a:gd name="connsiteY4" fmla="*/ 2369641 h 3620355"/>
              <a:gd name="connsiteX5" fmla="*/ 0 w 6747252"/>
              <a:gd name="connsiteY5" fmla="*/ 2290898 h 3620355"/>
              <a:gd name="connsiteX6" fmla="*/ 480125 w 6747252"/>
              <a:gd name="connsiteY6" fmla="*/ 0 h 3620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47252" h="3620355">
                <a:moveTo>
                  <a:pt x="480125" y="0"/>
                </a:moveTo>
                <a:lnTo>
                  <a:pt x="6747252" y="1313462"/>
                </a:lnTo>
                <a:lnTo>
                  <a:pt x="6355443" y="1443581"/>
                </a:lnTo>
                <a:cubicBezTo>
                  <a:pt x="5476828" y="1758684"/>
                  <a:pt x="4659690" y="2192443"/>
                  <a:pt x="4058536" y="2678500"/>
                </a:cubicBezTo>
                <a:cubicBezTo>
                  <a:pt x="2102261" y="4268418"/>
                  <a:pt x="625747" y="3626023"/>
                  <a:pt x="33178" y="2369641"/>
                </a:cubicBezTo>
                <a:lnTo>
                  <a:pt x="0" y="2290898"/>
                </a:lnTo>
                <a:lnTo>
                  <a:pt x="480125" y="0"/>
                </a:lnTo>
                <a:close/>
              </a:path>
            </a:pathLst>
          </a:custGeom>
          <a:gradFill flip="none" rotWithShape="1">
            <a:gsLst>
              <a:gs pos="100000">
                <a:schemeClr val="accent4">
                  <a:lumMod val="75000"/>
                  <a:alpha val="19000"/>
                </a:schemeClr>
              </a:gs>
              <a:gs pos="0">
                <a:schemeClr val="accent6">
                  <a:alpha val="61994"/>
                </a:schemeClr>
              </a:gs>
            </a:gsLst>
            <a:lin ang="27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243584" y="2176272"/>
            <a:ext cx="9921240" cy="148132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42611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5693409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Freeform 15">
            <a:extLst>
              <a:ext uri="{FF2B5EF4-FFF2-40B4-BE49-F238E27FC236}">
                <a16:creationId xmlns:a16="http://schemas.microsoft.com/office/drawing/2014/main" id="{079F0D65-9DED-1DC3-6E6D-E4AD5252A007}"/>
              </a:ext>
            </a:extLst>
          </p:cNvPr>
          <p:cNvSpPr/>
          <p:nvPr userDrawn="1"/>
        </p:nvSpPr>
        <p:spPr>
          <a:xfrm rot="16200000" flipV="1">
            <a:off x="6507450" y="1163358"/>
            <a:ext cx="6858000" cy="4531278"/>
          </a:xfrm>
          <a:custGeom>
            <a:avLst/>
            <a:gdLst>
              <a:gd name="connsiteX0" fmla="*/ 6858000 w 6858000"/>
              <a:gd name="connsiteY0" fmla="*/ 3150313 h 3750964"/>
              <a:gd name="connsiteX1" fmla="*/ 6858000 w 6858000"/>
              <a:gd name="connsiteY1" fmla="*/ 0 h 3750964"/>
              <a:gd name="connsiteX2" fmla="*/ 0 w 6858000"/>
              <a:gd name="connsiteY2" fmla="*/ 0 h 3750964"/>
              <a:gd name="connsiteX3" fmla="*/ 0 w 6858000"/>
              <a:gd name="connsiteY3" fmla="*/ 3220894 h 3750964"/>
              <a:gd name="connsiteX4" fmla="*/ 10973 w 6858000"/>
              <a:gd name="connsiteY4" fmla="*/ 3230398 h 3750964"/>
              <a:gd name="connsiteX5" fmla="*/ 1661251 w 6858000"/>
              <a:gd name="connsiteY5" fmla="*/ 3750927 h 3750964"/>
              <a:gd name="connsiteX6" fmla="*/ 4893397 w 6858000"/>
              <a:gd name="connsiteY6" fmla="*/ 2661368 h 3750964"/>
              <a:gd name="connsiteX7" fmla="*/ 6834019 w 6858000"/>
              <a:gd name="connsiteY7" fmla="*/ 3137932 h 3750964"/>
              <a:gd name="connsiteX8" fmla="*/ 6858000 w 6858000"/>
              <a:gd name="connsiteY8" fmla="*/ 3150313 h 3750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3750964">
                <a:moveTo>
                  <a:pt x="6858000" y="3150313"/>
                </a:moveTo>
                <a:lnTo>
                  <a:pt x="6858000" y="0"/>
                </a:lnTo>
                <a:lnTo>
                  <a:pt x="0" y="0"/>
                </a:lnTo>
                <a:lnTo>
                  <a:pt x="0" y="3220894"/>
                </a:lnTo>
                <a:lnTo>
                  <a:pt x="10973" y="3230398"/>
                </a:lnTo>
                <a:cubicBezTo>
                  <a:pt x="366756" y="3514112"/>
                  <a:pt x="933081" y="3754395"/>
                  <a:pt x="1661251" y="3750927"/>
                </a:cubicBezTo>
                <a:cubicBezTo>
                  <a:pt x="2955776" y="3744762"/>
                  <a:pt x="3514049" y="2682714"/>
                  <a:pt x="4893397" y="2661368"/>
                </a:cubicBezTo>
                <a:cubicBezTo>
                  <a:pt x="5755490" y="2648026"/>
                  <a:pt x="6380835" y="2908605"/>
                  <a:pt x="6834019" y="3137932"/>
                </a:cubicBezTo>
                <a:lnTo>
                  <a:pt x="6858000" y="3150313"/>
                </a:lnTo>
                <a:close/>
              </a:path>
            </a:pathLst>
          </a:custGeom>
          <a:solidFill>
            <a:schemeClr val="accent4">
              <a:alpha val="142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18">
            <a:extLst>
              <a:ext uri="{FF2B5EF4-FFF2-40B4-BE49-F238E27FC236}">
                <a16:creationId xmlns:a16="http://schemas.microsoft.com/office/drawing/2014/main" id="{9C605622-8F1F-632F-D5C0-1F2E7875EBA1}"/>
              </a:ext>
            </a:extLst>
          </p:cNvPr>
          <p:cNvSpPr/>
          <p:nvPr userDrawn="1"/>
        </p:nvSpPr>
        <p:spPr>
          <a:xfrm rot="5400000">
            <a:off x="6488397" y="1182411"/>
            <a:ext cx="6858000" cy="4493171"/>
          </a:xfrm>
          <a:custGeom>
            <a:avLst/>
            <a:gdLst>
              <a:gd name="connsiteX0" fmla="*/ 0 w 6858000"/>
              <a:gd name="connsiteY0" fmla="*/ 3300688 h 4744323"/>
              <a:gd name="connsiteX1" fmla="*/ 0 w 6858000"/>
              <a:gd name="connsiteY1" fmla="*/ 0 h 4744323"/>
              <a:gd name="connsiteX2" fmla="*/ 6858000 w 6858000"/>
              <a:gd name="connsiteY2" fmla="*/ 0 h 4744323"/>
              <a:gd name="connsiteX3" fmla="*/ 6858000 w 6858000"/>
              <a:gd name="connsiteY3" fmla="*/ 3130282 h 4744323"/>
              <a:gd name="connsiteX4" fmla="*/ 6685009 w 6858000"/>
              <a:gd name="connsiteY4" fmla="*/ 3177721 h 4744323"/>
              <a:gd name="connsiteX5" fmla="*/ 2944852 w 6858000"/>
              <a:gd name="connsiteY5" fmla="*/ 4744264 h 4744323"/>
              <a:gd name="connsiteX6" fmla="*/ 88593 w 6858000"/>
              <a:gd name="connsiteY6" fmla="*/ 3449517 h 4744323"/>
              <a:gd name="connsiteX7" fmla="*/ 0 w 6858000"/>
              <a:gd name="connsiteY7" fmla="*/ 3300688 h 474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744323">
                <a:moveTo>
                  <a:pt x="0" y="3300688"/>
                </a:moveTo>
                <a:lnTo>
                  <a:pt x="0" y="0"/>
                </a:lnTo>
                <a:lnTo>
                  <a:pt x="6858000" y="0"/>
                </a:lnTo>
                <a:lnTo>
                  <a:pt x="6858000" y="3130282"/>
                </a:lnTo>
                <a:lnTo>
                  <a:pt x="6685009" y="3177721"/>
                </a:lnTo>
                <a:cubicBezTo>
                  <a:pt x="5333681" y="3615865"/>
                  <a:pt x="4498161" y="4736270"/>
                  <a:pt x="2944852" y="4744264"/>
                </a:cubicBezTo>
                <a:cubicBezTo>
                  <a:pt x="1511029" y="4751644"/>
                  <a:pt x="502120" y="4067469"/>
                  <a:pt x="88593" y="3449517"/>
                </a:cubicBezTo>
                <a:lnTo>
                  <a:pt x="0" y="3300688"/>
                </a:lnTo>
                <a:close/>
              </a:path>
            </a:pathLst>
          </a:custGeom>
          <a:gradFill flip="none" rotWithShape="1">
            <a:gsLst>
              <a:gs pos="4000">
                <a:schemeClr val="accent2">
                  <a:alpha val="23589"/>
                </a:schemeClr>
              </a:gs>
              <a:gs pos="79000">
                <a:schemeClr val="accent5">
                  <a:lumMod val="50000"/>
                  <a:alpha val="5218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12">
            <a:extLst>
              <a:ext uri="{FF2B5EF4-FFF2-40B4-BE49-F238E27FC236}">
                <a16:creationId xmlns:a16="http://schemas.microsoft.com/office/drawing/2014/main" id="{919AB4B2-2D3A-FCB5-0314-CC465BCC0E5D}"/>
              </a:ext>
            </a:extLst>
          </p:cNvPr>
          <p:cNvSpPr/>
          <p:nvPr userDrawn="1"/>
        </p:nvSpPr>
        <p:spPr>
          <a:xfrm rot="5400000">
            <a:off x="6926379" y="1582290"/>
            <a:ext cx="6858001" cy="3693421"/>
          </a:xfrm>
          <a:custGeom>
            <a:avLst/>
            <a:gdLst>
              <a:gd name="connsiteX0" fmla="*/ 0 w 6858001"/>
              <a:gd name="connsiteY0" fmla="*/ 3437558 h 3693421"/>
              <a:gd name="connsiteX1" fmla="*/ 0 w 6858001"/>
              <a:gd name="connsiteY1" fmla="*/ 0 h 3693421"/>
              <a:gd name="connsiteX2" fmla="*/ 6858001 w 6858001"/>
              <a:gd name="connsiteY2" fmla="*/ 0 h 3693421"/>
              <a:gd name="connsiteX3" fmla="*/ 6858001 w 6858001"/>
              <a:gd name="connsiteY3" fmla="*/ 1982949 h 3693421"/>
              <a:gd name="connsiteX4" fmla="*/ 6594582 w 6858001"/>
              <a:gd name="connsiteY4" fmla="*/ 1960784 h 3693421"/>
              <a:gd name="connsiteX5" fmla="*/ 6223032 w 6858001"/>
              <a:gd name="connsiteY5" fmla="*/ 1954544 h 3693421"/>
              <a:gd name="connsiteX6" fmla="*/ 1449771 w 6858001"/>
              <a:gd name="connsiteY6" fmla="*/ 3693362 h 3693421"/>
              <a:gd name="connsiteX7" fmla="*/ 163899 w 6858001"/>
              <a:gd name="connsiteY7" fmla="*/ 3498289 h 3693421"/>
              <a:gd name="connsiteX8" fmla="*/ 0 w 6858001"/>
              <a:gd name="connsiteY8" fmla="*/ 3437558 h 369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1" h="3693421">
                <a:moveTo>
                  <a:pt x="0" y="3437558"/>
                </a:moveTo>
                <a:lnTo>
                  <a:pt x="0" y="0"/>
                </a:lnTo>
                <a:lnTo>
                  <a:pt x="6858001" y="0"/>
                </a:lnTo>
                <a:lnTo>
                  <a:pt x="6858001" y="1982949"/>
                </a:lnTo>
                <a:lnTo>
                  <a:pt x="6594582" y="1960784"/>
                </a:lnTo>
                <a:cubicBezTo>
                  <a:pt x="6474164" y="1954657"/>
                  <a:pt x="6350346" y="1952415"/>
                  <a:pt x="6223032" y="1954544"/>
                </a:cubicBezTo>
                <a:cubicBezTo>
                  <a:pt x="4185999" y="1988612"/>
                  <a:pt x="3361537" y="3683524"/>
                  <a:pt x="1449771" y="3693362"/>
                </a:cubicBezTo>
                <a:cubicBezTo>
                  <a:pt x="971830" y="3695822"/>
                  <a:pt x="541102" y="3621442"/>
                  <a:pt x="163899" y="3498289"/>
                </a:cubicBezTo>
                <a:lnTo>
                  <a:pt x="0" y="3437558"/>
                </a:lnTo>
                <a:close/>
              </a:path>
            </a:pathLst>
          </a:custGeom>
          <a:gradFill>
            <a:gsLst>
              <a:gs pos="84000">
                <a:schemeClr val="accent4">
                  <a:alpha val="20000"/>
                </a:schemeClr>
              </a:gs>
              <a:gs pos="1000">
                <a:schemeClr val="accent6">
                  <a:alpha val="38000"/>
                </a:schemeClr>
              </a:gs>
              <a:gs pos="100000">
                <a:schemeClr val="accent6">
                  <a:alpha val="3349"/>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Slide Number Placeholder 7">
            <a:extLst>
              <a:ext uri="{FF2B5EF4-FFF2-40B4-BE49-F238E27FC236}">
                <a16:creationId xmlns:a16="http://schemas.microsoft.com/office/drawing/2014/main" id="{692257B9-FE58-1976-7115-17E05E5819EA}"/>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7" name="Footer Placeholder 6">
            <a:extLst>
              <a:ext uri="{FF2B5EF4-FFF2-40B4-BE49-F238E27FC236}">
                <a16:creationId xmlns:a16="http://schemas.microsoft.com/office/drawing/2014/main" id="{BAF040BB-6465-852C-B53C-074E90BB09D1}"/>
              </a:ext>
            </a:extLst>
          </p:cNvPr>
          <p:cNvSpPr>
            <a:spLocks noGrp="1"/>
          </p:cNvSpPr>
          <p:nvPr>
            <p:ph type="ftr" sz="quarter" idx="10"/>
          </p:nvPr>
        </p:nvSpPr>
        <p:spPr/>
        <p:txBody>
          <a:bodyPr>
            <a:noAutofit/>
          </a:bodyPr>
          <a:lstStyle/>
          <a:p>
            <a:r>
              <a:rPr lang="en-US"/>
              <a:t>Crypto: investing &amp; trading</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536192" y="832104"/>
            <a:ext cx="8878824" cy="1069848"/>
          </a:xfrm>
        </p:spPr>
        <p:txBody>
          <a:bodyPr anchor="b">
            <a:no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536192" y="2212848"/>
            <a:ext cx="6422136" cy="3282696"/>
          </a:xfrm>
        </p:spPr>
        <p:txBody>
          <a:bodyPr>
            <a:noAutofit/>
          </a:bodyPr>
          <a:lstStyle>
            <a:lvl1pPr marL="347472">
              <a:lnSpc>
                <a:spcPct val="150000"/>
              </a:lnSpc>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63167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itle" preserve="1">
  <p:cSld name="Introducti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9BE68DE5-FB8F-C713-B589-69851789C6C5}"/>
              </a:ext>
            </a:extLst>
          </p:cNvPr>
          <p:cNvSpPr/>
          <p:nvPr userDrawn="1"/>
        </p:nvSpPr>
        <p:spPr>
          <a:xfrm>
            <a:off x="1" y="4852144"/>
            <a:ext cx="5681755" cy="2002200"/>
          </a:xfrm>
          <a:custGeom>
            <a:avLst/>
            <a:gdLst>
              <a:gd name="connsiteX0" fmla="*/ 320629 w 5681755"/>
              <a:gd name="connsiteY0" fmla="*/ 0 h 2002200"/>
              <a:gd name="connsiteX1" fmla="*/ 375829 w 5681755"/>
              <a:gd name="connsiteY1" fmla="*/ 158026 h 2002200"/>
              <a:gd name="connsiteX2" fmla="*/ 897491 w 5681755"/>
              <a:gd name="connsiteY2" fmla="*/ 961690 h 2002200"/>
              <a:gd name="connsiteX3" fmla="*/ 4054478 w 5681755"/>
              <a:gd name="connsiteY3" fmla="*/ 1474149 h 2002200"/>
              <a:gd name="connsiteX4" fmla="*/ 5679398 w 5681755"/>
              <a:gd name="connsiteY4" fmla="*/ 1986034 h 2002200"/>
              <a:gd name="connsiteX5" fmla="*/ 5681755 w 5681755"/>
              <a:gd name="connsiteY5" fmla="*/ 2002200 h 2002200"/>
              <a:gd name="connsiteX6" fmla="*/ 0 w 5681755"/>
              <a:gd name="connsiteY6" fmla="*/ 1989323 h 2002200"/>
              <a:gd name="connsiteX7" fmla="*/ 0 w 5681755"/>
              <a:gd name="connsiteY7" fmla="*/ 1952135 h 200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81755" h="2002200">
                <a:moveTo>
                  <a:pt x="320629" y="0"/>
                </a:moveTo>
                <a:lnTo>
                  <a:pt x="375829" y="158026"/>
                </a:lnTo>
                <a:cubicBezTo>
                  <a:pt x="503741" y="486192"/>
                  <a:pt x="688117" y="753054"/>
                  <a:pt x="897491" y="961690"/>
                </a:cubicBezTo>
                <a:cubicBezTo>
                  <a:pt x="1455821" y="1518049"/>
                  <a:pt x="3033468" y="1694058"/>
                  <a:pt x="4054478" y="1474149"/>
                </a:cubicBezTo>
                <a:cubicBezTo>
                  <a:pt x="5094564" y="1247948"/>
                  <a:pt x="5587838" y="1548928"/>
                  <a:pt x="5679398" y="1986034"/>
                </a:cubicBezTo>
                <a:lnTo>
                  <a:pt x="5681755" y="2002200"/>
                </a:lnTo>
                <a:lnTo>
                  <a:pt x="0" y="1989323"/>
                </a:lnTo>
                <a:lnTo>
                  <a:pt x="0" y="1952135"/>
                </a:lnTo>
                <a:close/>
              </a:path>
            </a:pathLst>
          </a:custGeom>
          <a:gradFill flip="none" rotWithShape="1">
            <a:gsLst>
              <a:gs pos="77000">
                <a:schemeClr val="accent3">
                  <a:lumMod val="25000"/>
                  <a:alpha val="0"/>
                </a:schemeClr>
              </a:gs>
              <a:gs pos="0">
                <a:schemeClr val="tx2">
                  <a:alpha val="70774"/>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2" name="Freeform: Shape 21">
            <a:extLst>
              <a:ext uri="{FF2B5EF4-FFF2-40B4-BE49-F238E27FC236}">
                <a16:creationId xmlns:a16="http://schemas.microsoft.com/office/drawing/2014/main" id="{76B337A9-EA8E-4E30-3CF4-C681F9705934}"/>
              </a:ext>
            </a:extLst>
          </p:cNvPr>
          <p:cNvSpPr/>
          <p:nvPr userDrawn="1"/>
        </p:nvSpPr>
        <p:spPr>
          <a:xfrm>
            <a:off x="1" y="0"/>
            <a:ext cx="6392389" cy="3297866"/>
          </a:xfrm>
          <a:custGeom>
            <a:avLst/>
            <a:gdLst>
              <a:gd name="connsiteX0" fmla="*/ 0 w 6392389"/>
              <a:gd name="connsiteY0" fmla="*/ 0 h 3297866"/>
              <a:gd name="connsiteX1" fmla="*/ 6392389 w 6392389"/>
              <a:gd name="connsiteY1" fmla="*/ 0 h 3297866"/>
              <a:gd name="connsiteX2" fmla="*/ 6039257 w 6392389"/>
              <a:gd name="connsiteY2" fmla="*/ 205593 h 3297866"/>
              <a:gd name="connsiteX3" fmla="*/ 4044501 w 6392389"/>
              <a:gd name="connsiteY3" fmla="*/ 1885401 h 3297866"/>
              <a:gd name="connsiteX4" fmla="*/ 41384 w 6392389"/>
              <a:gd name="connsiteY4" fmla="*/ 2408804 h 3297866"/>
              <a:gd name="connsiteX5" fmla="*/ 0 w 6392389"/>
              <a:gd name="connsiteY5" fmla="*/ 2349004 h 3297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92389" h="3297866">
                <a:moveTo>
                  <a:pt x="0" y="0"/>
                </a:moveTo>
                <a:lnTo>
                  <a:pt x="6392389" y="0"/>
                </a:lnTo>
                <a:lnTo>
                  <a:pt x="6039257" y="205593"/>
                </a:lnTo>
                <a:cubicBezTo>
                  <a:pt x="5243960" y="694220"/>
                  <a:pt x="4533171" y="1286369"/>
                  <a:pt x="4044501" y="1885401"/>
                </a:cubicBezTo>
                <a:cubicBezTo>
                  <a:pt x="2455953" y="3842789"/>
                  <a:pt x="879065" y="3516921"/>
                  <a:pt x="41384" y="2408804"/>
                </a:cubicBezTo>
                <a:lnTo>
                  <a:pt x="0" y="2349004"/>
                </a:lnTo>
                <a:close/>
              </a:path>
            </a:pathLst>
          </a:custGeom>
          <a:gradFill flip="none" rotWithShape="1">
            <a:gsLst>
              <a:gs pos="20000">
                <a:schemeClr val="accent3">
                  <a:lumMod val="25000"/>
                </a:schemeClr>
              </a:gs>
              <a:gs pos="100000">
                <a:schemeClr val="tx2">
                  <a:alpha val="54000"/>
                </a:schemeClr>
              </a:gs>
            </a:gsLst>
            <a:lin ang="10200000" scaled="0"/>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5" name="Freeform: Shape 14">
            <a:extLst>
              <a:ext uri="{FF2B5EF4-FFF2-40B4-BE49-F238E27FC236}">
                <a16:creationId xmlns:a16="http://schemas.microsoft.com/office/drawing/2014/main" id="{3385D1DB-F6B1-8F65-1FDB-5CDD731A6DFC}"/>
              </a:ext>
            </a:extLst>
          </p:cNvPr>
          <p:cNvSpPr/>
          <p:nvPr userDrawn="1"/>
        </p:nvSpPr>
        <p:spPr>
          <a:xfrm>
            <a:off x="9517205" y="2"/>
            <a:ext cx="2674794" cy="6857999"/>
          </a:xfrm>
          <a:custGeom>
            <a:avLst/>
            <a:gdLst>
              <a:gd name="connsiteX0" fmla="*/ 2674793 w 2674794"/>
              <a:gd name="connsiteY0" fmla="*/ 0 h 6857999"/>
              <a:gd name="connsiteX1" fmla="*/ 2674794 w 2674794"/>
              <a:gd name="connsiteY1" fmla="*/ 6857999 h 6857999"/>
              <a:gd name="connsiteX2" fmla="*/ 1158844 w 2674794"/>
              <a:gd name="connsiteY2" fmla="*/ 6857999 h 6857999"/>
              <a:gd name="connsiteX3" fmla="*/ 1212639 w 2674794"/>
              <a:gd name="connsiteY3" fmla="*/ 6771304 h 6857999"/>
              <a:gd name="connsiteX4" fmla="*/ 1327460 w 2674794"/>
              <a:gd name="connsiteY4" fmla="*/ 6554527 h 6857999"/>
              <a:gd name="connsiteX5" fmla="*/ 545566 w 2674794"/>
              <a:gd name="connsiteY5" fmla="*/ 2293136 h 6857999"/>
              <a:gd name="connsiteX6" fmla="*/ 381787 w 2674794"/>
              <a:gd name="connsiteY6" fmla="*/ 3827 h 6857999"/>
              <a:gd name="connsiteX7" fmla="*/ 386161 w 2674794"/>
              <a:gd name="connsiteY7"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4794" h="6857999">
                <a:moveTo>
                  <a:pt x="2674793" y="0"/>
                </a:moveTo>
                <a:lnTo>
                  <a:pt x="2674794" y="6857999"/>
                </a:lnTo>
                <a:lnTo>
                  <a:pt x="1158844" y="6857999"/>
                </a:lnTo>
                <a:lnTo>
                  <a:pt x="1212639" y="6771304"/>
                </a:lnTo>
                <a:cubicBezTo>
                  <a:pt x="1256917" y="6696480"/>
                  <a:pt x="1295401" y="6624001"/>
                  <a:pt x="1327460" y="6554527"/>
                </a:cubicBezTo>
                <a:cubicBezTo>
                  <a:pt x="1840424" y="5442926"/>
                  <a:pt x="1337703" y="3374924"/>
                  <a:pt x="545566" y="2293136"/>
                </a:cubicBezTo>
                <a:cubicBezTo>
                  <a:pt x="-210423" y="1266170"/>
                  <a:pt x="-98154" y="469786"/>
                  <a:pt x="381787" y="3827"/>
                </a:cubicBezTo>
                <a:lnTo>
                  <a:pt x="386161" y="0"/>
                </a:lnTo>
                <a:close/>
              </a:path>
            </a:pathLst>
          </a:custGeom>
          <a:solidFill>
            <a:schemeClr val="tx2">
              <a:alpha val="32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1" name="glass card">
            <a:extLst>
              <a:ext uri="{FF2B5EF4-FFF2-40B4-BE49-F238E27FC236}">
                <a16:creationId xmlns:a16="http://schemas.microsoft.com/office/drawing/2014/main" id="{BAC99002-32F5-F4C1-2519-F23274B0580C}"/>
              </a:ext>
            </a:extLst>
          </p:cNvPr>
          <p:cNvSpPr/>
          <p:nvPr userDrawn="1"/>
        </p:nvSpPr>
        <p:spPr>
          <a:xfrm>
            <a:off x="1365705" y="1005155"/>
            <a:ext cx="9243233" cy="4978750"/>
          </a:xfrm>
          <a:prstGeom prst="roundRect">
            <a:avLst>
              <a:gd name="adj" fmla="val 6806"/>
            </a:avLst>
          </a:prstGeom>
          <a:gradFill>
            <a:gsLst>
              <a:gs pos="100000">
                <a:schemeClr val="bg1">
                  <a:alpha val="3000"/>
                </a:schemeClr>
              </a:gs>
              <a:gs pos="47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7" name="Freeform: Shape 26">
            <a:extLst>
              <a:ext uri="{FF2B5EF4-FFF2-40B4-BE49-F238E27FC236}">
                <a16:creationId xmlns:a16="http://schemas.microsoft.com/office/drawing/2014/main" id="{0DF239B3-DB66-3CD4-1BFE-4EBA82BC4A44}"/>
              </a:ext>
            </a:extLst>
          </p:cNvPr>
          <p:cNvSpPr/>
          <p:nvPr userDrawn="1"/>
        </p:nvSpPr>
        <p:spPr>
          <a:xfrm>
            <a:off x="0" y="5255333"/>
            <a:ext cx="2769194" cy="1602667"/>
          </a:xfrm>
          <a:custGeom>
            <a:avLst/>
            <a:gdLst>
              <a:gd name="connsiteX0" fmla="*/ 0 w 2769194"/>
              <a:gd name="connsiteY0" fmla="*/ 0 h 1602667"/>
              <a:gd name="connsiteX1" fmla="*/ 93250 w 2769194"/>
              <a:gd name="connsiteY1" fmla="*/ 101565 h 1602667"/>
              <a:gd name="connsiteX2" fmla="*/ 2646213 w 2769194"/>
              <a:gd name="connsiteY2" fmla="*/ 1567071 h 1602667"/>
              <a:gd name="connsiteX3" fmla="*/ 2769194 w 2769194"/>
              <a:gd name="connsiteY3" fmla="*/ 1602667 h 1602667"/>
              <a:gd name="connsiteX4" fmla="*/ 0 w 2769194"/>
              <a:gd name="connsiteY4" fmla="*/ 1602667 h 1602667"/>
              <a:gd name="connsiteX5" fmla="*/ 0 w 2769194"/>
              <a:gd name="connsiteY5" fmla="*/ 807120 h 1602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69194" h="1602667">
                <a:moveTo>
                  <a:pt x="0" y="0"/>
                </a:moveTo>
                <a:lnTo>
                  <a:pt x="93250" y="101565"/>
                </a:lnTo>
                <a:cubicBezTo>
                  <a:pt x="702540" y="735306"/>
                  <a:pt x="1672588" y="1259605"/>
                  <a:pt x="2646213" y="1567071"/>
                </a:cubicBezTo>
                <a:lnTo>
                  <a:pt x="2769194" y="1602667"/>
                </a:lnTo>
                <a:lnTo>
                  <a:pt x="0" y="1602667"/>
                </a:lnTo>
                <a:lnTo>
                  <a:pt x="0" y="807120"/>
                </a:lnTo>
                <a:close/>
              </a:path>
            </a:pathLst>
          </a:custGeom>
          <a:gradFill flip="none" rotWithShape="1">
            <a:gsLst>
              <a:gs pos="60000">
                <a:schemeClr val="accent3">
                  <a:alpha val="45000"/>
                </a:schemeClr>
              </a:gs>
              <a:gs pos="99000">
                <a:schemeClr val="accent5">
                  <a:alpha val="66721"/>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7169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itle"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524000" y="2029968"/>
            <a:ext cx="9144000" cy="1069848"/>
          </a:xfrm>
        </p:spPr>
        <p:txBody>
          <a:bodyPr anchor="b">
            <a:no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560320" y="3803904"/>
            <a:ext cx="7068312" cy="758952"/>
          </a:xfrm>
        </p:spPr>
        <p:txBody>
          <a:bodyPr>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reeform 3">
            <a:extLst>
              <a:ext uri="{FF2B5EF4-FFF2-40B4-BE49-F238E27FC236}">
                <a16:creationId xmlns:a16="http://schemas.microsoft.com/office/drawing/2014/main" id="{F1F20C20-DE23-6FE7-74A0-517218ACED7A}"/>
              </a:ext>
            </a:extLst>
          </p:cNvPr>
          <p:cNvSpPr/>
          <p:nvPr userDrawn="1"/>
        </p:nvSpPr>
        <p:spPr>
          <a:xfrm rot="10800000">
            <a:off x="-1" y="5019503"/>
            <a:ext cx="9676770" cy="18384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29177"/>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4">
            <a:extLst>
              <a:ext uri="{FF2B5EF4-FFF2-40B4-BE49-F238E27FC236}">
                <a16:creationId xmlns:a16="http://schemas.microsoft.com/office/drawing/2014/main" id="{98E2EA35-4179-2438-E1D1-02EFA8830FF9}"/>
              </a:ext>
            </a:extLst>
          </p:cNvPr>
          <p:cNvSpPr/>
          <p:nvPr userDrawn="1"/>
        </p:nvSpPr>
        <p:spPr>
          <a:xfrm flipV="1">
            <a:off x="2763044" y="6076116"/>
            <a:ext cx="3946673" cy="781884"/>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accent4">
                  <a:lumMod val="75000"/>
                  <a:alpha val="46295"/>
                </a:schemeClr>
              </a:gs>
              <a:gs pos="33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5">
            <a:extLst>
              <a:ext uri="{FF2B5EF4-FFF2-40B4-BE49-F238E27FC236}">
                <a16:creationId xmlns:a16="http://schemas.microsoft.com/office/drawing/2014/main" id="{A7C0B16B-87E9-E92C-62F3-D1844BEE5B2D}"/>
              </a:ext>
            </a:extLst>
          </p:cNvPr>
          <p:cNvSpPr/>
          <p:nvPr userDrawn="1"/>
        </p:nvSpPr>
        <p:spPr>
          <a:xfrm rot="10800000">
            <a:off x="5393054" y="601597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6">
            <a:extLst>
              <a:ext uri="{FF2B5EF4-FFF2-40B4-BE49-F238E27FC236}">
                <a16:creationId xmlns:a16="http://schemas.microsoft.com/office/drawing/2014/main" id="{51F4118C-3B46-F20B-EF12-E16F7513844C}"/>
              </a:ext>
            </a:extLst>
          </p:cNvPr>
          <p:cNvSpPr/>
          <p:nvPr userDrawn="1"/>
        </p:nvSpPr>
        <p:spPr>
          <a:xfrm rot="10800000" flipH="1">
            <a:off x="-2688" y="5263861"/>
            <a:ext cx="12192000" cy="1599109"/>
          </a:xfrm>
          <a:custGeom>
            <a:avLst/>
            <a:gdLst>
              <a:gd name="connsiteX0" fmla="*/ 1373073 w 12192000"/>
              <a:gd name="connsiteY0" fmla="*/ 1599066 h 1599109"/>
              <a:gd name="connsiteX1" fmla="*/ 4901233 w 12192000"/>
              <a:gd name="connsiteY1" fmla="*/ 313816 h 1599109"/>
              <a:gd name="connsiteX2" fmla="*/ 7629483 w 12192000"/>
              <a:gd name="connsiteY2" fmla="*/ 1209099 h 1599109"/>
              <a:gd name="connsiteX3" fmla="*/ 7664573 w 12192000"/>
              <a:gd name="connsiteY3" fmla="*/ 1222798 h 1599109"/>
              <a:gd name="connsiteX4" fmla="*/ 7753536 w 12192000"/>
              <a:gd name="connsiteY4" fmla="*/ 1277391 h 1599109"/>
              <a:gd name="connsiteX5" fmla="*/ 9091947 w 12192000"/>
              <a:gd name="connsiteY5" fmla="*/ 1582567 h 1599109"/>
              <a:gd name="connsiteX6" fmla="*/ 12094171 w 12192000"/>
              <a:gd name="connsiteY6" fmla="*/ 359476 h 1599109"/>
              <a:gd name="connsiteX7" fmla="*/ 12192000 w 12192000"/>
              <a:gd name="connsiteY7" fmla="*/ 342643 h 1599109"/>
              <a:gd name="connsiteX8" fmla="*/ 12192000 w 12192000"/>
              <a:gd name="connsiteY8" fmla="*/ 0 h 1599109"/>
              <a:gd name="connsiteX9" fmla="*/ 0 w 12192000"/>
              <a:gd name="connsiteY9" fmla="*/ 0 h 1599109"/>
              <a:gd name="connsiteX10" fmla="*/ 0 w 12192000"/>
              <a:gd name="connsiteY10" fmla="*/ 1274406 h 1599109"/>
              <a:gd name="connsiteX11" fmla="*/ 34662 w 12192000"/>
              <a:gd name="connsiteY11" fmla="*/ 1293889 h 1599109"/>
              <a:gd name="connsiteX12" fmla="*/ 1373073 w 12192000"/>
              <a:gd name="connsiteY12" fmla="*/ 1599066 h 159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92000" h="1599109">
                <a:moveTo>
                  <a:pt x="1373073" y="1599066"/>
                </a:moveTo>
                <a:cubicBezTo>
                  <a:pt x="2786156" y="1591793"/>
                  <a:pt x="3395560" y="338997"/>
                  <a:pt x="4901233" y="313816"/>
                </a:cubicBezTo>
                <a:cubicBezTo>
                  <a:pt x="6312803" y="290208"/>
                  <a:pt x="7142906" y="993618"/>
                  <a:pt x="7629483" y="1209099"/>
                </a:cubicBezTo>
                <a:lnTo>
                  <a:pt x="7664573" y="1222798"/>
                </a:lnTo>
                <a:lnTo>
                  <a:pt x="7753536" y="1277391"/>
                </a:lnTo>
                <a:cubicBezTo>
                  <a:pt x="8110655" y="1460232"/>
                  <a:pt x="8562041" y="1585295"/>
                  <a:pt x="9091947" y="1582567"/>
                </a:cubicBezTo>
                <a:cubicBezTo>
                  <a:pt x="10328396" y="1576205"/>
                  <a:pt x="10949524" y="616237"/>
                  <a:pt x="12094171" y="359476"/>
                </a:cubicBezTo>
                <a:lnTo>
                  <a:pt x="12192000" y="342643"/>
                </a:lnTo>
                <a:lnTo>
                  <a:pt x="12192000" y="0"/>
                </a:lnTo>
                <a:lnTo>
                  <a:pt x="0" y="0"/>
                </a:lnTo>
                <a:lnTo>
                  <a:pt x="0" y="1274406"/>
                </a:lnTo>
                <a:lnTo>
                  <a:pt x="34662" y="1293889"/>
                </a:lnTo>
                <a:cubicBezTo>
                  <a:pt x="391780" y="1476730"/>
                  <a:pt x="843167" y="1601794"/>
                  <a:pt x="1373073" y="1599066"/>
                </a:cubicBezTo>
                <a:close/>
              </a:path>
            </a:pathLst>
          </a:custGeom>
          <a:gradFill flip="none" rotWithShape="1">
            <a:gsLst>
              <a:gs pos="0">
                <a:schemeClr val="accent6">
                  <a:alpha val="69328"/>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3" name="Straight Connector 12">
            <a:extLst>
              <a:ext uri="{FF2B5EF4-FFF2-40B4-BE49-F238E27FC236}">
                <a16:creationId xmlns:a16="http://schemas.microsoft.com/office/drawing/2014/main" id="{CD0F8AA9-2207-2D4C-C2E0-FEF14E2D9ACF}"/>
              </a:ext>
            </a:extLst>
          </p:cNvPr>
          <p:cNvCxnSpPr>
            <a:cxnSpLocks/>
          </p:cNvCxnSpPr>
          <p:nvPr userDrawn="1"/>
        </p:nvCxnSpPr>
        <p:spPr>
          <a:xfrm rot="5400000">
            <a:off x="6095999" y="2597191"/>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753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hart or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p:txBody>
          <a:bodyPr anchor="b">
            <a:noAutofit/>
          </a:bodyPr>
          <a:lstStyle>
            <a:lvl1pPr algn="ct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a:extLst>
              <a:ext uri="{FF2B5EF4-FFF2-40B4-BE49-F238E27FC236}">
                <a16:creationId xmlns:a16="http://schemas.microsoft.com/office/drawing/2014/main" id="{4A4F769D-48D3-2655-40A4-674F657B741D}"/>
              </a:ext>
            </a:extLst>
          </p:cNvPr>
          <p:cNvSpPr>
            <a:spLocks noGrp="1"/>
          </p:cNvSpPr>
          <p:nvPr>
            <p:ph type="sldNum" sz="quarter" idx="11"/>
          </p:nvPr>
        </p:nvSpPr>
        <p:spPr/>
        <p:txBody>
          <a:bodyPr>
            <a:noAutofit/>
          </a:bodyPr>
          <a:lstStyle/>
          <a:p>
            <a:fld id="{294A09A9-5501-47C1-A89A-A340965A2BE2}" type="slidenum">
              <a:rPr lang="en-US" smtClean="0"/>
              <a:pPr/>
              <a:t>‹#›</a:t>
            </a:fld>
            <a:endParaRPr lang="en-US" dirty="0"/>
          </a:p>
        </p:txBody>
      </p:sp>
      <p:sp>
        <p:nvSpPr>
          <p:cNvPr id="4" name="Footer Placeholder 3">
            <a:extLst>
              <a:ext uri="{FF2B5EF4-FFF2-40B4-BE49-F238E27FC236}">
                <a16:creationId xmlns:a16="http://schemas.microsoft.com/office/drawing/2014/main" id="{33FA0756-78EA-68DD-4650-F40EF5F2520E}"/>
              </a:ext>
            </a:extLst>
          </p:cNvPr>
          <p:cNvSpPr>
            <a:spLocks noGrp="1"/>
          </p:cNvSpPr>
          <p:nvPr>
            <p:ph type="ftr" sz="quarter" idx="10"/>
          </p:nvPr>
        </p:nvSpPr>
        <p:spPr/>
        <p:txBody>
          <a:bodyPr>
            <a:noAutofit/>
          </a:bodyPr>
          <a:lstStyle/>
          <a:p>
            <a:r>
              <a:rPr lang="en-US"/>
              <a:t>Crypto: investing &amp; trading</a:t>
            </a:r>
            <a:endParaRPr lang="en-US" dirty="0"/>
          </a:p>
        </p:txBody>
      </p:sp>
    </p:spTree>
    <p:extLst>
      <p:ext uri="{BB962C8B-B14F-4D97-AF65-F5344CB8AC3E}">
        <p14:creationId xmlns:p14="http://schemas.microsoft.com/office/powerpoint/2010/main" val="734534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Quote">
    <p:spTree>
      <p:nvGrpSpPr>
        <p:cNvPr id="1" name=""/>
        <p:cNvGrpSpPr/>
        <p:nvPr/>
      </p:nvGrpSpPr>
      <p:grpSpPr>
        <a:xfrm>
          <a:off x="0" y="0"/>
          <a:ext cx="0" cy="0"/>
          <a:chOff x="0" y="0"/>
          <a:chExt cx="0" cy="0"/>
        </a:xfrm>
      </p:grpSpPr>
      <p:sp>
        <p:nvSpPr>
          <p:cNvPr id="21" name="Freeform 6">
            <a:extLst>
              <a:ext uri="{FF2B5EF4-FFF2-40B4-BE49-F238E27FC236}">
                <a16:creationId xmlns:a16="http://schemas.microsoft.com/office/drawing/2014/main" id="{77AD3460-2264-3A46-993B-9F2AACED0504}"/>
              </a:ext>
            </a:extLst>
          </p:cNvPr>
          <p:cNvSpPr/>
          <p:nvPr userDrawn="1"/>
        </p:nvSpPr>
        <p:spPr>
          <a:xfrm rot="10800000">
            <a:off x="5393054" y="5650992"/>
            <a:ext cx="6821472" cy="1207007"/>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7">
            <a:extLst>
              <a:ext uri="{FF2B5EF4-FFF2-40B4-BE49-F238E27FC236}">
                <a16:creationId xmlns:a16="http://schemas.microsoft.com/office/drawing/2014/main" id="{BBBF3E9C-CCEA-98FA-7F69-55AF07558021}"/>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9">
            <a:extLst>
              <a:ext uri="{FF2B5EF4-FFF2-40B4-BE49-F238E27FC236}">
                <a16:creationId xmlns:a16="http://schemas.microsoft.com/office/drawing/2014/main" id="{4F937A84-95EC-EB44-470A-C82AD8E99897}"/>
              </a:ext>
            </a:extLst>
          </p:cNvPr>
          <p:cNvSpPr/>
          <p:nvPr userDrawn="1"/>
        </p:nvSpPr>
        <p:spPr>
          <a:xfrm>
            <a:off x="-24334" y="0"/>
            <a:ext cx="12218982" cy="6860673"/>
          </a:xfrm>
          <a:custGeom>
            <a:avLst/>
            <a:gdLst>
              <a:gd name="connsiteX0" fmla="*/ 4456 w 12218982"/>
              <a:gd name="connsiteY0" fmla="*/ 0 h 6860673"/>
              <a:gd name="connsiteX1" fmla="*/ 3150735 w 12218982"/>
              <a:gd name="connsiteY1" fmla="*/ 0 h 6860673"/>
              <a:gd name="connsiteX2" fmla="*/ 3150734 w 12218982"/>
              <a:gd name="connsiteY2" fmla="*/ 1 h 6860673"/>
              <a:gd name="connsiteX3" fmla="*/ 3275209 w 12218982"/>
              <a:gd name="connsiteY3" fmla="*/ 1 h 6860673"/>
              <a:gd name="connsiteX4" fmla="*/ 3275209 w 12218982"/>
              <a:gd name="connsiteY4" fmla="*/ 0 h 6860673"/>
              <a:gd name="connsiteX5" fmla="*/ 12218982 w 12218982"/>
              <a:gd name="connsiteY5" fmla="*/ 0 h 6860673"/>
              <a:gd name="connsiteX6" fmla="*/ 12218982 w 12218982"/>
              <a:gd name="connsiteY6" fmla="*/ 1983013 h 6860673"/>
              <a:gd name="connsiteX7" fmla="*/ 12062259 w 12218982"/>
              <a:gd name="connsiteY7" fmla="*/ 2024385 h 6860673"/>
              <a:gd name="connsiteX8" fmla="*/ 10972986 w 12218982"/>
              <a:gd name="connsiteY8" fmla="*/ 2139627 h 6860673"/>
              <a:gd name="connsiteX9" fmla="*/ 5417726 w 12218982"/>
              <a:gd name="connsiteY9" fmla="*/ 115939 h 6860673"/>
              <a:gd name="connsiteX10" fmla="*/ 3916598 w 12218982"/>
              <a:gd name="connsiteY10" fmla="*/ 272807 h 6860673"/>
              <a:gd name="connsiteX11" fmla="*/ 3863345 w 12218982"/>
              <a:gd name="connsiteY11" fmla="*/ 286233 h 6860673"/>
              <a:gd name="connsiteX12" fmla="*/ 3729781 w 12218982"/>
              <a:gd name="connsiteY12" fmla="*/ 323286 h 6860673"/>
              <a:gd name="connsiteX13" fmla="*/ 1717096 w 12218982"/>
              <a:gd name="connsiteY13" fmla="*/ 1451719 h 6860673"/>
              <a:gd name="connsiteX14" fmla="*/ 708597 w 12218982"/>
              <a:gd name="connsiteY14" fmla="*/ 2695590 h 6860673"/>
              <a:gd name="connsiteX15" fmla="*/ 486880 w 12218982"/>
              <a:gd name="connsiteY15" fmla="*/ 3274865 h 6860673"/>
              <a:gd name="connsiteX16" fmla="*/ 365997 w 12218982"/>
              <a:gd name="connsiteY16" fmla="*/ 3984708 h 6860673"/>
              <a:gd name="connsiteX17" fmla="*/ 341340 w 12218982"/>
              <a:gd name="connsiteY17" fmla="*/ 4301231 h 6860673"/>
              <a:gd name="connsiteX18" fmla="*/ 341340 w 12218982"/>
              <a:gd name="connsiteY18" fmla="*/ 5007890 h 6860673"/>
              <a:gd name="connsiteX19" fmla="*/ 343276 w 12218982"/>
              <a:gd name="connsiteY19" fmla="*/ 5047516 h 6860673"/>
              <a:gd name="connsiteX20" fmla="*/ 814636 w 12218982"/>
              <a:gd name="connsiteY20" fmla="*/ 6666819 h 6860673"/>
              <a:gd name="connsiteX21" fmla="*/ 915601 w 12218982"/>
              <a:gd name="connsiteY21" fmla="*/ 6858000 h 6860673"/>
              <a:gd name="connsiteX22" fmla="*/ 341340 w 12218982"/>
              <a:gd name="connsiteY22" fmla="*/ 6858000 h 6860673"/>
              <a:gd name="connsiteX23" fmla="*/ 341340 w 12218982"/>
              <a:gd name="connsiteY23" fmla="*/ 6860673 h 6860673"/>
              <a:gd name="connsiteX24" fmla="*/ 4456 w 12218982"/>
              <a:gd name="connsiteY24" fmla="*/ 6860673 h 6860673"/>
              <a:gd name="connsiteX25" fmla="*/ 4456 w 12218982"/>
              <a:gd name="connsiteY25" fmla="*/ 2794000 h 6860673"/>
              <a:gd name="connsiteX26" fmla="*/ 0 w 12218982"/>
              <a:gd name="connsiteY26" fmla="*/ 2794000 h 6860673"/>
              <a:gd name="connsiteX27" fmla="*/ 0 w 12218982"/>
              <a:gd name="connsiteY27" fmla="*/ 2022550 h 6860673"/>
              <a:gd name="connsiteX28" fmla="*/ 4456 w 12218982"/>
              <a:gd name="connsiteY28" fmla="*/ 2022550 h 6860673"/>
              <a:gd name="connsiteX29" fmla="*/ 4456 w 12218982"/>
              <a:gd name="connsiteY29" fmla="*/ 1646989 h 6860673"/>
              <a:gd name="connsiteX30" fmla="*/ 4456 w 12218982"/>
              <a:gd name="connsiteY30" fmla="*/ 0 h 6860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218982" h="6860673">
                <a:moveTo>
                  <a:pt x="4456" y="0"/>
                </a:moveTo>
                <a:lnTo>
                  <a:pt x="3150735" y="0"/>
                </a:lnTo>
                <a:lnTo>
                  <a:pt x="3150734" y="1"/>
                </a:lnTo>
                <a:lnTo>
                  <a:pt x="3275209" y="1"/>
                </a:lnTo>
                <a:lnTo>
                  <a:pt x="3275209" y="0"/>
                </a:lnTo>
                <a:lnTo>
                  <a:pt x="12218982" y="0"/>
                </a:lnTo>
                <a:lnTo>
                  <a:pt x="12218982" y="1983013"/>
                </a:lnTo>
                <a:lnTo>
                  <a:pt x="12062259" y="2024385"/>
                </a:lnTo>
                <a:cubicBezTo>
                  <a:pt x="11728036" y="2099441"/>
                  <a:pt x="11364094" y="2141640"/>
                  <a:pt x="10972986" y="2139627"/>
                </a:cubicBezTo>
                <a:cubicBezTo>
                  <a:pt x="8748018" y="2128176"/>
                  <a:pt x="7788484" y="155587"/>
                  <a:pt x="5417726" y="115939"/>
                </a:cubicBezTo>
                <a:cubicBezTo>
                  <a:pt x="4862080" y="106647"/>
                  <a:pt x="4363654" y="168899"/>
                  <a:pt x="3916598" y="272807"/>
                </a:cubicBezTo>
                <a:lnTo>
                  <a:pt x="3863345" y="286233"/>
                </a:lnTo>
                <a:lnTo>
                  <a:pt x="3729781" y="323286"/>
                </a:lnTo>
                <a:cubicBezTo>
                  <a:pt x="3036967" y="532141"/>
                  <a:pt x="2352843" y="836886"/>
                  <a:pt x="1717096" y="1451719"/>
                </a:cubicBezTo>
                <a:cubicBezTo>
                  <a:pt x="1293264" y="1861607"/>
                  <a:pt x="966036" y="2282242"/>
                  <a:pt x="708597" y="2695590"/>
                </a:cubicBezTo>
                <a:cubicBezTo>
                  <a:pt x="593502" y="2938109"/>
                  <a:pt x="544310" y="3015870"/>
                  <a:pt x="486880" y="3274865"/>
                </a:cubicBezTo>
                <a:cubicBezTo>
                  <a:pt x="434927" y="3498394"/>
                  <a:pt x="385149" y="3635910"/>
                  <a:pt x="365997" y="3984708"/>
                </a:cubicBezTo>
                <a:lnTo>
                  <a:pt x="341340" y="4301231"/>
                </a:lnTo>
                <a:lnTo>
                  <a:pt x="341340" y="5007890"/>
                </a:lnTo>
                <a:cubicBezTo>
                  <a:pt x="341985" y="5021099"/>
                  <a:pt x="342631" y="5034307"/>
                  <a:pt x="343276" y="5047516"/>
                </a:cubicBezTo>
                <a:cubicBezTo>
                  <a:pt x="393784" y="5666740"/>
                  <a:pt x="577442" y="6188267"/>
                  <a:pt x="814636" y="6666819"/>
                </a:cubicBezTo>
                <a:lnTo>
                  <a:pt x="915601" y="6858000"/>
                </a:lnTo>
                <a:lnTo>
                  <a:pt x="341340" y="6858000"/>
                </a:lnTo>
                <a:lnTo>
                  <a:pt x="341340" y="6860673"/>
                </a:lnTo>
                <a:lnTo>
                  <a:pt x="4456" y="6860673"/>
                </a:lnTo>
                <a:lnTo>
                  <a:pt x="4456" y="2794000"/>
                </a:lnTo>
                <a:lnTo>
                  <a:pt x="0" y="2794000"/>
                </a:lnTo>
                <a:lnTo>
                  <a:pt x="0" y="2022550"/>
                </a:lnTo>
                <a:lnTo>
                  <a:pt x="4456" y="2022550"/>
                </a:lnTo>
                <a:lnTo>
                  <a:pt x="4456" y="1646989"/>
                </a:lnTo>
                <a:lnTo>
                  <a:pt x="4456" y="0"/>
                </a:lnTo>
                <a:close/>
              </a:path>
            </a:pathLst>
          </a:custGeom>
          <a:gradFill>
            <a:gsLst>
              <a:gs pos="0">
                <a:schemeClr val="accent3">
                  <a:lumMod val="25000"/>
                  <a:alpha val="60164"/>
                </a:schemeClr>
              </a:gs>
              <a:gs pos="77000">
                <a:schemeClr val="accent3">
                  <a:lumMod val="25000"/>
                  <a:alpha val="29492"/>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10">
            <a:extLst>
              <a:ext uri="{FF2B5EF4-FFF2-40B4-BE49-F238E27FC236}">
                <a16:creationId xmlns:a16="http://schemas.microsoft.com/office/drawing/2014/main" id="{A9BF091C-5F88-B50F-03BB-284950253993}"/>
              </a:ext>
            </a:extLst>
          </p:cNvPr>
          <p:cNvSpPr/>
          <p:nvPr userDrawn="1"/>
        </p:nvSpPr>
        <p:spPr>
          <a:xfrm flipV="1">
            <a:off x="204060" y="5377862"/>
            <a:ext cx="7471211" cy="1480138"/>
          </a:xfrm>
          <a:custGeom>
            <a:avLst/>
            <a:gdLst>
              <a:gd name="connsiteX0" fmla="*/ 1910385 w 3946673"/>
              <a:gd name="connsiteY0" fmla="*/ 781847 h 781884"/>
              <a:gd name="connsiteX1" fmla="*/ 3855031 w 3946673"/>
              <a:gd name="connsiteY1" fmla="*/ 44786 h 781884"/>
              <a:gd name="connsiteX2" fmla="*/ 3946673 w 3946673"/>
              <a:gd name="connsiteY2" fmla="*/ 0 h 781884"/>
              <a:gd name="connsiteX3" fmla="*/ 0 w 3946673"/>
              <a:gd name="connsiteY3" fmla="*/ 0 h 781884"/>
              <a:gd name="connsiteX4" fmla="*/ 54644 w 3946673"/>
              <a:gd name="connsiteY4" fmla="*/ 67939 h 781884"/>
              <a:gd name="connsiteX5" fmla="*/ 1910385 w 3946673"/>
              <a:gd name="connsiteY5" fmla="*/ 781847 h 781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46673" h="781884">
                <a:moveTo>
                  <a:pt x="1910385" y="781847"/>
                </a:moveTo>
                <a:cubicBezTo>
                  <a:pt x="2719463" y="777993"/>
                  <a:pt x="3240943" y="361686"/>
                  <a:pt x="3855031" y="44786"/>
                </a:cubicBezTo>
                <a:lnTo>
                  <a:pt x="3946673" y="0"/>
                </a:lnTo>
                <a:lnTo>
                  <a:pt x="0" y="0"/>
                </a:lnTo>
                <a:lnTo>
                  <a:pt x="54644" y="67939"/>
                </a:lnTo>
                <a:cubicBezTo>
                  <a:pt x="372182" y="426203"/>
                  <a:pt x="1020399" y="786086"/>
                  <a:pt x="1910385" y="781847"/>
                </a:cubicBezTo>
                <a:close/>
              </a:path>
            </a:pathLst>
          </a:custGeom>
          <a:gradFill>
            <a:gsLst>
              <a:gs pos="66000">
                <a:schemeClr val="tx2">
                  <a:alpha val="8123"/>
                </a:schemeClr>
              </a:gs>
              <a:gs pos="33000">
                <a:schemeClr val="accent6">
                  <a:alpha val="13919"/>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16">
            <a:extLst>
              <a:ext uri="{FF2B5EF4-FFF2-40B4-BE49-F238E27FC236}">
                <a16:creationId xmlns:a16="http://schemas.microsoft.com/office/drawing/2014/main" id="{3FF8B459-35F5-072D-56FA-415EEABE6DC2}"/>
              </a:ext>
            </a:extLst>
          </p:cNvPr>
          <p:cNvSpPr/>
          <p:nvPr userDrawn="1"/>
        </p:nvSpPr>
        <p:spPr>
          <a:xfrm rot="10800000">
            <a:off x="-30287" y="4822578"/>
            <a:ext cx="12230888" cy="2040391"/>
          </a:xfrm>
          <a:custGeom>
            <a:avLst/>
            <a:gdLst>
              <a:gd name="connsiteX0" fmla="*/ 1751979 w 12230888"/>
              <a:gd name="connsiteY0" fmla="*/ 2040336 h 2040391"/>
              <a:gd name="connsiteX1" fmla="*/ 44227 w 12230888"/>
              <a:gd name="connsiteY1" fmla="*/ 1650944 h 2040391"/>
              <a:gd name="connsiteX2" fmla="*/ 0 w 12230888"/>
              <a:gd name="connsiteY2" fmla="*/ 1626084 h 2040391"/>
              <a:gd name="connsiteX3" fmla="*/ 0 w 12230888"/>
              <a:gd name="connsiteY3" fmla="*/ 0 h 2040391"/>
              <a:gd name="connsiteX4" fmla="*/ 12230888 w 12230888"/>
              <a:gd name="connsiteY4" fmla="*/ 0 h 2040391"/>
              <a:gd name="connsiteX5" fmla="*/ 12230888 w 12230888"/>
              <a:gd name="connsiteY5" fmla="*/ 1945571 h 2040391"/>
              <a:gd name="connsiteX6" fmla="*/ 12158569 w 12230888"/>
              <a:gd name="connsiteY6" fmla="*/ 1963333 h 2040391"/>
              <a:gd name="connsiteX7" fmla="*/ 11600914 w 12230888"/>
              <a:gd name="connsiteY7" fmla="*/ 2019284 h 2040391"/>
              <a:gd name="connsiteX8" fmla="*/ 9893162 w 12230888"/>
              <a:gd name="connsiteY8" fmla="*/ 1629893 h 2040391"/>
              <a:gd name="connsiteX9" fmla="*/ 9779649 w 12230888"/>
              <a:gd name="connsiteY9" fmla="*/ 1560235 h 2040391"/>
              <a:gd name="connsiteX10" fmla="*/ 9734876 w 12230888"/>
              <a:gd name="connsiteY10" fmla="*/ 1542756 h 2040391"/>
              <a:gd name="connsiteX11" fmla="*/ 6253752 w 12230888"/>
              <a:gd name="connsiteY11" fmla="*/ 400415 h 2040391"/>
              <a:gd name="connsiteX12" fmla="*/ 1751979 w 12230888"/>
              <a:gd name="connsiteY12" fmla="*/ 2040336 h 2040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230888" h="2040391">
                <a:moveTo>
                  <a:pt x="1751979" y="2040336"/>
                </a:moveTo>
                <a:cubicBezTo>
                  <a:pt x="1075843" y="2043817"/>
                  <a:pt x="499894" y="1884241"/>
                  <a:pt x="44227" y="1650944"/>
                </a:cubicBezTo>
                <a:lnTo>
                  <a:pt x="0" y="1626084"/>
                </a:lnTo>
                <a:lnTo>
                  <a:pt x="0" y="0"/>
                </a:lnTo>
                <a:lnTo>
                  <a:pt x="12230888" y="0"/>
                </a:lnTo>
                <a:lnTo>
                  <a:pt x="12230888" y="1945571"/>
                </a:lnTo>
                <a:lnTo>
                  <a:pt x="12158569" y="1963333"/>
                </a:lnTo>
                <a:cubicBezTo>
                  <a:pt x="11983060" y="1998243"/>
                  <a:pt x="11798121" y="2018269"/>
                  <a:pt x="11600914" y="2019284"/>
                </a:cubicBezTo>
                <a:cubicBezTo>
                  <a:pt x="10924778" y="2022765"/>
                  <a:pt x="10348830" y="1863190"/>
                  <a:pt x="9893162" y="1629893"/>
                </a:cubicBezTo>
                <a:lnTo>
                  <a:pt x="9779649" y="1560235"/>
                </a:lnTo>
                <a:lnTo>
                  <a:pt x="9734876" y="1542756"/>
                </a:lnTo>
                <a:cubicBezTo>
                  <a:pt x="9114026" y="1267812"/>
                  <a:pt x="8054852" y="370292"/>
                  <a:pt x="6253752" y="400415"/>
                </a:cubicBezTo>
                <a:cubicBezTo>
                  <a:pt x="4332581" y="432545"/>
                  <a:pt x="3555009" y="2031056"/>
                  <a:pt x="1751979" y="2040336"/>
                </a:cubicBezTo>
                <a:close/>
              </a:path>
            </a:pathLst>
          </a:custGeom>
          <a:gradFill flip="none" rotWithShape="1">
            <a:gsLst>
              <a:gs pos="0">
                <a:schemeClr val="accent6">
                  <a:alpha val="23907"/>
                </a:schemeClr>
              </a:gs>
              <a:gs pos="85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17">
            <a:extLst>
              <a:ext uri="{FF2B5EF4-FFF2-40B4-BE49-F238E27FC236}">
                <a16:creationId xmlns:a16="http://schemas.microsoft.com/office/drawing/2014/main" id="{73867BC1-390E-647F-B33F-8622748E6530}"/>
              </a:ext>
            </a:extLst>
          </p:cNvPr>
          <p:cNvSpPr/>
          <p:nvPr userDrawn="1"/>
        </p:nvSpPr>
        <p:spPr>
          <a:xfrm>
            <a:off x="0" y="0"/>
            <a:ext cx="12192000" cy="2035422"/>
          </a:xfrm>
          <a:custGeom>
            <a:avLst/>
            <a:gdLst>
              <a:gd name="connsiteX0" fmla="*/ 0 w 12192000"/>
              <a:gd name="connsiteY0" fmla="*/ 0 h 2035422"/>
              <a:gd name="connsiteX1" fmla="*/ 12192000 w 12192000"/>
              <a:gd name="connsiteY1" fmla="*/ 0 h 2035422"/>
              <a:gd name="connsiteX2" fmla="*/ 12192000 w 12192000"/>
              <a:gd name="connsiteY2" fmla="*/ 1759689 h 2035422"/>
              <a:gd name="connsiteX3" fmla="*/ 12103306 w 12192000"/>
              <a:gd name="connsiteY3" fmla="*/ 1729773 h 2035422"/>
              <a:gd name="connsiteX4" fmla="*/ 11659615 w 12192000"/>
              <a:gd name="connsiteY4" fmla="*/ 1535038 h 2035422"/>
              <a:gd name="connsiteX5" fmla="*/ 11521247 w 12192000"/>
              <a:gd name="connsiteY5" fmla="*/ 1450127 h 2035422"/>
              <a:gd name="connsiteX6" fmla="*/ 11466670 w 12192000"/>
              <a:gd name="connsiteY6" fmla="*/ 1428821 h 2035422"/>
              <a:gd name="connsiteX7" fmla="*/ 7223297 w 12192000"/>
              <a:gd name="connsiteY7" fmla="*/ 36346 h 2035422"/>
              <a:gd name="connsiteX8" fmla="*/ 1735787 w 12192000"/>
              <a:gd name="connsiteY8" fmla="*/ 2035354 h 2035422"/>
              <a:gd name="connsiteX9" fmla="*/ 97785 w 12192000"/>
              <a:gd name="connsiteY9" fmla="*/ 1755433 h 2035422"/>
              <a:gd name="connsiteX10" fmla="*/ 0 w 12192000"/>
              <a:gd name="connsiteY10" fmla="*/ 1715854 h 2035422"/>
              <a:gd name="connsiteX11" fmla="*/ 0 w 12192000"/>
              <a:gd name="connsiteY11" fmla="*/ 0 h 2035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2035422">
                <a:moveTo>
                  <a:pt x="0" y="0"/>
                </a:moveTo>
                <a:lnTo>
                  <a:pt x="12192000" y="0"/>
                </a:lnTo>
                <a:lnTo>
                  <a:pt x="12192000" y="1759689"/>
                </a:lnTo>
                <a:lnTo>
                  <a:pt x="12103306" y="1729773"/>
                </a:lnTo>
                <a:cubicBezTo>
                  <a:pt x="11946501" y="1671612"/>
                  <a:pt x="11798476" y="1606133"/>
                  <a:pt x="11659615" y="1535038"/>
                </a:cubicBezTo>
                <a:lnTo>
                  <a:pt x="11521247" y="1450127"/>
                </a:lnTo>
                <a:lnTo>
                  <a:pt x="11466670" y="1428821"/>
                </a:lnTo>
                <a:cubicBezTo>
                  <a:pt x="10709874" y="1093673"/>
                  <a:pt x="9418777" y="-373"/>
                  <a:pt x="7223297" y="36346"/>
                </a:cubicBezTo>
                <a:cubicBezTo>
                  <a:pt x="4881454" y="75511"/>
                  <a:pt x="3933620" y="2024042"/>
                  <a:pt x="1735787" y="2035354"/>
                </a:cubicBezTo>
                <a:cubicBezTo>
                  <a:pt x="1117647" y="2038536"/>
                  <a:pt x="568201" y="1929916"/>
                  <a:pt x="97785" y="1755433"/>
                </a:cubicBezTo>
                <a:lnTo>
                  <a:pt x="0" y="1715854"/>
                </a:lnTo>
                <a:lnTo>
                  <a:pt x="0" y="0"/>
                </a:lnTo>
                <a:close/>
              </a:path>
            </a:pathLst>
          </a:custGeom>
          <a:gradFill flip="none" rotWithShape="1">
            <a:gsLst>
              <a:gs pos="0">
                <a:schemeClr val="accent3">
                  <a:lumMod val="25000"/>
                </a:schemeClr>
              </a:gs>
              <a:gs pos="99000">
                <a:schemeClr val="accent3">
                  <a:lumMod val="25000"/>
                </a:schemeClr>
              </a:gs>
              <a:gs pos="31000">
                <a:schemeClr val="accent6">
                  <a:alpha val="69328"/>
                </a:schemeClr>
              </a:gs>
              <a:gs pos="73000">
                <a:schemeClr val="accent5">
                  <a:lumMod val="50000"/>
                  <a:alpha val="42331"/>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18">
            <a:extLst>
              <a:ext uri="{FF2B5EF4-FFF2-40B4-BE49-F238E27FC236}">
                <a16:creationId xmlns:a16="http://schemas.microsoft.com/office/drawing/2014/main" id="{FA6C5756-59FF-66C3-2611-3D7AB2049ABE}"/>
              </a:ext>
            </a:extLst>
          </p:cNvPr>
          <p:cNvSpPr/>
          <p:nvPr userDrawn="1"/>
        </p:nvSpPr>
        <p:spPr>
          <a:xfrm flipH="1">
            <a:off x="-2" y="0"/>
            <a:ext cx="11262111" cy="2139696"/>
          </a:xfrm>
          <a:custGeom>
            <a:avLst/>
            <a:gdLst>
              <a:gd name="connsiteX0" fmla="*/ 3062591 w 9676770"/>
              <a:gd name="connsiteY0" fmla="*/ 1838437 h 1838496"/>
              <a:gd name="connsiteX1" fmla="*/ 10485 w 9676770"/>
              <a:gd name="connsiteY1" fmla="*/ 104484 h 1838496"/>
              <a:gd name="connsiteX2" fmla="*/ 0 w 9676770"/>
              <a:gd name="connsiteY2" fmla="*/ 0 h 1838496"/>
              <a:gd name="connsiteX3" fmla="*/ 9676770 w 9676770"/>
              <a:gd name="connsiteY3" fmla="*/ 0 h 1838496"/>
              <a:gd name="connsiteX4" fmla="*/ 9676770 w 9676770"/>
              <a:gd name="connsiteY4" fmla="*/ 396354 h 1838496"/>
              <a:gd name="connsiteX5" fmla="*/ 9495267 w 9676770"/>
              <a:gd name="connsiteY5" fmla="*/ 334664 h 1838496"/>
              <a:gd name="connsiteX6" fmla="*/ 7835850 w 9676770"/>
              <a:gd name="connsiteY6" fmla="*/ 99619 h 1838496"/>
              <a:gd name="connsiteX7" fmla="*/ 3062591 w 9676770"/>
              <a:gd name="connsiteY7" fmla="*/ 1838437 h 1838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76770" h="1838496">
                <a:moveTo>
                  <a:pt x="3062591" y="1838437"/>
                </a:moveTo>
                <a:cubicBezTo>
                  <a:pt x="1270312" y="1847662"/>
                  <a:pt x="141962" y="776331"/>
                  <a:pt x="10485" y="104484"/>
                </a:cubicBezTo>
                <a:lnTo>
                  <a:pt x="0" y="0"/>
                </a:lnTo>
                <a:lnTo>
                  <a:pt x="9676770" y="0"/>
                </a:lnTo>
                <a:lnTo>
                  <a:pt x="9676770" y="396354"/>
                </a:lnTo>
                <a:lnTo>
                  <a:pt x="9495267" y="334664"/>
                </a:lnTo>
                <a:cubicBezTo>
                  <a:pt x="9021588" y="187614"/>
                  <a:pt x="8472423" y="88973"/>
                  <a:pt x="7835850" y="99619"/>
                </a:cubicBezTo>
                <a:cubicBezTo>
                  <a:pt x="5798818" y="133686"/>
                  <a:pt x="4974355" y="1828598"/>
                  <a:pt x="3062591" y="1838437"/>
                </a:cubicBezTo>
                <a:close/>
              </a:path>
            </a:pathLst>
          </a:custGeom>
          <a:gradFill flip="none" rotWithShape="1">
            <a:gsLst>
              <a:gs pos="43000">
                <a:schemeClr val="accent3">
                  <a:lumMod val="25000"/>
                  <a:alpha val="50000"/>
                </a:schemeClr>
              </a:gs>
              <a:gs pos="73000">
                <a:schemeClr val="accent1">
                  <a:alpha val="11498"/>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19">
            <a:extLst>
              <a:ext uri="{FF2B5EF4-FFF2-40B4-BE49-F238E27FC236}">
                <a16:creationId xmlns:a16="http://schemas.microsoft.com/office/drawing/2014/main" id="{EF6D3160-DA6D-8CDA-3A13-8A43EC05449D}"/>
              </a:ext>
            </a:extLst>
          </p:cNvPr>
          <p:cNvSpPr/>
          <p:nvPr userDrawn="1"/>
        </p:nvSpPr>
        <p:spPr>
          <a:xfrm>
            <a:off x="0" y="7399"/>
            <a:ext cx="4758726" cy="842020"/>
          </a:xfrm>
          <a:custGeom>
            <a:avLst/>
            <a:gdLst>
              <a:gd name="connsiteX0" fmla="*/ 2449167 w 4758726"/>
              <a:gd name="connsiteY0" fmla="*/ 841961 h 842020"/>
              <a:gd name="connsiteX1" fmla="*/ 12024 w 4758726"/>
              <a:gd name="connsiteY1" fmla="*/ 11254 h 842020"/>
              <a:gd name="connsiteX2" fmla="*/ 0 w 4758726"/>
              <a:gd name="connsiteY2" fmla="*/ 0 h 842020"/>
              <a:gd name="connsiteX3" fmla="*/ 4758726 w 4758726"/>
              <a:gd name="connsiteY3" fmla="*/ 0 h 842020"/>
              <a:gd name="connsiteX4" fmla="*/ 4526601 w 4758726"/>
              <a:gd name="connsiteY4" fmla="*/ 141635 h 842020"/>
              <a:gd name="connsiteX5" fmla="*/ 2449167 w 4758726"/>
              <a:gd name="connsiteY5" fmla="*/ 841961 h 84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58726" h="842020">
                <a:moveTo>
                  <a:pt x="2449167" y="841961"/>
                </a:moveTo>
                <a:cubicBezTo>
                  <a:pt x="1373800" y="847496"/>
                  <a:pt x="537447" y="464031"/>
                  <a:pt x="12024" y="11254"/>
                </a:cubicBezTo>
                <a:lnTo>
                  <a:pt x="0" y="0"/>
                </a:lnTo>
                <a:lnTo>
                  <a:pt x="4758726" y="0"/>
                </a:lnTo>
                <a:lnTo>
                  <a:pt x="4526601" y="141635"/>
                </a:lnTo>
                <a:cubicBezTo>
                  <a:pt x="3913845" y="510819"/>
                  <a:pt x="3285564" y="837657"/>
                  <a:pt x="2449167" y="841961"/>
                </a:cubicBezTo>
                <a:close/>
              </a:path>
            </a:pathLst>
          </a:custGeom>
          <a:gradFill>
            <a:gsLst>
              <a:gs pos="0">
                <a:schemeClr val="tx2">
                  <a:alpha val="43000"/>
                </a:schemeClr>
              </a:gs>
              <a:gs pos="100000">
                <a:schemeClr val="accent6">
                  <a:alpha val="53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86000" y="2752344"/>
            <a:ext cx="7763256" cy="1600200"/>
          </a:xfrm>
        </p:spPr>
        <p:txBody>
          <a:bodyPr anchor="t">
            <a:noAutofit/>
          </a:bodyPr>
          <a:lstStyle>
            <a:lvl1pPr algn="ctr">
              <a:lnSpc>
                <a:spcPct val="100000"/>
              </a:lnSpc>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7132320" y="4233672"/>
            <a:ext cx="2843784" cy="448056"/>
          </a:xfrm>
        </p:spPr>
        <p:txBody>
          <a:bodyPr>
            <a:no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789227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5 Column">
    <p:spTree>
      <p:nvGrpSpPr>
        <p:cNvPr id="1" name=""/>
        <p:cNvGrpSpPr/>
        <p:nvPr/>
      </p:nvGrpSpPr>
      <p:grpSpPr>
        <a:xfrm>
          <a:off x="0" y="0"/>
          <a:ext cx="0" cy="0"/>
          <a:chOff x="0" y="0"/>
          <a:chExt cx="0" cy="0"/>
        </a:xfrm>
      </p:grpSpPr>
      <p:sp>
        <p:nvSpPr>
          <p:cNvPr id="51" name="Text Placeholder 50">
            <a:extLst>
              <a:ext uri="{FF2B5EF4-FFF2-40B4-BE49-F238E27FC236}">
                <a16:creationId xmlns:a16="http://schemas.microsoft.com/office/drawing/2014/main" id="{100A0D9B-ADC5-C41B-130F-1EA1EDE9F2E2}"/>
              </a:ext>
            </a:extLst>
          </p:cNvPr>
          <p:cNvSpPr>
            <a:spLocks noGrp="1"/>
          </p:cNvSpPr>
          <p:nvPr>
            <p:ph type="body" sz="quarter" idx="21"/>
          </p:nvPr>
        </p:nvSpPr>
        <p:spPr>
          <a:xfrm>
            <a:off x="937260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695761 h 1856232"/>
              <a:gd name="connsiteX3" fmla="*/ 1933505 w 2093976"/>
              <a:gd name="connsiteY3" fmla="*/ 1856232 h 1856232"/>
              <a:gd name="connsiteX4" fmla="*/ 0 w 2093976"/>
              <a:gd name="connsiteY4" fmla="*/ 1856232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695761"/>
                </a:lnTo>
                <a:cubicBezTo>
                  <a:pt x="2093976" y="1784387"/>
                  <a:pt x="2022131" y="1856232"/>
                  <a:pt x="1933505" y="1856232"/>
                </a:cubicBezTo>
                <a:lnTo>
                  <a:pt x="0" y="1856232"/>
                </a:ln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655064" y="832104"/>
            <a:ext cx="8878824" cy="1069848"/>
          </a:xfrm>
        </p:spPr>
        <p:txBody>
          <a:bodyPr anchor="b"/>
          <a:lstStyle>
            <a:lvl1pPr algn="ctr">
              <a:defRPr/>
            </a:lvl1pPr>
          </a:lstStyle>
          <a:p>
            <a:r>
              <a:rPr lang="en-US"/>
              <a:t>Click to edit Master title style</a:t>
            </a:r>
          </a:p>
        </p:txBody>
      </p:sp>
      <p:sp>
        <p:nvSpPr>
          <p:cNvPr id="57" name="Text Placeholder 56">
            <a:extLst>
              <a:ext uri="{FF2B5EF4-FFF2-40B4-BE49-F238E27FC236}">
                <a16:creationId xmlns:a16="http://schemas.microsoft.com/office/drawing/2014/main" id="{9AF8AEFF-3F3B-8AFC-621B-F653E2F1B744}"/>
              </a:ext>
            </a:extLst>
          </p:cNvPr>
          <p:cNvSpPr>
            <a:spLocks noGrp="1"/>
          </p:cNvSpPr>
          <p:nvPr>
            <p:ph type="body" sz="quarter" idx="12"/>
          </p:nvPr>
        </p:nvSpPr>
        <p:spPr>
          <a:xfrm>
            <a:off x="727339" y="2478024"/>
            <a:ext cx="2098157" cy="702770"/>
          </a:xfrm>
          <a:custGeom>
            <a:avLst/>
            <a:gdLst>
              <a:gd name="connsiteX0" fmla="*/ 169182 w 2098157"/>
              <a:gd name="connsiteY0" fmla="*/ 0 h 702770"/>
              <a:gd name="connsiteX1" fmla="*/ 2098157 w 2098157"/>
              <a:gd name="connsiteY1" fmla="*/ 0 h 702770"/>
              <a:gd name="connsiteX2" fmla="*/ 2098157 w 2098157"/>
              <a:gd name="connsiteY2" fmla="*/ 702770 h 702770"/>
              <a:gd name="connsiteX3" fmla="*/ 2097025 w 2098157"/>
              <a:gd name="connsiteY3" fmla="*/ 702770 h 702770"/>
              <a:gd name="connsiteX4" fmla="*/ 503974 w 2098157"/>
              <a:gd name="connsiteY4" fmla="*/ 702770 h 702770"/>
              <a:gd name="connsiteX5" fmla="*/ 0 w 2098157"/>
              <a:gd name="connsiteY5" fmla="*/ 702770 h 702770"/>
              <a:gd name="connsiteX6" fmla="*/ 0 w 2098157"/>
              <a:gd name="connsiteY6" fmla="*/ 202766 h 702770"/>
              <a:gd name="connsiteX7" fmla="*/ 136581 w 2098157"/>
              <a:gd name="connsiteY7" fmla="*/ 3900 h 702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70">
                <a:moveTo>
                  <a:pt x="169182" y="0"/>
                </a:moveTo>
                <a:lnTo>
                  <a:pt x="2098157" y="0"/>
                </a:lnTo>
                <a:lnTo>
                  <a:pt x="2098157" y="702770"/>
                </a:lnTo>
                <a:lnTo>
                  <a:pt x="2097025" y="702770"/>
                </a:lnTo>
                <a:lnTo>
                  <a:pt x="503974" y="702770"/>
                </a:lnTo>
                <a:lnTo>
                  <a:pt x="0" y="702770"/>
                </a:lnTo>
                <a:lnTo>
                  <a:pt x="0" y="202766"/>
                </a:lnTo>
                <a:cubicBezTo>
                  <a:pt x="0" y="104671"/>
                  <a:pt x="58634" y="22828"/>
                  <a:pt x="136581" y="3900"/>
                </a:cubicBezTo>
                <a:close/>
              </a:path>
            </a:pathLst>
          </a:custGeom>
          <a:solidFill>
            <a:schemeClr val="accent6"/>
          </a:solidFill>
          <a:ln w="12700">
            <a:solidFill>
              <a:schemeClr val="accent6"/>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52" name="Text Placeholder 51">
            <a:extLst>
              <a:ext uri="{FF2B5EF4-FFF2-40B4-BE49-F238E27FC236}">
                <a16:creationId xmlns:a16="http://schemas.microsoft.com/office/drawing/2014/main" id="{C0111168-089D-E125-6CBB-0B288CE8D5B0}"/>
              </a:ext>
            </a:extLst>
          </p:cNvPr>
          <p:cNvSpPr>
            <a:spLocks noGrp="1"/>
          </p:cNvSpPr>
          <p:nvPr>
            <p:ph type="body" sz="quarter" idx="13"/>
          </p:nvPr>
        </p:nvSpPr>
        <p:spPr>
          <a:xfrm>
            <a:off x="731520" y="3236976"/>
            <a:ext cx="2093976" cy="1856232"/>
          </a:xfrm>
          <a:custGeom>
            <a:avLst/>
            <a:gdLst>
              <a:gd name="connsiteX0" fmla="*/ 0 w 2093976"/>
              <a:gd name="connsiteY0" fmla="*/ 0 h 1856232"/>
              <a:gd name="connsiteX1" fmla="*/ 2093976 w 2093976"/>
              <a:gd name="connsiteY1" fmla="*/ 0 h 1856232"/>
              <a:gd name="connsiteX2" fmla="*/ 2093976 w 2093976"/>
              <a:gd name="connsiteY2" fmla="*/ 1856232 h 1856232"/>
              <a:gd name="connsiteX3" fmla="*/ 160471 w 2093976"/>
              <a:gd name="connsiteY3" fmla="*/ 1856232 h 1856232"/>
              <a:gd name="connsiteX4" fmla="*/ 0 w 2093976"/>
              <a:gd name="connsiteY4" fmla="*/ 1695761 h 1856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3976" h="1856232">
                <a:moveTo>
                  <a:pt x="0" y="0"/>
                </a:moveTo>
                <a:lnTo>
                  <a:pt x="2093976" y="0"/>
                </a:lnTo>
                <a:lnTo>
                  <a:pt x="2093976" y="1856232"/>
                </a:lnTo>
                <a:lnTo>
                  <a:pt x="160471" y="1856232"/>
                </a:lnTo>
                <a:cubicBezTo>
                  <a:pt x="71845" y="1856232"/>
                  <a:pt x="0" y="1784387"/>
                  <a:pt x="0" y="1695761"/>
                </a:cubicBezTo>
                <a:close/>
              </a:path>
            </a:pathLst>
          </a:custGeom>
          <a:ln w="12700">
            <a:solidFill>
              <a:schemeClr val="bg1"/>
            </a:solidFill>
          </a:ln>
        </p:spPr>
        <p:txBody>
          <a:bodyPr wrap="square" lIns="256032" tIns="201168" rIns="274320" anchor="t">
            <a:noAutofit/>
          </a:bodyPr>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2884932" y="2478024"/>
            <a:ext cx="2103120" cy="704088"/>
          </a:xfrm>
          <a:solidFill>
            <a:schemeClr val="accent1"/>
          </a:solidFill>
          <a:ln w="12700">
            <a:solidFill>
              <a:schemeClr val="accent1"/>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289179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047488" y="2478024"/>
            <a:ext cx="2103120" cy="704088"/>
          </a:xfrm>
          <a:solidFill>
            <a:schemeClr val="accent4"/>
          </a:solidFill>
          <a:ln w="12700">
            <a:solidFill>
              <a:schemeClr val="accent4"/>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05206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210044" y="2478024"/>
            <a:ext cx="2103120" cy="704088"/>
          </a:xfrm>
          <a:solidFill>
            <a:schemeClr val="accent2"/>
          </a:solidFill>
          <a:ln w="12700">
            <a:solidFill>
              <a:schemeClr val="accent2"/>
            </a:solidFill>
          </a:ln>
        </p:spPr>
        <p:txBody>
          <a:bodyPr lIns="91440" tIns="45720" rIns="91440" bIns="45720" anchor="ct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212330" y="3236976"/>
            <a:ext cx="2093976" cy="1856232"/>
          </a:xfrm>
          <a:ln w="12700">
            <a:solidFill>
              <a:schemeClr val="bg1"/>
            </a:solidFill>
          </a:ln>
        </p:spPr>
        <p:txBody>
          <a:bodyPr lIns="256032" tIns="201168" rIns="274320" anchor="t"/>
          <a:lstStyle>
            <a:lvl1pPr marL="0" indent="0" algn="l">
              <a:lnSpc>
                <a:spcPct val="100000"/>
              </a:lnSpc>
              <a:spcBef>
                <a:spcPts val="0"/>
              </a:spcBef>
              <a:buNone/>
              <a:defRPr sz="1400" spc="0" baseline="0"/>
            </a:lvl1pPr>
          </a:lstStyle>
          <a:p>
            <a:pPr lvl="0"/>
            <a:r>
              <a:rPr lang="en-US"/>
              <a:t>Click to edit Master text styles</a:t>
            </a:r>
          </a:p>
        </p:txBody>
      </p:sp>
      <p:sp>
        <p:nvSpPr>
          <p:cNvPr id="55" name="Text Placeholder 54">
            <a:extLst>
              <a:ext uri="{FF2B5EF4-FFF2-40B4-BE49-F238E27FC236}">
                <a16:creationId xmlns:a16="http://schemas.microsoft.com/office/drawing/2014/main" id="{76A5CBAC-0099-3E8F-E44D-7B999D707964}"/>
              </a:ext>
            </a:extLst>
          </p:cNvPr>
          <p:cNvSpPr>
            <a:spLocks noGrp="1"/>
          </p:cNvSpPr>
          <p:nvPr>
            <p:ph type="body" sz="quarter" idx="20"/>
          </p:nvPr>
        </p:nvSpPr>
        <p:spPr>
          <a:xfrm>
            <a:off x="9372600" y="2478025"/>
            <a:ext cx="2098157" cy="702769"/>
          </a:xfrm>
          <a:custGeom>
            <a:avLst/>
            <a:gdLst>
              <a:gd name="connsiteX0" fmla="*/ 0 w 2098157"/>
              <a:gd name="connsiteY0" fmla="*/ 0 h 702769"/>
              <a:gd name="connsiteX1" fmla="*/ 1928984 w 2098157"/>
              <a:gd name="connsiteY1" fmla="*/ 0 h 702769"/>
              <a:gd name="connsiteX2" fmla="*/ 1961576 w 2098157"/>
              <a:gd name="connsiteY2" fmla="*/ 3899 h 702769"/>
              <a:gd name="connsiteX3" fmla="*/ 2098157 w 2098157"/>
              <a:gd name="connsiteY3" fmla="*/ 202765 h 702769"/>
              <a:gd name="connsiteX4" fmla="*/ 2098157 w 2098157"/>
              <a:gd name="connsiteY4" fmla="*/ 702769 h 702769"/>
              <a:gd name="connsiteX5" fmla="*/ 1594183 w 2098157"/>
              <a:gd name="connsiteY5" fmla="*/ 702769 h 702769"/>
              <a:gd name="connsiteX6" fmla="*/ 1132 w 2098157"/>
              <a:gd name="connsiteY6" fmla="*/ 702769 h 702769"/>
              <a:gd name="connsiteX7" fmla="*/ 0 w 2098157"/>
              <a:gd name="connsiteY7" fmla="*/ 702769 h 7027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98157" h="702769">
                <a:moveTo>
                  <a:pt x="0" y="0"/>
                </a:moveTo>
                <a:lnTo>
                  <a:pt x="1928984" y="0"/>
                </a:lnTo>
                <a:lnTo>
                  <a:pt x="1961576" y="3899"/>
                </a:lnTo>
                <a:cubicBezTo>
                  <a:pt x="2039523" y="22827"/>
                  <a:pt x="2098157" y="104670"/>
                  <a:pt x="2098157" y="202765"/>
                </a:cubicBezTo>
                <a:lnTo>
                  <a:pt x="2098157" y="702769"/>
                </a:lnTo>
                <a:lnTo>
                  <a:pt x="1594183" y="702769"/>
                </a:lnTo>
                <a:lnTo>
                  <a:pt x="1132" y="702769"/>
                </a:lnTo>
                <a:lnTo>
                  <a:pt x="0" y="702769"/>
                </a:lnTo>
                <a:close/>
              </a:path>
            </a:pathLst>
          </a:custGeom>
          <a:solidFill>
            <a:schemeClr val="tx2"/>
          </a:solidFill>
          <a:ln w="12700">
            <a:solidFill>
              <a:schemeClr val="tx2"/>
            </a:solidFill>
          </a:ln>
        </p:spPr>
        <p:txBody>
          <a:bodyPr wrap="square" lIns="91440" tIns="45720" rIns="91440" bIns="45720" anchor="ctr">
            <a:noAutofit/>
          </a:bodyPr>
          <a:lstStyle>
            <a:lvl1pPr marL="0" indent="0" algn="ctr">
              <a:lnSpc>
                <a:spcPct val="100000"/>
              </a:lnSpc>
              <a:spcBef>
                <a:spcPts val="0"/>
              </a:spcBef>
              <a:buNone/>
              <a:defRPr sz="2400" b="1" spc="0" baseline="0">
                <a:solidFill>
                  <a:schemeClr val="tx1"/>
                </a:solidFill>
                <a:latin typeface="+mj-lt"/>
              </a:defRPr>
            </a:lvl1pPr>
          </a:lstStyle>
          <a:p>
            <a:pPr lvl="0"/>
            <a:r>
              <a:rPr lang="en-US"/>
              <a:t>Click to edit Master text styles</a:t>
            </a:r>
          </a:p>
        </p:txBody>
      </p:sp>
    </p:spTree>
    <p:extLst>
      <p:ext uri="{BB962C8B-B14F-4D97-AF65-F5344CB8AC3E}">
        <p14:creationId xmlns:p14="http://schemas.microsoft.com/office/powerpoint/2010/main" val="966900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3694F-11E9-3CF0-DCDE-FC7C6FAF569D}"/>
              </a:ext>
            </a:extLst>
          </p:cNvPr>
          <p:cNvSpPr>
            <a:spLocks noGrp="1"/>
          </p:cNvSpPr>
          <p:nvPr>
            <p:ph type="title"/>
          </p:nvPr>
        </p:nvSpPr>
        <p:spPr>
          <a:xfrm>
            <a:off x="1792224" y="832104"/>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CC652500-B558-F785-439F-12315F433125}"/>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938A96B1-64D5-11B6-BD02-AD31F317296F}"/>
              </a:ext>
            </a:extLst>
          </p:cNvPr>
          <p:cNvSpPr>
            <a:spLocks noGrp="1"/>
          </p:cNvSpPr>
          <p:nvPr>
            <p:ph type="sldNum" sz="quarter" idx="11"/>
          </p:nvPr>
        </p:nvSpPr>
        <p:spPr/>
        <p:txBody>
          <a:bodyPr/>
          <a:lstStyle/>
          <a:p>
            <a:fld id="{294A09A9-5501-47C1-A89A-A340965A2BE2}" type="slidenum">
              <a:rPr lang="en-US" smtClean="0"/>
              <a:pPr/>
              <a:t>‹#›</a:t>
            </a:fld>
            <a:endParaRPr lang="en-US" dirty="0"/>
          </a:p>
        </p:txBody>
      </p:sp>
      <p:cxnSp>
        <p:nvCxnSpPr>
          <p:cNvPr id="5" name="Straight Connector 4">
            <a:extLst>
              <a:ext uri="{FF2B5EF4-FFF2-40B4-BE49-F238E27FC236}">
                <a16:creationId xmlns:a16="http://schemas.microsoft.com/office/drawing/2014/main" id="{2C883D99-31C6-D5A2-D86A-FC9440CEA769}"/>
              </a:ext>
            </a:extLst>
          </p:cNvPr>
          <p:cNvCxnSpPr>
            <a:cxnSpLocks/>
          </p:cNvCxnSpPr>
          <p:nvPr userDrawn="1"/>
        </p:nvCxnSpPr>
        <p:spPr>
          <a:xfrm>
            <a:off x="1944007" y="3324115"/>
            <a:ext cx="2170451" cy="0"/>
          </a:xfrm>
          <a:prstGeom prst="line">
            <a:avLst/>
          </a:prstGeom>
          <a:ln w="12700">
            <a:solidFill>
              <a:schemeClr val="accent6"/>
            </a:solidFill>
            <a:prstDash val="solid"/>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238AB5A6-6184-8A00-738A-9F575C1472CC}"/>
              </a:ext>
            </a:extLst>
          </p:cNvPr>
          <p:cNvCxnSpPr>
            <a:cxnSpLocks/>
          </p:cNvCxnSpPr>
          <p:nvPr userDrawn="1"/>
        </p:nvCxnSpPr>
        <p:spPr>
          <a:xfrm>
            <a:off x="4114458" y="3322646"/>
            <a:ext cx="2171700" cy="0"/>
          </a:xfrm>
          <a:prstGeom prst="line">
            <a:avLst/>
          </a:prstGeom>
          <a:ln w="12700">
            <a:solidFill>
              <a:schemeClr val="accent5"/>
            </a:solidFill>
            <a:prstDash val="solid"/>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0BFB726-8911-1D40-8CAD-0678A3988661}"/>
              </a:ext>
            </a:extLst>
          </p:cNvPr>
          <p:cNvCxnSpPr>
            <a:cxnSpLocks/>
          </p:cNvCxnSpPr>
          <p:nvPr userDrawn="1"/>
        </p:nvCxnSpPr>
        <p:spPr>
          <a:xfrm>
            <a:off x="6286158" y="3322646"/>
            <a:ext cx="2161515" cy="14408"/>
          </a:xfrm>
          <a:prstGeom prst="line">
            <a:avLst/>
          </a:prstGeom>
          <a:ln w="12700">
            <a:solidFill>
              <a:schemeClr val="accent4"/>
            </a:solidFill>
            <a:prstDash val="solid"/>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A06BA5D-5C40-149B-0AE7-118CF43109F3}"/>
              </a:ext>
            </a:extLst>
          </p:cNvPr>
          <p:cNvCxnSpPr>
            <a:cxnSpLocks/>
          </p:cNvCxnSpPr>
          <p:nvPr userDrawn="1"/>
        </p:nvCxnSpPr>
        <p:spPr>
          <a:xfrm>
            <a:off x="8447673" y="3333307"/>
            <a:ext cx="2189197" cy="0"/>
          </a:xfrm>
          <a:prstGeom prst="line">
            <a:avLst/>
          </a:prstGeom>
          <a:ln w="12700">
            <a:solidFill>
              <a:schemeClr val="accent2"/>
            </a:solidFill>
            <a:prstDash val="solid"/>
          </a:ln>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0E1F9F84-FEDF-EE4B-151E-0BA753B313F2}"/>
              </a:ext>
            </a:extLst>
          </p:cNvPr>
          <p:cNvSpPr/>
          <p:nvPr userDrawn="1"/>
        </p:nvSpPr>
        <p:spPr>
          <a:xfrm>
            <a:off x="1349145" y="2715964"/>
            <a:ext cx="1218817" cy="1218817"/>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5D1979A-4075-FDBC-DC21-B473A894753D}"/>
              </a:ext>
            </a:extLst>
          </p:cNvPr>
          <p:cNvSpPr/>
          <p:nvPr userDrawn="1"/>
        </p:nvSpPr>
        <p:spPr>
          <a:xfrm>
            <a:off x="3525168" y="2721004"/>
            <a:ext cx="1218817" cy="121881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4253DC90-8B68-11F4-262C-EF788CC251ED}"/>
              </a:ext>
            </a:extLst>
          </p:cNvPr>
          <p:cNvSpPr/>
          <p:nvPr userDrawn="1"/>
        </p:nvSpPr>
        <p:spPr>
          <a:xfrm>
            <a:off x="5704017" y="2716977"/>
            <a:ext cx="1218817" cy="1218817"/>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8CEBAA34-A280-D694-891B-142A8D7FA33C}"/>
              </a:ext>
            </a:extLst>
          </p:cNvPr>
          <p:cNvSpPr/>
          <p:nvPr userDrawn="1"/>
        </p:nvSpPr>
        <p:spPr>
          <a:xfrm>
            <a:off x="7847695" y="2726015"/>
            <a:ext cx="1218817" cy="121881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DEC576C9-CAB6-8D5D-5976-B4CC1FB6B5C0}"/>
              </a:ext>
            </a:extLst>
          </p:cNvPr>
          <p:cNvSpPr/>
          <p:nvPr userDrawn="1"/>
        </p:nvSpPr>
        <p:spPr>
          <a:xfrm>
            <a:off x="10049319" y="2718520"/>
            <a:ext cx="1218817" cy="121881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0B3AAAB5-1B7C-5567-E7F2-E97DCAFEA821}"/>
              </a:ext>
            </a:extLst>
          </p:cNvPr>
          <p:cNvSpPr/>
          <p:nvPr userDrawn="1"/>
        </p:nvSpPr>
        <p:spPr>
          <a:xfrm flipH="1">
            <a:off x="1418423" y="278651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C6E861CF-DCF3-E6B9-1438-583DC69FFA06}"/>
              </a:ext>
            </a:extLst>
          </p:cNvPr>
          <p:cNvSpPr/>
          <p:nvPr userDrawn="1"/>
        </p:nvSpPr>
        <p:spPr>
          <a:xfrm flipH="1">
            <a:off x="3593035" y="2791555"/>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0F4D24E5-CE49-C81C-1933-88384A77E742}"/>
              </a:ext>
            </a:extLst>
          </p:cNvPr>
          <p:cNvSpPr/>
          <p:nvPr userDrawn="1"/>
        </p:nvSpPr>
        <p:spPr>
          <a:xfrm flipH="1">
            <a:off x="5771884" y="2787528"/>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0F1CA68B-CB89-15A1-13F9-3DD65297D0BD}"/>
              </a:ext>
            </a:extLst>
          </p:cNvPr>
          <p:cNvSpPr/>
          <p:nvPr userDrawn="1"/>
        </p:nvSpPr>
        <p:spPr>
          <a:xfrm flipH="1">
            <a:off x="7915562" y="2796566"/>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3AD773FD-C1E4-FDB0-FDF1-0925375BE2A5}"/>
              </a:ext>
            </a:extLst>
          </p:cNvPr>
          <p:cNvSpPr/>
          <p:nvPr userDrawn="1"/>
        </p:nvSpPr>
        <p:spPr>
          <a:xfrm flipH="1">
            <a:off x="10129886" y="2789071"/>
            <a:ext cx="1071564" cy="1071564"/>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ext Placeholder 11">
            <a:extLst>
              <a:ext uri="{FF2B5EF4-FFF2-40B4-BE49-F238E27FC236}">
                <a16:creationId xmlns:a16="http://schemas.microsoft.com/office/drawing/2014/main" id="{ACA633AF-3209-BF0D-1450-6A91ACC8533F}"/>
              </a:ext>
            </a:extLst>
          </p:cNvPr>
          <p:cNvSpPr>
            <a:spLocks noGrp="1"/>
          </p:cNvSpPr>
          <p:nvPr>
            <p:ph type="body" sz="quarter" idx="12"/>
          </p:nvPr>
        </p:nvSpPr>
        <p:spPr>
          <a:xfrm>
            <a:off x="13807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0" name="Text Placeholder 11">
            <a:extLst>
              <a:ext uri="{FF2B5EF4-FFF2-40B4-BE49-F238E27FC236}">
                <a16:creationId xmlns:a16="http://schemas.microsoft.com/office/drawing/2014/main" id="{F70EFB68-D184-8E31-A027-F291D78776BF}"/>
              </a:ext>
            </a:extLst>
          </p:cNvPr>
          <p:cNvSpPr>
            <a:spLocks noGrp="1"/>
          </p:cNvSpPr>
          <p:nvPr>
            <p:ph type="body" sz="quarter" idx="13"/>
          </p:nvPr>
        </p:nvSpPr>
        <p:spPr>
          <a:xfrm>
            <a:off x="13807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1" name="Text Placeholder 11">
            <a:extLst>
              <a:ext uri="{FF2B5EF4-FFF2-40B4-BE49-F238E27FC236}">
                <a16:creationId xmlns:a16="http://schemas.microsoft.com/office/drawing/2014/main" id="{20FBF32C-8DDB-F094-1C74-FDE91B64F981}"/>
              </a:ext>
            </a:extLst>
          </p:cNvPr>
          <p:cNvSpPr>
            <a:spLocks noGrp="1"/>
          </p:cNvSpPr>
          <p:nvPr>
            <p:ph type="body" sz="quarter" idx="14"/>
          </p:nvPr>
        </p:nvSpPr>
        <p:spPr>
          <a:xfrm>
            <a:off x="3538728"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2" name="Text Placeholder 11">
            <a:extLst>
              <a:ext uri="{FF2B5EF4-FFF2-40B4-BE49-F238E27FC236}">
                <a16:creationId xmlns:a16="http://schemas.microsoft.com/office/drawing/2014/main" id="{C5237567-8AEF-3966-7CED-5DA3ACD21E7B}"/>
              </a:ext>
            </a:extLst>
          </p:cNvPr>
          <p:cNvSpPr>
            <a:spLocks noGrp="1"/>
          </p:cNvSpPr>
          <p:nvPr>
            <p:ph type="body" sz="quarter" idx="15"/>
          </p:nvPr>
        </p:nvSpPr>
        <p:spPr>
          <a:xfrm>
            <a:off x="3538728"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3" name="Text Placeholder 11">
            <a:extLst>
              <a:ext uri="{FF2B5EF4-FFF2-40B4-BE49-F238E27FC236}">
                <a16:creationId xmlns:a16="http://schemas.microsoft.com/office/drawing/2014/main" id="{7137587B-C03C-671F-AED7-4B974605AF4F}"/>
              </a:ext>
            </a:extLst>
          </p:cNvPr>
          <p:cNvSpPr>
            <a:spLocks noGrp="1"/>
          </p:cNvSpPr>
          <p:nvPr>
            <p:ph type="body" sz="quarter" idx="16"/>
          </p:nvPr>
        </p:nvSpPr>
        <p:spPr>
          <a:xfrm>
            <a:off x="572414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4" name="Text Placeholder 11">
            <a:extLst>
              <a:ext uri="{FF2B5EF4-FFF2-40B4-BE49-F238E27FC236}">
                <a16:creationId xmlns:a16="http://schemas.microsoft.com/office/drawing/2014/main" id="{25D4A96A-10D9-D4AD-C775-61041F026BA1}"/>
              </a:ext>
            </a:extLst>
          </p:cNvPr>
          <p:cNvSpPr>
            <a:spLocks noGrp="1"/>
          </p:cNvSpPr>
          <p:nvPr>
            <p:ph type="body" sz="quarter" idx="17"/>
          </p:nvPr>
        </p:nvSpPr>
        <p:spPr>
          <a:xfrm>
            <a:off x="572414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5" name="Text Placeholder 11">
            <a:extLst>
              <a:ext uri="{FF2B5EF4-FFF2-40B4-BE49-F238E27FC236}">
                <a16:creationId xmlns:a16="http://schemas.microsoft.com/office/drawing/2014/main" id="{81308FE1-98CC-9FD0-5CF1-5A8E61C5BA93}"/>
              </a:ext>
            </a:extLst>
          </p:cNvPr>
          <p:cNvSpPr>
            <a:spLocks noGrp="1"/>
          </p:cNvSpPr>
          <p:nvPr>
            <p:ph type="body" sz="quarter" idx="18"/>
          </p:nvPr>
        </p:nvSpPr>
        <p:spPr>
          <a:xfrm>
            <a:off x="7872984"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6" name="Text Placeholder 11">
            <a:extLst>
              <a:ext uri="{FF2B5EF4-FFF2-40B4-BE49-F238E27FC236}">
                <a16:creationId xmlns:a16="http://schemas.microsoft.com/office/drawing/2014/main" id="{B6FB197B-711E-A949-62E5-216CBC83FFBC}"/>
              </a:ext>
            </a:extLst>
          </p:cNvPr>
          <p:cNvSpPr>
            <a:spLocks noGrp="1"/>
          </p:cNvSpPr>
          <p:nvPr>
            <p:ph type="body" sz="quarter" idx="19"/>
          </p:nvPr>
        </p:nvSpPr>
        <p:spPr>
          <a:xfrm>
            <a:off x="7872984"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27" name="Text Placeholder 11">
            <a:extLst>
              <a:ext uri="{FF2B5EF4-FFF2-40B4-BE49-F238E27FC236}">
                <a16:creationId xmlns:a16="http://schemas.microsoft.com/office/drawing/2014/main" id="{BC5472B4-CBBF-AC70-5BA8-A0661E663D4A}"/>
              </a:ext>
            </a:extLst>
          </p:cNvPr>
          <p:cNvSpPr>
            <a:spLocks noGrp="1"/>
          </p:cNvSpPr>
          <p:nvPr>
            <p:ph type="body" sz="quarter" idx="20"/>
          </p:nvPr>
        </p:nvSpPr>
        <p:spPr>
          <a:xfrm>
            <a:off x="10058400" y="4114800"/>
            <a:ext cx="1362456" cy="466344"/>
          </a:xfrm>
        </p:spPr>
        <p:txBody>
          <a:bodyPr lIns="91440" tIns="45720" rIns="91440" bIns="45720" anchor="t"/>
          <a:lstStyle>
            <a:lvl1pPr marL="0" indent="0" algn="l">
              <a:lnSpc>
                <a:spcPct val="100000"/>
              </a:lnSpc>
              <a:spcBef>
                <a:spcPts val="0"/>
              </a:spcBef>
              <a:buNone/>
              <a:defRPr sz="2400" b="1" spc="0" baseline="0">
                <a:latin typeface="+mj-lt"/>
              </a:defRPr>
            </a:lvl1pPr>
          </a:lstStyle>
          <a:p>
            <a:pPr lvl="0"/>
            <a:r>
              <a:rPr lang="en-US"/>
              <a:t>Click to edit Master text styles</a:t>
            </a:r>
          </a:p>
        </p:txBody>
      </p:sp>
      <p:sp>
        <p:nvSpPr>
          <p:cNvPr id="28" name="Text Placeholder 11">
            <a:extLst>
              <a:ext uri="{FF2B5EF4-FFF2-40B4-BE49-F238E27FC236}">
                <a16:creationId xmlns:a16="http://schemas.microsoft.com/office/drawing/2014/main" id="{C3CEEBDA-7860-91AD-704A-7A540E1E58F7}"/>
              </a:ext>
            </a:extLst>
          </p:cNvPr>
          <p:cNvSpPr>
            <a:spLocks noGrp="1"/>
          </p:cNvSpPr>
          <p:nvPr>
            <p:ph type="body" sz="quarter" idx="21"/>
          </p:nvPr>
        </p:nvSpPr>
        <p:spPr>
          <a:xfrm>
            <a:off x="10058400" y="4599432"/>
            <a:ext cx="1362456" cy="740664"/>
          </a:xfrm>
        </p:spPr>
        <p:txBody>
          <a:bodyPr anchor="t"/>
          <a:lstStyle>
            <a:lvl1pPr marL="0" indent="0" algn="l">
              <a:lnSpc>
                <a:spcPct val="100000"/>
              </a:lnSpc>
              <a:spcBef>
                <a:spcPts val="0"/>
              </a:spcBef>
              <a:buNone/>
              <a:defRPr sz="1400" spc="0" baseline="0"/>
            </a:lvl1pPr>
          </a:lstStyle>
          <a:p>
            <a:pPr lvl="0"/>
            <a:r>
              <a:rPr lang="en-US"/>
              <a:t>Click to edit Master text styles</a:t>
            </a:r>
          </a:p>
        </p:txBody>
      </p:sp>
      <p:sp>
        <p:nvSpPr>
          <p:cNvPr id="30" name="Picture Placeholder 29">
            <a:extLst>
              <a:ext uri="{FF2B5EF4-FFF2-40B4-BE49-F238E27FC236}">
                <a16:creationId xmlns:a16="http://schemas.microsoft.com/office/drawing/2014/main" id="{DF918527-798D-3B40-E0EA-38C0AEBA6D77}"/>
              </a:ext>
            </a:extLst>
          </p:cNvPr>
          <p:cNvSpPr>
            <a:spLocks noGrp="1"/>
          </p:cNvSpPr>
          <p:nvPr>
            <p:ph type="pic" sz="quarter" idx="22"/>
          </p:nvPr>
        </p:nvSpPr>
        <p:spPr>
          <a:xfrm>
            <a:off x="1648147" y="3018954"/>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1" name="Picture Placeholder 29">
            <a:extLst>
              <a:ext uri="{FF2B5EF4-FFF2-40B4-BE49-F238E27FC236}">
                <a16:creationId xmlns:a16="http://schemas.microsoft.com/office/drawing/2014/main" id="{B0D40292-F2DF-0641-6B78-370AC5C50094}"/>
              </a:ext>
            </a:extLst>
          </p:cNvPr>
          <p:cNvSpPr>
            <a:spLocks noGrp="1"/>
          </p:cNvSpPr>
          <p:nvPr>
            <p:ph type="pic" sz="quarter" idx="23"/>
          </p:nvPr>
        </p:nvSpPr>
        <p:spPr>
          <a:xfrm>
            <a:off x="380511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2" name="Picture Placeholder 29">
            <a:extLst>
              <a:ext uri="{FF2B5EF4-FFF2-40B4-BE49-F238E27FC236}">
                <a16:creationId xmlns:a16="http://schemas.microsoft.com/office/drawing/2014/main" id="{503DD6AB-C9B3-EBD7-080A-FB219B381225}"/>
              </a:ext>
            </a:extLst>
          </p:cNvPr>
          <p:cNvSpPr>
            <a:spLocks noGrp="1"/>
          </p:cNvSpPr>
          <p:nvPr>
            <p:ph type="pic" sz="quarter" idx="24"/>
          </p:nvPr>
        </p:nvSpPr>
        <p:spPr>
          <a:xfrm>
            <a:off x="5995989" y="3026158"/>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3" name="Picture Placeholder 29">
            <a:extLst>
              <a:ext uri="{FF2B5EF4-FFF2-40B4-BE49-F238E27FC236}">
                <a16:creationId xmlns:a16="http://schemas.microsoft.com/office/drawing/2014/main" id="{E61A9741-3B1C-111D-B260-CF7E7F223F82}"/>
              </a:ext>
            </a:extLst>
          </p:cNvPr>
          <p:cNvSpPr>
            <a:spLocks noGrp="1"/>
          </p:cNvSpPr>
          <p:nvPr>
            <p:ph type="pic" sz="quarter" idx="25"/>
          </p:nvPr>
        </p:nvSpPr>
        <p:spPr>
          <a:xfrm>
            <a:off x="8146207" y="3011109"/>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34" name="Picture Placeholder 29">
            <a:extLst>
              <a:ext uri="{FF2B5EF4-FFF2-40B4-BE49-F238E27FC236}">
                <a16:creationId xmlns:a16="http://schemas.microsoft.com/office/drawing/2014/main" id="{E49C1AE1-BC78-2CE3-D292-61496AC727DE}"/>
              </a:ext>
            </a:extLst>
          </p:cNvPr>
          <p:cNvSpPr>
            <a:spLocks noGrp="1"/>
          </p:cNvSpPr>
          <p:nvPr>
            <p:ph type="pic" sz="quarter" idx="26"/>
          </p:nvPr>
        </p:nvSpPr>
        <p:spPr>
          <a:xfrm>
            <a:off x="10347831" y="3017032"/>
            <a:ext cx="621792" cy="621792"/>
          </a:xfrm>
        </p:spPr>
        <p:txBody>
          <a:bodyPr anchor="ctr"/>
          <a:lstStyle>
            <a:lvl1pPr marL="0" indent="0" algn="ctr">
              <a:buNone/>
              <a:defRPr sz="1000">
                <a:solidFill>
                  <a:schemeClr val="tx1"/>
                </a:solidFill>
              </a:defRPr>
            </a:lvl1pPr>
          </a:lstStyle>
          <a:p>
            <a:r>
              <a:rPr lang="en-US"/>
              <a:t>Click icon to add picture</a:t>
            </a:r>
            <a:endParaRPr lang="en-US" dirty="0"/>
          </a:p>
        </p:txBody>
      </p:sp>
      <p:sp>
        <p:nvSpPr>
          <p:cNvPr id="29" name="Text Placeholder 11">
            <a:extLst>
              <a:ext uri="{FF2B5EF4-FFF2-40B4-BE49-F238E27FC236}">
                <a16:creationId xmlns:a16="http://schemas.microsoft.com/office/drawing/2014/main" id="{3B71C9DC-B9E5-6C34-B451-BA2224CCDDE0}"/>
              </a:ext>
            </a:extLst>
          </p:cNvPr>
          <p:cNvSpPr>
            <a:spLocks noGrp="1"/>
          </p:cNvSpPr>
          <p:nvPr>
            <p:ph type="body" sz="quarter" idx="28"/>
          </p:nvPr>
        </p:nvSpPr>
        <p:spPr>
          <a:xfrm>
            <a:off x="2350008" y="4279392"/>
            <a:ext cx="146304" cy="146304"/>
          </a:xfrm>
          <a:prstGeom prst="ellipse">
            <a:avLst/>
          </a:prstGeom>
          <a:solidFill>
            <a:schemeClr val="accent6"/>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0596D87F-0114-685D-7F97-873DBA557947}"/>
              </a:ext>
            </a:extLst>
          </p:cNvPr>
          <p:cNvSpPr>
            <a:spLocks noGrp="1"/>
          </p:cNvSpPr>
          <p:nvPr>
            <p:ph type="body" sz="quarter" idx="29"/>
          </p:nvPr>
        </p:nvSpPr>
        <p:spPr>
          <a:xfrm>
            <a:off x="4517136" y="4279392"/>
            <a:ext cx="146304" cy="146304"/>
          </a:xfrm>
          <a:prstGeom prst="ellipse">
            <a:avLst/>
          </a:prstGeom>
          <a:solidFill>
            <a:schemeClr val="accent5"/>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7" name="Text Placeholder 11">
            <a:extLst>
              <a:ext uri="{FF2B5EF4-FFF2-40B4-BE49-F238E27FC236}">
                <a16:creationId xmlns:a16="http://schemas.microsoft.com/office/drawing/2014/main" id="{5D4E3F00-5755-F2EF-97C8-0FE775CAE04E}"/>
              </a:ext>
            </a:extLst>
          </p:cNvPr>
          <p:cNvSpPr>
            <a:spLocks noGrp="1"/>
          </p:cNvSpPr>
          <p:nvPr>
            <p:ph type="body" sz="quarter" idx="30"/>
          </p:nvPr>
        </p:nvSpPr>
        <p:spPr>
          <a:xfrm>
            <a:off x="6702552" y="4279392"/>
            <a:ext cx="146304" cy="146304"/>
          </a:xfrm>
          <a:prstGeom prst="ellipse">
            <a:avLst/>
          </a:prstGeom>
          <a:solidFill>
            <a:schemeClr val="accent4"/>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29543A01-39BF-D362-26F8-BD1E7D0D3C86}"/>
              </a:ext>
            </a:extLst>
          </p:cNvPr>
          <p:cNvSpPr>
            <a:spLocks noGrp="1"/>
          </p:cNvSpPr>
          <p:nvPr>
            <p:ph type="body" sz="quarter" idx="31"/>
          </p:nvPr>
        </p:nvSpPr>
        <p:spPr>
          <a:xfrm>
            <a:off x="8842248" y="4279392"/>
            <a:ext cx="146304" cy="146304"/>
          </a:xfrm>
          <a:prstGeom prst="ellipse">
            <a:avLst/>
          </a:prstGeom>
          <a:solidFill>
            <a:schemeClr val="accent2"/>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
        <p:nvSpPr>
          <p:cNvPr id="39" name="Text Placeholder 11">
            <a:extLst>
              <a:ext uri="{FF2B5EF4-FFF2-40B4-BE49-F238E27FC236}">
                <a16:creationId xmlns:a16="http://schemas.microsoft.com/office/drawing/2014/main" id="{BB6B72CD-75B9-D90F-4767-2141AEF3B201}"/>
              </a:ext>
            </a:extLst>
          </p:cNvPr>
          <p:cNvSpPr>
            <a:spLocks noGrp="1"/>
          </p:cNvSpPr>
          <p:nvPr>
            <p:ph type="body" sz="quarter" idx="32"/>
          </p:nvPr>
        </p:nvSpPr>
        <p:spPr>
          <a:xfrm>
            <a:off x="11055096" y="4279392"/>
            <a:ext cx="146304" cy="146304"/>
          </a:xfrm>
          <a:prstGeom prst="ellipse">
            <a:avLst/>
          </a:prstGeom>
          <a:solidFill>
            <a:schemeClr val="accent1"/>
          </a:solidFill>
        </p:spPr>
        <p:txBody>
          <a:bodyPr lIns="0" tIns="0" rIns="0" bIns="0" anchor="ctr"/>
          <a:lstStyle>
            <a:lvl1pPr marL="0" indent="0" algn="ctr">
              <a:lnSpc>
                <a:spcPct val="100000"/>
              </a:lnSpc>
              <a:spcBef>
                <a:spcPts val="0"/>
              </a:spcBef>
              <a:buFont typeface="Arial" panose="020B0604020202020204" pitchFamily="34" charset="0"/>
              <a:buNone/>
              <a:defRPr sz="200" b="0" spc="0" baseline="0">
                <a:noFill/>
                <a:latin typeface="+mj-lt"/>
              </a:defRPr>
            </a:lvl1pPr>
          </a:lstStyle>
          <a:p>
            <a:pPr lvl="0"/>
            <a:r>
              <a:rPr lang="en-US"/>
              <a:t>Click to edit Master text styles</a:t>
            </a:r>
          </a:p>
        </p:txBody>
      </p:sp>
    </p:spTree>
    <p:extLst>
      <p:ext uri="{BB962C8B-B14F-4D97-AF65-F5344CB8AC3E}">
        <p14:creationId xmlns:p14="http://schemas.microsoft.com/office/powerpoint/2010/main" val="1290831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10">
            <a:extLst>
              <a:ext uri="{FF2B5EF4-FFF2-40B4-BE49-F238E27FC236}">
                <a16:creationId xmlns:a16="http://schemas.microsoft.com/office/drawing/2014/main" id="{89A27E14-C943-C294-334B-4D6A7500F3B5}"/>
              </a:ext>
            </a:extLst>
          </p:cNvPr>
          <p:cNvSpPr/>
          <p:nvPr userDrawn="1"/>
        </p:nvSpPr>
        <p:spPr>
          <a:xfrm rot="5400000">
            <a:off x="7383937" y="2039848"/>
            <a:ext cx="6858000" cy="2778304"/>
          </a:xfrm>
          <a:custGeom>
            <a:avLst/>
            <a:gdLst>
              <a:gd name="connsiteX0" fmla="*/ 0 w 6858000"/>
              <a:gd name="connsiteY0" fmla="*/ 1050199 h 2778304"/>
              <a:gd name="connsiteX1" fmla="*/ 0 w 6858000"/>
              <a:gd name="connsiteY1" fmla="*/ 0 h 2778304"/>
              <a:gd name="connsiteX2" fmla="*/ 6858000 w 6858000"/>
              <a:gd name="connsiteY2" fmla="*/ 0 h 2778304"/>
              <a:gd name="connsiteX3" fmla="*/ 6858000 w 6858000"/>
              <a:gd name="connsiteY3" fmla="*/ 1193215 h 2778304"/>
              <a:gd name="connsiteX4" fmla="*/ 6790588 w 6858000"/>
              <a:gd name="connsiteY4" fmla="*/ 1211701 h 2778304"/>
              <a:gd name="connsiteX5" fmla="*/ 3050431 w 6858000"/>
              <a:gd name="connsiteY5" fmla="*/ 2778245 h 2778304"/>
              <a:gd name="connsiteX6" fmla="*/ 37813 w 6858000"/>
              <a:gd name="connsiteY6" fmla="*/ 1183549 h 2778304"/>
              <a:gd name="connsiteX7" fmla="*/ 0 w 6858000"/>
              <a:gd name="connsiteY7" fmla="*/ 1050199 h 2778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2778304">
                <a:moveTo>
                  <a:pt x="0" y="1050199"/>
                </a:moveTo>
                <a:lnTo>
                  <a:pt x="0" y="0"/>
                </a:lnTo>
                <a:lnTo>
                  <a:pt x="6858000" y="0"/>
                </a:lnTo>
                <a:lnTo>
                  <a:pt x="6858000" y="1193215"/>
                </a:lnTo>
                <a:lnTo>
                  <a:pt x="6790588" y="1211701"/>
                </a:lnTo>
                <a:cubicBezTo>
                  <a:pt x="5439260" y="1649845"/>
                  <a:pt x="4603740" y="2770251"/>
                  <a:pt x="3050431" y="2778245"/>
                </a:cubicBezTo>
                <a:cubicBezTo>
                  <a:pt x="1377637" y="2786855"/>
                  <a:pt x="283199" y="1854180"/>
                  <a:pt x="37813" y="1183549"/>
                </a:cubicBezTo>
                <a:lnTo>
                  <a:pt x="0" y="1050199"/>
                </a:lnTo>
                <a:close/>
              </a:path>
            </a:pathLst>
          </a:custGeom>
          <a:gradFill flip="none" rotWithShape="1">
            <a:gsLst>
              <a:gs pos="26000">
                <a:schemeClr val="accent3">
                  <a:lumMod val="25000"/>
                </a:schemeClr>
              </a:gs>
              <a:gs pos="73000">
                <a:schemeClr val="accent1">
                  <a:alpha val="33146"/>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1">
            <a:extLst>
              <a:ext uri="{FF2B5EF4-FFF2-40B4-BE49-F238E27FC236}">
                <a16:creationId xmlns:a16="http://schemas.microsoft.com/office/drawing/2014/main" id="{BE5C5BCA-F960-4024-7215-2D2EFD0FEBF3}"/>
              </a:ext>
            </a:extLst>
          </p:cNvPr>
          <p:cNvSpPr/>
          <p:nvPr userDrawn="1"/>
        </p:nvSpPr>
        <p:spPr>
          <a:xfrm rot="16200000" flipV="1">
            <a:off x="7907199" y="2573198"/>
            <a:ext cx="6858000" cy="1711602"/>
          </a:xfrm>
          <a:custGeom>
            <a:avLst/>
            <a:gdLst>
              <a:gd name="connsiteX0" fmla="*/ 6858000 w 6858000"/>
              <a:gd name="connsiteY0" fmla="*/ 1010661 h 1711602"/>
              <a:gd name="connsiteX1" fmla="*/ 6858000 w 6858000"/>
              <a:gd name="connsiteY1" fmla="*/ 0 h 1711602"/>
              <a:gd name="connsiteX2" fmla="*/ 0 w 6858000"/>
              <a:gd name="connsiteY2" fmla="*/ 0 h 1711602"/>
              <a:gd name="connsiteX3" fmla="*/ 0 w 6858000"/>
              <a:gd name="connsiteY3" fmla="*/ 983884 h 1711602"/>
              <a:gd name="connsiteX4" fmla="*/ 11078 w 6858000"/>
              <a:gd name="connsiteY4" fmla="*/ 997657 h 1711602"/>
              <a:gd name="connsiteX5" fmla="*/ 1866819 w 6858000"/>
              <a:gd name="connsiteY5" fmla="*/ 1711565 h 1711602"/>
              <a:gd name="connsiteX6" fmla="*/ 5098965 w 6858000"/>
              <a:gd name="connsiteY6" fmla="*/ 622006 h 1711602"/>
              <a:gd name="connsiteX7" fmla="*/ 6746500 w 6858000"/>
              <a:gd name="connsiteY7" fmla="*/ 959665 h 1711602"/>
              <a:gd name="connsiteX8" fmla="*/ 6858000 w 6858000"/>
              <a:gd name="connsiteY8" fmla="*/ 1010661 h 1711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1711602">
                <a:moveTo>
                  <a:pt x="6858000" y="1010661"/>
                </a:moveTo>
                <a:lnTo>
                  <a:pt x="6858000" y="0"/>
                </a:lnTo>
                <a:lnTo>
                  <a:pt x="0" y="0"/>
                </a:lnTo>
                <a:lnTo>
                  <a:pt x="0" y="983884"/>
                </a:lnTo>
                <a:lnTo>
                  <a:pt x="11078" y="997657"/>
                </a:lnTo>
                <a:cubicBezTo>
                  <a:pt x="328616" y="1355920"/>
                  <a:pt x="976833" y="1715803"/>
                  <a:pt x="1866819" y="1711565"/>
                </a:cubicBezTo>
                <a:cubicBezTo>
                  <a:pt x="3161344" y="1705400"/>
                  <a:pt x="3719617" y="643352"/>
                  <a:pt x="5098965" y="622006"/>
                </a:cubicBezTo>
                <a:cubicBezTo>
                  <a:pt x="5788640" y="611332"/>
                  <a:pt x="6326795" y="775968"/>
                  <a:pt x="6746500" y="959665"/>
                </a:cubicBezTo>
                <a:lnTo>
                  <a:pt x="6858000" y="1010661"/>
                </a:lnTo>
                <a:close/>
              </a:path>
            </a:pathLst>
          </a:custGeom>
          <a:gradFill>
            <a:gsLst>
              <a:gs pos="79000">
                <a:schemeClr val="accent4">
                  <a:lumMod val="75000"/>
                  <a:alpha val="79763"/>
                </a:schemeClr>
              </a:gs>
              <a:gs pos="37000">
                <a:schemeClr val="accent3">
                  <a:lumMod val="25000"/>
                  <a:alpha val="27934"/>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3">
            <a:extLst>
              <a:ext uri="{FF2B5EF4-FFF2-40B4-BE49-F238E27FC236}">
                <a16:creationId xmlns:a16="http://schemas.microsoft.com/office/drawing/2014/main" id="{6F62D03F-D065-13FE-5D30-58C2523BD14D}"/>
              </a:ext>
            </a:extLst>
          </p:cNvPr>
          <p:cNvSpPr/>
          <p:nvPr userDrawn="1"/>
        </p:nvSpPr>
        <p:spPr>
          <a:xfrm rot="5400000">
            <a:off x="7877130" y="2543131"/>
            <a:ext cx="6858001" cy="1771739"/>
          </a:xfrm>
          <a:custGeom>
            <a:avLst/>
            <a:gdLst>
              <a:gd name="connsiteX0" fmla="*/ 0 w 6858001"/>
              <a:gd name="connsiteY0" fmla="*/ 1273784 h 1771739"/>
              <a:gd name="connsiteX1" fmla="*/ 0 w 6858001"/>
              <a:gd name="connsiteY1" fmla="*/ 0 h 1771739"/>
              <a:gd name="connsiteX2" fmla="*/ 6858001 w 6858001"/>
              <a:gd name="connsiteY2" fmla="*/ 0 h 1771739"/>
              <a:gd name="connsiteX3" fmla="*/ 6858001 w 6858001"/>
              <a:gd name="connsiteY3" fmla="*/ 34923 h 1771739"/>
              <a:gd name="connsiteX4" fmla="*/ 6735259 w 6858001"/>
              <a:gd name="connsiteY4" fmla="*/ 32862 h 1771739"/>
              <a:gd name="connsiteX5" fmla="*/ 1961998 w 6858001"/>
              <a:gd name="connsiteY5" fmla="*/ 1771680 h 1771739"/>
              <a:gd name="connsiteX6" fmla="*/ 151257 w 6858001"/>
              <a:gd name="connsiteY6" fmla="*/ 1358806 h 1771739"/>
              <a:gd name="connsiteX7" fmla="*/ 0 w 6858001"/>
              <a:gd name="connsiteY7" fmla="*/ 1273784 h 1771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1" h="1771739">
                <a:moveTo>
                  <a:pt x="0" y="1273784"/>
                </a:moveTo>
                <a:lnTo>
                  <a:pt x="0" y="0"/>
                </a:lnTo>
                <a:lnTo>
                  <a:pt x="6858001" y="0"/>
                </a:lnTo>
                <a:lnTo>
                  <a:pt x="6858001" y="34923"/>
                </a:lnTo>
                <a:lnTo>
                  <a:pt x="6735259" y="32862"/>
                </a:lnTo>
                <a:cubicBezTo>
                  <a:pt x="4698226" y="66929"/>
                  <a:pt x="3873763" y="1761840"/>
                  <a:pt x="1961998" y="1771680"/>
                </a:cubicBezTo>
                <a:cubicBezTo>
                  <a:pt x="1245087" y="1775370"/>
                  <a:pt x="634403" y="1606171"/>
                  <a:pt x="151257" y="1358806"/>
                </a:cubicBezTo>
                <a:lnTo>
                  <a:pt x="0" y="1273784"/>
                </a:lnTo>
                <a:close/>
              </a:path>
            </a:pathLst>
          </a:custGeom>
          <a:gradFill>
            <a:gsLst>
              <a:gs pos="32000">
                <a:schemeClr val="tx2">
                  <a:alpha val="48229"/>
                </a:schemeClr>
              </a:gs>
              <a:gs pos="100000">
                <a:schemeClr val="accent6">
                  <a:alpha val="4858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5541264" y="2185416"/>
            <a:ext cx="3621024"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5541264" y="2743200"/>
            <a:ext cx="3621024"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06246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Three Column">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C4226C42-B02E-1D4B-77B4-BF0257C6041E}"/>
              </a:ext>
            </a:extLst>
          </p:cNvPr>
          <p:cNvSpPr/>
          <p:nvPr userDrawn="1"/>
        </p:nvSpPr>
        <p:spPr>
          <a:xfrm>
            <a:off x="19485" y="0"/>
            <a:ext cx="6721146" cy="6858000"/>
          </a:xfrm>
          <a:custGeom>
            <a:avLst/>
            <a:gdLst>
              <a:gd name="connsiteX0" fmla="*/ 0 w 6721146"/>
              <a:gd name="connsiteY0" fmla="*/ 0 h 6858000"/>
              <a:gd name="connsiteX1" fmla="*/ 399503 w 6721146"/>
              <a:gd name="connsiteY1" fmla="*/ 0 h 6858000"/>
              <a:gd name="connsiteX2" fmla="*/ 395119 w 6721146"/>
              <a:gd name="connsiteY2" fmla="*/ 19864 h 6858000"/>
              <a:gd name="connsiteX3" fmla="*/ 244176 w 6721146"/>
              <a:gd name="connsiteY3" fmla="*/ 529296 h 6858000"/>
              <a:gd name="connsiteX4" fmla="*/ 993095 w 6721146"/>
              <a:gd name="connsiteY4" fmla="*/ 5197987 h 6858000"/>
              <a:gd name="connsiteX5" fmla="*/ 4989455 w 6721146"/>
              <a:gd name="connsiteY5" fmla="*/ 6468602 h 6858000"/>
              <a:gd name="connsiteX6" fmla="*/ 6648701 w 6721146"/>
              <a:gd name="connsiteY6" fmla="*/ 6787937 h 6858000"/>
              <a:gd name="connsiteX7" fmla="*/ 6721146 w 6721146"/>
              <a:gd name="connsiteY7" fmla="*/ 6858000 h 6858000"/>
              <a:gd name="connsiteX8" fmla="*/ 0 w 6721146"/>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1146" h="6858000">
                <a:moveTo>
                  <a:pt x="0" y="0"/>
                </a:moveTo>
                <a:lnTo>
                  <a:pt x="399503" y="0"/>
                </a:lnTo>
                <a:lnTo>
                  <a:pt x="395119" y="19864"/>
                </a:lnTo>
                <a:cubicBezTo>
                  <a:pt x="355531" y="180505"/>
                  <a:pt x="305509" y="350292"/>
                  <a:pt x="244176" y="529296"/>
                </a:cubicBezTo>
                <a:cubicBezTo>
                  <a:pt x="-223599" y="2697668"/>
                  <a:pt x="276778" y="4254046"/>
                  <a:pt x="993095" y="5197987"/>
                </a:cubicBezTo>
                <a:cubicBezTo>
                  <a:pt x="1709415" y="6141924"/>
                  <a:pt x="3704883" y="6653220"/>
                  <a:pt x="4989455" y="6468602"/>
                </a:cubicBezTo>
                <a:cubicBezTo>
                  <a:pt x="5774573" y="6353740"/>
                  <a:pt x="6315041" y="6502080"/>
                  <a:pt x="6648701" y="6787937"/>
                </a:cubicBezTo>
                <a:lnTo>
                  <a:pt x="6721146" y="6858000"/>
                </a:lnTo>
                <a:lnTo>
                  <a:pt x="0" y="6858000"/>
                </a:lnTo>
                <a:close/>
              </a:path>
            </a:pathLst>
          </a:custGeom>
          <a:gradFill flip="none" rotWithShape="1">
            <a:gsLst>
              <a:gs pos="73000">
                <a:schemeClr val="accent3">
                  <a:lumMod val="25000"/>
                </a:schemeClr>
              </a:gs>
              <a:gs pos="0">
                <a:schemeClr val="accent1">
                  <a:alpha val="2964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8" name="Freeform: Shape 17">
            <a:extLst>
              <a:ext uri="{FF2B5EF4-FFF2-40B4-BE49-F238E27FC236}">
                <a16:creationId xmlns:a16="http://schemas.microsoft.com/office/drawing/2014/main" id="{260C6EA0-9137-97A8-7C78-0FCD8675F1B0}"/>
              </a:ext>
            </a:extLst>
          </p:cNvPr>
          <p:cNvSpPr/>
          <p:nvPr userDrawn="1"/>
        </p:nvSpPr>
        <p:spPr>
          <a:xfrm>
            <a:off x="8497" y="7662"/>
            <a:ext cx="4591137" cy="3588767"/>
          </a:xfrm>
          <a:custGeom>
            <a:avLst/>
            <a:gdLst>
              <a:gd name="connsiteX0" fmla="*/ 0 w 4591137"/>
              <a:gd name="connsiteY0" fmla="*/ 0 h 3588767"/>
              <a:gd name="connsiteX1" fmla="*/ 4591137 w 4591137"/>
              <a:gd name="connsiteY1" fmla="*/ 0 h 3588767"/>
              <a:gd name="connsiteX2" fmla="*/ 4458037 w 4591137"/>
              <a:gd name="connsiteY2" fmla="*/ 139038 h 3588767"/>
              <a:gd name="connsiteX3" fmla="*/ 3406398 w 4591137"/>
              <a:gd name="connsiteY3" fmla="*/ 1512312 h 3588767"/>
              <a:gd name="connsiteX4" fmla="*/ 202105 w 4591137"/>
              <a:gd name="connsiteY4" fmla="*/ 3554432 h 3588767"/>
              <a:gd name="connsiteX5" fmla="*/ 0 w 4591137"/>
              <a:gd name="connsiteY5" fmla="*/ 3506319 h 3588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91137" h="3588767">
                <a:moveTo>
                  <a:pt x="0" y="0"/>
                </a:moveTo>
                <a:lnTo>
                  <a:pt x="4591137" y="0"/>
                </a:lnTo>
                <a:lnTo>
                  <a:pt x="4458037" y="139038"/>
                </a:lnTo>
                <a:cubicBezTo>
                  <a:pt x="4038035" y="589101"/>
                  <a:pt x="3677988" y="1055885"/>
                  <a:pt x="3406398" y="1512312"/>
                </a:cubicBezTo>
                <a:cubicBezTo>
                  <a:pt x="2398561" y="3215836"/>
                  <a:pt x="1221089" y="3736280"/>
                  <a:pt x="202105" y="3554432"/>
                </a:cubicBezTo>
                <a:lnTo>
                  <a:pt x="0" y="3506319"/>
                </a:lnTo>
                <a:close/>
              </a:path>
            </a:pathLst>
          </a:custGeom>
          <a:gradFill flip="none" rotWithShape="1">
            <a:gsLst>
              <a:gs pos="0">
                <a:schemeClr val="accent3">
                  <a:lumMod val="25000"/>
                  <a:alpha val="55687"/>
                </a:schemeClr>
              </a:gs>
              <a:gs pos="99000">
                <a:schemeClr val="accent1">
                  <a:lumMod val="60000"/>
                  <a:lumOff val="40000"/>
                  <a:alpha val="20003"/>
                </a:schemeClr>
              </a:gs>
            </a:gsLst>
            <a:lin ang="18900000" scaled="1"/>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24">
            <a:extLst>
              <a:ext uri="{FF2B5EF4-FFF2-40B4-BE49-F238E27FC236}">
                <a16:creationId xmlns:a16="http://schemas.microsoft.com/office/drawing/2014/main" id="{2698A246-2716-9361-4EDE-2498058A4C3A}"/>
              </a:ext>
            </a:extLst>
          </p:cNvPr>
          <p:cNvSpPr/>
          <p:nvPr userDrawn="1"/>
        </p:nvSpPr>
        <p:spPr>
          <a:xfrm>
            <a:off x="0" y="0"/>
            <a:ext cx="1893320" cy="2085274"/>
          </a:xfrm>
          <a:custGeom>
            <a:avLst/>
            <a:gdLst>
              <a:gd name="connsiteX0" fmla="*/ 0 w 1893320"/>
              <a:gd name="connsiteY0" fmla="*/ 0 h 2085274"/>
              <a:gd name="connsiteX1" fmla="*/ 1893320 w 1893320"/>
              <a:gd name="connsiteY1" fmla="*/ 0 h 2085274"/>
              <a:gd name="connsiteX2" fmla="*/ 1836420 w 1893320"/>
              <a:gd name="connsiteY2" fmla="*/ 89992 h 2085274"/>
              <a:gd name="connsiteX3" fmla="*/ 1471130 w 1893320"/>
              <a:gd name="connsiteY3" fmla="*/ 883842 h 2085274"/>
              <a:gd name="connsiteX4" fmla="*/ 90049 w 1893320"/>
              <a:gd name="connsiteY4" fmla="*/ 2071651 h 2085274"/>
              <a:gd name="connsiteX5" fmla="*/ 0 w 1893320"/>
              <a:gd name="connsiteY5" fmla="*/ 2052168 h 2085274"/>
              <a:gd name="connsiteX6" fmla="*/ 0 w 1893320"/>
              <a:gd name="connsiteY6" fmla="*/ 0 h 2085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3320" h="2085274">
                <a:moveTo>
                  <a:pt x="0" y="0"/>
                </a:moveTo>
                <a:lnTo>
                  <a:pt x="1893320" y="0"/>
                </a:lnTo>
                <a:lnTo>
                  <a:pt x="1836420" y="89992"/>
                </a:lnTo>
                <a:cubicBezTo>
                  <a:pt x="1676137" y="357859"/>
                  <a:pt x="1549717" y="629674"/>
                  <a:pt x="1471130" y="883842"/>
                </a:cubicBezTo>
                <a:cubicBezTo>
                  <a:pt x="1174602" y="1851540"/>
                  <a:pt x="614067" y="2156914"/>
                  <a:pt x="90049" y="2071651"/>
                </a:cubicBezTo>
                <a:lnTo>
                  <a:pt x="0" y="2052168"/>
                </a:lnTo>
                <a:lnTo>
                  <a:pt x="0" y="0"/>
                </a:lnTo>
                <a:close/>
              </a:path>
            </a:pathLst>
          </a:custGeom>
          <a:solidFill>
            <a:schemeClr val="accent5">
              <a:lumMod val="50000"/>
              <a:alpha val="10742"/>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9A7DD52-C2B0-2B91-92C0-905899BB578D}"/>
              </a:ext>
            </a:extLst>
          </p:cNvPr>
          <p:cNvSpPr/>
          <p:nvPr userDrawn="1"/>
        </p:nvSpPr>
        <p:spPr>
          <a:xfrm>
            <a:off x="2" y="5262792"/>
            <a:ext cx="2809260" cy="1595208"/>
          </a:xfrm>
          <a:custGeom>
            <a:avLst/>
            <a:gdLst>
              <a:gd name="connsiteX0" fmla="*/ 0 w 2809260"/>
              <a:gd name="connsiteY0" fmla="*/ 0 h 1595208"/>
              <a:gd name="connsiteX1" fmla="*/ 101140 w 2809260"/>
              <a:gd name="connsiteY1" fmla="*/ 117015 h 1595208"/>
              <a:gd name="connsiteX2" fmla="*/ 2208849 w 2809260"/>
              <a:gd name="connsiteY2" fmla="*/ 1381471 h 1595208"/>
              <a:gd name="connsiteX3" fmla="*/ 2746965 w 2809260"/>
              <a:gd name="connsiteY3" fmla="*/ 1562268 h 1595208"/>
              <a:gd name="connsiteX4" fmla="*/ 2809260 w 2809260"/>
              <a:gd name="connsiteY4" fmla="*/ 1595208 h 1595208"/>
              <a:gd name="connsiteX5" fmla="*/ 0 w 2809260"/>
              <a:gd name="connsiteY5" fmla="*/ 1595207 h 1595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09260" h="1595208">
                <a:moveTo>
                  <a:pt x="0" y="0"/>
                </a:moveTo>
                <a:lnTo>
                  <a:pt x="101140" y="117015"/>
                </a:lnTo>
                <a:cubicBezTo>
                  <a:pt x="653434" y="714877"/>
                  <a:pt x="1509442" y="1220329"/>
                  <a:pt x="2208849" y="1381471"/>
                </a:cubicBezTo>
                <a:cubicBezTo>
                  <a:pt x="2416303" y="1428716"/>
                  <a:pt x="2594874" y="1490011"/>
                  <a:pt x="2746965" y="1562268"/>
                </a:cubicBezTo>
                <a:lnTo>
                  <a:pt x="2809260" y="1595208"/>
                </a:lnTo>
                <a:lnTo>
                  <a:pt x="0" y="1595207"/>
                </a:lnTo>
                <a:close/>
              </a:path>
            </a:pathLst>
          </a:custGeom>
          <a:gradFill flip="none" rotWithShape="1">
            <a:gsLst>
              <a:gs pos="98000">
                <a:schemeClr val="accent5">
                  <a:lumMod val="50000"/>
                  <a:alpha val="67000"/>
                </a:schemeClr>
              </a:gs>
              <a:gs pos="0">
                <a:schemeClr val="accent6">
                  <a:alpha val="45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Freeform 29">
            <a:extLst>
              <a:ext uri="{FF2B5EF4-FFF2-40B4-BE49-F238E27FC236}">
                <a16:creationId xmlns:a16="http://schemas.microsoft.com/office/drawing/2014/main" id="{73541AB3-4000-4259-4112-06DA0F0728A5}"/>
              </a:ext>
            </a:extLst>
          </p:cNvPr>
          <p:cNvSpPr/>
          <p:nvPr userDrawn="1"/>
        </p:nvSpPr>
        <p:spPr>
          <a:xfrm>
            <a:off x="10193397" y="2730129"/>
            <a:ext cx="1979119" cy="4127871"/>
          </a:xfrm>
          <a:custGeom>
            <a:avLst/>
            <a:gdLst>
              <a:gd name="connsiteX0" fmla="*/ 1979119 w 1979119"/>
              <a:gd name="connsiteY0" fmla="*/ 0 h 4127871"/>
              <a:gd name="connsiteX1" fmla="*/ 1979119 w 1979119"/>
              <a:gd name="connsiteY1" fmla="*/ 4127871 h 4127871"/>
              <a:gd name="connsiteX2" fmla="*/ 0 w 1979119"/>
              <a:gd name="connsiteY2" fmla="*/ 4127871 h 4127871"/>
              <a:gd name="connsiteX3" fmla="*/ 113381 w 1979119"/>
              <a:gd name="connsiteY3" fmla="*/ 3939685 h 4127871"/>
              <a:gd name="connsiteX4" fmla="*/ 893390 w 1979119"/>
              <a:gd name="connsiteY4" fmla="*/ 1926136 h 4127871"/>
              <a:gd name="connsiteX5" fmla="*/ 1827429 w 1979119"/>
              <a:gd name="connsiteY5" fmla="*/ 103152 h 4127871"/>
              <a:gd name="connsiteX6" fmla="*/ 1979119 w 1979119"/>
              <a:gd name="connsiteY6" fmla="*/ 0 h 412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79119" h="4127871">
                <a:moveTo>
                  <a:pt x="1979119" y="0"/>
                </a:moveTo>
                <a:lnTo>
                  <a:pt x="1979119" y="4127871"/>
                </a:lnTo>
                <a:lnTo>
                  <a:pt x="0" y="4127871"/>
                </a:lnTo>
                <a:lnTo>
                  <a:pt x="113381" y="3939685"/>
                </a:lnTo>
                <a:cubicBezTo>
                  <a:pt x="496433" y="3268400"/>
                  <a:pt x="776925" y="2555572"/>
                  <a:pt x="893390" y="1926136"/>
                </a:cubicBezTo>
                <a:cubicBezTo>
                  <a:pt x="1059875" y="1013485"/>
                  <a:pt x="1404160" y="429246"/>
                  <a:pt x="1827429" y="103152"/>
                </a:cubicBezTo>
                <a:lnTo>
                  <a:pt x="1979119" y="0"/>
                </a:lnTo>
                <a:close/>
              </a:path>
            </a:pathLst>
          </a:custGeom>
          <a:gradFill>
            <a:gsLst>
              <a:gs pos="83000">
                <a:schemeClr val="accent5">
                  <a:lumMod val="58000"/>
                  <a:alpha val="35019"/>
                </a:schemeClr>
              </a:gs>
              <a:gs pos="0">
                <a:schemeClr val="accent6">
                  <a:lumMod val="89923"/>
                  <a:lumOff val="10077"/>
                  <a:alpha val="3555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545336" y="822960"/>
            <a:ext cx="8878824" cy="1069848"/>
          </a:xfrm>
        </p:spPr>
        <p:txBody>
          <a:bodyPr anchor="b"/>
          <a:lstStyle>
            <a:lvl1pPr algn="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536192"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536192"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754880"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754880"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Crypto: investing &amp; trading</a:t>
            </a:r>
            <a:endParaRPr lang="en-US" dirty="0"/>
          </a:p>
        </p:txBody>
      </p:sp>
      <p:cxnSp>
        <p:nvCxnSpPr>
          <p:cNvPr id="21" name="Straight Connector 20">
            <a:extLst>
              <a:ext uri="{FF2B5EF4-FFF2-40B4-BE49-F238E27FC236}">
                <a16:creationId xmlns:a16="http://schemas.microsoft.com/office/drawing/2014/main" id="{DC963910-7C6F-7474-84FF-C53D235027B8}"/>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4">
            <a:extLst>
              <a:ext uri="{FF2B5EF4-FFF2-40B4-BE49-F238E27FC236}">
                <a16:creationId xmlns:a16="http://schemas.microsoft.com/office/drawing/2014/main" id="{43CEC7BC-C46D-D3AD-22D8-8737322B7E20}"/>
              </a:ext>
            </a:extLst>
          </p:cNvPr>
          <p:cNvSpPr>
            <a:spLocks noGrp="1"/>
          </p:cNvSpPr>
          <p:nvPr>
            <p:ph type="body" sz="quarter" idx="13"/>
          </p:nvPr>
        </p:nvSpPr>
        <p:spPr>
          <a:xfrm>
            <a:off x="7973568" y="2185416"/>
            <a:ext cx="2953512" cy="493776"/>
          </a:xfrm>
        </p:spPr>
        <p:txBody>
          <a:bodyPr anchor="t"/>
          <a:lstStyle>
            <a:lvl1pPr marL="0" indent="0">
              <a:buNone/>
              <a:defRPr sz="24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Content Placeholder 5">
            <a:extLst>
              <a:ext uri="{FF2B5EF4-FFF2-40B4-BE49-F238E27FC236}">
                <a16:creationId xmlns:a16="http://schemas.microsoft.com/office/drawing/2014/main" id="{658FA801-D400-D7FB-6241-4A41BBAAA0D1}"/>
              </a:ext>
            </a:extLst>
          </p:cNvPr>
          <p:cNvSpPr>
            <a:spLocks noGrp="1"/>
          </p:cNvSpPr>
          <p:nvPr>
            <p:ph sz="quarter" idx="14"/>
          </p:nvPr>
        </p:nvSpPr>
        <p:spPr>
          <a:xfrm>
            <a:off x="7973568" y="2743200"/>
            <a:ext cx="2953512" cy="2578608"/>
          </a:xfrm>
        </p:spPr>
        <p:txBody>
          <a:bodyPr/>
          <a:lstStyle>
            <a:lvl1pPr marL="228600" indent="-228600">
              <a:defRPr sz="1800"/>
            </a:lvl1pPr>
            <a:lvl2pPr indent="-228600">
              <a:defRPr sz="1600"/>
            </a:lvl2pPr>
            <a:lvl3pPr indent="-228600">
              <a:defRPr sz="1400"/>
            </a:lvl3pPr>
            <a:lvl4pPr indent="-228600">
              <a:defRPr sz="1200"/>
            </a:lvl4pPr>
            <a:lvl5pPr indent="-228600">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03394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832104"/>
            <a:ext cx="8878824" cy="1069848"/>
          </a:xfrm>
        </p:spPr>
        <p:txBody>
          <a:bodyPr anchor="b"/>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5" name="Oval 4">
            <a:extLst>
              <a:ext uri="{FF2B5EF4-FFF2-40B4-BE49-F238E27FC236}">
                <a16:creationId xmlns:a16="http://schemas.microsoft.com/office/drawing/2014/main" id="{31740CAD-6CDA-9014-8875-BCECEECE0522}"/>
              </a:ext>
            </a:extLst>
          </p:cNvPr>
          <p:cNvSpPr/>
          <p:nvPr userDrawn="1"/>
        </p:nvSpPr>
        <p:spPr>
          <a:xfrm flipH="1">
            <a:off x="3791017" y="2349814"/>
            <a:ext cx="2058045" cy="205804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Oval 5">
            <a:extLst>
              <a:ext uri="{FF2B5EF4-FFF2-40B4-BE49-F238E27FC236}">
                <a16:creationId xmlns:a16="http://schemas.microsoft.com/office/drawing/2014/main" id="{16E536D1-EF07-9062-CA32-986876ED933F}"/>
              </a:ext>
            </a:extLst>
          </p:cNvPr>
          <p:cNvSpPr/>
          <p:nvPr userDrawn="1"/>
        </p:nvSpPr>
        <p:spPr>
          <a:xfrm flipH="1">
            <a:off x="8929767" y="2349814"/>
            <a:ext cx="2058045" cy="205804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6">
            <a:extLst>
              <a:ext uri="{FF2B5EF4-FFF2-40B4-BE49-F238E27FC236}">
                <a16:creationId xmlns:a16="http://schemas.microsoft.com/office/drawing/2014/main" id="{5D09D35C-DD66-8B6A-98FE-003262BBE72D}"/>
              </a:ext>
            </a:extLst>
          </p:cNvPr>
          <p:cNvSpPr/>
          <p:nvPr userDrawn="1"/>
        </p:nvSpPr>
        <p:spPr>
          <a:xfrm flipH="1">
            <a:off x="6342947" y="2349814"/>
            <a:ext cx="2058045" cy="205804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Oval 7">
            <a:extLst>
              <a:ext uri="{FF2B5EF4-FFF2-40B4-BE49-F238E27FC236}">
                <a16:creationId xmlns:a16="http://schemas.microsoft.com/office/drawing/2014/main" id="{F0E263D2-96A8-9EB3-2175-1DB2FD5CB609}"/>
              </a:ext>
            </a:extLst>
          </p:cNvPr>
          <p:cNvSpPr/>
          <p:nvPr userDrawn="1"/>
        </p:nvSpPr>
        <p:spPr>
          <a:xfrm flipH="1">
            <a:off x="1247942" y="2349814"/>
            <a:ext cx="2058045" cy="205804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042524"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042524"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62712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62712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096000"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096000"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24349" y="4508648"/>
            <a:ext cx="2468880" cy="365760"/>
          </a:xfrm>
        </p:spPr>
        <p:txBody>
          <a:bodyPr lIns="0" tIns="0" rIns="0" bIns="0" anchor="t"/>
          <a:lstStyle>
            <a:lvl1pPr marL="0" indent="0" algn="ctr">
              <a:lnSpc>
                <a:spcPct val="100000"/>
              </a:lnSpc>
              <a:spcBef>
                <a:spcPts val="0"/>
              </a:spcBef>
              <a:buNone/>
              <a:defRPr sz="2000" b="1" spc="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24349" y="4879877"/>
            <a:ext cx="2468880" cy="274638"/>
          </a:xfrm>
        </p:spPr>
        <p:txBody>
          <a:bodyPr anchor="t"/>
          <a:lstStyle>
            <a:lvl1pPr marL="0" indent="0" algn="ctr">
              <a:lnSpc>
                <a:spcPct val="100000"/>
              </a:lnSpc>
              <a:spcBef>
                <a:spcPts val="0"/>
              </a:spcBef>
              <a:buNone/>
              <a:defRPr sz="1600" spc="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399285"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394678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49871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085537" y="2505584"/>
            <a:ext cx="1746504" cy="1746504"/>
          </a:xfrm>
          <a:prstGeom prst="ellipse">
            <a:avLst/>
          </a:prstGeom>
        </p:spPr>
        <p:txBody>
          <a:bodyPr anchor="ctr"/>
          <a:lstStyle>
            <a:lvl1pPr marL="0" indent="0" algn="ctr">
              <a:buNone/>
              <a:defRPr sz="1100"/>
            </a:lvl1pPr>
          </a:lstStyle>
          <a:p>
            <a:r>
              <a:rPr lang="en-US"/>
              <a:t>Click icon to add picture</a:t>
            </a:r>
            <a:endParaRPr lang="en-US" dirty="0"/>
          </a:p>
        </p:txBody>
      </p:sp>
    </p:spTree>
    <p:extLst>
      <p:ext uri="{BB962C8B-B14F-4D97-AF65-F5344CB8AC3E}">
        <p14:creationId xmlns:p14="http://schemas.microsoft.com/office/powerpoint/2010/main" val="37842011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3CF1AC86-4E83-EED8-9FB5-635710111D45}"/>
              </a:ext>
            </a:extLst>
          </p:cNvPr>
          <p:cNvSpPr/>
          <p:nvPr userDrawn="1"/>
        </p:nvSpPr>
        <p:spPr>
          <a:xfrm flipH="1">
            <a:off x="1704107" y="4055522"/>
            <a:ext cx="1231495" cy="1231495"/>
          </a:xfrm>
          <a:prstGeom prst="ellipse">
            <a:avLst/>
          </a:prstGeom>
          <a:gradFill flip="none" rotWithShape="1">
            <a:gsLst>
              <a:gs pos="18000">
                <a:schemeClr val="accent3"/>
              </a:gs>
              <a:gs pos="52000">
                <a:schemeClr val="accent5">
                  <a:alpha val="69515"/>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803E890B-5D84-F4A6-E963-051A1C52577D}"/>
              </a:ext>
            </a:extLst>
          </p:cNvPr>
          <p:cNvSpPr/>
          <p:nvPr userDrawn="1"/>
        </p:nvSpPr>
        <p:spPr>
          <a:xfrm flipH="1">
            <a:off x="4228381" y="1853643"/>
            <a:ext cx="1231495" cy="1231495"/>
          </a:xfrm>
          <a:prstGeom prst="ellipse">
            <a:avLst/>
          </a:prstGeom>
          <a:gradFill flip="none" rotWithShape="1">
            <a:gsLst>
              <a:gs pos="18000">
                <a:schemeClr val="accent3"/>
              </a:gs>
              <a:gs pos="52000">
                <a:schemeClr val="accent5">
                  <a:alpha val="69515"/>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CA321B0B-6EF1-E460-8E13-3BBE774FA148}"/>
              </a:ext>
            </a:extLst>
          </p:cNvPr>
          <p:cNvSpPr/>
          <p:nvPr userDrawn="1"/>
        </p:nvSpPr>
        <p:spPr>
          <a:xfrm flipH="1">
            <a:off x="6752655" y="4055275"/>
            <a:ext cx="1231495" cy="1231495"/>
          </a:xfrm>
          <a:prstGeom prst="ellipse">
            <a:avLst/>
          </a:prstGeom>
          <a:gradFill flip="none" rotWithShape="1">
            <a:gsLst>
              <a:gs pos="18000">
                <a:schemeClr val="accent3"/>
              </a:gs>
              <a:gs pos="52000">
                <a:schemeClr val="accent5">
                  <a:alpha val="69515"/>
                </a:scheme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898AB146-30D1-CD59-5D88-5097CF8561D1}"/>
              </a:ext>
            </a:extLst>
          </p:cNvPr>
          <p:cNvSpPr/>
          <p:nvPr userDrawn="1"/>
        </p:nvSpPr>
        <p:spPr>
          <a:xfrm flipH="1">
            <a:off x="9280950" y="4066155"/>
            <a:ext cx="1231495" cy="1231495"/>
          </a:xfrm>
          <a:prstGeom prst="ellipse">
            <a:avLst/>
          </a:prstGeom>
          <a:gradFill flip="none" rotWithShape="1">
            <a:gsLst>
              <a:gs pos="0">
                <a:schemeClr val="accent1"/>
              </a:gs>
              <a:gs pos="77000">
                <a:schemeClr val="accent6">
                  <a:alpha val="69284"/>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Oval 24">
            <a:extLst>
              <a:ext uri="{FF2B5EF4-FFF2-40B4-BE49-F238E27FC236}">
                <a16:creationId xmlns:a16="http://schemas.microsoft.com/office/drawing/2014/main" id="{4FE52614-CC2D-3550-FDBA-9D7D76ED0F72}"/>
              </a:ext>
            </a:extLst>
          </p:cNvPr>
          <p:cNvSpPr/>
          <p:nvPr userDrawn="1"/>
        </p:nvSpPr>
        <p:spPr>
          <a:xfrm flipH="1">
            <a:off x="4228381" y="4056366"/>
            <a:ext cx="1231495" cy="1231495"/>
          </a:xfrm>
          <a:prstGeom prst="ellipse">
            <a:avLst/>
          </a:prstGeom>
          <a:gradFill flip="none" rotWithShape="1">
            <a:gsLst>
              <a:gs pos="0">
                <a:schemeClr val="accent1"/>
              </a:gs>
              <a:gs pos="77000">
                <a:schemeClr val="accent6">
                  <a:alpha val="69284"/>
                </a:schemeClr>
              </a:gs>
            </a:gsLst>
            <a:path path="circle">
              <a:fillToRect l="100000" b="100000"/>
            </a:path>
            <a:tileRect t="-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D19BEA3C-B965-CC70-315C-7C531CD7AA4A}"/>
              </a:ext>
            </a:extLst>
          </p:cNvPr>
          <p:cNvSpPr/>
          <p:nvPr userDrawn="1"/>
        </p:nvSpPr>
        <p:spPr>
          <a:xfrm flipH="1">
            <a:off x="9276929" y="1861862"/>
            <a:ext cx="1231495" cy="1231495"/>
          </a:xfrm>
          <a:prstGeom prst="ellipse">
            <a:avLst/>
          </a:prstGeom>
          <a:gradFill flip="none" rotWithShape="1">
            <a:gsLst>
              <a:gs pos="18000">
                <a:schemeClr val="accent3"/>
              </a:gs>
              <a:gs pos="52000">
                <a:schemeClr val="accent5">
                  <a:alpha val="69515"/>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DBCCE6E9-C40E-A684-457C-F08C974BD59F}"/>
              </a:ext>
            </a:extLst>
          </p:cNvPr>
          <p:cNvSpPr/>
          <p:nvPr userDrawn="1"/>
        </p:nvSpPr>
        <p:spPr>
          <a:xfrm flipH="1">
            <a:off x="6752655" y="1855810"/>
            <a:ext cx="1231495" cy="1231495"/>
          </a:xfrm>
          <a:prstGeom prst="ellipse">
            <a:avLst/>
          </a:prstGeom>
          <a:gradFill flip="none" rotWithShape="1">
            <a:gsLst>
              <a:gs pos="0">
                <a:schemeClr val="accent1"/>
              </a:gs>
              <a:gs pos="77000">
                <a:schemeClr val="accent6">
                  <a:alpha val="69284"/>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E9B5F0D0-ABA3-5B0F-77C9-C5B64A613F84}"/>
              </a:ext>
            </a:extLst>
          </p:cNvPr>
          <p:cNvSpPr/>
          <p:nvPr userDrawn="1"/>
        </p:nvSpPr>
        <p:spPr>
          <a:xfrm flipH="1">
            <a:off x="1692043" y="1846020"/>
            <a:ext cx="1231495" cy="1231495"/>
          </a:xfrm>
          <a:prstGeom prst="ellipse">
            <a:avLst/>
          </a:prstGeom>
          <a:gradFill>
            <a:gsLst>
              <a:gs pos="0">
                <a:schemeClr val="accent1"/>
              </a:gs>
              <a:gs pos="77000">
                <a:schemeClr val="accent6">
                  <a:alpha val="69284"/>
                </a:schemeClr>
              </a:gs>
            </a:gsLst>
            <a:path path="circle">
              <a:fillToRect t="100000" r="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515CD9-7B09-FB25-0368-96365B9DD51C}"/>
              </a:ext>
            </a:extLst>
          </p:cNvPr>
          <p:cNvSpPr>
            <a:spLocks noGrp="1"/>
          </p:cNvSpPr>
          <p:nvPr>
            <p:ph type="title"/>
          </p:nvPr>
        </p:nvSpPr>
        <p:spPr>
          <a:xfrm>
            <a:off x="1656588" y="338328"/>
            <a:ext cx="8878824" cy="1069848"/>
          </a:xfrm>
        </p:spPr>
        <p:txBody>
          <a:bodyPr anchor="b"/>
          <a:lstStyle>
            <a:lvl1pPr algn="ctr">
              <a:defRPr/>
            </a:lvl1pPr>
          </a:lstStyle>
          <a:p>
            <a:r>
              <a:rPr lang="en-US"/>
              <a:t>Click to edit Master title style</a:t>
            </a:r>
          </a:p>
        </p:txBody>
      </p:sp>
      <p:sp>
        <p:nvSpPr>
          <p:cNvPr id="3" name="Footer Placeholder 2">
            <a:extLst>
              <a:ext uri="{FF2B5EF4-FFF2-40B4-BE49-F238E27FC236}">
                <a16:creationId xmlns:a16="http://schemas.microsoft.com/office/drawing/2014/main" id="{6DC6BE5A-F1AC-214F-638D-C6C21E51BFB2}"/>
              </a:ext>
            </a:extLst>
          </p:cNvPr>
          <p:cNvSpPr>
            <a:spLocks noGrp="1"/>
          </p:cNvSpPr>
          <p:nvPr>
            <p:ph type="ftr" sz="quarter" idx="10"/>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0AB127D4-BE09-1C43-0562-195F20C8A05C}"/>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Text Placeholder 11">
            <a:extLst>
              <a:ext uri="{FF2B5EF4-FFF2-40B4-BE49-F238E27FC236}">
                <a16:creationId xmlns:a16="http://schemas.microsoft.com/office/drawing/2014/main" id="{8B3517CD-F786-4206-2455-E4C3BD987425}"/>
              </a:ext>
            </a:extLst>
          </p:cNvPr>
          <p:cNvSpPr>
            <a:spLocks noGrp="1"/>
          </p:cNvSpPr>
          <p:nvPr>
            <p:ph type="body" sz="quarter" idx="12"/>
          </p:nvPr>
        </p:nvSpPr>
        <p:spPr>
          <a:xfrm>
            <a:off x="1176854"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3" name="Text Placeholder 11">
            <a:extLst>
              <a:ext uri="{FF2B5EF4-FFF2-40B4-BE49-F238E27FC236}">
                <a16:creationId xmlns:a16="http://schemas.microsoft.com/office/drawing/2014/main" id="{9978C389-1D90-6CEB-1D34-D69BF78983F7}"/>
              </a:ext>
            </a:extLst>
          </p:cNvPr>
          <p:cNvSpPr>
            <a:spLocks noGrp="1"/>
          </p:cNvSpPr>
          <p:nvPr>
            <p:ph type="body" sz="quarter" idx="13"/>
          </p:nvPr>
        </p:nvSpPr>
        <p:spPr>
          <a:xfrm>
            <a:off x="1176854"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4" name="Text Placeholder 11">
            <a:extLst>
              <a:ext uri="{FF2B5EF4-FFF2-40B4-BE49-F238E27FC236}">
                <a16:creationId xmlns:a16="http://schemas.microsoft.com/office/drawing/2014/main" id="{12B5D758-2B43-B448-79C9-1F09317F866C}"/>
              </a:ext>
            </a:extLst>
          </p:cNvPr>
          <p:cNvSpPr>
            <a:spLocks noGrp="1"/>
          </p:cNvSpPr>
          <p:nvPr>
            <p:ph type="body" sz="quarter" idx="14"/>
          </p:nvPr>
        </p:nvSpPr>
        <p:spPr>
          <a:xfrm>
            <a:off x="3701128"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5" name="Text Placeholder 11">
            <a:extLst>
              <a:ext uri="{FF2B5EF4-FFF2-40B4-BE49-F238E27FC236}">
                <a16:creationId xmlns:a16="http://schemas.microsoft.com/office/drawing/2014/main" id="{65404FC1-F068-1D2B-A3D6-59F44099DD2D}"/>
              </a:ext>
            </a:extLst>
          </p:cNvPr>
          <p:cNvSpPr>
            <a:spLocks noGrp="1"/>
          </p:cNvSpPr>
          <p:nvPr>
            <p:ph type="body" sz="quarter" idx="15"/>
          </p:nvPr>
        </p:nvSpPr>
        <p:spPr>
          <a:xfrm>
            <a:off x="3701128"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6" name="Text Placeholder 11">
            <a:extLst>
              <a:ext uri="{FF2B5EF4-FFF2-40B4-BE49-F238E27FC236}">
                <a16:creationId xmlns:a16="http://schemas.microsoft.com/office/drawing/2014/main" id="{5F0B1C4A-F0AC-3974-6F79-9CCF799976B3}"/>
              </a:ext>
            </a:extLst>
          </p:cNvPr>
          <p:cNvSpPr>
            <a:spLocks noGrp="1"/>
          </p:cNvSpPr>
          <p:nvPr>
            <p:ph type="body" sz="quarter" idx="16"/>
          </p:nvPr>
        </p:nvSpPr>
        <p:spPr>
          <a:xfrm>
            <a:off x="6225402"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7" name="Text Placeholder 11">
            <a:extLst>
              <a:ext uri="{FF2B5EF4-FFF2-40B4-BE49-F238E27FC236}">
                <a16:creationId xmlns:a16="http://schemas.microsoft.com/office/drawing/2014/main" id="{5C12C91B-3BBC-019A-22DF-DF71A287D58E}"/>
              </a:ext>
            </a:extLst>
          </p:cNvPr>
          <p:cNvSpPr>
            <a:spLocks noGrp="1"/>
          </p:cNvSpPr>
          <p:nvPr>
            <p:ph type="body" sz="quarter" idx="17"/>
          </p:nvPr>
        </p:nvSpPr>
        <p:spPr>
          <a:xfrm>
            <a:off x="6225402"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18" name="Text Placeholder 11">
            <a:extLst>
              <a:ext uri="{FF2B5EF4-FFF2-40B4-BE49-F238E27FC236}">
                <a16:creationId xmlns:a16="http://schemas.microsoft.com/office/drawing/2014/main" id="{BB3FD4C7-50B9-E37D-A077-B15D8C6DB9A4}"/>
              </a:ext>
            </a:extLst>
          </p:cNvPr>
          <p:cNvSpPr>
            <a:spLocks noGrp="1"/>
          </p:cNvSpPr>
          <p:nvPr>
            <p:ph type="body" sz="quarter" idx="18"/>
          </p:nvPr>
        </p:nvSpPr>
        <p:spPr>
          <a:xfrm>
            <a:off x="8749676" y="3209544"/>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19" name="Text Placeholder 11">
            <a:extLst>
              <a:ext uri="{FF2B5EF4-FFF2-40B4-BE49-F238E27FC236}">
                <a16:creationId xmlns:a16="http://schemas.microsoft.com/office/drawing/2014/main" id="{486092F0-1D91-8C7F-EEFE-A7D79FF89C19}"/>
              </a:ext>
            </a:extLst>
          </p:cNvPr>
          <p:cNvSpPr>
            <a:spLocks noGrp="1"/>
          </p:cNvSpPr>
          <p:nvPr>
            <p:ph type="body" sz="quarter" idx="19"/>
          </p:nvPr>
        </p:nvSpPr>
        <p:spPr>
          <a:xfrm>
            <a:off x="8749676" y="3447288"/>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21" name="Picture Placeholder 20">
            <a:extLst>
              <a:ext uri="{FF2B5EF4-FFF2-40B4-BE49-F238E27FC236}">
                <a16:creationId xmlns:a16="http://schemas.microsoft.com/office/drawing/2014/main" id="{8D38BBA9-DB40-81D9-4D13-4351576F9FD3}"/>
              </a:ext>
            </a:extLst>
          </p:cNvPr>
          <p:cNvSpPr>
            <a:spLocks noGrp="1"/>
          </p:cNvSpPr>
          <p:nvPr>
            <p:ph type="pic" sz="quarter" idx="20"/>
          </p:nvPr>
        </p:nvSpPr>
        <p:spPr>
          <a:xfrm>
            <a:off x="1782010"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2" name="Picture Placeholder 20">
            <a:extLst>
              <a:ext uri="{FF2B5EF4-FFF2-40B4-BE49-F238E27FC236}">
                <a16:creationId xmlns:a16="http://schemas.microsoft.com/office/drawing/2014/main" id="{D4E44748-5631-A2C7-ADA1-FB2707923EE2}"/>
              </a:ext>
            </a:extLst>
          </p:cNvPr>
          <p:cNvSpPr>
            <a:spLocks noGrp="1"/>
          </p:cNvSpPr>
          <p:nvPr>
            <p:ph type="pic" sz="quarter" idx="21"/>
          </p:nvPr>
        </p:nvSpPr>
        <p:spPr>
          <a:xfrm>
            <a:off x="4318348"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3" name="Picture Placeholder 20">
            <a:extLst>
              <a:ext uri="{FF2B5EF4-FFF2-40B4-BE49-F238E27FC236}">
                <a16:creationId xmlns:a16="http://schemas.microsoft.com/office/drawing/2014/main" id="{8A56F66F-909F-8F64-B021-9820EB3F6B67}"/>
              </a:ext>
            </a:extLst>
          </p:cNvPr>
          <p:cNvSpPr>
            <a:spLocks noGrp="1"/>
          </p:cNvSpPr>
          <p:nvPr>
            <p:ph type="pic" sz="quarter" idx="22"/>
          </p:nvPr>
        </p:nvSpPr>
        <p:spPr>
          <a:xfrm>
            <a:off x="6842622"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4" name="Picture Placeholder 20">
            <a:extLst>
              <a:ext uri="{FF2B5EF4-FFF2-40B4-BE49-F238E27FC236}">
                <a16:creationId xmlns:a16="http://schemas.microsoft.com/office/drawing/2014/main" id="{EB90D275-5951-BAE0-8859-71B60C946087}"/>
              </a:ext>
            </a:extLst>
          </p:cNvPr>
          <p:cNvSpPr>
            <a:spLocks noGrp="1"/>
          </p:cNvSpPr>
          <p:nvPr>
            <p:ph type="pic" sz="quarter" idx="23"/>
          </p:nvPr>
        </p:nvSpPr>
        <p:spPr>
          <a:xfrm>
            <a:off x="9366896" y="1935987"/>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29" name="Picture Placeholder 20">
            <a:extLst>
              <a:ext uri="{FF2B5EF4-FFF2-40B4-BE49-F238E27FC236}">
                <a16:creationId xmlns:a16="http://schemas.microsoft.com/office/drawing/2014/main" id="{BA9EB14D-8336-06B5-51E3-FBCAF00F1F25}"/>
              </a:ext>
            </a:extLst>
          </p:cNvPr>
          <p:cNvSpPr>
            <a:spLocks noGrp="1"/>
          </p:cNvSpPr>
          <p:nvPr>
            <p:ph type="pic" sz="quarter" idx="24"/>
          </p:nvPr>
        </p:nvSpPr>
        <p:spPr>
          <a:xfrm>
            <a:off x="1794074" y="4145489"/>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0" name="Picture Placeholder 20">
            <a:extLst>
              <a:ext uri="{FF2B5EF4-FFF2-40B4-BE49-F238E27FC236}">
                <a16:creationId xmlns:a16="http://schemas.microsoft.com/office/drawing/2014/main" id="{A1E65D12-1094-78B5-B37A-A03576991D1D}"/>
              </a:ext>
            </a:extLst>
          </p:cNvPr>
          <p:cNvSpPr>
            <a:spLocks noGrp="1"/>
          </p:cNvSpPr>
          <p:nvPr>
            <p:ph type="pic" sz="quarter" idx="25"/>
          </p:nvPr>
        </p:nvSpPr>
        <p:spPr>
          <a:xfrm>
            <a:off x="4318348" y="4146333"/>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1" name="Picture Placeholder 20">
            <a:extLst>
              <a:ext uri="{FF2B5EF4-FFF2-40B4-BE49-F238E27FC236}">
                <a16:creationId xmlns:a16="http://schemas.microsoft.com/office/drawing/2014/main" id="{6ABE5CEC-34A4-CD5D-FA0D-D675A87984F5}"/>
              </a:ext>
            </a:extLst>
          </p:cNvPr>
          <p:cNvSpPr>
            <a:spLocks noGrp="1"/>
          </p:cNvSpPr>
          <p:nvPr>
            <p:ph type="pic" sz="quarter" idx="26"/>
          </p:nvPr>
        </p:nvSpPr>
        <p:spPr>
          <a:xfrm>
            <a:off x="6842622" y="414524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2" name="Picture Placeholder 20">
            <a:extLst>
              <a:ext uri="{FF2B5EF4-FFF2-40B4-BE49-F238E27FC236}">
                <a16:creationId xmlns:a16="http://schemas.microsoft.com/office/drawing/2014/main" id="{5DA945B5-3444-7CAC-AA4A-55B04D039824}"/>
              </a:ext>
            </a:extLst>
          </p:cNvPr>
          <p:cNvSpPr>
            <a:spLocks noGrp="1"/>
          </p:cNvSpPr>
          <p:nvPr>
            <p:ph type="pic" sz="quarter" idx="27"/>
          </p:nvPr>
        </p:nvSpPr>
        <p:spPr>
          <a:xfrm>
            <a:off x="9370917" y="4156122"/>
            <a:ext cx="1051560" cy="1051560"/>
          </a:xfrm>
          <a:prstGeom prst="ellipse">
            <a:avLst/>
          </a:prstGeom>
        </p:spPr>
        <p:txBody>
          <a:bodyPr anchor="ctr"/>
          <a:lstStyle>
            <a:lvl1pPr marL="0" indent="0" algn="ctr">
              <a:buNone/>
              <a:defRPr sz="1100"/>
            </a:lvl1pPr>
          </a:lstStyle>
          <a:p>
            <a:r>
              <a:rPr lang="en-US"/>
              <a:t>Click icon to add picture</a:t>
            </a:r>
            <a:endParaRPr lang="en-US" dirty="0"/>
          </a:p>
        </p:txBody>
      </p:sp>
      <p:sp>
        <p:nvSpPr>
          <p:cNvPr id="33" name="Text Placeholder 11">
            <a:extLst>
              <a:ext uri="{FF2B5EF4-FFF2-40B4-BE49-F238E27FC236}">
                <a16:creationId xmlns:a16="http://schemas.microsoft.com/office/drawing/2014/main" id="{CB0DA5B5-9C84-7B23-EE8E-CEA555CD808E}"/>
              </a:ext>
            </a:extLst>
          </p:cNvPr>
          <p:cNvSpPr>
            <a:spLocks noGrp="1"/>
          </p:cNvSpPr>
          <p:nvPr>
            <p:ph type="body" sz="quarter" idx="28"/>
          </p:nvPr>
        </p:nvSpPr>
        <p:spPr>
          <a:xfrm>
            <a:off x="1176854"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4" name="Text Placeholder 11">
            <a:extLst>
              <a:ext uri="{FF2B5EF4-FFF2-40B4-BE49-F238E27FC236}">
                <a16:creationId xmlns:a16="http://schemas.microsoft.com/office/drawing/2014/main" id="{99C62621-0080-5CDD-E5DD-2FCF2D548CEB}"/>
              </a:ext>
            </a:extLst>
          </p:cNvPr>
          <p:cNvSpPr>
            <a:spLocks noGrp="1"/>
          </p:cNvSpPr>
          <p:nvPr>
            <p:ph type="body" sz="quarter" idx="29"/>
          </p:nvPr>
        </p:nvSpPr>
        <p:spPr>
          <a:xfrm>
            <a:off x="1176854"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5" name="Text Placeholder 11">
            <a:extLst>
              <a:ext uri="{FF2B5EF4-FFF2-40B4-BE49-F238E27FC236}">
                <a16:creationId xmlns:a16="http://schemas.microsoft.com/office/drawing/2014/main" id="{B69DDE47-632B-987E-545E-BAB200D374ED}"/>
              </a:ext>
            </a:extLst>
          </p:cNvPr>
          <p:cNvSpPr>
            <a:spLocks noGrp="1"/>
          </p:cNvSpPr>
          <p:nvPr>
            <p:ph type="body" sz="quarter" idx="30"/>
          </p:nvPr>
        </p:nvSpPr>
        <p:spPr>
          <a:xfrm>
            <a:off x="3701128"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6" name="Text Placeholder 11">
            <a:extLst>
              <a:ext uri="{FF2B5EF4-FFF2-40B4-BE49-F238E27FC236}">
                <a16:creationId xmlns:a16="http://schemas.microsoft.com/office/drawing/2014/main" id="{A165DCBF-4EFD-7181-68BA-1625AC1C0D5F}"/>
              </a:ext>
            </a:extLst>
          </p:cNvPr>
          <p:cNvSpPr>
            <a:spLocks noGrp="1"/>
          </p:cNvSpPr>
          <p:nvPr>
            <p:ph type="body" sz="quarter" idx="31"/>
          </p:nvPr>
        </p:nvSpPr>
        <p:spPr>
          <a:xfrm>
            <a:off x="3701128"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7" name="Text Placeholder 11">
            <a:extLst>
              <a:ext uri="{FF2B5EF4-FFF2-40B4-BE49-F238E27FC236}">
                <a16:creationId xmlns:a16="http://schemas.microsoft.com/office/drawing/2014/main" id="{3C7ECA2F-9EC3-26BD-B424-ECE80473DF37}"/>
              </a:ext>
            </a:extLst>
          </p:cNvPr>
          <p:cNvSpPr>
            <a:spLocks noGrp="1"/>
          </p:cNvSpPr>
          <p:nvPr>
            <p:ph type="body" sz="quarter" idx="32"/>
          </p:nvPr>
        </p:nvSpPr>
        <p:spPr>
          <a:xfrm>
            <a:off x="6225402"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38" name="Text Placeholder 11">
            <a:extLst>
              <a:ext uri="{FF2B5EF4-FFF2-40B4-BE49-F238E27FC236}">
                <a16:creationId xmlns:a16="http://schemas.microsoft.com/office/drawing/2014/main" id="{C9535F99-6134-8D03-FFEE-D1B3E007F2CC}"/>
              </a:ext>
            </a:extLst>
          </p:cNvPr>
          <p:cNvSpPr>
            <a:spLocks noGrp="1"/>
          </p:cNvSpPr>
          <p:nvPr>
            <p:ph type="body" sz="quarter" idx="33"/>
          </p:nvPr>
        </p:nvSpPr>
        <p:spPr>
          <a:xfrm>
            <a:off x="6225402"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
        <p:nvSpPr>
          <p:cNvPr id="39" name="Text Placeholder 11">
            <a:extLst>
              <a:ext uri="{FF2B5EF4-FFF2-40B4-BE49-F238E27FC236}">
                <a16:creationId xmlns:a16="http://schemas.microsoft.com/office/drawing/2014/main" id="{163BD863-99E7-C7C4-4762-8C168574E9A8}"/>
              </a:ext>
            </a:extLst>
          </p:cNvPr>
          <p:cNvSpPr>
            <a:spLocks noGrp="1"/>
          </p:cNvSpPr>
          <p:nvPr>
            <p:ph type="body" sz="quarter" idx="34"/>
          </p:nvPr>
        </p:nvSpPr>
        <p:spPr>
          <a:xfrm>
            <a:off x="8749676" y="5440680"/>
            <a:ext cx="2286000" cy="182880"/>
          </a:xfrm>
        </p:spPr>
        <p:txBody>
          <a:bodyPr anchor="ctr"/>
          <a:lstStyle>
            <a:lvl1pPr marL="0" indent="0" algn="ctr">
              <a:lnSpc>
                <a:spcPct val="100000"/>
              </a:lnSpc>
              <a:spcBef>
                <a:spcPts val="0"/>
              </a:spcBef>
              <a:buNone/>
              <a:defRPr sz="1600" b="1" spc="20" baseline="0">
                <a:latin typeface="+mj-lt"/>
              </a:defRPr>
            </a:lvl1pPr>
          </a:lstStyle>
          <a:p>
            <a:pPr lvl="0"/>
            <a:r>
              <a:rPr lang="en-US"/>
              <a:t>Click to edit Master text styles</a:t>
            </a:r>
          </a:p>
        </p:txBody>
      </p:sp>
      <p:sp>
        <p:nvSpPr>
          <p:cNvPr id="40" name="Text Placeholder 11">
            <a:extLst>
              <a:ext uri="{FF2B5EF4-FFF2-40B4-BE49-F238E27FC236}">
                <a16:creationId xmlns:a16="http://schemas.microsoft.com/office/drawing/2014/main" id="{63678AE5-B810-D5BE-40B5-888AF4473157}"/>
              </a:ext>
            </a:extLst>
          </p:cNvPr>
          <p:cNvSpPr>
            <a:spLocks noGrp="1"/>
          </p:cNvSpPr>
          <p:nvPr>
            <p:ph type="body" sz="quarter" idx="35"/>
          </p:nvPr>
        </p:nvSpPr>
        <p:spPr>
          <a:xfrm>
            <a:off x="8749676" y="5678424"/>
            <a:ext cx="2286000" cy="265176"/>
          </a:xfrm>
        </p:spPr>
        <p:txBody>
          <a:bodyPr anchor="ctr"/>
          <a:lstStyle>
            <a:lvl1pPr marL="0" indent="0" algn="ctr">
              <a:lnSpc>
                <a:spcPct val="100000"/>
              </a:lnSpc>
              <a:spcBef>
                <a:spcPts val="0"/>
              </a:spcBef>
              <a:buNone/>
              <a:defRPr sz="1400" spc="20" baseline="0"/>
            </a:lvl1pPr>
          </a:lstStyle>
          <a:p>
            <a:pPr lvl="0"/>
            <a:r>
              <a:rPr lang="en-US"/>
              <a:t>Click to edit Master text styles</a:t>
            </a:r>
          </a:p>
        </p:txBody>
      </p:sp>
    </p:spTree>
    <p:extLst>
      <p:ext uri="{BB962C8B-B14F-4D97-AF65-F5344CB8AC3E}">
        <p14:creationId xmlns:p14="http://schemas.microsoft.com/office/powerpoint/2010/main" val="63458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Summary">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FF4F2FF2-B2D0-EAB9-0059-1E59CFF27936}"/>
              </a:ext>
            </a:extLst>
          </p:cNvPr>
          <p:cNvSpPr/>
          <p:nvPr userDrawn="1"/>
        </p:nvSpPr>
        <p:spPr>
          <a:xfrm>
            <a:off x="0" y="3079989"/>
            <a:ext cx="4744043" cy="3778013"/>
          </a:xfrm>
          <a:custGeom>
            <a:avLst/>
            <a:gdLst>
              <a:gd name="connsiteX0" fmla="*/ 552680 w 4744043"/>
              <a:gd name="connsiteY0" fmla="*/ 2 h 3778013"/>
              <a:gd name="connsiteX1" fmla="*/ 3368067 w 4744043"/>
              <a:gd name="connsiteY1" fmla="*/ 2076456 h 3778013"/>
              <a:gd name="connsiteX2" fmla="*/ 4603294 w 4744043"/>
              <a:gd name="connsiteY2" fmla="*/ 3641510 h 3778013"/>
              <a:gd name="connsiteX3" fmla="*/ 4744043 w 4744043"/>
              <a:gd name="connsiteY3" fmla="*/ 3778013 h 3778013"/>
              <a:gd name="connsiteX4" fmla="*/ 0 w 4744043"/>
              <a:gd name="connsiteY4" fmla="*/ 3778013 h 3778013"/>
              <a:gd name="connsiteX5" fmla="*/ 0 w 4744043"/>
              <a:gd name="connsiteY5" fmla="*/ 73323 h 3778013"/>
              <a:gd name="connsiteX6" fmla="*/ 163773 w 4744043"/>
              <a:gd name="connsiteY6" fmla="*/ 34335 h 3778013"/>
              <a:gd name="connsiteX7" fmla="*/ 552680 w 4744043"/>
              <a:gd name="connsiteY7" fmla="*/ 2 h 3778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44043" h="3778013">
                <a:moveTo>
                  <a:pt x="552680" y="2"/>
                </a:moveTo>
                <a:cubicBezTo>
                  <a:pt x="1474475" y="1086"/>
                  <a:pt x="2486209" y="585872"/>
                  <a:pt x="3368067" y="2076456"/>
                </a:cubicBezTo>
                <a:cubicBezTo>
                  <a:pt x="3678455" y="2598086"/>
                  <a:pt x="4104379" y="3133243"/>
                  <a:pt x="4603294" y="3641510"/>
                </a:cubicBezTo>
                <a:lnTo>
                  <a:pt x="4744043" y="3778013"/>
                </a:lnTo>
                <a:lnTo>
                  <a:pt x="0" y="3778013"/>
                </a:lnTo>
                <a:lnTo>
                  <a:pt x="0" y="73323"/>
                </a:lnTo>
                <a:lnTo>
                  <a:pt x="163773" y="34335"/>
                </a:lnTo>
                <a:cubicBezTo>
                  <a:pt x="291146" y="11604"/>
                  <a:pt x="420996" y="-154"/>
                  <a:pt x="552680" y="2"/>
                </a:cubicBezTo>
                <a:close/>
              </a:path>
            </a:pathLst>
          </a:custGeom>
          <a:gradFill flip="none" rotWithShape="1">
            <a:gsLst>
              <a:gs pos="41000">
                <a:schemeClr val="accent3">
                  <a:lumMod val="25000"/>
                  <a:alpha val="67969"/>
                </a:schemeClr>
              </a:gs>
              <a:gs pos="100000">
                <a:schemeClr val="accent2">
                  <a:alpha val="29022"/>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9" name="Freeform: Shape 18">
            <a:extLst>
              <a:ext uri="{FF2B5EF4-FFF2-40B4-BE49-F238E27FC236}">
                <a16:creationId xmlns:a16="http://schemas.microsoft.com/office/drawing/2014/main" id="{8B193F7C-DAB3-79A0-9B6F-012F23BAF8BD}"/>
              </a:ext>
            </a:extLst>
          </p:cNvPr>
          <p:cNvSpPr/>
          <p:nvPr userDrawn="1"/>
        </p:nvSpPr>
        <p:spPr>
          <a:xfrm>
            <a:off x="1" y="0"/>
            <a:ext cx="6552595" cy="3112082"/>
          </a:xfrm>
          <a:custGeom>
            <a:avLst/>
            <a:gdLst>
              <a:gd name="connsiteX0" fmla="*/ 6552595 w 6552595"/>
              <a:gd name="connsiteY0" fmla="*/ 0 h 3112082"/>
              <a:gd name="connsiteX1" fmla="*/ 6479403 w 6552595"/>
              <a:gd name="connsiteY1" fmla="*/ 116338 h 3112082"/>
              <a:gd name="connsiteX2" fmla="*/ 4627940 w 6552595"/>
              <a:gd name="connsiteY2" fmla="*/ 645238 h 3112082"/>
              <a:gd name="connsiteX3" fmla="*/ 631580 w 6552595"/>
              <a:gd name="connsiteY3" fmla="*/ 1915852 h 3112082"/>
              <a:gd name="connsiteX4" fmla="*/ 46252 w 6552595"/>
              <a:gd name="connsiteY4" fmla="*/ 2980209 h 3112082"/>
              <a:gd name="connsiteX5" fmla="*/ 0 w 6552595"/>
              <a:gd name="connsiteY5" fmla="*/ 3112082 h 3112082"/>
              <a:gd name="connsiteX6" fmla="*/ 0 w 6552595"/>
              <a:gd name="connsiteY6" fmla="*/ 1037361 h 3112082"/>
              <a:gd name="connsiteX7" fmla="*/ 0 w 6552595"/>
              <a:gd name="connsiteY7" fmla="*/ 0 h 3112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2595" h="3112082">
                <a:moveTo>
                  <a:pt x="6552595" y="0"/>
                </a:moveTo>
                <a:lnTo>
                  <a:pt x="6479403" y="116338"/>
                </a:lnTo>
                <a:cubicBezTo>
                  <a:pt x="6181653" y="532833"/>
                  <a:pt x="5587528" y="785625"/>
                  <a:pt x="4627940" y="645238"/>
                </a:cubicBezTo>
                <a:cubicBezTo>
                  <a:pt x="3343367" y="460619"/>
                  <a:pt x="1347900" y="971915"/>
                  <a:pt x="631580" y="1915852"/>
                </a:cubicBezTo>
                <a:cubicBezTo>
                  <a:pt x="407731" y="2210834"/>
                  <a:pt x="204970" y="2565624"/>
                  <a:pt x="46252" y="2980209"/>
                </a:cubicBezTo>
                <a:lnTo>
                  <a:pt x="0" y="3112082"/>
                </a:lnTo>
                <a:lnTo>
                  <a:pt x="0" y="1037361"/>
                </a:lnTo>
                <a:lnTo>
                  <a:pt x="0" y="0"/>
                </a:lnTo>
                <a:close/>
              </a:path>
            </a:pathLst>
          </a:custGeom>
          <a:gradFill flip="none" rotWithShape="1">
            <a:gsLst>
              <a:gs pos="76000">
                <a:schemeClr val="accent3">
                  <a:lumMod val="25000"/>
                </a:schemeClr>
              </a:gs>
              <a:gs pos="0">
                <a:schemeClr val="accent1">
                  <a:alpha val="56738"/>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4" name="Freeform: Shape 13">
            <a:extLst>
              <a:ext uri="{FF2B5EF4-FFF2-40B4-BE49-F238E27FC236}">
                <a16:creationId xmlns:a16="http://schemas.microsoft.com/office/drawing/2014/main" id="{D9D045F5-266F-9ADF-9692-2DA7DB16DFFE}"/>
              </a:ext>
            </a:extLst>
          </p:cNvPr>
          <p:cNvSpPr/>
          <p:nvPr userDrawn="1"/>
        </p:nvSpPr>
        <p:spPr>
          <a:xfrm>
            <a:off x="10269564" y="0"/>
            <a:ext cx="1922436" cy="5772376"/>
          </a:xfrm>
          <a:custGeom>
            <a:avLst/>
            <a:gdLst>
              <a:gd name="connsiteX0" fmla="*/ 0 w 1922436"/>
              <a:gd name="connsiteY0" fmla="*/ 0 h 5772376"/>
              <a:gd name="connsiteX1" fmla="*/ 1922436 w 1922436"/>
              <a:gd name="connsiteY1" fmla="*/ 0 h 5772376"/>
              <a:gd name="connsiteX2" fmla="*/ 1922436 w 1922436"/>
              <a:gd name="connsiteY2" fmla="*/ 5770832 h 5772376"/>
              <a:gd name="connsiteX3" fmla="*/ 1785843 w 1922436"/>
              <a:gd name="connsiteY3" fmla="*/ 5772376 h 5772376"/>
              <a:gd name="connsiteX4" fmla="*/ 167636 w 1922436"/>
              <a:gd name="connsiteY4" fmla="*/ 2958760 h 5772376"/>
              <a:gd name="connsiteX5" fmla="*/ 11457 w 1922436"/>
              <a:gd name="connsiteY5" fmla="*/ 41049 h 5772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22436" h="5772376">
                <a:moveTo>
                  <a:pt x="0" y="0"/>
                </a:moveTo>
                <a:lnTo>
                  <a:pt x="1922436" y="0"/>
                </a:lnTo>
                <a:lnTo>
                  <a:pt x="1922436" y="5770832"/>
                </a:lnTo>
                <a:lnTo>
                  <a:pt x="1785843" y="5772376"/>
                </a:lnTo>
                <a:cubicBezTo>
                  <a:pt x="715486" y="5737436"/>
                  <a:pt x="-199675" y="4895626"/>
                  <a:pt x="167636" y="2958760"/>
                </a:cubicBezTo>
                <a:cubicBezTo>
                  <a:pt x="324540" y="2119813"/>
                  <a:pt x="262661" y="1037667"/>
                  <a:pt x="11457" y="41049"/>
                </a:cubicBezTo>
                <a:close/>
              </a:path>
            </a:pathLst>
          </a:custGeom>
          <a:gradFill flip="none" rotWithShape="1">
            <a:gsLst>
              <a:gs pos="10000">
                <a:schemeClr val="accent2">
                  <a:alpha val="9960"/>
                </a:schemeClr>
              </a:gs>
              <a:gs pos="100000">
                <a:schemeClr val="accent1">
                  <a:alpha val="47557"/>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2" name="Freeform: Shape 11">
            <a:extLst>
              <a:ext uri="{FF2B5EF4-FFF2-40B4-BE49-F238E27FC236}">
                <a16:creationId xmlns:a16="http://schemas.microsoft.com/office/drawing/2014/main" id="{2A494E50-F563-24E6-92E6-F9E55D1F3D50}"/>
              </a:ext>
            </a:extLst>
          </p:cNvPr>
          <p:cNvSpPr/>
          <p:nvPr userDrawn="1"/>
        </p:nvSpPr>
        <p:spPr>
          <a:xfrm>
            <a:off x="10861332" y="0"/>
            <a:ext cx="1330669" cy="3088658"/>
          </a:xfrm>
          <a:custGeom>
            <a:avLst/>
            <a:gdLst>
              <a:gd name="connsiteX0" fmla="*/ 0 w 1330669"/>
              <a:gd name="connsiteY0" fmla="*/ 0 h 3088658"/>
              <a:gd name="connsiteX1" fmla="*/ 1330669 w 1330669"/>
              <a:gd name="connsiteY1" fmla="*/ 0 h 3088658"/>
              <a:gd name="connsiteX2" fmla="*/ 1330669 w 1330669"/>
              <a:gd name="connsiteY2" fmla="*/ 3088658 h 3088658"/>
              <a:gd name="connsiteX3" fmla="*/ 1265038 w 1330669"/>
              <a:gd name="connsiteY3" fmla="*/ 3075052 h 3088658"/>
              <a:gd name="connsiteX4" fmla="*/ 84101 w 1330669"/>
              <a:gd name="connsiteY4" fmla="*/ 918166 h 3088658"/>
              <a:gd name="connsiteX5" fmla="*/ 3100 w 1330669"/>
              <a:gd name="connsiteY5" fmla="*/ 15153 h 3088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0669" h="3088658">
                <a:moveTo>
                  <a:pt x="0" y="0"/>
                </a:moveTo>
                <a:lnTo>
                  <a:pt x="1330669" y="0"/>
                </a:lnTo>
                <a:lnTo>
                  <a:pt x="1330669" y="3088658"/>
                </a:lnTo>
                <a:lnTo>
                  <a:pt x="1265038" y="3075052"/>
                </a:lnTo>
                <a:cubicBezTo>
                  <a:pt x="597017" y="2898062"/>
                  <a:pt x="64513" y="2241595"/>
                  <a:pt x="84101" y="918166"/>
                </a:cubicBezTo>
                <a:cubicBezTo>
                  <a:pt x="87550" y="637183"/>
                  <a:pt x="59230" y="331259"/>
                  <a:pt x="3100" y="15153"/>
                </a:cubicBezTo>
                <a:close/>
              </a:path>
            </a:pathLst>
          </a:custGeom>
          <a:solidFill>
            <a:schemeClr val="accent1">
              <a:alpha val="50635"/>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16" name="glass card">
            <a:extLst>
              <a:ext uri="{FF2B5EF4-FFF2-40B4-BE49-F238E27FC236}">
                <a16:creationId xmlns:a16="http://schemas.microsoft.com/office/drawing/2014/main" id="{D9024B22-C102-71C1-8593-95259EC18972}"/>
              </a:ext>
            </a:extLst>
          </p:cNvPr>
          <p:cNvSpPr/>
          <p:nvPr userDrawn="1"/>
        </p:nvSpPr>
        <p:spPr>
          <a:xfrm>
            <a:off x="1474384" y="1005155"/>
            <a:ext cx="9243233" cy="4978750"/>
          </a:xfrm>
          <a:prstGeom prst="roundRect">
            <a:avLst>
              <a:gd name="adj" fmla="val 6806"/>
            </a:avLst>
          </a:prstGeom>
          <a:gradFill>
            <a:gsLst>
              <a:gs pos="99000">
                <a:schemeClr val="bg1">
                  <a:alpha val="3000"/>
                </a:schemeClr>
              </a:gs>
              <a:gs pos="46000">
                <a:schemeClr val="bg1">
                  <a:alpha val="17037"/>
                </a:schemeClr>
              </a:gs>
              <a:gs pos="6000">
                <a:schemeClr val="bg1">
                  <a:alpha val="13000"/>
                </a:schemeClr>
              </a:gs>
            </a:gsLst>
            <a:path path="circle">
              <a:fillToRect l="100000" t="100000"/>
            </a:path>
          </a:gradFill>
          <a:ln w="6350">
            <a:noFill/>
          </a:ln>
          <a:effectLst>
            <a:outerShdw blurRad="63500" dist="38100" dir="5400000" sx="1000" sy="1000" algn="t" rotWithShape="0">
              <a:prstClr val="black">
                <a:alpha val="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228088" y="2157984"/>
            <a:ext cx="7735824" cy="1069848"/>
          </a:xfrm>
        </p:spPr>
        <p:txBody>
          <a:bodyPr anchor="b">
            <a:no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2228088" y="3685032"/>
            <a:ext cx="7735824" cy="1133856"/>
          </a:xfrm>
        </p:spPr>
        <p:txBody>
          <a:bodyPr>
            <a:noAutofit/>
          </a:bodyPr>
          <a:lstStyle>
            <a:lvl1pPr marL="0" indent="0" algn="ctr">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28" name="Straight Connector 27">
            <a:extLst>
              <a:ext uri="{FF2B5EF4-FFF2-40B4-BE49-F238E27FC236}">
                <a16:creationId xmlns:a16="http://schemas.microsoft.com/office/drawing/2014/main" id="{93303B57-FF55-B795-FAE7-5EF26BFCBEF3}"/>
              </a:ext>
            </a:extLst>
          </p:cNvPr>
          <p:cNvCxnSpPr>
            <a:cxnSpLocks/>
          </p:cNvCxnSpPr>
          <p:nvPr userDrawn="1"/>
        </p:nvCxnSpPr>
        <p:spPr>
          <a:xfrm rot="5400000">
            <a:off x="6115287" y="2597113"/>
            <a:ext cx="0" cy="165518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8A78F28F-70CE-7FE2-ACE1-FA2D7C1CE590}"/>
              </a:ext>
            </a:extLst>
          </p:cNvPr>
          <p:cNvSpPr/>
          <p:nvPr userDrawn="1"/>
        </p:nvSpPr>
        <p:spPr>
          <a:xfrm>
            <a:off x="0" y="0"/>
            <a:ext cx="2862855" cy="1527696"/>
          </a:xfrm>
          <a:custGeom>
            <a:avLst/>
            <a:gdLst>
              <a:gd name="connsiteX0" fmla="*/ 0 w 2862855"/>
              <a:gd name="connsiteY0" fmla="*/ 0 h 1527696"/>
              <a:gd name="connsiteX1" fmla="*/ 2862855 w 2862855"/>
              <a:gd name="connsiteY1" fmla="*/ 0 h 1527696"/>
              <a:gd name="connsiteX2" fmla="*/ 2757362 w 2862855"/>
              <a:gd name="connsiteY2" fmla="*/ 85011 h 1527696"/>
              <a:gd name="connsiteX3" fmla="*/ 1949659 w 2862855"/>
              <a:gd name="connsiteY3" fmla="*/ 424032 h 1527696"/>
              <a:gd name="connsiteX4" fmla="*/ 170555 w 2862855"/>
              <a:gd name="connsiteY4" fmla="*/ 1373059 h 1527696"/>
              <a:gd name="connsiteX5" fmla="*/ 0 w 2862855"/>
              <a:gd name="connsiteY5" fmla="*/ 1527696 h 1527696"/>
              <a:gd name="connsiteX6" fmla="*/ 0 w 2862855"/>
              <a:gd name="connsiteY6" fmla="*/ 872969 h 1527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2855" h="1527696">
                <a:moveTo>
                  <a:pt x="0" y="0"/>
                </a:moveTo>
                <a:lnTo>
                  <a:pt x="2862855" y="0"/>
                </a:lnTo>
                <a:lnTo>
                  <a:pt x="2757362" y="85011"/>
                </a:lnTo>
                <a:cubicBezTo>
                  <a:pt x="2560942" y="227521"/>
                  <a:pt x="2295416" y="345289"/>
                  <a:pt x="1949659" y="424032"/>
                </a:cubicBezTo>
                <a:cubicBezTo>
                  <a:pt x="1377417" y="555874"/>
                  <a:pt x="700343" y="918207"/>
                  <a:pt x="170555" y="1373059"/>
                </a:cubicBezTo>
                <a:lnTo>
                  <a:pt x="0" y="1527696"/>
                </a:lnTo>
                <a:lnTo>
                  <a:pt x="0" y="872969"/>
                </a:lnTo>
                <a:close/>
              </a:path>
            </a:pathLst>
          </a:custGeom>
          <a:gradFill flip="none" rotWithShape="1">
            <a:gsLst>
              <a:gs pos="100000">
                <a:schemeClr val="accent3">
                  <a:lumMod val="25000"/>
                  <a:alpha val="40000"/>
                </a:schemeClr>
              </a:gs>
              <a:gs pos="0">
                <a:schemeClr val="accent4">
                  <a:alpha val="69786"/>
                </a:schemeClr>
              </a:gs>
            </a:gsLst>
            <a:path path="circle">
              <a:fillToRect l="100000" b="100000"/>
            </a:path>
            <a:tileRect t="-100000" r="-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
        <p:nvSpPr>
          <p:cNvPr id="29" name="Freeform: Shape 28">
            <a:extLst>
              <a:ext uri="{FF2B5EF4-FFF2-40B4-BE49-F238E27FC236}">
                <a16:creationId xmlns:a16="http://schemas.microsoft.com/office/drawing/2014/main" id="{294AB31D-FEF2-F3B0-D726-81CE48F895EA}"/>
              </a:ext>
            </a:extLst>
          </p:cNvPr>
          <p:cNvSpPr/>
          <p:nvPr userDrawn="1"/>
        </p:nvSpPr>
        <p:spPr>
          <a:xfrm>
            <a:off x="2" y="4761091"/>
            <a:ext cx="3131151" cy="2096908"/>
          </a:xfrm>
          <a:custGeom>
            <a:avLst/>
            <a:gdLst>
              <a:gd name="connsiteX0" fmla="*/ 186163 w 3131151"/>
              <a:gd name="connsiteY0" fmla="*/ 0 h 2096908"/>
              <a:gd name="connsiteX1" fmla="*/ 2469297 w 3131151"/>
              <a:gd name="connsiteY1" fmla="*/ 1411265 h 2096908"/>
              <a:gd name="connsiteX2" fmla="*/ 3026909 w 3131151"/>
              <a:gd name="connsiteY2" fmla="*/ 2004423 h 2096908"/>
              <a:gd name="connsiteX3" fmla="*/ 3131151 w 3131151"/>
              <a:gd name="connsiteY3" fmla="*/ 2096908 h 2096908"/>
              <a:gd name="connsiteX4" fmla="*/ 0 w 3131151"/>
              <a:gd name="connsiteY4" fmla="*/ 2096908 h 2096908"/>
              <a:gd name="connsiteX5" fmla="*/ 0 w 3131151"/>
              <a:gd name="connsiteY5" fmla="*/ 4640 h 2096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31151" h="2096908">
                <a:moveTo>
                  <a:pt x="186163" y="0"/>
                </a:moveTo>
                <a:cubicBezTo>
                  <a:pt x="883663" y="24692"/>
                  <a:pt x="1675023" y="432572"/>
                  <a:pt x="2469297" y="1411265"/>
                </a:cubicBezTo>
                <a:cubicBezTo>
                  <a:pt x="2632187" y="1610943"/>
                  <a:pt x="2819757" y="1809855"/>
                  <a:pt x="3026909" y="2004423"/>
                </a:cubicBezTo>
                <a:lnTo>
                  <a:pt x="3131151" y="2096908"/>
                </a:lnTo>
                <a:lnTo>
                  <a:pt x="0" y="2096908"/>
                </a:lnTo>
                <a:lnTo>
                  <a:pt x="0" y="4640"/>
                </a:lnTo>
                <a:close/>
              </a:path>
            </a:pathLst>
          </a:custGeom>
          <a:gradFill flip="none" rotWithShape="1">
            <a:gsLst>
              <a:gs pos="47000">
                <a:schemeClr val="accent6">
                  <a:alpha val="51365"/>
                </a:schemeClr>
              </a:gs>
              <a:gs pos="100000">
                <a:schemeClr val="accent4">
                  <a:alpha val="24386"/>
                </a:schemeClr>
              </a:gs>
            </a:gsLst>
            <a:path path="circle">
              <a:fillToRect r="100000" b="100000"/>
            </a:path>
            <a:tileRect l="-100000" t="-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schemeClr val="tx1"/>
              </a:solidFill>
            </a:endParaRPr>
          </a:p>
        </p:txBody>
      </p:sp>
    </p:spTree>
    <p:extLst>
      <p:ext uri="{BB962C8B-B14F-4D97-AF65-F5344CB8AC3E}">
        <p14:creationId xmlns:p14="http://schemas.microsoft.com/office/powerpoint/2010/main" val="4293843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6592824" y="1856232"/>
            <a:ext cx="4718304" cy="1069848"/>
          </a:xfrm>
        </p:spPr>
        <p:txBody>
          <a:bodyPr anchor="b">
            <a:no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6601968" y="3374136"/>
            <a:ext cx="4709160" cy="2395728"/>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Freeform 14">
            <a:extLst>
              <a:ext uri="{FF2B5EF4-FFF2-40B4-BE49-F238E27FC236}">
                <a16:creationId xmlns:a16="http://schemas.microsoft.com/office/drawing/2014/main" id="{907BDD9A-3C2A-A21B-A425-1BB45BF5C103}"/>
              </a:ext>
            </a:extLst>
          </p:cNvPr>
          <p:cNvSpPr/>
          <p:nvPr userDrawn="1"/>
        </p:nvSpPr>
        <p:spPr>
          <a:xfrm rot="5400000" flipH="1" flipV="1">
            <a:off x="-1248967" y="1248969"/>
            <a:ext cx="6858000" cy="4360065"/>
          </a:xfrm>
          <a:custGeom>
            <a:avLst/>
            <a:gdLst>
              <a:gd name="connsiteX0" fmla="*/ 6858000 w 6858000"/>
              <a:gd name="connsiteY0" fmla="*/ 0 h 4360065"/>
              <a:gd name="connsiteX1" fmla="*/ 6858000 w 6858000"/>
              <a:gd name="connsiteY1" fmla="*/ 4019634 h 4360065"/>
              <a:gd name="connsiteX2" fmla="*/ 6786526 w 6858000"/>
              <a:gd name="connsiteY2" fmla="*/ 3987694 h 4360065"/>
              <a:gd name="connsiteX3" fmla="*/ 4380589 w 6858000"/>
              <a:gd name="connsiteY3" fmla="*/ 3270469 h 4360065"/>
              <a:gd name="connsiteX4" fmla="*/ 1148443 w 6858000"/>
              <a:gd name="connsiteY4" fmla="*/ 4360028 h 4360065"/>
              <a:gd name="connsiteX5" fmla="*/ 93033 w 6858000"/>
              <a:gd name="connsiteY5" fmla="*/ 4174462 h 4360065"/>
              <a:gd name="connsiteX6" fmla="*/ 0 w 6858000"/>
              <a:gd name="connsiteY6" fmla="*/ 4134599 h 4360065"/>
              <a:gd name="connsiteX7" fmla="*/ 0 w 6858000"/>
              <a:gd name="connsiteY7" fmla="*/ 0 h 4360065"/>
              <a:gd name="connsiteX8" fmla="*/ 6858000 w 6858000"/>
              <a:gd name="connsiteY8" fmla="*/ 0 h 4360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8000" h="4360065">
                <a:moveTo>
                  <a:pt x="6858000" y="0"/>
                </a:moveTo>
                <a:lnTo>
                  <a:pt x="6858000" y="4019634"/>
                </a:lnTo>
                <a:lnTo>
                  <a:pt x="6786526" y="3987694"/>
                </a:lnTo>
                <a:cubicBezTo>
                  <a:pt x="6330423" y="3769997"/>
                  <a:pt x="5587519" y="3251791"/>
                  <a:pt x="4380589" y="3270469"/>
                </a:cubicBezTo>
                <a:cubicBezTo>
                  <a:pt x="3001241" y="3291816"/>
                  <a:pt x="2442968" y="4353863"/>
                  <a:pt x="1148443" y="4360028"/>
                </a:cubicBezTo>
                <a:cubicBezTo>
                  <a:pt x="743904" y="4361955"/>
                  <a:pt x="389317" y="4288650"/>
                  <a:pt x="93033" y="4174462"/>
                </a:cubicBezTo>
                <a:lnTo>
                  <a:pt x="0" y="4134599"/>
                </a:lnTo>
                <a:lnTo>
                  <a:pt x="0" y="0"/>
                </a:lnTo>
                <a:lnTo>
                  <a:pt x="6858000" y="0"/>
                </a:lnTo>
                <a:close/>
              </a:path>
            </a:pathLst>
          </a:custGeom>
          <a:solidFill>
            <a:schemeClr val="accent4">
              <a:alpha val="1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16">
            <a:extLst>
              <a:ext uri="{FF2B5EF4-FFF2-40B4-BE49-F238E27FC236}">
                <a16:creationId xmlns:a16="http://schemas.microsoft.com/office/drawing/2014/main" id="{989D7F61-B47A-97D5-F725-EC5EFE81187A}"/>
              </a:ext>
            </a:extLst>
          </p:cNvPr>
          <p:cNvSpPr/>
          <p:nvPr userDrawn="1"/>
        </p:nvSpPr>
        <p:spPr>
          <a:xfrm rot="16200000" flipH="1">
            <a:off x="-952024" y="952025"/>
            <a:ext cx="6858000" cy="4953950"/>
          </a:xfrm>
          <a:custGeom>
            <a:avLst/>
            <a:gdLst>
              <a:gd name="connsiteX0" fmla="*/ 0 w 6858000"/>
              <a:gd name="connsiteY0" fmla="*/ 0 h 4953950"/>
              <a:gd name="connsiteX1" fmla="*/ 0 w 6858000"/>
              <a:gd name="connsiteY1" fmla="*/ 4289773 h 4953950"/>
              <a:gd name="connsiteX2" fmla="*/ 181159 w 6858000"/>
              <a:gd name="connsiteY2" fmla="*/ 4411259 h 4953950"/>
              <a:gd name="connsiteX3" fmla="*/ 2222746 w 6858000"/>
              <a:gd name="connsiteY3" fmla="*/ 4953891 h 4953950"/>
              <a:gd name="connsiteX4" fmla="*/ 6808516 w 6858000"/>
              <a:gd name="connsiteY4" fmla="*/ 3223031 h 4953950"/>
              <a:gd name="connsiteX5" fmla="*/ 6858000 w 6858000"/>
              <a:gd name="connsiteY5" fmla="*/ 3220931 h 4953950"/>
              <a:gd name="connsiteX6" fmla="*/ 6858000 w 6858000"/>
              <a:gd name="connsiteY6" fmla="*/ 0 h 4953950"/>
              <a:gd name="connsiteX7" fmla="*/ 0 w 6858000"/>
              <a:gd name="connsiteY7" fmla="*/ 0 h 495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8000" h="4953950">
                <a:moveTo>
                  <a:pt x="0" y="0"/>
                </a:moveTo>
                <a:lnTo>
                  <a:pt x="0" y="4289773"/>
                </a:lnTo>
                <a:lnTo>
                  <a:pt x="181159" y="4411259"/>
                </a:lnTo>
                <a:cubicBezTo>
                  <a:pt x="694541" y="4727180"/>
                  <a:pt x="1386349" y="4958196"/>
                  <a:pt x="2222746" y="4953891"/>
                </a:cubicBezTo>
                <a:cubicBezTo>
                  <a:pt x="4074768" y="4944360"/>
                  <a:pt x="4906383" y="3353427"/>
                  <a:pt x="6808516" y="3223031"/>
                </a:cubicBezTo>
                <a:lnTo>
                  <a:pt x="6858000" y="3220931"/>
                </a:lnTo>
                <a:lnTo>
                  <a:pt x="6858000" y="0"/>
                </a:lnTo>
                <a:lnTo>
                  <a:pt x="0" y="0"/>
                </a:lnTo>
                <a:close/>
              </a:path>
            </a:pathLst>
          </a:custGeom>
          <a:gradFill flip="none" rotWithShape="1">
            <a:gsLst>
              <a:gs pos="20000">
                <a:schemeClr val="accent6">
                  <a:alpha val="52965"/>
                </a:schemeClr>
              </a:gs>
              <a:gs pos="90000">
                <a:schemeClr val="accent5">
                  <a:lumMod val="50000"/>
                  <a:alpha val="72473"/>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17">
            <a:extLst>
              <a:ext uri="{FF2B5EF4-FFF2-40B4-BE49-F238E27FC236}">
                <a16:creationId xmlns:a16="http://schemas.microsoft.com/office/drawing/2014/main" id="{A70008D0-0FB3-5B8D-3060-6EDD9E247095}"/>
              </a:ext>
            </a:extLst>
          </p:cNvPr>
          <p:cNvSpPr/>
          <p:nvPr userDrawn="1"/>
        </p:nvSpPr>
        <p:spPr>
          <a:xfrm rot="16200000" flipH="1">
            <a:off x="-1513890" y="1513891"/>
            <a:ext cx="6858000" cy="3830219"/>
          </a:xfrm>
          <a:custGeom>
            <a:avLst/>
            <a:gdLst>
              <a:gd name="connsiteX0" fmla="*/ 0 w 6858000"/>
              <a:gd name="connsiteY0" fmla="*/ 0 h 3830219"/>
              <a:gd name="connsiteX1" fmla="*/ 0 w 6858000"/>
              <a:gd name="connsiteY1" fmla="*/ 2994317 h 3830219"/>
              <a:gd name="connsiteX2" fmla="*/ 150933 w 6858000"/>
              <a:gd name="connsiteY2" fmla="*/ 2952927 h 3830219"/>
              <a:gd name="connsiteX3" fmla="*/ 533317 w 6858000"/>
              <a:gd name="connsiteY3" fmla="*/ 2907735 h 3830219"/>
              <a:gd name="connsiteX4" fmla="*/ 2516906 w 6858000"/>
              <a:gd name="connsiteY4" fmla="*/ 3558655 h 3830219"/>
              <a:gd name="connsiteX5" fmla="*/ 2542419 w 6858000"/>
              <a:gd name="connsiteY5" fmla="*/ 3568616 h 3830219"/>
              <a:gd name="connsiteX6" fmla="*/ 2607100 w 6858000"/>
              <a:gd name="connsiteY6" fmla="*/ 3608308 h 3830219"/>
              <a:gd name="connsiteX7" fmla="*/ 3580199 w 6858000"/>
              <a:gd name="connsiteY7" fmla="*/ 3830188 h 3830219"/>
              <a:gd name="connsiteX8" fmla="*/ 6145368 w 6858000"/>
              <a:gd name="connsiteY8" fmla="*/ 2895740 h 3830219"/>
              <a:gd name="connsiteX9" fmla="*/ 6711794 w 6858000"/>
              <a:gd name="connsiteY9" fmla="*/ 2941805 h 3830219"/>
              <a:gd name="connsiteX10" fmla="*/ 6858000 w 6858000"/>
              <a:gd name="connsiteY10" fmla="*/ 2973381 h 3830219"/>
              <a:gd name="connsiteX11" fmla="*/ 6858000 w 6858000"/>
              <a:gd name="connsiteY11" fmla="*/ 0 h 3830219"/>
              <a:gd name="connsiteX12" fmla="*/ 0 w 6858000"/>
              <a:gd name="connsiteY12" fmla="*/ 0 h 3830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3830219">
                <a:moveTo>
                  <a:pt x="0" y="0"/>
                </a:moveTo>
                <a:lnTo>
                  <a:pt x="0" y="2994317"/>
                </a:lnTo>
                <a:lnTo>
                  <a:pt x="150933" y="2952927"/>
                </a:lnTo>
                <a:cubicBezTo>
                  <a:pt x="269822" y="2926258"/>
                  <a:pt x="396478" y="2910024"/>
                  <a:pt x="533317" y="2907735"/>
                </a:cubicBezTo>
                <a:cubicBezTo>
                  <a:pt x="1559606" y="2890571"/>
                  <a:pt x="2163137" y="3401988"/>
                  <a:pt x="2516906" y="3558655"/>
                </a:cubicBezTo>
                <a:lnTo>
                  <a:pt x="2542419" y="3568616"/>
                </a:lnTo>
                <a:lnTo>
                  <a:pt x="2607100" y="3608308"/>
                </a:lnTo>
                <a:cubicBezTo>
                  <a:pt x="2866745" y="3741243"/>
                  <a:pt x="3194928" y="3832171"/>
                  <a:pt x="3580199" y="3830188"/>
                </a:cubicBezTo>
                <a:cubicBezTo>
                  <a:pt x="4607589" y="3824901"/>
                  <a:pt x="5050658" y="2914049"/>
                  <a:pt x="6145368" y="2895740"/>
                </a:cubicBezTo>
                <a:cubicBezTo>
                  <a:pt x="6350626" y="2892307"/>
                  <a:pt x="6538973" y="2910018"/>
                  <a:pt x="6711794" y="2941805"/>
                </a:cubicBezTo>
                <a:lnTo>
                  <a:pt x="6858000" y="2973381"/>
                </a:lnTo>
                <a:lnTo>
                  <a:pt x="6858000" y="0"/>
                </a:lnTo>
                <a:lnTo>
                  <a:pt x="0" y="0"/>
                </a:lnTo>
                <a:close/>
              </a:path>
            </a:pathLst>
          </a:custGeom>
          <a:gradFill>
            <a:gsLst>
              <a:gs pos="45000">
                <a:schemeClr val="accent6">
                  <a:alpha val="29951"/>
                </a:schemeClr>
              </a:gs>
              <a:gs pos="99000">
                <a:schemeClr val="accent4">
                  <a:lumMod val="75000"/>
                  <a:alpha val="27340"/>
                </a:schemeClr>
              </a:gs>
            </a:gsLst>
            <a:path path="circle">
              <a:fillToRect l="100000" t="10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0" name="Straight Connector 9">
            <a:extLst>
              <a:ext uri="{FF2B5EF4-FFF2-40B4-BE49-F238E27FC236}">
                <a16:creationId xmlns:a16="http://schemas.microsoft.com/office/drawing/2014/main" id="{4CA6FFAC-0E5C-DA2F-C0F9-D5602F928AEC}"/>
              </a:ext>
            </a:extLst>
          </p:cNvPr>
          <p:cNvCxnSpPr>
            <a:cxnSpLocks/>
          </p:cNvCxnSpPr>
          <p:nvPr userDrawn="1"/>
        </p:nvCxnSpPr>
        <p:spPr>
          <a:xfrm rot="5400000">
            <a:off x="7545111" y="2275586"/>
            <a:ext cx="0" cy="165518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2635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7D74-558F-4816-9367-4004FFA2B6A4}"/>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Crypto: investing &amp; trading</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Crypto: investing &amp; trading</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Crypto: investing &amp; trading</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609600" y="1371600"/>
            <a:ext cx="109728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689355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609600" y="1371600"/>
            <a:ext cx="109728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737371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609600" y="1371600"/>
            <a:ext cx="109728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294074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609600" y="1371600"/>
            <a:ext cx="109728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0747222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t>Click to edit Master title style</a:t>
            </a:r>
            <a:endParaRPr lang="en-GB"/>
          </a:p>
        </p:txBody>
      </p:sp>
      <p:sp>
        <p:nvSpPr>
          <p:cNvPr id="5" name="Content Placeholder 4"/>
          <p:cNvSpPr>
            <a:spLocks noGrp="1"/>
          </p:cNvSpPr>
          <p:nvPr>
            <p:ph sz="quarter" idx="10"/>
          </p:nvPr>
        </p:nvSpPr>
        <p:spPr>
          <a:xfrm>
            <a:off x="609600" y="1371600"/>
            <a:ext cx="10972800" cy="4755600"/>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406760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50392" y="832104"/>
            <a:ext cx="10881360" cy="1069848"/>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014984" y="2212848"/>
            <a:ext cx="10332720" cy="3547872"/>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329184" y="411480"/>
            <a:ext cx="521208" cy="310896"/>
          </a:xfrm>
          <a:prstGeom prst="rect">
            <a:avLst/>
          </a:prstGeom>
        </p:spPr>
        <p:txBody>
          <a:bodyPr vert="horz" lIns="91440" tIns="45720" rIns="91440" bIns="45720" rtlCol="0" anchor="ctr">
            <a:noAutofit/>
          </a:bodyPr>
          <a:lstStyle>
            <a:lvl1pPr algn="ctr">
              <a:defRPr sz="1200" b="0" i="0">
                <a:solidFill>
                  <a:schemeClr val="bg1"/>
                </a:solidFill>
                <a:latin typeface="+mn-lt"/>
                <a:cs typeface="Segoe UI Light" panose="020B0502040204020203" pitchFamily="34" charset="0"/>
              </a:defRPr>
            </a:lvl1pPr>
          </a:lstStyle>
          <a:p>
            <a:fld id="{294A09A9-5501-47C1-A89A-A340965A2BE2}" type="slidenum">
              <a:rPr lang="en-US" smtClean="0"/>
              <a:pPr/>
              <a:t>‹#›</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66344" y="6190488"/>
            <a:ext cx="2331720" cy="274320"/>
          </a:xfrm>
          <a:prstGeom prst="rect">
            <a:avLst/>
          </a:prstGeom>
        </p:spPr>
        <p:txBody>
          <a:bodyPr vert="horz" lIns="91440" tIns="45720" rIns="91440" bIns="45720" rtlCol="0" anchor="ctr">
            <a:noAutofit/>
          </a:bodyPr>
          <a:lstStyle>
            <a:lvl1pPr algn="l">
              <a:defRPr sz="1200" b="0" i="0">
                <a:solidFill>
                  <a:schemeClr val="bg1"/>
                </a:solidFill>
                <a:latin typeface="+mn-lt"/>
                <a:cs typeface="Segoe UI Light" panose="020B0502040204020203" pitchFamily="34" charset="0"/>
              </a:defRPr>
            </a:lvl1pPr>
          </a:lstStyle>
          <a:p>
            <a:r>
              <a:rPr lang="en-US"/>
              <a:t>Crypto: investing &amp; trading</a:t>
            </a:r>
            <a:endParaRPr lang="en-US" dirty="0"/>
          </a:p>
        </p:txBody>
      </p:sp>
      <p:cxnSp>
        <p:nvCxnSpPr>
          <p:cNvPr id="7" name="Straight Connector 6">
            <a:extLst>
              <a:ext uri="{FF2B5EF4-FFF2-40B4-BE49-F238E27FC236}">
                <a16:creationId xmlns:a16="http://schemas.microsoft.com/office/drawing/2014/main" id="{2BA4A2D6-617E-EEA3-E4EE-5BDB472F6A43}"/>
              </a:ext>
            </a:extLst>
          </p:cNvPr>
          <p:cNvCxnSpPr>
            <a:cxnSpLocks/>
          </p:cNvCxnSpPr>
          <p:nvPr userDrawn="1"/>
        </p:nvCxnSpPr>
        <p:spPr>
          <a:xfrm>
            <a:off x="594170" y="846661"/>
            <a:ext cx="0" cy="5111012"/>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59" r:id="rId1"/>
    <p:sldLayoutId id="2147483660" r:id="rId2"/>
    <p:sldLayoutId id="2147483661" r:id="rId3"/>
    <p:sldLayoutId id="2147483662" r:id="rId4"/>
    <p:sldLayoutId id="2147483663" r:id="rId5"/>
    <p:sldLayoutId id="2147483664" r:id="rId6"/>
    <p:sldLayoutId id="2147483670" r:id="rId7"/>
    <p:sldLayoutId id="2147483669" r:id="rId8"/>
    <p:sldLayoutId id="2147483653" r:id="rId9"/>
    <p:sldLayoutId id="2147483665" r:id="rId10"/>
    <p:sldLayoutId id="2147483666" r:id="rId11"/>
    <p:sldLayoutId id="2147483667" r:id="rId12"/>
    <p:sldLayoutId id="2147483668" r:id="rId13"/>
    <p:sldLayoutId id="2147483651" r:id="rId14"/>
    <p:sldLayoutId id="2147483652" r:id="rId15"/>
    <p:sldLayoutId id="2147483654" r:id="rId16"/>
    <p:sldLayoutId id="2147483655" r:id="rId17"/>
    <p:sldLayoutId id="2147483656" r:id="rId18"/>
    <p:sldLayoutId id="2147483657" r:id="rId19"/>
    <p:sldLayoutId id="2147483671" r:id="rId20"/>
    <p:sldLayoutId id="2147483672" r:id="rId21"/>
    <p:sldLayoutId id="2147483673" r:id="rId22"/>
    <p:sldLayoutId id="2147483674" r:id="rId23"/>
    <p:sldLayoutId id="2147483675" r:id="rId24"/>
  </p:sldLayoutIdLst>
  <p:hf hdr="0" dt="0"/>
  <p:txStyles>
    <p:titleStyle>
      <a:lvl1pPr algn="l" defTabSz="914400" rtl="0" eaLnBrk="1" latinLnBrk="0" hangingPunct="1">
        <a:lnSpc>
          <a:spcPct val="90000"/>
        </a:lnSpc>
        <a:spcBef>
          <a:spcPct val="0"/>
        </a:spcBef>
        <a:buNone/>
        <a:defRPr sz="4000" b="1" kern="1200" cap="all" spc="600" baseline="0">
          <a:solidFill>
            <a:schemeClr val="bg1"/>
          </a:solidFill>
          <a:latin typeface="+mj-lt"/>
          <a:ea typeface="+mj-ea"/>
          <a:cs typeface="+mj-cs"/>
        </a:defRPr>
      </a:lvl1pPr>
    </p:titleStyle>
    <p:bodyStyle>
      <a:lvl1pPr marL="228600" indent="-347472" algn="l" defTabSz="914400" rtl="0" eaLnBrk="1" latinLnBrk="0" hangingPunct="1">
        <a:lnSpc>
          <a:spcPct val="90000"/>
        </a:lnSpc>
        <a:spcBef>
          <a:spcPts val="1000"/>
        </a:spcBef>
        <a:buClr>
          <a:schemeClr val="accent6"/>
        </a:buClr>
        <a:buFont typeface="Courier New" panose="02070309020205020404" pitchFamily="49" charset="0"/>
        <a:buChar char="o"/>
        <a:defRPr sz="2800" kern="1200">
          <a:solidFill>
            <a:schemeClr val="bg1"/>
          </a:solidFill>
          <a:latin typeface="+mn-lt"/>
          <a:ea typeface="+mn-ea"/>
          <a:cs typeface="Segoe UI" panose="020B0502040204020203" pitchFamily="34" charset="0"/>
        </a:defRPr>
      </a:lvl1pPr>
      <a:lvl2pPr marL="685800" indent="-347472" algn="l" defTabSz="914400" rtl="0" eaLnBrk="1" latinLnBrk="0" hangingPunct="1">
        <a:lnSpc>
          <a:spcPct val="90000"/>
        </a:lnSpc>
        <a:spcBef>
          <a:spcPts val="500"/>
        </a:spcBef>
        <a:buClr>
          <a:schemeClr val="accent6"/>
        </a:buClr>
        <a:buFont typeface="Courier New" panose="02070309020205020404" pitchFamily="49" charset="0"/>
        <a:buChar char="o"/>
        <a:defRPr sz="2400" kern="1200">
          <a:solidFill>
            <a:schemeClr val="bg1"/>
          </a:solidFill>
          <a:latin typeface="+mn-lt"/>
          <a:ea typeface="+mn-ea"/>
          <a:cs typeface="Segoe UI" panose="020B0502040204020203" pitchFamily="34" charset="0"/>
        </a:defRPr>
      </a:lvl2pPr>
      <a:lvl3pPr marL="1143000" indent="-347472" algn="l" defTabSz="914400" rtl="0" eaLnBrk="1" latinLnBrk="0" hangingPunct="1">
        <a:lnSpc>
          <a:spcPct val="90000"/>
        </a:lnSpc>
        <a:spcBef>
          <a:spcPts val="500"/>
        </a:spcBef>
        <a:buClr>
          <a:schemeClr val="accent6"/>
        </a:buClr>
        <a:buFont typeface="Courier New" panose="02070309020205020404" pitchFamily="49" charset="0"/>
        <a:buChar char="o"/>
        <a:defRPr sz="2000" kern="1200">
          <a:solidFill>
            <a:schemeClr val="bg1"/>
          </a:solidFill>
          <a:latin typeface="+mn-lt"/>
          <a:ea typeface="+mn-ea"/>
          <a:cs typeface="Segoe UI" panose="020B0502040204020203" pitchFamily="34" charset="0"/>
        </a:defRPr>
      </a:lvl3pPr>
      <a:lvl4pPr marL="16002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4pPr>
      <a:lvl5pPr marL="2057400" indent="-347472" algn="l" defTabSz="914400" rtl="0" eaLnBrk="1" latinLnBrk="0" hangingPunct="1">
        <a:lnSpc>
          <a:spcPct val="90000"/>
        </a:lnSpc>
        <a:spcBef>
          <a:spcPts val="500"/>
        </a:spcBef>
        <a:buClr>
          <a:schemeClr val="accent6"/>
        </a:buClr>
        <a:buFont typeface="Courier New" panose="02070309020205020404" pitchFamily="49" charset="0"/>
        <a:buChar char="o"/>
        <a:defRPr sz="1800" kern="1200">
          <a:solidFill>
            <a:schemeClr val="bg1"/>
          </a:solidFill>
          <a:latin typeface="+mn-lt"/>
          <a:ea typeface="+mn-ea"/>
          <a:cs typeface="Segoe UI"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learningonscreen.ac.uk/ondemand/index.php/prog/125C577D?bcast=127872701&amp;playlist=378852"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hyperlink" Target="https://gov.wales/building-regulations-approved-documents" TargetMode="External"/><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hyperlink" Target="https://www.clevelandfire.gov.uk/how-sprinklers-work/" TargetMode="External"/><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hyperlink" Target="https://www.labc.co.uk/professionals/building-regulations-guidance-documents/spotlight/mandatory-fire-suppression-wales-technical-guide" TargetMode="External"/><Relationship Id="rId2" Type="http://schemas.openxmlformats.org/officeDocument/2006/relationships/image" Target="../media/image11.png"/><Relationship Id="rId1" Type="http://schemas.openxmlformats.org/officeDocument/2006/relationships/slideLayout" Target="../slideLayouts/slideLayout9.xml"/><Relationship Id="rId5" Type="http://schemas.openxmlformats.org/officeDocument/2006/relationships/image" Target="../media/image12.png"/><Relationship Id="rId4" Type="http://schemas.openxmlformats.org/officeDocument/2006/relationships/hyperlink" Target="https://ico-products.com/products-water-mist-system/"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70DB4-0446-EF22-E8E0-3A5B83923AC0}"/>
              </a:ext>
            </a:extLst>
          </p:cNvPr>
          <p:cNvSpPr>
            <a:spLocks noGrp="1"/>
          </p:cNvSpPr>
          <p:nvPr>
            <p:ph type="ctrTitle"/>
          </p:nvPr>
        </p:nvSpPr>
        <p:spPr/>
        <p:txBody>
          <a:bodyPr/>
          <a:lstStyle/>
          <a:p>
            <a:r>
              <a:rPr lang="en-US" dirty="0"/>
              <a:t>Fire Safety in buildings</a:t>
            </a:r>
          </a:p>
        </p:txBody>
      </p:sp>
      <p:sp>
        <p:nvSpPr>
          <p:cNvPr id="3" name="Subtitle 2">
            <a:extLst>
              <a:ext uri="{FF2B5EF4-FFF2-40B4-BE49-F238E27FC236}">
                <a16:creationId xmlns:a16="http://schemas.microsoft.com/office/drawing/2014/main" id="{696329B1-2D04-0F3A-1081-C5117D8CE122}"/>
              </a:ext>
            </a:extLst>
          </p:cNvPr>
          <p:cNvSpPr>
            <a:spLocks noGrp="1"/>
          </p:cNvSpPr>
          <p:nvPr>
            <p:ph type="subTitle" idx="1"/>
          </p:nvPr>
        </p:nvSpPr>
        <p:spPr/>
        <p:txBody>
          <a:bodyPr/>
          <a:lstStyle/>
          <a:p>
            <a:r>
              <a:rPr lang="en-US" dirty="0"/>
              <a:t>R  Thomas</a:t>
            </a:r>
          </a:p>
          <a:p>
            <a:endParaRPr lang="en-US" dirty="0"/>
          </a:p>
        </p:txBody>
      </p:sp>
    </p:spTree>
    <p:extLst>
      <p:ext uri="{BB962C8B-B14F-4D97-AF65-F5344CB8AC3E}">
        <p14:creationId xmlns:p14="http://schemas.microsoft.com/office/powerpoint/2010/main" val="1723491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157728F-9EA1-A705-8E4D-B7823E4F4C26}"/>
              </a:ext>
            </a:extLst>
          </p:cNvPr>
          <p:cNvSpPr>
            <a:spLocks noGrp="1"/>
          </p:cNvSpPr>
          <p:nvPr>
            <p:ph type="sldNum" sz="quarter" idx="11"/>
          </p:nvPr>
        </p:nvSpPr>
        <p:spPr/>
        <p:txBody>
          <a:bodyPr/>
          <a:lstStyle/>
          <a:p>
            <a:fld id="{294A09A9-5501-47C1-A89A-A340965A2BE2}" type="slidenum">
              <a:rPr lang="en-US" smtClean="0"/>
              <a:pPr/>
              <a:t>2</a:t>
            </a:fld>
            <a:endParaRPr lang="en-US" dirty="0"/>
          </a:p>
        </p:txBody>
      </p:sp>
      <p:sp>
        <p:nvSpPr>
          <p:cNvPr id="8" name="TextBox 7">
            <a:extLst>
              <a:ext uri="{FF2B5EF4-FFF2-40B4-BE49-F238E27FC236}">
                <a16:creationId xmlns:a16="http://schemas.microsoft.com/office/drawing/2014/main" id="{F6042B0B-1F94-7347-6003-27311241C9AA}"/>
              </a:ext>
            </a:extLst>
          </p:cNvPr>
          <p:cNvSpPr txBox="1"/>
          <p:nvPr/>
        </p:nvSpPr>
        <p:spPr>
          <a:xfrm>
            <a:off x="770213" y="411480"/>
            <a:ext cx="11421787" cy="6124754"/>
          </a:xfrm>
          <a:prstGeom prst="rect">
            <a:avLst/>
          </a:prstGeom>
          <a:noFill/>
        </p:spPr>
        <p:txBody>
          <a:bodyPr wrap="square" rtlCol="0">
            <a:spAutoFit/>
          </a:bodyPr>
          <a:lstStyle/>
          <a:p>
            <a:r>
              <a:rPr lang="en-GB" sz="2800" i="1" dirty="0">
                <a:solidFill>
                  <a:schemeClr val="bg1"/>
                </a:solidFill>
              </a:rPr>
              <a:t>The Building Regulations Part B: Fire Safety</a:t>
            </a:r>
            <a:r>
              <a:rPr lang="en-GB" sz="2800" dirty="0">
                <a:solidFill>
                  <a:schemeClr val="bg1"/>
                </a:solidFill>
              </a:rPr>
              <a:t>, addresses the precautionary measures necessary to provide safety from fires for building occupants, persons in the vicinity of buildings, and firefighters. Requirements cover means of escape, fire detection and warning systems, the fire resistance of structural elements, fire separation, protection, compartmentation and isolation to prevent fire spread, control of flammable materials, and access and facilities for firefighting.</a:t>
            </a:r>
          </a:p>
          <a:p>
            <a:endParaRPr lang="en-GB" sz="2800" dirty="0">
              <a:solidFill>
                <a:schemeClr val="bg1"/>
              </a:solidFill>
            </a:endParaRPr>
          </a:p>
          <a:p>
            <a:r>
              <a:rPr lang="en-GB" sz="2800" dirty="0">
                <a:solidFill>
                  <a:schemeClr val="bg1"/>
                </a:solidFill>
              </a:rPr>
              <a:t>Approved documents provide guidance for how the building regulations can be satisfied in common building situations. Two are provided:</a:t>
            </a:r>
          </a:p>
          <a:p>
            <a:endParaRPr lang="en-GB" sz="2800" dirty="0">
              <a:solidFill>
                <a:schemeClr val="bg1"/>
              </a:solidFill>
            </a:endParaRPr>
          </a:p>
          <a:p>
            <a:r>
              <a:rPr lang="en-GB" sz="2800" dirty="0">
                <a:solidFill>
                  <a:schemeClr val="bg1"/>
                </a:solidFill>
              </a:rPr>
              <a:t>Approved Document B - Fire Safety: Volume 1 - Dwellinghouses.</a:t>
            </a:r>
          </a:p>
          <a:p>
            <a:r>
              <a:rPr lang="en-GB" sz="2800" dirty="0">
                <a:solidFill>
                  <a:schemeClr val="bg1"/>
                </a:solidFill>
              </a:rPr>
              <a:t>Approved Document B - Fire Safety: Volume 2: Buildings other than dwellinghouses.</a:t>
            </a:r>
          </a:p>
        </p:txBody>
      </p:sp>
    </p:spTree>
    <p:extLst>
      <p:ext uri="{BB962C8B-B14F-4D97-AF65-F5344CB8AC3E}">
        <p14:creationId xmlns:p14="http://schemas.microsoft.com/office/powerpoint/2010/main" val="3548027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FE3D0EA-BE4E-4E6F-274C-1A74C9E931A4}"/>
              </a:ext>
            </a:extLst>
          </p:cNvPr>
          <p:cNvSpPr>
            <a:spLocks noGrp="1"/>
          </p:cNvSpPr>
          <p:nvPr>
            <p:ph type="sldNum" sz="quarter" idx="11"/>
          </p:nvPr>
        </p:nvSpPr>
        <p:spPr/>
        <p:txBody>
          <a:bodyPr/>
          <a:lstStyle/>
          <a:p>
            <a:fld id="{294A09A9-5501-47C1-A89A-A340965A2BE2}" type="slidenum">
              <a:rPr lang="en-US" smtClean="0"/>
              <a:pPr/>
              <a:t>3</a:t>
            </a:fld>
            <a:endParaRPr lang="en-US" dirty="0"/>
          </a:p>
        </p:txBody>
      </p:sp>
      <p:sp>
        <p:nvSpPr>
          <p:cNvPr id="5" name="Content Placeholder 4">
            <a:extLst>
              <a:ext uri="{FF2B5EF4-FFF2-40B4-BE49-F238E27FC236}">
                <a16:creationId xmlns:a16="http://schemas.microsoft.com/office/drawing/2014/main" id="{F8F49A37-B105-48E8-519D-8F6C01572726}"/>
              </a:ext>
            </a:extLst>
          </p:cNvPr>
          <p:cNvSpPr>
            <a:spLocks noGrp="1"/>
          </p:cNvSpPr>
          <p:nvPr>
            <p:ph idx="1"/>
          </p:nvPr>
        </p:nvSpPr>
        <p:spPr>
          <a:xfrm>
            <a:off x="629677" y="411480"/>
            <a:ext cx="11562323" cy="3282696"/>
          </a:xfrm>
        </p:spPr>
        <p:txBody>
          <a:bodyPr/>
          <a:lstStyle/>
          <a:p>
            <a:r>
              <a:rPr lang="en-GB" dirty="0"/>
              <a:t>On 14 June 2017, a fire broke out in Grenfell Tower, a block of social housing flats in North Kensington, London, resulting in 72 deaths.</a:t>
            </a:r>
          </a:p>
          <a:p>
            <a:endParaRPr lang="en-GB" dirty="0"/>
          </a:p>
          <a:p>
            <a:r>
              <a:rPr lang="en-GB" dirty="0"/>
              <a:t>As a consequence, a number of changes were made to the legislation and guidance for the prevention of fire, in particular in high-rise and high risk buildings, and new legislation was introduced. This included, in particular:</a:t>
            </a:r>
          </a:p>
          <a:p>
            <a:endParaRPr lang="en-GB" dirty="0"/>
          </a:p>
          <a:p>
            <a:r>
              <a:rPr lang="en-GB" dirty="0"/>
              <a:t>The Building Safety Act 2022</a:t>
            </a:r>
          </a:p>
          <a:p>
            <a:r>
              <a:rPr lang="en-GB" dirty="0"/>
              <a:t>The Fire Safety Act 2021</a:t>
            </a:r>
          </a:p>
        </p:txBody>
      </p:sp>
    </p:spTree>
    <p:extLst>
      <p:ext uri="{BB962C8B-B14F-4D97-AF65-F5344CB8AC3E}">
        <p14:creationId xmlns:p14="http://schemas.microsoft.com/office/powerpoint/2010/main" val="1693993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FE1120-FA5D-C3FC-DC45-D79A780ED64A}"/>
              </a:ext>
            </a:extLst>
          </p:cNvPr>
          <p:cNvSpPr>
            <a:spLocks noGrp="1"/>
          </p:cNvSpPr>
          <p:nvPr>
            <p:ph type="sldNum" sz="quarter" idx="11"/>
          </p:nvPr>
        </p:nvSpPr>
        <p:spPr/>
        <p:txBody>
          <a:bodyPr/>
          <a:lstStyle/>
          <a:p>
            <a:fld id="{294A09A9-5501-47C1-A89A-A340965A2BE2}" type="slidenum">
              <a:rPr lang="en-US" smtClean="0"/>
              <a:pPr/>
              <a:t>4</a:t>
            </a:fld>
            <a:endParaRPr lang="en-US" dirty="0"/>
          </a:p>
        </p:txBody>
      </p:sp>
      <p:sp>
        <p:nvSpPr>
          <p:cNvPr id="4" name="Title 3">
            <a:extLst>
              <a:ext uri="{FF2B5EF4-FFF2-40B4-BE49-F238E27FC236}">
                <a16:creationId xmlns:a16="http://schemas.microsoft.com/office/drawing/2014/main" id="{709272A2-FDF9-A74E-B241-8996162C0EFA}"/>
              </a:ext>
            </a:extLst>
          </p:cNvPr>
          <p:cNvSpPr>
            <a:spLocks noGrp="1"/>
          </p:cNvSpPr>
          <p:nvPr>
            <p:ph type="title"/>
          </p:nvPr>
        </p:nvSpPr>
        <p:spPr>
          <a:xfrm>
            <a:off x="777514" y="832104"/>
            <a:ext cx="11312278" cy="1069848"/>
          </a:xfrm>
        </p:spPr>
        <p:txBody>
          <a:bodyPr/>
          <a:lstStyle/>
          <a:p>
            <a:r>
              <a:rPr lang="cy-GB" dirty="0">
                <a:hlinkClick r:id="rId2"/>
              </a:rPr>
              <a:t>The fires </a:t>
            </a:r>
            <a:r>
              <a:rPr lang="cy-GB" dirty="0" err="1">
                <a:hlinkClick r:id="rId2"/>
              </a:rPr>
              <a:t>that</a:t>
            </a:r>
            <a:r>
              <a:rPr lang="cy-GB" dirty="0">
                <a:hlinkClick r:id="rId2"/>
              </a:rPr>
              <a:t> </a:t>
            </a:r>
            <a:r>
              <a:rPr lang="cy-GB" dirty="0" err="1">
                <a:hlinkClick r:id="rId2"/>
              </a:rPr>
              <a:t>foretold</a:t>
            </a:r>
            <a:r>
              <a:rPr lang="cy-GB" dirty="0">
                <a:hlinkClick r:id="rId2"/>
              </a:rPr>
              <a:t> </a:t>
            </a:r>
            <a:r>
              <a:rPr lang="cy-GB" dirty="0" err="1">
                <a:hlinkClick r:id="rId2"/>
              </a:rPr>
              <a:t>grenfell</a:t>
            </a:r>
            <a:endParaRPr lang="en-GB" dirty="0"/>
          </a:p>
        </p:txBody>
      </p:sp>
      <p:sp>
        <p:nvSpPr>
          <p:cNvPr id="7" name="TextBox 6">
            <a:extLst>
              <a:ext uri="{FF2B5EF4-FFF2-40B4-BE49-F238E27FC236}">
                <a16:creationId xmlns:a16="http://schemas.microsoft.com/office/drawing/2014/main" id="{98705E6D-83B0-0C78-9FEA-A60DE74C2FC2}"/>
              </a:ext>
            </a:extLst>
          </p:cNvPr>
          <p:cNvSpPr txBox="1"/>
          <p:nvPr/>
        </p:nvSpPr>
        <p:spPr>
          <a:xfrm>
            <a:off x="733709" y="3107204"/>
            <a:ext cx="10688077" cy="369332"/>
          </a:xfrm>
          <a:prstGeom prst="rect">
            <a:avLst/>
          </a:prstGeom>
          <a:noFill/>
        </p:spPr>
        <p:txBody>
          <a:bodyPr wrap="square">
            <a:spAutoFit/>
          </a:bodyPr>
          <a:lstStyle/>
          <a:p>
            <a:r>
              <a:rPr lang="en-GB" dirty="0">
                <a:solidFill>
                  <a:schemeClr val="bg1"/>
                </a:solidFill>
              </a:rPr>
              <a:t>https://learningonscreen.ac.uk/ondemand/index.php/prog/125C577D?bcast=127872701&amp;playlist=378852</a:t>
            </a:r>
          </a:p>
        </p:txBody>
      </p:sp>
    </p:spTree>
    <p:extLst>
      <p:ext uri="{BB962C8B-B14F-4D97-AF65-F5344CB8AC3E}">
        <p14:creationId xmlns:p14="http://schemas.microsoft.com/office/powerpoint/2010/main" val="8374416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157728F-9EA1-A705-8E4D-B7823E4F4C26}"/>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
        <p:nvSpPr>
          <p:cNvPr id="8" name="TextBox 7">
            <a:extLst>
              <a:ext uri="{FF2B5EF4-FFF2-40B4-BE49-F238E27FC236}">
                <a16:creationId xmlns:a16="http://schemas.microsoft.com/office/drawing/2014/main" id="{F6042B0B-1F94-7347-6003-27311241C9AA}"/>
              </a:ext>
            </a:extLst>
          </p:cNvPr>
          <p:cNvSpPr txBox="1"/>
          <p:nvPr/>
        </p:nvSpPr>
        <p:spPr>
          <a:xfrm>
            <a:off x="1170774" y="888764"/>
            <a:ext cx="10118220" cy="4832092"/>
          </a:xfrm>
          <a:prstGeom prst="rect">
            <a:avLst/>
          </a:prstGeom>
          <a:noFill/>
        </p:spPr>
        <p:txBody>
          <a:bodyPr wrap="square" rtlCol="0">
            <a:spAutoFit/>
          </a:bodyPr>
          <a:lstStyle/>
          <a:p>
            <a:r>
              <a:rPr lang="cy-GB" sz="2800" dirty="0" err="1">
                <a:solidFill>
                  <a:schemeClr val="bg1"/>
                </a:solidFill>
              </a:rPr>
              <a:t>Why</a:t>
            </a:r>
            <a:r>
              <a:rPr lang="cy-GB" sz="2800" dirty="0">
                <a:solidFill>
                  <a:schemeClr val="bg1"/>
                </a:solidFill>
              </a:rPr>
              <a:t> do we </a:t>
            </a:r>
            <a:r>
              <a:rPr lang="cy-GB" sz="2800" dirty="0" err="1">
                <a:solidFill>
                  <a:schemeClr val="bg1"/>
                </a:solidFill>
              </a:rPr>
              <a:t>need</a:t>
            </a:r>
            <a:r>
              <a:rPr lang="cy-GB" sz="2800" dirty="0">
                <a:solidFill>
                  <a:schemeClr val="bg1"/>
                </a:solidFill>
              </a:rPr>
              <a:t> to </a:t>
            </a:r>
            <a:r>
              <a:rPr lang="cy-GB" sz="2800" dirty="0" err="1">
                <a:solidFill>
                  <a:schemeClr val="bg1"/>
                </a:solidFill>
              </a:rPr>
              <a:t>control</a:t>
            </a:r>
            <a:r>
              <a:rPr lang="cy-GB" sz="2800" dirty="0">
                <a:solidFill>
                  <a:schemeClr val="bg1"/>
                </a:solidFill>
              </a:rPr>
              <a:t> Fire Safety?</a:t>
            </a:r>
          </a:p>
          <a:p>
            <a:endParaRPr lang="cy-GB" sz="2800" dirty="0">
              <a:solidFill>
                <a:schemeClr val="bg1"/>
              </a:solidFill>
            </a:endParaRPr>
          </a:p>
          <a:p>
            <a:pPr marL="457200" indent="-457200">
              <a:buFont typeface="Arial" panose="020B0604020202020204" pitchFamily="34" charset="0"/>
              <a:buChar char="•"/>
            </a:pPr>
            <a:r>
              <a:rPr lang="cy-GB" sz="2800" dirty="0" err="1">
                <a:solidFill>
                  <a:schemeClr val="bg1"/>
                </a:solidFill>
              </a:rPr>
              <a:t>Smoke</a:t>
            </a:r>
            <a:endParaRPr lang="cy-GB" sz="2800" dirty="0">
              <a:solidFill>
                <a:schemeClr val="bg1"/>
              </a:solidFill>
            </a:endParaRPr>
          </a:p>
          <a:p>
            <a:pPr marL="457200" indent="-457200">
              <a:buFont typeface="Arial" panose="020B0604020202020204" pitchFamily="34" charset="0"/>
              <a:buChar char="•"/>
            </a:pPr>
            <a:r>
              <a:rPr lang="cy-GB" sz="2800" dirty="0">
                <a:solidFill>
                  <a:schemeClr val="bg1"/>
                </a:solidFill>
              </a:rPr>
              <a:t>Fire</a:t>
            </a:r>
          </a:p>
          <a:p>
            <a:pPr marL="457200" indent="-457200">
              <a:buFont typeface="Arial" panose="020B0604020202020204" pitchFamily="34" charset="0"/>
              <a:buChar char="•"/>
            </a:pPr>
            <a:r>
              <a:rPr lang="cy-GB" sz="2800" dirty="0" err="1">
                <a:solidFill>
                  <a:schemeClr val="bg1"/>
                </a:solidFill>
              </a:rPr>
              <a:t>Heat</a:t>
            </a:r>
            <a:endParaRPr lang="cy-GB" sz="2800" dirty="0">
              <a:solidFill>
                <a:schemeClr val="bg1"/>
              </a:solidFill>
            </a:endParaRPr>
          </a:p>
          <a:p>
            <a:pPr marL="457200" indent="-457200">
              <a:buFont typeface="Arial" panose="020B0604020202020204" pitchFamily="34" charset="0"/>
              <a:buChar char="•"/>
            </a:pPr>
            <a:endParaRPr lang="cy-GB" sz="2800" dirty="0">
              <a:solidFill>
                <a:schemeClr val="bg1"/>
              </a:solidFill>
            </a:endParaRPr>
          </a:p>
          <a:p>
            <a:pPr marL="457200" indent="-457200">
              <a:buFont typeface="Arial" panose="020B0604020202020204" pitchFamily="34" charset="0"/>
              <a:buChar char="•"/>
            </a:pPr>
            <a:endParaRPr lang="cy-GB" sz="2800" dirty="0">
              <a:solidFill>
                <a:schemeClr val="bg1"/>
              </a:solidFill>
            </a:endParaRPr>
          </a:p>
          <a:p>
            <a:r>
              <a:rPr lang="cy-GB" sz="2800" dirty="0" err="1">
                <a:solidFill>
                  <a:schemeClr val="bg1"/>
                </a:solidFill>
              </a:rPr>
              <a:t>These</a:t>
            </a:r>
            <a:r>
              <a:rPr lang="cy-GB" sz="2800" dirty="0">
                <a:solidFill>
                  <a:schemeClr val="bg1"/>
                </a:solidFill>
              </a:rPr>
              <a:t> </a:t>
            </a:r>
            <a:r>
              <a:rPr lang="cy-GB" sz="2800" dirty="0" err="1">
                <a:solidFill>
                  <a:schemeClr val="bg1"/>
                </a:solidFill>
              </a:rPr>
              <a:t>risks</a:t>
            </a:r>
            <a:r>
              <a:rPr lang="cy-GB" sz="2800" dirty="0">
                <a:solidFill>
                  <a:schemeClr val="bg1"/>
                </a:solidFill>
              </a:rPr>
              <a:t> </a:t>
            </a:r>
            <a:r>
              <a:rPr lang="cy-GB" sz="2800" dirty="0" err="1">
                <a:solidFill>
                  <a:schemeClr val="bg1"/>
                </a:solidFill>
              </a:rPr>
              <a:t>aren’t</a:t>
            </a:r>
            <a:r>
              <a:rPr lang="cy-GB" sz="2800" dirty="0">
                <a:solidFill>
                  <a:schemeClr val="bg1"/>
                </a:solidFill>
              </a:rPr>
              <a:t> </a:t>
            </a:r>
            <a:r>
              <a:rPr lang="cy-GB" sz="2800" dirty="0" err="1">
                <a:solidFill>
                  <a:schemeClr val="bg1"/>
                </a:solidFill>
              </a:rPr>
              <a:t>solely</a:t>
            </a:r>
            <a:r>
              <a:rPr lang="cy-GB" sz="2800" dirty="0">
                <a:solidFill>
                  <a:schemeClr val="bg1"/>
                </a:solidFill>
              </a:rPr>
              <a:t> </a:t>
            </a:r>
            <a:r>
              <a:rPr lang="cy-GB" sz="2800" dirty="0" err="1">
                <a:solidFill>
                  <a:schemeClr val="bg1"/>
                </a:solidFill>
              </a:rPr>
              <a:t>for</a:t>
            </a:r>
            <a:r>
              <a:rPr lang="cy-GB" sz="2800" dirty="0">
                <a:solidFill>
                  <a:schemeClr val="bg1"/>
                </a:solidFill>
              </a:rPr>
              <a:t> </a:t>
            </a:r>
            <a:r>
              <a:rPr lang="cy-GB" sz="2800" dirty="0" err="1">
                <a:solidFill>
                  <a:schemeClr val="bg1"/>
                </a:solidFill>
              </a:rPr>
              <a:t>occupiers</a:t>
            </a:r>
            <a:r>
              <a:rPr lang="cy-GB" sz="2800" dirty="0">
                <a:solidFill>
                  <a:schemeClr val="bg1"/>
                </a:solidFill>
              </a:rPr>
              <a:t>. </a:t>
            </a:r>
            <a:r>
              <a:rPr lang="cy-GB" sz="2800" dirty="0" err="1">
                <a:solidFill>
                  <a:schemeClr val="bg1"/>
                </a:solidFill>
              </a:rPr>
              <a:t>Consider</a:t>
            </a:r>
            <a:r>
              <a:rPr lang="cy-GB" sz="2800" dirty="0">
                <a:solidFill>
                  <a:schemeClr val="bg1"/>
                </a:solidFill>
              </a:rPr>
              <a:t> </a:t>
            </a:r>
            <a:r>
              <a:rPr lang="cy-GB" sz="2800" dirty="0" err="1">
                <a:solidFill>
                  <a:schemeClr val="bg1"/>
                </a:solidFill>
              </a:rPr>
              <a:t>Emergency</a:t>
            </a:r>
            <a:r>
              <a:rPr lang="cy-GB" sz="2800" dirty="0">
                <a:solidFill>
                  <a:schemeClr val="bg1"/>
                </a:solidFill>
              </a:rPr>
              <a:t> Services </a:t>
            </a:r>
            <a:r>
              <a:rPr lang="cy-GB" sz="2800" dirty="0" err="1">
                <a:solidFill>
                  <a:schemeClr val="bg1"/>
                </a:solidFill>
              </a:rPr>
              <a:t>entering</a:t>
            </a:r>
            <a:r>
              <a:rPr lang="cy-GB" sz="2800" dirty="0">
                <a:solidFill>
                  <a:schemeClr val="bg1"/>
                </a:solidFill>
              </a:rPr>
              <a:t>/</a:t>
            </a:r>
            <a:r>
              <a:rPr lang="cy-GB" sz="2800" dirty="0" err="1">
                <a:solidFill>
                  <a:schemeClr val="bg1"/>
                </a:solidFill>
              </a:rPr>
              <a:t>exiting</a:t>
            </a:r>
            <a:r>
              <a:rPr lang="cy-GB" sz="2800" dirty="0">
                <a:solidFill>
                  <a:schemeClr val="bg1"/>
                </a:solidFill>
              </a:rPr>
              <a:t> a </a:t>
            </a:r>
            <a:r>
              <a:rPr lang="cy-GB" sz="2800" dirty="0" err="1">
                <a:solidFill>
                  <a:schemeClr val="bg1"/>
                </a:solidFill>
              </a:rPr>
              <a:t>building</a:t>
            </a:r>
            <a:r>
              <a:rPr lang="cy-GB" sz="2800" dirty="0">
                <a:solidFill>
                  <a:schemeClr val="bg1"/>
                </a:solidFill>
              </a:rPr>
              <a:t> </a:t>
            </a:r>
            <a:r>
              <a:rPr lang="cy-GB" sz="2800" dirty="0" err="1">
                <a:solidFill>
                  <a:schemeClr val="bg1"/>
                </a:solidFill>
              </a:rPr>
              <a:t>during</a:t>
            </a:r>
            <a:r>
              <a:rPr lang="cy-GB" sz="2800" dirty="0">
                <a:solidFill>
                  <a:schemeClr val="bg1"/>
                </a:solidFill>
              </a:rPr>
              <a:t> </a:t>
            </a:r>
            <a:r>
              <a:rPr lang="cy-GB" sz="2800" dirty="0" err="1">
                <a:solidFill>
                  <a:schemeClr val="bg1"/>
                </a:solidFill>
              </a:rPr>
              <a:t>an</a:t>
            </a:r>
            <a:r>
              <a:rPr lang="cy-GB" sz="2800" dirty="0">
                <a:solidFill>
                  <a:schemeClr val="bg1"/>
                </a:solidFill>
              </a:rPr>
              <a:t> </a:t>
            </a:r>
            <a:r>
              <a:rPr lang="cy-GB" sz="2800" dirty="0" err="1">
                <a:solidFill>
                  <a:schemeClr val="bg1"/>
                </a:solidFill>
              </a:rPr>
              <a:t>emergeny</a:t>
            </a:r>
            <a:endParaRPr lang="cy-GB" sz="2800" dirty="0">
              <a:solidFill>
                <a:schemeClr val="bg1"/>
              </a:solidFill>
            </a:endParaRPr>
          </a:p>
          <a:p>
            <a:endParaRPr lang="cy-GB" sz="2800" dirty="0">
              <a:solidFill>
                <a:schemeClr val="bg1"/>
              </a:solidFill>
            </a:endParaRPr>
          </a:p>
          <a:p>
            <a:r>
              <a:rPr lang="cy-GB" sz="2800" dirty="0" err="1">
                <a:solidFill>
                  <a:schemeClr val="bg1"/>
                </a:solidFill>
              </a:rPr>
              <a:t>Also</a:t>
            </a:r>
            <a:r>
              <a:rPr lang="cy-GB" sz="2800" dirty="0">
                <a:solidFill>
                  <a:schemeClr val="bg1"/>
                </a:solidFill>
              </a:rPr>
              <a:t> </a:t>
            </a:r>
            <a:r>
              <a:rPr lang="cy-GB" sz="2800" dirty="0" err="1">
                <a:solidFill>
                  <a:schemeClr val="bg1"/>
                </a:solidFill>
              </a:rPr>
              <a:t>consider</a:t>
            </a:r>
            <a:r>
              <a:rPr lang="cy-GB" sz="2800" dirty="0">
                <a:solidFill>
                  <a:schemeClr val="bg1"/>
                </a:solidFill>
              </a:rPr>
              <a:t> the </a:t>
            </a:r>
            <a:r>
              <a:rPr lang="cy-GB" sz="2800" dirty="0" err="1">
                <a:solidFill>
                  <a:schemeClr val="bg1"/>
                </a:solidFill>
              </a:rPr>
              <a:t>threat</a:t>
            </a:r>
            <a:r>
              <a:rPr lang="cy-GB" sz="2800" dirty="0">
                <a:solidFill>
                  <a:schemeClr val="bg1"/>
                </a:solidFill>
              </a:rPr>
              <a:t> of </a:t>
            </a:r>
            <a:r>
              <a:rPr lang="cy-GB" sz="2800" dirty="0" err="1">
                <a:solidFill>
                  <a:schemeClr val="bg1"/>
                </a:solidFill>
              </a:rPr>
              <a:t>fire</a:t>
            </a:r>
            <a:r>
              <a:rPr lang="cy-GB" sz="2800" dirty="0">
                <a:solidFill>
                  <a:schemeClr val="bg1"/>
                </a:solidFill>
              </a:rPr>
              <a:t> </a:t>
            </a:r>
            <a:r>
              <a:rPr lang="cy-GB" sz="2800" dirty="0" err="1">
                <a:solidFill>
                  <a:schemeClr val="bg1"/>
                </a:solidFill>
              </a:rPr>
              <a:t>spreading</a:t>
            </a:r>
            <a:r>
              <a:rPr lang="cy-GB" sz="2800" dirty="0">
                <a:solidFill>
                  <a:schemeClr val="bg1"/>
                </a:solidFill>
              </a:rPr>
              <a:t> to </a:t>
            </a:r>
            <a:r>
              <a:rPr lang="cy-GB" sz="2800" dirty="0" err="1">
                <a:solidFill>
                  <a:schemeClr val="bg1"/>
                </a:solidFill>
              </a:rPr>
              <a:t>other</a:t>
            </a:r>
            <a:r>
              <a:rPr lang="cy-GB" sz="2800" dirty="0">
                <a:solidFill>
                  <a:schemeClr val="bg1"/>
                </a:solidFill>
              </a:rPr>
              <a:t> </a:t>
            </a:r>
            <a:r>
              <a:rPr lang="cy-GB" sz="2800" dirty="0" err="1">
                <a:solidFill>
                  <a:schemeClr val="bg1"/>
                </a:solidFill>
              </a:rPr>
              <a:t>buildings</a:t>
            </a:r>
            <a:endParaRPr lang="en-GB" sz="2800" dirty="0">
              <a:solidFill>
                <a:schemeClr val="bg1"/>
              </a:solidFill>
            </a:endParaRPr>
          </a:p>
        </p:txBody>
      </p:sp>
    </p:spTree>
    <p:extLst>
      <p:ext uri="{BB962C8B-B14F-4D97-AF65-F5344CB8AC3E}">
        <p14:creationId xmlns:p14="http://schemas.microsoft.com/office/powerpoint/2010/main" val="2235024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91AE22-F9FA-B7A6-6CCA-C4F7321D526C}"/>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
        <p:nvSpPr>
          <p:cNvPr id="5" name="Content Placeholder 4">
            <a:extLst>
              <a:ext uri="{FF2B5EF4-FFF2-40B4-BE49-F238E27FC236}">
                <a16:creationId xmlns:a16="http://schemas.microsoft.com/office/drawing/2014/main" id="{BAFD2E15-B7B7-4C88-4936-FCD76F990B0E}"/>
              </a:ext>
            </a:extLst>
          </p:cNvPr>
          <p:cNvSpPr>
            <a:spLocks noGrp="1"/>
          </p:cNvSpPr>
          <p:nvPr>
            <p:ph idx="1"/>
          </p:nvPr>
        </p:nvSpPr>
        <p:spPr>
          <a:xfrm>
            <a:off x="850392" y="205099"/>
            <a:ext cx="11113720" cy="6426437"/>
          </a:xfrm>
        </p:spPr>
        <p:txBody>
          <a:bodyPr/>
          <a:lstStyle/>
          <a:p>
            <a:r>
              <a:rPr lang="en-GB" dirty="0"/>
              <a:t>The fire safety of the fabric materials is often expressed in terms of its ignitability or combustibility, with particular regard to the </a:t>
            </a:r>
            <a:r>
              <a:rPr lang="en-GB" dirty="0">
                <a:solidFill>
                  <a:srgbClr val="F01689"/>
                </a:solidFill>
              </a:rPr>
              <a:t>structural elements </a:t>
            </a:r>
            <a:r>
              <a:rPr lang="en-GB" dirty="0"/>
              <a:t>which must remain in place for stability. </a:t>
            </a:r>
          </a:p>
          <a:p>
            <a:endParaRPr lang="en-GB" dirty="0"/>
          </a:p>
          <a:p>
            <a:r>
              <a:rPr lang="en-GB" dirty="0"/>
              <a:t>Internal </a:t>
            </a:r>
            <a:r>
              <a:rPr lang="en-GB" dirty="0">
                <a:solidFill>
                  <a:srgbClr val="F01689"/>
                </a:solidFill>
              </a:rPr>
              <a:t>finishes</a:t>
            </a:r>
            <a:r>
              <a:rPr lang="en-GB" dirty="0"/>
              <a:t> may offer a fuel source and need to be carefully specified, while the materials of the building’s </a:t>
            </a:r>
            <a:r>
              <a:rPr lang="en-GB" dirty="0">
                <a:solidFill>
                  <a:srgbClr val="F01689"/>
                </a:solidFill>
              </a:rPr>
              <a:t>contents</a:t>
            </a:r>
            <a:r>
              <a:rPr lang="en-GB" dirty="0"/>
              <a:t> also provide varying fire risks, such as textiles, furniture and plastics.</a:t>
            </a:r>
          </a:p>
          <a:p>
            <a:endParaRPr lang="en-GB" dirty="0"/>
          </a:p>
          <a:p>
            <a:r>
              <a:rPr lang="en-GB" dirty="0"/>
              <a:t>Fire properties are also influenced by the materials behind the surface finish. This was the case in the fire at Kings Cross Station in 1987, with multiple coats of paint leading to the spread and severity of the fire.</a:t>
            </a:r>
          </a:p>
        </p:txBody>
      </p:sp>
    </p:spTree>
    <p:extLst>
      <p:ext uri="{BB962C8B-B14F-4D97-AF65-F5344CB8AC3E}">
        <p14:creationId xmlns:p14="http://schemas.microsoft.com/office/powerpoint/2010/main" val="2306675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3565407-0E0F-C3C1-17D5-80823C120E85}"/>
              </a:ext>
            </a:extLst>
          </p:cNvPr>
          <p:cNvSpPr txBox="1"/>
          <p:nvPr/>
        </p:nvSpPr>
        <p:spPr>
          <a:xfrm>
            <a:off x="2649196" y="1384419"/>
            <a:ext cx="6766661" cy="523220"/>
          </a:xfrm>
          <a:prstGeom prst="rect">
            <a:avLst/>
          </a:prstGeom>
          <a:noFill/>
        </p:spPr>
        <p:txBody>
          <a:bodyPr wrap="none" rtlCol="0">
            <a:spAutoFit/>
          </a:bodyPr>
          <a:lstStyle/>
          <a:p>
            <a:r>
              <a:rPr lang="cy-GB" sz="2800" dirty="0" err="1">
                <a:solidFill>
                  <a:schemeClr val="bg1"/>
                </a:solidFill>
              </a:rPr>
              <a:t>How</a:t>
            </a:r>
            <a:r>
              <a:rPr lang="cy-GB" sz="2800" dirty="0">
                <a:solidFill>
                  <a:schemeClr val="bg1"/>
                </a:solidFill>
              </a:rPr>
              <a:t> can we </a:t>
            </a:r>
            <a:r>
              <a:rPr lang="cy-GB" sz="2800" dirty="0" err="1">
                <a:solidFill>
                  <a:schemeClr val="bg1"/>
                </a:solidFill>
              </a:rPr>
              <a:t>control</a:t>
            </a:r>
            <a:r>
              <a:rPr lang="cy-GB" sz="2800" dirty="0">
                <a:solidFill>
                  <a:schemeClr val="bg1"/>
                </a:solidFill>
              </a:rPr>
              <a:t> Fire Safety </a:t>
            </a:r>
            <a:r>
              <a:rPr lang="cy-GB" sz="2800" dirty="0" err="1">
                <a:solidFill>
                  <a:schemeClr val="bg1"/>
                </a:solidFill>
              </a:rPr>
              <a:t>in</a:t>
            </a:r>
            <a:r>
              <a:rPr lang="cy-GB" sz="2800" dirty="0">
                <a:solidFill>
                  <a:schemeClr val="bg1"/>
                </a:solidFill>
              </a:rPr>
              <a:t> </a:t>
            </a:r>
            <a:r>
              <a:rPr lang="cy-GB" sz="2800" dirty="0" err="1">
                <a:solidFill>
                  <a:schemeClr val="bg1"/>
                </a:solidFill>
              </a:rPr>
              <a:t>buildings</a:t>
            </a:r>
            <a:r>
              <a:rPr lang="cy-GB" sz="2800" dirty="0">
                <a:solidFill>
                  <a:schemeClr val="bg1"/>
                </a:solidFill>
              </a:rPr>
              <a:t>?</a:t>
            </a:r>
            <a:endParaRPr lang="en-GB" sz="2800" dirty="0">
              <a:solidFill>
                <a:schemeClr val="bg1"/>
              </a:solidFill>
            </a:endParaRPr>
          </a:p>
        </p:txBody>
      </p:sp>
    </p:spTree>
    <p:extLst>
      <p:ext uri="{BB962C8B-B14F-4D97-AF65-F5344CB8AC3E}">
        <p14:creationId xmlns:p14="http://schemas.microsoft.com/office/powerpoint/2010/main" val="2856428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53565407-0E0F-C3C1-17D5-80823C120E85}"/>
              </a:ext>
            </a:extLst>
          </p:cNvPr>
          <p:cNvSpPr txBox="1"/>
          <p:nvPr/>
        </p:nvSpPr>
        <p:spPr>
          <a:xfrm>
            <a:off x="2538100" y="222191"/>
            <a:ext cx="6766661" cy="523220"/>
          </a:xfrm>
          <a:prstGeom prst="rect">
            <a:avLst/>
          </a:prstGeom>
          <a:noFill/>
        </p:spPr>
        <p:txBody>
          <a:bodyPr wrap="none" rtlCol="0">
            <a:spAutoFit/>
          </a:bodyPr>
          <a:lstStyle/>
          <a:p>
            <a:r>
              <a:rPr lang="cy-GB" sz="2800" dirty="0" err="1">
                <a:solidFill>
                  <a:schemeClr val="bg1"/>
                </a:solidFill>
              </a:rPr>
              <a:t>How</a:t>
            </a:r>
            <a:r>
              <a:rPr lang="cy-GB" sz="2800" dirty="0">
                <a:solidFill>
                  <a:schemeClr val="bg1"/>
                </a:solidFill>
              </a:rPr>
              <a:t> can we </a:t>
            </a:r>
            <a:r>
              <a:rPr lang="cy-GB" sz="2800" dirty="0" err="1">
                <a:solidFill>
                  <a:schemeClr val="bg1"/>
                </a:solidFill>
              </a:rPr>
              <a:t>control</a:t>
            </a:r>
            <a:r>
              <a:rPr lang="cy-GB" sz="2800" dirty="0">
                <a:solidFill>
                  <a:schemeClr val="bg1"/>
                </a:solidFill>
              </a:rPr>
              <a:t> Fire Safety </a:t>
            </a:r>
            <a:r>
              <a:rPr lang="cy-GB" sz="2800" dirty="0" err="1">
                <a:solidFill>
                  <a:schemeClr val="bg1"/>
                </a:solidFill>
              </a:rPr>
              <a:t>in</a:t>
            </a:r>
            <a:r>
              <a:rPr lang="cy-GB" sz="2800" dirty="0">
                <a:solidFill>
                  <a:schemeClr val="bg1"/>
                </a:solidFill>
              </a:rPr>
              <a:t> </a:t>
            </a:r>
            <a:r>
              <a:rPr lang="cy-GB" sz="2800" dirty="0" err="1">
                <a:solidFill>
                  <a:schemeClr val="bg1"/>
                </a:solidFill>
              </a:rPr>
              <a:t>buildings</a:t>
            </a:r>
            <a:r>
              <a:rPr lang="cy-GB" sz="2800" dirty="0">
                <a:solidFill>
                  <a:schemeClr val="bg1"/>
                </a:solidFill>
              </a:rPr>
              <a:t>?</a:t>
            </a:r>
            <a:endParaRPr lang="en-GB" sz="2800" dirty="0">
              <a:solidFill>
                <a:schemeClr val="bg1"/>
              </a:solidFill>
            </a:endParaRPr>
          </a:p>
        </p:txBody>
      </p:sp>
      <p:sp>
        <p:nvSpPr>
          <p:cNvPr id="10" name="TextBox 9">
            <a:extLst>
              <a:ext uri="{FF2B5EF4-FFF2-40B4-BE49-F238E27FC236}">
                <a16:creationId xmlns:a16="http://schemas.microsoft.com/office/drawing/2014/main" id="{7D0C8C13-2A90-B369-0B6D-4E150F8B3618}"/>
              </a:ext>
            </a:extLst>
          </p:cNvPr>
          <p:cNvSpPr txBox="1"/>
          <p:nvPr/>
        </p:nvSpPr>
        <p:spPr>
          <a:xfrm>
            <a:off x="0" y="1619399"/>
            <a:ext cx="11844471" cy="4893647"/>
          </a:xfrm>
          <a:prstGeom prst="rect">
            <a:avLst/>
          </a:prstGeom>
          <a:noFill/>
        </p:spPr>
        <p:txBody>
          <a:bodyPr wrap="square">
            <a:spAutoFit/>
          </a:bodyPr>
          <a:lstStyle/>
          <a:p>
            <a:pPr marL="342900" indent="-342900">
              <a:buFont typeface="Arial" panose="020B0604020202020204" pitchFamily="34" charset="0"/>
              <a:buChar char="•"/>
            </a:pPr>
            <a:r>
              <a:rPr lang="en-GB" sz="2400" dirty="0">
                <a:solidFill>
                  <a:srgbClr val="F01688"/>
                </a:solidFill>
              </a:rPr>
              <a:t>Prevention:</a:t>
            </a:r>
            <a:r>
              <a:rPr lang="en-GB" sz="2400" dirty="0">
                <a:solidFill>
                  <a:schemeClr val="bg1"/>
                </a:solidFill>
              </a:rPr>
              <a:t> controlling ignition and fuel sources so that fires do not start.</a:t>
            </a:r>
          </a:p>
          <a:p>
            <a:endParaRPr lang="en-GB" sz="2400" dirty="0">
              <a:solidFill>
                <a:schemeClr val="bg1"/>
              </a:solidFill>
            </a:endParaRPr>
          </a:p>
          <a:p>
            <a:pPr marL="342900" indent="-342900">
              <a:buFont typeface="Arial" panose="020B0604020202020204" pitchFamily="34" charset="0"/>
              <a:buChar char="•"/>
            </a:pPr>
            <a:r>
              <a:rPr lang="en-GB" sz="2400" dirty="0">
                <a:solidFill>
                  <a:srgbClr val="F01688"/>
                </a:solidFill>
              </a:rPr>
              <a:t>Communications</a:t>
            </a:r>
            <a:r>
              <a:rPr lang="en-GB" sz="2400" dirty="0">
                <a:solidFill>
                  <a:schemeClr val="bg1"/>
                </a:solidFill>
              </a:rPr>
              <a:t>: if ignition occurs, ensuring occupants are informed and any active fire systems are triggered.</a:t>
            </a:r>
          </a:p>
          <a:p>
            <a:endParaRPr lang="en-GB" sz="2400" dirty="0">
              <a:solidFill>
                <a:schemeClr val="bg1"/>
              </a:solidFill>
            </a:endParaRPr>
          </a:p>
          <a:p>
            <a:pPr marL="342900" indent="-342900">
              <a:buFont typeface="Arial" panose="020B0604020202020204" pitchFamily="34" charset="0"/>
              <a:buChar char="•"/>
            </a:pPr>
            <a:r>
              <a:rPr lang="en-GB" sz="2400" dirty="0">
                <a:solidFill>
                  <a:srgbClr val="F01688"/>
                </a:solidFill>
              </a:rPr>
              <a:t>Escape</a:t>
            </a:r>
            <a:r>
              <a:rPr lang="en-GB" sz="2400" dirty="0">
                <a:solidFill>
                  <a:schemeClr val="bg1"/>
                </a:solidFill>
              </a:rPr>
              <a:t>: ensuring that occupants of buildings and surrounding areas are able to move to places of safety.</a:t>
            </a:r>
          </a:p>
          <a:p>
            <a:endParaRPr lang="en-GB" sz="2400" dirty="0">
              <a:solidFill>
                <a:schemeClr val="bg1"/>
              </a:solidFill>
            </a:endParaRPr>
          </a:p>
          <a:p>
            <a:pPr marL="342900" indent="-342900">
              <a:buFont typeface="Arial" panose="020B0604020202020204" pitchFamily="34" charset="0"/>
              <a:buChar char="•"/>
            </a:pPr>
            <a:r>
              <a:rPr lang="en-GB" sz="2400" dirty="0">
                <a:solidFill>
                  <a:srgbClr val="F01688"/>
                </a:solidFill>
              </a:rPr>
              <a:t>Containment</a:t>
            </a:r>
            <a:r>
              <a:rPr lang="en-GB" sz="2400" dirty="0">
                <a:solidFill>
                  <a:schemeClr val="bg1"/>
                </a:solidFill>
              </a:rPr>
              <a:t>: fire should be contained to the smallest possible area, limiting the threat to life safety and the extent of property likely to be damaged.</a:t>
            </a:r>
          </a:p>
          <a:p>
            <a:endParaRPr lang="en-GB" sz="2400" dirty="0">
              <a:solidFill>
                <a:schemeClr val="bg1"/>
              </a:solidFill>
            </a:endParaRPr>
          </a:p>
          <a:p>
            <a:pPr marL="342900" indent="-342900">
              <a:buFont typeface="Arial" panose="020B0604020202020204" pitchFamily="34" charset="0"/>
              <a:buChar char="•"/>
            </a:pPr>
            <a:r>
              <a:rPr lang="en-GB" sz="2400" dirty="0">
                <a:solidFill>
                  <a:srgbClr val="F01688"/>
                </a:solidFill>
              </a:rPr>
              <a:t>Extinguishment</a:t>
            </a:r>
            <a:r>
              <a:rPr lang="en-GB" sz="2400" dirty="0">
                <a:solidFill>
                  <a:schemeClr val="bg1"/>
                </a:solidFill>
              </a:rPr>
              <a:t>: ensuring that fire can be extinguished quickly and with minimal consequential damage.</a:t>
            </a:r>
          </a:p>
        </p:txBody>
      </p:sp>
      <p:pic>
        <p:nvPicPr>
          <p:cNvPr id="11" name="Picture 10">
            <a:extLst>
              <a:ext uri="{FF2B5EF4-FFF2-40B4-BE49-F238E27FC236}">
                <a16:creationId xmlns:a16="http://schemas.microsoft.com/office/drawing/2014/main" id="{ED3AEBCE-FC17-3CB6-6069-5E46F9D6B387}"/>
              </a:ext>
            </a:extLst>
          </p:cNvPr>
          <p:cNvPicPr>
            <a:picLocks noChangeAspect="1"/>
          </p:cNvPicPr>
          <p:nvPr/>
        </p:nvPicPr>
        <p:blipFill>
          <a:blip r:embed="rId2"/>
          <a:stretch>
            <a:fillRect/>
          </a:stretch>
        </p:blipFill>
        <p:spPr>
          <a:xfrm>
            <a:off x="10048875" y="0"/>
            <a:ext cx="2143125" cy="2143125"/>
          </a:xfrm>
          <a:prstGeom prst="rect">
            <a:avLst/>
          </a:prstGeom>
        </p:spPr>
      </p:pic>
    </p:spTree>
    <p:extLst>
      <p:ext uri="{BB962C8B-B14F-4D97-AF65-F5344CB8AC3E}">
        <p14:creationId xmlns:p14="http://schemas.microsoft.com/office/powerpoint/2010/main" val="33807598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1875"/>
            <a:ext cx="8878824" cy="805008"/>
          </a:xfrm>
        </p:spPr>
        <p:txBody>
          <a:bodyPr/>
          <a:lstStyle/>
          <a:p>
            <a:r>
              <a:rPr lang="en-US" dirty="0"/>
              <a:t>Prevention</a:t>
            </a:r>
          </a:p>
        </p:txBody>
      </p:sp>
      <p:sp>
        <p:nvSpPr>
          <p:cNvPr id="3" name="Text Placeholder 2">
            <a:extLst>
              <a:ext uri="{FF2B5EF4-FFF2-40B4-BE49-F238E27FC236}">
                <a16:creationId xmlns:a16="http://schemas.microsoft.com/office/drawing/2014/main" id="{C31605EE-24B6-95D8-DE5E-BEC2F03ECECA}"/>
              </a:ext>
            </a:extLst>
          </p:cNvPr>
          <p:cNvSpPr>
            <a:spLocks noGrp="1"/>
          </p:cNvSpPr>
          <p:nvPr>
            <p:ph type="body" idx="1"/>
          </p:nvPr>
        </p:nvSpPr>
        <p:spPr>
          <a:xfrm>
            <a:off x="850391" y="1536192"/>
            <a:ext cx="5877579" cy="493776"/>
          </a:xfrm>
        </p:spPr>
        <p:txBody>
          <a:bodyPr/>
          <a:lstStyle/>
          <a:p>
            <a:pPr marL="342900" indent="-342900">
              <a:buFont typeface="Arial" panose="020B0604020202020204" pitchFamily="34" charset="0"/>
              <a:buChar char="•"/>
            </a:pPr>
            <a:r>
              <a:rPr lang="en-GB" dirty="0"/>
              <a:t>Design out ignition sources.</a:t>
            </a:r>
          </a:p>
          <a:p>
            <a:pPr marL="342900" indent="-34290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C8798289-3EAB-4CA5-7993-7BB1152DF67D}"/>
              </a:ext>
            </a:extLst>
          </p:cNvPr>
          <p:cNvSpPr txBox="1"/>
          <p:nvPr/>
        </p:nvSpPr>
        <p:spPr>
          <a:xfrm>
            <a:off x="1189140" y="2228671"/>
            <a:ext cx="6990126" cy="1569660"/>
          </a:xfrm>
          <a:prstGeom prst="rect">
            <a:avLst/>
          </a:prstGeom>
          <a:noFill/>
        </p:spPr>
        <p:txBody>
          <a:bodyPr wrap="square">
            <a:spAutoFit/>
          </a:bodyPr>
          <a:lstStyle/>
          <a:p>
            <a:r>
              <a:rPr lang="en-GB" sz="2400" b="1" dirty="0">
                <a:solidFill>
                  <a:schemeClr val="bg1"/>
                </a:solidFill>
              </a:rPr>
              <a:t>Natural phenomena</a:t>
            </a:r>
          </a:p>
          <a:p>
            <a:endParaRPr lang="en-GB" sz="2400" dirty="0">
              <a:solidFill>
                <a:schemeClr val="bg1"/>
              </a:solidFill>
            </a:endParaRPr>
          </a:p>
          <a:p>
            <a:r>
              <a:rPr lang="en-GB" sz="2400" dirty="0">
                <a:solidFill>
                  <a:schemeClr val="bg1"/>
                </a:solidFill>
              </a:rPr>
              <a:t>This includes earthquakes, forest fires, etc., but the risk most relevant to life in the UK is lightning.</a:t>
            </a:r>
          </a:p>
        </p:txBody>
      </p:sp>
      <p:pic>
        <p:nvPicPr>
          <p:cNvPr id="17" name="Picture 16">
            <a:extLst>
              <a:ext uri="{FF2B5EF4-FFF2-40B4-BE49-F238E27FC236}">
                <a16:creationId xmlns:a16="http://schemas.microsoft.com/office/drawing/2014/main" id="{52B92481-E47D-561A-AC32-4D07D66132C5}"/>
              </a:ext>
            </a:extLst>
          </p:cNvPr>
          <p:cNvPicPr>
            <a:picLocks noChangeAspect="1"/>
          </p:cNvPicPr>
          <p:nvPr/>
        </p:nvPicPr>
        <p:blipFill>
          <a:blip r:embed="rId2"/>
          <a:stretch>
            <a:fillRect/>
          </a:stretch>
        </p:blipFill>
        <p:spPr>
          <a:xfrm>
            <a:off x="9887264" y="354330"/>
            <a:ext cx="2057400" cy="2857500"/>
          </a:xfrm>
          <a:prstGeom prst="rect">
            <a:avLst/>
          </a:prstGeom>
        </p:spPr>
      </p:pic>
      <p:sp>
        <p:nvSpPr>
          <p:cNvPr id="19" name="TextBox 18">
            <a:extLst>
              <a:ext uri="{FF2B5EF4-FFF2-40B4-BE49-F238E27FC236}">
                <a16:creationId xmlns:a16="http://schemas.microsoft.com/office/drawing/2014/main" id="{BED63E83-B7A8-6407-7CD0-AA09CAC9AA77}"/>
              </a:ext>
            </a:extLst>
          </p:cNvPr>
          <p:cNvSpPr txBox="1"/>
          <p:nvPr/>
        </p:nvSpPr>
        <p:spPr>
          <a:xfrm>
            <a:off x="850391" y="5427569"/>
            <a:ext cx="6102990" cy="369332"/>
          </a:xfrm>
          <a:prstGeom prst="rect">
            <a:avLst/>
          </a:prstGeom>
          <a:noFill/>
        </p:spPr>
        <p:txBody>
          <a:bodyPr wrap="square">
            <a:spAutoFit/>
          </a:bodyPr>
          <a:lstStyle/>
          <a:p>
            <a:r>
              <a:rPr lang="en-GB" dirty="0">
                <a:solidFill>
                  <a:schemeClr val="bg1"/>
                </a:solidFill>
              </a:rPr>
              <a:t>BS EN 62305	Protection against lightning</a:t>
            </a:r>
          </a:p>
        </p:txBody>
      </p:sp>
      <p:sp>
        <p:nvSpPr>
          <p:cNvPr id="21" name="TextBox 20">
            <a:extLst>
              <a:ext uri="{FF2B5EF4-FFF2-40B4-BE49-F238E27FC236}">
                <a16:creationId xmlns:a16="http://schemas.microsoft.com/office/drawing/2014/main" id="{A0F31423-D121-2B3E-51B8-74E3BAF20780}"/>
              </a:ext>
            </a:extLst>
          </p:cNvPr>
          <p:cNvSpPr txBox="1"/>
          <p:nvPr/>
        </p:nvSpPr>
        <p:spPr>
          <a:xfrm>
            <a:off x="86655" y="6426230"/>
            <a:ext cx="8017109" cy="369332"/>
          </a:xfrm>
          <a:prstGeom prst="rect">
            <a:avLst/>
          </a:prstGeom>
          <a:noFill/>
        </p:spPr>
        <p:txBody>
          <a:bodyPr wrap="square">
            <a:spAutoFit/>
          </a:bodyPr>
          <a:lstStyle/>
          <a:p>
            <a:r>
              <a:rPr lang="en-GB" dirty="0">
                <a:solidFill>
                  <a:schemeClr val="bg1"/>
                </a:solidFill>
              </a:rPr>
              <a:t>https://kingsmillindustries.com/design-of-external-lightning-protection/</a:t>
            </a:r>
          </a:p>
        </p:txBody>
      </p:sp>
      <p:pic>
        <p:nvPicPr>
          <p:cNvPr id="22" name="Picture 21">
            <a:extLst>
              <a:ext uri="{FF2B5EF4-FFF2-40B4-BE49-F238E27FC236}">
                <a16:creationId xmlns:a16="http://schemas.microsoft.com/office/drawing/2014/main" id="{483F346B-C562-C0B8-9BD9-0281EFD4A2FC}"/>
              </a:ext>
            </a:extLst>
          </p:cNvPr>
          <p:cNvPicPr>
            <a:picLocks noChangeAspect="1"/>
          </p:cNvPicPr>
          <p:nvPr/>
        </p:nvPicPr>
        <p:blipFill>
          <a:blip r:embed="rId3"/>
          <a:stretch>
            <a:fillRect/>
          </a:stretch>
        </p:blipFill>
        <p:spPr>
          <a:xfrm>
            <a:off x="8103764" y="3296770"/>
            <a:ext cx="2153454" cy="3460464"/>
          </a:xfrm>
          <a:prstGeom prst="rect">
            <a:avLst/>
          </a:prstGeom>
        </p:spPr>
      </p:pic>
    </p:spTree>
    <p:extLst>
      <p:ext uri="{BB962C8B-B14F-4D97-AF65-F5344CB8AC3E}">
        <p14:creationId xmlns:p14="http://schemas.microsoft.com/office/powerpoint/2010/main" val="765210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974884" y="-222896"/>
            <a:ext cx="8878824" cy="1069848"/>
          </a:xfrm>
        </p:spPr>
        <p:txBody>
          <a:bodyPr/>
          <a:lstStyle/>
          <a:p>
            <a:r>
              <a:rPr lang="en-US" dirty="0"/>
              <a:t>Prevention</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10</a:t>
            </a:fld>
            <a:endParaRPr lang="en-US" dirty="0"/>
          </a:p>
        </p:txBody>
      </p:sp>
      <p:sp>
        <p:nvSpPr>
          <p:cNvPr id="3" name="Text Placeholder 2">
            <a:extLst>
              <a:ext uri="{FF2B5EF4-FFF2-40B4-BE49-F238E27FC236}">
                <a16:creationId xmlns:a16="http://schemas.microsoft.com/office/drawing/2014/main" id="{C31605EE-24B6-95D8-DE5E-BEC2F03ECECA}"/>
              </a:ext>
            </a:extLst>
          </p:cNvPr>
          <p:cNvSpPr>
            <a:spLocks noGrp="1"/>
          </p:cNvSpPr>
          <p:nvPr>
            <p:ph type="body" idx="1"/>
          </p:nvPr>
        </p:nvSpPr>
        <p:spPr>
          <a:xfrm>
            <a:off x="758112" y="1053322"/>
            <a:ext cx="8494945" cy="1922673"/>
          </a:xfrm>
        </p:spPr>
        <p:txBody>
          <a:bodyPr/>
          <a:lstStyle/>
          <a:p>
            <a:pPr marL="342900" indent="-342900">
              <a:buFont typeface="Arial" panose="020B0604020202020204" pitchFamily="34" charset="0"/>
              <a:buChar char="•"/>
            </a:pPr>
            <a:r>
              <a:rPr lang="en-GB" dirty="0"/>
              <a:t>Enable buildings to be managed in such a way that the risk of ignition is eliminated.</a:t>
            </a:r>
            <a:endParaRPr lang="en-US" dirty="0"/>
          </a:p>
        </p:txBody>
      </p:sp>
      <p:sp>
        <p:nvSpPr>
          <p:cNvPr id="6" name="Content Placeholder 5">
            <a:extLst>
              <a:ext uri="{FF2B5EF4-FFF2-40B4-BE49-F238E27FC236}">
                <a16:creationId xmlns:a16="http://schemas.microsoft.com/office/drawing/2014/main" id="{3DF22CC9-1295-2B21-05A9-68A44E669B8F}"/>
              </a:ext>
            </a:extLst>
          </p:cNvPr>
          <p:cNvSpPr>
            <a:spLocks noGrp="1"/>
          </p:cNvSpPr>
          <p:nvPr>
            <p:ph sz="quarter" idx="4"/>
          </p:nvPr>
        </p:nvSpPr>
        <p:spPr>
          <a:xfrm>
            <a:off x="589788" y="2231472"/>
            <a:ext cx="11227574" cy="2578608"/>
          </a:xfrm>
        </p:spPr>
        <p:txBody>
          <a:bodyPr/>
          <a:lstStyle/>
          <a:p>
            <a:pPr marL="0" indent="0">
              <a:buNone/>
            </a:pPr>
            <a:r>
              <a:rPr lang="en-GB" b="1" dirty="0"/>
              <a:t>Technological failure</a:t>
            </a:r>
          </a:p>
          <a:p>
            <a:pPr marL="0" indent="0">
              <a:buNone/>
            </a:pPr>
            <a:r>
              <a:rPr lang="en-GB" dirty="0"/>
              <a:t>Building services present a major ignition risk. Plant rooms, laboratories, boiler houses and large kitchens should be sited where their threat is minimised.</a:t>
            </a:r>
          </a:p>
          <a:p>
            <a:pPr marL="0" indent="0">
              <a:buNone/>
            </a:pPr>
            <a:endParaRPr lang="en-GB" dirty="0"/>
          </a:p>
          <a:p>
            <a:pPr marL="0" indent="0">
              <a:buNone/>
            </a:pPr>
            <a:r>
              <a:rPr lang="en-GB" dirty="0"/>
              <a:t>In the short term, services and installations should be correctly designed, specified, constructed, checked and commissioned. In the long term, checking and replacement cycles should be in place so that correct operation can be maintained.</a:t>
            </a:r>
          </a:p>
          <a:p>
            <a:pPr marL="0" indent="0">
              <a:buNone/>
            </a:pPr>
            <a:endParaRPr lang="en-GB" dirty="0"/>
          </a:p>
          <a:p>
            <a:pPr marL="0" indent="0">
              <a:buNone/>
            </a:pPr>
            <a:r>
              <a:rPr lang="en-GB" b="1" dirty="0"/>
              <a:t>Fuel limitation</a:t>
            </a:r>
          </a:p>
          <a:p>
            <a:pPr marL="0" indent="0">
              <a:buNone/>
            </a:pPr>
            <a:r>
              <a:rPr lang="en-GB" dirty="0"/>
              <a:t>Limiting the amount of fuel available will help to reduce risk in two ways:</a:t>
            </a:r>
          </a:p>
          <a:p>
            <a:pPr marL="0" indent="0">
              <a:buNone/>
            </a:pPr>
            <a:endParaRPr lang="en-GB" dirty="0"/>
          </a:p>
          <a:p>
            <a:pPr marL="0" indent="0">
              <a:buNone/>
            </a:pPr>
            <a:r>
              <a:rPr lang="en-GB" dirty="0">
                <a:solidFill>
                  <a:srgbClr val="E218A3"/>
                </a:solidFill>
              </a:rPr>
              <a:t>Fire load: </a:t>
            </a:r>
            <a:r>
              <a:rPr lang="en-GB" dirty="0"/>
              <a:t>By controlling the amount of material which will burn and release heat to feed the growth of a fire.</a:t>
            </a:r>
          </a:p>
          <a:p>
            <a:pPr marL="0" indent="0">
              <a:buNone/>
            </a:pPr>
            <a:r>
              <a:rPr lang="en-GB" dirty="0">
                <a:solidFill>
                  <a:srgbClr val="E218A3"/>
                </a:solidFill>
              </a:rPr>
              <a:t>Smoke load: </a:t>
            </a:r>
            <a:r>
              <a:rPr lang="en-GB" dirty="0"/>
              <a:t>It will also reduce the amount of smoke which can be produced.</a:t>
            </a:r>
            <a:endParaRPr lang="en-US" dirty="0"/>
          </a:p>
        </p:txBody>
      </p:sp>
    </p:spTree>
    <p:extLst>
      <p:ext uri="{BB962C8B-B14F-4D97-AF65-F5344CB8AC3E}">
        <p14:creationId xmlns:p14="http://schemas.microsoft.com/office/powerpoint/2010/main" val="31418006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10604988" cy="1069848"/>
          </a:xfrm>
        </p:spPr>
        <p:txBody>
          <a:bodyPr/>
          <a:lstStyle/>
          <a:p>
            <a:r>
              <a:rPr lang="en-US" dirty="0"/>
              <a:t>Detection &amp; Communication</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11</a:t>
            </a:fld>
            <a:endParaRPr lang="en-US" dirty="0"/>
          </a:p>
        </p:txBody>
      </p:sp>
      <p:sp>
        <p:nvSpPr>
          <p:cNvPr id="12" name="TextBox 11">
            <a:extLst>
              <a:ext uri="{FF2B5EF4-FFF2-40B4-BE49-F238E27FC236}">
                <a16:creationId xmlns:a16="http://schemas.microsoft.com/office/drawing/2014/main" id="{C8798289-3EAB-4CA5-7993-7BB1152DF67D}"/>
              </a:ext>
            </a:extLst>
          </p:cNvPr>
          <p:cNvSpPr txBox="1"/>
          <p:nvPr/>
        </p:nvSpPr>
        <p:spPr>
          <a:xfrm>
            <a:off x="684429" y="1675651"/>
            <a:ext cx="11367033" cy="4524315"/>
          </a:xfrm>
          <a:prstGeom prst="rect">
            <a:avLst/>
          </a:prstGeom>
          <a:noFill/>
        </p:spPr>
        <p:txBody>
          <a:bodyPr wrap="square">
            <a:spAutoFit/>
          </a:bodyPr>
          <a:lstStyle/>
          <a:p>
            <a:r>
              <a:rPr lang="en-GB" sz="2400" dirty="0">
                <a:solidFill>
                  <a:schemeClr val="bg1"/>
                </a:solidFill>
              </a:rPr>
              <a:t>Once a fire is detected (either by occupants or by automatic means), it is necessary to communicate the location of the fire to (other) occupants and to a control-and-response centre such as the fire and rescue service.</a:t>
            </a:r>
          </a:p>
          <a:p>
            <a:endParaRPr lang="en-GB" sz="2400" dirty="0">
              <a:solidFill>
                <a:schemeClr val="bg1"/>
              </a:solidFill>
            </a:endParaRPr>
          </a:p>
          <a:p>
            <a:r>
              <a:rPr lang="en-GB" sz="2400" dirty="0">
                <a:solidFill>
                  <a:schemeClr val="bg1"/>
                </a:solidFill>
              </a:rPr>
              <a:t>This will allow an assessment of the correct response to be undertaken, and if necessary, include alarms to be sounded, a controlled evacuation, triggering of smoke control systems or sprinklers.</a:t>
            </a:r>
          </a:p>
          <a:p>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Carbon monoxide detector.</a:t>
            </a:r>
          </a:p>
          <a:p>
            <a:pPr marL="342900" indent="-342900">
              <a:buFont typeface="Arial" panose="020B0604020202020204" pitchFamily="34" charset="0"/>
              <a:buChar char="•"/>
            </a:pPr>
            <a:r>
              <a:rPr lang="en-GB" sz="2400" dirty="0">
                <a:solidFill>
                  <a:schemeClr val="bg1"/>
                </a:solidFill>
              </a:rPr>
              <a:t>Fire detection and alarm system.</a:t>
            </a:r>
          </a:p>
          <a:p>
            <a:pPr marL="342900" indent="-342900">
              <a:buFont typeface="Arial" panose="020B0604020202020204" pitchFamily="34" charset="0"/>
              <a:buChar char="•"/>
            </a:pPr>
            <a:r>
              <a:rPr lang="en-GB" sz="2400" dirty="0">
                <a:solidFill>
                  <a:schemeClr val="bg1"/>
                </a:solidFill>
              </a:rPr>
              <a:t>Smoke detector.</a:t>
            </a:r>
          </a:p>
          <a:p>
            <a:pPr marL="342900" indent="-342900">
              <a:buFont typeface="Arial" panose="020B0604020202020204" pitchFamily="34" charset="0"/>
              <a:buChar char="•"/>
            </a:pPr>
            <a:r>
              <a:rPr lang="en-GB" sz="2400" dirty="0">
                <a:solidFill>
                  <a:schemeClr val="bg1"/>
                </a:solidFill>
              </a:rPr>
              <a:t>Smart detectors?</a:t>
            </a:r>
          </a:p>
        </p:txBody>
      </p:sp>
    </p:spTree>
    <p:extLst>
      <p:ext uri="{BB962C8B-B14F-4D97-AF65-F5344CB8AC3E}">
        <p14:creationId xmlns:p14="http://schemas.microsoft.com/office/powerpoint/2010/main" val="800335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Escape</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12</a:t>
            </a:fld>
            <a:endParaRPr lang="en-US" dirty="0"/>
          </a:p>
        </p:txBody>
      </p:sp>
      <p:sp>
        <p:nvSpPr>
          <p:cNvPr id="12" name="TextBox 11">
            <a:extLst>
              <a:ext uri="{FF2B5EF4-FFF2-40B4-BE49-F238E27FC236}">
                <a16:creationId xmlns:a16="http://schemas.microsoft.com/office/drawing/2014/main" id="{C8798289-3EAB-4CA5-7993-7BB1152DF67D}"/>
              </a:ext>
            </a:extLst>
          </p:cNvPr>
          <p:cNvSpPr txBox="1"/>
          <p:nvPr/>
        </p:nvSpPr>
        <p:spPr>
          <a:xfrm>
            <a:off x="629675" y="1440206"/>
            <a:ext cx="11367033" cy="5262979"/>
          </a:xfrm>
          <a:prstGeom prst="rect">
            <a:avLst/>
          </a:prstGeom>
          <a:noFill/>
        </p:spPr>
        <p:txBody>
          <a:bodyPr wrap="square">
            <a:spAutoFit/>
          </a:bodyPr>
          <a:lstStyle/>
          <a:p>
            <a:r>
              <a:rPr lang="en-GB" sz="2400">
                <a:solidFill>
                  <a:schemeClr val="bg1"/>
                </a:solidFill>
              </a:rPr>
              <a:t>Buildings must be designed so that occupants can escape safely if a fire breaks out. They must be able to reach a place of safety without being overcome by heat or smoke, and so the time taken to escape needs to be shorter than the likely time it will take for fire or smoke to spread.</a:t>
            </a:r>
          </a:p>
          <a:p>
            <a:endParaRPr lang="en-GB" sz="2400">
              <a:solidFill>
                <a:schemeClr val="bg1"/>
              </a:solidFill>
            </a:endParaRPr>
          </a:p>
          <a:p>
            <a:r>
              <a:rPr lang="en-GB" sz="2400">
                <a:solidFill>
                  <a:schemeClr val="bg1"/>
                </a:solidFill>
              </a:rPr>
              <a:t>This can be achieved by controlling fire spread and by ensuring that escape routes are easily accessible and neither too long nor too complex. People with mobility problems who may need assistance must also be considered.</a:t>
            </a:r>
          </a:p>
          <a:p>
            <a:endParaRPr lang="en-GB" sz="2400">
              <a:solidFill>
                <a:schemeClr val="bg1"/>
              </a:solidFill>
            </a:endParaRPr>
          </a:p>
          <a:p>
            <a:r>
              <a:rPr lang="en-GB" sz="2400">
                <a:solidFill>
                  <a:schemeClr val="bg1"/>
                </a:solidFill>
              </a:rPr>
              <a:t>Escape strategies might include:</a:t>
            </a:r>
          </a:p>
          <a:p>
            <a:endParaRPr lang="en-GB" sz="2400">
              <a:solidFill>
                <a:schemeClr val="bg1"/>
              </a:solidFill>
            </a:endParaRPr>
          </a:p>
          <a:p>
            <a:r>
              <a:rPr lang="en-GB" sz="2400">
                <a:solidFill>
                  <a:schemeClr val="bg1"/>
                </a:solidFill>
              </a:rPr>
              <a:t>Egress: simple direct escape from a building when an alarm is sounded.</a:t>
            </a:r>
          </a:p>
          <a:p>
            <a:r>
              <a:rPr lang="en-GB" sz="2400">
                <a:solidFill>
                  <a:schemeClr val="bg1"/>
                </a:solidFill>
              </a:rPr>
              <a:t>Refuge: the use of the fire containment to provide a place of safety within a building.</a:t>
            </a:r>
          </a:p>
          <a:p>
            <a:r>
              <a:rPr lang="en-GB" sz="2400">
                <a:solidFill>
                  <a:schemeClr val="bg1"/>
                </a:solidFill>
              </a:rPr>
              <a:t>Rescue: this is a last resort.</a:t>
            </a:r>
            <a:endParaRPr lang="en-GB" sz="2400" dirty="0">
              <a:solidFill>
                <a:schemeClr val="bg1"/>
              </a:solidFill>
            </a:endParaRPr>
          </a:p>
        </p:txBody>
      </p:sp>
    </p:spTree>
    <p:extLst>
      <p:ext uri="{BB962C8B-B14F-4D97-AF65-F5344CB8AC3E}">
        <p14:creationId xmlns:p14="http://schemas.microsoft.com/office/powerpoint/2010/main" val="2144571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13</a:t>
            </a:fld>
            <a:endParaRPr lang="en-US" dirty="0"/>
          </a:p>
        </p:txBody>
      </p:sp>
      <p:sp>
        <p:nvSpPr>
          <p:cNvPr id="12" name="TextBox 11">
            <a:extLst>
              <a:ext uri="{FF2B5EF4-FFF2-40B4-BE49-F238E27FC236}">
                <a16:creationId xmlns:a16="http://schemas.microsoft.com/office/drawing/2014/main" id="{C8798289-3EAB-4CA5-7993-7BB1152DF67D}"/>
              </a:ext>
            </a:extLst>
          </p:cNvPr>
          <p:cNvSpPr txBox="1"/>
          <p:nvPr/>
        </p:nvSpPr>
        <p:spPr>
          <a:xfrm>
            <a:off x="689905" y="2332704"/>
            <a:ext cx="11367033" cy="2677656"/>
          </a:xfrm>
          <a:prstGeom prst="rect">
            <a:avLst/>
          </a:prstGeom>
          <a:noFill/>
        </p:spPr>
        <p:txBody>
          <a:bodyPr wrap="square">
            <a:spAutoFit/>
          </a:bodyPr>
          <a:lstStyle/>
          <a:p>
            <a:r>
              <a:rPr lang="en-GB" sz="2400" dirty="0">
                <a:solidFill>
                  <a:schemeClr val="bg1"/>
                </a:solidFill>
              </a:rPr>
              <a:t>The ability of a building's design to contain a fire once started is critical to the protection of the property, the lives of the occupants and also surrounding people and buildings. It is the 'tactic' most clearly covered by legislation and also one which insurance companies are most concerned with.</a:t>
            </a:r>
          </a:p>
          <a:p>
            <a:endParaRPr lang="en-GB" sz="2400" dirty="0">
              <a:solidFill>
                <a:schemeClr val="bg1"/>
              </a:solidFill>
            </a:endParaRPr>
          </a:p>
          <a:p>
            <a:r>
              <a:rPr lang="en-GB" sz="2400" dirty="0">
                <a:solidFill>
                  <a:schemeClr val="bg1"/>
                </a:solidFill>
              </a:rPr>
              <a:t>Containment should address both heat and smoke risks. Measures can be Passive and Active</a:t>
            </a:r>
          </a:p>
        </p:txBody>
      </p:sp>
    </p:spTree>
    <p:extLst>
      <p:ext uri="{BB962C8B-B14F-4D97-AF65-F5344CB8AC3E}">
        <p14:creationId xmlns:p14="http://schemas.microsoft.com/office/powerpoint/2010/main" val="28509478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14</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717284" y="1532799"/>
            <a:ext cx="10863290" cy="4708981"/>
          </a:xfrm>
          <a:prstGeom prst="rect">
            <a:avLst/>
          </a:prstGeom>
          <a:noFill/>
        </p:spPr>
        <p:txBody>
          <a:bodyPr wrap="square">
            <a:spAutoFit/>
          </a:bodyPr>
          <a:lstStyle/>
          <a:p>
            <a:r>
              <a:rPr lang="en-GB" sz="2000" b="1" u="sng" dirty="0">
                <a:solidFill>
                  <a:schemeClr val="bg1"/>
                </a:solidFill>
              </a:rPr>
              <a:t>Passive fire resistance</a:t>
            </a:r>
          </a:p>
          <a:p>
            <a:endParaRPr lang="en-GB" sz="2000" dirty="0">
              <a:solidFill>
                <a:schemeClr val="bg1"/>
              </a:solidFill>
            </a:endParaRPr>
          </a:p>
          <a:p>
            <a:r>
              <a:rPr lang="en-GB" sz="2000" dirty="0">
                <a:solidFill>
                  <a:schemeClr val="bg1"/>
                </a:solidFill>
              </a:rPr>
              <a:t>Resistance to collapse</a:t>
            </a:r>
          </a:p>
          <a:p>
            <a:r>
              <a:rPr lang="en-GB" sz="2000" dirty="0">
                <a:solidFill>
                  <a:schemeClr val="bg1"/>
                </a:solidFill>
              </a:rPr>
              <a:t>Resistance to fire penetration</a:t>
            </a:r>
          </a:p>
          <a:p>
            <a:r>
              <a:rPr lang="en-GB" sz="2000" dirty="0">
                <a:solidFill>
                  <a:schemeClr val="bg1"/>
                </a:solidFill>
              </a:rPr>
              <a:t>Resistance to the transfer of excessive heat</a:t>
            </a:r>
          </a:p>
          <a:p>
            <a:endParaRPr lang="en-GB" sz="2000" dirty="0">
              <a:solidFill>
                <a:schemeClr val="bg1"/>
              </a:solidFill>
            </a:endParaRPr>
          </a:p>
          <a:p>
            <a:r>
              <a:rPr lang="en-GB" sz="2000" dirty="0">
                <a:solidFill>
                  <a:schemeClr val="bg1"/>
                </a:solidFill>
              </a:rPr>
              <a:t>Some materials have inherent fire resistance, others need to have steps taken to improve this resistance. There are three main methods of doing this:</a:t>
            </a:r>
          </a:p>
          <a:p>
            <a:endParaRPr lang="en-GB" sz="2000" dirty="0">
              <a:solidFill>
                <a:schemeClr val="bg1"/>
              </a:solidFill>
            </a:endParaRPr>
          </a:p>
          <a:p>
            <a:r>
              <a:rPr lang="en-GB" sz="2000" dirty="0">
                <a:solidFill>
                  <a:srgbClr val="F01689"/>
                </a:solidFill>
              </a:rPr>
              <a:t>Oversizing</a:t>
            </a:r>
            <a:r>
              <a:rPr lang="en-GB" sz="2000" dirty="0">
                <a:solidFill>
                  <a:schemeClr val="bg1"/>
                </a:solidFill>
              </a:rPr>
              <a:t>: deliberately increasing the size of an assembly so that part of it can be destroyed without affecting the structural performance of the rest.</a:t>
            </a:r>
          </a:p>
          <a:p>
            <a:r>
              <a:rPr lang="en-GB" sz="2000" dirty="0">
                <a:solidFill>
                  <a:srgbClr val="F01689"/>
                </a:solidFill>
              </a:rPr>
              <a:t>Insulation</a:t>
            </a:r>
            <a:r>
              <a:rPr lang="en-GB" sz="2000" dirty="0">
                <a:solidFill>
                  <a:schemeClr val="bg1"/>
                </a:solidFill>
              </a:rPr>
              <a:t>: the provision of a layer of insulating materials around the assembly to protect it from the heat of a fire.</a:t>
            </a:r>
          </a:p>
          <a:p>
            <a:r>
              <a:rPr lang="en-GB" sz="2000" dirty="0">
                <a:solidFill>
                  <a:srgbClr val="F01689"/>
                </a:solidFill>
              </a:rPr>
              <a:t>Dissipation</a:t>
            </a:r>
            <a:r>
              <a:rPr lang="en-GB" sz="2000" dirty="0">
                <a:solidFill>
                  <a:schemeClr val="bg1"/>
                </a:solidFill>
              </a:rPr>
              <a:t>: ensuring that heat applied to an assembly is rapidly dissipated to other materials or to the air, so that the temperature of the assembly is not raised to a critical level.</a:t>
            </a:r>
          </a:p>
        </p:txBody>
      </p:sp>
    </p:spTree>
    <p:extLst>
      <p:ext uri="{BB962C8B-B14F-4D97-AF65-F5344CB8AC3E}">
        <p14:creationId xmlns:p14="http://schemas.microsoft.com/office/powerpoint/2010/main" val="2612301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15</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728235" y="1532799"/>
            <a:ext cx="11284900" cy="3785652"/>
          </a:xfrm>
          <a:prstGeom prst="rect">
            <a:avLst/>
          </a:prstGeom>
          <a:noFill/>
        </p:spPr>
        <p:txBody>
          <a:bodyPr wrap="square">
            <a:spAutoFit/>
          </a:bodyPr>
          <a:lstStyle/>
          <a:p>
            <a:r>
              <a:rPr lang="en-GB" sz="2400" b="1" u="sng" dirty="0">
                <a:solidFill>
                  <a:schemeClr val="bg1"/>
                </a:solidFill>
              </a:rPr>
              <a:t>Passive structural protection</a:t>
            </a:r>
          </a:p>
          <a:p>
            <a:endParaRPr lang="en-GB" sz="2400" b="1" dirty="0">
              <a:solidFill>
                <a:schemeClr val="bg1"/>
              </a:solidFill>
            </a:endParaRPr>
          </a:p>
          <a:p>
            <a:r>
              <a:rPr lang="en-GB" sz="2400" dirty="0">
                <a:solidFill>
                  <a:schemeClr val="bg1"/>
                </a:solidFill>
              </a:rPr>
              <a:t>The level of fire protection appropriate to structural elements depends on:</a:t>
            </a:r>
          </a:p>
          <a:p>
            <a:endParaRPr lang="en-GB" sz="2400" dirty="0">
              <a:solidFill>
                <a:schemeClr val="bg1"/>
              </a:solidFill>
            </a:endParaRPr>
          </a:p>
          <a:p>
            <a:pPr marL="342900" indent="-342900">
              <a:buFont typeface="Arial" panose="020B0604020202020204" pitchFamily="34" charset="0"/>
              <a:buChar char="•"/>
            </a:pPr>
            <a:r>
              <a:rPr lang="en-GB" sz="2400" dirty="0">
                <a:solidFill>
                  <a:schemeClr val="bg1"/>
                </a:solidFill>
              </a:rPr>
              <a:t>The need for escape (to get occupants out).</a:t>
            </a:r>
          </a:p>
          <a:p>
            <a:pPr marL="342900" indent="-342900">
              <a:buFont typeface="Arial" panose="020B0604020202020204" pitchFamily="34" charset="0"/>
              <a:buChar char="•"/>
            </a:pPr>
            <a:r>
              <a:rPr lang="en-GB" sz="2400" dirty="0">
                <a:solidFill>
                  <a:schemeClr val="bg1"/>
                </a:solidFill>
              </a:rPr>
              <a:t>Extinguishment (how long it will take to put out).</a:t>
            </a:r>
          </a:p>
          <a:p>
            <a:endParaRPr lang="en-GB" sz="2400" dirty="0">
              <a:solidFill>
                <a:schemeClr val="bg1"/>
              </a:solidFill>
            </a:endParaRPr>
          </a:p>
          <a:p>
            <a:endParaRPr lang="en-GB" sz="2400" dirty="0">
              <a:solidFill>
                <a:schemeClr val="bg1"/>
              </a:solidFill>
            </a:endParaRPr>
          </a:p>
          <a:p>
            <a:r>
              <a:rPr lang="en-GB" sz="2400" dirty="0">
                <a:solidFill>
                  <a:schemeClr val="bg1"/>
                </a:solidFill>
              </a:rPr>
              <a:t>Once the length of time a structure must survive has been established, it is possible to design the structural elements to provide that degree of safety.</a:t>
            </a:r>
          </a:p>
        </p:txBody>
      </p:sp>
    </p:spTree>
    <p:extLst>
      <p:ext uri="{BB962C8B-B14F-4D97-AF65-F5344CB8AC3E}">
        <p14:creationId xmlns:p14="http://schemas.microsoft.com/office/powerpoint/2010/main" val="3573154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16</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717283" y="1532799"/>
            <a:ext cx="11356081" cy="4985980"/>
          </a:xfrm>
          <a:prstGeom prst="rect">
            <a:avLst/>
          </a:prstGeom>
          <a:noFill/>
        </p:spPr>
        <p:txBody>
          <a:bodyPr wrap="square">
            <a:spAutoFit/>
          </a:bodyPr>
          <a:lstStyle/>
          <a:p>
            <a:r>
              <a:rPr lang="en-GB" sz="2000" b="1" u="sng" dirty="0">
                <a:solidFill>
                  <a:schemeClr val="bg1"/>
                </a:solidFill>
              </a:rPr>
              <a:t>Passive compartmentation</a:t>
            </a:r>
          </a:p>
          <a:p>
            <a:endParaRPr lang="en-GB" sz="2000" b="1" u="sng" dirty="0">
              <a:solidFill>
                <a:schemeClr val="bg1"/>
              </a:solidFill>
            </a:endParaRPr>
          </a:p>
          <a:p>
            <a:r>
              <a:rPr lang="en-GB" sz="2000" dirty="0">
                <a:solidFill>
                  <a:schemeClr val="bg1"/>
                </a:solidFill>
              </a:rPr>
              <a:t>The spread of fire can be restricted by sub-dividing buildings into a number of discrete compartments. These fire compartments are separated from one another by compartment walls and compartment floors made of a fire-resisting construction which hinders the spread of fire.</a:t>
            </a:r>
          </a:p>
          <a:p>
            <a:endParaRPr lang="en-GB" sz="2000" dirty="0">
              <a:solidFill>
                <a:schemeClr val="bg1"/>
              </a:solidFill>
            </a:endParaRPr>
          </a:p>
          <a:p>
            <a:endParaRPr lang="en-GB" sz="2000" dirty="0">
              <a:solidFill>
                <a:schemeClr val="bg1"/>
              </a:solidFill>
            </a:endParaRPr>
          </a:p>
          <a:p>
            <a:r>
              <a:rPr lang="en-GB" sz="2000" dirty="0">
                <a:solidFill>
                  <a:schemeClr val="bg1"/>
                </a:solidFill>
              </a:rPr>
              <a:t>Reduces the chance of fires growing and minimises the danger to occupants, fire-and-rescue services, and people in the vicinity of the building.</a:t>
            </a:r>
          </a:p>
          <a:p>
            <a:r>
              <a:rPr lang="en-GB" sz="2000" dirty="0">
                <a:solidFill>
                  <a:schemeClr val="bg1"/>
                </a:solidFill>
              </a:rPr>
              <a:t>Limits the damage caused to a building and its contents.</a:t>
            </a:r>
          </a:p>
          <a:p>
            <a:r>
              <a:rPr lang="en-GB" sz="2000" dirty="0">
                <a:solidFill>
                  <a:schemeClr val="bg1"/>
                </a:solidFill>
              </a:rPr>
              <a:t>The degree of sub-division that should be provided by fire compartmentation will be dependent on:</a:t>
            </a:r>
          </a:p>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The use of the building.</a:t>
            </a:r>
          </a:p>
          <a:p>
            <a:pPr marL="285750" indent="-285750">
              <a:buFont typeface="Arial" panose="020B0604020202020204" pitchFamily="34" charset="0"/>
              <a:buChar char="•"/>
            </a:pPr>
            <a:r>
              <a:rPr lang="en-GB" sz="2000" dirty="0">
                <a:solidFill>
                  <a:schemeClr val="bg1"/>
                </a:solidFill>
              </a:rPr>
              <a:t>The fire load in the building.</a:t>
            </a:r>
          </a:p>
          <a:p>
            <a:pPr marL="285750" indent="-285750">
              <a:buFont typeface="Arial" panose="020B0604020202020204" pitchFamily="34" charset="0"/>
              <a:buChar char="•"/>
            </a:pPr>
            <a:r>
              <a:rPr lang="en-GB" sz="2000" dirty="0">
                <a:solidFill>
                  <a:schemeClr val="bg1"/>
                </a:solidFill>
              </a:rPr>
              <a:t>The height of the building.</a:t>
            </a:r>
          </a:p>
          <a:p>
            <a:pPr marL="285750" indent="-285750">
              <a:buFont typeface="Arial" panose="020B0604020202020204" pitchFamily="34" charset="0"/>
              <a:buChar char="•"/>
            </a:pPr>
            <a:r>
              <a:rPr lang="en-GB" sz="2000" dirty="0">
                <a:solidFill>
                  <a:schemeClr val="bg1"/>
                </a:solidFill>
              </a:rPr>
              <a:t>The availability of a sprinkler system.</a:t>
            </a:r>
          </a:p>
        </p:txBody>
      </p:sp>
    </p:spTree>
    <p:extLst>
      <p:ext uri="{BB962C8B-B14F-4D97-AF65-F5344CB8AC3E}">
        <p14:creationId xmlns:p14="http://schemas.microsoft.com/office/powerpoint/2010/main" val="26787833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Title 1"/>
          <p:cNvSpPr>
            <a:spLocks noGrp="1"/>
          </p:cNvSpPr>
          <p:nvPr>
            <p:ph type="title"/>
          </p:nvPr>
        </p:nvSpPr>
        <p:spPr/>
        <p:txBody>
          <a:bodyPr/>
          <a:lstStyle/>
          <a:p>
            <a:r>
              <a:rPr lang="en-US" dirty="0">
                <a:ea typeface="ＭＳ Ｐゴシック"/>
                <a:cs typeface="ＭＳ Ｐゴシック"/>
              </a:rPr>
              <a:t>Fire doors</a:t>
            </a:r>
          </a:p>
        </p:txBody>
      </p:sp>
      <p:sp>
        <p:nvSpPr>
          <p:cNvPr id="9218" name="Content Placeholder 2"/>
          <p:cNvSpPr>
            <a:spLocks noGrp="1"/>
          </p:cNvSpPr>
          <p:nvPr>
            <p:ph sz="quarter" idx="10"/>
          </p:nvPr>
        </p:nvSpPr>
        <p:spPr>
          <a:xfrm>
            <a:off x="1143455" y="2034129"/>
            <a:ext cx="10497349" cy="4756150"/>
          </a:xfrm>
        </p:spPr>
        <p:txBody>
          <a:bodyPr/>
          <a:lstStyle/>
          <a:p>
            <a:pPr marL="0" lvl="1" indent="0">
              <a:spcBef>
                <a:spcPts val="600"/>
              </a:spcBef>
              <a:spcAft>
                <a:spcPts val="600"/>
              </a:spcAft>
              <a:buClr>
                <a:srgbClr val="CC0000"/>
              </a:buClr>
              <a:buNone/>
            </a:pPr>
            <a:r>
              <a:rPr sz="2000" b="1" dirty="0">
                <a:ea typeface="ＭＳ Ｐゴシック"/>
              </a:rPr>
              <a:t>Fire doors should be capable of containing a fire within an effective area while allowing people safely to vacate the affected area.</a:t>
            </a:r>
          </a:p>
          <a:p>
            <a:pPr marL="0" lvl="1" indent="0">
              <a:spcBef>
                <a:spcPts val="600"/>
              </a:spcBef>
              <a:spcAft>
                <a:spcPts val="600"/>
              </a:spcAft>
              <a:buClr>
                <a:srgbClr val="CC0000"/>
              </a:buClr>
              <a:buNone/>
            </a:pPr>
            <a:r>
              <a:rPr sz="2000" b="1" dirty="0">
                <a:ea typeface="ＭＳ Ｐゴシック"/>
              </a:rPr>
              <a:t>They should also</a:t>
            </a:r>
            <a:r>
              <a:rPr lang="en-GB" sz="2000" b="1" dirty="0">
                <a:ea typeface="ＭＳ Ｐゴシック"/>
              </a:rPr>
              <a:t> compartmentalise to</a:t>
            </a:r>
            <a:r>
              <a:rPr sz="2000" b="1" dirty="0">
                <a:ea typeface="ＭＳ Ｐゴシック"/>
              </a:rPr>
              <a:t> reduce the risk of a fire spreading to another area, as well as limiting the movement of smoke.</a:t>
            </a:r>
          </a:p>
          <a:p>
            <a:pPr marL="0" lvl="1" indent="0">
              <a:spcBef>
                <a:spcPts val="600"/>
              </a:spcBef>
              <a:spcAft>
                <a:spcPts val="600"/>
              </a:spcAft>
              <a:buClr>
                <a:srgbClr val="CC0000"/>
              </a:buClr>
              <a:buNone/>
            </a:pPr>
            <a:endParaRPr sz="2000" b="1" dirty="0">
              <a:ea typeface="ＭＳ Ｐゴシック"/>
            </a:endParaRPr>
          </a:p>
          <a:p>
            <a:pPr marL="0" lvl="1" indent="0">
              <a:spcBef>
                <a:spcPts val="600"/>
              </a:spcBef>
              <a:spcAft>
                <a:spcPts val="600"/>
              </a:spcAft>
              <a:buClr>
                <a:srgbClr val="CC0000"/>
              </a:buClr>
              <a:buNone/>
            </a:pPr>
            <a:r>
              <a:rPr sz="2000" b="1" dirty="0">
                <a:ea typeface="ＭＳ Ｐゴシック"/>
              </a:rPr>
              <a:t>The main purpose of a fire door is to provide a barrier to reduce the passage of fire and smoke.</a:t>
            </a:r>
          </a:p>
          <a:p>
            <a:pPr marL="0" lvl="1" indent="0">
              <a:spcBef>
                <a:spcPts val="600"/>
              </a:spcBef>
              <a:spcAft>
                <a:spcPts val="600"/>
              </a:spcAft>
              <a:buClr>
                <a:srgbClr val="CC0000"/>
              </a:buClr>
              <a:buNone/>
            </a:pPr>
            <a:r>
              <a:rPr sz="2000" b="1" dirty="0">
                <a:ea typeface="ＭＳ Ｐゴシック"/>
              </a:rPr>
              <a:t>When a door is in its closed position, it should provide fire resistance to satisfy current fire regulations.</a:t>
            </a:r>
          </a:p>
          <a:p>
            <a:pPr marL="0" lvl="1" indent="0">
              <a:spcBef>
                <a:spcPts val="600"/>
              </a:spcBef>
              <a:spcAft>
                <a:spcPts val="600"/>
              </a:spcAft>
              <a:buClr>
                <a:srgbClr val="CC0000"/>
              </a:buClr>
              <a:buNone/>
            </a:pPr>
            <a:endParaRPr sz="1800" dirty="0">
              <a:ea typeface="ＭＳ Ｐゴシック"/>
            </a:endParaRPr>
          </a:p>
          <a:p>
            <a:pPr marL="0" lvl="1" indent="0">
              <a:spcBef>
                <a:spcPts val="600"/>
              </a:spcBef>
              <a:spcAft>
                <a:spcPts val="600"/>
              </a:spcAft>
              <a:buClr>
                <a:srgbClr val="CC0000"/>
              </a:buClr>
              <a:buNone/>
            </a:pPr>
            <a:r>
              <a:rPr lang="en-GB" sz="1800" dirty="0">
                <a:ea typeface="ＭＳ Ｐゴシック"/>
              </a:rPr>
              <a:t>https://gov.wales/building-regulations-approved-documents</a:t>
            </a:r>
            <a:endParaRPr sz="1800" dirty="0">
              <a:ea typeface="ＭＳ Ｐゴシック"/>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41" name="Title 1"/>
          <p:cNvSpPr>
            <a:spLocks noGrp="1"/>
          </p:cNvSpPr>
          <p:nvPr>
            <p:ph type="title"/>
          </p:nvPr>
        </p:nvSpPr>
        <p:spPr/>
        <p:txBody>
          <a:bodyPr/>
          <a:lstStyle/>
          <a:p>
            <a:r>
              <a:rPr lang="en-GB" dirty="0">
                <a:solidFill>
                  <a:schemeClr val="tx1"/>
                </a:solidFill>
                <a:ea typeface="ＭＳ Ｐゴシック"/>
                <a:cs typeface="ＭＳ Ｐゴシック"/>
              </a:rPr>
              <a:t>Fire doors</a:t>
            </a:r>
            <a:endParaRPr lang="en-US" dirty="0">
              <a:solidFill>
                <a:schemeClr val="tx1"/>
              </a:solidFill>
              <a:ea typeface="ＭＳ Ｐゴシック"/>
              <a:cs typeface="ＭＳ Ｐゴシック"/>
            </a:endParaRPr>
          </a:p>
        </p:txBody>
      </p:sp>
      <p:sp>
        <p:nvSpPr>
          <p:cNvPr id="10242" name="Content Placeholder 2"/>
          <p:cNvSpPr>
            <a:spLocks noGrp="1"/>
          </p:cNvSpPr>
          <p:nvPr>
            <p:ph sz="quarter" idx="10"/>
          </p:nvPr>
        </p:nvSpPr>
        <p:spPr>
          <a:xfrm>
            <a:off x="850392" y="2715065"/>
            <a:ext cx="3805746" cy="3412684"/>
          </a:xfrm>
        </p:spPr>
        <p:txBody>
          <a:bodyPr/>
          <a:lstStyle/>
          <a:p>
            <a:pPr marL="0" indent="0"/>
            <a:r>
              <a:rPr sz="2400" b="1" dirty="0">
                <a:solidFill>
                  <a:schemeClr val="tx1"/>
                </a:solidFill>
                <a:ea typeface="ＭＳ Ｐゴシック"/>
                <a:cs typeface="ＭＳ Ｐゴシック"/>
              </a:rPr>
              <a:t>For a fire door to be effective, it is usually part of a unit consisting of the door and frame incorporating an intumescent seal or strip which expands when exposed to heat. </a:t>
            </a:r>
          </a:p>
        </p:txBody>
      </p:sp>
      <p:sp>
        <p:nvSpPr>
          <p:cNvPr id="4" name="L-Shape 3"/>
          <p:cNvSpPr/>
          <p:nvPr/>
        </p:nvSpPr>
        <p:spPr>
          <a:xfrm rot="10800000">
            <a:off x="6383338" y="1801814"/>
            <a:ext cx="792162" cy="1006475"/>
          </a:xfrm>
          <a:prstGeom prst="corner">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5" name="Rectangle 4"/>
          <p:cNvSpPr/>
          <p:nvPr/>
        </p:nvSpPr>
        <p:spPr>
          <a:xfrm>
            <a:off x="5159375" y="2290764"/>
            <a:ext cx="1512888" cy="517525"/>
          </a:xfrm>
          <a:prstGeom prst="rect">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10245" name="TextBox 6"/>
          <p:cNvSpPr txBox="1">
            <a:spLocks noChangeArrowheads="1"/>
          </p:cNvSpPr>
          <p:nvPr/>
        </p:nvSpPr>
        <p:spPr bwMode="auto">
          <a:xfrm>
            <a:off x="5159375" y="1833564"/>
            <a:ext cx="865188" cy="244475"/>
          </a:xfrm>
          <a:prstGeom prst="rect">
            <a:avLst/>
          </a:prstGeom>
          <a:noFill/>
          <a:ln w="9525">
            <a:noFill/>
            <a:miter lim="800000"/>
            <a:headEnd/>
            <a:tailEnd/>
          </a:ln>
        </p:spPr>
        <p:txBody>
          <a:bodyPr>
            <a:spAutoFit/>
          </a:bodyPr>
          <a:lstStyle/>
          <a:p>
            <a:r>
              <a:rPr lang="en-GB" sz="1000"/>
              <a:t>Door frame</a:t>
            </a:r>
          </a:p>
        </p:txBody>
      </p:sp>
      <p:cxnSp>
        <p:nvCxnSpPr>
          <p:cNvPr id="7" name="Straight Arrow Connector 6"/>
          <p:cNvCxnSpPr/>
          <p:nvPr/>
        </p:nvCxnSpPr>
        <p:spPr>
          <a:xfrm>
            <a:off x="5916614" y="2081213"/>
            <a:ext cx="358775" cy="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0247" name="TextBox 9"/>
          <p:cNvSpPr txBox="1">
            <a:spLocks noChangeArrowheads="1"/>
          </p:cNvSpPr>
          <p:nvPr/>
        </p:nvSpPr>
        <p:spPr bwMode="auto">
          <a:xfrm>
            <a:off x="5303839" y="3024188"/>
            <a:ext cx="1296987" cy="247650"/>
          </a:xfrm>
          <a:prstGeom prst="rect">
            <a:avLst/>
          </a:prstGeom>
          <a:noFill/>
          <a:ln w="9525">
            <a:noFill/>
            <a:miter lim="800000"/>
            <a:headEnd/>
            <a:tailEnd/>
          </a:ln>
        </p:spPr>
        <p:txBody>
          <a:bodyPr>
            <a:spAutoFit/>
          </a:bodyPr>
          <a:lstStyle/>
          <a:p>
            <a:r>
              <a:rPr lang="en-GB" sz="1000"/>
              <a:t>Intumescent strip</a:t>
            </a:r>
          </a:p>
        </p:txBody>
      </p:sp>
      <p:cxnSp>
        <p:nvCxnSpPr>
          <p:cNvPr id="9" name="Straight Arrow Connector 8"/>
          <p:cNvCxnSpPr/>
          <p:nvPr/>
        </p:nvCxnSpPr>
        <p:spPr>
          <a:xfrm flipV="1">
            <a:off x="6383339" y="2808288"/>
            <a:ext cx="396875" cy="2794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0" name="L-Shape 9"/>
          <p:cNvSpPr/>
          <p:nvPr/>
        </p:nvSpPr>
        <p:spPr>
          <a:xfrm rot="10800000">
            <a:off x="8882064" y="3322638"/>
            <a:ext cx="935037" cy="1009650"/>
          </a:xfrm>
          <a:prstGeom prst="corner">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11" name="Rectangle 10"/>
          <p:cNvSpPr/>
          <p:nvPr/>
        </p:nvSpPr>
        <p:spPr>
          <a:xfrm>
            <a:off x="7602539" y="3887788"/>
            <a:ext cx="1620837" cy="444500"/>
          </a:xfrm>
          <a:prstGeom prst="rect">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a:p>
        </p:txBody>
      </p:sp>
      <p:sp>
        <p:nvSpPr>
          <p:cNvPr id="10251" name="TextBox 20"/>
          <p:cNvSpPr txBox="1">
            <a:spLocks noChangeArrowheads="1"/>
          </p:cNvSpPr>
          <p:nvPr/>
        </p:nvSpPr>
        <p:spPr bwMode="auto">
          <a:xfrm>
            <a:off x="7680325" y="4548188"/>
            <a:ext cx="1295400" cy="400050"/>
          </a:xfrm>
          <a:prstGeom prst="rect">
            <a:avLst/>
          </a:prstGeom>
          <a:noFill/>
          <a:ln w="9525">
            <a:noFill/>
            <a:miter lim="800000"/>
            <a:headEnd/>
            <a:tailEnd/>
          </a:ln>
        </p:spPr>
        <p:txBody>
          <a:bodyPr>
            <a:spAutoFit/>
          </a:bodyPr>
          <a:lstStyle/>
          <a:p>
            <a:r>
              <a:rPr lang="en-GB" sz="1000"/>
              <a:t>Intumescent strip – expands under heat</a:t>
            </a:r>
          </a:p>
        </p:txBody>
      </p:sp>
      <p:cxnSp>
        <p:nvCxnSpPr>
          <p:cNvPr id="13" name="Straight Arrow Connector 12"/>
          <p:cNvCxnSpPr/>
          <p:nvPr/>
        </p:nvCxnSpPr>
        <p:spPr>
          <a:xfrm flipV="1">
            <a:off x="8882064" y="4405313"/>
            <a:ext cx="395287" cy="266700"/>
          </a:xfrm>
          <a:prstGeom prst="straightConnector1">
            <a:avLst/>
          </a:prstGeom>
          <a:ln>
            <a:tailEnd type="arrow"/>
          </a:ln>
        </p:spPr>
        <p:style>
          <a:lnRef idx="2">
            <a:schemeClr val="dk1"/>
          </a:lnRef>
          <a:fillRef idx="0">
            <a:schemeClr val="dk1"/>
          </a:fillRef>
          <a:effectRef idx="1">
            <a:schemeClr val="dk1"/>
          </a:effectRef>
          <a:fontRef idx="minor">
            <a:schemeClr val="tx1"/>
          </a:fontRef>
        </p:style>
      </p:cxnSp>
      <p:sp>
        <p:nvSpPr>
          <p:cNvPr id="14" name="Explosion 1 13"/>
          <p:cNvSpPr/>
          <p:nvPr/>
        </p:nvSpPr>
        <p:spPr>
          <a:xfrm>
            <a:off x="7773988" y="3087689"/>
            <a:ext cx="984250" cy="733425"/>
          </a:xfrm>
          <a:prstGeom prst="irregularSeal1">
            <a:avLst/>
          </a:prstGeom>
          <a:solidFill>
            <a:srgbClr val="FF9933"/>
          </a:solidFill>
        </p:spPr>
        <p:style>
          <a:lnRef idx="1">
            <a:schemeClr val="accent1"/>
          </a:lnRef>
          <a:fillRef idx="1002">
            <a:schemeClr val="lt2"/>
          </a:fillRef>
          <a:effectRef idx="2">
            <a:schemeClr val="accent1"/>
          </a:effectRef>
          <a:fontRef idx="minor">
            <a:schemeClr val="lt1"/>
          </a:fontRef>
        </p:style>
        <p:txBody>
          <a:bodyPr anchor="ctr"/>
          <a:lstStyle/>
          <a:p>
            <a:pPr algn="ctr">
              <a:defRPr/>
            </a:pPr>
            <a:endParaRPr lang="en-GB"/>
          </a:p>
        </p:txBody>
      </p:sp>
      <p:sp>
        <p:nvSpPr>
          <p:cNvPr id="15" name="Rectangle 14"/>
          <p:cNvSpPr/>
          <p:nvPr/>
        </p:nvSpPr>
        <p:spPr>
          <a:xfrm>
            <a:off x="6819900" y="2327275"/>
            <a:ext cx="46038" cy="446088"/>
          </a:xfrm>
          <a:prstGeom prst="rect">
            <a:avLst/>
          </a:prstGeom>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en-GB">
              <a:ln>
                <a:solidFill>
                  <a:sysClr val="windowText" lastClr="000000"/>
                </a:solidFill>
              </a:ln>
            </a:endParaRPr>
          </a:p>
        </p:txBody>
      </p:sp>
      <p:sp>
        <p:nvSpPr>
          <p:cNvPr id="16" name="Flowchart: Delay 15"/>
          <p:cNvSpPr/>
          <p:nvPr/>
        </p:nvSpPr>
        <p:spPr>
          <a:xfrm rot="10800000">
            <a:off x="9177339" y="3887788"/>
            <a:ext cx="200025" cy="431800"/>
          </a:xfrm>
          <a:prstGeom prst="flowChartDelay">
            <a:avLst/>
          </a:prstGeom>
        </p:spPr>
        <p:style>
          <a:lnRef idx="2">
            <a:schemeClr val="dk1">
              <a:shade val="50000"/>
            </a:schemeClr>
          </a:lnRef>
          <a:fillRef idx="1">
            <a:schemeClr val="dk1"/>
          </a:fillRef>
          <a:effectRef idx="0">
            <a:schemeClr val="dk1"/>
          </a:effectRef>
          <a:fontRef idx="minor">
            <a:schemeClr val="lt1"/>
          </a:fontRef>
        </p:style>
        <p:txBody>
          <a:bodyPr anchor="ctr"/>
          <a:lstStyle/>
          <a:p>
            <a:pPr algn="ctr">
              <a:defRPr/>
            </a:pPr>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DF4CD9-EA11-0F7A-99EB-53F421076B41}"/>
              </a:ext>
            </a:extLst>
          </p:cNvPr>
          <p:cNvSpPr>
            <a:spLocks noGrp="1"/>
          </p:cNvSpPr>
          <p:nvPr>
            <p:ph sz="quarter" idx="10"/>
          </p:nvPr>
        </p:nvSpPr>
        <p:spPr>
          <a:xfrm>
            <a:off x="609600" y="1371600"/>
            <a:ext cx="3622964" cy="4755600"/>
          </a:xfrm>
        </p:spPr>
        <p:txBody>
          <a:bodyPr/>
          <a:lstStyle/>
          <a:p>
            <a:pPr marL="0" indent="0">
              <a:buNone/>
            </a:pPr>
            <a:r>
              <a:rPr lang="en-GB" dirty="0"/>
              <a:t>Some details from the Kings road development near the SA1 Campus</a:t>
            </a:r>
          </a:p>
        </p:txBody>
      </p:sp>
      <p:pic>
        <p:nvPicPr>
          <p:cNvPr id="5" name="Picture 4">
            <a:extLst>
              <a:ext uri="{FF2B5EF4-FFF2-40B4-BE49-F238E27FC236}">
                <a16:creationId xmlns:a16="http://schemas.microsoft.com/office/drawing/2014/main" id="{5CAC134C-D53B-4E57-B43E-F668CF3316E3}"/>
              </a:ext>
            </a:extLst>
          </p:cNvPr>
          <p:cNvPicPr>
            <a:picLocks noChangeAspect="1"/>
          </p:cNvPicPr>
          <p:nvPr/>
        </p:nvPicPr>
        <p:blipFill rotWithShape="1">
          <a:blip r:embed="rId2"/>
          <a:srcRect l="34781" t="14949" r="4343" b="5354"/>
          <a:stretch/>
        </p:blipFill>
        <p:spPr>
          <a:xfrm>
            <a:off x="4466428" y="218553"/>
            <a:ext cx="7356764" cy="6420893"/>
          </a:xfrm>
          <a:prstGeom prst="rect">
            <a:avLst/>
          </a:prstGeom>
        </p:spPr>
      </p:pic>
    </p:spTree>
    <p:extLst>
      <p:ext uri="{BB962C8B-B14F-4D97-AF65-F5344CB8AC3E}">
        <p14:creationId xmlns:p14="http://schemas.microsoft.com/office/powerpoint/2010/main" val="145454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DF4CD9-EA11-0F7A-99EB-53F421076B41}"/>
              </a:ext>
            </a:extLst>
          </p:cNvPr>
          <p:cNvSpPr>
            <a:spLocks noGrp="1"/>
          </p:cNvSpPr>
          <p:nvPr>
            <p:ph sz="quarter" idx="10"/>
          </p:nvPr>
        </p:nvSpPr>
        <p:spPr>
          <a:xfrm>
            <a:off x="616526" y="284018"/>
            <a:ext cx="11097491" cy="4755600"/>
          </a:xfrm>
        </p:spPr>
        <p:txBody>
          <a:bodyPr/>
          <a:lstStyle/>
          <a:p>
            <a:r>
              <a:rPr lang="en-GB" dirty="0"/>
              <a:t>Some details from the Kings road development near the SA1 Campus</a:t>
            </a:r>
          </a:p>
        </p:txBody>
      </p:sp>
      <p:pic>
        <p:nvPicPr>
          <p:cNvPr id="4" name="Picture 3">
            <a:extLst>
              <a:ext uri="{FF2B5EF4-FFF2-40B4-BE49-F238E27FC236}">
                <a16:creationId xmlns:a16="http://schemas.microsoft.com/office/drawing/2014/main" id="{7288177D-4F92-9B12-ADDE-96F5321D8252}"/>
              </a:ext>
            </a:extLst>
          </p:cNvPr>
          <p:cNvPicPr>
            <a:picLocks noChangeAspect="1"/>
          </p:cNvPicPr>
          <p:nvPr/>
        </p:nvPicPr>
        <p:blipFill rotWithShape="1">
          <a:blip r:embed="rId2"/>
          <a:srcRect l="4007" t="27576" r="1986" b="8788"/>
          <a:stretch/>
        </p:blipFill>
        <p:spPr>
          <a:xfrm>
            <a:off x="214745" y="1452791"/>
            <a:ext cx="11977255" cy="5405210"/>
          </a:xfrm>
          <a:prstGeom prst="rect">
            <a:avLst/>
          </a:prstGeom>
        </p:spPr>
      </p:pic>
    </p:spTree>
    <p:extLst>
      <p:ext uri="{BB962C8B-B14F-4D97-AF65-F5344CB8AC3E}">
        <p14:creationId xmlns:p14="http://schemas.microsoft.com/office/powerpoint/2010/main" val="29677755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Title 1"/>
          <p:cNvSpPr>
            <a:spLocks noGrp="1"/>
          </p:cNvSpPr>
          <p:nvPr>
            <p:ph type="title"/>
          </p:nvPr>
        </p:nvSpPr>
        <p:spPr>
          <a:xfrm>
            <a:off x="0" y="-8540"/>
            <a:ext cx="10881360" cy="1069848"/>
          </a:xfrm>
        </p:spPr>
        <p:txBody>
          <a:bodyPr/>
          <a:lstStyle/>
          <a:p>
            <a:r>
              <a:rPr lang="en-GB" dirty="0">
                <a:ea typeface="ＭＳ Ｐゴシック"/>
                <a:cs typeface="ＭＳ Ｐゴシック"/>
              </a:rPr>
              <a:t>Fire doors</a:t>
            </a:r>
            <a:endParaRPr lang="en-US" dirty="0">
              <a:ea typeface="ＭＳ Ｐゴシック"/>
              <a:cs typeface="ＭＳ Ｐゴシック"/>
            </a:endParaRPr>
          </a:p>
        </p:txBody>
      </p:sp>
      <p:sp>
        <p:nvSpPr>
          <p:cNvPr id="11266" name="Content Placeholder 2"/>
          <p:cNvSpPr>
            <a:spLocks noGrp="1"/>
          </p:cNvSpPr>
          <p:nvPr>
            <p:ph sz="quarter" idx="10"/>
          </p:nvPr>
        </p:nvSpPr>
        <p:spPr>
          <a:xfrm>
            <a:off x="4943476" y="1628776"/>
            <a:ext cx="2016125" cy="4498975"/>
          </a:xfrm>
        </p:spPr>
        <p:txBody>
          <a:bodyPr/>
          <a:lstStyle/>
          <a:p>
            <a:pPr marL="0" indent="0">
              <a:spcAft>
                <a:spcPct val="0"/>
              </a:spcAft>
              <a:buNone/>
            </a:pPr>
            <a:r>
              <a:rPr sz="1800" dirty="0">
                <a:ea typeface="ＭＳ Ｐゴシック"/>
                <a:cs typeface="ＭＳ Ｐゴシック"/>
              </a:rPr>
              <a:t>The seal can be fitted into the door edge. </a:t>
            </a:r>
            <a:endParaRPr lang="en-GB" sz="1800" dirty="0">
              <a:ea typeface="ＭＳ Ｐゴシック"/>
              <a:cs typeface="ＭＳ Ｐゴシック"/>
            </a:endParaRPr>
          </a:p>
          <a:p>
            <a:pPr marL="0" indent="0">
              <a:spcAft>
                <a:spcPct val="0"/>
              </a:spcAft>
              <a:buNone/>
            </a:pPr>
            <a:endParaRPr sz="1800" dirty="0">
              <a:ea typeface="ＭＳ Ｐゴシック"/>
              <a:cs typeface="ＭＳ Ｐゴシック"/>
            </a:endParaRPr>
          </a:p>
          <a:p>
            <a:pPr marL="0" indent="0">
              <a:spcAft>
                <a:spcPct val="0"/>
              </a:spcAft>
              <a:buNone/>
            </a:pPr>
            <a:r>
              <a:rPr sz="1800" dirty="0">
                <a:ea typeface="ＭＳ Ｐゴシック"/>
                <a:cs typeface="ＭＳ Ｐゴシック"/>
              </a:rPr>
              <a:t>A door with a fire rating FD60 will require two strips. </a:t>
            </a:r>
          </a:p>
        </p:txBody>
      </p:sp>
      <p:pic>
        <p:nvPicPr>
          <p:cNvPr id="11267" name="Picture 4"/>
          <p:cNvPicPr>
            <a:picLocks noChangeAspect="1" noChangeArrowheads="1"/>
          </p:cNvPicPr>
          <p:nvPr/>
        </p:nvPicPr>
        <p:blipFill>
          <a:blip r:embed="rId2"/>
          <a:srcRect/>
          <a:stretch>
            <a:fillRect/>
          </a:stretch>
        </p:blipFill>
        <p:spPr bwMode="auto">
          <a:xfrm>
            <a:off x="1992313" y="1628775"/>
            <a:ext cx="2794000" cy="3848100"/>
          </a:xfrm>
          <a:prstGeom prst="rect">
            <a:avLst/>
          </a:prstGeom>
          <a:noFill/>
          <a:ln w="9525">
            <a:noFill/>
            <a:miter lim="800000"/>
            <a:headEnd/>
            <a:tailEnd/>
          </a:ln>
        </p:spPr>
      </p:pic>
      <p:pic>
        <p:nvPicPr>
          <p:cNvPr id="11268" name="Picture 5"/>
          <p:cNvPicPr>
            <a:picLocks noChangeAspect="1" noChangeArrowheads="1"/>
          </p:cNvPicPr>
          <p:nvPr/>
        </p:nvPicPr>
        <p:blipFill>
          <a:blip r:embed="rId3"/>
          <a:srcRect/>
          <a:stretch>
            <a:fillRect/>
          </a:stretch>
        </p:blipFill>
        <p:spPr bwMode="auto">
          <a:xfrm>
            <a:off x="7319964" y="1751014"/>
            <a:ext cx="2827337" cy="3773487"/>
          </a:xfrm>
          <a:prstGeom prst="rect">
            <a:avLst/>
          </a:prstGeom>
          <a:noFill/>
          <a:ln w="9525">
            <a:noFill/>
            <a:miter lim="800000"/>
            <a:headEnd/>
            <a:tailEnd/>
          </a:ln>
        </p:spPr>
      </p:pic>
      <p:sp>
        <p:nvSpPr>
          <p:cNvPr id="11269" name="Rectangle 6"/>
          <p:cNvSpPr>
            <a:spLocks noChangeArrowheads="1"/>
          </p:cNvSpPr>
          <p:nvPr/>
        </p:nvSpPr>
        <p:spPr bwMode="auto">
          <a:xfrm>
            <a:off x="1847851" y="5537200"/>
            <a:ext cx="3311525" cy="641350"/>
          </a:xfrm>
          <a:prstGeom prst="rect">
            <a:avLst/>
          </a:prstGeom>
          <a:noFill/>
          <a:ln w="9525">
            <a:noFill/>
            <a:miter lim="800000"/>
            <a:headEnd/>
            <a:tailEnd/>
          </a:ln>
        </p:spPr>
        <p:txBody>
          <a:bodyPr>
            <a:spAutoFit/>
          </a:bodyPr>
          <a:lstStyle/>
          <a:p>
            <a:r>
              <a:rPr lang="en-GB" dirty="0">
                <a:solidFill>
                  <a:schemeClr val="bg1"/>
                </a:solidFill>
              </a:rPr>
              <a:t>Should generally not be less than 44mm in thickness</a:t>
            </a:r>
          </a:p>
        </p:txBody>
      </p:sp>
      <p:sp>
        <p:nvSpPr>
          <p:cNvPr id="11270" name="Rectangle 8"/>
          <p:cNvSpPr>
            <a:spLocks noChangeArrowheads="1"/>
          </p:cNvSpPr>
          <p:nvPr/>
        </p:nvSpPr>
        <p:spPr bwMode="auto">
          <a:xfrm>
            <a:off x="7094539" y="5589588"/>
            <a:ext cx="3278187" cy="641350"/>
          </a:xfrm>
          <a:prstGeom prst="rect">
            <a:avLst/>
          </a:prstGeom>
          <a:noFill/>
          <a:ln w="9525">
            <a:noFill/>
            <a:miter lim="800000"/>
            <a:headEnd/>
            <a:tailEnd/>
          </a:ln>
        </p:spPr>
        <p:txBody>
          <a:bodyPr>
            <a:spAutoFit/>
          </a:bodyPr>
          <a:lstStyle/>
          <a:p>
            <a:r>
              <a:rPr lang="en-GB" dirty="0">
                <a:solidFill>
                  <a:schemeClr val="bg1"/>
                </a:solidFill>
              </a:rPr>
              <a:t>Should generally not be less than 54mm in thickness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Title 1"/>
          <p:cNvSpPr>
            <a:spLocks noGrp="1"/>
          </p:cNvSpPr>
          <p:nvPr>
            <p:ph type="title"/>
          </p:nvPr>
        </p:nvSpPr>
        <p:spPr/>
        <p:txBody>
          <a:bodyPr/>
          <a:lstStyle/>
          <a:p>
            <a:r>
              <a:rPr lang="en-GB">
                <a:ea typeface="ＭＳ Ｐゴシック"/>
                <a:cs typeface="ＭＳ Ｐゴシック"/>
              </a:rPr>
              <a:t>Fire doors</a:t>
            </a:r>
            <a:endParaRPr lang="en-US">
              <a:ea typeface="ＭＳ Ｐゴシック"/>
              <a:cs typeface="ＭＳ Ｐゴシック"/>
            </a:endParaRPr>
          </a:p>
        </p:txBody>
      </p:sp>
      <p:sp>
        <p:nvSpPr>
          <p:cNvPr id="12290" name="Content Placeholder 2"/>
          <p:cNvSpPr>
            <a:spLocks noGrp="1"/>
          </p:cNvSpPr>
          <p:nvPr>
            <p:ph sz="quarter" idx="10"/>
          </p:nvPr>
        </p:nvSpPr>
        <p:spPr>
          <a:xfrm>
            <a:off x="1523747" y="2006752"/>
            <a:ext cx="4114800" cy="4756150"/>
          </a:xfrm>
        </p:spPr>
        <p:txBody>
          <a:bodyPr/>
          <a:lstStyle/>
          <a:p>
            <a:pPr marL="0" indent="0">
              <a:spcAft>
                <a:spcPct val="0"/>
              </a:spcAft>
              <a:buNone/>
            </a:pPr>
            <a:r>
              <a:rPr sz="1800" dirty="0">
                <a:ea typeface="ＭＳ Ｐゴシック"/>
                <a:cs typeface="ＭＳ Ｐゴシック"/>
              </a:rPr>
              <a:t>Fire doors have a means of identifying their rating.</a:t>
            </a:r>
          </a:p>
          <a:p>
            <a:pPr marL="0" indent="0">
              <a:spcAft>
                <a:spcPct val="0"/>
              </a:spcAft>
            </a:pPr>
            <a:endParaRPr sz="1800" dirty="0">
              <a:ea typeface="ＭＳ Ｐゴシック"/>
              <a:cs typeface="ＭＳ Ｐゴシック"/>
            </a:endParaRPr>
          </a:p>
          <a:p>
            <a:pPr marL="0" indent="0">
              <a:spcAft>
                <a:spcPct val="0"/>
              </a:spcAft>
            </a:pPr>
            <a:r>
              <a:rPr lang="en-US" sz="1800" dirty="0">
                <a:ea typeface="ＭＳ Ｐゴシック"/>
                <a:cs typeface="ＭＳ Ｐゴシック"/>
              </a:rPr>
              <a:t>FD30 – 30 minutes</a:t>
            </a:r>
          </a:p>
          <a:p>
            <a:pPr marL="0" indent="0">
              <a:spcAft>
                <a:spcPct val="0"/>
              </a:spcAft>
            </a:pPr>
            <a:r>
              <a:rPr lang="en-US" sz="1800" dirty="0">
                <a:ea typeface="ＭＳ Ｐゴシック"/>
                <a:cs typeface="ＭＳ Ｐゴシック"/>
              </a:rPr>
              <a:t>FD60 – 60 minutes</a:t>
            </a:r>
          </a:p>
          <a:p>
            <a:pPr marL="0" indent="0">
              <a:spcAft>
                <a:spcPct val="0"/>
              </a:spcAft>
            </a:pPr>
            <a:r>
              <a:rPr lang="en-US" sz="1800" dirty="0">
                <a:ea typeface="ＭＳ Ｐゴシック"/>
                <a:cs typeface="ＭＳ Ｐゴシック"/>
              </a:rPr>
              <a:t>FD90 – 90 minutes</a:t>
            </a:r>
          </a:p>
          <a:p>
            <a:pPr marL="0" indent="0">
              <a:spcAft>
                <a:spcPct val="0"/>
              </a:spcAft>
            </a:pPr>
            <a:r>
              <a:rPr lang="en-US" sz="1800" dirty="0">
                <a:ea typeface="ＭＳ Ｐゴシック"/>
                <a:cs typeface="ＭＳ Ｐゴシック"/>
              </a:rPr>
              <a:t>FD120 – 120 minutes</a:t>
            </a:r>
          </a:p>
          <a:p>
            <a:pPr marL="0" indent="0">
              <a:spcAft>
                <a:spcPct val="0"/>
              </a:spcAft>
            </a:pPr>
            <a:endParaRPr lang="en-US" dirty="0">
              <a:ea typeface="ＭＳ Ｐゴシック"/>
              <a:cs typeface="ＭＳ Ｐゴシック"/>
            </a:endParaRPr>
          </a:p>
        </p:txBody>
      </p:sp>
      <p:pic>
        <p:nvPicPr>
          <p:cNvPr id="12291" name="Picture 8" descr="http://www.trada.co.uk/techinfo/library/view/4C47ABE6-5245-4A31-BE50-5315B40F091C/Checking+and+specifying+fire+doors/Plugcard.jpg"/>
          <p:cNvPicPr>
            <a:picLocks noChangeAspect="1" noChangeArrowheads="1"/>
          </p:cNvPicPr>
          <p:nvPr/>
        </p:nvPicPr>
        <p:blipFill>
          <a:blip r:embed="rId2"/>
          <a:srcRect l="6055" t="19633" r="5591" b="10210"/>
          <a:stretch>
            <a:fillRect/>
          </a:stretch>
        </p:blipFill>
        <p:spPr bwMode="auto">
          <a:xfrm>
            <a:off x="6291072" y="706637"/>
            <a:ext cx="4452832" cy="5363734"/>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Title 1"/>
          <p:cNvSpPr>
            <a:spLocks noGrp="1"/>
          </p:cNvSpPr>
          <p:nvPr>
            <p:ph type="title"/>
          </p:nvPr>
        </p:nvSpPr>
        <p:spPr>
          <a:xfrm>
            <a:off x="0" y="-160582"/>
            <a:ext cx="10881360" cy="1069848"/>
          </a:xfrm>
        </p:spPr>
        <p:txBody>
          <a:bodyPr/>
          <a:lstStyle/>
          <a:p>
            <a:r>
              <a:rPr lang="en-GB" dirty="0">
                <a:ea typeface="ＭＳ Ｐゴシック"/>
                <a:cs typeface="ＭＳ Ｐゴシック"/>
              </a:rPr>
              <a:t>Fire doors</a:t>
            </a:r>
            <a:endParaRPr lang="en-US" dirty="0">
              <a:ea typeface="ＭＳ Ｐゴシック"/>
              <a:cs typeface="ＭＳ Ｐゴシック"/>
            </a:endParaRPr>
          </a:p>
        </p:txBody>
      </p:sp>
      <p:sp>
        <p:nvSpPr>
          <p:cNvPr id="13314" name="Content Placeholder 2"/>
          <p:cNvSpPr>
            <a:spLocks noGrp="1"/>
          </p:cNvSpPr>
          <p:nvPr>
            <p:ph sz="quarter" idx="10"/>
          </p:nvPr>
        </p:nvSpPr>
        <p:spPr>
          <a:xfrm>
            <a:off x="531119" y="859646"/>
            <a:ext cx="11438213" cy="5089088"/>
          </a:xfrm>
        </p:spPr>
        <p:txBody>
          <a:bodyPr/>
          <a:lstStyle/>
          <a:p>
            <a:pPr marL="0" indent="0">
              <a:spcAft>
                <a:spcPct val="0"/>
              </a:spcAft>
              <a:buNone/>
            </a:pPr>
            <a:r>
              <a:rPr lang="en-GB" dirty="0"/>
              <a:t>It’s recommended that at least 3 hinges should be used on fire and escape route doors. The following are examples of typical hinge positions</a:t>
            </a:r>
            <a:endParaRPr dirty="0">
              <a:ea typeface="ＭＳ Ｐゴシック"/>
              <a:cs typeface="ＭＳ Ｐゴシック"/>
            </a:endParaRPr>
          </a:p>
          <a:p>
            <a:pPr marL="0" indent="0">
              <a:spcAft>
                <a:spcPct val="0"/>
              </a:spcAft>
            </a:pPr>
            <a:endParaRPr dirty="0">
              <a:ea typeface="ＭＳ Ｐゴシック"/>
              <a:cs typeface="ＭＳ Ｐゴシック"/>
            </a:endParaRPr>
          </a:p>
          <a:p>
            <a:pPr marL="0" indent="0">
              <a:spcAft>
                <a:spcPct val="0"/>
              </a:spcAft>
            </a:pPr>
            <a:endParaRPr dirty="0">
              <a:ea typeface="ＭＳ Ｐゴシック"/>
              <a:cs typeface="ＭＳ Ｐゴシック"/>
            </a:endParaRPr>
          </a:p>
          <a:p>
            <a:pPr marL="0" indent="0">
              <a:spcAft>
                <a:spcPct val="0"/>
              </a:spcAft>
            </a:pPr>
            <a:endParaRPr dirty="0">
              <a:ea typeface="ＭＳ Ｐゴシック"/>
              <a:cs typeface="ＭＳ Ｐゴシック"/>
            </a:endParaRPr>
          </a:p>
          <a:p>
            <a:pPr marL="0" indent="0">
              <a:spcAft>
                <a:spcPct val="0"/>
              </a:spcAft>
            </a:pPr>
            <a:endParaRPr dirty="0">
              <a:ea typeface="ＭＳ Ｐゴシック"/>
              <a:cs typeface="ＭＳ Ｐゴシック"/>
            </a:endParaRPr>
          </a:p>
          <a:p>
            <a:pPr marL="0" indent="0">
              <a:spcAft>
                <a:spcPct val="0"/>
              </a:spcAft>
            </a:pPr>
            <a:endParaRPr dirty="0">
              <a:ea typeface="ＭＳ Ｐゴシック"/>
              <a:cs typeface="ＭＳ Ｐゴシック"/>
            </a:endParaRPr>
          </a:p>
          <a:p>
            <a:pPr marL="0" indent="0">
              <a:spcAft>
                <a:spcPct val="0"/>
              </a:spcAft>
            </a:pPr>
            <a:endParaRPr dirty="0">
              <a:ea typeface="ＭＳ Ｐゴシック"/>
              <a:cs typeface="ＭＳ Ｐゴシック"/>
            </a:endParaRPr>
          </a:p>
          <a:p>
            <a:pPr marL="0" indent="0">
              <a:buNone/>
            </a:pPr>
            <a:r>
              <a:rPr lang="en-GB" dirty="0"/>
              <a:t>Hinges must be positioned as the test certificate for each door set used specifies. </a:t>
            </a:r>
          </a:p>
          <a:p>
            <a:pPr marL="0" indent="0">
              <a:buNone/>
            </a:pPr>
            <a:r>
              <a:rPr lang="en-GB" dirty="0"/>
              <a:t>Different hinge positions will have different effects on door performance, on heavier doors 4 hinges are more common.</a:t>
            </a:r>
          </a:p>
        </p:txBody>
      </p:sp>
      <p:pic>
        <p:nvPicPr>
          <p:cNvPr id="2" name="Picture 1"/>
          <p:cNvPicPr>
            <a:picLocks noChangeAspect="1"/>
          </p:cNvPicPr>
          <p:nvPr/>
        </p:nvPicPr>
        <p:blipFill rotWithShape="1">
          <a:blip r:embed="rId2"/>
          <a:srcRect l="8059"/>
          <a:stretch/>
        </p:blipFill>
        <p:spPr>
          <a:xfrm>
            <a:off x="2181623" y="1847190"/>
            <a:ext cx="7828753" cy="2592288"/>
          </a:xfrm>
          <a:prstGeom prst="rect">
            <a:avLst/>
          </a:prstGeom>
        </p:spPr>
      </p:pic>
    </p:spTree>
    <p:extLst>
      <p:ext uri="{BB962C8B-B14F-4D97-AF65-F5344CB8AC3E}">
        <p14:creationId xmlns:p14="http://schemas.microsoft.com/office/powerpoint/2010/main" val="3810382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C8EAD-2003-F023-0A3D-7671D0ED76A1}"/>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A5656D2B-607F-C8A6-E8C8-4D6A088CA751}"/>
              </a:ext>
            </a:extLst>
          </p:cNvPr>
          <p:cNvSpPr>
            <a:spLocks noGrp="1"/>
          </p:cNvSpPr>
          <p:nvPr>
            <p:ph sz="quarter" idx="10"/>
          </p:nvPr>
        </p:nvSpPr>
        <p:spPr>
          <a:xfrm>
            <a:off x="609600" y="2228508"/>
            <a:ext cx="10972800" cy="3898692"/>
          </a:xfrm>
        </p:spPr>
        <p:txBody>
          <a:bodyPr/>
          <a:lstStyle/>
          <a:p>
            <a:r>
              <a:rPr lang="en-GB" dirty="0"/>
              <a:t>Take a look at the </a:t>
            </a:r>
            <a:r>
              <a:rPr lang="en-GB" dirty="0">
                <a:hlinkClick r:id="rId2"/>
              </a:rPr>
              <a:t>building regulations</a:t>
            </a:r>
            <a:r>
              <a:rPr lang="en-GB" dirty="0"/>
              <a:t>. </a:t>
            </a:r>
          </a:p>
          <a:p>
            <a:endParaRPr lang="en-GB" dirty="0"/>
          </a:p>
          <a:p>
            <a:r>
              <a:rPr lang="en-GB" dirty="0"/>
              <a:t>What rating fire door is needed between a garage a house where the garage is attached to the house.</a:t>
            </a:r>
          </a:p>
          <a:p>
            <a:endParaRPr lang="en-GB" dirty="0"/>
          </a:p>
          <a:p>
            <a:r>
              <a:rPr lang="en-GB" dirty="0"/>
              <a:t>Are there any other special requirements for this door?</a:t>
            </a:r>
          </a:p>
        </p:txBody>
      </p:sp>
    </p:spTree>
    <p:extLst>
      <p:ext uri="{BB962C8B-B14F-4D97-AF65-F5344CB8AC3E}">
        <p14:creationId xmlns:p14="http://schemas.microsoft.com/office/powerpoint/2010/main" val="11800862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1142A-93CB-080B-42A3-077019ACC0DC}"/>
              </a:ext>
            </a:extLst>
          </p:cNvPr>
          <p:cNvSpPr>
            <a:spLocks noGrp="1"/>
          </p:cNvSpPr>
          <p:nvPr>
            <p:ph type="title"/>
          </p:nvPr>
        </p:nvSpPr>
        <p:spPr>
          <a:xfrm>
            <a:off x="254646" y="153231"/>
            <a:ext cx="10881360" cy="1069848"/>
          </a:xfrm>
        </p:spPr>
        <p:txBody>
          <a:bodyPr/>
          <a:lstStyle/>
          <a:p>
            <a:r>
              <a:rPr lang="en-GB" dirty="0"/>
              <a:t>Compartmentation </a:t>
            </a:r>
            <a:r>
              <a:rPr lang="en-GB" sz="2000" dirty="0">
                <a:latin typeface="+mn-lt"/>
              </a:rPr>
              <a:t>continued </a:t>
            </a:r>
            <a:endParaRPr lang="en-GB" dirty="0">
              <a:latin typeface="+mn-lt"/>
            </a:endParaRPr>
          </a:p>
        </p:txBody>
      </p:sp>
      <p:pic>
        <p:nvPicPr>
          <p:cNvPr id="5" name="Content Placeholder 4">
            <a:extLst>
              <a:ext uri="{FF2B5EF4-FFF2-40B4-BE49-F238E27FC236}">
                <a16:creationId xmlns:a16="http://schemas.microsoft.com/office/drawing/2014/main" id="{0A365E65-9106-0161-94C5-DDDE1AFF84E5}"/>
              </a:ext>
            </a:extLst>
          </p:cNvPr>
          <p:cNvPicPr>
            <a:picLocks noGrp="1" noChangeAspect="1"/>
          </p:cNvPicPr>
          <p:nvPr>
            <p:ph sz="quarter" idx="10"/>
          </p:nvPr>
        </p:nvPicPr>
        <p:blipFill rotWithShape="1">
          <a:blip r:embed="rId2"/>
          <a:srcRect l="7859" t="15730" r="4266" b="14650"/>
          <a:stretch/>
        </p:blipFill>
        <p:spPr>
          <a:xfrm>
            <a:off x="3498273" y="2266173"/>
            <a:ext cx="8693727" cy="4591827"/>
          </a:xfrm>
        </p:spPr>
      </p:pic>
      <p:sp>
        <p:nvSpPr>
          <p:cNvPr id="6" name="TextBox 5">
            <a:extLst>
              <a:ext uri="{FF2B5EF4-FFF2-40B4-BE49-F238E27FC236}">
                <a16:creationId xmlns:a16="http://schemas.microsoft.com/office/drawing/2014/main" id="{C56DFB90-A5AB-A439-CC78-0854B34D953B}"/>
              </a:ext>
            </a:extLst>
          </p:cNvPr>
          <p:cNvSpPr txBox="1"/>
          <p:nvPr/>
        </p:nvSpPr>
        <p:spPr>
          <a:xfrm>
            <a:off x="646103" y="1190628"/>
            <a:ext cx="10085777" cy="646331"/>
          </a:xfrm>
          <a:prstGeom prst="rect">
            <a:avLst/>
          </a:prstGeom>
          <a:noFill/>
        </p:spPr>
        <p:txBody>
          <a:bodyPr wrap="square" rtlCol="0">
            <a:spAutoFit/>
          </a:bodyPr>
          <a:lstStyle/>
          <a:p>
            <a:r>
              <a:rPr lang="en-GB" dirty="0">
                <a:solidFill>
                  <a:schemeClr val="bg1"/>
                </a:solidFill>
              </a:rPr>
              <a:t>Take a look at some of the Kings Road Drawings. Focus on material choices and construction methods for elements such as floors and walls. How does their construction slow the spread of fire?</a:t>
            </a:r>
          </a:p>
        </p:txBody>
      </p:sp>
    </p:spTree>
    <p:extLst>
      <p:ext uri="{BB962C8B-B14F-4D97-AF65-F5344CB8AC3E}">
        <p14:creationId xmlns:p14="http://schemas.microsoft.com/office/powerpoint/2010/main" val="14204642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26</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717283" y="1532799"/>
            <a:ext cx="11356081" cy="5262979"/>
          </a:xfrm>
          <a:prstGeom prst="rect">
            <a:avLst/>
          </a:prstGeom>
          <a:noFill/>
        </p:spPr>
        <p:txBody>
          <a:bodyPr wrap="square">
            <a:spAutoFit/>
          </a:bodyPr>
          <a:lstStyle/>
          <a:p>
            <a:r>
              <a:rPr lang="en-GB" sz="2400" b="1" u="sng" dirty="0">
                <a:solidFill>
                  <a:schemeClr val="bg1"/>
                </a:solidFill>
              </a:rPr>
              <a:t>Passive envelope protection</a:t>
            </a:r>
          </a:p>
          <a:p>
            <a:endParaRPr lang="en-GB" sz="2400" dirty="0">
              <a:solidFill>
                <a:schemeClr val="bg1"/>
              </a:solidFill>
            </a:endParaRPr>
          </a:p>
          <a:p>
            <a:r>
              <a:rPr lang="en-GB" sz="2400" dirty="0">
                <a:solidFill>
                  <a:schemeClr val="bg1"/>
                </a:solidFill>
              </a:rPr>
              <a:t>Limits the threat posed by a fire to adjoining properties and people outside the building, as well as to limit the possibility of a fire starting as a result of a fire in an adjoining building.</a:t>
            </a:r>
          </a:p>
          <a:p>
            <a:endParaRPr lang="en-GB" sz="2400" dirty="0">
              <a:solidFill>
                <a:schemeClr val="bg1"/>
              </a:solidFill>
            </a:endParaRPr>
          </a:p>
          <a:p>
            <a:r>
              <a:rPr lang="en-GB" sz="2400" dirty="0">
                <a:solidFill>
                  <a:schemeClr val="bg1"/>
                </a:solidFill>
              </a:rPr>
              <a:t>Attention needs to be focused on the roof and external walls. Once alight, a roof can discharge flaming particles carried by convection currents, which pose a hazard if they land on other buildings. </a:t>
            </a:r>
          </a:p>
          <a:p>
            <a:endParaRPr lang="en-GB" sz="2400" dirty="0">
              <a:solidFill>
                <a:schemeClr val="bg1"/>
              </a:solidFill>
            </a:endParaRPr>
          </a:p>
          <a:p>
            <a:r>
              <a:rPr lang="en-GB" sz="2400" dirty="0">
                <a:solidFill>
                  <a:schemeClr val="bg1"/>
                </a:solidFill>
              </a:rPr>
              <a:t>External walls need careful consideration as heat radiated through them from a burning building might ignite adjoining buildings if they are too close. The danger of radiant heat can be reduced by restricting the number of openings in the external walls of a building if it is close to other buildings.</a:t>
            </a:r>
          </a:p>
        </p:txBody>
      </p:sp>
    </p:spTree>
    <p:extLst>
      <p:ext uri="{BB962C8B-B14F-4D97-AF65-F5344CB8AC3E}">
        <p14:creationId xmlns:p14="http://schemas.microsoft.com/office/powerpoint/2010/main" val="1675059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27</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835919" y="1658734"/>
            <a:ext cx="11356081" cy="1938992"/>
          </a:xfrm>
          <a:prstGeom prst="rect">
            <a:avLst/>
          </a:prstGeom>
          <a:noFill/>
        </p:spPr>
        <p:txBody>
          <a:bodyPr wrap="square">
            <a:spAutoFit/>
          </a:bodyPr>
          <a:lstStyle/>
          <a:p>
            <a:r>
              <a:rPr lang="en-GB" sz="2400" b="1" u="sng" dirty="0">
                <a:solidFill>
                  <a:schemeClr val="bg1"/>
                </a:solidFill>
              </a:rPr>
              <a:t>Active measures</a:t>
            </a:r>
          </a:p>
          <a:p>
            <a:endParaRPr lang="en-GB" sz="2400" b="1" u="sng" dirty="0">
              <a:solidFill>
                <a:schemeClr val="bg1"/>
              </a:solidFill>
            </a:endParaRPr>
          </a:p>
          <a:p>
            <a:r>
              <a:rPr lang="en-GB" sz="2400" dirty="0">
                <a:solidFill>
                  <a:schemeClr val="bg1"/>
                </a:solidFill>
              </a:rPr>
              <a:t>These are measures that operate only in the event of a fire. They are mostly concerned with the particular problem of smoke control and the limitation of the spread of smoke throughout a building.</a:t>
            </a:r>
          </a:p>
        </p:txBody>
      </p:sp>
    </p:spTree>
    <p:extLst>
      <p:ext uri="{BB962C8B-B14F-4D97-AF65-F5344CB8AC3E}">
        <p14:creationId xmlns:p14="http://schemas.microsoft.com/office/powerpoint/2010/main" val="32830384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1008440" y="246888"/>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28</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835919" y="1658734"/>
            <a:ext cx="11356081" cy="4154984"/>
          </a:xfrm>
          <a:prstGeom prst="rect">
            <a:avLst/>
          </a:prstGeom>
          <a:noFill/>
        </p:spPr>
        <p:txBody>
          <a:bodyPr wrap="square">
            <a:spAutoFit/>
          </a:bodyPr>
          <a:lstStyle/>
          <a:p>
            <a:r>
              <a:rPr lang="en-GB" sz="2400" b="1" u="sng">
                <a:solidFill>
                  <a:schemeClr val="bg1"/>
                </a:solidFill>
              </a:rPr>
              <a:t>Active - Pressurisation</a:t>
            </a:r>
            <a:endParaRPr lang="en-GB" sz="2400" b="1" u="sng" dirty="0">
              <a:solidFill>
                <a:schemeClr val="bg1"/>
              </a:solidFill>
            </a:endParaRPr>
          </a:p>
          <a:p>
            <a:endParaRPr lang="en-GB" sz="2400" dirty="0">
              <a:solidFill>
                <a:schemeClr val="bg1"/>
              </a:solidFill>
            </a:endParaRPr>
          </a:p>
          <a:p>
            <a:r>
              <a:rPr lang="en-GB" sz="2400" dirty="0">
                <a:solidFill>
                  <a:schemeClr val="bg1"/>
                </a:solidFill>
              </a:rPr>
              <a:t>Even when well designed, it is inevitable that doors on escape routes will have to be opened and that smoke will therefore flow into the protected area. This danger can be reduced by using lobby access to staircases which provide a form of 'airlock' where only one door will be open at any time.</a:t>
            </a:r>
          </a:p>
          <a:p>
            <a:endParaRPr lang="en-GB" sz="2400" dirty="0">
              <a:solidFill>
                <a:schemeClr val="bg1"/>
              </a:solidFill>
            </a:endParaRPr>
          </a:p>
          <a:p>
            <a:r>
              <a:rPr lang="en-GB" sz="2400" dirty="0">
                <a:solidFill>
                  <a:schemeClr val="bg1"/>
                </a:solidFill>
              </a:rPr>
              <a:t>An alternative approach is to pressurise protected areas such as corridors and stairs. Fresh air is supplied to the area to be kept smoke-free and the air pressure is maintained above that of surrounding rooms. If a door into the pressurised area is opened, air will flow out rather than smoke flowing in.</a:t>
            </a:r>
          </a:p>
        </p:txBody>
      </p:sp>
    </p:spTree>
    <p:extLst>
      <p:ext uri="{BB962C8B-B14F-4D97-AF65-F5344CB8AC3E}">
        <p14:creationId xmlns:p14="http://schemas.microsoft.com/office/powerpoint/2010/main" val="32716188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850392" y="-224001"/>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29</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589788" y="1302830"/>
            <a:ext cx="11534946" cy="4247317"/>
          </a:xfrm>
          <a:prstGeom prst="rect">
            <a:avLst/>
          </a:prstGeom>
          <a:noFill/>
        </p:spPr>
        <p:txBody>
          <a:bodyPr wrap="square">
            <a:spAutoFit/>
          </a:bodyPr>
          <a:lstStyle/>
          <a:p>
            <a:r>
              <a:rPr lang="en-GB" sz="2400" b="1" u="sng" dirty="0">
                <a:solidFill>
                  <a:schemeClr val="bg1"/>
                </a:solidFill>
              </a:rPr>
              <a:t>Active Venting</a:t>
            </a:r>
          </a:p>
          <a:p>
            <a:endParaRPr lang="en-GB" sz="2400" b="1" u="sng" dirty="0">
              <a:solidFill>
                <a:schemeClr val="bg1"/>
              </a:solidFill>
            </a:endParaRPr>
          </a:p>
          <a:p>
            <a:r>
              <a:rPr lang="en-GB" sz="2400" dirty="0">
                <a:solidFill>
                  <a:schemeClr val="bg1"/>
                </a:solidFill>
              </a:rPr>
              <a:t>The simplest way of stopping smoke spreading within a building is to allow smoke to escape to the outside. This will not extinguish the fire but it will tend to contain smoke to its area of origin and gain time for people to escape and for measures to extinguish the fire to be taken.</a:t>
            </a:r>
          </a:p>
          <a:p>
            <a:endParaRPr lang="en-GB" sz="2400" dirty="0">
              <a:solidFill>
                <a:schemeClr val="bg1"/>
              </a:solidFill>
            </a:endParaRPr>
          </a:p>
          <a:p>
            <a:r>
              <a:rPr lang="en-GB" sz="2400" dirty="0">
                <a:solidFill>
                  <a:schemeClr val="bg1"/>
                </a:solidFill>
              </a:rPr>
              <a:t>In a single-storey building, this can be done through roof vents. In multi-storey buildings smoke ventilation systems using mechanical vent extraction can be used.</a:t>
            </a:r>
          </a:p>
          <a:p>
            <a:endParaRPr lang="en-GB" dirty="0">
              <a:solidFill>
                <a:schemeClr val="bg1"/>
              </a:solidFill>
            </a:endParaRPr>
          </a:p>
          <a:p>
            <a:endParaRPr lang="en-GB" dirty="0">
              <a:solidFill>
                <a:schemeClr val="bg1"/>
              </a:solidFill>
            </a:endParaRPr>
          </a:p>
          <a:p>
            <a:endParaRPr lang="en-GB" dirty="0">
              <a:solidFill>
                <a:schemeClr val="bg1"/>
              </a:solidFill>
            </a:endParaRPr>
          </a:p>
        </p:txBody>
      </p:sp>
      <p:sp>
        <p:nvSpPr>
          <p:cNvPr id="5" name="TextBox 4">
            <a:extLst>
              <a:ext uri="{FF2B5EF4-FFF2-40B4-BE49-F238E27FC236}">
                <a16:creationId xmlns:a16="http://schemas.microsoft.com/office/drawing/2014/main" id="{DA1B3E6B-849A-0DD7-2C2F-0A4C31E6236B}"/>
              </a:ext>
            </a:extLst>
          </p:cNvPr>
          <p:cNvSpPr txBox="1"/>
          <p:nvPr/>
        </p:nvSpPr>
        <p:spPr>
          <a:xfrm>
            <a:off x="589787" y="6007130"/>
            <a:ext cx="9222217" cy="369332"/>
          </a:xfrm>
          <a:prstGeom prst="rect">
            <a:avLst/>
          </a:prstGeom>
          <a:noFill/>
        </p:spPr>
        <p:txBody>
          <a:bodyPr wrap="square">
            <a:spAutoFit/>
          </a:bodyPr>
          <a:lstStyle/>
          <a:p>
            <a:r>
              <a:rPr lang="en-GB" dirty="0">
                <a:solidFill>
                  <a:schemeClr val="bg1"/>
                </a:solidFill>
              </a:rPr>
              <a:t>https://www.walesonline.co.uk/news/wales-news/live-updates-large-looking-fire-18760236</a:t>
            </a:r>
          </a:p>
        </p:txBody>
      </p:sp>
    </p:spTree>
    <p:extLst>
      <p:ext uri="{BB962C8B-B14F-4D97-AF65-F5344CB8AC3E}">
        <p14:creationId xmlns:p14="http://schemas.microsoft.com/office/powerpoint/2010/main" val="1213778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850392" y="-224001"/>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30</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589788" y="1302830"/>
            <a:ext cx="11534946" cy="4524315"/>
          </a:xfrm>
          <a:prstGeom prst="rect">
            <a:avLst/>
          </a:prstGeom>
          <a:noFill/>
        </p:spPr>
        <p:txBody>
          <a:bodyPr wrap="square">
            <a:spAutoFit/>
          </a:bodyPr>
          <a:lstStyle/>
          <a:p>
            <a:r>
              <a:rPr lang="en-GB" sz="2400" b="1" u="sng" dirty="0">
                <a:solidFill>
                  <a:schemeClr val="bg1"/>
                </a:solidFill>
              </a:rPr>
              <a:t>Active - Extinguishment</a:t>
            </a:r>
          </a:p>
          <a:p>
            <a:endParaRPr lang="en-GB" sz="2400" dirty="0">
              <a:solidFill>
                <a:schemeClr val="bg1"/>
              </a:solidFill>
            </a:endParaRPr>
          </a:p>
          <a:p>
            <a:r>
              <a:rPr lang="en-GB" sz="2400" dirty="0">
                <a:solidFill>
                  <a:schemeClr val="bg1"/>
                </a:solidFill>
              </a:rPr>
              <a:t>The most common extinguishing agents are:</a:t>
            </a:r>
          </a:p>
          <a:p>
            <a:endParaRPr lang="en-GB" sz="2400" dirty="0">
              <a:solidFill>
                <a:schemeClr val="bg1"/>
              </a:solidFill>
            </a:endParaRPr>
          </a:p>
          <a:p>
            <a:r>
              <a:rPr lang="en-GB" sz="2400" dirty="0">
                <a:solidFill>
                  <a:schemeClr val="bg1"/>
                </a:solidFill>
              </a:rPr>
              <a:t>Water</a:t>
            </a:r>
          </a:p>
          <a:p>
            <a:r>
              <a:rPr lang="en-GB" sz="2400" dirty="0">
                <a:solidFill>
                  <a:schemeClr val="bg1"/>
                </a:solidFill>
              </a:rPr>
              <a:t>Foam</a:t>
            </a:r>
          </a:p>
          <a:p>
            <a:r>
              <a:rPr lang="en-GB" sz="2400" dirty="0">
                <a:solidFill>
                  <a:schemeClr val="bg1"/>
                </a:solidFill>
              </a:rPr>
              <a:t>Carbon dioxide</a:t>
            </a:r>
          </a:p>
          <a:p>
            <a:r>
              <a:rPr lang="en-GB" sz="2400" dirty="0">
                <a:solidFill>
                  <a:schemeClr val="bg1"/>
                </a:solidFill>
              </a:rPr>
              <a:t>Dry powder</a:t>
            </a:r>
          </a:p>
          <a:p>
            <a:r>
              <a:rPr lang="en-GB" sz="2400" dirty="0">
                <a:solidFill>
                  <a:schemeClr val="bg1"/>
                </a:solidFill>
              </a:rPr>
              <a:t>Clean agents</a:t>
            </a:r>
          </a:p>
          <a:p>
            <a:r>
              <a:rPr lang="en-GB" sz="2400" dirty="0">
                <a:solidFill>
                  <a:schemeClr val="bg1"/>
                </a:solidFill>
              </a:rPr>
              <a:t>Inert gases</a:t>
            </a:r>
          </a:p>
          <a:p>
            <a:r>
              <a:rPr lang="en-GB" sz="2400" dirty="0">
                <a:solidFill>
                  <a:schemeClr val="bg1"/>
                </a:solidFill>
              </a:rPr>
              <a:t>These agents can be applied either by the occupants themselves, through auto-suppression systems, or by the fire and rescue service.</a:t>
            </a:r>
          </a:p>
        </p:txBody>
      </p:sp>
      <p:pic>
        <p:nvPicPr>
          <p:cNvPr id="3" name="Picture 2">
            <a:extLst>
              <a:ext uri="{FF2B5EF4-FFF2-40B4-BE49-F238E27FC236}">
                <a16:creationId xmlns:a16="http://schemas.microsoft.com/office/drawing/2014/main" id="{FCE58F88-C5C4-0D85-2E0E-D41AEF00510A}"/>
              </a:ext>
            </a:extLst>
          </p:cNvPr>
          <p:cNvPicPr>
            <a:picLocks noChangeAspect="1"/>
          </p:cNvPicPr>
          <p:nvPr/>
        </p:nvPicPr>
        <p:blipFill>
          <a:blip r:embed="rId2"/>
          <a:stretch>
            <a:fillRect/>
          </a:stretch>
        </p:blipFill>
        <p:spPr>
          <a:xfrm>
            <a:off x="7347966" y="40951"/>
            <a:ext cx="4762500" cy="3162300"/>
          </a:xfrm>
          <a:prstGeom prst="rect">
            <a:avLst/>
          </a:prstGeom>
        </p:spPr>
      </p:pic>
    </p:spTree>
    <p:extLst>
      <p:ext uri="{BB962C8B-B14F-4D97-AF65-F5344CB8AC3E}">
        <p14:creationId xmlns:p14="http://schemas.microsoft.com/office/powerpoint/2010/main" val="20823694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850392" y="-224001"/>
            <a:ext cx="6366250" cy="1069848"/>
          </a:xfrm>
        </p:spPr>
        <p:txBody>
          <a:bodyPr/>
          <a:lstStyle/>
          <a:p>
            <a:r>
              <a:rPr lang="en-GB" sz="2800" b="0" dirty="0">
                <a:solidFill>
                  <a:schemeClr val="bg1"/>
                </a:solidFill>
              </a:rPr>
              <a:t>Fire Suppression Systems</a:t>
            </a:r>
            <a:endParaRPr lang="en-US" sz="2800" b="0" dirty="0"/>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31</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575520" y="1357857"/>
            <a:ext cx="11534946" cy="5632311"/>
          </a:xfrm>
          <a:prstGeom prst="rect">
            <a:avLst/>
          </a:prstGeom>
          <a:noFill/>
        </p:spPr>
        <p:txBody>
          <a:bodyPr wrap="square">
            <a:spAutoFit/>
          </a:bodyPr>
          <a:lstStyle/>
          <a:p>
            <a:r>
              <a:rPr lang="en-GB" sz="2400" b="1" u="sng" dirty="0">
                <a:solidFill>
                  <a:schemeClr val="bg1"/>
                </a:solidFill>
              </a:rPr>
              <a:t>Water Sprinkler Systems</a:t>
            </a:r>
          </a:p>
          <a:p>
            <a:endParaRPr lang="en-GB" sz="2400" b="1" u="sng" dirty="0">
              <a:solidFill>
                <a:schemeClr val="bg1"/>
              </a:solidFill>
            </a:endParaRPr>
          </a:p>
          <a:p>
            <a:endParaRPr lang="en-GB" sz="2400" b="1" u="sng" dirty="0">
              <a:solidFill>
                <a:schemeClr val="bg1"/>
              </a:solidFill>
            </a:endParaRPr>
          </a:p>
          <a:p>
            <a:endParaRPr lang="en-GB" sz="2400" b="1" u="sng" dirty="0">
              <a:solidFill>
                <a:schemeClr val="bg1"/>
              </a:solidFill>
            </a:endParaRPr>
          </a:p>
          <a:p>
            <a:pPr algn="l" fontAlgn="base"/>
            <a:r>
              <a:rPr lang="en-GB" sz="2400" dirty="0">
                <a:solidFill>
                  <a:srgbClr val="FFFFFF"/>
                </a:solidFill>
                <a:latin typeface="sensation"/>
              </a:rPr>
              <a:t>When d</a:t>
            </a:r>
            <a:r>
              <a:rPr lang="en-GB" sz="2400" b="0" i="0" dirty="0">
                <a:solidFill>
                  <a:srgbClr val="FFFFFF"/>
                </a:solidFill>
                <a:effectLst/>
                <a:latin typeface="sensation"/>
              </a:rPr>
              <a:t>oes a building need fire sprinklers?</a:t>
            </a:r>
          </a:p>
          <a:p>
            <a:pPr algn="l" fontAlgn="base"/>
            <a:endParaRPr lang="en-GB" sz="2400" b="0" i="0" dirty="0">
              <a:solidFill>
                <a:srgbClr val="FFFFFF"/>
              </a:solidFill>
              <a:effectLst/>
              <a:latin typeface="sensation"/>
            </a:endParaRPr>
          </a:p>
          <a:p>
            <a:pPr algn="l" fontAlgn="base"/>
            <a:r>
              <a:rPr lang="en-GB" sz="2400" b="0" i="0">
                <a:solidFill>
                  <a:srgbClr val="FFFFFF"/>
                </a:solidFill>
                <a:effectLst/>
                <a:latin typeface="sansation-regular"/>
              </a:rPr>
              <a:t>Since January 2016, the </a:t>
            </a:r>
            <a:r>
              <a:rPr lang="en-GB" sz="2400" b="0" i="0" dirty="0">
                <a:solidFill>
                  <a:srgbClr val="FFFFFF"/>
                </a:solidFill>
                <a:effectLst/>
                <a:latin typeface="sansation-regular"/>
              </a:rPr>
              <a:t>requirements apply throughout Wales and apply to new build and change of use applications cover –</a:t>
            </a:r>
          </a:p>
          <a:p>
            <a:pPr algn="l" fontAlgn="base"/>
            <a:endParaRPr lang="en-GB" sz="2400" b="0" i="0" dirty="0">
              <a:solidFill>
                <a:srgbClr val="FFFFFF"/>
              </a:solidFill>
              <a:effectLst/>
              <a:latin typeface="sansation-regular"/>
            </a:endParaRPr>
          </a:p>
          <a:p>
            <a:pPr algn="l" fontAlgn="base">
              <a:buFont typeface="Arial" panose="020B0604020202020204" pitchFamily="34" charset="0"/>
              <a:buChar char="•"/>
            </a:pPr>
            <a:r>
              <a:rPr lang="en-GB" sz="2400" b="0" i="0" dirty="0">
                <a:solidFill>
                  <a:srgbClr val="FFFFFF"/>
                </a:solidFill>
                <a:effectLst/>
                <a:latin typeface="sansation-regular"/>
              </a:rPr>
              <a:t>New houses and flats</a:t>
            </a:r>
          </a:p>
          <a:p>
            <a:pPr algn="l" fontAlgn="base">
              <a:buFont typeface="Arial" panose="020B0604020202020204" pitchFamily="34" charset="0"/>
              <a:buChar char="•"/>
            </a:pPr>
            <a:r>
              <a:rPr lang="en-GB" sz="2400" b="0" i="0" dirty="0">
                <a:solidFill>
                  <a:srgbClr val="FFFFFF"/>
                </a:solidFill>
                <a:effectLst/>
                <a:latin typeface="sansation-regular"/>
              </a:rPr>
              <a:t>Care homes</a:t>
            </a:r>
          </a:p>
          <a:p>
            <a:pPr algn="l" fontAlgn="base">
              <a:buFont typeface="Arial" panose="020B0604020202020204" pitchFamily="34" charset="0"/>
              <a:buChar char="•"/>
            </a:pPr>
            <a:r>
              <a:rPr lang="en-GB" sz="2400" b="0" i="0" dirty="0">
                <a:solidFill>
                  <a:srgbClr val="FFFFFF"/>
                </a:solidFill>
                <a:effectLst/>
                <a:latin typeface="sansation-regular"/>
              </a:rPr>
              <a:t>Rooms for residential purposes (other than in a hotel, hospital, prison or short stay leisure hostel)</a:t>
            </a:r>
          </a:p>
          <a:p>
            <a:pPr algn="l" fontAlgn="base">
              <a:buFont typeface="Arial" panose="020B0604020202020204" pitchFamily="34" charset="0"/>
              <a:buChar char="•"/>
            </a:pPr>
            <a:r>
              <a:rPr lang="en-GB" sz="2400" b="0" i="0" dirty="0">
                <a:solidFill>
                  <a:srgbClr val="FFFFFF"/>
                </a:solidFill>
                <a:effectLst/>
                <a:latin typeface="sansation-regular"/>
              </a:rPr>
              <a:t>Registered group homes and sheltered housing</a:t>
            </a:r>
          </a:p>
          <a:p>
            <a:endParaRPr lang="en-GB" sz="2400" dirty="0">
              <a:solidFill>
                <a:schemeClr val="bg1"/>
              </a:solidFill>
            </a:endParaRPr>
          </a:p>
        </p:txBody>
      </p:sp>
      <p:pic>
        <p:nvPicPr>
          <p:cNvPr id="3" name="Picture 2">
            <a:extLst>
              <a:ext uri="{FF2B5EF4-FFF2-40B4-BE49-F238E27FC236}">
                <a16:creationId xmlns:a16="http://schemas.microsoft.com/office/drawing/2014/main" id="{FCE58F88-C5C4-0D85-2E0E-D41AEF00510A}"/>
              </a:ext>
            </a:extLst>
          </p:cNvPr>
          <p:cNvPicPr>
            <a:picLocks noChangeAspect="1"/>
          </p:cNvPicPr>
          <p:nvPr/>
        </p:nvPicPr>
        <p:blipFill>
          <a:blip r:embed="rId2"/>
          <a:stretch>
            <a:fillRect/>
          </a:stretch>
        </p:blipFill>
        <p:spPr>
          <a:xfrm>
            <a:off x="7347966" y="40951"/>
            <a:ext cx="4762500" cy="3162300"/>
          </a:xfrm>
          <a:prstGeom prst="rect">
            <a:avLst/>
          </a:prstGeom>
        </p:spPr>
      </p:pic>
    </p:spTree>
    <p:extLst>
      <p:ext uri="{BB962C8B-B14F-4D97-AF65-F5344CB8AC3E}">
        <p14:creationId xmlns:p14="http://schemas.microsoft.com/office/powerpoint/2010/main" val="14247413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850392" y="-224001"/>
            <a:ext cx="6366250" cy="1069848"/>
          </a:xfrm>
        </p:spPr>
        <p:txBody>
          <a:bodyPr/>
          <a:lstStyle/>
          <a:p>
            <a:r>
              <a:rPr lang="en-GB" sz="2800" b="0" dirty="0">
                <a:solidFill>
                  <a:schemeClr val="bg1"/>
                </a:solidFill>
              </a:rPr>
              <a:t>Fire Suppression Systems</a:t>
            </a:r>
            <a:endParaRPr lang="en-US" sz="2800" b="0" dirty="0"/>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32</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575520" y="1357857"/>
            <a:ext cx="11534946" cy="4708981"/>
          </a:xfrm>
          <a:prstGeom prst="rect">
            <a:avLst/>
          </a:prstGeom>
          <a:noFill/>
        </p:spPr>
        <p:txBody>
          <a:bodyPr wrap="square">
            <a:spAutoFit/>
          </a:bodyPr>
          <a:lstStyle/>
          <a:p>
            <a:r>
              <a:rPr lang="en-GB" sz="2400" b="1" u="sng" dirty="0">
                <a:solidFill>
                  <a:schemeClr val="bg1"/>
                </a:solidFill>
              </a:rPr>
              <a:t>Water Sprinkler Systems</a:t>
            </a:r>
          </a:p>
          <a:p>
            <a:endParaRPr lang="en-GB" sz="2400" b="1" u="sng" dirty="0">
              <a:solidFill>
                <a:schemeClr val="bg1"/>
              </a:solidFill>
            </a:endParaRPr>
          </a:p>
          <a:p>
            <a:endParaRPr lang="en-GB" sz="2400" b="1" u="sng" dirty="0">
              <a:solidFill>
                <a:schemeClr val="bg1"/>
              </a:solidFill>
            </a:endParaRPr>
          </a:p>
          <a:p>
            <a:endParaRPr lang="en-GB" sz="2400" b="1" u="sng" dirty="0">
              <a:solidFill>
                <a:schemeClr val="bg1"/>
              </a:solidFill>
            </a:endParaRPr>
          </a:p>
          <a:p>
            <a:endParaRPr lang="en-GB" sz="2400" dirty="0">
              <a:solidFill>
                <a:schemeClr val="bg1"/>
              </a:solidFill>
            </a:endParaRPr>
          </a:p>
          <a:p>
            <a:r>
              <a:rPr lang="en-GB" sz="2000" dirty="0">
                <a:solidFill>
                  <a:schemeClr val="bg1"/>
                </a:solidFill>
              </a:rPr>
              <a:t>When the temperature in the vicinity of a sprinkler head rises to a predetermined threshold—usually between 57°C to 74°C—the heat causes the liquid in the glass bulb to expand or the fusible link to melt, breaking the seal and releasing the plug that holds back the water</a:t>
            </a:r>
          </a:p>
          <a:p>
            <a:endParaRPr lang="en-GB" sz="2000" dirty="0">
              <a:solidFill>
                <a:schemeClr val="bg1"/>
              </a:solidFill>
            </a:endParaRPr>
          </a:p>
          <a:p>
            <a:r>
              <a:rPr lang="en-GB" sz="2000" dirty="0">
                <a:solidFill>
                  <a:schemeClr val="bg1"/>
                </a:solidFill>
              </a:rPr>
              <a:t>Once activated, the sprinkler head opens, allowing pressurized water to flow from the pipes through the sprinkler head and onto the fire. The water is directed by a deflector plate, which spreads the water in a spray pattern to cool the fire and reduce heat and smoke.</a:t>
            </a:r>
          </a:p>
          <a:p>
            <a:r>
              <a:rPr lang="en-GB" sz="2000" dirty="0">
                <a:solidFill>
                  <a:schemeClr val="bg1"/>
                </a:solidFill>
              </a:rPr>
              <a:t>Importantly, only the sprinkler heads directly exposed to sufficient heat will activate, minimizing water damage and ensuring that water is applied precisely where needed</a:t>
            </a:r>
          </a:p>
        </p:txBody>
      </p:sp>
      <p:pic>
        <p:nvPicPr>
          <p:cNvPr id="3" name="Picture 2">
            <a:extLst>
              <a:ext uri="{FF2B5EF4-FFF2-40B4-BE49-F238E27FC236}">
                <a16:creationId xmlns:a16="http://schemas.microsoft.com/office/drawing/2014/main" id="{FCE58F88-C5C4-0D85-2E0E-D41AEF00510A}"/>
              </a:ext>
            </a:extLst>
          </p:cNvPr>
          <p:cNvPicPr>
            <a:picLocks noChangeAspect="1"/>
          </p:cNvPicPr>
          <p:nvPr/>
        </p:nvPicPr>
        <p:blipFill>
          <a:blip r:embed="rId2"/>
          <a:stretch>
            <a:fillRect/>
          </a:stretch>
        </p:blipFill>
        <p:spPr>
          <a:xfrm>
            <a:off x="7347966" y="40951"/>
            <a:ext cx="4762500" cy="3162300"/>
          </a:xfrm>
          <a:prstGeom prst="rect">
            <a:avLst/>
          </a:prstGeom>
        </p:spPr>
      </p:pic>
      <p:sp>
        <p:nvSpPr>
          <p:cNvPr id="6" name="TextBox 5">
            <a:extLst>
              <a:ext uri="{FF2B5EF4-FFF2-40B4-BE49-F238E27FC236}">
                <a16:creationId xmlns:a16="http://schemas.microsoft.com/office/drawing/2014/main" id="{F519FEA2-112D-9172-7911-868BA3CC4FEF}"/>
              </a:ext>
            </a:extLst>
          </p:cNvPr>
          <p:cNvSpPr txBox="1"/>
          <p:nvPr/>
        </p:nvSpPr>
        <p:spPr>
          <a:xfrm>
            <a:off x="707702" y="6209516"/>
            <a:ext cx="6102388" cy="369332"/>
          </a:xfrm>
          <a:prstGeom prst="rect">
            <a:avLst/>
          </a:prstGeom>
          <a:noFill/>
        </p:spPr>
        <p:txBody>
          <a:bodyPr wrap="square">
            <a:spAutoFit/>
          </a:bodyPr>
          <a:lstStyle/>
          <a:p>
            <a:r>
              <a:rPr lang="en-GB" dirty="0">
                <a:solidFill>
                  <a:schemeClr val="bg1"/>
                </a:solidFill>
                <a:hlinkClick r:id="rId3"/>
              </a:rPr>
              <a:t>https://www.clevelandfire.gov.uk/how-sprinklers-work</a:t>
            </a:r>
            <a:r>
              <a:rPr lang="en-GB" dirty="0">
                <a:hlinkClick r:id="rId3"/>
              </a:rPr>
              <a:t>/</a:t>
            </a:r>
            <a:endParaRPr lang="en-GB" dirty="0"/>
          </a:p>
        </p:txBody>
      </p:sp>
    </p:spTree>
    <p:extLst>
      <p:ext uri="{BB962C8B-B14F-4D97-AF65-F5344CB8AC3E}">
        <p14:creationId xmlns:p14="http://schemas.microsoft.com/office/powerpoint/2010/main" val="1180344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9E45E-D6A7-9780-F652-BAF86DFBCC00}"/>
              </a:ext>
            </a:extLst>
          </p:cNvPr>
          <p:cNvSpPr>
            <a:spLocks noGrp="1"/>
          </p:cNvSpPr>
          <p:nvPr>
            <p:ph type="title"/>
          </p:nvPr>
        </p:nvSpPr>
        <p:spPr>
          <a:xfrm>
            <a:off x="850392" y="-224001"/>
            <a:ext cx="8878824" cy="1069848"/>
          </a:xfrm>
        </p:spPr>
        <p:txBody>
          <a:bodyPr/>
          <a:lstStyle/>
          <a:p>
            <a:r>
              <a:rPr lang="en-US" dirty="0"/>
              <a:t>Containment</a:t>
            </a:r>
          </a:p>
        </p:txBody>
      </p:sp>
      <p:sp>
        <p:nvSpPr>
          <p:cNvPr id="8" name="Slide Number Placeholder 7">
            <a:extLst>
              <a:ext uri="{FF2B5EF4-FFF2-40B4-BE49-F238E27FC236}">
                <a16:creationId xmlns:a16="http://schemas.microsoft.com/office/drawing/2014/main" id="{85577A64-4E94-69E1-3180-1E014BD06B3C}"/>
              </a:ext>
            </a:extLst>
          </p:cNvPr>
          <p:cNvSpPr>
            <a:spLocks noGrp="1"/>
          </p:cNvSpPr>
          <p:nvPr>
            <p:ph type="sldNum" sz="quarter" idx="12"/>
          </p:nvPr>
        </p:nvSpPr>
        <p:spPr/>
        <p:txBody>
          <a:bodyPr/>
          <a:lstStyle/>
          <a:p>
            <a:fld id="{294A09A9-5501-47C1-A89A-A340965A2BE2}" type="slidenum">
              <a:rPr lang="en-US" smtClean="0"/>
              <a:t>33</a:t>
            </a:fld>
            <a:endParaRPr lang="en-US" dirty="0"/>
          </a:p>
        </p:txBody>
      </p:sp>
      <p:sp>
        <p:nvSpPr>
          <p:cNvPr id="4" name="TextBox 3">
            <a:extLst>
              <a:ext uri="{FF2B5EF4-FFF2-40B4-BE49-F238E27FC236}">
                <a16:creationId xmlns:a16="http://schemas.microsoft.com/office/drawing/2014/main" id="{023D02A3-190A-861F-30EA-EF9AC0C90FF6}"/>
              </a:ext>
            </a:extLst>
          </p:cNvPr>
          <p:cNvSpPr txBox="1"/>
          <p:nvPr/>
        </p:nvSpPr>
        <p:spPr>
          <a:xfrm>
            <a:off x="850392" y="1125095"/>
            <a:ext cx="5805537" cy="1938992"/>
          </a:xfrm>
          <a:prstGeom prst="rect">
            <a:avLst/>
          </a:prstGeom>
          <a:noFill/>
        </p:spPr>
        <p:txBody>
          <a:bodyPr wrap="square">
            <a:spAutoFit/>
          </a:bodyPr>
          <a:lstStyle/>
          <a:p>
            <a:r>
              <a:rPr lang="en-GB" sz="2400" b="1" u="sng" dirty="0">
                <a:solidFill>
                  <a:schemeClr val="bg1"/>
                </a:solidFill>
              </a:rPr>
              <a:t>Water Sprinkler Systems</a:t>
            </a:r>
          </a:p>
          <a:p>
            <a:endParaRPr lang="en-GB" sz="2400" b="1" u="sng" dirty="0">
              <a:solidFill>
                <a:schemeClr val="bg1"/>
              </a:solidFill>
            </a:endParaRPr>
          </a:p>
          <a:p>
            <a:endParaRPr lang="en-GB" sz="2400" b="1" u="sng" dirty="0">
              <a:solidFill>
                <a:schemeClr val="bg1"/>
              </a:solidFill>
            </a:endParaRPr>
          </a:p>
          <a:p>
            <a:endParaRPr lang="en-GB" sz="2400" b="1" u="sng" dirty="0">
              <a:solidFill>
                <a:schemeClr val="bg1"/>
              </a:solidFill>
            </a:endParaRPr>
          </a:p>
          <a:p>
            <a:endParaRPr lang="en-GB" sz="2400" dirty="0">
              <a:solidFill>
                <a:schemeClr val="bg1"/>
              </a:solidFill>
            </a:endParaRPr>
          </a:p>
        </p:txBody>
      </p:sp>
      <p:pic>
        <p:nvPicPr>
          <p:cNvPr id="3" name="Picture 2">
            <a:extLst>
              <a:ext uri="{FF2B5EF4-FFF2-40B4-BE49-F238E27FC236}">
                <a16:creationId xmlns:a16="http://schemas.microsoft.com/office/drawing/2014/main" id="{FCE58F88-C5C4-0D85-2E0E-D41AEF00510A}"/>
              </a:ext>
            </a:extLst>
          </p:cNvPr>
          <p:cNvPicPr>
            <a:picLocks noChangeAspect="1"/>
          </p:cNvPicPr>
          <p:nvPr/>
        </p:nvPicPr>
        <p:blipFill>
          <a:blip r:embed="rId2"/>
          <a:stretch>
            <a:fillRect/>
          </a:stretch>
        </p:blipFill>
        <p:spPr>
          <a:xfrm>
            <a:off x="7347966" y="40951"/>
            <a:ext cx="4762500" cy="3162300"/>
          </a:xfrm>
          <a:prstGeom prst="rect">
            <a:avLst/>
          </a:prstGeom>
        </p:spPr>
      </p:pic>
      <p:sp>
        <p:nvSpPr>
          <p:cNvPr id="7" name="TextBox 6">
            <a:extLst>
              <a:ext uri="{FF2B5EF4-FFF2-40B4-BE49-F238E27FC236}">
                <a16:creationId xmlns:a16="http://schemas.microsoft.com/office/drawing/2014/main" id="{49A1300C-A05A-945A-106A-7D6015181C5E}"/>
              </a:ext>
            </a:extLst>
          </p:cNvPr>
          <p:cNvSpPr txBox="1"/>
          <p:nvPr/>
        </p:nvSpPr>
        <p:spPr>
          <a:xfrm>
            <a:off x="850392" y="2188853"/>
            <a:ext cx="6102388" cy="923330"/>
          </a:xfrm>
          <a:prstGeom prst="rect">
            <a:avLst/>
          </a:prstGeom>
          <a:noFill/>
        </p:spPr>
        <p:txBody>
          <a:bodyPr wrap="square">
            <a:spAutoFit/>
          </a:bodyPr>
          <a:lstStyle/>
          <a:p>
            <a:r>
              <a:rPr lang="en-GB" dirty="0">
                <a:hlinkClick r:id="rId3"/>
              </a:rPr>
              <a:t>Mandatory Fire Suppression for Wales - A Technical Guide</a:t>
            </a:r>
            <a:endParaRPr lang="en-GB" dirty="0"/>
          </a:p>
          <a:p>
            <a:endParaRPr lang="en-GB" dirty="0"/>
          </a:p>
          <a:p>
            <a:r>
              <a:rPr lang="en-GB" dirty="0">
                <a:hlinkClick r:id="rId4"/>
              </a:rPr>
              <a:t>Mist system example</a:t>
            </a:r>
            <a:endParaRPr lang="en-GB" dirty="0"/>
          </a:p>
        </p:txBody>
      </p:sp>
      <p:pic>
        <p:nvPicPr>
          <p:cNvPr id="9" name="Picture 8">
            <a:extLst>
              <a:ext uri="{FF2B5EF4-FFF2-40B4-BE49-F238E27FC236}">
                <a16:creationId xmlns:a16="http://schemas.microsoft.com/office/drawing/2014/main" id="{4CF356FA-15F8-0B91-AC20-799E8E47BC1C}"/>
              </a:ext>
            </a:extLst>
          </p:cNvPr>
          <p:cNvPicPr>
            <a:picLocks noChangeAspect="1"/>
          </p:cNvPicPr>
          <p:nvPr/>
        </p:nvPicPr>
        <p:blipFill>
          <a:blip r:embed="rId5"/>
          <a:stretch>
            <a:fillRect/>
          </a:stretch>
        </p:blipFill>
        <p:spPr>
          <a:xfrm>
            <a:off x="3686689" y="3482499"/>
            <a:ext cx="8191500" cy="3228975"/>
          </a:xfrm>
          <a:prstGeom prst="rect">
            <a:avLst/>
          </a:prstGeom>
        </p:spPr>
      </p:pic>
    </p:spTree>
    <p:extLst>
      <p:ext uri="{BB962C8B-B14F-4D97-AF65-F5344CB8AC3E}">
        <p14:creationId xmlns:p14="http://schemas.microsoft.com/office/powerpoint/2010/main" val="38654139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45DA-4138-82B3-6041-792F9393E1DB}"/>
              </a:ext>
            </a:extLst>
          </p:cNvPr>
          <p:cNvSpPr>
            <a:spLocks noGrp="1"/>
          </p:cNvSpPr>
          <p:nvPr>
            <p:ph type="title"/>
          </p:nvPr>
        </p:nvSpPr>
        <p:spPr>
          <a:xfrm>
            <a:off x="850392" y="844862"/>
            <a:ext cx="8878824" cy="1069848"/>
          </a:xfrm>
        </p:spPr>
        <p:txBody>
          <a:bodyPr/>
          <a:lstStyle/>
          <a:p>
            <a:r>
              <a:rPr lang="en-GB" dirty="0"/>
              <a:t>The End</a:t>
            </a:r>
          </a:p>
        </p:txBody>
      </p:sp>
      <p:sp>
        <p:nvSpPr>
          <p:cNvPr id="3" name="Text Placeholder 2">
            <a:extLst>
              <a:ext uri="{FF2B5EF4-FFF2-40B4-BE49-F238E27FC236}">
                <a16:creationId xmlns:a16="http://schemas.microsoft.com/office/drawing/2014/main" id="{E8224261-2020-A1B8-B2DA-6B93B84751BC}"/>
              </a:ext>
            </a:extLst>
          </p:cNvPr>
          <p:cNvSpPr>
            <a:spLocks noGrp="1"/>
          </p:cNvSpPr>
          <p:nvPr>
            <p:ph type="body" idx="1"/>
          </p:nvPr>
        </p:nvSpPr>
        <p:spPr>
          <a:xfrm>
            <a:off x="1377404" y="3871855"/>
            <a:ext cx="3621024" cy="493776"/>
          </a:xfrm>
        </p:spPr>
        <p:txBody>
          <a:bodyPr/>
          <a:lstStyle/>
          <a:p>
            <a:r>
              <a:rPr lang="en-GB" dirty="0"/>
              <a:t>Any Questions?</a:t>
            </a:r>
          </a:p>
        </p:txBody>
      </p:sp>
    </p:spTree>
    <p:extLst>
      <p:ext uri="{BB962C8B-B14F-4D97-AF65-F5344CB8AC3E}">
        <p14:creationId xmlns:p14="http://schemas.microsoft.com/office/powerpoint/2010/main" val="3632409745"/>
      </p:ext>
    </p:extLst>
  </p:cSld>
  <p:clrMapOvr>
    <a:masterClrMapping/>
  </p:clrMapOvr>
</p:sld>
</file>

<file path=ppt/theme/theme1.xml><?xml version="1.0" encoding="utf-8"?>
<a:theme xmlns:a="http://schemas.openxmlformats.org/drawingml/2006/main" name="Office Theme">
  <a:themeElements>
    <a:clrScheme name="Custom 43">
      <a:dk1>
        <a:srgbClr val="000000"/>
      </a:dk1>
      <a:lt1>
        <a:srgbClr val="FFFFFF"/>
      </a:lt1>
      <a:dk2>
        <a:srgbClr val="64DFED"/>
      </a:dk2>
      <a:lt2>
        <a:srgbClr val="E7E6E6"/>
      </a:lt2>
      <a:accent1>
        <a:srgbClr val="92CDF0"/>
      </a:accent1>
      <a:accent2>
        <a:srgbClr val="92CDF0"/>
      </a:accent2>
      <a:accent3>
        <a:srgbClr val="ABC3F0"/>
      </a:accent3>
      <a:accent4>
        <a:srgbClr val="C3B9F2"/>
      </a:accent4>
      <a:accent5>
        <a:srgbClr val="AAA5F9"/>
      </a:accent5>
      <a:accent6>
        <a:srgbClr val="F6A6F4"/>
      </a:accent6>
      <a:hlink>
        <a:srgbClr val="0563C1"/>
      </a:hlink>
      <a:folHlink>
        <a:srgbClr val="954F72"/>
      </a:folHlink>
    </a:clrScheme>
    <a:fontScheme name="Custom 39">
      <a:majorFont>
        <a:latin typeface="Tw Cen M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inancial-design_Win32_CP_v13" id="{7A406372-3134-432A-A498-73868680C33B}" vid="{88D369DF-875A-4C31-AFF3-DEF6B94343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5" ma:contentTypeDescription="Create a new document." ma:contentTypeScope="" ma:versionID="e02306daf00165b375dc6a58966960b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df88fb76bf5f555224557953949c1ec9"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176493A3-2B83-4E58-86AD-56A2F2A20F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F1F1912-3146-44AF-A389-9E8B77BB3688}">
  <ds:schemaRefs>
    <ds:schemaRef ds:uri="http://schemas.microsoft.com/sharepoint/v3/contenttype/forms"/>
  </ds:schemaRefs>
</ds:datastoreItem>
</file>

<file path=customXml/itemProps3.xml><?xml version="1.0" encoding="utf-8"?>
<ds:datastoreItem xmlns:ds="http://schemas.openxmlformats.org/officeDocument/2006/customXml" ds:itemID="{F8B8ECF1-2A9D-464C-AFE8-2B3295D0BF97}">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Financial design</Template>
  <TotalTime>0</TotalTime>
  <Words>2392</Words>
  <Application>Microsoft Office PowerPoint</Application>
  <PresentationFormat>Widescreen</PresentationFormat>
  <Paragraphs>257</Paragraphs>
  <Slides>34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sansation-regular</vt:lpstr>
      <vt:lpstr>sensation</vt:lpstr>
      <vt:lpstr>Arial</vt:lpstr>
      <vt:lpstr>Calibri</vt:lpstr>
      <vt:lpstr>Courier New</vt:lpstr>
      <vt:lpstr>Segoe UI Light</vt:lpstr>
      <vt:lpstr>Tw Cen MT</vt:lpstr>
      <vt:lpstr>Office Theme</vt:lpstr>
      <vt:lpstr>Fire Safety in buildings</vt:lpstr>
      <vt:lpstr>PowerPoint Presentation</vt:lpstr>
      <vt:lpstr>PowerPoint Presentation</vt:lpstr>
      <vt:lpstr>The fires that foretold grenfell</vt:lpstr>
      <vt:lpstr>PowerPoint Presentation</vt:lpstr>
      <vt:lpstr>PowerPoint Presentation</vt:lpstr>
      <vt:lpstr>PowerPoint Presentation</vt:lpstr>
      <vt:lpstr>PowerPoint Presentation</vt:lpstr>
      <vt:lpstr>Prevention</vt:lpstr>
      <vt:lpstr>Prevention</vt:lpstr>
      <vt:lpstr>Detection &amp; Communication</vt:lpstr>
      <vt:lpstr>Escape</vt:lpstr>
      <vt:lpstr>Containment</vt:lpstr>
      <vt:lpstr>Containment</vt:lpstr>
      <vt:lpstr>Containment</vt:lpstr>
      <vt:lpstr>Containment</vt:lpstr>
      <vt:lpstr>Fire doors</vt:lpstr>
      <vt:lpstr>Fire doors</vt:lpstr>
      <vt:lpstr>PowerPoint Presentation</vt:lpstr>
      <vt:lpstr>PowerPoint Presentation</vt:lpstr>
      <vt:lpstr>Fire doors</vt:lpstr>
      <vt:lpstr>Fire doors</vt:lpstr>
      <vt:lpstr>Fire doors</vt:lpstr>
      <vt:lpstr>Activity</vt:lpstr>
      <vt:lpstr>Compartmentation continued </vt:lpstr>
      <vt:lpstr>Containment</vt:lpstr>
      <vt:lpstr>Containment</vt:lpstr>
      <vt:lpstr>Containment</vt:lpstr>
      <vt:lpstr>Containment</vt:lpstr>
      <vt:lpstr>Containment</vt:lpstr>
      <vt:lpstr>Fire Suppression Systems</vt:lpstr>
      <vt:lpstr>Fire Suppression Systems</vt:lpstr>
      <vt:lpstr>Containment</vt:lpstr>
      <vt:lpstr>The End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Fire Safety in buildings</dc:title>
  <dc:creator>Rhodri Thomas</dc:creator>
  <cp:lastModifiedBy>Rhodri Thomas</cp:lastModifiedBy>
  <cp:revision>1</cp:revision>
  <dcterms:created xsi:type="dcterms:W3CDTF">2024-11-06T14:16:01Z</dcterms:created>
  <dcterms:modified xsi:type="dcterms:W3CDTF">2025-12-01T14:11:05Z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