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56" r:id="rId5"/>
    <p:sldId id="257" r:id="rId6"/>
    <p:sldId id="281" r:id="rId7"/>
    <p:sldId id="282" r:id="rId8"/>
    <p:sldId id="28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70" d="100"/>
        <a:sy n="170" d="100"/>
      </p:scale>
      <p:origin x="0" y="-1437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9A401A-15FF-431A-B23A-67E3E3C860F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40009-F439-4916-801E-BA2064851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38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4312" y="0"/>
            <a:ext cx="3096345" cy="35718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7448" y="1844824"/>
            <a:ext cx="9145016" cy="352839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CURRENT DEBATES IN COUNSELLING </a:t>
            </a:r>
            <a:r>
              <a:rPr lang="en-GB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WEEK </a:t>
            </a:r>
            <a: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3 Ethical Codes </a:t>
            </a:r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</a:rPr>
              <a:t>RECAP </a:t>
            </a:r>
            <a:r>
              <a:rPr lang="en-GB" dirty="0" smtClean="0">
                <a:solidFill>
                  <a:srgbClr val="002060"/>
                </a:solidFill>
              </a:rPr>
              <a:t>The </a:t>
            </a:r>
            <a:r>
              <a:rPr lang="en-GB" dirty="0">
                <a:solidFill>
                  <a:srgbClr val="002060"/>
                </a:solidFill>
              </a:rPr>
              <a:t>Basics of </a:t>
            </a:r>
            <a:r>
              <a:rPr lang="en-GB" dirty="0" smtClean="0">
                <a:solidFill>
                  <a:srgbClr val="002060"/>
                </a:solidFill>
              </a:rPr>
              <a:t>Ethics – </a:t>
            </a:r>
            <a:r>
              <a:rPr lang="en-GB" b="1" dirty="0" smtClean="0">
                <a:solidFill>
                  <a:srgbClr val="002060"/>
                </a:solidFill>
              </a:rPr>
              <a:t>Videos </a:t>
            </a:r>
            <a:endParaRPr lang="en-GB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b="1" dirty="0" smtClean="0">
              <a:solidFill>
                <a:srgbClr val="002060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800" i="1" dirty="0" smtClean="0">
                <a:solidFill>
                  <a:srgbClr val="FF0000"/>
                </a:solidFill>
              </a:rPr>
              <a:t>Ethics </a:t>
            </a:r>
            <a:r>
              <a:rPr lang="en-GB" sz="2800" i="1" dirty="0" smtClean="0">
                <a:solidFill>
                  <a:srgbClr val="FF0000"/>
                </a:solidFill>
              </a:rPr>
              <a:t>Unwrapped – Behavioural Ethics – Videos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rgbClr val="002060"/>
                </a:solidFill>
              </a:rPr>
              <a:t>Historical perspectives &amp; understanding of ethics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rgbClr val="002060"/>
                </a:solidFill>
              </a:rPr>
              <a:t>Exploring Key Ethical </a:t>
            </a:r>
            <a:r>
              <a:rPr lang="en-GB" sz="2800" dirty="0" smtClean="0">
                <a:solidFill>
                  <a:srgbClr val="002060"/>
                </a:solidFill>
              </a:rPr>
              <a:t>Theories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</a:rPr>
              <a:t>Today: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  <a:r>
              <a:rPr lang="en-GB" dirty="0" smtClean="0">
                <a:solidFill>
                  <a:srgbClr val="002060"/>
                </a:solidFill>
              </a:rPr>
              <a:t>Ethical </a:t>
            </a:r>
            <a:r>
              <a:rPr lang="en-GB" dirty="0" smtClean="0">
                <a:solidFill>
                  <a:srgbClr val="002060"/>
                </a:solidFill>
              </a:rPr>
              <a:t>Frameworks &amp; Ethical Codes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12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Explore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BACP Ethical Framework</a:t>
            </a:r>
            <a:endParaRPr lang="en-GB" dirty="0" smtClean="0">
              <a:solidFill>
                <a:schemeClr val="tx2"/>
              </a:solidFill>
            </a:endParaRPr>
          </a:p>
          <a:p>
            <a:r>
              <a:rPr lang="en-GB" dirty="0" smtClean="0">
                <a:solidFill>
                  <a:schemeClr val="tx2"/>
                </a:solidFill>
              </a:rPr>
              <a:t>BPS Code of </a:t>
            </a:r>
            <a:r>
              <a:rPr lang="en-GB" dirty="0" smtClean="0">
                <a:solidFill>
                  <a:schemeClr val="tx2"/>
                </a:solidFill>
              </a:rPr>
              <a:t>Ethics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Ethics of Social Work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Ethics of Health and Social Care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Ethics of Nursing 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148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Working in Groups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1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Which Code of Practice has the most number of pages?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Which Code of Practice is the most current?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Which one is the easiest to follow and why?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What are the similarities?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What are the differences? 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What do you think is missing?  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What do you think is not needed?</a:t>
            </a:r>
          </a:p>
          <a:p>
            <a:r>
              <a:rPr lang="en-GB" b="1" dirty="0" smtClean="0">
                <a:solidFill>
                  <a:schemeClr val="tx2"/>
                </a:solidFill>
              </a:rPr>
              <a:t>How might this inform your own Ethical Framework for your assignment?</a:t>
            </a:r>
            <a:r>
              <a:rPr lang="en-GB" dirty="0" smtClean="0">
                <a:solidFill>
                  <a:schemeClr val="tx2"/>
                </a:solidFill>
              </a:rPr>
              <a:t> 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5" name="Picture 4" descr="File:Blue question mark (italic).svg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360" y="980728"/>
            <a:ext cx="2736304" cy="2733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904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Take a look at the assessment guidance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Mock Example – Carol Hughes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This is an example of what the assignment could look like. </a:t>
            </a:r>
            <a:r>
              <a:rPr lang="en-GB" b="1" dirty="0">
                <a:solidFill>
                  <a:schemeClr val="tx2"/>
                </a:solidFill>
              </a:rPr>
              <a:t>It is not referenced and therefore wouldn't </a:t>
            </a:r>
            <a:r>
              <a:rPr lang="en-GB" b="1" dirty="0" smtClean="0">
                <a:solidFill>
                  <a:schemeClr val="tx2"/>
                </a:solidFill>
              </a:rPr>
              <a:t>pass or poorly referenced</a:t>
            </a:r>
            <a:r>
              <a:rPr lang="en-GB" dirty="0" smtClean="0">
                <a:solidFill>
                  <a:schemeClr val="tx2"/>
                </a:solidFill>
              </a:rPr>
              <a:t>. </a:t>
            </a:r>
            <a:r>
              <a:rPr lang="en-GB" dirty="0">
                <a:solidFill>
                  <a:schemeClr val="tx2"/>
                </a:solidFill>
              </a:rPr>
              <a:t>So remember you need to reference where you get your examples and ideas from. It will need a reference list at the end.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7737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1083</TotalTime>
  <Words>188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Myriad Pro</vt:lpstr>
      <vt:lpstr>Wingdings</vt:lpstr>
      <vt:lpstr>20140311PresentationUWTSDTemplate</vt:lpstr>
      <vt:lpstr>CURRENT DEBATES IN COUNSELLING   WEEK 3 Ethical Codes </vt:lpstr>
      <vt:lpstr>TODAY</vt:lpstr>
      <vt:lpstr>Explore</vt:lpstr>
      <vt:lpstr>Working in Groups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Ruth Groff</cp:lastModifiedBy>
  <cp:revision>75</cp:revision>
  <dcterms:created xsi:type="dcterms:W3CDTF">2015-04-14T15:21:28Z</dcterms:created>
  <dcterms:modified xsi:type="dcterms:W3CDTF">2019-10-16T15:21:00Z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