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1"/>
  </p:notesMasterIdLst>
  <p:handoutMasterIdLst>
    <p:handoutMasterId r:id="rId12"/>
  </p:handoutMasterIdLst>
  <p:sldIdLst>
    <p:sldId id="273" r:id="rId5"/>
    <p:sldId id="282" r:id="rId6"/>
    <p:sldId id="277" r:id="rId7"/>
    <p:sldId id="280" r:id="rId8"/>
    <p:sldId id="281" r:id="rId9"/>
    <p:sldId id="278" r:id="rId10"/>
  </p:sldIdLst>
  <p:sldSz cx="12192000" cy="6858000"/>
  <p:notesSz cx="6858000" cy="9144000"/>
  <p:defaultTextStyle>
    <a:defPPr>
      <a:defRPr lang="en-P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orient="horz" pos="1224" userDrawn="1">
          <p15:clr>
            <a:srgbClr val="A4A3A4"/>
          </p15:clr>
        </p15:guide>
        <p15:guide id="3" pos="7368" userDrawn="1">
          <p15:clr>
            <a:srgbClr val="A4A3A4"/>
          </p15:clr>
        </p15:guide>
        <p15:guide id="4" pos="312" userDrawn="1">
          <p15:clr>
            <a:srgbClr val="A4A3A4"/>
          </p15:clr>
        </p15:guide>
        <p15:guide id="6" orient="horz" pos="2856" userDrawn="1">
          <p15:clr>
            <a:srgbClr val="A4A3A4"/>
          </p15:clr>
        </p15:guide>
        <p15:guide id="7" pos="5928" userDrawn="1">
          <p15:clr>
            <a:srgbClr val="A4A3A4"/>
          </p15:clr>
        </p15:guide>
        <p15:guide id="8" pos="6168" userDrawn="1">
          <p15:clr>
            <a:srgbClr val="A4A3A4"/>
          </p15:clr>
        </p15:guide>
        <p15:guide id="9" pos="1512" userDrawn="1">
          <p15:clr>
            <a:srgbClr val="A4A3A4"/>
          </p15:clr>
        </p15:guide>
        <p15:guide id="10" orient="horz" pos="264" userDrawn="1">
          <p15:clr>
            <a:srgbClr val="A4A3A4"/>
          </p15:clr>
        </p15:guide>
        <p15:guide id="11" pos="2496" userDrawn="1">
          <p15:clr>
            <a:srgbClr val="A4A3A4"/>
          </p15:clr>
        </p15:guide>
        <p15:guide id="12" pos="2688" userDrawn="1">
          <p15:clr>
            <a:srgbClr val="A4A3A4"/>
          </p15:clr>
        </p15:guide>
        <p15:guide id="13" pos="4536" userDrawn="1">
          <p15:clr>
            <a:srgbClr val="A4A3A4"/>
          </p15:clr>
        </p15:guide>
        <p15:guide id="14" pos="4008" userDrawn="1">
          <p15:clr>
            <a:srgbClr val="A4A3A4"/>
          </p15:clr>
        </p15:guide>
        <p15:guide id="15" pos="4944" userDrawn="1">
          <p15:clr>
            <a:srgbClr val="A4A3A4"/>
          </p15:clr>
        </p15:guide>
        <p15:guide id="16" pos="5136" userDrawn="1">
          <p15:clr>
            <a:srgbClr val="A4A3A4"/>
          </p15:clr>
        </p15:guide>
        <p15:guide id="17" orient="horz" pos="1584" userDrawn="1">
          <p15:clr>
            <a:srgbClr val="A4A3A4"/>
          </p15:clr>
        </p15:guide>
        <p15:guide id="18" orient="horz" pos="2736" userDrawn="1">
          <p15:clr>
            <a:srgbClr val="A4A3A4"/>
          </p15:clr>
        </p15:guide>
        <p15:guide id="19" orient="horz" pos="3648" userDrawn="1">
          <p15:clr>
            <a:srgbClr val="A4A3A4"/>
          </p15:clr>
        </p15:guide>
        <p15:guide id="20" orient="horz" pos="864" userDrawn="1">
          <p15:clr>
            <a:srgbClr val="A4A3A4"/>
          </p15:clr>
        </p15:guide>
        <p15:guide id="21" orient="horz" pos="3984" userDrawn="1">
          <p15:clr>
            <a:srgbClr val="A4A3A4"/>
          </p15:clr>
        </p15:guide>
        <p15:guide id="22" pos="456" userDrawn="1">
          <p15:clr>
            <a:srgbClr val="A4A3A4"/>
          </p15:clr>
        </p15:guide>
        <p15:guide id="23" pos="7248" userDrawn="1">
          <p15:clr>
            <a:srgbClr val="A4A3A4"/>
          </p15:clr>
        </p15:guide>
        <p15:guide id="24" orient="horz" pos="1920" userDrawn="1">
          <p15:clr>
            <a:srgbClr val="A4A3A4"/>
          </p15:clr>
        </p15:guide>
        <p15:guide id="25" orient="horz" pos="2256" userDrawn="1">
          <p15:clr>
            <a:srgbClr val="A4A3A4"/>
          </p15:clr>
        </p15:guide>
        <p15:guide id="26" pos="7176" userDrawn="1">
          <p15:clr>
            <a:srgbClr val="A4A3A4"/>
          </p15:clr>
        </p15:guide>
        <p15:guide id="27" orient="horz" pos="1704" userDrawn="1">
          <p15:clr>
            <a:srgbClr val="A4A3A4"/>
          </p15:clr>
        </p15:guide>
        <p15:guide id="28" pos="4176" userDrawn="1">
          <p15:clr>
            <a:srgbClr val="A4A3A4"/>
          </p15:clr>
        </p15:guide>
        <p15:guide id="29" orient="horz" pos="2592" userDrawn="1">
          <p15:clr>
            <a:srgbClr val="A4A3A4"/>
          </p15:clr>
        </p15:guide>
        <p15:guide id="30" pos="6912" userDrawn="1">
          <p15:clr>
            <a:srgbClr val="A4A3A4"/>
          </p15:clr>
        </p15:guide>
        <p15:guide id="31" pos="355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D8BEB2"/>
    <a:srgbClr val="753F2D"/>
    <a:srgbClr val="5E3324"/>
    <a:srgbClr val="8A4C34"/>
    <a:srgbClr val="815550"/>
    <a:srgbClr val="A3573E"/>
    <a:srgbClr val="E7E6E6"/>
    <a:srgbClr val="C28D6D"/>
    <a:srgbClr val="D2986F"/>
    <a:srgbClr val="333B3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82"/>
    <p:restoredTop sz="96327"/>
  </p:normalViewPr>
  <p:slideViewPr>
    <p:cSldViewPr snapToGrid="0">
      <p:cViewPr>
        <p:scale>
          <a:sx n="100" d="100"/>
          <a:sy n="100" d="100"/>
        </p:scale>
        <p:origin x="-125" y="-533"/>
      </p:cViewPr>
      <p:guideLst>
        <p:guide orient="horz" pos="1224"/>
        <p:guide pos="7368"/>
        <p:guide pos="312"/>
        <p:guide orient="horz" pos="2856"/>
        <p:guide pos="5928"/>
        <p:guide pos="6168"/>
        <p:guide pos="1512"/>
        <p:guide orient="horz" pos="264"/>
        <p:guide pos="2496"/>
        <p:guide pos="2688"/>
        <p:guide pos="4536"/>
        <p:guide pos="4008"/>
        <p:guide pos="4944"/>
        <p:guide pos="5136"/>
        <p:guide orient="horz" pos="1584"/>
        <p:guide orient="horz" pos="2736"/>
        <p:guide orient="horz" pos="3648"/>
        <p:guide orient="horz" pos="864"/>
        <p:guide orient="horz" pos="3984"/>
        <p:guide pos="456"/>
        <p:guide pos="7248"/>
        <p:guide orient="horz" pos="1920"/>
        <p:guide orient="horz" pos="2256"/>
        <p:guide pos="7176"/>
        <p:guide orient="horz" pos="1704"/>
        <p:guide pos="4176"/>
        <p:guide orient="horz" pos="2592"/>
        <p:guide pos="6912"/>
        <p:guide pos="3552"/>
      </p:guideLst>
    </p:cSldViewPr>
  </p:slideViewPr>
  <p:notesTextViewPr>
    <p:cViewPr>
      <p:scale>
        <a:sx n="1" d="1"/>
        <a:sy n="1" d="1"/>
      </p:scale>
      <p:origin x="0" y="0"/>
    </p:cViewPr>
  </p:notesTextViewPr>
  <p:notesViewPr>
    <p:cSldViewPr snapToGrid="0">
      <p:cViewPr varScale="1">
        <p:scale>
          <a:sx n="58" d="100"/>
          <a:sy n="58" d="100"/>
        </p:scale>
        <p:origin x="3240" y="6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8/10/relationships/authors" Targe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mony Reid (2308897)" userId="c005c07c-cf15-4720-ae65-eb8a96d46039" providerId="ADAL" clId="{163BF5BE-A61A-4FD3-B1FB-79DB15A355B8}"/>
    <pc:docChg chg="undo custSel addSld delSld modSld sldOrd">
      <pc:chgData name="Harmony Reid (2308897)" userId="c005c07c-cf15-4720-ae65-eb8a96d46039" providerId="ADAL" clId="{163BF5BE-A61A-4FD3-B1FB-79DB15A355B8}" dt="2026-02-24T15:31:31.031" v="1059" actId="20577"/>
      <pc:docMkLst>
        <pc:docMk/>
      </pc:docMkLst>
      <pc:sldChg chg="modSp mod">
        <pc:chgData name="Harmony Reid (2308897)" userId="c005c07c-cf15-4720-ae65-eb8a96d46039" providerId="ADAL" clId="{163BF5BE-A61A-4FD3-B1FB-79DB15A355B8}" dt="2026-02-19T20:16:56.041" v="133" actId="20577"/>
        <pc:sldMkLst>
          <pc:docMk/>
          <pc:sldMk cId="2863103940" sldId="273"/>
        </pc:sldMkLst>
        <pc:spChg chg="mod">
          <ac:chgData name="Harmony Reid (2308897)" userId="c005c07c-cf15-4720-ae65-eb8a96d46039" providerId="ADAL" clId="{163BF5BE-A61A-4FD3-B1FB-79DB15A355B8}" dt="2026-02-19T20:16:56.041" v="133" actId="20577"/>
          <ac:spMkLst>
            <pc:docMk/>
            <pc:sldMk cId="2863103940" sldId="273"/>
            <ac:spMk id="11" creationId="{EF3A7BFE-9123-98C4-791C-9A3FE773CF97}"/>
          </ac:spMkLst>
        </pc:spChg>
        <pc:spChg chg="mod">
          <ac:chgData name="Harmony Reid (2308897)" userId="c005c07c-cf15-4720-ae65-eb8a96d46039" providerId="ADAL" clId="{163BF5BE-A61A-4FD3-B1FB-79DB15A355B8}" dt="2026-02-19T20:16:45.766" v="105" actId="2"/>
          <ac:spMkLst>
            <pc:docMk/>
            <pc:sldMk cId="2863103940" sldId="273"/>
            <ac:spMk id="24" creationId="{04B07C7A-8E1D-7BF7-31C8-5C68C6D2F9CF}"/>
          </ac:spMkLst>
        </pc:spChg>
      </pc:sldChg>
      <pc:sldChg chg="delSp modSp del mod">
        <pc:chgData name="Harmony Reid (2308897)" userId="c005c07c-cf15-4720-ae65-eb8a96d46039" providerId="ADAL" clId="{163BF5BE-A61A-4FD3-B1FB-79DB15A355B8}" dt="2026-02-24T15:25:35.523" v="976" actId="2696"/>
        <pc:sldMkLst>
          <pc:docMk/>
          <pc:sldMk cId="3551793469" sldId="275"/>
        </pc:sldMkLst>
      </pc:sldChg>
      <pc:sldChg chg="addSp delSp modSp mod">
        <pc:chgData name="Harmony Reid (2308897)" userId="c005c07c-cf15-4720-ae65-eb8a96d46039" providerId="ADAL" clId="{163BF5BE-A61A-4FD3-B1FB-79DB15A355B8}" dt="2026-02-24T15:30:47.109" v="1034" actId="207"/>
        <pc:sldMkLst>
          <pc:docMk/>
          <pc:sldMk cId="3979194062" sldId="277"/>
        </pc:sldMkLst>
        <pc:spChg chg="mod">
          <ac:chgData name="Harmony Reid (2308897)" userId="c005c07c-cf15-4720-ae65-eb8a96d46039" providerId="ADAL" clId="{163BF5BE-A61A-4FD3-B1FB-79DB15A355B8}" dt="2026-02-24T15:30:47.109" v="1034" actId="207"/>
          <ac:spMkLst>
            <pc:docMk/>
            <pc:sldMk cId="3979194062" sldId="277"/>
            <ac:spMk id="2" creationId="{A98BDE3D-CB39-03D2-545F-5283024761BD}"/>
          </ac:spMkLst>
        </pc:spChg>
        <pc:spChg chg="mod">
          <ac:chgData name="Harmony Reid (2308897)" userId="c005c07c-cf15-4720-ae65-eb8a96d46039" providerId="ADAL" clId="{163BF5BE-A61A-4FD3-B1FB-79DB15A355B8}" dt="2026-02-24T15:24:52.914" v="975" actId="1076"/>
          <ac:spMkLst>
            <pc:docMk/>
            <pc:sldMk cId="3979194062" sldId="277"/>
            <ac:spMk id="5" creationId="{51683C73-2637-AC0E-5A6B-47B6C6CB9E2A}"/>
          </ac:spMkLst>
        </pc:spChg>
        <pc:spChg chg="add del mod">
          <ac:chgData name="Harmony Reid (2308897)" userId="c005c07c-cf15-4720-ae65-eb8a96d46039" providerId="ADAL" clId="{163BF5BE-A61A-4FD3-B1FB-79DB15A355B8}" dt="2026-02-24T15:24:15.092" v="960" actId="478"/>
          <ac:spMkLst>
            <pc:docMk/>
            <pc:sldMk cId="3979194062" sldId="277"/>
            <ac:spMk id="8" creationId="{C8F42805-80DB-951C-44A3-787086CCD571}"/>
          </ac:spMkLst>
        </pc:spChg>
      </pc:sldChg>
      <pc:sldChg chg="addSp delSp modSp add del mod">
        <pc:chgData name="Harmony Reid (2308897)" userId="c005c07c-cf15-4720-ae65-eb8a96d46039" providerId="ADAL" clId="{163BF5BE-A61A-4FD3-B1FB-79DB15A355B8}" dt="2026-02-24T15:31:10.282" v="1037" actId="207"/>
        <pc:sldMkLst>
          <pc:docMk/>
          <pc:sldMk cId="73848494" sldId="278"/>
        </pc:sldMkLst>
        <pc:spChg chg="mod">
          <ac:chgData name="Harmony Reid (2308897)" userId="c005c07c-cf15-4720-ae65-eb8a96d46039" providerId="ADAL" clId="{163BF5BE-A61A-4FD3-B1FB-79DB15A355B8}" dt="2026-02-24T15:31:10.282" v="1037" actId="207"/>
          <ac:spMkLst>
            <pc:docMk/>
            <pc:sldMk cId="73848494" sldId="278"/>
            <ac:spMk id="2" creationId="{A052E563-D2B2-A0AD-3574-E8C8FDCE3DAC}"/>
          </ac:spMkLst>
        </pc:spChg>
        <pc:spChg chg="add del mod">
          <ac:chgData name="Harmony Reid (2308897)" userId="c005c07c-cf15-4720-ae65-eb8a96d46039" providerId="ADAL" clId="{163BF5BE-A61A-4FD3-B1FB-79DB15A355B8}" dt="2026-02-24T15:12:52.742" v="809" actId="478"/>
          <ac:spMkLst>
            <pc:docMk/>
            <pc:sldMk cId="73848494" sldId="278"/>
            <ac:spMk id="4" creationId="{83F80D8D-3AFF-CC18-E5F7-25C16A384352}"/>
          </ac:spMkLst>
        </pc:spChg>
        <pc:spChg chg="add del mod">
          <ac:chgData name="Harmony Reid (2308897)" userId="c005c07c-cf15-4720-ae65-eb8a96d46039" providerId="ADAL" clId="{163BF5BE-A61A-4FD3-B1FB-79DB15A355B8}" dt="2026-02-24T15:12:57.766" v="811" actId="478"/>
          <ac:spMkLst>
            <pc:docMk/>
            <pc:sldMk cId="73848494" sldId="278"/>
            <ac:spMk id="6" creationId="{0427782E-D294-DF5F-7CD2-E63325214AE3}"/>
          </ac:spMkLst>
        </pc:spChg>
        <pc:spChg chg="add del mod">
          <ac:chgData name="Harmony Reid (2308897)" userId="c005c07c-cf15-4720-ae65-eb8a96d46039" providerId="ADAL" clId="{163BF5BE-A61A-4FD3-B1FB-79DB15A355B8}" dt="2026-02-24T15:14:09.491" v="834" actId="20577"/>
          <ac:spMkLst>
            <pc:docMk/>
            <pc:sldMk cId="73848494" sldId="278"/>
            <ac:spMk id="12" creationId="{0D775342-B398-D058-62EA-D657A2192D69}"/>
          </ac:spMkLst>
        </pc:spChg>
        <pc:spChg chg="del mod">
          <ac:chgData name="Harmony Reid (2308897)" userId="c005c07c-cf15-4720-ae65-eb8a96d46039" providerId="ADAL" clId="{163BF5BE-A61A-4FD3-B1FB-79DB15A355B8}" dt="2026-02-24T15:12:48.734" v="808" actId="478"/>
          <ac:spMkLst>
            <pc:docMk/>
            <pc:sldMk cId="73848494" sldId="278"/>
            <ac:spMk id="20" creationId="{E954CCA8-9E58-39CC-C428-F4B19348692D}"/>
          </ac:spMkLst>
        </pc:spChg>
      </pc:sldChg>
      <pc:sldChg chg="addSp delSp modSp mod">
        <pc:chgData name="Harmony Reid (2308897)" userId="c005c07c-cf15-4720-ae65-eb8a96d46039" providerId="ADAL" clId="{163BF5BE-A61A-4FD3-B1FB-79DB15A355B8}" dt="2026-02-24T15:30:55.127" v="1035" actId="207"/>
        <pc:sldMkLst>
          <pc:docMk/>
          <pc:sldMk cId="4122396240" sldId="280"/>
        </pc:sldMkLst>
        <pc:spChg chg="mod">
          <ac:chgData name="Harmony Reid (2308897)" userId="c005c07c-cf15-4720-ae65-eb8a96d46039" providerId="ADAL" clId="{163BF5BE-A61A-4FD3-B1FB-79DB15A355B8}" dt="2026-02-24T15:30:55.127" v="1035" actId="207"/>
          <ac:spMkLst>
            <pc:docMk/>
            <pc:sldMk cId="4122396240" sldId="280"/>
            <ac:spMk id="2" creationId="{D53393CE-9363-72CB-FD40-73A65C0DCC57}"/>
          </ac:spMkLst>
        </pc:spChg>
        <pc:spChg chg="add">
          <ac:chgData name="Harmony Reid (2308897)" userId="c005c07c-cf15-4720-ae65-eb8a96d46039" providerId="ADAL" clId="{163BF5BE-A61A-4FD3-B1FB-79DB15A355B8}" dt="2026-02-24T15:20:33.153" v="932" actId="139"/>
          <ac:spMkLst>
            <pc:docMk/>
            <pc:sldMk cId="4122396240" sldId="280"/>
            <ac:spMk id="3" creationId="{C031874B-D367-955C-129D-2786F3DAA8C9}"/>
          </ac:spMkLst>
        </pc:spChg>
        <pc:spChg chg="add">
          <ac:chgData name="Harmony Reid (2308897)" userId="c005c07c-cf15-4720-ae65-eb8a96d46039" providerId="ADAL" clId="{163BF5BE-A61A-4FD3-B1FB-79DB15A355B8}" dt="2026-02-24T15:20:34" v="933" actId="139"/>
          <ac:spMkLst>
            <pc:docMk/>
            <pc:sldMk cId="4122396240" sldId="280"/>
            <ac:spMk id="4" creationId="{8D83A9C8-2A95-83B9-4540-EFA8867CB6DA}"/>
          </ac:spMkLst>
        </pc:spChg>
        <pc:spChg chg="add mod">
          <ac:chgData name="Harmony Reid (2308897)" userId="c005c07c-cf15-4720-ae65-eb8a96d46039" providerId="ADAL" clId="{163BF5BE-A61A-4FD3-B1FB-79DB15A355B8}" dt="2026-02-24T15:21:41.993" v="955" actId="1076"/>
          <ac:spMkLst>
            <pc:docMk/>
            <pc:sldMk cId="4122396240" sldId="280"/>
            <ac:spMk id="5" creationId="{6F032274-A1E3-E81F-93C6-74E44D9B4B46}"/>
          </ac:spMkLst>
        </pc:spChg>
        <pc:spChg chg="add mod">
          <ac:chgData name="Harmony Reid (2308897)" userId="c005c07c-cf15-4720-ae65-eb8a96d46039" providerId="ADAL" clId="{163BF5BE-A61A-4FD3-B1FB-79DB15A355B8}" dt="2026-02-24T15:20:37.748" v="935" actId="1076"/>
          <ac:spMkLst>
            <pc:docMk/>
            <pc:sldMk cId="4122396240" sldId="280"/>
            <ac:spMk id="8" creationId="{62B60907-CE4B-B281-BE96-F1B19249C21C}"/>
          </ac:spMkLst>
        </pc:spChg>
        <pc:spChg chg="add mod">
          <ac:chgData name="Harmony Reid (2308897)" userId="c005c07c-cf15-4720-ae65-eb8a96d46039" providerId="ADAL" clId="{163BF5BE-A61A-4FD3-B1FB-79DB15A355B8}" dt="2026-02-24T15:17:19.227" v="883" actId="1076"/>
          <ac:spMkLst>
            <pc:docMk/>
            <pc:sldMk cId="4122396240" sldId="280"/>
            <ac:spMk id="10" creationId="{E7477BAB-2489-7544-D772-31992BBA1EB6}"/>
          </ac:spMkLst>
        </pc:spChg>
        <pc:spChg chg="add del mod">
          <ac:chgData name="Harmony Reid (2308897)" userId="c005c07c-cf15-4720-ae65-eb8a96d46039" providerId="ADAL" clId="{163BF5BE-A61A-4FD3-B1FB-79DB15A355B8}" dt="2026-02-24T15:17:08.130" v="880" actId="478"/>
          <ac:spMkLst>
            <pc:docMk/>
            <pc:sldMk cId="4122396240" sldId="280"/>
            <ac:spMk id="14" creationId="{C3B5443F-BFD0-C7CA-B16F-D1BA1C9E9783}"/>
          </ac:spMkLst>
        </pc:spChg>
        <pc:spChg chg="add del mod">
          <ac:chgData name="Harmony Reid (2308897)" userId="c005c07c-cf15-4720-ae65-eb8a96d46039" providerId="ADAL" clId="{163BF5BE-A61A-4FD3-B1FB-79DB15A355B8}" dt="2026-02-24T15:17:06.280" v="879" actId="478"/>
          <ac:spMkLst>
            <pc:docMk/>
            <pc:sldMk cId="4122396240" sldId="280"/>
            <ac:spMk id="16" creationId="{A3E3E137-7C57-EAD0-4766-B57F698B9FE1}"/>
          </ac:spMkLst>
        </pc:spChg>
      </pc:sldChg>
      <pc:sldChg chg="delSp modSp mod">
        <pc:chgData name="Harmony Reid (2308897)" userId="c005c07c-cf15-4720-ae65-eb8a96d46039" providerId="ADAL" clId="{163BF5BE-A61A-4FD3-B1FB-79DB15A355B8}" dt="2026-02-24T15:31:01.841" v="1036" actId="207"/>
        <pc:sldMkLst>
          <pc:docMk/>
          <pc:sldMk cId="901526237" sldId="281"/>
        </pc:sldMkLst>
        <pc:spChg chg="mod">
          <ac:chgData name="Harmony Reid (2308897)" userId="c005c07c-cf15-4720-ae65-eb8a96d46039" providerId="ADAL" clId="{163BF5BE-A61A-4FD3-B1FB-79DB15A355B8}" dt="2026-02-24T15:31:01.841" v="1036" actId="207"/>
          <ac:spMkLst>
            <pc:docMk/>
            <pc:sldMk cId="901526237" sldId="281"/>
            <ac:spMk id="2" creationId="{F7291133-2B2D-CB5C-25A3-A6BBC6AC48F6}"/>
          </ac:spMkLst>
        </pc:spChg>
        <pc:spChg chg="mod">
          <ac:chgData name="Harmony Reid (2308897)" userId="c005c07c-cf15-4720-ae65-eb8a96d46039" providerId="ADAL" clId="{163BF5BE-A61A-4FD3-B1FB-79DB15A355B8}" dt="2026-02-19T20:24:18.610" v="674" actId="20577"/>
          <ac:spMkLst>
            <pc:docMk/>
            <pc:sldMk cId="901526237" sldId="281"/>
            <ac:spMk id="3" creationId="{330480BD-3EF5-7A7E-9E81-E73191A1D49D}"/>
          </ac:spMkLst>
        </pc:spChg>
        <pc:spChg chg="mod">
          <ac:chgData name="Harmony Reid (2308897)" userId="c005c07c-cf15-4720-ae65-eb8a96d46039" providerId="ADAL" clId="{163BF5BE-A61A-4FD3-B1FB-79DB15A355B8}" dt="2026-02-24T15:15:59.688" v="860" actId="255"/>
          <ac:spMkLst>
            <pc:docMk/>
            <pc:sldMk cId="901526237" sldId="281"/>
            <ac:spMk id="4" creationId="{C86737C8-4322-77C9-4E34-94E5EE136DBC}"/>
          </ac:spMkLst>
        </pc:spChg>
        <pc:spChg chg="del mod">
          <ac:chgData name="Harmony Reid (2308897)" userId="c005c07c-cf15-4720-ae65-eb8a96d46039" providerId="ADAL" clId="{163BF5BE-A61A-4FD3-B1FB-79DB15A355B8}" dt="2026-02-24T15:14:35.174" v="835" actId="478"/>
          <ac:spMkLst>
            <pc:docMk/>
            <pc:sldMk cId="901526237" sldId="281"/>
            <ac:spMk id="5" creationId="{EEAACD48-B184-C932-E41F-216DF4C1A5BF}"/>
          </ac:spMkLst>
        </pc:spChg>
      </pc:sldChg>
      <pc:sldChg chg="addSp delSp modSp new mod ord">
        <pc:chgData name="Harmony Reid (2308897)" userId="c005c07c-cf15-4720-ae65-eb8a96d46039" providerId="ADAL" clId="{163BF5BE-A61A-4FD3-B1FB-79DB15A355B8}" dt="2026-02-24T15:31:31.031" v="1059" actId="20577"/>
        <pc:sldMkLst>
          <pc:docMk/>
          <pc:sldMk cId="14628682" sldId="282"/>
        </pc:sldMkLst>
        <pc:spChg chg="del">
          <ac:chgData name="Harmony Reid (2308897)" userId="c005c07c-cf15-4720-ae65-eb8a96d46039" providerId="ADAL" clId="{163BF5BE-A61A-4FD3-B1FB-79DB15A355B8}" dt="2026-02-24T15:04:41.567" v="804" actId="478"/>
          <ac:spMkLst>
            <pc:docMk/>
            <pc:sldMk cId="14628682" sldId="282"/>
            <ac:spMk id="2" creationId="{8D822C59-794F-8EAA-6B16-2674773D15E7}"/>
          </ac:spMkLst>
        </pc:spChg>
        <pc:spChg chg="add mod">
          <ac:chgData name="Harmony Reid (2308897)" userId="c005c07c-cf15-4720-ae65-eb8a96d46039" providerId="ADAL" clId="{163BF5BE-A61A-4FD3-B1FB-79DB15A355B8}" dt="2026-02-24T15:31:31.031" v="1059" actId="20577"/>
          <ac:spMkLst>
            <pc:docMk/>
            <pc:sldMk cId="14628682" sldId="282"/>
            <ac:spMk id="2" creationId="{9B1638A0-1A11-3AEF-7B85-AD35835E11AD}"/>
          </ac:spMkLst>
        </pc:spChg>
        <pc:spChg chg="mod">
          <ac:chgData name="Harmony Reid (2308897)" userId="c005c07c-cf15-4720-ae65-eb8a96d46039" providerId="ADAL" clId="{163BF5BE-A61A-4FD3-B1FB-79DB15A355B8}" dt="2026-02-24T15:28:57.996" v="981" actId="20577"/>
          <ac:spMkLst>
            <pc:docMk/>
            <pc:sldMk cId="14628682" sldId="282"/>
            <ac:spMk id="3" creationId="{802241B2-FA9D-9189-2001-D9B5BA2BDE52}"/>
          </ac:spMkLst>
        </pc:spChg>
        <pc:spChg chg="del">
          <ac:chgData name="Harmony Reid (2308897)" userId="c005c07c-cf15-4720-ae65-eb8a96d46039" providerId="ADAL" clId="{163BF5BE-A61A-4FD3-B1FB-79DB15A355B8}" dt="2026-02-24T15:04:27.307" v="803" actId="478"/>
          <ac:spMkLst>
            <pc:docMk/>
            <pc:sldMk cId="14628682" sldId="282"/>
            <ac:spMk id="4" creationId="{A710437F-697C-4CF2-67DE-8FEF9B90859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4384739-269E-E1F1-8ABC-69E6FF0B24E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07E762C-8F56-4D66-7FDD-AEC906335A8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8268699-2479-4C0A-8A94-0691180AD901}" type="datetimeFigureOut">
              <a:rPr lang="en-US" smtClean="0"/>
              <a:t>2/24/26</a:t>
            </a:fld>
            <a:endParaRPr lang="en-US"/>
          </a:p>
        </p:txBody>
      </p:sp>
      <p:sp>
        <p:nvSpPr>
          <p:cNvPr id="4" name="Footer Placeholder 3">
            <a:extLst>
              <a:ext uri="{FF2B5EF4-FFF2-40B4-BE49-F238E27FC236}">
                <a16:creationId xmlns:a16="http://schemas.microsoft.com/office/drawing/2014/main" id="{1021BBEC-2A52-4B1C-EAC4-F2506E89EF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ECE0FC2-0147-D8D1-D79B-AFEA881A331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48931F5-0986-448A-BDF9-01DB8071207B}" type="slidenum">
              <a:rPr lang="en-US" smtClean="0"/>
              <a:t>‹#›</a:t>
            </a:fld>
            <a:endParaRPr lang="en-US"/>
          </a:p>
        </p:txBody>
      </p:sp>
    </p:spTree>
    <p:extLst>
      <p:ext uri="{BB962C8B-B14F-4D97-AF65-F5344CB8AC3E}">
        <p14:creationId xmlns:p14="http://schemas.microsoft.com/office/powerpoint/2010/main" val="41100568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45F7B4-7442-4021-9F1E-8BC3C363C892}" type="datetimeFigureOut">
              <a:rPr lang="en-US" noProof="0" smtClean="0"/>
              <a:t>2/24/26</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CDE012-9E2E-4477-8B5C-4E7D4E9BCBA6}" type="slidenum">
              <a:rPr lang="en-US" noProof="0" smtClean="0"/>
              <a:t>‹#›</a:t>
            </a:fld>
            <a:endParaRPr lang="en-US" noProof="0"/>
          </a:p>
        </p:txBody>
      </p:sp>
    </p:spTree>
    <p:extLst>
      <p:ext uri="{BB962C8B-B14F-4D97-AF65-F5344CB8AC3E}">
        <p14:creationId xmlns:p14="http://schemas.microsoft.com/office/powerpoint/2010/main" val="739385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B8029-33F3-9414-AD10-00871D91AA5D}"/>
              </a:ext>
            </a:extLst>
          </p:cNvPr>
          <p:cNvSpPr>
            <a:spLocks noGrp="1"/>
          </p:cNvSpPr>
          <p:nvPr>
            <p:ph type="ctrTitle"/>
          </p:nvPr>
        </p:nvSpPr>
        <p:spPr>
          <a:xfrm>
            <a:off x="2267712" y="1408176"/>
            <a:ext cx="6400800" cy="2387600"/>
          </a:xfrm>
        </p:spPr>
        <p:txBody>
          <a:bodyPr anchor="t">
            <a:normAutofit/>
          </a:bodyPr>
          <a:lstStyle>
            <a:lvl1pPr algn="l">
              <a:lnSpc>
                <a:spcPct val="80000"/>
              </a:lnSpc>
              <a:defRPr sz="7200" cap="all" baseline="0">
                <a:solidFill>
                  <a:schemeClr val="bg1"/>
                </a:solidFill>
              </a:defRPr>
            </a:lvl1pPr>
          </a:lstStyle>
          <a:p>
            <a:r>
              <a:rPr lang="en-GB"/>
              <a:t>Click to edit Master title style</a:t>
            </a:r>
            <a:endParaRPr lang="en-PK" dirty="0"/>
          </a:p>
        </p:txBody>
      </p:sp>
      <p:sp>
        <p:nvSpPr>
          <p:cNvPr id="3" name="Subtitle 2">
            <a:extLst>
              <a:ext uri="{FF2B5EF4-FFF2-40B4-BE49-F238E27FC236}">
                <a16:creationId xmlns:a16="http://schemas.microsoft.com/office/drawing/2014/main" id="{4F32B008-64B6-378D-9C5D-DCC8DFEBC69E}"/>
              </a:ext>
            </a:extLst>
          </p:cNvPr>
          <p:cNvSpPr>
            <a:spLocks noGrp="1"/>
          </p:cNvSpPr>
          <p:nvPr>
            <p:ph type="subTitle" idx="1"/>
          </p:nvPr>
        </p:nvSpPr>
        <p:spPr>
          <a:xfrm>
            <a:off x="3867912" y="5047488"/>
            <a:ext cx="5486400" cy="384048"/>
          </a:xfrm>
        </p:spPr>
        <p:txBody>
          <a:bodyPr/>
          <a:lstStyle>
            <a:lvl1pPr marL="0" indent="0" algn="l">
              <a:lnSpc>
                <a:spcPct val="80000"/>
              </a:lnSpc>
              <a:spcBef>
                <a:spcPts val="0"/>
              </a:spcBef>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PK"/>
          </a:p>
        </p:txBody>
      </p:sp>
      <p:grpSp>
        <p:nvGrpSpPr>
          <p:cNvPr id="7" name="Group 6">
            <a:extLst>
              <a:ext uri="{FF2B5EF4-FFF2-40B4-BE49-F238E27FC236}">
                <a16:creationId xmlns:a16="http://schemas.microsoft.com/office/drawing/2014/main" id="{15444BA9-47A2-8EBA-F11F-AF833CBC1FB6}"/>
              </a:ext>
            </a:extLst>
          </p:cNvPr>
          <p:cNvGrpSpPr/>
          <p:nvPr userDrawn="1"/>
        </p:nvGrpSpPr>
        <p:grpSpPr>
          <a:xfrm>
            <a:off x="3979533" y="5801746"/>
            <a:ext cx="8221703" cy="0"/>
            <a:chOff x="3733800" y="5539861"/>
            <a:chExt cx="8221703" cy="0"/>
          </a:xfrm>
        </p:grpSpPr>
        <p:cxnSp>
          <p:nvCxnSpPr>
            <p:cNvPr id="8" name="Straight Connector 7">
              <a:extLst>
                <a:ext uri="{FF2B5EF4-FFF2-40B4-BE49-F238E27FC236}">
                  <a16:creationId xmlns:a16="http://schemas.microsoft.com/office/drawing/2014/main" id="{F7C7E957-5A54-C6BB-DBCA-B0A579E99122}"/>
                </a:ext>
              </a:extLst>
            </p:cNvPr>
            <p:cNvCxnSpPr>
              <a:cxnSpLocks/>
            </p:cNvCxnSpPr>
            <p:nvPr/>
          </p:nvCxnSpPr>
          <p:spPr>
            <a:xfrm>
              <a:off x="3733800" y="5539861"/>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75792F5-3B57-83E5-2E85-1B67A64BF570}"/>
                </a:ext>
              </a:extLst>
            </p:cNvPr>
            <p:cNvCxnSpPr>
              <a:cxnSpLocks/>
            </p:cNvCxnSpPr>
            <p:nvPr/>
          </p:nvCxnSpPr>
          <p:spPr>
            <a:xfrm>
              <a:off x="9783803" y="5539861"/>
              <a:ext cx="2171700"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80638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03BBE-23DC-E951-32B6-0E91B8089184}"/>
              </a:ext>
            </a:extLst>
          </p:cNvPr>
          <p:cNvSpPr>
            <a:spLocks noGrp="1"/>
          </p:cNvSpPr>
          <p:nvPr>
            <p:ph type="title"/>
          </p:nvPr>
        </p:nvSpPr>
        <p:spPr>
          <a:xfrm>
            <a:off x="2295144" y="1463040"/>
            <a:ext cx="7498080" cy="704088"/>
          </a:xfrm>
        </p:spPr>
        <p:txBody>
          <a:bodyPr/>
          <a:lstStyle>
            <a:lvl1pPr>
              <a:defRPr sz="5000"/>
            </a:lvl1pPr>
          </a:lstStyle>
          <a:p>
            <a:r>
              <a:rPr lang="en-GB" noProof="0"/>
              <a:t>Click to edit Master title style</a:t>
            </a:r>
            <a:endParaRPr lang="en-US" noProof="0"/>
          </a:p>
        </p:txBody>
      </p:sp>
      <p:sp>
        <p:nvSpPr>
          <p:cNvPr id="3" name="Content Placeholder 2">
            <a:extLst>
              <a:ext uri="{FF2B5EF4-FFF2-40B4-BE49-F238E27FC236}">
                <a16:creationId xmlns:a16="http://schemas.microsoft.com/office/drawing/2014/main" id="{4110836A-7452-872A-28D0-081C1338DC63}"/>
              </a:ext>
            </a:extLst>
          </p:cNvPr>
          <p:cNvSpPr>
            <a:spLocks noGrp="1"/>
          </p:cNvSpPr>
          <p:nvPr>
            <p:ph idx="1"/>
          </p:nvPr>
        </p:nvSpPr>
        <p:spPr>
          <a:xfrm>
            <a:off x="2322576" y="2953512"/>
            <a:ext cx="7470648" cy="3296563"/>
          </a:xfrm>
        </p:spPr>
        <p:txBody>
          <a:bodyPr/>
          <a:lstStyle>
            <a:lvl1pPr marL="0" indent="0">
              <a:lnSpc>
                <a:spcPct val="100000"/>
              </a:lnSpc>
              <a:spcBef>
                <a:spcPts val="0"/>
              </a:spcBef>
              <a:spcAft>
                <a:spcPts val="1500"/>
              </a:spcAft>
              <a:buNone/>
              <a:defRPr sz="2200" b="1"/>
            </a:lvl1pPr>
            <a:lvl2pPr marL="0" indent="0">
              <a:lnSpc>
                <a:spcPct val="100000"/>
              </a:lnSpc>
              <a:spcBef>
                <a:spcPts val="0"/>
              </a:spcBef>
              <a:buNone/>
              <a:defRPr sz="1600" i="1"/>
            </a:lvl2pPr>
          </a:lstStyle>
          <a:p>
            <a:pPr lvl="0"/>
            <a:r>
              <a:rPr lang="en-GB" noProof="0"/>
              <a:t>Click to edit Master text styles</a:t>
            </a:r>
          </a:p>
          <a:p>
            <a:pPr lvl="1"/>
            <a:r>
              <a:rPr lang="en-GB" noProof="0"/>
              <a:t>Second level</a:t>
            </a:r>
          </a:p>
          <a:p>
            <a:pPr lvl="2"/>
            <a:r>
              <a:rPr lang="en-GB" noProof="0"/>
              <a:t>Third level</a:t>
            </a:r>
          </a:p>
        </p:txBody>
      </p:sp>
      <p:sp>
        <p:nvSpPr>
          <p:cNvPr id="5" name="Footer Placeholder 4">
            <a:extLst>
              <a:ext uri="{FF2B5EF4-FFF2-40B4-BE49-F238E27FC236}">
                <a16:creationId xmlns:a16="http://schemas.microsoft.com/office/drawing/2014/main" id="{35E39F35-2573-69E0-B17D-B4B0F85CE77B}"/>
              </a:ext>
            </a:extLst>
          </p:cNvPr>
          <p:cNvSpPr>
            <a:spLocks noGrp="1"/>
          </p:cNvSpPr>
          <p:nvPr>
            <p:ph type="ftr" sz="quarter" idx="11"/>
          </p:nvPr>
        </p:nvSpPr>
        <p:spPr/>
        <p:txBody>
          <a:bodyPr/>
          <a:lstStyle/>
          <a:p>
            <a:r>
              <a:rPr lang="en-US" noProof="0"/>
              <a:t>Presentation title</a:t>
            </a:r>
          </a:p>
        </p:txBody>
      </p:sp>
      <p:sp>
        <p:nvSpPr>
          <p:cNvPr id="6" name="Slide Number Placeholder 5">
            <a:extLst>
              <a:ext uri="{FF2B5EF4-FFF2-40B4-BE49-F238E27FC236}">
                <a16:creationId xmlns:a16="http://schemas.microsoft.com/office/drawing/2014/main" id="{35B5CE41-241D-72CD-1C8F-006A477B530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grpSp>
        <p:nvGrpSpPr>
          <p:cNvPr id="7" name="Group 6">
            <a:extLst>
              <a:ext uri="{FF2B5EF4-FFF2-40B4-BE49-F238E27FC236}">
                <a16:creationId xmlns:a16="http://schemas.microsoft.com/office/drawing/2014/main" id="{52789DD7-8E5F-BCF6-7A1E-0AC33BD880AC}"/>
              </a:ext>
            </a:extLst>
          </p:cNvPr>
          <p:cNvGrpSpPr/>
          <p:nvPr userDrawn="1"/>
        </p:nvGrpSpPr>
        <p:grpSpPr>
          <a:xfrm>
            <a:off x="2400300" y="2535841"/>
            <a:ext cx="9801127" cy="821"/>
            <a:chOff x="2286319" y="5546299"/>
            <a:chExt cx="9801127" cy="903"/>
          </a:xfrm>
        </p:grpSpPr>
        <p:cxnSp>
          <p:nvCxnSpPr>
            <p:cNvPr id="8" name="Straight Connector 7">
              <a:extLst>
                <a:ext uri="{FF2B5EF4-FFF2-40B4-BE49-F238E27FC236}">
                  <a16:creationId xmlns:a16="http://schemas.microsoft.com/office/drawing/2014/main" id="{D610F86C-F479-AC03-216E-DD60112AC854}"/>
                </a:ext>
              </a:extLst>
            </p:cNvPr>
            <p:cNvCxnSpPr>
              <a:cxnSpLocks/>
            </p:cNvCxnSpPr>
            <p:nvPr/>
          </p:nvCxnSpPr>
          <p:spPr>
            <a:xfrm>
              <a:off x="2286319" y="5546299"/>
              <a:ext cx="7391400"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A02E8F6-3623-48C2-4F02-9472E2977FB8}"/>
                </a:ext>
              </a:extLst>
            </p:cNvPr>
            <p:cNvCxnSpPr>
              <a:cxnSpLocks/>
            </p:cNvCxnSpPr>
            <p:nvPr/>
          </p:nvCxnSpPr>
          <p:spPr>
            <a:xfrm>
              <a:off x="9676016" y="5547202"/>
              <a:ext cx="241143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68269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39D39-DAD0-D550-D3C7-42F702A78C3A}"/>
              </a:ext>
            </a:extLst>
          </p:cNvPr>
          <p:cNvSpPr>
            <a:spLocks noGrp="1"/>
          </p:cNvSpPr>
          <p:nvPr>
            <p:ph type="title"/>
          </p:nvPr>
        </p:nvSpPr>
        <p:spPr>
          <a:xfrm>
            <a:off x="4056992" y="1709738"/>
            <a:ext cx="7290458" cy="2852737"/>
          </a:xfrm>
        </p:spPr>
        <p:txBody>
          <a:bodyPr anchor="b"/>
          <a:lstStyle>
            <a:lvl1pPr>
              <a:defRPr sz="6000">
                <a:solidFill>
                  <a:schemeClr val="bg1"/>
                </a:solidFill>
              </a:defRPr>
            </a:lvl1pPr>
          </a:lstStyle>
          <a:p>
            <a:r>
              <a:rPr lang="en-GB"/>
              <a:t>Click to edit Master title style</a:t>
            </a:r>
            <a:endParaRPr lang="en-PK" dirty="0"/>
          </a:p>
        </p:txBody>
      </p:sp>
      <p:sp>
        <p:nvSpPr>
          <p:cNvPr id="3" name="Text Placeholder 2">
            <a:extLst>
              <a:ext uri="{FF2B5EF4-FFF2-40B4-BE49-F238E27FC236}">
                <a16:creationId xmlns:a16="http://schemas.microsoft.com/office/drawing/2014/main" id="{8E054DFA-4C17-2AA0-0E19-8D452B73AA20}"/>
              </a:ext>
            </a:extLst>
          </p:cNvPr>
          <p:cNvSpPr>
            <a:spLocks noGrp="1"/>
          </p:cNvSpPr>
          <p:nvPr>
            <p:ph type="body" idx="1"/>
          </p:nvPr>
        </p:nvSpPr>
        <p:spPr>
          <a:xfrm>
            <a:off x="4056992" y="4589463"/>
            <a:ext cx="7290457"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grpSp>
        <p:nvGrpSpPr>
          <p:cNvPr id="7" name="Group 6">
            <a:extLst>
              <a:ext uri="{FF2B5EF4-FFF2-40B4-BE49-F238E27FC236}">
                <a16:creationId xmlns:a16="http://schemas.microsoft.com/office/drawing/2014/main" id="{AF8D5DED-A875-4BFE-015E-C29679EC468C}"/>
              </a:ext>
            </a:extLst>
          </p:cNvPr>
          <p:cNvGrpSpPr/>
          <p:nvPr userDrawn="1"/>
        </p:nvGrpSpPr>
        <p:grpSpPr>
          <a:xfrm>
            <a:off x="3979533" y="5801746"/>
            <a:ext cx="8221703" cy="0"/>
            <a:chOff x="3733800" y="5539861"/>
            <a:chExt cx="8221703" cy="0"/>
          </a:xfrm>
        </p:grpSpPr>
        <p:cxnSp>
          <p:nvCxnSpPr>
            <p:cNvPr id="8" name="Straight Connector 7">
              <a:extLst>
                <a:ext uri="{FF2B5EF4-FFF2-40B4-BE49-F238E27FC236}">
                  <a16:creationId xmlns:a16="http://schemas.microsoft.com/office/drawing/2014/main" id="{4ED54A14-B37E-AA5D-2F7D-4530DEF3C347}"/>
                </a:ext>
              </a:extLst>
            </p:cNvPr>
            <p:cNvCxnSpPr>
              <a:cxnSpLocks/>
            </p:cNvCxnSpPr>
            <p:nvPr/>
          </p:nvCxnSpPr>
          <p:spPr>
            <a:xfrm>
              <a:off x="3733800" y="5539861"/>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611F7DB-0F8D-8E5A-0137-AD5E5B20C351}"/>
                </a:ext>
              </a:extLst>
            </p:cNvPr>
            <p:cNvCxnSpPr>
              <a:cxnSpLocks/>
            </p:cNvCxnSpPr>
            <p:nvPr/>
          </p:nvCxnSpPr>
          <p:spPr>
            <a:xfrm>
              <a:off x="9783803" y="5539861"/>
              <a:ext cx="2171700"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22719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two column dark">
    <p:bg>
      <p:bgPr>
        <a:solidFill>
          <a:schemeClr val="accent5"/>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6" name="Rectangle 5">
            <a:extLst>
              <a:ext uri="{FF2B5EF4-FFF2-40B4-BE49-F238E27FC236}">
                <a16:creationId xmlns:a16="http://schemas.microsoft.com/office/drawing/2014/main" id="{D62C33EA-A741-FA13-451C-6F35902CBDD0}"/>
              </a:ext>
            </a:extLst>
          </p:cNvPr>
          <p:cNvSpPr/>
          <p:nvPr userDrawn="1"/>
        </p:nvSpPr>
        <p:spPr>
          <a:xfrm>
            <a:off x="0" y="722376"/>
            <a:ext cx="12192000" cy="5413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cxnSp>
        <p:nvCxnSpPr>
          <p:cNvPr id="7" name="Straight Connector 6">
            <a:extLst>
              <a:ext uri="{FF2B5EF4-FFF2-40B4-BE49-F238E27FC236}">
                <a16:creationId xmlns:a16="http://schemas.microsoft.com/office/drawing/2014/main" id="{01882412-D2D4-9CF0-CD39-2EAE79B8A310}"/>
              </a:ext>
            </a:extLst>
          </p:cNvPr>
          <p:cNvCxnSpPr>
            <a:cxnSpLocks/>
          </p:cNvCxnSpPr>
          <p:nvPr userDrawn="1"/>
        </p:nvCxnSpPr>
        <p:spPr>
          <a:xfrm>
            <a:off x="4267200" y="2523744"/>
            <a:ext cx="7924800" cy="883"/>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F229B6F2-011B-853F-5BA1-FA1722B6E1C8}"/>
              </a:ext>
            </a:extLst>
          </p:cNvPr>
          <p:cNvCxnSpPr>
            <a:cxnSpLocks/>
          </p:cNvCxnSpPr>
          <p:nvPr userDrawn="1"/>
        </p:nvCxnSpPr>
        <p:spPr>
          <a:xfrm>
            <a:off x="723384" y="2523744"/>
            <a:ext cx="3543816"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bg1"/>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2971800"/>
            <a:ext cx="4828032" cy="490538"/>
          </a:xfrm>
        </p:spPr>
        <p:txBody>
          <a:bodyPr/>
          <a:lstStyle>
            <a:lvl1pPr marL="0" indent="0">
              <a:lnSpc>
                <a:spcPct val="100000"/>
              </a:lnSpc>
              <a:spcBef>
                <a:spcPts val="0"/>
              </a:spcBef>
              <a:buNone/>
              <a:defRPr sz="2200"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36208" y="2971800"/>
            <a:ext cx="4828032" cy="490538"/>
          </a:xfrm>
        </p:spPr>
        <p:txBody>
          <a:bodyPr/>
          <a:lstStyle>
            <a:lvl1pPr marL="0" indent="0">
              <a:lnSpc>
                <a:spcPct val="100000"/>
              </a:lnSpc>
              <a:spcBef>
                <a:spcPts val="0"/>
              </a:spcBef>
              <a:buNone/>
              <a:defRPr sz="2200"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401568"/>
            <a:ext cx="5111496" cy="1682750"/>
          </a:xfrm>
        </p:spPr>
        <p:txBody>
          <a:bodyPr/>
          <a:lstStyle>
            <a:lvl1pPr marL="283464" indent="-283464">
              <a:lnSpc>
                <a:spcPct val="150000"/>
              </a:lnSpc>
              <a:spcBef>
                <a:spcPts val="0"/>
              </a:spcBef>
              <a:defRPr sz="1600">
                <a:solidFill>
                  <a:schemeClr val="bg1"/>
                </a:solidFill>
              </a:defRPr>
            </a:lvl1pPr>
            <a:lvl2pPr indent="-283464">
              <a:lnSpc>
                <a:spcPct val="150000"/>
              </a:lnSpc>
              <a:spcBef>
                <a:spcPts val="0"/>
              </a:spcBef>
              <a:defRPr sz="1600">
                <a:solidFill>
                  <a:schemeClr val="bg1"/>
                </a:solidFill>
              </a:defRPr>
            </a:lvl2pPr>
            <a:lvl3pPr indent="-283464">
              <a:lnSpc>
                <a:spcPct val="150000"/>
              </a:lnSpc>
              <a:spcBef>
                <a:spcPts val="0"/>
              </a:spcBef>
              <a:defRPr sz="1600">
                <a:solidFill>
                  <a:schemeClr val="bg1"/>
                </a:solidFill>
              </a:defRPr>
            </a:lvl3pPr>
            <a:lvl4pPr indent="-283464">
              <a:lnSpc>
                <a:spcPct val="150000"/>
              </a:lnSpc>
              <a:spcBef>
                <a:spcPts val="0"/>
              </a:spcBef>
              <a:defRPr sz="1600">
                <a:solidFill>
                  <a:schemeClr val="bg1"/>
                </a:solidFill>
              </a:defRPr>
            </a:lvl4pPr>
            <a:lvl5pPr indent="-283464">
              <a:lnSpc>
                <a:spcPct val="150000"/>
              </a:lnSpc>
              <a:spcBef>
                <a:spcPts val="0"/>
              </a:spcBef>
              <a:defRPr sz="1600">
                <a:solidFill>
                  <a:schemeClr val="bg1"/>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401568"/>
            <a:ext cx="5111496" cy="1682750"/>
          </a:xfrm>
        </p:spPr>
        <p:txBody>
          <a:bodyPr/>
          <a:lstStyle>
            <a:lvl1pPr marL="283464" indent="-283464">
              <a:lnSpc>
                <a:spcPct val="150000"/>
              </a:lnSpc>
              <a:spcBef>
                <a:spcPts val="0"/>
              </a:spcBef>
              <a:defRPr sz="1600">
                <a:solidFill>
                  <a:schemeClr val="bg1"/>
                </a:solidFill>
              </a:defRPr>
            </a:lvl1pPr>
            <a:lvl2pPr indent="-283464">
              <a:lnSpc>
                <a:spcPct val="150000"/>
              </a:lnSpc>
              <a:spcBef>
                <a:spcPts val="0"/>
              </a:spcBef>
              <a:defRPr sz="1600">
                <a:solidFill>
                  <a:schemeClr val="bg1"/>
                </a:solidFill>
              </a:defRPr>
            </a:lvl2pPr>
            <a:lvl3pPr indent="-283464">
              <a:lnSpc>
                <a:spcPct val="150000"/>
              </a:lnSpc>
              <a:spcBef>
                <a:spcPts val="0"/>
              </a:spcBef>
              <a:defRPr sz="1600">
                <a:solidFill>
                  <a:schemeClr val="bg1"/>
                </a:solidFill>
              </a:defRPr>
            </a:lvl3pPr>
            <a:lvl4pPr indent="-283464">
              <a:lnSpc>
                <a:spcPct val="150000"/>
              </a:lnSpc>
              <a:spcBef>
                <a:spcPts val="0"/>
              </a:spcBef>
              <a:defRPr sz="1600">
                <a:solidFill>
                  <a:schemeClr val="bg1"/>
                </a:solidFill>
              </a:defRPr>
            </a:lvl4pPr>
            <a:lvl5pPr indent="-283464">
              <a:lnSpc>
                <a:spcPct val="150000"/>
              </a:lnSpc>
              <a:spcBef>
                <a:spcPts val="0"/>
              </a:spcBef>
              <a:defRPr sz="1600">
                <a:solidFill>
                  <a:schemeClr val="bg1"/>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Tree>
    <p:extLst>
      <p:ext uri="{BB962C8B-B14F-4D97-AF65-F5344CB8AC3E}">
        <p14:creationId xmlns:p14="http://schemas.microsoft.com/office/powerpoint/2010/main" val="2289611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two column light">
    <p:bg>
      <p:bgPr>
        <a:solidFill>
          <a:schemeClr val="accent6"/>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6" name="Rectangle 5">
            <a:extLst>
              <a:ext uri="{FF2B5EF4-FFF2-40B4-BE49-F238E27FC236}">
                <a16:creationId xmlns:a16="http://schemas.microsoft.com/office/drawing/2014/main" id="{D62C33EA-A741-FA13-451C-6F35902CBDD0}"/>
              </a:ext>
            </a:extLst>
          </p:cNvPr>
          <p:cNvSpPr/>
          <p:nvPr userDrawn="1"/>
        </p:nvSpPr>
        <p:spPr>
          <a:xfrm>
            <a:off x="0" y="722376"/>
            <a:ext cx="12192000" cy="5413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36208"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401568"/>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401568"/>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grpSp>
        <p:nvGrpSpPr>
          <p:cNvPr id="13" name="Group 12">
            <a:extLst>
              <a:ext uri="{FF2B5EF4-FFF2-40B4-BE49-F238E27FC236}">
                <a16:creationId xmlns:a16="http://schemas.microsoft.com/office/drawing/2014/main" id="{4ED40495-D9DB-AA87-4474-68DA5D8CA88C}"/>
              </a:ext>
            </a:extLst>
          </p:cNvPr>
          <p:cNvGrpSpPr/>
          <p:nvPr userDrawn="1"/>
        </p:nvGrpSpPr>
        <p:grpSpPr>
          <a:xfrm rot="10800000">
            <a:off x="726958" y="2521655"/>
            <a:ext cx="11480808" cy="1"/>
            <a:chOff x="2077471" y="5539116"/>
            <a:chExt cx="11480808" cy="1"/>
          </a:xfrm>
        </p:grpSpPr>
        <p:cxnSp>
          <p:nvCxnSpPr>
            <p:cNvPr id="16" name="Straight Connector 15">
              <a:extLst>
                <a:ext uri="{FF2B5EF4-FFF2-40B4-BE49-F238E27FC236}">
                  <a16:creationId xmlns:a16="http://schemas.microsoft.com/office/drawing/2014/main" id="{A15A6649-BE77-6F3F-DF74-0045E0AC6025}"/>
                </a:ext>
              </a:extLst>
            </p:cNvPr>
            <p:cNvCxnSpPr>
              <a:cxnSpLocks/>
            </p:cNvCxnSpPr>
            <p:nvPr/>
          </p:nvCxnSpPr>
          <p:spPr>
            <a:xfrm>
              <a:off x="2077471" y="5539116"/>
              <a:ext cx="4755396" cy="0"/>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BEF33DD1-C51F-9BE1-2F97-D4025B3E653D}"/>
                </a:ext>
              </a:extLst>
            </p:cNvPr>
            <p:cNvCxnSpPr>
              <a:cxnSpLocks/>
            </p:cNvCxnSpPr>
            <p:nvPr/>
          </p:nvCxnSpPr>
          <p:spPr>
            <a:xfrm>
              <a:off x="6816103" y="5539117"/>
              <a:ext cx="6742176"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05874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dark band">
    <p:bg>
      <p:bgPr>
        <a:solidFill>
          <a:schemeClr val="accent5"/>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966E69F-7113-AC99-F7E1-A44B7D64DEF3}"/>
              </a:ext>
            </a:extLst>
          </p:cNvPr>
          <p:cNvSpPr/>
          <p:nvPr userDrawn="1"/>
        </p:nvSpPr>
        <p:spPr>
          <a:xfrm>
            <a:off x="0" y="0"/>
            <a:ext cx="12192000" cy="304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P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noProof="0"/>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lvl1pPr>
              <a:defRPr>
                <a:solidFill>
                  <a:schemeClr val="accent5"/>
                </a:solidFill>
              </a:defRPr>
            </a:lvl1p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lvl1pPr>
              <a:defRPr>
                <a:solidFill>
                  <a:schemeClr val="accent5"/>
                </a:solidFill>
              </a:defRPr>
            </a:lvl1p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accent5"/>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3483864"/>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931920"/>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931920"/>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grpSp>
        <p:nvGrpSpPr>
          <p:cNvPr id="19" name="Group 18">
            <a:extLst>
              <a:ext uri="{FF2B5EF4-FFF2-40B4-BE49-F238E27FC236}">
                <a16:creationId xmlns:a16="http://schemas.microsoft.com/office/drawing/2014/main" id="{FF8CCEDA-D691-A48A-BAAF-D004EBE38E55}"/>
              </a:ext>
            </a:extLst>
          </p:cNvPr>
          <p:cNvGrpSpPr/>
          <p:nvPr userDrawn="1"/>
        </p:nvGrpSpPr>
        <p:grpSpPr>
          <a:xfrm rot="16200000" flipV="1">
            <a:off x="8764091" y="3943349"/>
            <a:ext cx="5829301" cy="0"/>
            <a:chOff x="2287349" y="55407920"/>
            <a:chExt cx="11160369" cy="0"/>
          </a:xfrm>
        </p:grpSpPr>
        <p:cxnSp>
          <p:nvCxnSpPr>
            <p:cNvPr id="20" name="Straight Connector 19">
              <a:extLst>
                <a:ext uri="{FF2B5EF4-FFF2-40B4-BE49-F238E27FC236}">
                  <a16:creationId xmlns:a16="http://schemas.microsoft.com/office/drawing/2014/main" id="{5605A0EB-A31A-D2D4-5671-D1F763493E1F}"/>
                </a:ext>
              </a:extLst>
            </p:cNvPr>
            <p:cNvCxnSpPr>
              <a:cxnSpLocks/>
            </p:cNvCxnSpPr>
            <p:nvPr/>
          </p:nvCxnSpPr>
          <p:spPr>
            <a:xfrm rot="16200000">
              <a:off x="5934529" y="51760740"/>
              <a:ext cx="0" cy="7294360"/>
            </a:xfrm>
            <a:prstGeom prst="line">
              <a:avLst/>
            </a:prstGeom>
            <a:ln w="444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FEFE03D-E00E-B4FD-6765-44E55D5FA212}"/>
                </a:ext>
              </a:extLst>
            </p:cNvPr>
            <p:cNvCxnSpPr>
              <a:cxnSpLocks/>
            </p:cNvCxnSpPr>
            <p:nvPr/>
          </p:nvCxnSpPr>
          <p:spPr>
            <a:xfrm rot="16200000">
              <a:off x="11514714" y="53474916"/>
              <a:ext cx="0" cy="3866008"/>
            </a:xfrm>
            <a:prstGeom prst="line">
              <a:avLst/>
            </a:prstGeom>
            <a:ln w="44450">
              <a:solidFill>
                <a:schemeClr val="accent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36280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hree content on the left">
    <p:bg>
      <p:bgPr>
        <a:solidFill>
          <a:schemeClr val="accent5"/>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F5A1967-7F8F-319E-2E67-BD9E4F074B05}"/>
              </a:ext>
            </a:extLst>
          </p:cNvPr>
          <p:cNvSpPr/>
          <p:nvPr userDrawn="1"/>
        </p:nvSpPr>
        <p:spPr>
          <a:xfrm>
            <a:off x="8115301" y="0"/>
            <a:ext cx="40766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P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noProof="0">
              <a:solidFill>
                <a:schemeClr val="bg2"/>
              </a:solidFill>
            </a:endParaRPr>
          </a:p>
        </p:txBody>
      </p:sp>
      <p:grpSp>
        <p:nvGrpSpPr>
          <p:cNvPr id="19" name="Group 18">
            <a:extLst>
              <a:ext uri="{FF2B5EF4-FFF2-40B4-BE49-F238E27FC236}">
                <a16:creationId xmlns:a16="http://schemas.microsoft.com/office/drawing/2014/main" id="{52425424-7549-BE00-EA05-384DBD00F3B2}"/>
              </a:ext>
            </a:extLst>
          </p:cNvPr>
          <p:cNvGrpSpPr/>
          <p:nvPr userDrawn="1"/>
        </p:nvGrpSpPr>
        <p:grpSpPr>
          <a:xfrm>
            <a:off x="6317679" y="4564864"/>
            <a:ext cx="5858373" cy="385"/>
            <a:chOff x="5440605" y="5540787"/>
            <a:chExt cx="5858373" cy="385"/>
          </a:xfrm>
        </p:grpSpPr>
        <p:cxnSp>
          <p:nvCxnSpPr>
            <p:cNvPr id="20" name="Straight Connector 19">
              <a:extLst>
                <a:ext uri="{FF2B5EF4-FFF2-40B4-BE49-F238E27FC236}">
                  <a16:creationId xmlns:a16="http://schemas.microsoft.com/office/drawing/2014/main" id="{4D88329B-DC1A-F93F-7A3A-84FDE2989BB6}"/>
                </a:ext>
              </a:extLst>
            </p:cNvPr>
            <p:cNvCxnSpPr>
              <a:cxnSpLocks/>
            </p:cNvCxnSpPr>
            <p:nvPr/>
          </p:nvCxnSpPr>
          <p:spPr>
            <a:xfrm>
              <a:off x="5440605" y="5541172"/>
              <a:ext cx="1797621"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7690B71-E252-7020-6DC7-F643767B2B78}"/>
                </a:ext>
              </a:extLst>
            </p:cNvPr>
            <p:cNvCxnSpPr>
              <a:cxnSpLocks/>
            </p:cNvCxnSpPr>
            <p:nvPr/>
          </p:nvCxnSpPr>
          <p:spPr>
            <a:xfrm>
              <a:off x="7237724" y="5540787"/>
              <a:ext cx="4061254"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gr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217920" y="2514600"/>
            <a:ext cx="4846320" cy="1682749"/>
          </a:xfrm>
        </p:spPr>
        <p:txBody>
          <a:bodyPr/>
          <a:lstStyle>
            <a:lvl1pPr>
              <a:lnSpc>
                <a:spcPct val="100000"/>
              </a:lnSpc>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30936" y="125272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30936" y="358444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179222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365760" y="4123944"/>
            <a:ext cx="4754880" cy="941831"/>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
        <p:nvSpPr>
          <p:cNvPr id="22" name="Text Placeholder 10">
            <a:extLst>
              <a:ext uri="{FF2B5EF4-FFF2-40B4-BE49-F238E27FC236}">
                <a16:creationId xmlns:a16="http://schemas.microsoft.com/office/drawing/2014/main" id="{93287C28-1CA8-AEA5-1E16-BC0B1E99CD24}"/>
              </a:ext>
            </a:extLst>
          </p:cNvPr>
          <p:cNvSpPr>
            <a:spLocks noGrp="1"/>
          </p:cNvSpPr>
          <p:nvPr>
            <p:ph type="body" sz="quarter" idx="17"/>
          </p:nvPr>
        </p:nvSpPr>
        <p:spPr>
          <a:xfrm>
            <a:off x="630936" y="5065776"/>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23" name="Text Placeholder 13">
            <a:extLst>
              <a:ext uri="{FF2B5EF4-FFF2-40B4-BE49-F238E27FC236}">
                <a16:creationId xmlns:a16="http://schemas.microsoft.com/office/drawing/2014/main" id="{19920C32-5167-72B1-7B9E-709723F907CE}"/>
              </a:ext>
            </a:extLst>
          </p:cNvPr>
          <p:cNvSpPr>
            <a:spLocks noGrp="1"/>
          </p:cNvSpPr>
          <p:nvPr>
            <p:ph type="body" sz="quarter" idx="18"/>
          </p:nvPr>
        </p:nvSpPr>
        <p:spPr>
          <a:xfrm>
            <a:off x="365760" y="5605272"/>
            <a:ext cx="4754880" cy="1143254"/>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Tree>
    <p:extLst>
      <p:ext uri="{BB962C8B-B14F-4D97-AF65-F5344CB8AC3E}">
        <p14:creationId xmlns:p14="http://schemas.microsoft.com/office/powerpoint/2010/main" val="3775982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on the right">
    <p:bg>
      <p:bgPr>
        <a:solidFill>
          <a:schemeClr val="bg2"/>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5F7D9D8-A960-E038-84D2-764C7A50F698}"/>
              </a:ext>
            </a:extLst>
          </p:cNvPr>
          <p:cNvSpPr/>
          <p:nvPr userDrawn="1"/>
        </p:nvSpPr>
        <p:spPr>
          <a:xfrm>
            <a:off x="-12700" y="858"/>
            <a:ext cx="3060700" cy="685714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bg1"/>
              </a:solidFill>
            </a:endParaRPr>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67512" y="1399032"/>
            <a:ext cx="4846320" cy="1682749"/>
          </a:xfrm>
        </p:spPr>
        <p:txBody>
          <a:bodyPr/>
          <a:lstStyle>
            <a:lvl1pPr>
              <a:lnSpc>
                <a:spcPct val="80000"/>
              </a:lnSpc>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245352" y="125272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45352" y="3502152"/>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5989320" y="179222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89320" y="394106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7" name="Group 16">
            <a:extLst>
              <a:ext uri="{FF2B5EF4-FFF2-40B4-BE49-F238E27FC236}">
                <a16:creationId xmlns:a16="http://schemas.microsoft.com/office/drawing/2014/main" id="{40DF3371-342F-C17D-5A7F-EF76E89A55C5}"/>
              </a:ext>
            </a:extLst>
          </p:cNvPr>
          <p:cNvGrpSpPr/>
          <p:nvPr userDrawn="1"/>
        </p:nvGrpSpPr>
        <p:grpSpPr>
          <a:xfrm>
            <a:off x="-11882" y="3045007"/>
            <a:ext cx="4279082" cy="364"/>
            <a:chOff x="5475479" y="5537794"/>
            <a:chExt cx="4279082" cy="364"/>
          </a:xfrm>
        </p:grpSpPr>
        <p:cxnSp>
          <p:nvCxnSpPr>
            <p:cNvPr id="24" name="Straight Connector 23">
              <a:extLst>
                <a:ext uri="{FF2B5EF4-FFF2-40B4-BE49-F238E27FC236}">
                  <a16:creationId xmlns:a16="http://schemas.microsoft.com/office/drawing/2014/main" id="{84369914-5489-3EA1-5419-F83F6C7A150D}"/>
                </a:ext>
              </a:extLst>
            </p:cNvPr>
            <p:cNvCxnSpPr>
              <a:cxnSpLocks/>
            </p:cNvCxnSpPr>
            <p:nvPr/>
          </p:nvCxnSpPr>
          <p:spPr>
            <a:xfrm>
              <a:off x="5475479" y="5537976"/>
              <a:ext cx="3060700"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BDE23CC-0B75-F3A6-1882-265BF90D4AA1}"/>
                </a:ext>
              </a:extLst>
            </p:cNvPr>
            <p:cNvCxnSpPr>
              <a:cxnSpLocks/>
            </p:cNvCxnSpPr>
            <p:nvPr/>
          </p:nvCxnSpPr>
          <p:spPr>
            <a:xfrm flipV="1">
              <a:off x="8537690" y="5537794"/>
              <a:ext cx="1216871" cy="364"/>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9097728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on the right dark">
    <p:bg>
      <p:bgPr>
        <a:solidFill>
          <a:schemeClr val="accent5"/>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5749AEB6-4539-A203-D085-8EBE329C08E0}"/>
              </a:ext>
            </a:extLst>
          </p:cNvPr>
          <p:cNvSpPr/>
          <p:nvPr userDrawn="1"/>
        </p:nvSpPr>
        <p:spPr>
          <a:xfrm>
            <a:off x="3962399" y="858"/>
            <a:ext cx="8271641" cy="68571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2"/>
              </a:solidFill>
            </a:endParaRPr>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lvl1pPr>
              <a:defRPr>
                <a:solidFill>
                  <a:schemeClr val="bg1"/>
                </a:solidFill>
              </a:defRPr>
            </a:lvl1p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67512" y="1399032"/>
            <a:ext cx="4846320" cy="1682749"/>
          </a:xfrm>
        </p:spPr>
        <p:txBody>
          <a:bodyPr/>
          <a:lstStyle>
            <a:lvl1pPr>
              <a:lnSpc>
                <a:spcPct val="80000"/>
              </a:lnSpc>
              <a:defRPr sz="5000">
                <a:solidFill>
                  <a:schemeClr val="accent4"/>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245352" y="1353312"/>
            <a:ext cx="4828032" cy="490538"/>
          </a:xfrm>
        </p:spPr>
        <p:txBody>
          <a:bodyPr/>
          <a:lstStyle>
            <a:lvl1pPr marL="0" indent="0">
              <a:lnSpc>
                <a:spcPct val="100000"/>
              </a:lnSpc>
              <a:spcBef>
                <a:spcPts val="0"/>
              </a:spcBef>
              <a:buNone/>
              <a:defRPr sz="2200" b="1">
                <a:solidFill>
                  <a:schemeClr val="accent5"/>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45352" y="3502152"/>
            <a:ext cx="4828032" cy="490538"/>
          </a:xfrm>
        </p:spPr>
        <p:txBody>
          <a:bodyPr/>
          <a:lstStyle>
            <a:lvl1pPr marL="0" indent="0">
              <a:lnSpc>
                <a:spcPct val="100000"/>
              </a:lnSpc>
              <a:spcBef>
                <a:spcPts val="0"/>
              </a:spcBef>
              <a:buNone/>
              <a:defRPr sz="2200" b="1">
                <a:solidFill>
                  <a:schemeClr val="accent5"/>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5971032" y="1792224"/>
            <a:ext cx="4754880" cy="1682750"/>
          </a:xfrm>
        </p:spPr>
        <p:txBody>
          <a:bodyPr/>
          <a:lstStyle>
            <a:lvl1pPr marL="283464" indent="-283464">
              <a:lnSpc>
                <a:spcPct val="150000"/>
              </a:lnSpc>
              <a:spcBef>
                <a:spcPts val="0"/>
              </a:spcBef>
              <a:defRPr sz="1600">
                <a:solidFill>
                  <a:schemeClr val="accent5"/>
                </a:solidFill>
              </a:defRPr>
            </a:lvl1pPr>
            <a:lvl2pPr indent="-283464">
              <a:lnSpc>
                <a:spcPct val="150000"/>
              </a:lnSpc>
              <a:spcBef>
                <a:spcPts val="0"/>
              </a:spcBef>
              <a:defRPr sz="1600">
                <a:solidFill>
                  <a:schemeClr val="accent5"/>
                </a:solidFill>
              </a:defRPr>
            </a:lvl2pPr>
            <a:lvl3pPr indent="-283464">
              <a:lnSpc>
                <a:spcPct val="150000"/>
              </a:lnSpc>
              <a:spcBef>
                <a:spcPts val="0"/>
              </a:spcBef>
              <a:defRPr sz="1600">
                <a:solidFill>
                  <a:schemeClr val="accent5"/>
                </a:solidFill>
              </a:defRPr>
            </a:lvl3pPr>
            <a:lvl4pPr indent="-283464">
              <a:lnSpc>
                <a:spcPct val="150000"/>
              </a:lnSpc>
              <a:spcBef>
                <a:spcPts val="0"/>
              </a:spcBef>
              <a:defRPr sz="1600">
                <a:solidFill>
                  <a:schemeClr val="accent5"/>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71032" y="3941064"/>
            <a:ext cx="4754880" cy="1682750"/>
          </a:xfrm>
        </p:spPr>
        <p:txBody>
          <a:bodyPr/>
          <a:lstStyle>
            <a:lvl1pPr marL="283464" indent="-283464">
              <a:lnSpc>
                <a:spcPct val="150000"/>
              </a:lnSpc>
              <a:spcBef>
                <a:spcPts val="0"/>
              </a:spcBef>
              <a:defRPr sz="1600">
                <a:solidFill>
                  <a:schemeClr val="accent5"/>
                </a:solidFill>
              </a:defRPr>
            </a:lvl1pPr>
            <a:lvl2pPr indent="-283464">
              <a:lnSpc>
                <a:spcPct val="150000"/>
              </a:lnSpc>
              <a:spcBef>
                <a:spcPts val="0"/>
              </a:spcBef>
              <a:defRPr sz="1600">
                <a:solidFill>
                  <a:schemeClr val="accent5"/>
                </a:solidFill>
              </a:defRPr>
            </a:lvl2pPr>
            <a:lvl3pPr indent="-283464">
              <a:lnSpc>
                <a:spcPct val="150000"/>
              </a:lnSpc>
              <a:spcBef>
                <a:spcPts val="0"/>
              </a:spcBef>
              <a:defRPr sz="1600">
                <a:solidFill>
                  <a:schemeClr val="accent5"/>
                </a:solidFill>
              </a:defRPr>
            </a:lvl3pPr>
            <a:lvl4pPr indent="-283464">
              <a:lnSpc>
                <a:spcPct val="150000"/>
              </a:lnSpc>
              <a:spcBef>
                <a:spcPts val="0"/>
              </a:spcBef>
              <a:defRPr sz="1600">
                <a:solidFill>
                  <a:schemeClr val="accent5"/>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7" name="Group 16">
            <a:extLst>
              <a:ext uri="{FF2B5EF4-FFF2-40B4-BE49-F238E27FC236}">
                <a16:creationId xmlns:a16="http://schemas.microsoft.com/office/drawing/2014/main" id="{0D78A0CF-0A37-4436-67C4-B32FD7703E96}"/>
              </a:ext>
            </a:extLst>
          </p:cNvPr>
          <p:cNvGrpSpPr/>
          <p:nvPr userDrawn="1"/>
        </p:nvGrpSpPr>
        <p:grpSpPr>
          <a:xfrm>
            <a:off x="-28308" y="2514621"/>
            <a:ext cx="5666632" cy="0"/>
            <a:chOff x="5464255" y="5541151"/>
            <a:chExt cx="5666632" cy="0"/>
          </a:xfrm>
        </p:grpSpPr>
        <p:cxnSp>
          <p:nvCxnSpPr>
            <p:cNvPr id="24" name="Straight Connector 23">
              <a:extLst>
                <a:ext uri="{FF2B5EF4-FFF2-40B4-BE49-F238E27FC236}">
                  <a16:creationId xmlns:a16="http://schemas.microsoft.com/office/drawing/2014/main" id="{8FC6D8A4-CA31-16C2-95B7-B98F65F29A69}"/>
                </a:ext>
              </a:extLst>
            </p:cNvPr>
            <p:cNvCxnSpPr>
              <a:cxnSpLocks/>
            </p:cNvCxnSpPr>
            <p:nvPr/>
          </p:nvCxnSpPr>
          <p:spPr>
            <a:xfrm>
              <a:off x="5464255" y="5541151"/>
              <a:ext cx="3991534"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2097A8D-64FC-CDBD-4497-5E32BC6AF9C2}"/>
                </a:ext>
              </a:extLst>
            </p:cNvPr>
            <p:cNvCxnSpPr>
              <a:cxnSpLocks/>
            </p:cNvCxnSpPr>
            <p:nvPr/>
          </p:nvCxnSpPr>
          <p:spPr>
            <a:xfrm>
              <a:off x="9454487" y="5541151"/>
              <a:ext cx="1676400"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8193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DACF6E0F-D722-BAD9-C6AD-9A11DAE47EC0}"/>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61160B7A-B490-F67E-2740-38CA3A98769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8" name="Title 1">
            <a:extLst>
              <a:ext uri="{FF2B5EF4-FFF2-40B4-BE49-F238E27FC236}">
                <a16:creationId xmlns:a16="http://schemas.microsoft.com/office/drawing/2014/main" id="{814A6C9A-83F0-5E94-8A5B-89CB08282C38}"/>
              </a:ext>
            </a:extLst>
          </p:cNvPr>
          <p:cNvSpPr>
            <a:spLocks noGrp="1"/>
          </p:cNvSpPr>
          <p:nvPr>
            <p:ph type="title"/>
          </p:nvPr>
        </p:nvSpPr>
        <p:spPr>
          <a:xfrm>
            <a:off x="2295144" y="1463040"/>
            <a:ext cx="7498080" cy="704088"/>
          </a:xfrm>
        </p:spPr>
        <p:txBody>
          <a:bodyPr/>
          <a:lstStyle>
            <a:lvl1pPr>
              <a:defRPr sz="5000"/>
            </a:lvl1pPr>
          </a:lstStyle>
          <a:p>
            <a:r>
              <a:rPr lang="en-GB" noProof="0"/>
              <a:t>Click to edit Master title style</a:t>
            </a:r>
            <a:endParaRPr lang="en-US" noProof="0"/>
          </a:p>
        </p:txBody>
      </p:sp>
      <p:grpSp>
        <p:nvGrpSpPr>
          <p:cNvPr id="9" name="Group 8">
            <a:extLst>
              <a:ext uri="{FF2B5EF4-FFF2-40B4-BE49-F238E27FC236}">
                <a16:creationId xmlns:a16="http://schemas.microsoft.com/office/drawing/2014/main" id="{52784B99-8374-AA22-4161-578F9BF77E2B}"/>
              </a:ext>
            </a:extLst>
          </p:cNvPr>
          <p:cNvGrpSpPr/>
          <p:nvPr userDrawn="1"/>
        </p:nvGrpSpPr>
        <p:grpSpPr>
          <a:xfrm>
            <a:off x="2400300" y="2535841"/>
            <a:ext cx="9801127" cy="821"/>
            <a:chOff x="2286319" y="5546299"/>
            <a:chExt cx="9801127" cy="903"/>
          </a:xfrm>
        </p:grpSpPr>
        <p:cxnSp>
          <p:nvCxnSpPr>
            <p:cNvPr id="10" name="Straight Connector 9">
              <a:extLst>
                <a:ext uri="{FF2B5EF4-FFF2-40B4-BE49-F238E27FC236}">
                  <a16:creationId xmlns:a16="http://schemas.microsoft.com/office/drawing/2014/main" id="{F0F45B19-145D-7398-7A64-A88B28251AAD}"/>
                </a:ext>
              </a:extLst>
            </p:cNvPr>
            <p:cNvCxnSpPr>
              <a:cxnSpLocks/>
            </p:cNvCxnSpPr>
            <p:nvPr/>
          </p:nvCxnSpPr>
          <p:spPr>
            <a:xfrm>
              <a:off x="2286319" y="5546299"/>
              <a:ext cx="7391400"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029EB3C-D7BA-1FCE-3158-8F1116C6F5BE}"/>
                </a:ext>
              </a:extLst>
            </p:cNvPr>
            <p:cNvCxnSpPr>
              <a:cxnSpLocks/>
            </p:cNvCxnSpPr>
            <p:nvPr/>
          </p:nvCxnSpPr>
          <p:spPr>
            <a:xfrm>
              <a:off x="9676016" y="5547202"/>
              <a:ext cx="241143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2" name="Text Placeholder 10">
            <a:extLst>
              <a:ext uri="{FF2B5EF4-FFF2-40B4-BE49-F238E27FC236}">
                <a16:creationId xmlns:a16="http://schemas.microsoft.com/office/drawing/2014/main" id="{F8F78388-68BC-0124-C243-36D5B5DC78E6}"/>
              </a:ext>
            </a:extLst>
          </p:cNvPr>
          <p:cNvSpPr>
            <a:spLocks noGrp="1"/>
          </p:cNvSpPr>
          <p:nvPr>
            <p:ph type="body" sz="quarter" idx="13"/>
          </p:nvPr>
        </p:nvSpPr>
        <p:spPr>
          <a:xfrm>
            <a:off x="2322576"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3" name="Text Placeholder 10">
            <a:extLst>
              <a:ext uri="{FF2B5EF4-FFF2-40B4-BE49-F238E27FC236}">
                <a16:creationId xmlns:a16="http://schemas.microsoft.com/office/drawing/2014/main" id="{D7FBEF6F-7749-849E-36C5-CC056F30711F}"/>
              </a:ext>
            </a:extLst>
          </p:cNvPr>
          <p:cNvSpPr>
            <a:spLocks noGrp="1"/>
          </p:cNvSpPr>
          <p:nvPr>
            <p:ph type="body" sz="quarter" idx="14"/>
          </p:nvPr>
        </p:nvSpPr>
        <p:spPr>
          <a:xfrm>
            <a:off x="2322576" y="4443984"/>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8A350182-DD59-73E2-C20A-4B5FE6715444}"/>
              </a:ext>
            </a:extLst>
          </p:cNvPr>
          <p:cNvSpPr>
            <a:spLocks noGrp="1"/>
          </p:cNvSpPr>
          <p:nvPr>
            <p:ph type="body" sz="quarter" idx="15"/>
          </p:nvPr>
        </p:nvSpPr>
        <p:spPr>
          <a:xfrm>
            <a:off x="2020824" y="3401568"/>
            <a:ext cx="8379220" cy="975260"/>
          </a:xfrm>
        </p:spPr>
        <p:txBody>
          <a:bodyPr numCol="2"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E14A588-A920-9AE0-A268-A008EAF6FCBA}"/>
              </a:ext>
            </a:extLst>
          </p:cNvPr>
          <p:cNvSpPr>
            <a:spLocks noGrp="1"/>
          </p:cNvSpPr>
          <p:nvPr>
            <p:ph type="body" sz="quarter" idx="16"/>
          </p:nvPr>
        </p:nvSpPr>
        <p:spPr>
          <a:xfrm>
            <a:off x="2020824" y="4901184"/>
            <a:ext cx="8379220" cy="975260"/>
          </a:xfrm>
        </p:spPr>
        <p:txBody>
          <a:bodyPr numCol="2"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Tree>
    <p:extLst>
      <p:ext uri="{BB962C8B-B14F-4D97-AF65-F5344CB8AC3E}">
        <p14:creationId xmlns:p14="http://schemas.microsoft.com/office/powerpoint/2010/main" val="1789022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hree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DACF6E0F-D722-BAD9-C6AD-9A11DAE47EC0}"/>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61160B7A-B490-F67E-2740-38CA3A98769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8" name="Title 1">
            <a:extLst>
              <a:ext uri="{FF2B5EF4-FFF2-40B4-BE49-F238E27FC236}">
                <a16:creationId xmlns:a16="http://schemas.microsoft.com/office/drawing/2014/main" id="{814A6C9A-83F0-5E94-8A5B-89CB08282C38}"/>
              </a:ext>
            </a:extLst>
          </p:cNvPr>
          <p:cNvSpPr>
            <a:spLocks noGrp="1"/>
          </p:cNvSpPr>
          <p:nvPr>
            <p:ph type="title"/>
          </p:nvPr>
        </p:nvSpPr>
        <p:spPr>
          <a:xfrm>
            <a:off x="603504" y="1463040"/>
            <a:ext cx="10871708" cy="704088"/>
          </a:xfrm>
        </p:spPr>
        <p:txBody>
          <a:bodyPr/>
          <a:lstStyle>
            <a:lvl1pPr>
              <a:defRPr sz="5000"/>
            </a:lvl1pPr>
          </a:lstStyle>
          <a:p>
            <a:r>
              <a:rPr lang="en-GB" noProof="0"/>
              <a:t>Click to edit Master title style</a:t>
            </a:r>
            <a:endParaRPr lang="en-US" noProof="0"/>
          </a:p>
        </p:txBody>
      </p:sp>
      <p:sp>
        <p:nvSpPr>
          <p:cNvPr id="12" name="Text Placeholder 10">
            <a:extLst>
              <a:ext uri="{FF2B5EF4-FFF2-40B4-BE49-F238E27FC236}">
                <a16:creationId xmlns:a16="http://schemas.microsoft.com/office/drawing/2014/main" id="{F8F78388-68BC-0124-C243-36D5B5DC78E6}"/>
              </a:ext>
            </a:extLst>
          </p:cNvPr>
          <p:cNvSpPr>
            <a:spLocks noGrp="1"/>
          </p:cNvSpPr>
          <p:nvPr>
            <p:ph type="body" sz="quarter" idx="13"/>
          </p:nvPr>
        </p:nvSpPr>
        <p:spPr>
          <a:xfrm>
            <a:off x="649224"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3" name="Text Placeholder 10">
            <a:extLst>
              <a:ext uri="{FF2B5EF4-FFF2-40B4-BE49-F238E27FC236}">
                <a16:creationId xmlns:a16="http://schemas.microsoft.com/office/drawing/2014/main" id="{D7FBEF6F-7749-849E-36C5-CC056F30711F}"/>
              </a:ext>
            </a:extLst>
          </p:cNvPr>
          <p:cNvSpPr>
            <a:spLocks noGrp="1"/>
          </p:cNvSpPr>
          <p:nvPr>
            <p:ph type="body" sz="quarter" idx="14"/>
          </p:nvPr>
        </p:nvSpPr>
        <p:spPr>
          <a:xfrm>
            <a:off x="4334256"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8A350182-DD59-73E2-C20A-4B5FE6715444}"/>
              </a:ext>
            </a:extLst>
          </p:cNvPr>
          <p:cNvSpPr>
            <a:spLocks noGrp="1"/>
          </p:cNvSpPr>
          <p:nvPr>
            <p:ph type="body" sz="quarter" idx="15"/>
          </p:nvPr>
        </p:nvSpPr>
        <p:spPr>
          <a:xfrm>
            <a:off x="365760"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E14A588-A920-9AE0-A268-A008EAF6FCBA}"/>
              </a:ext>
            </a:extLst>
          </p:cNvPr>
          <p:cNvSpPr>
            <a:spLocks noGrp="1"/>
          </p:cNvSpPr>
          <p:nvPr>
            <p:ph type="body" sz="quarter" idx="16"/>
          </p:nvPr>
        </p:nvSpPr>
        <p:spPr>
          <a:xfrm>
            <a:off x="4005072"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6" name="Group 15">
            <a:extLst>
              <a:ext uri="{FF2B5EF4-FFF2-40B4-BE49-F238E27FC236}">
                <a16:creationId xmlns:a16="http://schemas.microsoft.com/office/drawing/2014/main" id="{B8221A12-8B19-605A-2244-2D732269C955}"/>
              </a:ext>
            </a:extLst>
          </p:cNvPr>
          <p:cNvGrpSpPr/>
          <p:nvPr userDrawn="1"/>
        </p:nvGrpSpPr>
        <p:grpSpPr>
          <a:xfrm>
            <a:off x="716788" y="2527173"/>
            <a:ext cx="10758424" cy="1564"/>
            <a:chOff x="2792270" y="5541172"/>
            <a:chExt cx="11391900" cy="158"/>
          </a:xfrm>
        </p:grpSpPr>
        <p:cxnSp>
          <p:nvCxnSpPr>
            <p:cNvPr id="17" name="Straight Connector 16">
              <a:extLst>
                <a:ext uri="{FF2B5EF4-FFF2-40B4-BE49-F238E27FC236}">
                  <a16:creationId xmlns:a16="http://schemas.microsoft.com/office/drawing/2014/main" id="{A86C500B-5A93-298F-7CEF-ED445452E460}"/>
                </a:ext>
              </a:extLst>
            </p:cNvPr>
            <p:cNvCxnSpPr>
              <a:cxnSpLocks/>
            </p:cNvCxnSpPr>
            <p:nvPr/>
          </p:nvCxnSpPr>
          <p:spPr>
            <a:xfrm>
              <a:off x="2792270" y="5541172"/>
              <a:ext cx="6760464"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7A559BC-EF4A-29D4-CF56-6425516A5D91}"/>
                </a:ext>
              </a:extLst>
            </p:cNvPr>
            <p:cNvCxnSpPr>
              <a:cxnSpLocks/>
            </p:cNvCxnSpPr>
            <p:nvPr/>
          </p:nvCxnSpPr>
          <p:spPr>
            <a:xfrm>
              <a:off x="9552734" y="5541330"/>
              <a:ext cx="4631436"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9" name="Text Placeholder 10">
            <a:extLst>
              <a:ext uri="{FF2B5EF4-FFF2-40B4-BE49-F238E27FC236}">
                <a16:creationId xmlns:a16="http://schemas.microsoft.com/office/drawing/2014/main" id="{D2D34186-8505-57AE-F518-0C83BF1C06C9}"/>
              </a:ext>
            </a:extLst>
          </p:cNvPr>
          <p:cNvSpPr>
            <a:spLocks noGrp="1"/>
          </p:cNvSpPr>
          <p:nvPr>
            <p:ph type="body" sz="quarter" idx="17"/>
          </p:nvPr>
        </p:nvSpPr>
        <p:spPr>
          <a:xfrm>
            <a:off x="8266176"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20" name="Text Placeholder 13">
            <a:extLst>
              <a:ext uri="{FF2B5EF4-FFF2-40B4-BE49-F238E27FC236}">
                <a16:creationId xmlns:a16="http://schemas.microsoft.com/office/drawing/2014/main" id="{ABE767DA-9D93-94AD-D34D-2B8A51A76645}"/>
              </a:ext>
            </a:extLst>
          </p:cNvPr>
          <p:cNvSpPr>
            <a:spLocks noGrp="1"/>
          </p:cNvSpPr>
          <p:nvPr>
            <p:ph type="body" sz="quarter" idx="18"/>
          </p:nvPr>
        </p:nvSpPr>
        <p:spPr>
          <a:xfrm>
            <a:off x="7973568"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Tree>
    <p:extLst>
      <p:ext uri="{BB962C8B-B14F-4D97-AF65-F5344CB8AC3E}">
        <p14:creationId xmlns:p14="http://schemas.microsoft.com/office/powerpoint/2010/main" val="3181475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6"/>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AE86B75-C16C-C033-D27D-FF84EFB71131}"/>
              </a:ext>
            </a:extLst>
          </p:cNvPr>
          <p:cNvSpPr/>
          <p:nvPr userDrawn="1"/>
        </p:nvSpPr>
        <p:spPr>
          <a:xfrm>
            <a:off x="0" y="0"/>
            <a:ext cx="100203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CE31443F-EAC2-06D1-A3D1-D73510EAF2A3}"/>
              </a:ext>
            </a:extLst>
          </p:cNvPr>
          <p:cNvSpPr>
            <a:spLocks noGrp="1"/>
          </p:cNvSpPr>
          <p:nvPr>
            <p:ph type="title"/>
          </p:nvPr>
        </p:nvSpPr>
        <p:spPr>
          <a:xfrm>
            <a:off x="2313432" y="1426464"/>
            <a:ext cx="6675120" cy="1702816"/>
          </a:xfrm>
        </p:spPr>
        <p:txBody>
          <a:bodyPr anchor="t"/>
          <a:lstStyle>
            <a:lvl1pPr>
              <a:lnSpc>
                <a:spcPct val="80000"/>
              </a:lnSpc>
              <a:defRPr sz="7200" cap="all" baseline="0">
                <a:solidFill>
                  <a:schemeClr val="bg1"/>
                </a:solidFill>
              </a:defRPr>
            </a:lvl1pPr>
          </a:lstStyle>
          <a:p>
            <a:r>
              <a:rPr lang="en-GB" noProof="0"/>
              <a:t>Click to edit Master title style</a:t>
            </a:r>
            <a:endParaRPr lang="en-US" noProof="0"/>
          </a:p>
        </p:txBody>
      </p:sp>
      <p:grpSp>
        <p:nvGrpSpPr>
          <p:cNvPr id="7" name="Group 6">
            <a:extLst>
              <a:ext uri="{FF2B5EF4-FFF2-40B4-BE49-F238E27FC236}">
                <a16:creationId xmlns:a16="http://schemas.microsoft.com/office/drawing/2014/main" id="{D80535FC-1B0E-C4EB-FE55-190522219FEA}"/>
              </a:ext>
            </a:extLst>
          </p:cNvPr>
          <p:cNvGrpSpPr/>
          <p:nvPr userDrawn="1"/>
        </p:nvGrpSpPr>
        <p:grpSpPr>
          <a:xfrm>
            <a:off x="3979533" y="5799270"/>
            <a:ext cx="8212467" cy="0"/>
            <a:chOff x="3733800" y="5537385"/>
            <a:chExt cx="8212467" cy="0"/>
          </a:xfrm>
        </p:grpSpPr>
        <p:cxnSp>
          <p:nvCxnSpPr>
            <p:cNvPr id="8" name="Straight Connector 7">
              <a:extLst>
                <a:ext uri="{FF2B5EF4-FFF2-40B4-BE49-F238E27FC236}">
                  <a16:creationId xmlns:a16="http://schemas.microsoft.com/office/drawing/2014/main" id="{9CA6B206-18E0-06D2-958F-E859A1428A57}"/>
                </a:ext>
              </a:extLst>
            </p:cNvPr>
            <p:cNvCxnSpPr>
              <a:cxnSpLocks/>
            </p:cNvCxnSpPr>
            <p:nvPr/>
          </p:nvCxnSpPr>
          <p:spPr>
            <a:xfrm>
              <a:off x="3733800" y="5537385"/>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447EEA7-F856-F6C0-18DD-5D37FD51D45B}"/>
                </a:ext>
              </a:extLst>
            </p:cNvPr>
            <p:cNvCxnSpPr>
              <a:cxnSpLocks/>
            </p:cNvCxnSpPr>
            <p:nvPr/>
          </p:nvCxnSpPr>
          <p:spPr>
            <a:xfrm>
              <a:off x="9774567" y="5537385"/>
              <a:ext cx="217170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1" name="Text Placeholder 10">
            <a:extLst>
              <a:ext uri="{FF2B5EF4-FFF2-40B4-BE49-F238E27FC236}">
                <a16:creationId xmlns:a16="http://schemas.microsoft.com/office/drawing/2014/main" id="{A9C909AE-4D54-F197-103E-29E9C2597F56}"/>
              </a:ext>
            </a:extLst>
          </p:cNvPr>
          <p:cNvSpPr>
            <a:spLocks noGrp="1"/>
          </p:cNvSpPr>
          <p:nvPr>
            <p:ph type="body" sz="quarter" idx="10"/>
          </p:nvPr>
        </p:nvSpPr>
        <p:spPr>
          <a:xfrm>
            <a:off x="3877056" y="3383280"/>
            <a:ext cx="4754880" cy="2057400"/>
          </a:xfrm>
        </p:spPr>
        <p:txBody>
          <a:bodyPr/>
          <a:lstStyle>
            <a:lvl1pPr marL="0" indent="0">
              <a:lnSpc>
                <a:spcPct val="150000"/>
              </a:lnSpc>
              <a:spcBef>
                <a:spcPts val="0"/>
              </a:spcBef>
              <a:buNone/>
              <a:defRPr sz="2200" b="1">
                <a:solidFill>
                  <a:schemeClr val="bg1"/>
                </a:solidFill>
              </a:defRPr>
            </a:lvl1pPr>
            <a:lvl2pPr marL="0" indent="0">
              <a:lnSpc>
                <a:spcPct val="150000"/>
              </a:lnSpc>
              <a:spcBef>
                <a:spcPts val="0"/>
              </a:spcBef>
              <a:buNone/>
              <a:defRPr sz="22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a:p>
            <a:pPr lvl="1"/>
            <a:r>
              <a:rPr lang="en-GB" noProof="0"/>
              <a:t>Second level</a:t>
            </a:r>
          </a:p>
        </p:txBody>
      </p:sp>
    </p:spTree>
    <p:extLst>
      <p:ext uri="{BB962C8B-B14F-4D97-AF65-F5344CB8AC3E}">
        <p14:creationId xmlns:p14="http://schemas.microsoft.com/office/powerpoint/2010/main" val="1525968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D74C5F1F-F8B7-6C5F-6A7F-5F8F6128A1C8}"/>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EFD9287E-E726-E0E6-2871-FE77159B5E0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6" name="Title 5">
            <a:extLst>
              <a:ext uri="{FF2B5EF4-FFF2-40B4-BE49-F238E27FC236}">
                <a16:creationId xmlns:a16="http://schemas.microsoft.com/office/drawing/2014/main" id="{160592E8-155C-36FA-DA0A-52B23CE8AF5A}"/>
              </a:ext>
            </a:extLst>
          </p:cNvPr>
          <p:cNvSpPr>
            <a:spLocks noGrp="1"/>
          </p:cNvSpPr>
          <p:nvPr>
            <p:ph type="title"/>
          </p:nvPr>
        </p:nvSpPr>
        <p:spPr/>
        <p:txBody>
          <a:bodyPr/>
          <a:lstStyle/>
          <a:p>
            <a:r>
              <a:rPr lang="en-GB" noProof="0"/>
              <a:t>Click to edit Master title style</a:t>
            </a:r>
            <a:endParaRPr lang="en-US" noProof="0"/>
          </a:p>
        </p:txBody>
      </p:sp>
    </p:spTree>
    <p:extLst>
      <p:ext uri="{BB962C8B-B14F-4D97-AF65-F5344CB8AC3E}">
        <p14:creationId xmlns:p14="http://schemas.microsoft.com/office/powerpoint/2010/main" val="3257633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F1F3471-B7F6-01DB-D712-136C1626DFAE}"/>
              </a:ext>
            </a:extLst>
          </p:cNvPr>
          <p:cNvSpPr>
            <a:spLocks noGrp="1"/>
          </p:cNvSpPr>
          <p:nvPr>
            <p:ph type="ftr" sz="quarter" idx="11"/>
          </p:nvPr>
        </p:nvSpPr>
        <p:spPr/>
        <p:txBody>
          <a:bodyPr/>
          <a:lstStyle/>
          <a:p>
            <a:r>
              <a:rPr lang="en-US" noProof="0"/>
              <a:t>Presentation title</a:t>
            </a:r>
          </a:p>
        </p:txBody>
      </p:sp>
      <p:sp>
        <p:nvSpPr>
          <p:cNvPr id="4" name="Slide Number Placeholder 3">
            <a:extLst>
              <a:ext uri="{FF2B5EF4-FFF2-40B4-BE49-F238E27FC236}">
                <a16:creationId xmlns:a16="http://schemas.microsoft.com/office/drawing/2014/main" id="{32C05956-4CA5-988F-7C93-317A88D1202C}"/>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1856146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B670E-478C-D301-FCE5-E83002469725}"/>
              </a:ext>
            </a:extLst>
          </p:cNvPr>
          <p:cNvSpPr>
            <a:spLocks noGrp="1"/>
          </p:cNvSpPr>
          <p:nvPr>
            <p:ph type="title"/>
          </p:nvPr>
        </p:nvSpPr>
        <p:spPr>
          <a:xfrm>
            <a:off x="839788" y="457200"/>
            <a:ext cx="3932237" cy="1600200"/>
          </a:xfrm>
        </p:spPr>
        <p:txBody>
          <a:bodyPr anchor="b"/>
          <a:lstStyle>
            <a:lvl1pPr>
              <a:defRPr sz="3200"/>
            </a:lvl1pPr>
          </a:lstStyle>
          <a:p>
            <a:r>
              <a:rPr lang="en-GB" noProof="0"/>
              <a:t>Click to edit Master title style</a:t>
            </a:r>
            <a:endParaRPr lang="en-US" noProof="0"/>
          </a:p>
        </p:txBody>
      </p:sp>
      <p:sp>
        <p:nvSpPr>
          <p:cNvPr id="3" name="Content Placeholder 2">
            <a:extLst>
              <a:ext uri="{FF2B5EF4-FFF2-40B4-BE49-F238E27FC236}">
                <a16:creationId xmlns:a16="http://schemas.microsoft.com/office/drawing/2014/main" id="{283B16CD-30BD-156F-11B4-9CF89A0642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Text Placeholder 3">
            <a:extLst>
              <a:ext uri="{FF2B5EF4-FFF2-40B4-BE49-F238E27FC236}">
                <a16:creationId xmlns:a16="http://schemas.microsoft.com/office/drawing/2014/main" id="{0E3C54B0-9878-1911-8DE9-EC464D2027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6" name="Footer Placeholder 5">
            <a:extLst>
              <a:ext uri="{FF2B5EF4-FFF2-40B4-BE49-F238E27FC236}">
                <a16:creationId xmlns:a16="http://schemas.microsoft.com/office/drawing/2014/main" id="{A697EEE8-8F1E-8F14-E2ED-333A1FF24725}"/>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B9DFABEB-B6B7-2591-AE85-265A3F873192}"/>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20623095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52A6A-C17E-2616-3199-C8D78E7EE7EC}"/>
              </a:ext>
            </a:extLst>
          </p:cNvPr>
          <p:cNvSpPr>
            <a:spLocks noGrp="1"/>
          </p:cNvSpPr>
          <p:nvPr>
            <p:ph type="title"/>
          </p:nvPr>
        </p:nvSpPr>
        <p:spPr>
          <a:xfrm>
            <a:off x="839788" y="457200"/>
            <a:ext cx="3932237" cy="1600200"/>
          </a:xfrm>
        </p:spPr>
        <p:txBody>
          <a:bodyPr anchor="b"/>
          <a:lstStyle>
            <a:lvl1pPr>
              <a:defRPr sz="3200"/>
            </a:lvl1pPr>
          </a:lstStyle>
          <a:p>
            <a:r>
              <a:rPr lang="en-GB" noProof="0"/>
              <a:t>Click to edit Master title style</a:t>
            </a:r>
            <a:endParaRPr lang="en-US" noProof="0"/>
          </a:p>
        </p:txBody>
      </p:sp>
      <p:sp>
        <p:nvSpPr>
          <p:cNvPr id="3" name="Picture Placeholder 2">
            <a:extLst>
              <a:ext uri="{FF2B5EF4-FFF2-40B4-BE49-F238E27FC236}">
                <a16:creationId xmlns:a16="http://schemas.microsoft.com/office/drawing/2014/main" id="{37705714-E101-08DD-6A13-D561A3EC2C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noProof="0"/>
              <a:t>Click icon to add picture</a:t>
            </a:r>
            <a:endParaRPr lang="en-US" noProof="0"/>
          </a:p>
        </p:txBody>
      </p:sp>
      <p:sp>
        <p:nvSpPr>
          <p:cNvPr id="4" name="Text Placeholder 3">
            <a:extLst>
              <a:ext uri="{FF2B5EF4-FFF2-40B4-BE49-F238E27FC236}">
                <a16:creationId xmlns:a16="http://schemas.microsoft.com/office/drawing/2014/main" id="{B16ECB26-D659-5BC3-C669-1B45225D27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6" name="Footer Placeholder 5">
            <a:extLst>
              <a:ext uri="{FF2B5EF4-FFF2-40B4-BE49-F238E27FC236}">
                <a16:creationId xmlns:a16="http://schemas.microsoft.com/office/drawing/2014/main" id="{1BC595AB-D292-D355-47CD-748C160B1BD3}"/>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CC1CEE5F-F44A-DD2C-EEC3-D4C76B69D15D}"/>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752938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6BC278-3A9A-4241-1DE5-469D2AB5E36B}"/>
              </a:ext>
            </a:extLst>
          </p:cNvPr>
          <p:cNvSpPr>
            <a:spLocks noGrp="1"/>
          </p:cNvSpPr>
          <p:nvPr>
            <p:ph type="title"/>
          </p:nvPr>
        </p:nvSpPr>
        <p:spPr>
          <a:xfrm>
            <a:off x="838200" y="1115367"/>
            <a:ext cx="10515600" cy="575321"/>
          </a:xfrm>
          <a:prstGeom prst="rect">
            <a:avLst/>
          </a:prstGeom>
        </p:spPr>
        <p:txBody>
          <a:bodyPr vert="horz" lIns="91440" tIns="45720" rIns="91440" bIns="45720" rtlCol="0" anchor="t">
            <a:noAutofit/>
          </a:bodyPr>
          <a:lstStyle/>
          <a:p>
            <a:r>
              <a:rPr lang="en-GB" noProof="0"/>
              <a:t>Click to edit Master title style</a:t>
            </a:r>
            <a:endParaRPr lang="en-US" noProof="0"/>
          </a:p>
        </p:txBody>
      </p:sp>
      <p:sp>
        <p:nvSpPr>
          <p:cNvPr id="3" name="Text Placeholder 2">
            <a:extLst>
              <a:ext uri="{FF2B5EF4-FFF2-40B4-BE49-F238E27FC236}">
                <a16:creationId xmlns:a16="http://schemas.microsoft.com/office/drawing/2014/main" id="{138A5E58-5605-E2B6-AEBE-7EF159AAD7E2}"/>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Date Placeholder 3">
            <a:extLst>
              <a:ext uri="{FF2B5EF4-FFF2-40B4-BE49-F238E27FC236}">
                <a16:creationId xmlns:a16="http://schemas.microsoft.com/office/drawing/2014/main" id="{B221D507-72FD-CB53-B342-C69D562AFD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noAutofit/>
          </a:bodyPr>
          <a:lstStyle>
            <a:lvl1pPr algn="l">
              <a:defRPr sz="1200">
                <a:solidFill>
                  <a:schemeClr val="tx1">
                    <a:tint val="75000"/>
                  </a:schemeClr>
                </a:solidFill>
              </a:defRPr>
            </a:lvl1pPr>
          </a:lstStyle>
          <a:p>
            <a:endParaRPr lang="en-US" noProof="0"/>
          </a:p>
        </p:txBody>
      </p:sp>
      <p:sp>
        <p:nvSpPr>
          <p:cNvPr id="5" name="Footer Placeholder 4">
            <a:extLst>
              <a:ext uri="{FF2B5EF4-FFF2-40B4-BE49-F238E27FC236}">
                <a16:creationId xmlns:a16="http://schemas.microsoft.com/office/drawing/2014/main" id="{01A3E9A7-861F-C5C4-DD4E-37AC66D867ED}"/>
              </a:ext>
            </a:extLst>
          </p:cNvPr>
          <p:cNvSpPr>
            <a:spLocks noGrp="1"/>
          </p:cNvSpPr>
          <p:nvPr>
            <p:ph type="ftr" sz="quarter" idx="3"/>
          </p:nvPr>
        </p:nvSpPr>
        <p:spPr>
          <a:xfrm>
            <a:off x="411480" y="301752"/>
            <a:ext cx="1828800" cy="274320"/>
          </a:xfrm>
          <a:prstGeom prst="rect">
            <a:avLst/>
          </a:prstGeom>
        </p:spPr>
        <p:txBody>
          <a:bodyPr vert="horz" lIns="91440" tIns="45720" rIns="91440" bIns="45720" rtlCol="0" anchor="ctr">
            <a:noAutofit/>
          </a:bodyPr>
          <a:lstStyle>
            <a:lvl1pPr algn="l">
              <a:defRPr sz="1200">
                <a:solidFill>
                  <a:schemeClr val="tx2"/>
                </a:solidFill>
              </a:defRPr>
            </a:lvl1pPr>
          </a:lstStyle>
          <a:p>
            <a:r>
              <a:rPr lang="en-US" noProof="0"/>
              <a:t>Presentation title</a:t>
            </a:r>
          </a:p>
        </p:txBody>
      </p:sp>
      <p:sp>
        <p:nvSpPr>
          <p:cNvPr id="6" name="Slide Number Placeholder 5">
            <a:extLst>
              <a:ext uri="{FF2B5EF4-FFF2-40B4-BE49-F238E27FC236}">
                <a16:creationId xmlns:a16="http://schemas.microsoft.com/office/drawing/2014/main" id="{5877A1DC-56B8-6C78-5020-E45478D099C6}"/>
              </a:ext>
            </a:extLst>
          </p:cNvPr>
          <p:cNvSpPr>
            <a:spLocks noGrp="1"/>
          </p:cNvSpPr>
          <p:nvPr>
            <p:ph type="sldNum" sz="quarter" idx="4"/>
          </p:nvPr>
        </p:nvSpPr>
        <p:spPr>
          <a:xfrm>
            <a:off x="10122408" y="301752"/>
            <a:ext cx="1673352" cy="274320"/>
          </a:xfrm>
          <a:prstGeom prst="rect">
            <a:avLst/>
          </a:prstGeom>
        </p:spPr>
        <p:txBody>
          <a:bodyPr vert="horz" lIns="91440" tIns="45720" rIns="91440" bIns="45720" rtlCol="0" anchor="ctr">
            <a:noAutofit/>
          </a:bodyPr>
          <a:lstStyle>
            <a:lvl1pPr algn="r">
              <a:defRPr sz="1200">
                <a:solidFill>
                  <a:schemeClr val="tx2"/>
                </a:solidFill>
              </a:defRPr>
            </a:lvl1pPr>
          </a:lstStyle>
          <a:p>
            <a:fld id="{5BFCF61C-3B18-4C03-8326-CC3B32D710C9}" type="slidenum">
              <a:rPr lang="en-US" noProof="0" smtClean="0"/>
              <a:pPr/>
              <a:t>‹#›</a:t>
            </a:fld>
            <a:endParaRPr lang="en-US" noProof="0"/>
          </a:p>
        </p:txBody>
      </p:sp>
    </p:spTree>
    <p:extLst>
      <p:ext uri="{BB962C8B-B14F-4D97-AF65-F5344CB8AC3E}">
        <p14:creationId xmlns:p14="http://schemas.microsoft.com/office/powerpoint/2010/main" val="135068052"/>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51" r:id="rId3"/>
    <p:sldLayoutId id="2147483660" r:id="rId4"/>
    <p:sldLayoutId id="2147483661" r:id="rId5"/>
    <p:sldLayoutId id="2147483665" r:id="rId6"/>
    <p:sldLayoutId id="2147483662" r:id="rId7"/>
    <p:sldLayoutId id="2147483664" r:id="rId8"/>
    <p:sldLayoutId id="2147483663" r:id="rId9"/>
    <p:sldLayoutId id="2147483652" r:id="rId10"/>
    <p:sldLayoutId id="2147483666" r:id="rId11"/>
    <p:sldLayoutId id="2147483658" r:id="rId12"/>
    <p:sldLayoutId id="2147483654" r:id="rId13"/>
    <p:sldLayoutId id="2147483655" r:id="rId14"/>
    <p:sldLayoutId id="2147483656" r:id="rId15"/>
    <p:sldLayoutId id="2147483657" r:id="rId16"/>
  </p:sldLayoutIdLst>
  <p:hf hdr="0" dt="0"/>
  <p:txStyles>
    <p:titleStyle>
      <a:lvl1pPr algn="l" defTabSz="914400" rtl="0" eaLnBrk="1" latinLnBrk="0" hangingPunct="1">
        <a:lnSpc>
          <a:spcPct val="80000"/>
        </a:lnSpc>
        <a:spcBef>
          <a:spcPct val="0"/>
        </a:spcBef>
        <a:buNone/>
        <a:defRPr sz="4400" kern="1200" cap="all" baseline="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P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4" name="Title 23">
            <a:extLst>
              <a:ext uri="{FF2B5EF4-FFF2-40B4-BE49-F238E27FC236}">
                <a16:creationId xmlns:a16="http://schemas.microsoft.com/office/drawing/2014/main" id="{04B07C7A-8E1D-7BF7-31C8-5C68C6D2F9CF}"/>
              </a:ext>
            </a:extLst>
          </p:cNvPr>
          <p:cNvSpPr>
            <a:spLocks noGrp="1"/>
          </p:cNvSpPr>
          <p:nvPr>
            <p:ph type="ctrTitle"/>
          </p:nvPr>
        </p:nvSpPr>
        <p:spPr/>
        <p:txBody>
          <a:bodyPr>
            <a:noAutofit/>
          </a:bodyPr>
          <a:lstStyle/>
          <a:p>
            <a:r>
              <a:rPr lang="en-GB" sz="4700" dirty="0"/>
              <a:t>The importance of reflection in proffesional social care practise</a:t>
            </a:r>
            <a:endParaRPr lang="en-US" sz="4700" dirty="0"/>
          </a:p>
        </p:txBody>
      </p:sp>
      <p:sp>
        <p:nvSpPr>
          <p:cNvPr id="11" name="Subtitle 10">
            <a:extLst>
              <a:ext uri="{FF2B5EF4-FFF2-40B4-BE49-F238E27FC236}">
                <a16:creationId xmlns:a16="http://schemas.microsoft.com/office/drawing/2014/main" id="{EF3A7BFE-9123-98C4-791C-9A3FE773CF97}"/>
              </a:ext>
            </a:extLst>
          </p:cNvPr>
          <p:cNvSpPr>
            <a:spLocks noGrp="1"/>
          </p:cNvSpPr>
          <p:nvPr>
            <p:ph type="subTitle" idx="1"/>
          </p:nvPr>
        </p:nvSpPr>
        <p:spPr/>
        <p:txBody>
          <a:bodyPr/>
          <a:lstStyle/>
          <a:p>
            <a:r>
              <a:rPr lang="en-GB" dirty="0"/>
              <a:t>Harmony Reid </a:t>
            </a:r>
            <a:endParaRPr lang="en-PK" dirty="0"/>
          </a:p>
        </p:txBody>
      </p:sp>
    </p:spTree>
    <p:extLst>
      <p:ext uri="{BB962C8B-B14F-4D97-AF65-F5344CB8AC3E}">
        <p14:creationId xmlns:p14="http://schemas.microsoft.com/office/powerpoint/2010/main" val="2863103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2241B2-FA9D-9189-2001-D9B5BA2BDE52}"/>
              </a:ext>
            </a:extLst>
          </p:cNvPr>
          <p:cNvSpPr>
            <a:spLocks noGrp="1"/>
          </p:cNvSpPr>
          <p:nvPr>
            <p:ph idx="1"/>
          </p:nvPr>
        </p:nvSpPr>
        <p:spPr/>
        <p:txBody>
          <a:bodyPr/>
          <a:lstStyle/>
          <a:p>
            <a:r>
              <a:rPr lang="en-GB" sz="1800" kern="0" dirty="0">
                <a:effectLst/>
                <a:latin typeface="Arial" panose="020B0604020202020204" pitchFamily="34" charset="0"/>
                <a:ea typeface="Times New Roman" panose="02020603050405020304" pitchFamily="18" charset="0"/>
                <a:cs typeface="Times New Roman" panose="02020603050405020304" pitchFamily="18" charset="0"/>
              </a:rPr>
              <a:t>Reflection is an important professional skill in health and social care.</a:t>
            </a:r>
            <a:endParaRPr lang="en-GB"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GB" sz="1800" kern="0" dirty="0">
                <a:effectLst/>
                <a:latin typeface="Arial" panose="020B0604020202020204" pitchFamily="34" charset="0"/>
                <a:ea typeface="Times New Roman" panose="02020603050405020304" pitchFamily="18" charset="0"/>
                <a:cs typeface="Times New Roman" panose="02020603050405020304" pitchFamily="18" charset="0"/>
              </a:rPr>
              <a:t>Reflective practice involves analysing experiences to improve future practice. Gibbs (1988) developed a reflective cycle comprising six stages: description, feelings, evaluation, analysis, conclusion and action plan.</a:t>
            </a:r>
            <a:endParaRPr lang="en-GB"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GB" sz="1800" kern="0" dirty="0">
                <a:effectLst/>
                <a:latin typeface="Arial" panose="020B0604020202020204" pitchFamily="34" charset="0"/>
                <a:ea typeface="Times New Roman" panose="02020603050405020304" pitchFamily="18" charset="0"/>
                <a:cs typeface="Times New Roman" panose="02020603050405020304" pitchFamily="18" charset="0"/>
              </a:rPr>
              <a:t>Reflection is a professional requirement in health and social care.</a:t>
            </a:r>
            <a:endParaRPr lang="en-GB"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GB" sz="1800" kern="1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GB" sz="1800" kern="100" dirty="0">
              <a:effectLst/>
              <a:latin typeface="Aptos" panose="020B0004020202020204" pitchFamily="34" charset="0"/>
              <a:ea typeface="Times New Roman" panose="02020603050405020304" pitchFamily="18" charset="0"/>
              <a:cs typeface="Times New Roman" panose="02020603050405020304" pitchFamily="18" charset="0"/>
            </a:endParaRPr>
          </a:p>
          <a:p>
            <a:endParaRPr lang="en-US" dirty="0"/>
          </a:p>
        </p:txBody>
      </p:sp>
      <p:sp>
        <p:nvSpPr>
          <p:cNvPr id="5" name="Slide Number Placeholder 4">
            <a:extLst>
              <a:ext uri="{FF2B5EF4-FFF2-40B4-BE49-F238E27FC236}">
                <a16:creationId xmlns:a16="http://schemas.microsoft.com/office/drawing/2014/main" id="{98C70F6F-5448-1491-E372-ADAEF265E3FC}"/>
              </a:ext>
            </a:extLst>
          </p:cNvPr>
          <p:cNvSpPr>
            <a:spLocks noGrp="1"/>
          </p:cNvSpPr>
          <p:nvPr>
            <p:ph type="sldNum" sz="quarter" idx="12"/>
          </p:nvPr>
        </p:nvSpPr>
        <p:spPr/>
        <p:txBody>
          <a:bodyPr/>
          <a:lstStyle/>
          <a:p>
            <a:fld id="{5BFCF61C-3B18-4C03-8326-CC3B32D710C9}" type="slidenum">
              <a:rPr lang="en-US" noProof="0" smtClean="0"/>
              <a:t>2</a:t>
            </a:fld>
            <a:endParaRPr lang="en-US" noProof="0"/>
          </a:p>
        </p:txBody>
      </p:sp>
      <p:sp>
        <p:nvSpPr>
          <p:cNvPr id="2" name="TextBox 1">
            <a:extLst>
              <a:ext uri="{FF2B5EF4-FFF2-40B4-BE49-F238E27FC236}">
                <a16:creationId xmlns:a16="http://schemas.microsoft.com/office/drawing/2014/main" id="{9B1638A0-1A11-3AEF-7B85-AD35835E11AD}"/>
              </a:ext>
            </a:extLst>
          </p:cNvPr>
          <p:cNvSpPr txBox="1"/>
          <p:nvPr/>
        </p:nvSpPr>
        <p:spPr>
          <a:xfrm>
            <a:off x="3606044" y="576072"/>
            <a:ext cx="5459995" cy="861774"/>
          </a:xfrm>
          <a:prstGeom prst="rect">
            <a:avLst/>
          </a:prstGeom>
          <a:noFill/>
        </p:spPr>
        <p:txBody>
          <a:bodyPr wrap="square" rtlCol="0">
            <a:spAutoFit/>
          </a:bodyPr>
          <a:lstStyle/>
          <a:p>
            <a:pPr algn="l"/>
            <a:r>
              <a:rPr lang="en-GB" sz="5000" dirty="0">
                <a:latin typeface="+mj-lt"/>
              </a:rPr>
              <a:t>INTRODUCTION</a:t>
            </a:r>
            <a:endParaRPr lang="en-US" sz="5000" dirty="0">
              <a:latin typeface="+mj-lt"/>
            </a:endParaRPr>
          </a:p>
        </p:txBody>
      </p:sp>
    </p:spTree>
    <p:extLst>
      <p:ext uri="{BB962C8B-B14F-4D97-AF65-F5344CB8AC3E}">
        <p14:creationId xmlns:p14="http://schemas.microsoft.com/office/powerpoint/2010/main" val="14628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BDE3D-CB39-03D2-545F-5283024761BD}"/>
              </a:ext>
            </a:extLst>
          </p:cNvPr>
          <p:cNvSpPr>
            <a:spLocks noGrp="1"/>
          </p:cNvSpPr>
          <p:nvPr>
            <p:ph type="title"/>
          </p:nvPr>
        </p:nvSpPr>
        <p:spPr>
          <a:xfrm>
            <a:off x="649224" y="1062159"/>
            <a:ext cx="10515600" cy="575321"/>
          </a:xfrm>
        </p:spPr>
        <p:txBody>
          <a:bodyPr/>
          <a:lstStyle/>
          <a:p>
            <a:r>
              <a:rPr lang="en-GB" dirty="0">
                <a:solidFill>
                  <a:schemeClr val="tx1"/>
                </a:solidFill>
              </a:rPr>
              <a:t>Why reflection is important in proffesional practice</a:t>
            </a:r>
            <a:r>
              <a:rPr lang="en-GB" dirty="0"/>
              <a:t> </a:t>
            </a:r>
            <a:endParaRPr lang="en-US" dirty="0"/>
          </a:p>
        </p:txBody>
      </p:sp>
      <p:sp>
        <p:nvSpPr>
          <p:cNvPr id="5" name="Text Placeholder 4">
            <a:extLst>
              <a:ext uri="{FF2B5EF4-FFF2-40B4-BE49-F238E27FC236}">
                <a16:creationId xmlns:a16="http://schemas.microsoft.com/office/drawing/2014/main" id="{51683C73-2637-AC0E-5A6B-47B6C6CB9E2A}"/>
              </a:ext>
            </a:extLst>
          </p:cNvPr>
          <p:cNvSpPr>
            <a:spLocks noGrp="1"/>
          </p:cNvSpPr>
          <p:nvPr>
            <p:ph type="body" sz="quarter" idx="15"/>
          </p:nvPr>
        </p:nvSpPr>
        <p:spPr>
          <a:xfrm>
            <a:off x="365760" y="2743546"/>
            <a:ext cx="10799064" cy="4114454"/>
          </a:xfrm>
        </p:spPr>
        <p:txBody>
          <a:bodyPr/>
          <a:lstStyle/>
          <a:p>
            <a:r>
              <a:rPr lang="en-GB" sz="1400" b="0" i="0" dirty="0">
                <a:effectLst/>
                <a:latin typeface="Arial" panose="020B0604020202020204" pitchFamily="34" charset="0"/>
                <a:ea typeface="Times New Roman" panose="02020603050405020304" pitchFamily="18" charset="0"/>
                <a:cs typeface="Times New Roman" panose="02020603050405020304" pitchFamily="18" charset="0"/>
              </a:rPr>
              <a:t>Reflection is crucial in professional practice for several reasons.  It enhances the quality and safety of care by helping professionals identify what worked well and what needs improvement. This reduces the likelihood of repeating mistakes, as highlighted by Gibbs (1988).</a:t>
            </a:r>
            <a:endParaRPr lang="en-GB" sz="1400" dirty="0">
              <a:effectLst/>
              <a:latin typeface=".AppleSystemUIFont"/>
              <a:ea typeface="Times New Roman" panose="02020603050405020304" pitchFamily="18" charset="0"/>
              <a:cs typeface="Times New Roman" panose="02020603050405020304" pitchFamily="18" charset="0"/>
            </a:endParaRPr>
          </a:p>
          <a:p>
            <a:r>
              <a:rPr lang="en-GB" sz="1400" dirty="0">
                <a:effectLst/>
                <a:latin typeface="Arial" panose="020B0604020202020204" pitchFamily="34" charset="0"/>
                <a:ea typeface="Times New Roman" panose="02020603050405020304" pitchFamily="18" charset="0"/>
                <a:cs typeface="Times New Roman" panose="02020603050405020304" pitchFamily="18" charset="0"/>
              </a:rPr>
              <a:t>Schön (1983) emphasises that reflective practitioners consider their actions both during and after situations. This thoughtful approach enables them to adapt their behaviour and improve decision-making.</a:t>
            </a:r>
            <a:endParaRPr lang="en-GB" sz="1400" dirty="0">
              <a:effectLst/>
              <a:latin typeface=".AppleSystemUIFont"/>
              <a:ea typeface="Times New Roman" panose="02020603050405020304" pitchFamily="18" charset="0"/>
              <a:cs typeface="Times New Roman" panose="02020603050405020304" pitchFamily="18" charset="0"/>
            </a:endParaRPr>
          </a:p>
          <a:p>
            <a:r>
              <a:rPr lang="en-GB" sz="1400" dirty="0">
                <a:effectLst/>
                <a:latin typeface="Arial" panose="020B0604020202020204" pitchFamily="34" charset="0"/>
                <a:ea typeface="Times New Roman" panose="02020603050405020304" pitchFamily="18" charset="0"/>
                <a:cs typeface="Times New Roman" panose="02020603050405020304" pitchFamily="18" charset="0"/>
              </a:rPr>
              <a:t>Furthermore, reflection aligns with professional standards. The Health and Care Professions Council (HCPC) mandates that professionals reflect on and review their practice to ensure safe and effective care (HCPC, 2023). This underscores that reflection is not merely optional but a fundamental aspect of professional responsibility.</a:t>
            </a:r>
            <a:endParaRPr lang="en-GB" sz="1400" dirty="0">
              <a:effectLst/>
              <a:latin typeface=".AppleSystemUIFont"/>
              <a:ea typeface="Times New Roman" panose="02020603050405020304" pitchFamily="18" charset="0"/>
              <a:cs typeface="Times New Roman" panose="02020603050405020304" pitchFamily="18" charset="0"/>
            </a:endParaRPr>
          </a:p>
          <a:p>
            <a:r>
              <a:rPr lang="en-GB" sz="1400" dirty="0">
                <a:effectLst/>
                <a:latin typeface="Arial" panose="020B0604020202020204" pitchFamily="34" charset="0"/>
                <a:ea typeface="Times New Roman" panose="02020603050405020304" pitchFamily="18" charset="0"/>
                <a:cs typeface="Times New Roman" panose="02020603050405020304" pitchFamily="18" charset="0"/>
              </a:rPr>
              <a:t>Skills for Care (2019) also stresses the importance of social care workers taking responsibility for improving their work quality. Reflection supports this by fostering continuous learning and development.</a:t>
            </a:r>
            <a:endParaRPr lang="en-GB" sz="1400" dirty="0">
              <a:effectLst/>
              <a:latin typeface=".AppleSystemUIFont"/>
              <a:ea typeface="Times New Roman" panose="02020603050405020304" pitchFamily="18" charset="0"/>
              <a:cs typeface="Times New Roman" panose="02020603050405020304" pitchFamily="18" charset="0"/>
            </a:endParaRPr>
          </a:p>
          <a:p>
            <a:r>
              <a:rPr lang="en-GB" sz="1400" dirty="0">
                <a:effectLst/>
                <a:latin typeface="Arial" panose="020B0604020202020204" pitchFamily="34" charset="0"/>
                <a:ea typeface="Times New Roman" panose="02020603050405020304" pitchFamily="18" charset="0"/>
                <a:cs typeface="Times New Roman" panose="02020603050405020304" pitchFamily="18" charset="0"/>
              </a:rPr>
              <a:t>In summary, reflection is integral to professional practice as it promotes accountability, person-centred care and ongoing improvement.</a:t>
            </a:r>
            <a:endParaRPr lang="en-GB" sz="1400" dirty="0">
              <a:effectLst/>
              <a:latin typeface=".AppleSystemUIFont"/>
              <a:ea typeface="Times New Roman" panose="02020603050405020304" pitchFamily="18" charset="0"/>
              <a:cs typeface="Times New Roman" panose="02020603050405020304" pitchFamily="18" charset="0"/>
            </a:endParaRPr>
          </a:p>
          <a:p>
            <a:endParaRPr lang="en-US" sz="1400" dirty="0"/>
          </a:p>
        </p:txBody>
      </p:sp>
      <p:sp>
        <p:nvSpPr>
          <p:cNvPr id="13" name="Slide Number Placeholder 12">
            <a:extLst>
              <a:ext uri="{FF2B5EF4-FFF2-40B4-BE49-F238E27FC236}">
                <a16:creationId xmlns:a16="http://schemas.microsoft.com/office/drawing/2014/main" id="{941D71DF-7225-6C66-9D2B-FAACEFF20849}"/>
              </a:ext>
            </a:extLst>
          </p:cNvPr>
          <p:cNvSpPr>
            <a:spLocks noGrp="1"/>
          </p:cNvSpPr>
          <p:nvPr>
            <p:ph type="sldNum" sz="quarter" idx="12"/>
          </p:nvPr>
        </p:nvSpPr>
        <p:spPr/>
        <p:txBody>
          <a:bodyPr/>
          <a:lstStyle/>
          <a:p>
            <a:fld id="{5BFCF61C-3B18-4C03-8326-CC3B32D710C9}" type="slidenum">
              <a:rPr lang="en-US" smtClean="0"/>
              <a:pPr/>
              <a:t>3</a:t>
            </a:fld>
            <a:endParaRPr lang="en-US"/>
          </a:p>
        </p:txBody>
      </p:sp>
    </p:spTree>
    <p:extLst>
      <p:ext uri="{BB962C8B-B14F-4D97-AF65-F5344CB8AC3E}">
        <p14:creationId xmlns:p14="http://schemas.microsoft.com/office/powerpoint/2010/main" val="3979194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393CE-9363-72CB-FD40-73A65C0DCC57}"/>
              </a:ext>
            </a:extLst>
          </p:cNvPr>
          <p:cNvSpPr>
            <a:spLocks noGrp="1"/>
          </p:cNvSpPr>
          <p:nvPr>
            <p:ph type="title"/>
          </p:nvPr>
        </p:nvSpPr>
        <p:spPr/>
        <p:txBody>
          <a:bodyPr/>
          <a:lstStyle/>
          <a:p>
            <a:r>
              <a:rPr lang="en-GB" dirty="0">
                <a:solidFill>
                  <a:schemeClr val="tx1"/>
                </a:solidFill>
              </a:rPr>
              <a:t>applying reflection</a:t>
            </a:r>
            <a:br>
              <a:rPr lang="en-US" dirty="0">
                <a:solidFill>
                  <a:schemeClr val="tx1"/>
                </a:solidFill>
              </a:rPr>
            </a:br>
            <a:endParaRPr lang="en-US" dirty="0">
              <a:solidFill>
                <a:schemeClr val="tx1"/>
              </a:solidFill>
            </a:endParaRPr>
          </a:p>
        </p:txBody>
      </p:sp>
      <p:sp>
        <p:nvSpPr>
          <p:cNvPr id="13" name="Slide Number Placeholder 12">
            <a:extLst>
              <a:ext uri="{FF2B5EF4-FFF2-40B4-BE49-F238E27FC236}">
                <a16:creationId xmlns:a16="http://schemas.microsoft.com/office/drawing/2014/main" id="{CB0BAE21-4E4A-BE6E-EE84-D535446B94CD}"/>
              </a:ext>
            </a:extLst>
          </p:cNvPr>
          <p:cNvSpPr>
            <a:spLocks noGrp="1"/>
          </p:cNvSpPr>
          <p:nvPr>
            <p:ph type="sldNum" sz="quarter" idx="12"/>
          </p:nvPr>
        </p:nvSpPr>
        <p:spPr/>
        <p:txBody>
          <a:bodyPr/>
          <a:lstStyle/>
          <a:p>
            <a:fld id="{5BFCF61C-3B18-4C03-8326-CC3B32D710C9}" type="slidenum">
              <a:rPr lang="en-US" smtClean="0"/>
              <a:pPr/>
              <a:t>4</a:t>
            </a:fld>
            <a:endParaRPr lang="en-US"/>
          </a:p>
        </p:txBody>
      </p:sp>
      <p:sp>
        <p:nvSpPr>
          <p:cNvPr id="8" name="Text Placeholder 7">
            <a:extLst>
              <a:ext uri="{FF2B5EF4-FFF2-40B4-BE49-F238E27FC236}">
                <a16:creationId xmlns:a16="http://schemas.microsoft.com/office/drawing/2014/main" id="{62B60907-CE4B-B281-BE96-F1B19249C21C}"/>
              </a:ext>
            </a:extLst>
          </p:cNvPr>
          <p:cNvSpPr>
            <a:spLocks noGrp="1"/>
          </p:cNvSpPr>
          <p:nvPr>
            <p:ph type="body" sz="quarter" idx="15"/>
          </p:nvPr>
        </p:nvSpPr>
        <p:spPr>
          <a:xfrm>
            <a:off x="5177828" y="1301829"/>
            <a:ext cx="6953565" cy="4633220"/>
          </a:xfrm>
        </p:spPr>
        <p:txBody>
          <a:bodyPr/>
          <a:lstStyle/>
          <a:p>
            <a:r>
              <a:rPr lang="en-GB" sz="1400" b="1" i="1" dirty="0">
                <a:effectLst/>
                <a:latin typeface="Arial" panose="020B0604020202020204" pitchFamily="34" charset="0"/>
                <a:ea typeface="Times New Roman" panose="02020603050405020304" pitchFamily="18" charset="0"/>
                <a:cs typeface="Times New Roman" panose="02020603050405020304" pitchFamily="18" charset="0"/>
              </a:rPr>
              <a:t>Imagine I’m working in a residential care home and a service user refuses personal care support.  </a:t>
            </a:r>
          </a:p>
          <a:p>
            <a:endParaRPr lang="en-GB" sz="1400" dirty="0">
              <a:latin typeface="Arial" panose="020B0604020202020204" pitchFamily="34" charset="0"/>
              <a:ea typeface="Times New Roman" panose="02020603050405020304" pitchFamily="18" charset="0"/>
              <a:cs typeface="Times New Roman" panose="02020603050405020304" pitchFamily="18" charset="0"/>
            </a:endParaRPr>
          </a:p>
          <a:p>
            <a:pPr marL="342900" indent="-342900">
              <a:buFont typeface="+mj-lt"/>
              <a:buAutoNum type="arabicPeriod"/>
            </a:pPr>
            <a:r>
              <a:rPr lang="en-GB" sz="1400" dirty="0">
                <a:effectLst/>
                <a:latin typeface="Arial" panose="020B0604020202020204" pitchFamily="34" charset="0"/>
                <a:ea typeface="Times New Roman" panose="02020603050405020304" pitchFamily="18" charset="0"/>
                <a:cs typeface="Times New Roman" panose="02020603050405020304" pitchFamily="18" charset="0"/>
              </a:rPr>
              <a:t>To review the situation, I’d apply Gibbs’ Reflective Cycle (1988).</a:t>
            </a:r>
            <a:r>
              <a:rPr lang="en-GB" sz="1400" dirty="0">
                <a:latin typeface=".AppleSystemUIFont"/>
                <a:ea typeface="Times New Roman" panose="02020603050405020304" pitchFamily="18" charset="0"/>
                <a:cs typeface="Times New Roman" panose="02020603050405020304" pitchFamily="18" charset="0"/>
              </a:rPr>
              <a:t> </a:t>
            </a:r>
            <a:r>
              <a:rPr lang="en-GB" sz="1400" dirty="0">
                <a:effectLst/>
                <a:latin typeface="Arial" panose="020B0604020202020204" pitchFamily="34" charset="0"/>
                <a:ea typeface="Times New Roman" panose="02020603050405020304" pitchFamily="18" charset="0"/>
                <a:cs typeface="Times New Roman" panose="02020603050405020304" pitchFamily="18" charset="0"/>
              </a:rPr>
              <a:t>First, I’d describe the event. For instance, the service user seemed upset and refused help.</a:t>
            </a:r>
          </a:p>
          <a:p>
            <a:pPr marL="342900" indent="-342900">
              <a:buFont typeface="+mj-lt"/>
              <a:buAutoNum type="arabicPeriod"/>
            </a:pPr>
            <a:r>
              <a:rPr lang="en-GB" sz="1400" dirty="0">
                <a:latin typeface=".AppleSystemUIFont"/>
                <a:ea typeface="Times New Roman" panose="02020603050405020304" pitchFamily="18" charset="0"/>
                <a:cs typeface="Times New Roman" panose="02020603050405020304" pitchFamily="18" charset="0"/>
              </a:rPr>
              <a:t> </a:t>
            </a:r>
            <a:r>
              <a:rPr lang="en-GB" sz="1400" dirty="0">
                <a:effectLst/>
                <a:latin typeface="Arial" panose="020B0604020202020204" pitchFamily="34" charset="0"/>
                <a:ea typeface="Times New Roman" panose="02020603050405020304" pitchFamily="18" charset="0"/>
                <a:cs typeface="Times New Roman" panose="02020603050405020304" pitchFamily="18" charset="0"/>
              </a:rPr>
              <a:t>Next, I’d reflect on my feelings. I might feel nervous or pressured, especially if the shift was busy.</a:t>
            </a:r>
          </a:p>
          <a:p>
            <a:pPr marL="342900" indent="-342900">
              <a:buFont typeface="+mj-lt"/>
              <a:buAutoNum type="arabicPeriod"/>
            </a:pPr>
            <a:r>
              <a:rPr lang="en-GB" sz="1400" dirty="0">
                <a:effectLst/>
                <a:latin typeface="Arial" panose="020B0604020202020204" pitchFamily="34" charset="0"/>
                <a:ea typeface="Times New Roman" panose="02020603050405020304" pitchFamily="18" charset="0"/>
                <a:cs typeface="Times New Roman" panose="02020603050405020304" pitchFamily="18" charset="0"/>
              </a:rPr>
              <a:t>Then, I’d evaluate what went well and what didn’t. Perhaps I stayed calm but perhaps I focused too much on completing the task rather than understanding the service user’s emotions.</a:t>
            </a:r>
            <a:endParaRPr lang="en-GB" sz="1400" dirty="0">
              <a:effectLst/>
              <a:latin typeface=".AppleSystemUIFont"/>
              <a:ea typeface="Times New Roman" panose="02020603050405020304" pitchFamily="18" charset="0"/>
              <a:cs typeface="Times New Roman" panose="02020603050405020304" pitchFamily="18" charset="0"/>
            </a:endParaRPr>
          </a:p>
          <a:p>
            <a:pPr marL="342900" indent="-342900">
              <a:buFont typeface="+mj-lt"/>
              <a:buAutoNum type="arabicPeriod"/>
            </a:pPr>
            <a:r>
              <a:rPr lang="en-GB" sz="1400" dirty="0">
                <a:effectLst/>
                <a:latin typeface="Arial" panose="020B0604020202020204" pitchFamily="34" charset="0"/>
                <a:ea typeface="Times New Roman" panose="02020603050405020304" pitchFamily="18" charset="0"/>
                <a:cs typeface="Times New Roman" panose="02020603050405020304" pitchFamily="18" charset="0"/>
              </a:rPr>
              <a:t>Finally, I’d analyse the situation. I’d consider why the service user reacted that way. They might have felt embarrassed or lacked independence.  Schön (1983) suggests reflecting on experiences helps professionals adjust their approach in future situations.</a:t>
            </a:r>
            <a:endParaRPr lang="en-GB" sz="1400" dirty="0">
              <a:effectLst/>
              <a:latin typeface=".AppleSystemUIFont"/>
              <a:ea typeface="Times New Roman" panose="02020603050405020304" pitchFamily="18" charset="0"/>
              <a:cs typeface="Times New Roman" panose="02020603050405020304" pitchFamily="18" charset="0"/>
            </a:endParaRPr>
          </a:p>
          <a:p>
            <a:pPr marL="342900" indent="-342900">
              <a:buFont typeface="+mj-lt"/>
              <a:buAutoNum type="arabicPeriod"/>
            </a:pPr>
            <a:endParaRPr lang="en-GB" sz="1400" dirty="0">
              <a:effectLst/>
              <a:latin typeface=".AppleSystemUIFont"/>
              <a:ea typeface="Times New Roman" panose="02020603050405020304" pitchFamily="18" charset="0"/>
              <a:cs typeface="Times New Roman" panose="02020603050405020304" pitchFamily="18" charset="0"/>
            </a:endParaRPr>
          </a:p>
        </p:txBody>
      </p:sp>
      <p:sp>
        <p:nvSpPr>
          <p:cNvPr id="10" name="Text Placeholder 9">
            <a:extLst>
              <a:ext uri="{FF2B5EF4-FFF2-40B4-BE49-F238E27FC236}">
                <a16:creationId xmlns:a16="http://schemas.microsoft.com/office/drawing/2014/main" id="{E7477BAB-2489-7544-D772-31992BBA1EB6}"/>
              </a:ext>
            </a:extLst>
          </p:cNvPr>
          <p:cNvSpPr>
            <a:spLocks noGrp="1"/>
          </p:cNvSpPr>
          <p:nvPr>
            <p:ph type="body" sz="quarter" idx="13"/>
          </p:nvPr>
        </p:nvSpPr>
        <p:spPr>
          <a:xfrm>
            <a:off x="7360890" y="301752"/>
            <a:ext cx="4828032" cy="490538"/>
          </a:xfrm>
        </p:spPr>
        <p:txBody>
          <a:bodyPr/>
          <a:lstStyle/>
          <a:p>
            <a:r>
              <a:rPr lang="en-GB" dirty="0"/>
              <a:t>Practical example</a:t>
            </a:r>
            <a:endParaRPr lang="en-US" dirty="0"/>
          </a:p>
        </p:txBody>
      </p:sp>
      <p:sp>
        <p:nvSpPr>
          <p:cNvPr id="3" name="TextBox 2">
            <a:extLst>
              <a:ext uri="{FF2B5EF4-FFF2-40B4-BE49-F238E27FC236}">
                <a16:creationId xmlns:a16="http://schemas.microsoft.com/office/drawing/2014/main" id="{C031874B-D367-955C-129D-2786F3DAA8C9}"/>
              </a:ext>
            </a:extLst>
          </p:cNvPr>
          <p:cNvSpPr txBox="1"/>
          <p:nvPr/>
        </p:nvSpPr>
        <p:spPr>
          <a:xfrm>
            <a:off x="5177828" y="2518372"/>
            <a:ext cx="1828800" cy="1828800"/>
          </a:xfrm>
          <a:prstGeom prst="rect">
            <a:avLst/>
          </a:prstGeom>
          <a:noFill/>
        </p:spPr>
        <p:txBody>
          <a:bodyPr wrap="square" rtlCol="0">
            <a:spAutoFit/>
          </a:bodyPr>
          <a:lstStyle/>
          <a:p>
            <a:pPr algn="l"/>
            <a:endParaRPr lang="en-US" dirty="0"/>
          </a:p>
        </p:txBody>
      </p:sp>
      <p:sp>
        <p:nvSpPr>
          <p:cNvPr id="4" name="TextBox 3">
            <a:extLst>
              <a:ext uri="{FF2B5EF4-FFF2-40B4-BE49-F238E27FC236}">
                <a16:creationId xmlns:a16="http://schemas.microsoft.com/office/drawing/2014/main" id="{8D83A9C8-2A95-83B9-4540-EFA8867CB6DA}"/>
              </a:ext>
            </a:extLst>
          </p:cNvPr>
          <p:cNvSpPr txBox="1"/>
          <p:nvPr/>
        </p:nvSpPr>
        <p:spPr>
          <a:xfrm>
            <a:off x="5177828" y="2518372"/>
            <a:ext cx="1828800" cy="1828800"/>
          </a:xfrm>
          <a:prstGeom prst="rect">
            <a:avLst/>
          </a:prstGeom>
          <a:noFill/>
        </p:spPr>
        <p:txBody>
          <a:bodyPr wrap="square" rtlCol="0">
            <a:spAutoFit/>
          </a:bodyPr>
          <a:lstStyle/>
          <a:p>
            <a:pPr algn="l"/>
            <a:endParaRPr lang="en-US" dirty="0"/>
          </a:p>
        </p:txBody>
      </p:sp>
      <p:sp>
        <p:nvSpPr>
          <p:cNvPr id="5" name="TextBox 4">
            <a:extLst>
              <a:ext uri="{FF2B5EF4-FFF2-40B4-BE49-F238E27FC236}">
                <a16:creationId xmlns:a16="http://schemas.microsoft.com/office/drawing/2014/main" id="{6F032274-A1E3-E81F-93C6-74E44D9B4B46}"/>
              </a:ext>
            </a:extLst>
          </p:cNvPr>
          <p:cNvSpPr txBox="1"/>
          <p:nvPr/>
        </p:nvSpPr>
        <p:spPr>
          <a:xfrm flipH="1">
            <a:off x="491471" y="3272437"/>
            <a:ext cx="3683181" cy="3293209"/>
          </a:xfrm>
          <a:prstGeom prst="rect">
            <a:avLst/>
          </a:prstGeom>
          <a:solidFill>
            <a:schemeClr val="tx1"/>
          </a:solidFill>
          <a:ln>
            <a:solidFill>
              <a:schemeClr val="tx1"/>
            </a:solidFill>
          </a:ln>
        </p:spPr>
        <p:txBody>
          <a:bodyPr wrap="square" rtlCol="0">
            <a:spAutoFit/>
          </a:bodyPr>
          <a:lstStyle/>
          <a:p>
            <a:r>
              <a:rPr lang="en-GB" sz="1600" b="0" i="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In the conclusion, I’d realise prioritising communication and dignity over speed is essential.  My action plan would involve pausing, using open-ended questions, offering choices and seeking senior colleague support if necessary. This demonstrates reflective practice in action.  Applying reflection would boost my confidence, improve communication and enhance my ability to deliver person-centred care.</a:t>
            </a:r>
            <a:endParaRPr lang="en-GB" sz="1600" dirty="0">
              <a:solidFill>
                <a:schemeClr val="bg1"/>
              </a:solidFill>
              <a:effectLst/>
              <a:latin typeface=".AppleSystemUIFont"/>
              <a:ea typeface="Times New Roman" panose="02020603050405020304" pitchFamily="18" charset="0"/>
              <a:cs typeface="Times New Roman" panose="02020603050405020304" pitchFamily="18" charset="0"/>
            </a:endParaRPr>
          </a:p>
          <a:p>
            <a:pPr algn="l"/>
            <a:endParaRPr lang="en-US" sz="1600" dirty="0"/>
          </a:p>
        </p:txBody>
      </p:sp>
    </p:spTree>
    <p:extLst>
      <p:ext uri="{BB962C8B-B14F-4D97-AF65-F5344CB8AC3E}">
        <p14:creationId xmlns:p14="http://schemas.microsoft.com/office/powerpoint/2010/main" val="41223962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91133-2B2D-CB5C-25A3-A6BBC6AC48F6}"/>
              </a:ext>
            </a:extLst>
          </p:cNvPr>
          <p:cNvSpPr>
            <a:spLocks noGrp="1"/>
          </p:cNvSpPr>
          <p:nvPr>
            <p:ph type="title"/>
          </p:nvPr>
        </p:nvSpPr>
        <p:spPr/>
        <p:txBody>
          <a:bodyPr/>
          <a:lstStyle/>
          <a:p>
            <a:r>
              <a:rPr lang="en-GB" dirty="0">
                <a:solidFill>
                  <a:schemeClr val="bg1"/>
                </a:solidFill>
              </a:rPr>
              <a:t>Conclusion</a:t>
            </a:r>
            <a:br>
              <a:rPr lang="en-US" dirty="0"/>
            </a:br>
            <a:endParaRPr lang="en-US" dirty="0"/>
          </a:p>
        </p:txBody>
      </p:sp>
      <p:sp>
        <p:nvSpPr>
          <p:cNvPr id="3" name="Text Placeholder 2">
            <a:extLst>
              <a:ext uri="{FF2B5EF4-FFF2-40B4-BE49-F238E27FC236}">
                <a16:creationId xmlns:a16="http://schemas.microsoft.com/office/drawing/2014/main" id="{330480BD-3EF5-7A7E-9E81-E73191A1D49D}"/>
              </a:ext>
            </a:extLst>
          </p:cNvPr>
          <p:cNvSpPr>
            <a:spLocks noGrp="1"/>
          </p:cNvSpPr>
          <p:nvPr>
            <p:ph type="body" sz="quarter" idx="13"/>
          </p:nvPr>
        </p:nvSpPr>
        <p:spPr/>
        <p:txBody>
          <a:bodyPr/>
          <a:lstStyle/>
          <a:p>
            <a:endParaRPr lang="en-US" dirty="0"/>
          </a:p>
          <a:p>
            <a:endParaRPr lang="en-US" dirty="0"/>
          </a:p>
        </p:txBody>
      </p:sp>
      <p:sp>
        <p:nvSpPr>
          <p:cNvPr id="4" name="Text Placeholder 3">
            <a:extLst>
              <a:ext uri="{FF2B5EF4-FFF2-40B4-BE49-F238E27FC236}">
                <a16:creationId xmlns:a16="http://schemas.microsoft.com/office/drawing/2014/main" id="{C86737C8-4322-77C9-4E34-94E5EE136DBC}"/>
              </a:ext>
            </a:extLst>
          </p:cNvPr>
          <p:cNvSpPr>
            <a:spLocks noGrp="1"/>
          </p:cNvSpPr>
          <p:nvPr>
            <p:ph type="body" sz="quarter" idx="15"/>
          </p:nvPr>
        </p:nvSpPr>
        <p:spPr>
          <a:xfrm>
            <a:off x="365759" y="3429001"/>
            <a:ext cx="10515600" cy="2795256"/>
          </a:xfrm>
        </p:spPr>
        <p:txBody>
          <a:bodyPr/>
          <a:lstStyle/>
          <a:p>
            <a:pPr marL="0" indent="0">
              <a:buNone/>
            </a:pPr>
            <a:r>
              <a:rPr lang="en-GB" b="0" i="0" dirty="0">
                <a:effectLst/>
                <a:latin typeface="Arial" panose="020B0604020202020204" pitchFamily="34" charset="0"/>
                <a:ea typeface="Times New Roman" panose="02020603050405020304" pitchFamily="18" charset="0"/>
                <a:cs typeface="Times New Roman" panose="02020603050405020304" pitchFamily="18" charset="0"/>
              </a:rPr>
              <a:t>Reflection is a crucial professional skill in social care. It enhances safety, fosters person-centred practice and supports ongoing professional development.</a:t>
            </a:r>
            <a:r>
              <a:rPr lang="en-GB" b="0" i="0" dirty="0">
                <a:latin typeface=".AppleSystemUIFont"/>
                <a:ea typeface="Times New Roman" panose="02020603050405020304" pitchFamily="18" charset="0"/>
                <a:cs typeface="Times New Roman" panose="02020603050405020304" pitchFamily="18" charset="0"/>
              </a:rPr>
              <a:t> </a:t>
            </a:r>
            <a:r>
              <a:rPr lang="en-GB" dirty="0">
                <a:effectLst/>
                <a:latin typeface="Arial" panose="020B0604020202020204" pitchFamily="34" charset="0"/>
                <a:ea typeface="Times New Roman" panose="02020603050405020304" pitchFamily="18" charset="0"/>
                <a:cs typeface="Times New Roman" panose="02020603050405020304" pitchFamily="18" charset="0"/>
              </a:rPr>
              <a:t>Theories like Gibbs’ Reflective Cycle (1988) and Schön’s concept of the reflective practitioner (1983) demonstrate how reflection transforms experience into learning.  Furthermore, professional standards mandate regular reflection (HCPC, 2023; Skills for Care, 2019).</a:t>
            </a:r>
            <a:r>
              <a:rPr lang="en-GB" dirty="0">
                <a:latin typeface=".AppleSystemUIFont"/>
                <a:ea typeface="Times New Roman" panose="02020603050405020304" pitchFamily="18" charset="0"/>
                <a:cs typeface="Times New Roman" panose="02020603050405020304" pitchFamily="18" charset="0"/>
              </a:rPr>
              <a:t> </a:t>
            </a:r>
            <a:r>
              <a:rPr lang="en-GB" dirty="0">
                <a:effectLst/>
                <a:latin typeface="Arial" panose="020B0604020202020204" pitchFamily="34" charset="0"/>
                <a:ea typeface="Times New Roman" panose="02020603050405020304" pitchFamily="18" charset="0"/>
                <a:cs typeface="Times New Roman" panose="02020603050405020304" pitchFamily="18" charset="0"/>
              </a:rPr>
              <a:t>Even without current placement experience, understanding reflection prepares me for the responsibilities of a social care setting.</a:t>
            </a:r>
            <a:r>
              <a:rPr lang="en-GB" dirty="0">
                <a:latin typeface=".AppleSystemUIFont"/>
                <a:ea typeface="Times New Roman" panose="02020603050405020304" pitchFamily="18" charset="0"/>
                <a:cs typeface="Times New Roman" panose="02020603050405020304" pitchFamily="18" charset="0"/>
              </a:rPr>
              <a:t> </a:t>
            </a:r>
            <a:r>
              <a:rPr lang="en-GB" dirty="0">
                <a:effectLst/>
                <a:latin typeface="Arial" panose="020B0604020202020204" pitchFamily="34" charset="0"/>
                <a:ea typeface="Times New Roman" panose="02020603050405020304" pitchFamily="18" charset="0"/>
                <a:cs typeface="Times New Roman" panose="02020603050405020304" pitchFamily="18" charset="0"/>
              </a:rPr>
              <a:t>Thank you.</a:t>
            </a:r>
            <a:endParaRPr lang="en-GB" dirty="0">
              <a:effectLst/>
              <a:latin typeface=".AppleSystemUIFont"/>
              <a:ea typeface="Times New Roman" panose="02020603050405020304" pitchFamily="18" charset="0"/>
              <a:cs typeface="Times New Roman" panose="02020603050405020304" pitchFamily="18" charset="0"/>
            </a:endParaRPr>
          </a:p>
        </p:txBody>
      </p:sp>
      <p:sp>
        <p:nvSpPr>
          <p:cNvPr id="11" name="Slide Number Placeholder 10">
            <a:extLst>
              <a:ext uri="{FF2B5EF4-FFF2-40B4-BE49-F238E27FC236}">
                <a16:creationId xmlns:a16="http://schemas.microsoft.com/office/drawing/2014/main" id="{F8FC4DAD-8F22-40DC-8133-22BF52217FB8}"/>
              </a:ext>
            </a:extLst>
          </p:cNvPr>
          <p:cNvSpPr>
            <a:spLocks noGrp="1"/>
          </p:cNvSpPr>
          <p:nvPr>
            <p:ph type="sldNum" sz="quarter" idx="12"/>
          </p:nvPr>
        </p:nvSpPr>
        <p:spPr/>
        <p:txBody>
          <a:bodyPr/>
          <a:lstStyle/>
          <a:p>
            <a:fld id="{5BFCF61C-3B18-4C03-8326-CC3B32D710C9}" type="slidenum">
              <a:rPr lang="en-US" smtClean="0"/>
              <a:pPr/>
              <a:t>5</a:t>
            </a:fld>
            <a:endParaRPr lang="en-US"/>
          </a:p>
        </p:txBody>
      </p:sp>
    </p:spTree>
    <p:extLst>
      <p:ext uri="{BB962C8B-B14F-4D97-AF65-F5344CB8AC3E}">
        <p14:creationId xmlns:p14="http://schemas.microsoft.com/office/powerpoint/2010/main" val="901526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2E563-D2B2-A0AD-3574-E8C8FDCE3DAC}"/>
              </a:ext>
            </a:extLst>
          </p:cNvPr>
          <p:cNvSpPr>
            <a:spLocks noGrp="1"/>
          </p:cNvSpPr>
          <p:nvPr>
            <p:ph type="title"/>
          </p:nvPr>
        </p:nvSpPr>
        <p:spPr/>
        <p:txBody>
          <a:bodyPr/>
          <a:lstStyle/>
          <a:p>
            <a:r>
              <a:rPr lang="en-GB" dirty="0">
                <a:solidFill>
                  <a:schemeClr val="tx1"/>
                </a:solidFill>
              </a:rPr>
              <a:t>references</a:t>
            </a:r>
            <a:endParaRPr lang="en-US" dirty="0">
              <a:solidFill>
                <a:schemeClr val="tx1"/>
              </a:solidFill>
            </a:endParaRPr>
          </a:p>
        </p:txBody>
      </p:sp>
      <p:sp>
        <p:nvSpPr>
          <p:cNvPr id="12" name="Text Placeholder 11">
            <a:extLst>
              <a:ext uri="{FF2B5EF4-FFF2-40B4-BE49-F238E27FC236}">
                <a16:creationId xmlns:a16="http://schemas.microsoft.com/office/drawing/2014/main" id="{0D775342-B398-D058-62EA-D657A2192D69}"/>
              </a:ext>
            </a:extLst>
          </p:cNvPr>
          <p:cNvSpPr>
            <a:spLocks noGrp="1"/>
          </p:cNvSpPr>
          <p:nvPr>
            <p:ph type="body" sz="quarter" idx="15"/>
          </p:nvPr>
        </p:nvSpPr>
        <p:spPr>
          <a:xfrm>
            <a:off x="365760" y="933073"/>
            <a:ext cx="5608321" cy="5328907"/>
          </a:xfrm>
        </p:spPr>
        <p:txBody>
          <a:bodyPr/>
          <a:lstStyle/>
          <a:p>
            <a:r>
              <a:rPr lang="en-GB" sz="1400" b="0" i="0" dirty="0">
                <a:effectLst/>
                <a:latin typeface="Arial" panose="020B0604020202020204" pitchFamily="34" charset="0"/>
                <a:ea typeface="Times New Roman" panose="02020603050405020304" pitchFamily="18" charset="0"/>
                <a:cs typeface="Times New Roman" panose="02020603050405020304" pitchFamily="18" charset="0"/>
              </a:rPr>
              <a:t>Gibbs, G. (1988) </a:t>
            </a:r>
            <a:r>
              <a:rPr lang="en-GB" sz="1400" b="0" i="1" dirty="0">
                <a:effectLst/>
                <a:latin typeface="Arial" panose="020B0604020202020204" pitchFamily="34" charset="0"/>
                <a:ea typeface="Times New Roman" panose="02020603050405020304" pitchFamily="18" charset="0"/>
                <a:cs typeface="Times New Roman" panose="02020603050405020304" pitchFamily="18" charset="0"/>
              </a:rPr>
              <a:t>Learning by Doing: A Guide to Teaching and Learning Methods</a:t>
            </a:r>
            <a:r>
              <a:rPr lang="en-GB" sz="1400" b="0" i="0" dirty="0">
                <a:effectLst/>
                <a:latin typeface="Arial" panose="020B0604020202020204" pitchFamily="34" charset="0"/>
                <a:ea typeface="Times New Roman" panose="02020603050405020304" pitchFamily="18" charset="0"/>
                <a:cs typeface="Times New Roman" panose="02020603050405020304" pitchFamily="18" charset="0"/>
              </a:rPr>
              <a:t>. Oxford: Oxford Polytechnic.</a:t>
            </a:r>
            <a:endParaRPr lang="en-GB" sz="1400" b="0" i="0" dirty="0">
              <a:latin typeface=".AppleSystemUIFont"/>
              <a:ea typeface="Times New Roman" panose="02020603050405020304" pitchFamily="18" charset="0"/>
              <a:cs typeface="Times New Roman" panose="02020603050405020304" pitchFamily="18" charset="0"/>
            </a:endParaRPr>
          </a:p>
          <a:p>
            <a:endParaRPr lang="en-GB" sz="1400" dirty="0">
              <a:effectLst/>
              <a:latin typeface=".AppleSystemUIFont"/>
              <a:ea typeface="Times New Roman" panose="02020603050405020304" pitchFamily="18" charset="0"/>
              <a:cs typeface="Times New Roman" panose="02020603050405020304" pitchFamily="18" charset="0"/>
            </a:endParaRPr>
          </a:p>
          <a:p>
            <a:r>
              <a:rPr lang="en-GB" sz="1400" b="0" i="0" dirty="0">
                <a:effectLst/>
                <a:latin typeface="Arial" panose="020B0604020202020204" pitchFamily="34" charset="0"/>
                <a:ea typeface="Times New Roman" panose="02020603050405020304" pitchFamily="18" charset="0"/>
                <a:cs typeface="Times New Roman" panose="02020603050405020304" pitchFamily="18" charset="0"/>
              </a:rPr>
              <a:t>Health and Care Professions Council (HCPC) (2023) </a:t>
            </a:r>
            <a:r>
              <a:rPr lang="en-GB" sz="1400" b="0" i="1" dirty="0">
                <a:effectLst/>
                <a:latin typeface="Arial" panose="020B0604020202020204" pitchFamily="34" charset="0"/>
                <a:ea typeface="Times New Roman" panose="02020603050405020304" pitchFamily="18" charset="0"/>
                <a:cs typeface="Times New Roman" panose="02020603050405020304" pitchFamily="18" charset="0"/>
              </a:rPr>
              <a:t>Standards of conduct, performance and ethics</a:t>
            </a:r>
            <a:r>
              <a:rPr lang="en-GB" sz="1400" b="0" i="0" dirty="0">
                <a:effectLst/>
                <a:latin typeface="Arial" panose="020B0604020202020204" pitchFamily="34" charset="0"/>
                <a:ea typeface="Times New Roman" panose="02020603050405020304" pitchFamily="18" charset="0"/>
                <a:cs typeface="Times New Roman" panose="02020603050405020304" pitchFamily="18" charset="0"/>
              </a:rPr>
              <a:t>. London: HCPC. Available at: https://www.hcpc-uk.org/standards/standards-of-conduct-performance-and-ethics/ (Accessed: 12 February 2026).</a:t>
            </a:r>
            <a:endParaRPr lang="en-GB" sz="1400" b="0" i="0" dirty="0">
              <a:latin typeface=".AppleSystemUIFont"/>
              <a:ea typeface="Times New Roman" panose="02020603050405020304" pitchFamily="18" charset="0"/>
              <a:cs typeface="Times New Roman" panose="02020603050405020304" pitchFamily="18" charset="0"/>
            </a:endParaRPr>
          </a:p>
          <a:p>
            <a:endParaRPr lang="en-GB" sz="1400" dirty="0">
              <a:effectLst/>
              <a:latin typeface=".AppleSystemUIFont"/>
              <a:ea typeface="Times New Roman" panose="02020603050405020304" pitchFamily="18" charset="0"/>
              <a:cs typeface="Times New Roman" panose="02020603050405020304" pitchFamily="18" charset="0"/>
            </a:endParaRPr>
          </a:p>
          <a:p>
            <a:r>
              <a:rPr lang="en-GB" sz="1400" b="0" i="0" dirty="0">
                <a:effectLst/>
                <a:latin typeface="Arial" panose="020B0604020202020204" pitchFamily="34" charset="0"/>
                <a:ea typeface="Times New Roman" panose="02020603050405020304" pitchFamily="18" charset="0"/>
                <a:cs typeface="Times New Roman" panose="02020603050405020304" pitchFamily="18" charset="0"/>
              </a:rPr>
              <a:t>Schön, D.A. (1983) </a:t>
            </a:r>
            <a:r>
              <a:rPr lang="en-GB" sz="1400" b="0" i="1" dirty="0">
                <a:effectLst/>
                <a:latin typeface="Arial" panose="020B0604020202020204" pitchFamily="34" charset="0"/>
                <a:ea typeface="Times New Roman" panose="02020603050405020304" pitchFamily="18" charset="0"/>
                <a:cs typeface="Times New Roman" panose="02020603050405020304" pitchFamily="18" charset="0"/>
              </a:rPr>
              <a:t>The Reflective Practitioner: How Professionals Think in Action</a:t>
            </a:r>
            <a:r>
              <a:rPr lang="en-GB" sz="1400" b="0" i="0" dirty="0">
                <a:effectLst/>
                <a:latin typeface="Arial" panose="020B0604020202020204" pitchFamily="34" charset="0"/>
                <a:ea typeface="Times New Roman" panose="02020603050405020304" pitchFamily="18" charset="0"/>
                <a:cs typeface="Times New Roman" panose="02020603050405020304" pitchFamily="18" charset="0"/>
              </a:rPr>
              <a:t>. New York: Basic Books.</a:t>
            </a:r>
            <a:endParaRPr lang="en-GB" sz="1400" b="0" i="0" dirty="0">
              <a:latin typeface=".AppleSystemUIFont"/>
              <a:ea typeface="Times New Roman" panose="02020603050405020304" pitchFamily="18" charset="0"/>
              <a:cs typeface="Times New Roman" panose="02020603050405020304" pitchFamily="18" charset="0"/>
            </a:endParaRPr>
          </a:p>
          <a:p>
            <a:endParaRPr lang="en-GB" sz="1400" dirty="0">
              <a:effectLst/>
              <a:latin typeface=".AppleSystemUIFont"/>
              <a:ea typeface="Times New Roman" panose="02020603050405020304" pitchFamily="18" charset="0"/>
              <a:cs typeface="Times New Roman" panose="02020603050405020304" pitchFamily="18" charset="0"/>
            </a:endParaRPr>
          </a:p>
          <a:p>
            <a:r>
              <a:rPr lang="en-GB" sz="1400" b="0" i="0" dirty="0">
                <a:effectLst/>
                <a:latin typeface="Arial" panose="020B0604020202020204" pitchFamily="34" charset="0"/>
                <a:ea typeface="Times New Roman" panose="02020603050405020304" pitchFamily="18" charset="0"/>
                <a:cs typeface="Times New Roman" panose="02020603050405020304" pitchFamily="18" charset="0"/>
              </a:rPr>
              <a:t>Skills for Care (2019) </a:t>
            </a:r>
            <a:r>
              <a:rPr lang="en-GB" sz="1400" b="0" i="1" dirty="0">
                <a:effectLst/>
                <a:latin typeface="Arial" panose="020B0604020202020204" pitchFamily="34" charset="0"/>
                <a:ea typeface="Times New Roman" panose="02020603050405020304" pitchFamily="18" charset="0"/>
                <a:cs typeface="Times New Roman" panose="02020603050405020304" pitchFamily="18" charset="0"/>
              </a:rPr>
              <a:t>Code of Conduct for Healthcare Support Workers and Adult Social Care Workers in England</a:t>
            </a:r>
            <a:r>
              <a:rPr lang="en-GB" sz="1400" b="0" i="0" dirty="0">
                <a:effectLst/>
                <a:latin typeface="Arial" panose="020B0604020202020204" pitchFamily="34" charset="0"/>
                <a:ea typeface="Times New Roman" panose="02020603050405020304" pitchFamily="18" charset="0"/>
                <a:cs typeface="Times New Roman" panose="02020603050405020304" pitchFamily="18" charset="0"/>
              </a:rPr>
              <a:t>. Leeds: Skills for Care. Available at: https://www.skillsforcare.org.uk (Accessed: 12 February 2026).</a:t>
            </a:r>
            <a:endParaRPr lang="en-GB" sz="1400" dirty="0">
              <a:effectLst/>
              <a:latin typeface=".AppleSystemUIFont"/>
              <a:ea typeface="Times New Roman" panose="02020603050405020304" pitchFamily="18" charset="0"/>
              <a:cs typeface="Times New Roman" panose="02020603050405020304" pitchFamily="18" charset="0"/>
            </a:endParaRPr>
          </a:p>
          <a:p>
            <a:endParaRPr lang="en-US" sz="1400" dirty="0"/>
          </a:p>
        </p:txBody>
      </p:sp>
      <p:sp>
        <p:nvSpPr>
          <p:cNvPr id="14" name="Slide Number Placeholder 13">
            <a:extLst>
              <a:ext uri="{FF2B5EF4-FFF2-40B4-BE49-F238E27FC236}">
                <a16:creationId xmlns:a16="http://schemas.microsoft.com/office/drawing/2014/main" id="{CB66A1BD-2500-AB18-9DCA-0585F33C2410}"/>
              </a:ext>
            </a:extLst>
          </p:cNvPr>
          <p:cNvSpPr>
            <a:spLocks noGrp="1"/>
          </p:cNvSpPr>
          <p:nvPr>
            <p:ph type="sldNum" sz="quarter" idx="12"/>
          </p:nvPr>
        </p:nvSpPr>
        <p:spPr/>
        <p:txBody>
          <a:bodyPr/>
          <a:lstStyle/>
          <a:p>
            <a:fld id="{5BFCF61C-3B18-4C03-8326-CC3B32D710C9}" type="slidenum">
              <a:rPr lang="en-US" smtClean="0"/>
              <a:pPr/>
              <a:t>6</a:t>
            </a:fld>
            <a:endParaRPr lang="en-US"/>
          </a:p>
        </p:txBody>
      </p:sp>
    </p:spTree>
    <p:extLst>
      <p:ext uri="{BB962C8B-B14F-4D97-AF65-F5344CB8AC3E}">
        <p14:creationId xmlns:p14="http://schemas.microsoft.com/office/powerpoint/2010/main" val="73848494"/>
      </p:ext>
    </p:extLst>
  </p:cSld>
  <p:clrMapOvr>
    <a:masterClrMapping/>
  </p:clrMapOvr>
</p:sld>
</file>

<file path=ppt/theme/theme1.xml><?xml version="1.0" encoding="utf-8"?>
<a:theme xmlns:a="http://schemas.openxmlformats.org/drawingml/2006/main" name="Office Theme">
  <a:themeElements>
    <a:clrScheme name="Custom 10">
      <a:dk1>
        <a:srgbClr val="000000"/>
      </a:dk1>
      <a:lt1>
        <a:srgbClr val="FFFFFF"/>
      </a:lt1>
      <a:dk2>
        <a:srgbClr val="3B4546"/>
      </a:dk2>
      <a:lt2>
        <a:srgbClr val="E7E6E6"/>
      </a:lt2>
      <a:accent1>
        <a:srgbClr val="753F2C"/>
      </a:accent1>
      <a:accent2>
        <a:srgbClr val="637376"/>
      </a:accent2>
      <a:accent3>
        <a:srgbClr val="BE937E"/>
      </a:accent3>
      <a:accent4>
        <a:srgbClr val="576853"/>
      </a:accent4>
      <a:accent5>
        <a:srgbClr val="EDE9E6"/>
      </a:accent5>
      <a:accent6>
        <a:srgbClr val="D0CDC5"/>
      </a:accent6>
      <a:hlink>
        <a:srgbClr val="4F4F4F"/>
      </a:hlink>
      <a:folHlink>
        <a:srgbClr val="BE937E"/>
      </a:folHlink>
    </a:clrScheme>
    <a:fontScheme name="Custom 1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ject_Status_Report_Win32_jx_v13" id="{548E155F-A436-4869-AA06-37335B2050B4}" vid="{0EDDC63E-FF1F-4E31-B8F2-45C944B9CE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A66A1098-79A7-47E8-8A61-8CB2B72760B2}">
  <ds:schemaRefs>
    <ds:schemaRef ds:uri="http://schemas.microsoft.com/sharepoint/v3/contenttype/forms"/>
  </ds:schemaRefs>
</ds:datastoreItem>
</file>

<file path=customXml/itemProps2.xml><?xml version="1.0" encoding="utf-8"?>
<ds:datastoreItem xmlns:ds="http://schemas.openxmlformats.org/officeDocument/2006/customXml" ds:itemID="{5D5FA367-1CF2-4EC2-949E-D7EB334E593C}">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s>
</ds:datastoreItem>
</file>

<file path=customXml/itemProps3.xml><?xml version="1.0" encoding="utf-8"?>
<ds:datastoreItem xmlns:ds="http://schemas.openxmlformats.org/officeDocument/2006/customXml" ds:itemID="{92CF51A7-9108-45AF-AF64-7A03A8DEEF80}">
  <ds:schemaRefs>
    <ds:schemaRef ds:uri="http://schemas.microsoft.com/office/2006/metadata/properties"/>
    <ds:schemaRef ds:uri="http://www.w3.org/2000/xmlns/"/>
    <ds:schemaRef ds:uri="http://schemas.microsoft.com/sharepoint/v3"/>
    <ds:schemaRef ds:uri="http://www.w3.org/2001/XMLSchema-instance"/>
    <ds:schemaRef ds:uri="71af3243-3dd4-4a8d-8c0d-dd76da1f02a5"/>
    <ds:schemaRef ds:uri="http://schemas.microsoft.com/office/infopath/2007/PartnerControls"/>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418</Words>
  <Application>Microsoft Office PowerPoint</Application>
  <PresentationFormat>Widescreen</PresentationFormat>
  <Paragraphs>92</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The importance of reflection in proffesional social care practise</vt:lpstr>
      <vt:lpstr>PowerPoint Presentation</vt:lpstr>
      <vt:lpstr>Why reflection is important in proffesional practice </vt:lpstr>
      <vt:lpstr>applying reflection </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importance of reflection in proffesional social care practise</dc:title>
  <dc:creator>Harmony Reid (2308897)</dc:creator>
  <cp:lastModifiedBy>Harmony Reid (2308897)</cp:lastModifiedBy>
  <cp:revision>4</cp:revision>
  <dcterms:created xsi:type="dcterms:W3CDTF">2026-02-19T20:14:56Z</dcterms:created>
  <dcterms:modified xsi:type="dcterms:W3CDTF">2026-02-24T15:31:33Z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