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9" r:id="rId1"/>
  </p:sldMasterIdLst>
  <p:notesMasterIdLst>
    <p:notesMasterId r:id="rId9"/>
  </p:notesMasterIdLst>
  <p:sldIdLst>
    <p:sldId id="267" r:id="rId2"/>
    <p:sldId id="263" r:id="rId3"/>
    <p:sldId id="256" r:id="rId4"/>
    <p:sldId id="266" r:id="rId5"/>
    <p:sldId id="268" r:id="rId6"/>
    <p:sldId id="269" r:id="rId7"/>
    <p:sldId id="265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5257CB5-51FF-E342-BC15-427DE58F5864}" v="241" dt="2026-07-22T15:09:03.6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637"/>
    <p:restoredTop sz="94631"/>
  </p:normalViewPr>
  <p:slideViewPr>
    <p:cSldViewPr snapToGrid="0">
      <p:cViewPr>
        <p:scale>
          <a:sx n="104" d="100"/>
          <a:sy n="104" d="100"/>
        </p:scale>
        <p:origin x="1176" y="6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uzanne Guei Usage Vigneron (2522979)" userId="ec19839e-8f56-4928-a011-ba14c4b0bab4" providerId="ADAL" clId="{A3C56AD4-169E-5CC5-997F-BCB350189067}"/>
    <pc:docChg chg="undo custSel addSld delSld modSld sldOrd">
      <pc:chgData name="Suzanne Guei Usage Vigneron (2522979)" userId="ec19839e-8f56-4928-a011-ba14c4b0bab4" providerId="ADAL" clId="{A3C56AD4-169E-5CC5-997F-BCB350189067}" dt="2026-07-22T15:42:39.448" v="1650" actId="20577"/>
      <pc:docMkLst>
        <pc:docMk/>
      </pc:docMkLst>
      <pc:sldChg chg="addSp delSp modSp mod ord delDesignElem">
        <pc:chgData name="Suzanne Guei Usage Vigneron (2522979)" userId="ec19839e-8f56-4928-a011-ba14c4b0bab4" providerId="ADAL" clId="{A3C56AD4-169E-5CC5-997F-BCB350189067}" dt="2026-07-22T15:08:37.341" v="1588" actId="1076"/>
        <pc:sldMkLst>
          <pc:docMk/>
          <pc:sldMk cId="4035357127" sldId="256"/>
        </pc:sldMkLst>
        <pc:spChg chg="add del mod">
          <ac:chgData name="Suzanne Guei Usage Vigneron (2522979)" userId="ec19839e-8f56-4928-a011-ba14c4b0bab4" providerId="ADAL" clId="{A3C56AD4-169E-5CC5-997F-BCB350189067}" dt="2026-07-22T14:54:20.678" v="1422"/>
          <ac:spMkLst>
            <pc:docMk/>
            <pc:sldMk cId="4035357127" sldId="256"/>
            <ac:spMk id="2" creationId="{B44329CE-D52E-A55F-DBDE-6C5E65A8EBD3}"/>
          </ac:spMkLst>
        </pc:spChg>
        <pc:spChg chg="add mod">
          <ac:chgData name="Suzanne Guei Usage Vigneron (2522979)" userId="ec19839e-8f56-4928-a011-ba14c4b0bab4" providerId="ADAL" clId="{A3C56AD4-169E-5CC5-997F-BCB350189067}" dt="2026-07-22T15:08:37.341" v="1588" actId="1076"/>
          <ac:spMkLst>
            <pc:docMk/>
            <pc:sldMk cId="4035357127" sldId="256"/>
            <ac:spMk id="3" creationId="{794CBAAA-4571-569B-3305-22033A6746FE}"/>
          </ac:spMkLst>
        </pc:spChg>
        <pc:spChg chg="add mod">
          <ac:chgData name="Suzanne Guei Usage Vigneron (2522979)" userId="ec19839e-8f56-4928-a011-ba14c4b0bab4" providerId="ADAL" clId="{A3C56AD4-169E-5CC5-997F-BCB350189067}" dt="2026-07-12T12:29:17.419" v="811" actId="14100"/>
          <ac:spMkLst>
            <pc:docMk/>
            <pc:sldMk cId="4035357127" sldId="256"/>
            <ac:spMk id="8" creationId="{E462AF77-860B-87A7-1140-A6A82D2064D8}"/>
          </ac:spMkLst>
        </pc:spChg>
        <pc:picChg chg="add mod">
          <ac:chgData name="Suzanne Guei Usage Vigneron (2522979)" userId="ec19839e-8f56-4928-a011-ba14c4b0bab4" providerId="ADAL" clId="{A3C56AD4-169E-5CC5-997F-BCB350189067}" dt="2026-07-22T14:53:23.795" v="1418" actId="14100"/>
          <ac:picMkLst>
            <pc:docMk/>
            <pc:sldMk cId="4035357127" sldId="256"/>
            <ac:picMk id="7" creationId="{E522C51E-E88E-C08D-0C56-1A8C5A32BA39}"/>
          </ac:picMkLst>
        </pc:picChg>
      </pc:sldChg>
      <pc:sldChg chg="addSp delSp modSp del mod ord delDesignElem">
        <pc:chgData name="Suzanne Guei Usage Vigneron (2522979)" userId="ec19839e-8f56-4928-a011-ba14c4b0bab4" providerId="ADAL" clId="{A3C56AD4-169E-5CC5-997F-BCB350189067}" dt="2026-07-22T15:18:34.296" v="1591" actId="2696"/>
        <pc:sldMkLst>
          <pc:docMk/>
          <pc:sldMk cId="24864765" sldId="258"/>
        </pc:sldMkLst>
        <pc:spChg chg="add mod">
          <ac:chgData name="Suzanne Guei Usage Vigneron (2522979)" userId="ec19839e-8f56-4928-a011-ba14c4b0bab4" providerId="ADAL" clId="{A3C56AD4-169E-5CC5-997F-BCB350189067}" dt="2026-07-22T15:03:20.740" v="1549" actId="207"/>
          <ac:spMkLst>
            <pc:docMk/>
            <pc:sldMk cId="24864765" sldId="258"/>
            <ac:spMk id="4" creationId="{FA456117-8E7A-2211-0649-A6E78830DB33}"/>
          </ac:spMkLst>
        </pc:spChg>
        <pc:graphicFrameChg chg="mod">
          <ac:chgData name="Suzanne Guei Usage Vigneron (2522979)" userId="ec19839e-8f56-4928-a011-ba14c4b0bab4" providerId="ADAL" clId="{A3C56AD4-169E-5CC5-997F-BCB350189067}" dt="2026-07-22T11:00:32.249" v="1260" actId="20577"/>
          <ac:graphicFrameMkLst>
            <pc:docMk/>
            <pc:sldMk cId="24864765" sldId="258"/>
            <ac:graphicFrameMk id="12" creationId="{DD6FC04A-CDD7-99C6-18F6-91E2078FAA21}"/>
          </ac:graphicFrameMkLst>
        </pc:graphicFrameChg>
      </pc:sldChg>
      <pc:sldChg chg="modSp new del mod">
        <pc:chgData name="Suzanne Guei Usage Vigneron (2522979)" userId="ec19839e-8f56-4928-a011-ba14c4b0bab4" providerId="ADAL" clId="{A3C56AD4-169E-5CC5-997F-BCB350189067}" dt="2026-07-22T12:23:40.896" v="1388" actId="2696"/>
        <pc:sldMkLst>
          <pc:docMk/>
          <pc:sldMk cId="3545998593" sldId="261"/>
        </pc:sldMkLst>
        <pc:spChg chg="mod">
          <ac:chgData name="Suzanne Guei Usage Vigneron (2522979)" userId="ec19839e-8f56-4928-a011-ba14c4b0bab4" providerId="ADAL" clId="{A3C56AD4-169E-5CC5-997F-BCB350189067}" dt="2026-07-22T12:22:13.154" v="1383" actId="20577"/>
          <ac:spMkLst>
            <pc:docMk/>
            <pc:sldMk cId="3545998593" sldId="261"/>
            <ac:spMk id="3" creationId="{C2FC3A53-A42D-526D-E363-F6423597CC81}"/>
          </ac:spMkLst>
        </pc:spChg>
      </pc:sldChg>
      <pc:sldChg chg="addSp delSp modSp new mod">
        <pc:chgData name="Suzanne Guei Usage Vigneron (2522979)" userId="ec19839e-8f56-4928-a011-ba14c4b0bab4" providerId="ADAL" clId="{A3C56AD4-169E-5CC5-997F-BCB350189067}" dt="2026-07-22T15:08:12.213" v="1586" actId="403"/>
        <pc:sldMkLst>
          <pc:docMk/>
          <pc:sldMk cId="4160695559" sldId="263"/>
        </pc:sldMkLst>
        <pc:spChg chg="mod">
          <ac:chgData name="Suzanne Guei Usage Vigneron (2522979)" userId="ec19839e-8f56-4928-a011-ba14c4b0bab4" providerId="ADAL" clId="{A3C56AD4-169E-5CC5-997F-BCB350189067}" dt="2026-07-22T15:07:58.210" v="1584" actId="13926"/>
          <ac:spMkLst>
            <pc:docMk/>
            <pc:sldMk cId="4160695559" sldId="263"/>
            <ac:spMk id="2" creationId="{B1439EDE-622F-68C0-6D50-65564B574ABC}"/>
          </ac:spMkLst>
        </pc:spChg>
        <pc:spChg chg="mod">
          <ac:chgData name="Suzanne Guei Usage Vigneron (2522979)" userId="ec19839e-8f56-4928-a011-ba14c4b0bab4" providerId="ADAL" clId="{A3C56AD4-169E-5CC5-997F-BCB350189067}" dt="2026-07-22T15:08:12.213" v="1586" actId="403"/>
          <ac:spMkLst>
            <pc:docMk/>
            <pc:sldMk cId="4160695559" sldId="263"/>
            <ac:spMk id="3" creationId="{5E0C5C5E-5F75-590B-31E8-FA8A6A44C34F}"/>
          </ac:spMkLst>
        </pc:spChg>
      </pc:sldChg>
      <pc:sldChg chg="modSp new mod">
        <pc:chgData name="Suzanne Guei Usage Vigneron (2522979)" userId="ec19839e-8f56-4928-a011-ba14c4b0bab4" providerId="ADAL" clId="{A3C56AD4-169E-5CC5-997F-BCB350189067}" dt="2026-07-22T14:51:25.589" v="1412" actId="20577"/>
        <pc:sldMkLst>
          <pc:docMk/>
          <pc:sldMk cId="2888436592" sldId="265"/>
        </pc:sldMkLst>
        <pc:spChg chg="mod">
          <ac:chgData name="Suzanne Guei Usage Vigneron (2522979)" userId="ec19839e-8f56-4928-a011-ba14c4b0bab4" providerId="ADAL" clId="{A3C56AD4-169E-5CC5-997F-BCB350189067}" dt="2026-07-19T15:43:38.968" v="1233"/>
          <ac:spMkLst>
            <pc:docMk/>
            <pc:sldMk cId="2888436592" sldId="265"/>
            <ac:spMk id="2" creationId="{9F69BBD2-E2DA-46CF-F3CD-801B4B6B5ADD}"/>
          </ac:spMkLst>
        </pc:spChg>
        <pc:spChg chg="mod">
          <ac:chgData name="Suzanne Guei Usage Vigneron (2522979)" userId="ec19839e-8f56-4928-a011-ba14c4b0bab4" providerId="ADAL" clId="{A3C56AD4-169E-5CC5-997F-BCB350189067}" dt="2026-07-22T14:51:25.589" v="1412" actId="20577"/>
          <ac:spMkLst>
            <pc:docMk/>
            <pc:sldMk cId="2888436592" sldId="265"/>
            <ac:spMk id="3" creationId="{95FB3D90-6B6F-5F3A-294F-204F0C54F455}"/>
          </ac:spMkLst>
        </pc:spChg>
      </pc:sldChg>
      <pc:sldChg chg="addSp delSp modSp new mod ord">
        <pc:chgData name="Suzanne Guei Usage Vigneron (2522979)" userId="ec19839e-8f56-4928-a011-ba14c4b0bab4" providerId="ADAL" clId="{A3C56AD4-169E-5CC5-997F-BCB350189067}" dt="2026-07-22T14:57:37.173" v="1531" actId="14100"/>
        <pc:sldMkLst>
          <pc:docMk/>
          <pc:sldMk cId="894836342" sldId="266"/>
        </pc:sldMkLst>
        <pc:spChg chg="mod">
          <ac:chgData name="Suzanne Guei Usage Vigneron (2522979)" userId="ec19839e-8f56-4928-a011-ba14c4b0bab4" providerId="ADAL" clId="{A3C56AD4-169E-5CC5-997F-BCB350189067}" dt="2026-07-19T15:43:38.968" v="1233"/>
          <ac:spMkLst>
            <pc:docMk/>
            <pc:sldMk cId="894836342" sldId="266"/>
            <ac:spMk id="2" creationId="{41106BE2-FB13-4C28-22FC-5A89EE4EE56C}"/>
          </ac:spMkLst>
        </pc:spChg>
        <pc:spChg chg="mod">
          <ac:chgData name="Suzanne Guei Usage Vigneron (2522979)" userId="ec19839e-8f56-4928-a011-ba14c4b0bab4" providerId="ADAL" clId="{A3C56AD4-169E-5CC5-997F-BCB350189067}" dt="2026-07-22T14:57:37.173" v="1531" actId="14100"/>
          <ac:spMkLst>
            <pc:docMk/>
            <pc:sldMk cId="894836342" sldId="266"/>
            <ac:spMk id="3" creationId="{82CF71E5-413E-BF02-A85F-3CB7E9482BFA}"/>
          </ac:spMkLst>
        </pc:spChg>
        <pc:spChg chg="add del mod">
          <ac:chgData name="Suzanne Guei Usage Vigneron (2522979)" userId="ec19839e-8f56-4928-a011-ba14c4b0bab4" providerId="ADAL" clId="{A3C56AD4-169E-5CC5-997F-BCB350189067}" dt="2026-07-22T12:07:17.352" v="1267"/>
          <ac:spMkLst>
            <pc:docMk/>
            <pc:sldMk cId="894836342" sldId="266"/>
            <ac:spMk id="4" creationId="{B184DFFD-389E-2E4C-8AAA-A2CDD2AAD544}"/>
          </ac:spMkLst>
        </pc:spChg>
        <pc:spChg chg="add del mod">
          <ac:chgData name="Suzanne Guei Usage Vigneron (2522979)" userId="ec19839e-8f56-4928-a011-ba14c4b0bab4" providerId="ADAL" clId="{A3C56AD4-169E-5CC5-997F-BCB350189067}" dt="2026-07-22T12:07:16.352" v="1265"/>
          <ac:spMkLst>
            <pc:docMk/>
            <pc:sldMk cId="894836342" sldId="266"/>
            <ac:spMk id="5" creationId="{AD672B70-B88A-5072-F14F-4255C1AD1514}"/>
          </ac:spMkLst>
        </pc:spChg>
      </pc:sldChg>
      <pc:sldChg chg="addSp delSp modSp new mod ord">
        <pc:chgData name="Suzanne Guei Usage Vigneron (2522979)" userId="ec19839e-8f56-4928-a011-ba14c4b0bab4" providerId="ADAL" clId="{A3C56AD4-169E-5CC5-997F-BCB350189067}" dt="2026-07-22T15:42:39.448" v="1650" actId="20577"/>
        <pc:sldMkLst>
          <pc:docMk/>
          <pc:sldMk cId="3397620623" sldId="267"/>
        </pc:sldMkLst>
        <pc:spChg chg="add del mod">
          <ac:chgData name="Suzanne Guei Usage Vigneron (2522979)" userId="ec19839e-8f56-4928-a011-ba14c4b0bab4" providerId="ADAL" clId="{A3C56AD4-169E-5CC5-997F-BCB350189067}" dt="2026-07-22T15:42:39.448" v="1650" actId="20577"/>
          <ac:spMkLst>
            <pc:docMk/>
            <pc:sldMk cId="3397620623" sldId="267"/>
            <ac:spMk id="3" creationId="{726726B0-A570-E869-47C2-666EC22A5025}"/>
          </ac:spMkLst>
        </pc:spChg>
      </pc:sldChg>
      <pc:sldChg chg="addSp delSp modSp new mod ord">
        <pc:chgData name="Suzanne Guei Usage Vigneron (2522979)" userId="ec19839e-8f56-4928-a011-ba14c4b0bab4" providerId="ADAL" clId="{A3C56AD4-169E-5CC5-997F-BCB350189067}" dt="2026-07-22T15:09:03.690" v="1590" actId="403"/>
        <pc:sldMkLst>
          <pc:docMk/>
          <pc:sldMk cId="847468116" sldId="268"/>
        </pc:sldMkLst>
        <pc:spChg chg="del">
          <ac:chgData name="Suzanne Guei Usage Vigneron (2522979)" userId="ec19839e-8f56-4928-a011-ba14c4b0bab4" providerId="ADAL" clId="{A3C56AD4-169E-5CC5-997F-BCB350189067}" dt="2026-07-22T14:45:24.642" v="1396" actId="478"/>
          <ac:spMkLst>
            <pc:docMk/>
            <pc:sldMk cId="847468116" sldId="268"/>
            <ac:spMk id="2" creationId="{530B1930-3A61-FF2F-AE19-A533AD80A7C6}"/>
          </ac:spMkLst>
        </pc:spChg>
        <pc:spChg chg="add del">
          <ac:chgData name="Suzanne Guei Usage Vigneron (2522979)" userId="ec19839e-8f56-4928-a011-ba14c4b0bab4" providerId="ADAL" clId="{A3C56AD4-169E-5CC5-997F-BCB350189067}" dt="2026-07-22T14:44:36.079" v="1392"/>
          <ac:spMkLst>
            <pc:docMk/>
            <pc:sldMk cId="847468116" sldId="268"/>
            <ac:spMk id="3" creationId="{C2D9C3D5-A38B-7089-2438-4E4A0852F558}"/>
          </ac:spMkLst>
        </pc:spChg>
        <pc:spChg chg="add del mod">
          <ac:chgData name="Suzanne Guei Usage Vigneron (2522979)" userId="ec19839e-8f56-4928-a011-ba14c4b0bab4" providerId="ADAL" clId="{A3C56AD4-169E-5CC5-997F-BCB350189067}" dt="2026-07-22T14:52:44.980" v="1417"/>
          <ac:spMkLst>
            <pc:docMk/>
            <pc:sldMk cId="847468116" sldId="268"/>
            <ac:spMk id="7" creationId="{CEC840E4-F691-19E4-3117-E4061665F605}"/>
          </ac:spMkLst>
        </pc:spChg>
        <pc:spChg chg="add del mod">
          <ac:chgData name="Suzanne Guei Usage Vigneron (2522979)" userId="ec19839e-8f56-4928-a011-ba14c4b0bab4" providerId="ADAL" clId="{A3C56AD4-169E-5CC5-997F-BCB350189067}" dt="2026-07-22T14:55:50.702" v="1486" actId="478"/>
          <ac:spMkLst>
            <pc:docMk/>
            <pc:sldMk cId="847468116" sldId="268"/>
            <ac:spMk id="8" creationId="{6077897B-7DB1-C550-9CCD-5109FF215E32}"/>
          </ac:spMkLst>
        </pc:spChg>
        <pc:spChg chg="add mod">
          <ac:chgData name="Suzanne Guei Usage Vigneron (2522979)" userId="ec19839e-8f56-4928-a011-ba14c4b0bab4" providerId="ADAL" clId="{A3C56AD4-169E-5CC5-997F-BCB350189067}" dt="2026-07-22T15:09:03.690" v="1590" actId="403"/>
          <ac:spMkLst>
            <pc:docMk/>
            <pc:sldMk cId="847468116" sldId="268"/>
            <ac:spMk id="9" creationId="{145EC88E-665C-CD4C-67F1-341F67B5D3F3}"/>
          </ac:spMkLst>
        </pc:spChg>
        <pc:picChg chg="add del mod ord">
          <ac:chgData name="Suzanne Guei Usage Vigneron (2522979)" userId="ec19839e-8f56-4928-a011-ba14c4b0bab4" providerId="ADAL" clId="{A3C56AD4-169E-5CC5-997F-BCB350189067}" dt="2026-07-22T14:42:34.641" v="1391" actId="931"/>
          <ac:picMkLst>
            <pc:docMk/>
            <pc:sldMk cId="847468116" sldId="268"/>
            <ac:picMk id="5" creationId="{C2139331-6482-C3F2-4F68-19A313E2DE38}"/>
          </ac:picMkLst>
        </pc:picChg>
        <pc:picChg chg="add mod">
          <ac:chgData name="Suzanne Guei Usage Vigneron (2522979)" userId="ec19839e-8f56-4928-a011-ba14c4b0bab4" providerId="ADAL" clId="{A3C56AD4-169E-5CC5-997F-BCB350189067}" dt="2026-07-22T14:52:13.329" v="1414" actId="14100"/>
          <ac:picMkLst>
            <pc:docMk/>
            <pc:sldMk cId="847468116" sldId="268"/>
            <ac:picMk id="6" creationId="{64F20572-2DD6-88A6-02E3-49EFFE7819E1}"/>
          </ac:picMkLst>
        </pc:picChg>
      </pc:sldChg>
      <pc:sldChg chg="addSp delSp modSp new mod">
        <pc:chgData name="Suzanne Guei Usage Vigneron (2522979)" userId="ec19839e-8f56-4928-a011-ba14c4b0bab4" providerId="ADAL" clId="{A3C56AD4-169E-5CC5-997F-BCB350189067}" dt="2026-07-22T15:06:32.578" v="1571" actId="478"/>
        <pc:sldMkLst>
          <pc:docMk/>
          <pc:sldMk cId="3826699565" sldId="269"/>
        </pc:sldMkLst>
        <pc:spChg chg="add del mod">
          <ac:chgData name="Suzanne Guei Usage Vigneron (2522979)" userId="ec19839e-8f56-4928-a011-ba14c4b0bab4" providerId="ADAL" clId="{A3C56AD4-169E-5CC5-997F-BCB350189067}" dt="2026-07-22T15:06:32.578" v="1571" actId="478"/>
          <ac:spMkLst>
            <pc:docMk/>
            <pc:sldMk cId="3826699565" sldId="269"/>
            <ac:spMk id="2" creationId="{BD8A4910-77AA-AD98-BFDA-7EFEA7EEE2F8}"/>
          </ac:spMkLst>
        </pc:spChg>
        <pc:spChg chg="mod">
          <ac:chgData name="Suzanne Guei Usage Vigneron (2522979)" userId="ec19839e-8f56-4928-a011-ba14c4b0bab4" providerId="ADAL" clId="{A3C56AD4-169E-5CC5-997F-BCB350189067}" dt="2026-07-22T15:05:43.661" v="1561" actId="403"/>
          <ac:spMkLst>
            <pc:docMk/>
            <pc:sldMk cId="3826699565" sldId="269"/>
            <ac:spMk id="3" creationId="{28FB6312-FFFA-58E1-E9E7-C4DCE79377D3}"/>
          </ac:spMkLst>
        </pc:spChg>
        <pc:spChg chg="add del mod">
          <ac:chgData name="Suzanne Guei Usage Vigneron (2522979)" userId="ec19839e-8f56-4928-a011-ba14c4b0bab4" providerId="ADAL" clId="{A3C56AD4-169E-5CC5-997F-BCB350189067}" dt="2026-07-22T15:06:32.578" v="1571" actId="478"/>
          <ac:spMkLst>
            <pc:docMk/>
            <pc:sldMk cId="3826699565" sldId="269"/>
            <ac:spMk id="5" creationId="{5D9B204F-473F-7E29-BF45-01108FA7A78C}"/>
          </ac:spMkLst>
        </pc:spChg>
      </pc:sldChg>
    </pc:docChg>
  </pc:docChgLst>
  <pc:docChgLst>
    <pc:chgData name="Suzanne Guei Usage Vigneron (2522979)" userId="S::2522979@student.uwtsd.ac.uk::ec19839e-8f56-4928-a011-ba14c4b0bab4" providerId="AD" clId="Web-{14FCC834-61DF-0319-3808-DA139603413B}"/>
    <pc:docChg chg="modSld">
      <pc:chgData name="Suzanne Guei Usage Vigneron (2522979)" userId="S::2522979@student.uwtsd.ac.uk::ec19839e-8f56-4928-a011-ba14c4b0bab4" providerId="AD" clId="Web-{14FCC834-61DF-0319-3808-DA139603413B}" dt="2026-07-09T13:54:11.244" v="76" actId="1076"/>
      <pc:docMkLst>
        <pc:docMk/>
      </pc:docMkLst>
      <pc:sldChg chg="addSp delSp modSp">
        <pc:chgData name="Suzanne Guei Usage Vigneron (2522979)" userId="S::2522979@student.uwtsd.ac.uk::ec19839e-8f56-4928-a011-ba14c4b0bab4" providerId="AD" clId="Web-{14FCC834-61DF-0319-3808-DA139603413B}" dt="2026-07-09T13:54:11.244" v="76" actId="1076"/>
        <pc:sldMkLst>
          <pc:docMk/>
          <pc:sldMk cId="4035357127" sldId="256"/>
        </pc:sldMkLst>
      </pc:sldChg>
    </pc:docChg>
  </pc:docChgLst>
  <pc:docChgLst>
    <pc:chgData name="Suzanne Guei Usage Vigneron (2522979)" userId="ec19839e-8f56-4928-a011-ba14c4b0bab4" providerId="ADAL" clId="{8E87657C-8AA5-412F-9096-528FBFA5E77D}"/>
    <pc:docChg chg="modSld">
      <pc:chgData name="Suzanne Guei Usage Vigneron (2522979)" userId="ec19839e-8f56-4928-a011-ba14c4b0bab4" providerId="ADAL" clId="{8E87657C-8AA5-412F-9096-528FBFA5E77D}" dt="2026-07-14T15:27:39.841" v="0" actId="14100"/>
      <pc:docMkLst>
        <pc:docMk/>
      </pc:docMkLst>
    </pc:docChg>
  </pc:docChgLst>
  <pc:docChgLst>
    <pc:chgData name="Suzanne Guei Usage Vigneron (2522979)" userId="S::2522979@student.uwtsd.ac.uk::ec19839e-8f56-4928-a011-ba14c4b0bab4" providerId="AD" clId="Web-{50C96FD4-465A-E2A0-24D0-7B7BD23B852F}"/>
    <pc:docChg chg="addSld delSld modSld">
      <pc:chgData name="Suzanne Guei Usage Vigneron (2522979)" userId="S::2522979@student.uwtsd.ac.uk::ec19839e-8f56-4928-a011-ba14c4b0bab4" providerId="AD" clId="Web-{50C96FD4-465A-E2A0-24D0-7B7BD23B852F}" dt="2026-07-09T11:18:39.978" v="1205"/>
      <pc:docMkLst>
        <pc:docMk/>
      </pc:docMkLst>
      <pc:sldChg chg="modSp">
        <pc:chgData name="Suzanne Guei Usage Vigneron (2522979)" userId="S::2522979@student.uwtsd.ac.uk::ec19839e-8f56-4928-a011-ba14c4b0bab4" providerId="AD" clId="Web-{50C96FD4-465A-E2A0-24D0-7B7BD23B852F}" dt="2026-07-09T10:08:56.912" v="81" actId="20577"/>
        <pc:sldMkLst>
          <pc:docMk/>
          <pc:sldMk cId="4035357127" sldId="25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A63416-4B88-4442-8F7C-D80B5D0BC6C5}" type="datetimeFigureOut">
              <a:rPr lang="en-US" smtClean="0"/>
              <a:t>7/19/26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C1B00E-3F71-2B4E-83CE-249518A53F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85766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642" y="97104"/>
            <a:ext cx="4134357" cy="33318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4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4492488"/>
            <a:ext cx="3349751" cy="1411356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373880" y="0"/>
            <a:ext cx="781812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56644" y="6338703"/>
            <a:ext cx="219669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2383669" y="6338703"/>
            <a:ext cx="1392578" cy="365125"/>
          </a:xfrm>
        </p:spPr>
        <p:txBody>
          <a:bodyPr/>
          <a:lstStyle/>
          <a:p>
            <a:fld id="{E31BA835-12AC-4E8F-955A-EA3F4DE2791F}" type="datetime1">
              <a:rPr lang="en-US" smtClean="0"/>
              <a:t>7/19/26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3776247" y="6342301"/>
            <a:ext cx="429207" cy="365125"/>
          </a:xfrm>
        </p:spPr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067566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709862"/>
            <a:ext cx="10963656" cy="451375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7/19/26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0567690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6390" y="1411358"/>
            <a:ext cx="3888410" cy="2845567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4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6388" y="4403039"/>
            <a:ext cx="3888410" cy="112312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51A639AF-317A-79DF-3175-64C726EA318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1" y="0"/>
            <a:ext cx="7424272" cy="6858000"/>
          </a:xfrm>
          <a:custGeom>
            <a:avLst/>
            <a:gdLst>
              <a:gd name="connsiteX0" fmla="*/ 0 w 7195675"/>
              <a:gd name="connsiteY0" fmla="*/ 0 h 6858000"/>
              <a:gd name="connsiteX1" fmla="*/ 7195675 w 7195675"/>
              <a:gd name="connsiteY1" fmla="*/ 0 h 6858000"/>
              <a:gd name="connsiteX2" fmla="*/ 7195675 w 7195675"/>
              <a:gd name="connsiteY2" fmla="*/ 6858000 h 6858000"/>
              <a:gd name="connsiteX3" fmla="*/ 0 w 719567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5675" h="6858000">
                <a:moveTo>
                  <a:pt x="0" y="0"/>
                </a:moveTo>
                <a:lnTo>
                  <a:pt x="7195675" y="0"/>
                </a:lnTo>
                <a:lnTo>
                  <a:pt x="7195675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846388" y="6343955"/>
            <a:ext cx="210048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67853" y="6343955"/>
            <a:ext cx="1475163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E31BA835-12AC-4E8F-955A-EA3F4DE2791F}" type="datetime1">
              <a:rPr lang="en-US" smtClean="0"/>
              <a:t>7/19/26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6066" y="6343955"/>
            <a:ext cx="429207" cy="365125"/>
          </a:xfrm>
        </p:spPr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726072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7" y="1143000"/>
            <a:ext cx="8683753" cy="3095149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60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7" y="4498848"/>
            <a:ext cx="6881457" cy="1014984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800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647" y="6343955"/>
            <a:ext cx="280540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21509" y="6343955"/>
            <a:ext cx="2875064" cy="365125"/>
          </a:xfrm>
        </p:spPr>
        <p:txBody>
          <a:bodyPr/>
          <a:lstStyle/>
          <a:p>
            <a:fld id="{E31BA835-12AC-4E8F-955A-EA3F4DE2791F}" type="datetime1">
              <a:rPr lang="en-US" smtClean="0"/>
              <a:t>7/19/26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1159743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AC53C90-8C33-0C80-CBD4-B3BEE604E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58" y="1869103"/>
            <a:ext cx="9337042" cy="4906929"/>
          </a:xfrm>
        </p:spPr>
        <p:txBody>
          <a:bodyPr>
            <a:normAutofit/>
          </a:bodyPr>
          <a:lstStyle>
            <a:lvl1pPr>
              <a:defRPr sz="7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647" y="137388"/>
            <a:ext cx="280540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93929" y="137388"/>
            <a:ext cx="2202644" cy="365125"/>
          </a:xfrm>
        </p:spPr>
        <p:txBody>
          <a:bodyPr/>
          <a:lstStyle/>
          <a:p>
            <a:fld id="{E31BA835-12AC-4E8F-955A-EA3F4DE2791F}" type="datetime1">
              <a:rPr lang="en-US" smtClean="0"/>
              <a:t>7/19/26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137388"/>
            <a:ext cx="429207" cy="365125"/>
          </a:xfrm>
        </p:spPr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10648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111" y="105196"/>
            <a:ext cx="9023561" cy="2113392"/>
          </a:xfrm>
        </p:spPr>
        <p:txBody>
          <a:bodyPr anchor="t">
            <a:normAutofit/>
          </a:bodyPr>
          <a:lstStyle>
            <a:lvl1pPr>
              <a:defRPr sz="7200"/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647" y="2484255"/>
            <a:ext cx="8467558" cy="3539514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1800"/>
            </a:lvl1pPr>
            <a:lvl2pPr marL="685800" indent="-457200">
              <a:buFont typeface="+mj-lt"/>
              <a:buAutoNum type="arabicPeriod"/>
              <a:defRPr sz="16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4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7/19/26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8567156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641011" y="73742"/>
            <a:ext cx="6863496" cy="2220726"/>
          </a:xfrm>
        </p:spPr>
        <p:txBody>
          <a:bodyPr anchor="t">
            <a:normAutofit/>
          </a:bodyPr>
          <a:lstStyle>
            <a:lvl1pPr>
              <a:defRPr sz="7200"/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DD26684C-23E4-F6A1-5A03-70AE7BEA72C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1" y="0"/>
            <a:ext cx="4565591" cy="6858000"/>
          </a:xfrm>
          <a:custGeom>
            <a:avLst/>
            <a:gdLst>
              <a:gd name="connsiteX0" fmla="*/ 0 w 4565591"/>
              <a:gd name="connsiteY0" fmla="*/ 0 h 6858000"/>
              <a:gd name="connsiteX1" fmla="*/ 4565591 w 4565591"/>
              <a:gd name="connsiteY1" fmla="*/ 0 h 6858000"/>
              <a:gd name="connsiteX2" fmla="*/ 4565591 w 4565591"/>
              <a:gd name="connsiteY2" fmla="*/ 6858000 h 6858000"/>
              <a:gd name="connsiteX3" fmla="*/ 0 w 456559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5591" h="6858000">
                <a:moveTo>
                  <a:pt x="0" y="0"/>
                </a:moveTo>
                <a:lnTo>
                  <a:pt x="4565591" y="0"/>
                </a:lnTo>
                <a:lnTo>
                  <a:pt x="4565591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88000" y="2726267"/>
            <a:ext cx="5916507" cy="3436789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571500" indent="-342900">
              <a:buFont typeface="+mj-lt"/>
              <a:buAutoNum type="arabicPeriod"/>
              <a:defRPr sz="1800"/>
            </a:lvl2pPr>
            <a:lvl3pPr marL="800100" indent="-342900">
              <a:buFont typeface="+mj-lt"/>
              <a:buAutoNum type="arabicPeriod"/>
              <a:defRPr sz="1600"/>
            </a:lvl3pPr>
            <a:lvl4pPr marL="1028700" indent="-342900">
              <a:buFont typeface="+mj-lt"/>
              <a:buAutoNum type="arabicPeriod"/>
              <a:defRPr sz="1400"/>
            </a:lvl4pPr>
            <a:lvl5pPr>
              <a:buFont typeface="+mj-lt"/>
              <a:buAutoNum type="arabicPeriod"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88000" y="6343955"/>
            <a:ext cx="2985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535886" y="6343955"/>
            <a:ext cx="1553108" cy="365125"/>
          </a:xfrm>
        </p:spPr>
        <p:txBody>
          <a:bodyPr/>
          <a:lstStyle/>
          <a:p>
            <a:fld id="{E31BA835-12AC-4E8F-955A-EA3F4DE2791F}" type="datetime1">
              <a:rPr lang="en-US" smtClean="0"/>
              <a:t>7/19/26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</p:spPr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2466178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1388700"/>
            <a:ext cx="3923455" cy="408358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56011" y="1389134"/>
            <a:ext cx="6045390" cy="40835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7/19/26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630600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707549"/>
            <a:ext cx="3349754" cy="2721451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5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48200" y="708184"/>
            <a:ext cx="6928103" cy="55148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7/19/26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283728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6011" y="612648"/>
            <a:ext cx="6426389" cy="1143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0F6718FE-EF5C-5023-A98D-91BFEF2C033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560454" cy="6858000"/>
          </a:xfrm>
          <a:custGeom>
            <a:avLst/>
            <a:gdLst>
              <a:gd name="connsiteX0" fmla="*/ 0 w 4560454"/>
              <a:gd name="connsiteY0" fmla="*/ 0 h 6858000"/>
              <a:gd name="connsiteX1" fmla="*/ 4560454 w 4560454"/>
              <a:gd name="connsiteY1" fmla="*/ 0 h 6858000"/>
              <a:gd name="connsiteX2" fmla="*/ 4560454 w 4560454"/>
              <a:gd name="connsiteY2" fmla="*/ 6858000 h 6858000"/>
              <a:gd name="connsiteX3" fmla="*/ 0 w 45604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0454" h="6858000">
                <a:moveTo>
                  <a:pt x="0" y="0"/>
                </a:moveTo>
                <a:lnTo>
                  <a:pt x="4560454" y="0"/>
                </a:lnTo>
                <a:lnTo>
                  <a:pt x="4560454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57368" y="1978488"/>
            <a:ext cx="6418935" cy="428558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56010" y="6343955"/>
            <a:ext cx="336490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030713" y="6343955"/>
            <a:ext cx="2060808" cy="365125"/>
          </a:xfrm>
        </p:spPr>
        <p:txBody>
          <a:bodyPr/>
          <a:lstStyle/>
          <a:p>
            <a:fld id="{E31BA835-12AC-4E8F-955A-EA3F4DE2791F}" type="datetime1">
              <a:rPr lang="en-US" smtClean="0"/>
              <a:t>7/19/26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47096" y="6343955"/>
            <a:ext cx="429207" cy="365125"/>
          </a:xfrm>
        </p:spPr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2045861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2168" y="474177"/>
            <a:ext cx="6950232" cy="93268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02336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632168" y="1627632"/>
            <a:ext cx="6950232" cy="468622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632168" y="6343955"/>
            <a:ext cx="342290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945699" y="6343955"/>
            <a:ext cx="2150873" cy="365125"/>
          </a:xfrm>
        </p:spPr>
        <p:txBody>
          <a:bodyPr/>
          <a:lstStyle/>
          <a:p>
            <a:fld id="{E31BA835-12AC-4E8F-955A-EA3F4DE2791F}" type="datetime1">
              <a:rPr lang="en-US" smtClean="0"/>
              <a:t>7/19/26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47096" y="6343955"/>
            <a:ext cx="429207" cy="365125"/>
          </a:xfrm>
        </p:spPr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3070369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475488"/>
            <a:ext cx="6858000" cy="93268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7" y="1627632"/>
            <a:ext cx="6858000" cy="453537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2647" y="6346870"/>
            <a:ext cx="280540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115853" y="6346870"/>
            <a:ext cx="2925587" cy="365125"/>
          </a:xfrm>
        </p:spPr>
        <p:txBody>
          <a:bodyPr/>
          <a:lstStyle/>
          <a:p>
            <a:fld id="{E31BA835-12AC-4E8F-955A-EA3F4DE2791F}" type="datetime1">
              <a:rPr lang="en-US" smtClean="0"/>
              <a:t>7/19/26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041440" y="6346870"/>
            <a:ext cx="429207" cy="365125"/>
          </a:xfrm>
        </p:spPr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80089398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20623"/>
            <a:ext cx="4494189" cy="132588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1975104"/>
            <a:ext cx="4494063" cy="415695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776" y="6343955"/>
            <a:ext cx="2098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13651" y="6343955"/>
            <a:ext cx="1573037" cy="365125"/>
          </a:xfrm>
        </p:spPr>
        <p:txBody>
          <a:bodyPr/>
          <a:lstStyle/>
          <a:p>
            <a:fld id="{E31BA835-12AC-4E8F-955A-EA3F4DE2791F}" type="datetime1">
              <a:rPr lang="en-US" smtClean="0"/>
              <a:t>7/19/26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796658" y="6343955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58928" y="0"/>
            <a:ext cx="6533072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0791033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697" y="429768"/>
            <a:ext cx="3657600" cy="166722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5823" y="2315569"/>
            <a:ext cx="3657600" cy="38148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5697" y="6343955"/>
            <a:ext cx="163733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2703447" y="6343955"/>
            <a:ext cx="949766" cy="365125"/>
          </a:xfrm>
        </p:spPr>
        <p:txBody>
          <a:bodyPr/>
          <a:lstStyle/>
          <a:p>
            <a:fld id="{E31BA835-12AC-4E8F-955A-EA3F4DE2791F}" type="datetime1">
              <a:rPr lang="en-US" smtClean="0"/>
              <a:t>7/19/26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3653213" y="6343955"/>
            <a:ext cx="429207" cy="365125"/>
          </a:xfrm>
        </p:spPr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895088" y="0"/>
            <a:ext cx="7296912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38596040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8061" y="929554"/>
            <a:ext cx="2699254" cy="1858941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25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832632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89055" y="3011335"/>
            <a:ext cx="2693346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88061" y="6343955"/>
            <a:ext cx="140446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92522" y="6343955"/>
            <a:ext cx="854573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E31BA835-12AC-4E8F-955A-EA3F4DE2791F}" type="datetime1">
              <a:rPr lang="en-US" smtClean="0"/>
              <a:t>7/19/26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</p:spPr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162054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4162318"/>
            <a:ext cx="3044954" cy="189280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5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377827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22370" y="4162318"/>
            <a:ext cx="7460029" cy="2091525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7/19/26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4857367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559341"/>
            <a:ext cx="10969753" cy="93268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7" y="1912398"/>
            <a:ext cx="4637269" cy="42076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2647" y="6343955"/>
            <a:ext cx="264293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EC8422D5-19BC-1CA0-FD0B-D86260BAA322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737221" y="1912938"/>
            <a:ext cx="5741992" cy="4224337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686595" y="6343955"/>
            <a:ext cx="1449697" cy="365125"/>
          </a:xfrm>
        </p:spPr>
        <p:txBody>
          <a:bodyPr/>
          <a:lstStyle/>
          <a:p>
            <a:fld id="{E31BA835-12AC-4E8F-955A-EA3F4DE2791F}" type="datetime1">
              <a:rPr lang="en-US" smtClean="0"/>
              <a:t>7/19/26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6293" y="6343955"/>
            <a:ext cx="443060" cy="365125"/>
          </a:xfrm>
        </p:spPr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997605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706802"/>
            <a:ext cx="4672584" cy="126948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20468" y="2173850"/>
            <a:ext cx="4564763" cy="3963682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905563" y="732155"/>
            <a:ext cx="5676838" cy="540537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7/19/26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3987537"/>
      </p:ext>
    </p:extLst>
  </p:cSld>
  <p:clrMapOvr>
    <a:masterClrMapping/>
  </p:clrMapOvr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199" y="4893733"/>
            <a:ext cx="9762068" cy="1059806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defRPr sz="26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484094"/>
            <a:ext cx="10543032" cy="4536141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7000" b="1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31BA835-12AC-4E8F-955A-EA3F4DE2791F}" type="datetime1">
              <a:rPr lang="en-US" smtClean="0"/>
              <a:t>7/19/26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1712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9264" y="42335"/>
            <a:ext cx="11517039" cy="6172200"/>
          </a:xfr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buNone/>
              <a:defRPr sz="8000" b="1"/>
            </a:lvl1pPr>
            <a:lvl2pPr marL="228600" indent="0">
              <a:lnSpc>
                <a:spcPct val="90000"/>
              </a:lnSpc>
              <a:buNone/>
              <a:defRPr sz="7200" b="1"/>
            </a:lvl2pPr>
            <a:lvl3pPr marL="457200" indent="0">
              <a:lnSpc>
                <a:spcPct val="90000"/>
              </a:lnSpc>
              <a:buNone/>
              <a:defRPr sz="6600" b="1"/>
            </a:lvl3pPr>
            <a:lvl4pPr marL="685800" indent="0">
              <a:lnSpc>
                <a:spcPct val="90000"/>
              </a:lnSpc>
              <a:buNone/>
              <a:defRPr sz="6000" b="1"/>
            </a:lvl4pPr>
            <a:lvl5pPr marL="914400" indent="0">
              <a:lnSpc>
                <a:spcPct val="90000"/>
              </a:lnSpc>
              <a:buNone/>
              <a:defRPr sz="5400" b="1"/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7/19/26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27139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99616" y="5029200"/>
            <a:ext cx="9198864" cy="640080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spc="0">
                <a:solidFill>
                  <a:schemeClr val="accent1">
                    <a:lumMod val="7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188720"/>
            <a:ext cx="9198864" cy="333248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800"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7/19/26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9413608"/>
      </p:ext>
    </p:extLst>
  </p:cSld>
  <p:clrMapOvr>
    <a:masterClrMapping/>
  </p:clrMapOvr>
  <p:hf sldNum="0" hdr="0" ftr="0" dt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12064"/>
            <a:ext cx="10741152" cy="96926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27D5A5-84C3-7EDE-A8EB-2DE057DE46A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12775" y="1825625"/>
            <a:ext cx="507492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54150AE-A7C6-D328-35D7-F5B840930E3B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78563" y="1825625"/>
            <a:ext cx="5075237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7/19/26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2883594"/>
      </p:ext>
    </p:extLst>
  </p:cSld>
  <p:clrMapOvr>
    <a:masterClrMapping/>
  </p:clrMapOvr>
  <p:hf sldNum="0" hdr="0" ftr="0" dt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12064"/>
            <a:ext cx="10745788" cy="96926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07492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76AAF7-C632-FCD0-6A60-E0EA4A52F22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09600" y="2387600"/>
            <a:ext cx="5075238" cy="37861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0468" y="1685735"/>
            <a:ext cx="507492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D998360-6973-27D8-8B08-ACAE10572B3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79832" y="2387600"/>
            <a:ext cx="5075556" cy="37861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7/19/26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2137071"/>
      </p:ext>
    </p:extLst>
  </p:cSld>
  <p:clrMapOvr>
    <a:masterClrMapping/>
  </p:clrMapOvr>
  <p:hf sldNum="0" hdr="0" ftr="0" dt="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12064"/>
            <a:ext cx="10963656" cy="96926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7/19/26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72566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7/19/26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0790320"/>
      </p:ext>
    </p:extLst>
  </p:cSld>
  <p:clrMapOvr>
    <a:masterClrMapping/>
  </p:clrMapOvr>
  <p:hf sldNum="0" hdr="0" ftr="0" dt="0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299" y="89808"/>
            <a:ext cx="11462003" cy="2514600"/>
          </a:xfrm>
        </p:spPr>
        <p:txBody>
          <a:bodyPr anchor="t">
            <a:normAutofit/>
          </a:bodyPr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775" y="3118757"/>
            <a:ext cx="10963528" cy="2620736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7/19/26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57783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1627318"/>
            <a:ext cx="8430767" cy="1842020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3622674"/>
            <a:ext cx="8430639" cy="160800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228600" indent="0">
              <a:buNone/>
              <a:defRPr sz="16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7/19/26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74614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14649"/>
            <a:ext cx="10963655" cy="97237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09862"/>
            <a:ext cx="10963656" cy="45137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7" y="6343955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343955"/>
            <a:ext cx="220264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E31BA835-12AC-4E8F-955A-EA3F4DE2791F}" type="datetime1">
              <a:rPr lang="en-US" smtClean="0"/>
              <a:t>7/19/26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8629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  <p:sldLayoutId id="2147483731" r:id="rId12"/>
    <p:sldLayoutId id="2147483732" r:id="rId13"/>
    <p:sldLayoutId id="2147483733" r:id="rId14"/>
    <p:sldLayoutId id="2147483734" r:id="rId15"/>
    <p:sldLayoutId id="2147483735" r:id="rId16"/>
    <p:sldLayoutId id="2147483736" r:id="rId17"/>
    <p:sldLayoutId id="2147483737" r:id="rId18"/>
    <p:sldLayoutId id="2147483738" r:id="rId19"/>
    <p:sldLayoutId id="2147483739" r:id="rId20"/>
    <p:sldLayoutId id="2147483740" r:id="rId21"/>
    <p:sldLayoutId id="2147483741" r:id="rId22"/>
    <p:sldLayoutId id="2147483742" r:id="rId23"/>
    <p:sldLayoutId id="2147483743" r:id="rId24"/>
    <p:sldLayoutId id="2147483744" r:id="rId25"/>
    <p:sldLayoutId id="2147483745" r:id="rId26"/>
    <p:sldLayoutId id="2147483746" r:id="rId27"/>
  </p:sldLayoutIdLst>
  <p:hf sldNum="0" hdr="0" ftr="0" dt="0"/>
  <p:txStyles>
    <p:titleStyle>
      <a:lvl1pPr algn="l" defTabSz="914400" rtl="0" eaLnBrk="1" latinLnBrk="0" hangingPunct="1">
        <a:lnSpc>
          <a:spcPct val="95000"/>
        </a:lnSpc>
        <a:spcBef>
          <a:spcPct val="0"/>
        </a:spcBef>
        <a:buNone/>
        <a:defRPr sz="2800" b="1" kern="1200" spc="-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7" orient="horz" pos="2160">
          <p15:clr>
            <a:srgbClr val="F26B43"/>
          </p15:clr>
        </p15:guide>
        <p15:guide id="8" pos="3840">
          <p15:clr>
            <a:srgbClr val="F26B43"/>
          </p15:clr>
        </p15:guide>
        <p15:guide id="9" pos="7296">
          <p15:clr>
            <a:srgbClr val="F26B43"/>
          </p15:clr>
        </p15:guide>
        <p15:guide id="10" pos="38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statistics/hiv-annual-data-tables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hiv-action-plan-for-england-2025-to-2030/hiv-action-plan-for-england-2025-to-2030#priority-2-test-1" TargetMode="External"/><Relationship Id="rId7" Type="http://schemas.openxmlformats.org/officeDocument/2006/relationships/hyperlink" Target="https://www.gov.uk/government/publications/hiv-action-plan-for-england-2025-to-2030/hiv-action-plan-for-england-2025-to-2030#next-steps-leadership-and-governance" TargetMode="External"/><Relationship Id="rId2" Type="http://schemas.openxmlformats.org/officeDocument/2006/relationships/hyperlink" Target="https://www.gov.uk/government/publications/hiv-action-plan-for-england-2025-to-2030/hiv-action-plan-for-england-2025-to-2030#priority-1-prevent-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publications/hiv-action-plan-for-england-2025-to-2030/hiv-action-plan-for-england-2025-to-2030#priority-5-collaborate-1" TargetMode="External"/><Relationship Id="rId5" Type="http://schemas.openxmlformats.org/officeDocument/2006/relationships/hyperlink" Target="https://www.gov.uk/government/publications/hiv-action-plan-for-england-2025-to-2030/hiv-action-plan-for-england-2025-to-2030#priority-4-thrive-1" TargetMode="External"/><Relationship Id="rId4" Type="http://schemas.openxmlformats.org/officeDocument/2006/relationships/hyperlink" Target="https://www.gov.uk/government/publications/hiv-action-plan-for-england-2025-to-2030/hiv-action-plan-for-england-2025-to-2030#priority-3-treat-1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hiv-action-plan-for-england-2025-to-2030/hiv-action-plan-for-england-2025-to-2030" TargetMode="External"/><Relationship Id="rId2" Type="http://schemas.openxmlformats.org/officeDocument/2006/relationships/hyperlink" Target="https://doi.org/10.1016/S0140-6736(08)60886-7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gov.uk/government/news/new-hiv-report-shows-progress-but-inequalities-persist-in-access-to-testing-prep-and-early-diagnosis" TargetMode="External"/><Relationship Id="rId4" Type="http://schemas.openxmlformats.org/officeDocument/2006/relationships/hyperlink" Target="https://www.gov.uk/government/publications/hiv-action-plan-monitoring-and-evaluation-framewor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6726B0-A570-E869-47C2-666EC22A50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/>
              <a:t>Name: Suzanne Blessings Vigneron-Guei</a:t>
            </a:r>
            <a:br>
              <a:rPr lang="en-US" sz="3200" dirty="0"/>
            </a:br>
            <a:r>
              <a:rPr lang="en-US" sz="3200" dirty="0"/>
              <a:t>Lecturer: </a:t>
            </a:r>
            <a:r>
              <a:rPr lang="en-US" sz="3200" dirty="0" err="1"/>
              <a:t>Mrs</a:t>
            </a:r>
            <a:r>
              <a:rPr lang="en-US" sz="3200" dirty="0"/>
              <a:t> Caroline Salami</a:t>
            </a:r>
            <a:br>
              <a:rPr lang="en-US" sz="3200" dirty="0"/>
            </a:br>
            <a:r>
              <a:rPr lang="en-US" sz="3200" dirty="0"/>
              <a:t>Course : Introduction To Public Health (LCHS 4008_</a:t>
            </a:r>
            <a:r>
              <a:rPr lang="en-US" sz="3200"/>
              <a:t>Lon).</a:t>
            </a:r>
            <a:br>
              <a:rPr lang="en-US" sz="3200" dirty="0"/>
            </a:br>
            <a:r>
              <a:rPr lang="en-US" sz="3200" dirty="0"/>
              <a:t>Student ID: 2522979</a:t>
            </a:r>
            <a:br>
              <a:rPr lang="en-US" sz="3200" dirty="0"/>
            </a:b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3976206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39EDE-622F-68C0-6D50-65564B574A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900" dirty="0">
                <a:highlight>
                  <a:srgbClr val="00FF00"/>
                </a:highlight>
              </a:rPr>
              <a:t>INTRODUCTION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0C5C5E-5F75-590B-31E8-FA8A6A44C3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2964873"/>
            <a:ext cx="9615056" cy="1671135"/>
          </a:xfrm>
        </p:spPr>
        <p:txBody>
          <a:bodyPr>
            <a:normAutofit/>
          </a:bodyPr>
          <a:lstStyle/>
          <a:p>
            <a:r>
              <a:rPr lang="en-US" sz="3600" dirty="0"/>
              <a:t>Government policies on HIV</a:t>
            </a:r>
          </a:p>
          <a:p>
            <a:r>
              <a:rPr lang="en-US" sz="3600" dirty="0"/>
              <a:t>Evaluation of current state</a:t>
            </a:r>
          </a:p>
        </p:txBody>
      </p:sp>
    </p:spTree>
    <p:extLst>
      <p:ext uri="{BB962C8B-B14F-4D97-AF65-F5344CB8AC3E}">
        <p14:creationId xmlns:p14="http://schemas.microsoft.com/office/powerpoint/2010/main" val="41606955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E522C51E-E88E-C08D-0C56-1A8C5A32BA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6756" y="1223350"/>
            <a:ext cx="10277173" cy="420421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462AF77-860B-87A7-1140-A6A82D2064D8}"/>
              </a:ext>
            </a:extLst>
          </p:cNvPr>
          <p:cNvSpPr txBox="1"/>
          <p:nvPr/>
        </p:nvSpPr>
        <p:spPr>
          <a:xfrm>
            <a:off x="1241778" y="5802489"/>
            <a:ext cx="77554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UK Health Security Agency </a:t>
            </a:r>
            <a:r>
              <a:rPr lang="en-GB" u="sng" dirty="0">
                <a:hlinkClick r:id="rId3"/>
              </a:rPr>
              <a:t>HIV: annual data tables – UK tables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94CBAAA-4571-569B-3305-22033A6746FE}"/>
              </a:ext>
            </a:extLst>
          </p:cNvPr>
          <p:cNvSpPr txBox="1"/>
          <p:nvPr/>
        </p:nvSpPr>
        <p:spPr>
          <a:xfrm>
            <a:off x="506627" y="234778"/>
            <a:ext cx="110469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Government Statistics and Evaluation Policies from 2013-2023</a:t>
            </a:r>
          </a:p>
        </p:txBody>
      </p:sp>
    </p:spTree>
    <p:extLst>
      <p:ext uri="{BB962C8B-B14F-4D97-AF65-F5344CB8AC3E}">
        <p14:creationId xmlns:p14="http://schemas.microsoft.com/office/powerpoint/2010/main" val="40353571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06BE2-FB13-4C28-22FC-5A89EE4EE5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896112"/>
            <a:ext cx="10691265" cy="1307592"/>
          </a:xfrm>
        </p:spPr>
        <p:txBody>
          <a:bodyPr>
            <a:normAutofit/>
          </a:bodyPr>
          <a:lstStyle/>
          <a:p>
            <a:r>
              <a:rPr lang="en-US" dirty="0"/>
              <a:t>DEVELOPMENT: Government policies on HIV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CF71E5-413E-BF02-A85F-3CB7E9482B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2075934"/>
            <a:ext cx="10875668" cy="4147679"/>
          </a:xfrm>
        </p:spPr>
        <p:txBody>
          <a:bodyPr/>
          <a:lstStyle/>
          <a:p>
            <a:pPr lvl="0"/>
            <a:r>
              <a:rPr lang="en-GB" dirty="0">
                <a:hlinkClick r:id="rId2"/>
              </a:rPr>
              <a:t>Priority 1: prevent</a:t>
            </a:r>
            <a:endParaRPr lang="en-GB" dirty="0"/>
          </a:p>
          <a:p>
            <a:pPr lvl="0"/>
            <a:r>
              <a:rPr lang="en-GB" dirty="0">
                <a:hlinkClick r:id="rId3"/>
              </a:rPr>
              <a:t>Priority 2: test</a:t>
            </a:r>
            <a:endParaRPr lang="en-GB" dirty="0"/>
          </a:p>
          <a:p>
            <a:pPr lvl="0"/>
            <a:r>
              <a:rPr lang="en-GB" dirty="0">
                <a:hlinkClick r:id="rId4"/>
              </a:rPr>
              <a:t>Priority 3: treat</a:t>
            </a:r>
            <a:endParaRPr lang="en-GB" dirty="0"/>
          </a:p>
          <a:p>
            <a:pPr lvl="0"/>
            <a:r>
              <a:rPr lang="en-GB" dirty="0">
                <a:hlinkClick r:id="rId5"/>
              </a:rPr>
              <a:t>Priority 4: thrive</a:t>
            </a:r>
            <a:endParaRPr lang="en-GB" dirty="0"/>
          </a:p>
          <a:p>
            <a:pPr lvl="0"/>
            <a:r>
              <a:rPr lang="en-GB" dirty="0">
                <a:hlinkClick r:id="rId6"/>
              </a:rPr>
              <a:t>Priority 5: collaborate</a:t>
            </a:r>
            <a:endParaRPr lang="en-GB" dirty="0"/>
          </a:p>
          <a:p>
            <a:pPr lvl="0"/>
            <a:r>
              <a:rPr lang="en-GB" dirty="0">
                <a:hlinkClick r:id="rId7"/>
              </a:rPr>
              <a:t>Next steps, leadership and governance</a:t>
            </a:r>
            <a:endParaRPr lang="en-GB" dirty="0"/>
          </a:p>
          <a:p>
            <a:pPr marL="0" indent="0">
              <a:buNone/>
            </a:pPr>
            <a:r>
              <a:rPr lang="en-US" dirty="0"/>
              <a:t>(UK Department of Health and Social Care, 2025) </a:t>
            </a:r>
          </a:p>
        </p:txBody>
      </p:sp>
    </p:spTree>
    <p:extLst>
      <p:ext uri="{BB962C8B-B14F-4D97-AF65-F5344CB8AC3E}">
        <p14:creationId xmlns:p14="http://schemas.microsoft.com/office/powerpoint/2010/main" val="8948363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4F20572-2DD6-88A6-02E3-49EFFE7819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95124" y="1346886"/>
            <a:ext cx="5882075" cy="5249027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45EC88E-665C-CD4C-67F1-341F67B5D3F3}"/>
              </a:ext>
            </a:extLst>
          </p:cNvPr>
          <p:cNvSpPr txBox="1"/>
          <p:nvPr/>
        </p:nvSpPr>
        <p:spPr>
          <a:xfrm>
            <a:off x="432486" y="148281"/>
            <a:ext cx="109975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/>
              <a:t>Development of Government Policies on HIV</a:t>
            </a:r>
          </a:p>
        </p:txBody>
      </p:sp>
    </p:spTree>
    <p:extLst>
      <p:ext uri="{BB962C8B-B14F-4D97-AF65-F5344CB8AC3E}">
        <p14:creationId xmlns:p14="http://schemas.microsoft.com/office/powerpoint/2010/main" val="8474681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A4910-77AA-AD98-BFDA-7EFEA7EEE2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900" dirty="0">
                <a:highlight>
                  <a:srgbClr val="FF0000"/>
                </a:highlight>
              </a:rPr>
              <a:t>CONCLUSION</a:t>
            </a:r>
            <a:br>
              <a:rPr lang="en-US" dirty="0">
                <a:highlight>
                  <a:srgbClr val="FF0000"/>
                </a:highlight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FB6312-FFFA-58E1-E9E7-C4DCE79377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4000" b="1" dirty="0"/>
              <a:t>Policy vs. Reality: Legal </a:t>
            </a:r>
            <a:r>
              <a:rPr lang="en-GB" sz="4000" b="1" dirty="0" err="1"/>
              <a:t>rigths</a:t>
            </a:r>
            <a:r>
              <a:rPr lang="en-GB" sz="4000" b="1" dirty="0"/>
              <a:t> exist, but pervasive social stigma persists.</a:t>
            </a:r>
            <a:endParaRPr lang="en-US" sz="4000" dirty="0"/>
          </a:p>
          <a:p>
            <a:pPr lvl="0"/>
            <a:r>
              <a:rPr lang="en-GB" sz="4000" b="1" dirty="0"/>
              <a:t>Clinical Impact: Subsequently delays testing, diagnosis, and lifesaving treatment.</a:t>
            </a:r>
            <a:endParaRPr lang="en-US" sz="40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66995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69BBD2-E2DA-46CF-F3CD-801B4B6B5A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FB3D90-6B6F-5F3A-294F-204F0C54F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856509"/>
            <a:ext cx="10691265" cy="41053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Coates, T.J., Richter, L. and Caceres, C. (no date) “</a:t>
            </a:r>
            <a:r>
              <a:rPr lang="en-US" dirty="0" err="1"/>
              <a:t>Behavioural</a:t>
            </a:r>
            <a:r>
              <a:rPr lang="en-US" dirty="0"/>
              <a:t> strategies to reduce HIV transmission: how to make them work better.,” </a:t>
            </a:r>
            <a:r>
              <a:rPr lang="en-US" i="1" dirty="0"/>
              <a:t>The Lancet</a:t>
            </a:r>
            <a:r>
              <a:rPr lang="en-US" dirty="0"/>
              <a:t>., 372(9639), pp. 669–684. Available at: </a:t>
            </a:r>
            <a:r>
              <a:rPr lang="en-US" dirty="0">
                <a:hlinkClick r:id="rId2"/>
              </a:rPr>
              <a:t>https://doi.org/10.1016/S0140-6736(08)60886-7</a:t>
            </a:r>
            <a:r>
              <a:rPr lang="en-US" dirty="0"/>
              <a:t>. </a:t>
            </a:r>
          </a:p>
          <a:p>
            <a:pPr marL="0" indent="0">
              <a:buNone/>
            </a:pPr>
            <a:r>
              <a:rPr lang="en-US" dirty="0"/>
              <a:t>UK Department of Health and Social Care (2025) </a:t>
            </a:r>
            <a:r>
              <a:rPr lang="en-US" i="1" dirty="0"/>
              <a:t>Policy paper HIV Action Plan for England, 2025 to 2030.</a:t>
            </a:r>
            <a:r>
              <a:rPr lang="en-US" dirty="0"/>
              <a:t> Available at </a:t>
            </a:r>
            <a:r>
              <a:rPr lang="en-US" dirty="0">
                <a:hlinkClick r:id="rId3"/>
              </a:rPr>
              <a:t>https://www.gov.uk/government/publications/hiv-action-plan-for-england-2025-to-2030/hiv-action-plan-for-england-2025-to-2030</a:t>
            </a:r>
            <a:r>
              <a:rPr lang="en-US" dirty="0"/>
              <a:t> (Accessed 19/07/2026)</a:t>
            </a:r>
          </a:p>
          <a:p>
            <a:pPr marL="0" indent="0">
              <a:buNone/>
            </a:pPr>
            <a:r>
              <a:rPr lang="en-US" dirty="0"/>
              <a:t>UK Health Security Agency (UKHSA) (2026a) </a:t>
            </a:r>
            <a:r>
              <a:rPr lang="en-GB" i="1" dirty="0"/>
              <a:t>HIV Action Plan monitoring and evaluation framework. </a:t>
            </a:r>
            <a:r>
              <a:rPr lang="en-GB" dirty="0"/>
              <a:t>Available at: </a:t>
            </a:r>
            <a:r>
              <a:rPr lang="en-GB" dirty="0">
                <a:hlinkClick r:id="rId4"/>
              </a:rPr>
              <a:t>https://www.gov.uk/government/publications/hiv-action-plan-monitoring-and-evaluation-framework</a:t>
            </a:r>
            <a:r>
              <a:rPr lang="en-GB" dirty="0"/>
              <a:t> (Accessed 08/07/2026)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UK Health Security Agency (UKHSA) (2026b)</a:t>
            </a:r>
            <a:r>
              <a:rPr lang="en-GB" b="1" dirty="0"/>
              <a:t> </a:t>
            </a:r>
            <a:r>
              <a:rPr lang="en-GB" i="1" dirty="0"/>
              <a:t>New HIV report shows progress but inequalities persist in access to testing, </a:t>
            </a:r>
            <a:r>
              <a:rPr lang="en-GB" i="1" dirty="0" err="1"/>
              <a:t>PrEP</a:t>
            </a:r>
            <a:r>
              <a:rPr lang="en-GB" i="1" dirty="0"/>
              <a:t> and early diagnosis. </a:t>
            </a:r>
            <a:r>
              <a:rPr lang="en-US" dirty="0"/>
              <a:t>Available at: </a:t>
            </a:r>
            <a:r>
              <a:rPr lang="en-US" dirty="0">
                <a:hlinkClick r:id="rId5"/>
              </a:rPr>
              <a:t>https://www.gov.uk/government/news/new-hiv-report-shows-progress-but-inequalities-persist-in-access-to-testing-prep-and-early-diagnosis</a:t>
            </a:r>
            <a:r>
              <a:rPr lang="en-US" dirty="0"/>
              <a:t> (Accessed 8/0972026)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888436592"/>
      </p:ext>
    </p:extLst>
  </p:cSld>
  <p:clrMapOvr>
    <a:masterClrMapping/>
  </p:clrMapOvr>
</p:sld>
</file>

<file path=ppt/theme/theme1.xml><?xml version="1.0" encoding="utf-8"?>
<a:theme xmlns:a="http://schemas.openxmlformats.org/drawingml/2006/main" name="Helena">
  <a:themeElements>
    <a:clrScheme name="Helen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lena" id="{83B93026-B8A4-4FE9-8E48-8009734911E7}" vid="{E43B60F7-EC4F-4A08-AFF5-BDC94162E53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Modulo</Template>
  <TotalTime>0</TotalTime>
  <Words>328</Words>
  <Application>Microsoft Macintosh PowerPoint</Application>
  <PresentationFormat>Widescreen</PresentationFormat>
  <Paragraphs>25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Arial</vt:lpstr>
      <vt:lpstr>Neue Haas Grotesk Text Pro</vt:lpstr>
      <vt:lpstr>Helena</vt:lpstr>
      <vt:lpstr>PowerPoint Presentation</vt:lpstr>
      <vt:lpstr>INTRODUCTION </vt:lpstr>
      <vt:lpstr>PowerPoint Presentation</vt:lpstr>
      <vt:lpstr>DEVELOPMENT: Government policies on HIV </vt:lpstr>
      <vt:lpstr>PowerPoint Presentation</vt:lpstr>
      <vt:lpstr>CONCLUSION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Suzanne Guei Usage Vigneron (2522979)</dc:creator>
  <cp:lastModifiedBy>Suzanne Guei Usage Vigneron (2522979)</cp:lastModifiedBy>
  <cp:revision>1</cp:revision>
  <dcterms:created xsi:type="dcterms:W3CDTF">2026-07-03T11:54:30Z</dcterms:created>
  <dcterms:modified xsi:type="dcterms:W3CDTF">2026-07-22T15:42:48Z</dcterms:modified>
</cp:coreProperties>
</file>