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
  </p:notesMasterIdLst>
  <p:sldIdLst>
    <p:sldId id="256" r:id="rId5"/>
    <p:sldId id="257" r:id="rId6"/>
    <p:sldId id="258" r:id="rId7"/>
    <p:sldId id="259"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8C5D1D-6BB1-5D03-871C-F5BF8F806C39}" v="9" dt="2024-07-08T07:58:04.7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veta Douglas (2329297)" userId="f201f9d5-f793-46c0-aee2-cc606d026d3d" providerId="ADAL" clId="{E39E2A11-E950-4287-8E35-F8042872F9DB}"/>
    <pc:docChg chg="undo custSel addSld delSld modSld sldOrd">
      <pc:chgData name="Moveta Douglas (2329297)" userId="f201f9d5-f793-46c0-aee2-cc606d026d3d" providerId="ADAL" clId="{E39E2A11-E950-4287-8E35-F8042872F9DB}" dt="2024-07-05T16:07:52.833" v="5350"/>
      <pc:docMkLst>
        <pc:docMk/>
      </pc:docMkLst>
      <pc:sldChg chg="addSp delSp modSp mod setBg addAnim">
        <pc:chgData name="Moveta Douglas (2329297)" userId="f201f9d5-f793-46c0-aee2-cc606d026d3d" providerId="ADAL" clId="{E39E2A11-E950-4287-8E35-F8042872F9DB}" dt="2024-07-05T12:55:24.756" v="5294" actId="14100"/>
        <pc:sldMkLst>
          <pc:docMk/>
          <pc:sldMk cId="3129908558" sldId="256"/>
        </pc:sldMkLst>
        <pc:spChg chg="mod ord">
          <ac:chgData name="Moveta Douglas (2329297)" userId="f201f9d5-f793-46c0-aee2-cc606d026d3d" providerId="ADAL" clId="{E39E2A11-E950-4287-8E35-F8042872F9DB}" dt="2024-07-02T14:38:55.001" v="5187" actId="26606"/>
          <ac:spMkLst>
            <pc:docMk/>
            <pc:sldMk cId="3129908558" sldId="256"/>
            <ac:spMk id="2" creationId="{5F193687-B79C-8801-D70B-235C8C76A629}"/>
          </ac:spMkLst>
        </pc:spChg>
        <pc:spChg chg="mod ord">
          <ac:chgData name="Moveta Douglas (2329297)" userId="f201f9d5-f793-46c0-aee2-cc606d026d3d" providerId="ADAL" clId="{E39E2A11-E950-4287-8E35-F8042872F9DB}" dt="2024-07-02T14:38:55.001" v="5187" actId="26606"/>
          <ac:spMkLst>
            <pc:docMk/>
            <pc:sldMk cId="3129908558" sldId="256"/>
            <ac:spMk id="3" creationId="{1818F7E6-B2CB-7F1C-0BE9-C1FD4DA57D17}"/>
          </ac:spMkLst>
        </pc:spChg>
        <pc:spChg chg="add del mod">
          <ac:chgData name="Moveta Douglas (2329297)" userId="f201f9d5-f793-46c0-aee2-cc606d026d3d" providerId="ADAL" clId="{E39E2A11-E950-4287-8E35-F8042872F9DB}" dt="2024-07-02T14:26:53.676" v="5141" actId="478"/>
          <ac:spMkLst>
            <pc:docMk/>
            <pc:sldMk cId="3129908558" sldId="256"/>
            <ac:spMk id="7" creationId="{6DE0A73B-2C1C-A6AA-14C5-47BFBBA7AC74}"/>
          </ac:spMkLst>
        </pc:spChg>
        <pc:spChg chg="add del">
          <ac:chgData name="Moveta Douglas (2329297)" userId="f201f9d5-f793-46c0-aee2-cc606d026d3d" providerId="ADAL" clId="{E39E2A11-E950-4287-8E35-F8042872F9DB}" dt="2024-06-21T16:00:00.492" v="1682" actId="26606"/>
          <ac:spMkLst>
            <pc:docMk/>
            <pc:sldMk cId="3129908558" sldId="256"/>
            <ac:spMk id="9" creationId="{19D32F93-50AC-4C46-A5DB-291C60DDB7BD}"/>
          </ac:spMkLst>
        </pc:spChg>
        <pc:spChg chg="add del">
          <ac:chgData name="Moveta Douglas (2329297)" userId="f201f9d5-f793-46c0-aee2-cc606d026d3d" providerId="ADAL" clId="{E39E2A11-E950-4287-8E35-F8042872F9DB}" dt="2024-06-21T16:00:00.492" v="1682" actId="26606"/>
          <ac:spMkLst>
            <pc:docMk/>
            <pc:sldMk cId="3129908558" sldId="256"/>
            <ac:spMk id="11" creationId="{86FD7672-78BE-4D6F-A711-2CDB79B52DFF}"/>
          </ac:spMkLst>
        </pc:spChg>
        <pc:spChg chg="add del mod">
          <ac:chgData name="Moveta Douglas (2329297)" userId="f201f9d5-f793-46c0-aee2-cc606d026d3d" providerId="ADAL" clId="{E39E2A11-E950-4287-8E35-F8042872F9DB}" dt="2024-07-02T14:38:22.053" v="5182" actId="478"/>
          <ac:spMkLst>
            <pc:docMk/>
            <pc:sldMk cId="3129908558" sldId="256"/>
            <ac:spMk id="12" creationId="{AD3DFE28-4BC0-C1C8-9023-6B0C6CF2AE26}"/>
          </ac:spMkLst>
        </pc:spChg>
        <pc:spChg chg="add del">
          <ac:chgData name="Moveta Douglas (2329297)" userId="f201f9d5-f793-46c0-aee2-cc606d026d3d" providerId="ADAL" clId="{E39E2A11-E950-4287-8E35-F8042872F9DB}" dt="2024-06-21T16:00:00.492" v="1682" actId="26606"/>
          <ac:spMkLst>
            <pc:docMk/>
            <pc:sldMk cId="3129908558" sldId="256"/>
            <ac:spMk id="13" creationId="{827DC2C4-B485-428A-BF4A-472D2967F47F}"/>
          </ac:spMkLst>
        </pc:spChg>
        <pc:spChg chg="add del">
          <ac:chgData name="Moveta Douglas (2329297)" userId="f201f9d5-f793-46c0-aee2-cc606d026d3d" providerId="ADAL" clId="{E39E2A11-E950-4287-8E35-F8042872F9DB}" dt="2024-07-02T14:34:12.809" v="5156" actId="26606"/>
          <ac:spMkLst>
            <pc:docMk/>
            <pc:sldMk cId="3129908558" sldId="256"/>
            <ac:spMk id="14" creationId="{6234BCC6-39B9-47D9-8BF8-C665401AE23C}"/>
          </ac:spMkLst>
        </pc:spChg>
        <pc:spChg chg="add del">
          <ac:chgData name="Moveta Douglas (2329297)" userId="f201f9d5-f793-46c0-aee2-cc606d026d3d" providerId="ADAL" clId="{E39E2A11-E950-4287-8E35-F8042872F9DB}" dt="2024-06-21T16:00:00.492" v="1682" actId="26606"/>
          <ac:spMkLst>
            <pc:docMk/>
            <pc:sldMk cId="3129908558" sldId="256"/>
            <ac:spMk id="15" creationId="{4A62647B-1222-407C-8740-5A497612B1F5}"/>
          </ac:spMkLst>
        </pc:spChg>
        <pc:spChg chg="add del">
          <ac:chgData name="Moveta Douglas (2329297)" userId="f201f9d5-f793-46c0-aee2-cc606d026d3d" providerId="ADAL" clId="{E39E2A11-E950-4287-8E35-F8042872F9DB}" dt="2024-07-02T14:34:12.809" v="5156" actId="26606"/>
          <ac:spMkLst>
            <pc:docMk/>
            <pc:sldMk cId="3129908558" sldId="256"/>
            <ac:spMk id="16" creationId="{72A9CE9D-DAC3-40AF-B504-78A64A909F9D}"/>
          </ac:spMkLst>
        </pc:spChg>
        <pc:spChg chg="add mod">
          <ac:chgData name="Moveta Douglas (2329297)" userId="f201f9d5-f793-46c0-aee2-cc606d026d3d" providerId="ADAL" clId="{E39E2A11-E950-4287-8E35-F8042872F9DB}" dt="2024-07-02T14:38:34.495" v="5183" actId="26606"/>
          <ac:spMkLst>
            <pc:docMk/>
            <pc:sldMk cId="3129908558" sldId="256"/>
            <ac:spMk id="17" creationId="{4B082528-C60B-A9E4-8C58-705AECD6CC6F}"/>
          </ac:spMkLst>
        </pc:spChg>
        <pc:spChg chg="add del">
          <ac:chgData name="Moveta Douglas (2329297)" userId="f201f9d5-f793-46c0-aee2-cc606d026d3d" providerId="ADAL" clId="{E39E2A11-E950-4287-8E35-F8042872F9DB}" dt="2024-07-02T14:34:12.809" v="5156" actId="26606"/>
          <ac:spMkLst>
            <pc:docMk/>
            <pc:sldMk cId="3129908558" sldId="256"/>
            <ac:spMk id="18" creationId="{506D7452-6CDE-4381-86CE-07B2459383D5}"/>
          </ac:spMkLst>
        </pc:spChg>
        <pc:spChg chg="add del">
          <ac:chgData name="Moveta Douglas (2329297)" userId="f201f9d5-f793-46c0-aee2-cc606d026d3d" providerId="ADAL" clId="{E39E2A11-E950-4287-8E35-F8042872F9DB}" dt="2024-07-02T14:34:12.809" v="5156" actId="26606"/>
          <ac:spMkLst>
            <pc:docMk/>
            <pc:sldMk cId="3129908558" sldId="256"/>
            <ac:spMk id="20" creationId="{762DA937-8B55-4317-BD32-98D7AF30E39E}"/>
          </ac:spMkLst>
        </pc:spChg>
        <pc:spChg chg="add del">
          <ac:chgData name="Moveta Douglas (2329297)" userId="f201f9d5-f793-46c0-aee2-cc606d026d3d" providerId="ADAL" clId="{E39E2A11-E950-4287-8E35-F8042872F9DB}" dt="2024-07-02T14:34:12.809" v="5156" actId="26606"/>
          <ac:spMkLst>
            <pc:docMk/>
            <pc:sldMk cId="3129908558" sldId="256"/>
            <ac:spMk id="22" creationId="{C52EE5A8-045B-4D39-8ED1-513334085EEC}"/>
          </ac:spMkLst>
        </pc:spChg>
        <pc:spChg chg="add del">
          <ac:chgData name="Moveta Douglas (2329297)" userId="f201f9d5-f793-46c0-aee2-cc606d026d3d" providerId="ADAL" clId="{E39E2A11-E950-4287-8E35-F8042872F9DB}" dt="2024-07-02T14:38:34.495" v="5183" actId="26606"/>
          <ac:spMkLst>
            <pc:docMk/>
            <pc:sldMk cId="3129908558" sldId="256"/>
            <ac:spMk id="27" creationId="{6234BCC6-39B9-47D9-8BF8-C665401AE23C}"/>
          </ac:spMkLst>
        </pc:spChg>
        <pc:spChg chg="add del">
          <ac:chgData name="Moveta Douglas (2329297)" userId="f201f9d5-f793-46c0-aee2-cc606d026d3d" providerId="ADAL" clId="{E39E2A11-E950-4287-8E35-F8042872F9DB}" dt="2024-07-02T14:38:34.495" v="5183" actId="26606"/>
          <ac:spMkLst>
            <pc:docMk/>
            <pc:sldMk cId="3129908558" sldId="256"/>
            <ac:spMk id="29" creationId="{72A9CE9D-DAC3-40AF-B504-78A64A909F9D}"/>
          </ac:spMkLst>
        </pc:spChg>
        <pc:spChg chg="add del">
          <ac:chgData name="Moveta Douglas (2329297)" userId="f201f9d5-f793-46c0-aee2-cc606d026d3d" providerId="ADAL" clId="{E39E2A11-E950-4287-8E35-F8042872F9DB}" dt="2024-07-02T14:38:34.495" v="5183" actId="26606"/>
          <ac:spMkLst>
            <pc:docMk/>
            <pc:sldMk cId="3129908558" sldId="256"/>
            <ac:spMk id="31" creationId="{506D7452-6CDE-4381-86CE-07B2459383D5}"/>
          </ac:spMkLst>
        </pc:spChg>
        <pc:spChg chg="add del">
          <ac:chgData name="Moveta Douglas (2329297)" userId="f201f9d5-f793-46c0-aee2-cc606d026d3d" providerId="ADAL" clId="{E39E2A11-E950-4287-8E35-F8042872F9DB}" dt="2024-07-02T14:38:34.495" v="5183" actId="26606"/>
          <ac:spMkLst>
            <pc:docMk/>
            <pc:sldMk cId="3129908558" sldId="256"/>
            <ac:spMk id="33" creationId="{762DA937-8B55-4317-BD32-98D7AF30E39E}"/>
          </ac:spMkLst>
        </pc:spChg>
        <pc:spChg chg="add del">
          <ac:chgData name="Moveta Douglas (2329297)" userId="f201f9d5-f793-46c0-aee2-cc606d026d3d" providerId="ADAL" clId="{E39E2A11-E950-4287-8E35-F8042872F9DB}" dt="2024-07-02T14:38:34.495" v="5183" actId="26606"/>
          <ac:spMkLst>
            <pc:docMk/>
            <pc:sldMk cId="3129908558" sldId="256"/>
            <ac:spMk id="35" creationId="{C52EE5A8-045B-4D39-8ED1-513334085EEC}"/>
          </ac:spMkLst>
        </pc:spChg>
        <pc:spChg chg="add del">
          <ac:chgData name="Moveta Douglas (2329297)" userId="f201f9d5-f793-46c0-aee2-cc606d026d3d" providerId="ADAL" clId="{E39E2A11-E950-4287-8E35-F8042872F9DB}" dt="2024-07-02T14:38:55.001" v="5187" actId="26606"/>
          <ac:spMkLst>
            <pc:docMk/>
            <pc:sldMk cId="3129908558" sldId="256"/>
            <ac:spMk id="40" creationId="{B9E248E0-55F8-4E45-A07F-B49E0EEA97ED}"/>
          </ac:spMkLst>
        </pc:spChg>
        <pc:spChg chg="add del">
          <ac:chgData name="Moveta Douglas (2329297)" userId="f201f9d5-f793-46c0-aee2-cc606d026d3d" providerId="ADAL" clId="{E39E2A11-E950-4287-8E35-F8042872F9DB}" dt="2024-07-02T14:38:55.001" v="5187" actId="26606"/>
          <ac:spMkLst>
            <pc:docMk/>
            <pc:sldMk cId="3129908558" sldId="256"/>
            <ac:spMk id="42" creationId="{311F016A-A753-449B-9EA6-322199B7119E}"/>
          </ac:spMkLst>
        </pc:spChg>
        <pc:spChg chg="add">
          <ac:chgData name="Moveta Douglas (2329297)" userId="f201f9d5-f793-46c0-aee2-cc606d026d3d" providerId="ADAL" clId="{E39E2A11-E950-4287-8E35-F8042872F9DB}" dt="2024-07-02T14:38:55.001" v="5187" actId="26606"/>
          <ac:spMkLst>
            <pc:docMk/>
            <pc:sldMk cId="3129908558" sldId="256"/>
            <ac:spMk id="47" creationId="{6234BCC6-39B9-47D9-8BF8-C665401AE23C}"/>
          </ac:spMkLst>
        </pc:spChg>
        <pc:spChg chg="add">
          <ac:chgData name="Moveta Douglas (2329297)" userId="f201f9d5-f793-46c0-aee2-cc606d026d3d" providerId="ADAL" clId="{E39E2A11-E950-4287-8E35-F8042872F9DB}" dt="2024-07-02T14:38:55.001" v="5187" actId="26606"/>
          <ac:spMkLst>
            <pc:docMk/>
            <pc:sldMk cId="3129908558" sldId="256"/>
            <ac:spMk id="49" creationId="{72A9CE9D-DAC3-40AF-B504-78A64A909F9D}"/>
          </ac:spMkLst>
        </pc:spChg>
        <pc:spChg chg="add">
          <ac:chgData name="Moveta Douglas (2329297)" userId="f201f9d5-f793-46c0-aee2-cc606d026d3d" providerId="ADAL" clId="{E39E2A11-E950-4287-8E35-F8042872F9DB}" dt="2024-07-02T14:38:55.001" v="5187" actId="26606"/>
          <ac:spMkLst>
            <pc:docMk/>
            <pc:sldMk cId="3129908558" sldId="256"/>
            <ac:spMk id="51" creationId="{506D7452-6CDE-4381-86CE-07B2459383D5}"/>
          </ac:spMkLst>
        </pc:spChg>
        <pc:spChg chg="add">
          <ac:chgData name="Moveta Douglas (2329297)" userId="f201f9d5-f793-46c0-aee2-cc606d026d3d" providerId="ADAL" clId="{E39E2A11-E950-4287-8E35-F8042872F9DB}" dt="2024-07-02T14:38:55.001" v="5187" actId="26606"/>
          <ac:spMkLst>
            <pc:docMk/>
            <pc:sldMk cId="3129908558" sldId="256"/>
            <ac:spMk id="53" creationId="{762DA937-8B55-4317-BD32-98D7AF30E39E}"/>
          </ac:spMkLst>
        </pc:spChg>
        <pc:spChg chg="add">
          <ac:chgData name="Moveta Douglas (2329297)" userId="f201f9d5-f793-46c0-aee2-cc606d026d3d" providerId="ADAL" clId="{E39E2A11-E950-4287-8E35-F8042872F9DB}" dt="2024-07-02T14:38:55.001" v="5187" actId="26606"/>
          <ac:spMkLst>
            <pc:docMk/>
            <pc:sldMk cId="3129908558" sldId="256"/>
            <ac:spMk id="55" creationId="{C52EE5A8-045B-4D39-8ED1-513334085EEC}"/>
          </ac:spMkLst>
        </pc:spChg>
        <pc:picChg chg="add del mod">
          <ac:chgData name="Moveta Douglas (2329297)" userId="f201f9d5-f793-46c0-aee2-cc606d026d3d" providerId="ADAL" clId="{E39E2A11-E950-4287-8E35-F8042872F9DB}" dt="2024-06-28T15:30:25.592" v="4353" actId="478"/>
          <ac:picMkLst>
            <pc:docMk/>
            <pc:sldMk cId="3129908558" sldId="256"/>
            <ac:picMk id="4" creationId="{0B25E6DD-EB78-2A62-49CE-76E3332FA443}"/>
          </ac:picMkLst>
        </pc:picChg>
        <pc:picChg chg="add mod ord">
          <ac:chgData name="Moveta Douglas (2329297)" userId="f201f9d5-f793-46c0-aee2-cc606d026d3d" providerId="ADAL" clId="{E39E2A11-E950-4287-8E35-F8042872F9DB}" dt="2024-07-05T12:55:24.756" v="5294" actId="14100"/>
          <ac:picMkLst>
            <pc:docMk/>
            <pc:sldMk cId="3129908558" sldId="256"/>
            <ac:picMk id="5" creationId="{AD23721B-DE6A-56B9-E99D-F5DE0B7BEF35}"/>
          </ac:picMkLst>
        </pc:picChg>
        <pc:picChg chg="add del mod">
          <ac:chgData name="Moveta Douglas (2329297)" userId="f201f9d5-f793-46c0-aee2-cc606d026d3d" providerId="ADAL" clId="{E39E2A11-E950-4287-8E35-F8042872F9DB}" dt="2024-07-02T14:26:53.676" v="5141" actId="478"/>
          <ac:picMkLst>
            <pc:docMk/>
            <pc:sldMk cId="3129908558" sldId="256"/>
            <ac:picMk id="6" creationId="{9926C1AB-7FBC-050C-975F-9CC083812BFA}"/>
          </ac:picMkLst>
        </pc:picChg>
        <pc:picChg chg="add del mod">
          <ac:chgData name="Moveta Douglas (2329297)" userId="f201f9d5-f793-46c0-aee2-cc606d026d3d" providerId="ADAL" clId="{E39E2A11-E950-4287-8E35-F8042872F9DB}" dt="2024-07-02T14:33:59.974" v="5155" actId="478"/>
          <ac:picMkLst>
            <pc:docMk/>
            <pc:sldMk cId="3129908558" sldId="256"/>
            <ac:picMk id="9" creationId="{B60A40A8-0357-4A98-4A32-0E8C545734E0}"/>
          </ac:picMkLst>
        </pc:picChg>
        <pc:picChg chg="add del mod ord">
          <ac:chgData name="Moveta Douglas (2329297)" userId="f201f9d5-f793-46c0-aee2-cc606d026d3d" providerId="ADAL" clId="{E39E2A11-E950-4287-8E35-F8042872F9DB}" dt="2024-07-02T14:38:22.053" v="5182" actId="478"/>
          <ac:picMkLst>
            <pc:docMk/>
            <pc:sldMk cId="3129908558" sldId="256"/>
            <ac:picMk id="11" creationId="{D7491D0E-95F2-5D87-D637-92C527B3E745}"/>
          </ac:picMkLst>
        </pc:picChg>
        <pc:picChg chg="add mod ord">
          <ac:chgData name="Moveta Douglas (2329297)" userId="f201f9d5-f793-46c0-aee2-cc606d026d3d" providerId="ADAL" clId="{E39E2A11-E950-4287-8E35-F8042872F9DB}" dt="2024-07-02T14:38:55.001" v="5187" actId="26606"/>
          <ac:picMkLst>
            <pc:docMk/>
            <pc:sldMk cId="3129908558" sldId="256"/>
            <ac:picMk id="15" creationId="{8D46388F-C63A-361A-C9A8-8F97561D3E38}"/>
          </ac:picMkLst>
        </pc:picChg>
      </pc:sldChg>
      <pc:sldChg chg="addSp delSp modSp mod setBg">
        <pc:chgData name="Moveta Douglas (2329297)" userId="f201f9d5-f793-46c0-aee2-cc606d026d3d" providerId="ADAL" clId="{E39E2A11-E950-4287-8E35-F8042872F9DB}" dt="2024-07-05T15:59:11.942" v="5348" actId="313"/>
        <pc:sldMkLst>
          <pc:docMk/>
          <pc:sldMk cId="791989917" sldId="257"/>
        </pc:sldMkLst>
        <pc:spChg chg="mod">
          <ac:chgData name="Moveta Douglas (2329297)" userId="f201f9d5-f793-46c0-aee2-cc606d026d3d" providerId="ADAL" clId="{E39E2A11-E950-4287-8E35-F8042872F9DB}" dt="2024-07-05T12:49:27.357" v="5279" actId="27636"/>
          <ac:spMkLst>
            <pc:docMk/>
            <pc:sldMk cId="791989917" sldId="257"/>
            <ac:spMk id="2" creationId="{8A1B18C4-B1E7-192D-C519-9A6E5EBD7CA0}"/>
          </ac:spMkLst>
        </pc:spChg>
        <pc:spChg chg="mod">
          <ac:chgData name="Moveta Douglas (2329297)" userId="f201f9d5-f793-46c0-aee2-cc606d026d3d" providerId="ADAL" clId="{E39E2A11-E950-4287-8E35-F8042872F9DB}" dt="2024-07-05T15:59:11.942" v="5348" actId="313"/>
          <ac:spMkLst>
            <pc:docMk/>
            <pc:sldMk cId="791989917" sldId="257"/>
            <ac:spMk id="3" creationId="{900FE76C-0C4D-DDD9-0AE9-22254BCF52B9}"/>
          </ac:spMkLst>
        </pc:spChg>
        <pc:spChg chg="add del mod ord">
          <ac:chgData name="Moveta Douglas (2329297)" userId="f201f9d5-f793-46c0-aee2-cc606d026d3d" providerId="ADAL" clId="{E39E2A11-E950-4287-8E35-F8042872F9DB}" dt="2024-07-02T13:51:31.831" v="4745" actId="478"/>
          <ac:spMkLst>
            <pc:docMk/>
            <pc:sldMk cId="791989917" sldId="257"/>
            <ac:spMk id="6" creationId="{47763EF2-0F96-0000-033D-A5FA8BE0396A}"/>
          </ac:spMkLst>
        </pc:spChg>
        <pc:spChg chg="add del">
          <ac:chgData name="Moveta Douglas (2329297)" userId="f201f9d5-f793-46c0-aee2-cc606d026d3d" providerId="ADAL" clId="{E39E2A11-E950-4287-8E35-F8042872F9DB}" dt="2024-07-02T13:51:10.014" v="4744" actId="26606"/>
          <ac:spMkLst>
            <pc:docMk/>
            <pc:sldMk cId="791989917" sldId="257"/>
            <ac:spMk id="11" creationId="{F13C74B1-5B17-4795-BED0-7140497B445A}"/>
          </ac:spMkLst>
        </pc:spChg>
        <pc:spChg chg="add del">
          <ac:chgData name="Moveta Douglas (2329297)" userId="f201f9d5-f793-46c0-aee2-cc606d026d3d" providerId="ADAL" clId="{E39E2A11-E950-4287-8E35-F8042872F9DB}" dt="2024-07-02T13:51:10.014" v="4744" actId="26606"/>
          <ac:spMkLst>
            <pc:docMk/>
            <pc:sldMk cId="791989917" sldId="257"/>
            <ac:spMk id="13" creationId="{D4974D33-8DC5-464E-8C6D-BE58F0669C17}"/>
          </ac:spMkLst>
        </pc:spChg>
        <pc:spChg chg="add del">
          <ac:chgData name="Moveta Douglas (2329297)" userId="f201f9d5-f793-46c0-aee2-cc606d026d3d" providerId="ADAL" clId="{E39E2A11-E950-4287-8E35-F8042872F9DB}" dt="2024-07-02T13:53:04.563" v="4746" actId="26606"/>
          <ac:spMkLst>
            <pc:docMk/>
            <pc:sldMk cId="791989917" sldId="257"/>
            <ac:spMk id="18" creationId="{D2B783EE-0239-4717-BBEA-8C9EAC61C824}"/>
          </ac:spMkLst>
        </pc:spChg>
        <pc:spChg chg="add del">
          <ac:chgData name="Moveta Douglas (2329297)" userId="f201f9d5-f793-46c0-aee2-cc606d026d3d" providerId="ADAL" clId="{E39E2A11-E950-4287-8E35-F8042872F9DB}" dt="2024-07-02T13:53:04.563" v="4746" actId="26606"/>
          <ac:spMkLst>
            <pc:docMk/>
            <pc:sldMk cId="791989917" sldId="257"/>
            <ac:spMk id="20" creationId="{A7B99495-F43F-4D80-A44F-2CB4764EB90B}"/>
          </ac:spMkLst>
        </pc:spChg>
        <pc:spChg chg="add del">
          <ac:chgData name="Moveta Douglas (2329297)" userId="f201f9d5-f793-46c0-aee2-cc606d026d3d" providerId="ADAL" clId="{E39E2A11-E950-4287-8E35-F8042872F9DB}" dt="2024-07-02T13:53:04.563" v="4746" actId="26606"/>
          <ac:spMkLst>
            <pc:docMk/>
            <pc:sldMk cId="791989917" sldId="257"/>
            <ac:spMk id="22" creationId="{70BEB1E7-2F88-40BC-B73D-42E5B6F80BFC}"/>
          </ac:spMkLst>
        </pc:spChg>
        <pc:spChg chg="add">
          <ac:chgData name="Moveta Douglas (2329297)" userId="f201f9d5-f793-46c0-aee2-cc606d026d3d" providerId="ADAL" clId="{E39E2A11-E950-4287-8E35-F8042872F9DB}" dt="2024-07-02T13:53:04.563" v="4746" actId="26606"/>
          <ac:spMkLst>
            <pc:docMk/>
            <pc:sldMk cId="791989917" sldId="257"/>
            <ac:spMk id="27" creationId="{04812C46-200A-4DEB-A05E-3ED6C68C2387}"/>
          </ac:spMkLst>
        </pc:spChg>
        <pc:spChg chg="add">
          <ac:chgData name="Moveta Douglas (2329297)" userId="f201f9d5-f793-46c0-aee2-cc606d026d3d" providerId="ADAL" clId="{E39E2A11-E950-4287-8E35-F8042872F9DB}" dt="2024-07-02T13:53:04.563" v="4746" actId="26606"/>
          <ac:spMkLst>
            <pc:docMk/>
            <pc:sldMk cId="791989917" sldId="257"/>
            <ac:spMk id="29" creationId="{D1EA859B-E555-4109-94F3-6700E046E008}"/>
          </ac:spMkLst>
        </pc:spChg>
        <pc:picChg chg="add del mod">
          <ac:chgData name="Moveta Douglas (2329297)" userId="f201f9d5-f793-46c0-aee2-cc606d026d3d" providerId="ADAL" clId="{E39E2A11-E950-4287-8E35-F8042872F9DB}" dt="2024-07-02T13:51:31.831" v="4745" actId="478"/>
          <ac:picMkLst>
            <pc:docMk/>
            <pc:sldMk cId="791989917" sldId="257"/>
            <ac:picMk id="5" creationId="{51BF9E2E-57B3-6D80-9189-22A583AFD1C4}"/>
          </ac:picMkLst>
        </pc:picChg>
        <pc:picChg chg="add mod ord">
          <ac:chgData name="Moveta Douglas (2329297)" userId="f201f9d5-f793-46c0-aee2-cc606d026d3d" providerId="ADAL" clId="{E39E2A11-E950-4287-8E35-F8042872F9DB}" dt="2024-07-02T13:53:04.563" v="4746" actId="26606"/>
          <ac:picMkLst>
            <pc:docMk/>
            <pc:sldMk cId="791989917" sldId="257"/>
            <ac:picMk id="8" creationId="{8080E7F4-857C-48B9-47B5-B40CCFE0507E}"/>
          </ac:picMkLst>
        </pc:picChg>
      </pc:sldChg>
      <pc:sldChg chg="delSp modSp del mod">
        <pc:chgData name="Moveta Douglas (2329297)" userId="f201f9d5-f793-46c0-aee2-cc606d026d3d" providerId="ADAL" clId="{E39E2A11-E950-4287-8E35-F8042872F9DB}" dt="2024-06-20T13:25:53.282" v="74" actId="47"/>
        <pc:sldMkLst>
          <pc:docMk/>
          <pc:sldMk cId="124196017" sldId="258"/>
        </pc:sldMkLst>
        <pc:spChg chg="mod">
          <ac:chgData name="Moveta Douglas (2329297)" userId="f201f9d5-f793-46c0-aee2-cc606d026d3d" providerId="ADAL" clId="{E39E2A11-E950-4287-8E35-F8042872F9DB}" dt="2024-06-20T13:25:21.613" v="70" actId="14100"/>
          <ac:spMkLst>
            <pc:docMk/>
            <pc:sldMk cId="124196017" sldId="258"/>
            <ac:spMk id="2" creationId="{2E7AB0C1-4DCC-882A-8101-C88E647883F1}"/>
          </ac:spMkLst>
        </pc:spChg>
        <pc:spChg chg="del mod">
          <ac:chgData name="Moveta Douglas (2329297)" userId="f201f9d5-f793-46c0-aee2-cc606d026d3d" providerId="ADAL" clId="{E39E2A11-E950-4287-8E35-F8042872F9DB}" dt="2024-06-20T13:25:49.110" v="73" actId="478"/>
          <ac:spMkLst>
            <pc:docMk/>
            <pc:sldMk cId="124196017" sldId="258"/>
            <ac:spMk id="3" creationId="{4E99A172-E48D-03C6-CF54-CF07D8BDB654}"/>
          </ac:spMkLst>
        </pc:spChg>
      </pc:sldChg>
      <pc:sldChg chg="addSp delSp modSp new mod ord setBg modNotesTx">
        <pc:chgData name="Moveta Douglas (2329297)" userId="f201f9d5-f793-46c0-aee2-cc606d026d3d" providerId="ADAL" clId="{E39E2A11-E950-4287-8E35-F8042872F9DB}" dt="2024-07-05T16:07:52.833" v="5350"/>
        <pc:sldMkLst>
          <pc:docMk/>
          <pc:sldMk cId="380861815" sldId="258"/>
        </pc:sldMkLst>
        <pc:spChg chg="mod">
          <ac:chgData name="Moveta Douglas (2329297)" userId="f201f9d5-f793-46c0-aee2-cc606d026d3d" providerId="ADAL" clId="{E39E2A11-E950-4287-8E35-F8042872F9DB}" dt="2024-07-05T12:49:54.523" v="5282" actId="27636"/>
          <ac:spMkLst>
            <pc:docMk/>
            <pc:sldMk cId="380861815" sldId="258"/>
            <ac:spMk id="2" creationId="{7E600F10-721D-2595-D7DD-0624F9D6F5D1}"/>
          </ac:spMkLst>
        </pc:spChg>
        <pc:spChg chg="mod">
          <ac:chgData name="Moveta Douglas (2329297)" userId="f201f9d5-f793-46c0-aee2-cc606d026d3d" providerId="ADAL" clId="{E39E2A11-E950-4287-8E35-F8042872F9DB}" dt="2024-07-05T13:15:51.012" v="5320" actId="20577"/>
          <ac:spMkLst>
            <pc:docMk/>
            <pc:sldMk cId="380861815" sldId="258"/>
            <ac:spMk id="3" creationId="{E8A9B2B2-22E3-2B3B-914C-CD29A45C0392}"/>
          </ac:spMkLst>
        </pc:spChg>
        <pc:spChg chg="add mod ord">
          <ac:chgData name="Moveta Douglas (2329297)" userId="f201f9d5-f793-46c0-aee2-cc606d026d3d" providerId="ADAL" clId="{E39E2A11-E950-4287-8E35-F8042872F9DB}" dt="2024-07-02T14:10:05.098" v="4762" actId="26606"/>
          <ac:spMkLst>
            <pc:docMk/>
            <pc:sldMk cId="380861815" sldId="258"/>
            <ac:spMk id="6" creationId="{0AFFE753-4482-B9D1-512D-695C8D0DDAF6}"/>
          </ac:spMkLst>
        </pc:spChg>
        <pc:spChg chg="add del mod">
          <ac:chgData name="Moveta Douglas (2329297)" userId="f201f9d5-f793-46c0-aee2-cc606d026d3d" providerId="ADAL" clId="{E39E2A11-E950-4287-8E35-F8042872F9DB}" dt="2024-07-02T13:54:45.547" v="4751" actId="478"/>
          <ac:spMkLst>
            <pc:docMk/>
            <pc:sldMk cId="380861815" sldId="258"/>
            <ac:spMk id="9" creationId="{AB66A831-3B58-EC4B-86AC-0CA6E0B2FBCD}"/>
          </ac:spMkLst>
        </pc:spChg>
        <pc:spChg chg="add del">
          <ac:chgData name="Moveta Douglas (2329297)" userId="f201f9d5-f793-46c0-aee2-cc606d026d3d" providerId="ADAL" clId="{E39E2A11-E950-4287-8E35-F8042872F9DB}" dt="2024-07-02T13:54:33.745" v="4750" actId="26606"/>
          <ac:spMkLst>
            <pc:docMk/>
            <pc:sldMk cId="380861815" sldId="258"/>
            <ac:spMk id="11" creationId="{F13C74B1-5B17-4795-BED0-7140497B445A}"/>
          </ac:spMkLst>
        </pc:spChg>
        <pc:spChg chg="add del">
          <ac:chgData name="Moveta Douglas (2329297)" userId="f201f9d5-f793-46c0-aee2-cc606d026d3d" providerId="ADAL" clId="{E39E2A11-E950-4287-8E35-F8042872F9DB}" dt="2024-07-02T13:54:33.745" v="4750" actId="26606"/>
          <ac:spMkLst>
            <pc:docMk/>
            <pc:sldMk cId="380861815" sldId="258"/>
            <ac:spMk id="13" creationId="{D4974D33-8DC5-464E-8C6D-BE58F0669C17}"/>
          </ac:spMkLst>
        </pc:spChg>
        <pc:spChg chg="add del">
          <ac:chgData name="Moveta Douglas (2329297)" userId="f201f9d5-f793-46c0-aee2-cc606d026d3d" providerId="ADAL" clId="{E39E2A11-E950-4287-8E35-F8042872F9DB}" dt="2024-07-02T13:57:21.342" v="4755" actId="26606"/>
          <ac:spMkLst>
            <pc:docMk/>
            <pc:sldMk cId="380861815" sldId="258"/>
            <ac:spMk id="18" creationId="{D2B783EE-0239-4717-BBEA-8C9EAC61C824}"/>
          </ac:spMkLst>
        </pc:spChg>
        <pc:spChg chg="add del">
          <ac:chgData name="Moveta Douglas (2329297)" userId="f201f9d5-f793-46c0-aee2-cc606d026d3d" providerId="ADAL" clId="{E39E2A11-E950-4287-8E35-F8042872F9DB}" dt="2024-07-02T13:57:21.342" v="4755" actId="26606"/>
          <ac:spMkLst>
            <pc:docMk/>
            <pc:sldMk cId="380861815" sldId="258"/>
            <ac:spMk id="20" creationId="{A7B99495-F43F-4D80-A44F-2CB4764EB90B}"/>
          </ac:spMkLst>
        </pc:spChg>
        <pc:spChg chg="add del">
          <ac:chgData name="Moveta Douglas (2329297)" userId="f201f9d5-f793-46c0-aee2-cc606d026d3d" providerId="ADAL" clId="{E39E2A11-E950-4287-8E35-F8042872F9DB}" dt="2024-07-02T13:57:21.342" v="4755" actId="26606"/>
          <ac:spMkLst>
            <pc:docMk/>
            <pc:sldMk cId="380861815" sldId="258"/>
            <ac:spMk id="22" creationId="{70BEB1E7-2F88-40BC-B73D-42E5B6F80BFC}"/>
          </ac:spMkLst>
        </pc:spChg>
        <pc:spChg chg="add del">
          <ac:chgData name="Moveta Douglas (2329297)" userId="f201f9d5-f793-46c0-aee2-cc606d026d3d" providerId="ADAL" clId="{E39E2A11-E950-4287-8E35-F8042872F9DB}" dt="2024-07-02T14:10:05.098" v="4762" actId="26606"/>
          <ac:spMkLst>
            <pc:docMk/>
            <pc:sldMk cId="380861815" sldId="258"/>
            <ac:spMk id="27" creationId="{D2B783EE-0239-4717-BBEA-8C9EAC61C824}"/>
          </ac:spMkLst>
        </pc:spChg>
        <pc:spChg chg="add del">
          <ac:chgData name="Moveta Douglas (2329297)" userId="f201f9d5-f793-46c0-aee2-cc606d026d3d" providerId="ADAL" clId="{E39E2A11-E950-4287-8E35-F8042872F9DB}" dt="2024-07-02T14:10:05.098" v="4762" actId="26606"/>
          <ac:spMkLst>
            <pc:docMk/>
            <pc:sldMk cId="380861815" sldId="258"/>
            <ac:spMk id="29" creationId="{A7B99495-F43F-4D80-A44F-2CB4764EB90B}"/>
          </ac:spMkLst>
        </pc:spChg>
        <pc:spChg chg="add del">
          <ac:chgData name="Moveta Douglas (2329297)" userId="f201f9d5-f793-46c0-aee2-cc606d026d3d" providerId="ADAL" clId="{E39E2A11-E950-4287-8E35-F8042872F9DB}" dt="2024-07-02T14:10:05.098" v="4762" actId="26606"/>
          <ac:spMkLst>
            <pc:docMk/>
            <pc:sldMk cId="380861815" sldId="258"/>
            <ac:spMk id="31" creationId="{70BEB1E7-2F88-40BC-B73D-42E5B6F80BFC}"/>
          </ac:spMkLst>
        </pc:spChg>
        <pc:spChg chg="add">
          <ac:chgData name="Moveta Douglas (2329297)" userId="f201f9d5-f793-46c0-aee2-cc606d026d3d" providerId="ADAL" clId="{E39E2A11-E950-4287-8E35-F8042872F9DB}" dt="2024-07-02T14:10:05.098" v="4762" actId="26606"/>
          <ac:spMkLst>
            <pc:docMk/>
            <pc:sldMk cId="380861815" sldId="258"/>
            <ac:spMk id="1031" creationId="{1135A26D-9D47-467E-91F1-31149BF0D213}"/>
          </ac:spMkLst>
        </pc:spChg>
        <pc:spChg chg="add">
          <ac:chgData name="Moveta Douglas (2329297)" userId="f201f9d5-f793-46c0-aee2-cc606d026d3d" providerId="ADAL" clId="{E39E2A11-E950-4287-8E35-F8042872F9DB}" dt="2024-07-02T14:10:05.098" v="4762" actId="26606"/>
          <ac:spMkLst>
            <pc:docMk/>
            <pc:sldMk cId="380861815" sldId="258"/>
            <ac:spMk id="1033" creationId="{CB147A70-DC29-4DDF-A34C-2B82C6E2295E}"/>
          </ac:spMkLst>
        </pc:spChg>
        <pc:spChg chg="add">
          <ac:chgData name="Moveta Douglas (2329297)" userId="f201f9d5-f793-46c0-aee2-cc606d026d3d" providerId="ADAL" clId="{E39E2A11-E950-4287-8E35-F8042872F9DB}" dt="2024-07-02T14:10:05.098" v="4762" actId="26606"/>
          <ac:spMkLst>
            <pc:docMk/>
            <pc:sldMk cId="380861815" sldId="258"/>
            <ac:spMk id="1035" creationId="{3B438362-1E1E-4C62-A99E-4134CB16366C}"/>
          </ac:spMkLst>
        </pc:spChg>
        <pc:spChg chg="add">
          <ac:chgData name="Moveta Douglas (2329297)" userId="f201f9d5-f793-46c0-aee2-cc606d026d3d" providerId="ADAL" clId="{E39E2A11-E950-4287-8E35-F8042872F9DB}" dt="2024-07-02T14:10:05.098" v="4762" actId="26606"/>
          <ac:spMkLst>
            <pc:docMk/>
            <pc:sldMk cId="380861815" sldId="258"/>
            <ac:spMk id="1037" creationId="{6C077334-5571-4B83-A83E-4CCCFA7B5E8A}"/>
          </ac:spMkLst>
        </pc:spChg>
        <pc:spChg chg="add">
          <ac:chgData name="Moveta Douglas (2329297)" userId="f201f9d5-f793-46c0-aee2-cc606d026d3d" providerId="ADAL" clId="{E39E2A11-E950-4287-8E35-F8042872F9DB}" dt="2024-07-02T14:10:05.098" v="4762" actId="26606"/>
          <ac:spMkLst>
            <pc:docMk/>
            <pc:sldMk cId="380861815" sldId="258"/>
            <ac:spMk id="1039" creationId="{4D3DC50D-CA0F-48F9-B17E-20D8669AA4E0}"/>
          </ac:spMkLst>
        </pc:spChg>
        <pc:spChg chg="add">
          <ac:chgData name="Moveta Douglas (2329297)" userId="f201f9d5-f793-46c0-aee2-cc606d026d3d" providerId="ADAL" clId="{E39E2A11-E950-4287-8E35-F8042872F9DB}" dt="2024-07-02T14:10:05.098" v="4762" actId="26606"/>
          <ac:spMkLst>
            <pc:docMk/>
            <pc:sldMk cId="380861815" sldId="258"/>
            <ac:spMk id="1041" creationId="{D1B80E9C-CF8A-440B-B8F5-54BF121BF458}"/>
          </ac:spMkLst>
        </pc:spChg>
        <pc:picChg chg="add mod">
          <ac:chgData name="Moveta Douglas (2329297)" userId="f201f9d5-f793-46c0-aee2-cc606d026d3d" providerId="ADAL" clId="{E39E2A11-E950-4287-8E35-F8042872F9DB}" dt="2024-07-02T14:10:05.098" v="4762" actId="26606"/>
          <ac:picMkLst>
            <pc:docMk/>
            <pc:sldMk cId="380861815" sldId="258"/>
            <ac:picMk id="5" creationId="{1BE4C0BE-8BB3-CCF9-8D05-004D5B241E43}"/>
          </ac:picMkLst>
        </pc:picChg>
        <pc:picChg chg="add del mod">
          <ac:chgData name="Moveta Douglas (2329297)" userId="f201f9d5-f793-46c0-aee2-cc606d026d3d" providerId="ADAL" clId="{E39E2A11-E950-4287-8E35-F8042872F9DB}" dt="2024-07-02T13:54:45.547" v="4751" actId="478"/>
          <ac:picMkLst>
            <pc:docMk/>
            <pc:sldMk cId="380861815" sldId="258"/>
            <ac:picMk id="8" creationId="{7027905E-C7A5-7F43-DA4A-C93093150701}"/>
          </ac:picMkLst>
        </pc:picChg>
        <pc:picChg chg="add mod ord">
          <ac:chgData name="Moveta Douglas (2329297)" userId="f201f9d5-f793-46c0-aee2-cc606d026d3d" providerId="ADAL" clId="{E39E2A11-E950-4287-8E35-F8042872F9DB}" dt="2024-07-02T14:22:42.439" v="5136" actId="1076"/>
          <ac:picMkLst>
            <pc:docMk/>
            <pc:sldMk cId="380861815" sldId="258"/>
            <ac:picMk id="12" creationId="{E9DF6663-0661-78FE-C083-48CD78E8AB3A}"/>
          </ac:picMkLst>
        </pc:picChg>
        <pc:picChg chg="add mod">
          <ac:chgData name="Moveta Douglas (2329297)" userId="f201f9d5-f793-46c0-aee2-cc606d026d3d" providerId="ADAL" clId="{E39E2A11-E950-4287-8E35-F8042872F9DB}" dt="2024-07-02T14:22:47.369" v="5137" actId="1076"/>
          <ac:picMkLst>
            <pc:docMk/>
            <pc:sldMk cId="380861815" sldId="258"/>
            <ac:picMk id="1026" creationId="{17876655-C50C-EA66-B4CB-D84F0DB387AB}"/>
          </ac:picMkLst>
        </pc:picChg>
      </pc:sldChg>
      <pc:sldChg chg="addSp delSp modSp new mod setBg addAnim">
        <pc:chgData name="Moveta Douglas (2329297)" userId="f201f9d5-f793-46c0-aee2-cc606d026d3d" providerId="ADAL" clId="{E39E2A11-E950-4287-8E35-F8042872F9DB}" dt="2024-07-05T12:53:49.575" v="5293" actId="255"/>
        <pc:sldMkLst>
          <pc:docMk/>
          <pc:sldMk cId="2279791643" sldId="259"/>
        </pc:sldMkLst>
        <pc:spChg chg="mod">
          <ac:chgData name="Moveta Douglas (2329297)" userId="f201f9d5-f793-46c0-aee2-cc606d026d3d" providerId="ADAL" clId="{E39E2A11-E950-4287-8E35-F8042872F9DB}" dt="2024-07-05T12:53:36.125" v="5291" actId="27636"/>
          <ac:spMkLst>
            <pc:docMk/>
            <pc:sldMk cId="2279791643" sldId="259"/>
            <ac:spMk id="2" creationId="{25E0C918-EE57-F27D-6C31-0587B2790CD8}"/>
          </ac:spMkLst>
        </pc:spChg>
        <pc:spChg chg="mod">
          <ac:chgData name="Moveta Douglas (2329297)" userId="f201f9d5-f793-46c0-aee2-cc606d026d3d" providerId="ADAL" clId="{E39E2A11-E950-4287-8E35-F8042872F9DB}" dt="2024-07-05T12:53:49.575" v="5293" actId="255"/>
          <ac:spMkLst>
            <pc:docMk/>
            <pc:sldMk cId="2279791643" sldId="259"/>
            <ac:spMk id="3" creationId="{823A40C3-4896-B041-82A1-0FC7D2BB2054}"/>
          </ac:spMkLst>
        </pc:spChg>
        <pc:spChg chg="add del mod">
          <ac:chgData name="Moveta Douglas (2329297)" userId="f201f9d5-f793-46c0-aee2-cc606d026d3d" providerId="ADAL" clId="{E39E2A11-E950-4287-8E35-F8042872F9DB}" dt="2024-07-02T14:13:00.239" v="4773" actId="478"/>
          <ac:spMkLst>
            <pc:docMk/>
            <pc:sldMk cId="2279791643" sldId="259"/>
            <ac:spMk id="6" creationId="{7D16FE38-4CBD-47BF-411F-B45E0788D67F}"/>
          </ac:spMkLst>
        </pc:spChg>
        <pc:spChg chg="add del mod">
          <ac:chgData name="Moveta Douglas (2329297)" userId="f201f9d5-f793-46c0-aee2-cc606d026d3d" providerId="ADAL" clId="{E39E2A11-E950-4287-8E35-F8042872F9DB}" dt="2024-07-02T14:35:43.723" v="5161" actId="478"/>
          <ac:spMkLst>
            <pc:docMk/>
            <pc:sldMk cId="2279791643" sldId="259"/>
            <ac:spMk id="9" creationId="{20A656A8-CAF2-BFF6-306C-AEE38CBEBACA}"/>
          </ac:spMkLst>
        </pc:spChg>
        <pc:spChg chg="add del">
          <ac:chgData name="Moveta Douglas (2329297)" userId="f201f9d5-f793-46c0-aee2-cc606d026d3d" providerId="ADAL" clId="{E39E2A11-E950-4287-8E35-F8042872F9DB}" dt="2024-07-02T14:14:07.995" v="4777" actId="26606"/>
          <ac:spMkLst>
            <pc:docMk/>
            <pc:sldMk cId="2279791643" sldId="259"/>
            <ac:spMk id="11" creationId="{50CEED20-A22C-4FC3-BC0E-F4FE53FDEB97}"/>
          </ac:spMkLst>
        </pc:spChg>
        <pc:spChg chg="add mod">
          <ac:chgData name="Moveta Douglas (2329297)" userId="f201f9d5-f793-46c0-aee2-cc606d026d3d" providerId="ADAL" clId="{E39E2A11-E950-4287-8E35-F8042872F9DB}" dt="2024-07-02T14:35:55.840" v="5162" actId="26606"/>
          <ac:spMkLst>
            <pc:docMk/>
            <pc:sldMk cId="2279791643" sldId="259"/>
            <ac:spMk id="17" creationId="{839D3397-E86F-568A-5AA9-064D448E1F4C}"/>
          </ac:spMkLst>
        </pc:spChg>
        <pc:spChg chg="add del">
          <ac:chgData name="Moveta Douglas (2329297)" userId="f201f9d5-f793-46c0-aee2-cc606d026d3d" providerId="ADAL" clId="{E39E2A11-E950-4287-8E35-F8042872F9DB}" dt="2024-07-02T14:14:07.995" v="4777" actId="26606"/>
          <ac:spMkLst>
            <pc:docMk/>
            <pc:sldMk cId="2279791643" sldId="259"/>
            <ac:spMk id="18" creationId="{19C9EAEA-39D0-4B0E-A0EB-51E7B26740B1}"/>
          </ac:spMkLst>
        </pc:spChg>
        <pc:spChg chg="add del">
          <ac:chgData name="Moveta Douglas (2329297)" userId="f201f9d5-f793-46c0-aee2-cc606d026d3d" providerId="ADAL" clId="{E39E2A11-E950-4287-8E35-F8042872F9DB}" dt="2024-07-02T14:14:07.995" v="4777" actId="26606"/>
          <ac:spMkLst>
            <pc:docMk/>
            <pc:sldMk cId="2279791643" sldId="259"/>
            <ac:spMk id="20" creationId="{3873B707-463F-40B0-8227-E8CC6C67EB25}"/>
          </ac:spMkLst>
        </pc:spChg>
        <pc:spChg chg="add del">
          <ac:chgData name="Moveta Douglas (2329297)" userId="f201f9d5-f793-46c0-aee2-cc606d026d3d" providerId="ADAL" clId="{E39E2A11-E950-4287-8E35-F8042872F9DB}" dt="2024-07-02T14:35:55.840" v="5162" actId="26606"/>
          <ac:spMkLst>
            <pc:docMk/>
            <pc:sldMk cId="2279791643" sldId="259"/>
            <ac:spMk id="25" creationId="{A1D7EC86-7CB9-431D-8AC3-8AAF0440B162}"/>
          </ac:spMkLst>
        </pc:spChg>
        <pc:spChg chg="add del">
          <ac:chgData name="Moveta Douglas (2329297)" userId="f201f9d5-f793-46c0-aee2-cc606d026d3d" providerId="ADAL" clId="{E39E2A11-E950-4287-8E35-F8042872F9DB}" dt="2024-07-02T14:35:55.840" v="5162" actId="26606"/>
          <ac:spMkLst>
            <pc:docMk/>
            <pc:sldMk cId="2279791643" sldId="259"/>
            <ac:spMk id="27" creationId="{D4B9777F-B610-419B-9193-80306388F3E2}"/>
          </ac:spMkLst>
        </pc:spChg>
        <pc:spChg chg="add del">
          <ac:chgData name="Moveta Douglas (2329297)" userId="f201f9d5-f793-46c0-aee2-cc606d026d3d" providerId="ADAL" clId="{E39E2A11-E950-4287-8E35-F8042872F9DB}" dt="2024-07-02T14:35:55.840" v="5162" actId="26606"/>
          <ac:spMkLst>
            <pc:docMk/>
            <pc:sldMk cId="2279791643" sldId="259"/>
            <ac:spMk id="29" creationId="{311F016A-A753-449B-9EA6-322199B7119E}"/>
          </ac:spMkLst>
        </pc:spChg>
        <pc:spChg chg="add del">
          <ac:chgData name="Moveta Douglas (2329297)" userId="f201f9d5-f793-46c0-aee2-cc606d026d3d" providerId="ADAL" clId="{E39E2A11-E950-4287-8E35-F8042872F9DB}" dt="2024-07-02T14:35:55.840" v="5162" actId="26606"/>
          <ac:spMkLst>
            <pc:docMk/>
            <pc:sldMk cId="2279791643" sldId="259"/>
            <ac:spMk id="31" creationId="{95106A28-883A-4993-BF9E-C403B81A8D66}"/>
          </ac:spMkLst>
        </pc:spChg>
        <pc:spChg chg="add del">
          <ac:chgData name="Moveta Douglas (2329297)" userId="f201f9d5-f793-46c0-aee2-cc606d026d3d" providerId="ADAL" clId="{E39E2A11-E950-4287-8E35-F8042872F9DB}" dt="2024-07-02T14:35:55.840" v="5162" actId="26606"/>
          <ac:spMkLst>
            <pc:docMk/>
            <pc:sldMk cId="2279791643" sldId="259"/>
            <ac:spMk id="33" creationId="{F5AE4E4F-9F4C-43ED-8299-9BD63B74E8F0}"/>
          </ac:spMkLst>
        </pc:spChg>
        <pc:spChg chg="add">
          <ac:chgData name="Moveta Douglas (2329297)" userId="f201f9d5-f793-46c0-aee2-cc606d026d3d" providerId="ADAL" clId="{E39E2A11-E950-4287-8E35-F8042872F9DB}" dt="2024-07-02T14:35:55.840" v="5162" actId="26606"/>
          <ac:spMkLst>
            <pc:docMk/>
            <pc:sldMk cId="2279791643" sldId="259"/>
            <ac:spMk id="38" creationId="{ECC07320-C2CA-4E29-8481-9D9E143C7788}"/>
          </ac:spMkLst>
        </pc:spChg>
        <pc:spChg chg="add">
          <ac:chgData name="Moveta Douglas (2329297)" userId="f201f9d5-f793-46c0-aee2-cc606d026d3d" providerId="ADAL" clId="{E39E2A11-E950-4287-8E35-F8042872F9DB}" dt="2024-07-02T14:35:55.840" v="5162" actId="26606"/>
          <ac:spMkLst>
            <pc:docMk/>
            <pc:sldMk cId="2279791643" sldId="259"/>
            <ac:spMk id="40" creationId="{178FB36B-5BFE-42CA-BC60-1115E0D95EEC}"/>
          </ac:spMkLst>
        </pc:spChg>
        <pc:grpChg chg="add del">
          <ac:chgData name="Moveta Douglas (2329297)" userId="f201f9d5-f793-46c0-aee2-cc606d026d3d" providerId="ADAL" clId="{E39E2A11-E950-4287-8E35-F8042872F9DB}" dt="2024-07-02T14:14:07.995" v="4777" actId="26606"/>
          <ac:grpSpMkLst>
            <pc:docMk/>
            <pc:sldMk cId="2279791643" sldId="259"/>
            <ac:grpSpMk id="13" creationId="{032D8612-31EB-44CF-A1D0-14FD4C705424}"/>
          </ac:grpSpMkLst>
        </pc:grpChg>
        <pc:picChg chg="add del mod">
          <ac:chgData name="Moveta Douglas (2329297)" userId="f201f9d5-f793-46c0-aee2-cc606d026d3d" providerId="ADAL" clId="{E39E2A11-E950-4287-8E35-F8042872F9DB}" dt="2024-07-02T14:13:00.239" v="4773" actId="478"/>
          <ac:picMkLst>
            <pc:docMk/>
            <pc:sldMk cId="2279791643" sldId="259"/>
            <ac:picMk id="5" creationId="{6AA2F2EF-0B63-BA51-9BAD-83B154A43072}"/>
          </ac:picMkLst>
        </pc:picChg>
        <pc:picChg chg="add del mod">
          <ac:chgData name="Moveta Douglas (2329297)" userId="f201f9d5-f793-46c0-aee2-cc606d026d3d" providerId="ADAL" clId="{E39E2A11-E950-4287-8E35-F8042872F9DB}" dt="2024-07-02T14:35:43.723" v="5161" actId="478"/>
          <ac:picMkLst>
            <pc:docMk/>
            <pc:sldMk cId="2279791643" sldId="259"/>
            <ac:picMk id="8" creationId="{6F13D274-E389-D254-DE2E-DF3116E5D636}"/>
          </ac:picMkLst>
        </pc:picChg>
        <pc:picChg chg="add mod ord">
          <ac:chgData name="Moveta Douglas (2329297)" userId="f201f9d5-f793-46c0-aee2-cc606d026d3d" providerId="ADAL" clId="{E39E2A11-E950-4287-8E35-F8042872F9DB}" dt="2024-07-02T14:35:55.840" v="5162" actId="26606"/>
          <ac:picMkLst>
            <pc:docMk/>
            <pc:sldMk cId="2279791643" sldId="259"/>
            <ac:picMk id="12" creationId="{E862ACFE-8346-B225-7517-6E167C2892F9}"/>
          </ac:picMkLst>
        </pc:picChg>
      </pc:sldChg>
      <pc:sldChg chg="modSp new mod">
        <pc:chgData name="Moveta Douglas (2329297)" userId="f201f9d5-f793-46c0-aee2-cc606d026d3d" providerId="ADAL" clId="{E39E2A11-E950-4287-8E35-F8042872F9DB}" dt="2024-06-28T15:58:25.275" v="4451" actId="27636"/>
        <pc:sldMkLst>
          <pc:docMk/>
          <pc:sldMk cId="3230504973" sldId="260"/>
        </pc:sldMkLst>
        <pc:spChg chg="mod">
          <ac:chgData name="Moveta Douglas (2329297)" userId="f201f9d5-f793-46c0-aee2-cc606d026d3d" providerId="ADAL" clId="{E39E2A11-E950-4287-8E35-F8042872F9DB}" dt="2024-06-28T15:50:43.059" v="4369" actId="14100"/>
          <ac:spMkLst>
            <pc:docMk/>
            <pc:sldMk cId="3230504973" sldId="260"/>
            <ac:spMk id="2" creationId="{DE9BD76D-2086-B5FB-C4CA-7E0B20390D98}"/>
          </ac:spMkLst>
        </pc:spChg>
        <pc:spChg chg="mod">
          <ac:chgData name="Moveta Douglas (2329297)" userId="f201f9d5-f793-46c0-aee2-cc606d026d3d" providerId="ADAL" clId="{E39E2A11-E950-4287-8E35-F8042872F9DB}" dt="2024-06-28T15:58:25.275" v="4451" actId="27636"/>
          <ac:spMkLst>
            <pc:docMk/>
            <pc:sldMk cId="3230504973" sldId="260"/>
            <ac:spMk id="3" creationId="{97EA3655-1D58-FFCA-692E-EFD1681AB3CD}"/>
          </ac:spMkLst>
        </pc:spChg>
      </pc:sldChg>
    </pc:docChg>
  </pc:docChgLst>
  <pc:docChgLst>
    <pc:chgData name="Moveta Douglas (2329297)" userId="S::2329297@student.uwtsd.ac.uk::f201f9d5-f793-46c0-aee2-cc606d026d3d" providerId="AD" clId="Web-{828C5D1D-6BB1-5D03-871C-F5BF8F806C39}"/>
    <pc:docChg chg="modSld">
      <pc:chgData name="Moveta Douglas (2329297)" userId="S::2329297@student.uwtsd.ac.uk::f201f9d5-f793-46c0-aee2-cc606d026d3d" providerId="AD" clId="Web-{828C5D1D-6BB1-5D03-871C-F5BF8F806C39}" dt="2024-07-08T07:58:04.711" v="8" actId="20577"/>
      <pc:docMkLst>
        <pc:docMk/>
      </pc:docMkLst>
      <pc:sldChg chg="modSp">
        <pc:chgData name="Moveta Douglas (2329297)" userId="S::2329297@student.uwtsd.ac.uk::f201f9d5-f793-46c0-aee2-cc606d026d3d" providerId="AD" clId="Web-{828C5D1D-6BB1-5D03-871C-F5BF8F806C39}" dt="2024-07-08T07:56:45.613" v="0" actId="20577"/>
        <pc:sldMkLst>
          <pc:docMk/>
          <pc:sldMk cId="791989917" sldId="257"/>
        </pc:sldMkLst>
        <pc:spChg chg="mod">
          <ac:chgData name="Moveta Douglas (2329297)" userId="S::2329297@student.uwtsd.ac.uk::f201f9d5-f793-46c0-aee2-cc606d026d3d" providerId="AD" clId="Web-{828C5D1D-6BB1-5D03-871C-F5BF8F806C39}" dt="2024-07-08T07:56:45.613" v="0" actId="20577"/>
          <ac:spMkLst>
            <pc:docMk/>
            <pc:sldMk cId="791989917" sldId="257"/>
            <ac:spMk id="3" creationId="{900FE76C-0C4D-DDD9-0AE9-22254BCF52B9}"/>
          </ac:spMkLst>
        </pc:spChg>
      </pc:sldChg>
      <pc:sldChg chg="modSp">
        <pc:chgData name="Moveta Douglas (2329297)" userId="S::2329297@student.uwtsd.ac.uk::f201f9d5-f793-46c0-aee2-cc606d026d3d" providerId="AD" clId="Web-{828C5D1D-6BB1-5D03-871C-F5BF8F806C39}" dt="2024-07-08T07:58:04.711" v="8" actId="20577"/>
        <pc:sldMkLst>
          <pc:docMk/>
          <pc:sldMk cId="380861815" sldId="258"/>
        </pc:sldMkLst>
        <pc:spChg chg="mod">
          <ac:chgData name="Moveta Douglas (2329297)" userId="S::2329297@student.uwtsd.ac.uk::f201f9d5-f793-46c0-aee2-cc606d026d3d" providerId="AD" clId="Web-{828C5D1D-6BB1-5D03-871C-F5BF8F806C39}" dt="2024-07-08T07:58:04.711" v="8" actId="20577"/>
          <ac:spMkLst>
            <pc:docMk/>
            <pc:sldMk cId="380861815" sldId="258"/>
            <ac:spMk id="3" creationId="{E8A9B2B2-22E3-2B3B-914C-CD29A45C039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CBB701-A83A-4ED9-9C40-4D2BA10EEA60}" type="datetimeFigureOut">
              <a:rPr lang="en-GB" smtClean="0"/>
              <a:t>08/07/2024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687407-3DA2-4B02-B308-87BA5FCA930E}" type="slidenum">
              <a:rPr lang="en-GB" smtClean="0"/>
              <a:t>‹#›</a:t>
            </a:fld>
            <a:endParaRPr lang="en-GB"/>
          </a:p>
        </p:txBody>
      </p:sp>
    </p:spTree>
    <p:extLst>
      <p:ext uri="{BB962C8B-B14F-4D97-AF65-F5344CB8AC3E}">
        <p14:creationId xmlns:p14="http://schemas.microsoft.com/office/powerpoint/2010/main" val="4075569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Skeleton body was found with two teeth wired together, to say that someone was trying their hands at dental bridge.</a:t>
            </a:r>
          </a:p>
          <a:p>
            <a:r>
              <a:rPr lang="en-GB" dirty="0"/>
              <a:t>In</a:t>
            </a:r>
          </a:p>
        </p:txBody>
      </p:sp>
      <p:sp>
        <p:nvSpPr>
          <p:cNvPr id="4" name="Slide Number Placeholder 3"/>
          <p:cNvSpPr>
            <a:spLocks noGrp="1"/>
          </p:cNvSpPr>
          <p:nvPr>
            <p:ph type="sldNum" sz="quarter" idx="5"/>
          </p:nvPr>
        </p:nvSpPr>
        <p:spPr/>
        <p:txBody>
          <a:bodyPr/>
          <a:lstStyle/>
          <a:p>
            <a:fld id="{54687407-3DA2-4B02-B308-87BA5FCA930E}" type="slidenum">
              <a:rPr lang="en-GB" smtClean="0"/>
              <a:t>3</a:t>
            </a:fld>
            <a:endParaRPr lang="en-GB"/>
          </a:p>
        </p:txBody>
      </p:sp>
    </p:spTree>
    <p:extLst>
      <p:ext uri="{BB962C8B-B14F-4D97-AF65-F5344CB8AC3E}">
        <p14:creationId xmlns:p14="http://schemas.microsoft.com/office/powerpoint/2010/main" val="1675386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D35A4-E2D5-4468-41ED-DEAD246CD1F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284F19E-509E-794C-A87A-5FE1A2E895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3724EED-7F9D-491E-21D0-5154FDC982E0}"/>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5" name="Footer Placeholder 4">
            <a:extLst>
              <a:ext uri="{FF2B5EF4-FFF2-40B4-BE49-F238E27FC236}">
                <a16:creationId xmlns:a16="http://schemas.microsoft.com/office/drawing/2014/main" id="{8F611423-F75E-4257-DA96-72694B347E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65DEEE-B882-E674-DE27-1DE082BF92A7}"/>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3090788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CAF40-6EC8-F132-F745-8FF22A6CA1B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A65F7BB-A12E-AFBB-C783-18E72FE66A6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CF75808-DEAE-CCD1-4658-C631F5698638}"/>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5" name="Footer Placeholder 4">
            <a:extLst>
              <a:ext uri="{FF2B5EF4-FFF2-40B4-BE49-F238E27FC236}">
                <a16:creationId xmlns:a16="http://schemas.microsoft.com/office/drawing/2014/main" id="{A355B5BA-ADD0-A7F7-EDB4-6989DC850B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D4489E-7418-D5FD-3FC8-B00586CD4FDA}"/>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3326601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80968-B517-AB16-37A0-BFD5D353284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6668046-5137-4AF9-2A35-B117D9C3344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2D41CDF-8419-B14B-90DC-96640B1D5A62}"/>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5" name="Footer Placeholder 4">
            <a:extLst>
              <a:ext uri="{FF2B5EF4-FFF2-40B4-BE49-F238E27FC236}">
                <a16:creationId xmlns:a16="http://schemas.microsoft.com/office/drawing/2014/main" id="{89188017-B828-BD32-3422-EE5D4874A4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3C4061-BD63-6A22-364D-7D5B21115D11}"/>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1803738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F6C6C-CFB8-1E84-E875-532B3E23B4C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950116A-8B90-C643-2359-FBCC433A528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C6D16B2-6D1C-7E7A-99C3-B44508B3BC3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198EFB4-A50C-2DA0-E1AA-8B9CF0D646AE}"/>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6" name="Footer Placeholder 5">
            <a:extLst>
              <a:ext uri="{FF2B5EF4-FFF2-40B4-BE49-F238E27FC236}">
                <a16:creationId xmlns:a16="http://schemas.microsoft.com/office/drawing/2014/main" id="{D56F994C-E0A8-B4B4-354F-DE53B3EE1A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8DAB93-BBE8-417D-B008-E2A152F2C087}"/>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1002824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92AD6-851F-7E8A-9467-D417C1210E1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C05CEDE-A043-6E9E-0A66-D85026FB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C209409-6C46-D7F0-60B2-D443BA4B292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1EBFEDDC-F465-9044-75AB-D11DF75DC7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92D1A47-A0C0-F924-C794-8F4E9EA90CB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6F5E305-555F-F12D-EFA8-9D81DAB83227}"/>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8" name="Footer Placeholder 7">
            <a:extLst>
              <a:ext uri="{FF2B5EF4-FFF2-40B4-BE49-F238E27FC236}">
                <a16:creationId xmlns:a16="http://schemas.microsoft.com/office/drawing/2014/main" id="{DD5B7FBE-9AF9-E0E8-82C9-D45FCAFE9D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7F60FD-9D0D-6389-2256-FCF24897042A}"/>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330063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430C6-B276-7821-6B10-3C74038EF88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5AA5016-69B7-134E-F1FE-9273799A9518}"/>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4" name="Footer Placeholder 3">
            <a:extLst>
              <a:ext uri="{FF2B5EF4-FFF2-40B4-BE49-F238E27FC236}">
                <a16:creationId xmlns:a16="http://schemas.microsoft.com/office/drawing/2014/main" id="{038065CF-7EC6-8147-8AC5-6772C4632A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9E5F2B-2C7F-7462-C9E8-675C0B658D52}"/>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774488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6D5BE9-7DA3-D0B0-50B0-325339057BB8}"/>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3" name="Footer Placeholder 2">
            <a:extLst>
              <a:ext uri="{FF2B5EF4-FFF2-40B4-BE49-F238E27FC236}">
                <a16:creationId xmlns:a16="http://schemas.microsoft.com/office/drawing/2014/main" id="{3C00749B-C952-31C0-6307-EDC275C8CA4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505C72-8D6E-F887-4804-C4E7238EC037}"/>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2816139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9BA47-74D6-6AEF-ED51-31A961D63CF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A0D13133-30A5-A214-5034-B9474B3D93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2524524-026B-4BE4-8375-AEE2002116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2B6E1AF-7924-A5A0-D48E-CF14DCD9D1CF}"/>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6" name="Footer Placeholder 5">
            <a:extLst>
              <a:ext uri="{FF2B5EF4-FFF2-40B4-BE49-F238E27FC236}">
                <a16:creationId xmlns:a16="http://schemas.microsoft.com/office/drawing/2014/main" id="{CFCE3824-8582-B215-3CCB-639703E9FF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B10241-4D01-5E80-59B1-02B75F09F4A1}"/>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3146645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B9D73-FD64-1A67-3A66-8470E2F8596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F339890-C0A2-F293-9040-30148BAED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28F1A7A-6C7F-F96F-DDD9-A3AD8F0010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FF2DA34-EE01-FAF5-9F31-C1897ADF325B}"/>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6" name="Footer Placeholder 5">
            <a:extLst>
              <a:ext uri="{FF2B5EF4-FFF2-40B4-BE49-F238E27FC236}">
                <a16:creationId xmlns:a16="http://schemas.microsoft.com/office/drawing/2014/main" id="{2C1D80B3-B8DF-F857-706B-A2F2FCD4F5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792C7A-5276-3786-EC1E-617D1649A3D9}"/>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3523490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34F48-0E7A-5744-34F0-1D6DFA4971F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13B269C-0180-436A-3F28-EB13013E7B2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A5E7842-755E-FAFB-BF60-9D4432493F25}"/>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5" name="Footer Placeholder 4">
            <a:extLst>
              <a:ext uri="{FF2B5EF4-FFF2-40B4-BE49-F238E27FC236}">
                <a16:creationId xmlns:a16="http://schemas.microsoft.com/office/drawing/2014/main" id="{BFCF26B9-C7A7-3F66-122C-EB0FA9DD8D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0B5905-11F3-0D72-37B2-246B9E3589D3}"/>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314800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9844F7-FD6A-9949-3C67-1A131EB9248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18363B7-8426-F562-5AEB-62B783DEBA6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FFDE9B5-681A-7FB9-5DCC-79D33CE97CFB}"/>
              </a:ext>
            </a:extLst>
          </p:cNvPr>
          <p:cNvSpPr>
            <a:spLocks noGrp="1"/>
          </p:cNvSpPr>
          <p:nvPr>
            <p:ph type="dt" sz="half" idx="10"/>
          </p:nvPr>
        </p:nvSpPr>
        <p:spPr/>
        <p:txBody>
          <a:bodyPr/>
          <a:lstStyle/>
          <a:p>
            <a:fld id="{6A252905-FFEB-46D2-A28E-C9A39A1F0057}" type="datetimeFigureOut">
              <a:rPr lang="en-GB" smtClean="0"/>
              <a:t>08/07/2024</a:t>
            </a:fld>
            <a:endParaRPr lang="en-GB"/>
          </a:p>
        </p:txBody>
      </p:sp>
      <p:sp>
        <p:nvSpPr>
          <p:cNvPr id="5" name="Footer Placeholder 4">
            <a:extLst>
              <a:ext uri="{FF2B5EF4-FFF2-40B4-BE49-F238E27FC236}">
                <a16:creationId xmlns:a16="http://schemas.microsoft.com/office/drawing/2014/main" id="{5F612122-725C-10C3-93CE-F780608CA1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5A3B80-394A-AE3D-86CE-B3C1FF655FCF}"/>
              </a:ext>
            </a:extLst>
          </p:cNvPr>
          <p:cNvSpPr>
            <a:spLocks noGrp="1"/>
          </p:cNvSpPr>
          <p:nvPr>
            <p:ph type="sldNum" sz="quarter" idx="12"/>
          </p:nvPr>
        </p:nvSpPr>
        <p:spPr/>
        <p:txBody>
          <a:bodyPr/>
          <a:lstStyle/>
          <a:p>
            <a:fld id="{5DA62AFE-72D3-408D-B346-B551DCD99EEA}" type="slidenum">
              <a:rPr lang="en-GB" smtClean="0"/>
              <a:t>‹#›</a:t>
            </a:fld>
            <a:endParaRPr lang="en-GB"/>
          </a:p>
        </p:txBody>
      </p:sp>
    </p:spTree>
    <p:extLst>
      <p:ext uri="{BB962C8B-B14F-4D97-AF65-F5344CB8AC3E}">
        <p14:creationId xmlns:p14="http://schemas.microsoft.com/office/powerpoint/2010/main" val="2941217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6FE4DCE-9731-AA1C-8408-24330AE795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51C9390-D555-DD2F-B012-02361A51DA3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F239CD0-7E51-5850-7C61-15B9E4A374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A252905-FFEB-46D2-A28E-C9A39A1F0057}" type="datetimeFigureOut">
              <a:rPr lang="en-GB" smtClean="0"/>
              <a:t>08/07/2024</a:t>
            </a:fld>
            <a:endParaRPr lang="en-GB"/>
          </a:p>
        </p:txBody>
      </p:sp>
      <p:sp>
        <p:nvSpPr>
          <p:cNvPr id="5" name="Footer Placeholder 4">
            <a:extLst>
              <a:ext uri="{FF2B5EF4-FFF2-40B4-BE49-F238E27FC236}">
                <a16:creationId xmlns:a16="http://schemas.microsoft.com/office/drawing/2014/main" id="{7C73C616-58FB-568B-15EF-B1CFB9737A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2353BDA-6714-7896-C16D-D2234BC931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DA62AFE-72D3-408D-B346-B551DCD99EEA}" type="slidenum">
              <a:rPr lang="en-GB" smtClean="0"/>
              <a:t>‹#›</a:t>
            </a:fld>
            <a:endParaRPr lang="en-GB"/>
          </a:p>
        </p:txBody>
      </p:sp>
    </p:spTree>
    <p:extLst>
      <p:ext uri="{BB962C8B-B14F-4D97-AF65-F5344CB8AC3E}">
        <p14:creationId xmlns:p14="http://schemas.microsoft.com/office/powerpoint/2010/main" val="29471204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creativecommons.org/licenses/by-sa/3.0/" TargetMode="External"/><Relationship Id="rId4" Type="http://schemas.openxmlformats.org/officeDocument/2006/relationships/hyperlink" Target="https://www.picpedia.org/medical/d/dentistry.html"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pxhere.com/ko/photo/505235" TargetMode="External"/><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nc/3.0/" TargetMode="External"/><Relationship Id="rId3" Type="http://schemas.openxmlformats.org/officeDocument/2006/relationships/image" Target="../media/image4.jp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pxhere.com/ko/photo/505227" TargetMode="External"/><Relationship Id="rId5" Type="http://schemas.openxmlformats.org/officeDocument/2006/relationships/image" Target="../media/image5.jpg"/><Relationship Id="rId4" Type="http://schemas.openxmlformats.org/officeDocument/2006/relationships/hyperlink" Target="https://www.flickr.com/photos/public-record-office-victoria/3199894519/"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cnaemiliaromagna.it/odontotecnici-facciamo-luce-sul-nuovo-regolamento-europeo/" TargetMode="External"/><Relationship Id="rId2" Type="http://schemas.openxmlformats.org/officeDocument/2006/relationships/image" Target="../media/image7.jpg"/><Relationship Id="rId1" Type="http://schemas.openxmlformats.org/officeDocument/2006/relationships/slideLayout" Target="../slideLayouts/slideLayout1.xml"/><Relationship Id="rId4" Type="http://schemas.openxmlformats.org/officeDocument/2006/relationships/hyperlink" Target="https://creativecommons.org/licenses/by-nc-nd/3.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history.blog.gov.uk/2023/07/13/the-founding-of-the-nhs-75-years-on/" TargetMode="External"/><Relationship Id="rId2" Type="http://schemas.openxmlformats.org/officeDocument/2006/relationships/hyperlink" Target="https://www.historic-uk.com/HistoryUK/HistoryofBritain/Birth-of-the-NHS/" TargetMode="External"/><Relationship Id="rId1" Type="http://schemas.openxmlformats.org/officeDocument/2006/relationships/slideLayout" Target="../slideLayouts/slideLayout1.xml"/><Relationship Id="rId4" Type="http://schemas.openxmlformats.org/officeDocument/2006/relationships/hyperlink" Target="https://www.nature.com/articles/s41415-022-4138-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6234BCC6-39B9-47D9-8BF8-C665401A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sign&#10;&#10;Description automatically generated">
            <a:extLst>
              <a:ext uri="{FF2B5EF4-FFF2-40B4-BE49-F238E27FC236}">
                <a16:creationId xmlns:a16="http://schemas.microsoft.com/office/drawing/2014/main" id="{AD23721B-DE6A-56B9-E99D-F5DE0B7BEF35}"/>
              </a:ext>
            </a:extLst>
          </p:cNvPr>
          <p:cNvPicPr>
            <a:picLocks noChangeAspect="1"/>
          </p:cNvPicPr>
          <p:nvPr/>
        </p:nvPicPr>
        <p:blipFill rotWithShape="1">
          <a:blip r:embed="rId2">
            <a:extLst>
              <a:ext uri="{28A0092B-C50C-407E-A947-70E740481C1C}">
                <a14:useLocalDpi xmlns:a14="http://schemas.microsoft.com/office/drawing/2010/main" val="0"/>
              </a:ext>
            </a:extLst>
          </a:blip>
          <a:srcRect r="3319" b="-1"/>
          <a:stretch/>
        </p:blipFill>
        <p:spPr bwMode="auto">
          <a:xfrm>
            <a:off x="4644689" y="10"/>
            <a:ext cx="7547312" cy="3474710"/>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p:spPr>
      </p:pic>
      <p:pic>
        <p:nvPicPr>
          <p:cNvPr id="15" name="Picture 14" descr="A close-up of medical equipment&#10;&#10;Description automatically generated">
            <a:extLst>
              <a:ext uri="{FF2B5EF4-FFF2-40B4-BE49-F238E27FC236}">
                <a16:creationId xmlns:a16="http://schemas.microsoft.com/office/drawing/2014/main" id="{8D46388F-C63A-361A-C9A8-8F97561D3E38}"/>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4289" r="-2" b="26737"/>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49" name="Freeform: Shape 48">
            <a:extLst>
              <a:ext uri="{FF2B5EF4-FFF2-40B4-BE49-F238E27FC236}">
                <a16:creationId xmlns:a16="http://schemas.microsoft.com/office/drawing/2014/main" id="{72A9CE9D-DAC3-40AF-B504-78A64A909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51" name="Freeform: Shape 50">
            <a:extLst>
              <a:ext uri="{FF2B5EF4-FFF2-40B4-BE49-F238E27FC236}">
                <a16:creationId xmlns:a16="http://schemas.microsoft.com/office/drawing/2014/main" id="{506D7452-6CDE-4381-86CE-07B2459383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F193687-B79C-8801-D70B-235C8C76A629}"/>
              </a:ext>
            </a:extLst>
          </p:cNvPr>
          <p:cNvSpPr>
            <a:spLocks noGrp="1"/>
          </p:cNvSpPr>
          <p:nvPr>
            <p:ph type="ctrTitle"/>
          </p:nvPr>
        </p:nvSpPr>
        <p:spPr>
          <a:xfrm>
            <a:off x="438912" y="1524659"/>
            <a:ext cx="5019074" cy="2774088"/>
          </a:xfrm>
        </p:spPr>
        <p:txBody>
          <a:bodyPr>
            <a:normAutofit/>
          </a:bodyPr>
          <a:lstStyle/>
          <a:p>
            <a:pPr algn="l"/>
            <a:r>
              <a:rPr lang="en-GB" sz="2600" b="1" dirty="0"/>
              <a:t>Name</a:t>
            </a:r>
            <a:r>
              <a:rPr lang="en-GB" sz="2600" dirty="0"/>
              <a:t>: Moveta Douglas </a:t>
            </a:r>
            <a:br>
              <a:rPr lang="en-GB" sz="2600" dirty="0"/>
            </a:br>
            <a:r>
              <a:rPr lang="en-GB" sz="2600" b="1" dirty="0"/>
              <a:t>Module</a:t>
            </a:r>
            <a:r>
              <a:rPr lang="en-GB" sz="2600" dirty="0"/>
              <a:t>: Introduction to health and social Care</a:t>
            </a:r>
            <a:br>
              <a:rPr lang="en-GB" sz="2600" dirty="0"/>
            </a:br>
            <a:r>
              <a:rPr lang="en-GB" sz="2600" b="1" dirty="0"/>
              <a:t>Module code</a:t>
            </a:r>
            <a:r>
              <a:rPr lang="en-GB" sz="2600" dirty="0"/>
              <a:t>: LCHS4003-London</a:t>
            </a:r>
            <a:br>
              <a:rPr lang="en-GB" sz="2600" dirty="0"/>
            </a:br>
            <a:r>
              <a:rPr lang="en-GB" sz="2600" b="1" dirty="0"/>
              <a:t>Lecturer</a:t>
            </a:r>
            <a:r>
              <a:rPr lang="en-GB" sz="2600" dirty="0"/>
              <a:t>: Dr. Rachel Cohen</a:t>
            </a:r>
            <a:br>
              <a:rPr lang="en-GB" sz="2600" dirty="0"/>
            </a:br>
            <a:r>
              <a:rPr lang="en-GB" sz="2600" b="1" dirty="0"/>
              <a:t>Student ID</a:t>
            </a:r>
            <a:r>
              <a:rPr lang="en-GB" sz="2600" dirty="0"/>
              <a:t>: 2329297</a:t>
            </a:r>
          </a:p>
        </p:txBody>
      </p:sp>
      <p:sp>
        <p:nvSpPr>
          <p:cNvPr id="3" name="Subtitle 2">
            <a:extLst>
              <a:ext uri="{FF2B5EF4-FFF2-40B4-BE49-F238E27FC236}">
                <a16:creationId xmlns:a16="http://schemas.microsoft.com/office/drawing/2014/main" id="{1818F7E6-B2CB-7F1C-0BE9-C1FD4DA57D17}"/>
              </a:ext>
            </a:extLst>
          </p:cNvPr>
          <p:cNvSpPr>
            <a:spLocks noGrp="1"/>
          </p:cNvSpPr>
          <p:nvPr>
            <p:ph type="subTitle" idx="1"/>
          </p:nvPr>
        </p:nvSpPr>
        <p:spPr>
          <a:xfrm>
            <a:off x="438912" y="4687367"/>
            <a:ext cx="4917948" cy="1335024"/>
          </a:xfrm>
        </p:spPr>
        <p:txBody>
          <a:bodyPr>
            <a:normAutofit/>
          </a:bodyPr>
          <a:lstStyle/>
          <a:p>
            <a:pPr algn="l"/>
            <a:r>
              <a:rPr lang="en-GB" sz="2800" b="1" dirty="0">
                <a:latin typeface="+mj-lt"/>
              </a:rPr>
              <a:t>Topic</a:t>
            </a:r>
            <a:r>
              <a:rPr lang="en-GB" sz="2800" dirty="0">
                <a:latin typeface="+mj-lt"/>
              </a:rPr>
              <a:t>: Dental Services</a:t>
            </a:r>
          </a:p>
        </p:txBody>
      </p:sp>
      <p:sp>
        <p:nvSpPr>
          <p:cNvPr id="53" name="Rectangle 52">
            <a:extLst>
              <a:ext uri="{FF2B5EF4-FFF2-40B4-BE49-F238E27FC236}">
                <a16:creationId xmlns:a16="http://schemas.microsoft.com/office/drawing/2014/main" id="{762DA937-8B55-4317-BD32-98D7AF30E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a:endParaRPr>
          </a:p>
        </p:txBody>
      </p:sp>
      <p:sp>
        <p:nvSpPr>
          <p:cNvPr id="55" name="Rectangle 54">
            <a:extLst>
              <a:ext uri="{FF2B5EF4-FFF2-40B4-BE49-F238E27FC236}">
                <a16:creationId xmlns:a16="http://schemas.microsoft.com/office/drawing/2014/main" id="{C52EE5A8-045B-4D39-8ED1-51333408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461119"/>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4B082528-C60B-A9E4-8C58-705AECD6CC6F}"/>
              </a:ext>
            </a:extLst>
          </p:cNvPr>
          <p:cNvSpPr txBox="1"/>
          <p:nvPr/>
        </p:nvSpPr>
        <p:spPr>
          <a:xfrm>
            <a:off x="9759924" y="6657945"/>
            <a:ext cx="243207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picpedia.org/medical/d/dentistry.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12990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dental office with a chair and a dentist chair&#10;&#10;Description automatically generated">
            <a:extLst>
              <a:ext uri="{FF2B5EF4-FFF2-40B4-BE49-F238E27FC236}">
                <a16:creationId xmlns:a16="http://schemas.microsoft.com/office/drawing/2014/main" id="{8080E7F4-857C-48B9-47B5-B40CCFE0507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5531" r="2" b="2"/>
          <a:stretch/>
        </p:blipFill>
        <p:spPr>
          <a:xfrm>
            <a:off x="2522356" y="10"/>
            <a:ext cx="9669642" cy="6857990"/>
          </a:xfrm>
          <a:prstGeom prst="rect">
            <a:avLst/>
          </a:prstGeom>
        </p:spPr>
      </p:pic>
      <p:sp>
        <p:nvSpPr>
          <p:cNvPr id="29" name="Rectangle 2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A1B18C4-B1E7-192D-C519-9A6E5EBD7CA0}"/>
              </a:ext>
            </a:extLst>
          </p:cNvPr>
          <p:cNvSpPr>
            <a:spLocks noGrp="1"/>
          </p:cNvSpPr>
          <p:nvPr>
            <p:ph type="ctrTitle"/>
          </p:nvPr>
        </p:nvSpPr>
        <p:spPr>
          <a:xfrm>
            <a:off x="838200" y="365125"/>
            <a:ext cx="3822189" cy="824578"/>
          </a:xfrm>
        </p:spPr>
        <p:txBody>
          <a:bodyPr vert="horz" lIns="91440" tIns="45720" rIns="91440" bIns="45720" rtlCol="0" anchor="ctr">
            <a:normAutofit fontScale="90000"/>
          </a:bodyPr>
          <a:lstStyle/>
          <a:p>
            <a:pPr algn="l"/>
            <a:br>
              <a:rPr lang="en-US" sz="4000" u="sng" dirty="0"/>
            </a:br>
            <a:r>
              <a:rPr lang="en-US" sz="4000" b="1" dirty="0"/>
              <a:t>Introduction</a:t>
            </a:r>
          </a:p>
        </p:txBody>
      </p:sp>
      <p:sp>
        <p:nvSpPr>
          <p:cNvPr id="3" name="Subtitle 2">
            <a:extLst>
              <a:ext uri="{FF2B5EF4-FFF2-40B4-BE49-F238E27FC236}">
                <a16:creationId xmlns:a16="http://schemas.microsoft.com/office/drawing/2014/main" id="{900FE76C-0C4D-DDD9-0AE9-22254BCF52B9}"/>
              </a:ext>
            </a:extLst>
          </p:cNvPr>
          <p:cNvSpPr>
            <a:spLocks noGrp="1"/>
          </p:cNvSpPr>
          <p:nvPr>
            <p:ph type="subTitle" idx="1"/>
          </p:nvPr>
        </p:nvSpPr>
        <p:spPr>
          <a:xfrm>
            <a:off x="747252" y="1554818"/>
            <a:ext cx="4532671" cy="4938057"/>
          </a:xfrm>
        </p:spPr>
        <p:txBody>
          <a:bodyPr vert="horz" lIns="91440" tIns="45720" rIns="91440" bIns="45720" rtlCol="0" anchor="t">
            <a:noAutofit/>
          </a:bodyPr>
          <a:lstStyle/>
          <a:p>
            <a:pPr indent="-228600" algn="l">
              <a:buFont typeface="Arial" panose="020B0604020202020204" pitchFamily="34" charset="0"/>
              <a:buChar char="•"/>
            </a:pPr>
            <a:r>
              <a:rPr lang="en-US" sz="2000" dirty="0"/>
              <a:t>Dental services is very important in our society, especially in our communities.</a:t>
            </a:r>
          </a:p>
          <a:p>
            <a:pPr indent="-228600" algn="l">
              <a:buFont typeface="Arial" panose="020B0604020202020204" pitchFamily="34" charset="0"/>
              <a:buChar char="•"/>
            </a:pPr>
            <a:r>
              <a:rPr lang="en-US" sz="2000" dirty="0"/>
              <a:t>The service have been with us for a long  time, helping many families. </a:t>
            </a:r>
          </a:p>
          <a:p>
            <a:pPr indent="-228600" algn="l">
              <a:buFont typeface="Arial" panose="020B0604020202020204" pitchFamily="34" charset="0"/>
              <a:buChar char="•"/>
            </a:pPr>
            <a:r>
              <a:rPr lang="en-US" sz="2000" dirty="0"/>
              <a:t>Things changes as we evolve; we will investigate this aspect of Dental services and the impact it made to the generations up to now.</a:t>
            </a:r>
          </a:p>
          <a:p>
            <a:pPr indent="-228600" algn="l">
              <a:buFont typeface="Arial" panose="020B0604020202020204" pitchFamily="34" charset="0"/>
              <a:buChar char="•"/>
            </a:pPr>
            <a:r>
              <a:rPr lang="en-US" sz="2000" dirty="0"/>
              <a:t>It is essential that we know about our Dental service, and the aid given in our communities.</a:t>
            </a:r>
          </a:p>
          <a:p>
            <a:pPr indent="-228600" algn="l">
              <a:buFont typeface="Arial" panose="020B0604020202020204" pitchFamily="34" charset="0"/>
              <a:buChar char="•"/>
            </a:pPr>
            <a:r>
              <a:rPr lang="en-US" sz="2000" dirty="0"/>
              <a:t>Time as pass so quickly, that sometimes we forget where we were and where we are now.</a:t>
            </a:r>
          </a:p>
          <a:p>
            <a:pPr indent="-228600" algn="l">
              <a:buFont typeface="Arial" panose="020B0604020202020204" pitchFamily="34" charset="0"/>
              <a:buChar char="•"/>
            </a:pPr>
            <a:r>
              <a:rPr lang="en-US" sz="2000" dirty="0"/>
              <a:t>Dental service maintain the oral health of  the community.</a:t>
            </a:r>
          </a:p>
        </p:txBody>
      </p:sp>
    </p:spTree>
    <p:extLst>
      <p:ext uri="{BB962C8B-B14F-4D97-AF65-F5344CB8AC3E}">
        <p14:creationId xmlns:p14="http://schemas.microsoft.com/office/powerpoint/2010/main" val="791989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1135A26D-9D47-467E-91F1-31149BF0D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600F10-721D-2595-D7DD-0624F9D6F5D1}"/>
              </a:ext>
            </a:extLst>
          </p:cNvPr>
          <p:cNvSpPr>
            <a:spLocks noGrp="1"/>
          </p:cNvSpPr>
          <p:nvPr>
            <p:ph type="ctrTitle"/>
          </p:nvPr>
        </p:nvSpPr>
        <p:spPr>
          <a:xfrm>
            <a:off x="838201" y="365126"/>
            <a:ext cx="5393360" cy="509946"/>
          </a:xfrm>
        </p:spPr>
        <p:txBody>
          <a:bodyPr vert="horz" lIns="91440" tIns="45720" rIns="91440" bIns="45720" rtlCol="0" anchor="ctr">
            <a:normAutofit fontScale="90000"/>
          </a:bodyPr>
          <a:lstStyle/>
          <a:p>
            <a:pPr algn="l"/>
            <a:r>
              <a:rPr lang="en-US" sz="4400" b="1" dirty="0"/>
              <a:t>Dental services</a:t>
            </a:r>
          </a:p>
        </p:txBody>
      </p:sp>
      <p:sp>
        <p:nvSpPr>
          <p:cNvPr id="1033" name="Freeform: Shape 1032">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19333" y="0"/>
            <a:ext cx="842502" cy="354793"/>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a:extLst>
              <a:ext uri="{FF2B5EF4-FFF2-40B4-BE49-F238E27FC236}">
                <a16:creationId xmlns:a16="http://schemas.microsoft.com/office/drawing/2014/main" id="{E8A9B2B2-22E3-2B3B-914C-CD29A45C0392}"/>
              </a:ext>
            </a:extLst>
          </p:cNvPr>
          <p:cNvSpPr>
            <a:spLocks noGrp="1"/>
          </p:cNvSpPr>
          <p:nvPr>
            <p:ph type="subTitle" idx="1"/>
          </p:nvPr>
        </p:nvSpPr>
        <p:spPr>
          <a:xfrm>
            <a:off x="838200" y="886978"/>
            <a:ext cx="5777628" cy="5963083"/>
          </a:xfrm>
        </p:spPr>
        <p:txBody>
          <a:bodyPr vert="horz" lIns="91440" tIns="45720" rIns="91440" bIns="45720" rtlCol="0" anchor="t">
            <a:noAutofit/>
          </a:bodyPr>
          <a:lstStyle/>
          <a:p>
            <a:pPr marL="342900" indent="-228600" algn="l">
              <a:buFont typeface="Arial" panose="020B0604020202020204" pitchFamily="34" charset="0"/>
              <a:buChar char="•"/>
            </a:pPr>
            <a:r>
              <a:rPr lang="en-US" sz="1800" b="1" dirty="0"/>
              <a:t>The pass </a:t>
            </a:r>
            <a:r>
              <a:rPr lang="en-US" sz="1800" dirty="0"/>
              <a:t>- According to, Forshaw,( 2009 ) dentistry has been around from ancient Egypt. </a:t>
            </a:r>
          </a:p>
          <a:p>
            <a:pPr marL="342900" indent="-228600" algn="l">
              <a:buFont typeface="Arial" panose="020B0604020202020204" pitchFamily="34" charset="0"/>
              <a:buChar char="•"/>
            </a:pPr>
            <a:r>
              <a:rPr lang="en-US" sz="1800" b="1" dirty="0"/>
              <a:t>Origin</a:t>
            </a:r>
            <a:r>
              <a:rPr lang="en-US" sz="1800" dirty="0"/>
              <a:t> - Meanwhile in Briton, dentistry was established in 1948, when the labour Prime Minister Attlee won the election, he went on to establish the NHS(National Health Service) which included dental services (Clement, 2023).</a:t>
            </a:r>
          </a:p>
          <a:p>
            <a:pPr marL="342900" indent="-228600" algn="l">
              <a:buFont typeface="Arial" panose="020B0604020202020204" pitchFamily="34" charset="0"/>
              <a:buChar char="•"/>
            </a:pPr>
            <a:r>
              <a:rPr lang="en-US" sz="1800" dirty="0"/>
              <a:t>Before then you would need save up money to get treatment or to be seen for any condition in the nhs (Brain, nd).</a:t>
            </a:r>
          </a:p>
          <a:p>
            <a:pPr marL="342900" indent="-228600" algn="l">
              <a:buFont typeface="Arial" panose="020B0604020202020204" pitchFamily="34" charset="0"/>
              <a:buChar char="•"/>
            </a:pPr>
            <a:r>
              <a:rPr lang="en-US" sz="1800" b="1" dirty="0"/>
              <a:t>Development</a:t>
            </a:r>
            <a:r>
              <a:rPr lang="en-US" sz="1800" dirty="0"/>
              <a:t> - During his ruling he makes dentistry free for all, therefore there was no barrier to see a dentist, (Clement, 2023).</a:t>
            </a:r>
          </a:p>
          <a:p>
            <a:pPr marL="342900" indent="-228600" algn="l">
              <a:buFont typeface="Arial" panose="020B0604020202020204" pitchFamily="34" charset="0"/>
              <a:buChar char="•"/>
            </a:pPr>
            <a:r>
              <a:rPr lang="en-US" sz="1800" dirty="0"/>
              <a:t> </a:t>
            </a:r>
            <a:r>
              <a:rPr lang="en-US" sz="1800" b="1" dirty="0"/>
              <a:t>Currently</a:t>
            </a:r>
            <a:r>
              <a:rPr lang="en-US" sz="1800" dirty="0"/>
              <a:t> - to see a dentist today you need to pay a free, unless you’re on a benefit but the service is there for everyone.</a:t>
            </a:r>
          </a:p>
          <a:p>
            <a:pPr marL="342900" indent="-228600" algn="l">
              <a:buFont typeface="Arial" panose="020B0604020202020204" pitchFamily="34" charset="0"/>
              <a:buChar char="•"/>
            </a:pPr>
            <a:r>
              <a:rPr lang="en-US" sz="1800" dirty="0"/>
              <a:t> </a:t>
            </a:r>
            <a:r>
              <a:rPr lang="en-US" sz="1800" b="1" dirty="0"/>
              <a:t>Aiding the communities</a:t>
            </a:r>
            <a:r>
              <a:rPr lang="en-US" sz="1800" dirty="0"/>
              <a:t>; although today it may be hard to be seen by a NHS dentist due to waiting time, it is still accessible in the  community settings, (Ehsan, 2022). </a:t>
            </a:r>
          </a:p>
        </p:txBody>
      </p:sp>
      <p:sp>
        <p:nvSpPr>
          <p:cNvPr id="1035" name="Oval 1034">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80791" y="1327365"/>
            <a:ext cx="610857" cy="61085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Freeform: Shape 1036">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19536"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5" name="Picture 4" descr="A group of dentists working on a patient&#10;&#10;Description automatically generated">
            <a:extLst>
              <a:ext uri="{FF2B5EF4-FFF2-40B4-BE49-F238E27FC236}">
                <a16:creationId xmlns:a16="http://schemas.microsoft.com/office/drawing/2014/main" id="{1BE4C0BE-8BB3-CCF9-8D05-004D5B241E43}"/>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352" r="8604" b="-1"/>
          <a:stretch/>
        </p:blipFill>
        <p:spPr>
          <a:xfrm>
            <a:off x="6706774" y="2576836"/>
            <a:ext cx="2533422" cy="2165302"/>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pic>
        <p:nvPicPr>
          <p:cNvPr id="12" name="Picture 11" descr="A dentist showing a patient x-ray&#10;&#10;Description automatically generated">
            <a:extLst>
              <a:ext uri="{FF2B5EF4-FFF2-40B4-BE49-F238E27FC236}">
                <a16:creationId xmlns:a16="http://schemas.microsoft.com/office/drawing/2014/main" id="{E9DF6663-0661-78FE-C083-48CD78E8AB3A}"/>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6131" r="4264" b="-3"/>
          <a:stretch/>
        </p:blipFill>
        <p:spPr>
          <a:xfrm>
            <a:off x="9415185" y="3882616"/>
            <a:ext cx="2533422" cy="2438679"/>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pic>
        <p:nvPicPr>
          <p:cNvPr id="1026" name="Picture 2" descr="Figure 2">
            <a:extLst>
              <a:ext uri="{FF2B5EF4-FFF2-40B4-BE49-F238E27FC236}">
                <a16:creationId xmlns:a16="http://schemas.microsoft.com/office/drawing/2014/main" id="{17876655-C50C-EA66-B4CB-D84F0DB387AB}"/>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9339153" y="1281627"/>
            <a:ext cx="2533423" cy="1456718"/>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a:noFill/>
          <a:extLst>
            <a:ext uri="{909E8E84-426E-40DD-AFC4-6F175D3DCCD1}">
              <a14:hiddenFill xmlns:a14="http://schemas.microsoft.com/office/drawing/2010/main">
                <a:solidFill>
                  <a:srgbClr val="FFFFFF"/>
                </a:solidFill>
              </a14:hiddenFill>
            </a:ext>
          </a:extLst>
        </p:spPr>
      </p:pic>
      <p:sp>
        <p:nvSpPr>
          <p:cNvPr id="1039" name="Arc 1038">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76147" y="5530635"/>
            <a:ext cx="3939038" cy="3939038"/>
          </a:xfrm>
          <a:prstGeom prst="arc">
            <a:avLst>
              <a:gd name="adj1" fmla="val 16200000"/>
              <a:gd name="adj2" fmla="val 20354996"/>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41" name="Freeform: Shape 1040">
            <a:extLst>
              <a:ext uri="{FF2B5EF4-FFF2-40B4-BE49-F238E27FC236}">
                <a16:creationId xmlns:a16="http://schemas.microsoft.com/office/drawing/2014/main" id="{D1B80E9C-CF8A-440B-B8F5-54BF121BF4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19536" y="6066084"/>
            <a:ext cx="1913062" cy="791916"/>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TextBox 5">
            <a:extLst>
              <a:ext uri="{FF2B5EF4-FFF2-40B4-BE49-F238E27FC236}">
                <a16:creationId xmlns:a16="http://schemas.microsoft.com/office/drawing/2014/main" id="{0AFFE753-4482-B9D1-512D-695C8D0DDAF6}"/>
              </a:ext>
            </a:extLst>
          </p:cNvPr>
          <p:cNvSpPr txBox="1"/>
          <p:nvPr/>
        </p:nvSpPr>
        <p:spPr>
          <a:xfrm>
            <a:off x="9737482" y="6657945"/>
            <a:ext cx="245451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flickr.com/photos/public-record-office-victoria/3199894519/">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380861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tooth on a blue screen&#10;&#10;Description automatically generated">
            <a:extLst>
              <a:ext uri="{FF2B5EF4-FFF2-40B4-BE49-F238E27FC236}">
                <a16:creationId xmlns:a16="http://schemas.microsoft.com/office/drawing/2014/main" id="{E862ACFE-8346-B225-7517-6E167C2892F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6236"/>
          <a:stretch/>
        </p:blipFill>
        <p:spPr>
          <a:xfrm>
            <a:off x="2522358" y="10"/>
            <a:ext cx="9669642" cy="6857990"/>
          </a:xfrm>
          <a:prstGeom prst="rect">
            <a:avLst/>
          </a:prstGeom>
        </p:spPr>
      </p:pic>
      <p:sp>
        <p:nvSpPr>
          <p:cNvPr id="40" name="Rectangle 39">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5E0C918-EE57-F27D-6C31-0587B2790CD8}"/>
              </a:ext>
            </a:extLst>
          </p:cNvPr>
          <p:cNvSpPr>
            <a:spLocks noGrp="1"/>
          </p:cNvSpPr>
          <p:nvPr>
            <p:ph type="ctrTitle"/>
          </p:nvPr>
        </p:nvSpPr>
        <p:spPr>
          <a:xfrm>
            <a:off x="952228" y="476867"/>
            <a:ext cx="3973385" cy="791494"/>
          </a:xfrm>
          <a:noFill/>
        </p:spPr>
        <p:txBody>
          <a:bodyPr>
            <a:normAutofit fontScale="90000"/>
          </a:bodyPr>
          <a:lstStyle/>
          <a:p>
            <a:pPr algn="l"/>
            <a:r>
              <a:rPr lang="en-GB" sz="5200" b="1" dirty="0"/>
              <a:t>Conclusion</a:t>
            </a:r>
          </a:p>
        </p:txBody>
      </p:sp>
      <p:sp>
        <p:nvSpPr>
          <p:cNvPr id="3" name="Subtitle 2">
            <a:extLst>
              <a:ext uri="{FF2B5EF4-FFF2-40B4-BE49-F238E27FC236}">
                <a16:creationId xmlns:a16="http://schemas.microsoft.com/office/drawing/2014/main" id="{823A40C3-4896-B041-82A1-0FC7D2BB2054}"/>
              </a:ext>
            </a:extLst>
          </p:cNvPr>
          <p:cNvSpPr>
            <a:spLocks noGrp="1"/>
          </p:cNvSpPr>
          <p:nvPr>
            <p:ph type="subTitle" idx="1"/>
          </p:nvPr>
        </p:nvSpPr>
        <p:spPr>
          <a:xfrm>
            <a:off x="952229" y="1406013"/>
            <a:ext cx="3973386" cy="4975121"/>
          </a:xfrm>
          <a:noFill/>
        </p:spPr>
        <p:txBody>
          <a:bodyPr>
            <a:noAutofit/>
          </a:bodyPr>
          <a:lstStyle/>
          <a:p>
            <a:pPr algn="l"/>
            <a:r>
              <a:rPr lang="en-GB" sz="1800" dirty="0"/>
              <a:t>Dentistry is evolving; more money is needed to put into the dental services. Although it may be difficult  to see a dentist due to waiting time because of the growing population. Therefore, booking appointment in advance is important. Having a six-monthly check will keep in line with visits. We have come a long way, the dental services is been stretched, as the population grows and more dentist is needed alongside other staff,  it is with much needed help that there will need for better pay to maintain and keep the dental services running safely.</a:t>
            </a:r>
          </a:p>
        </p:txBody>
      </p:sp>
      <p:sp>
        <p:nvSpPr>
          <p:cNvPr id="17" name="TextBox 16">
            <a:extLst>
              <a:ext uri="{FF2B5EF4-FFF2-40B4-BE49-F238E27FC236}">
                <a16:creationId xmlns:a16="http://schemas.microsoft.com/office/drawing/2014/main" id="{839D3397-E86F-568A-5AA9-064D448E1F4C}"/>
              </a:ext>
            </a:extLst>
          </p:cNvPr>
          <p:cNvSpPr txBox="1"/>
          <p:nvPr/>
        </p:nvSpPr>
        <p:spPr>
          <a:xfrm>
            <a:off x="9581991" y="6657945"/>
            <a:ext cx="261000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cnaemiliaromagna.it/odontotecnici-facciamo-luce-sul-nuovo-regolamento-europeo/">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2279791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BD76D-2086-B5FB-C4CA-7E0B20390D98}"/>
              </a:ext>
            </a:extLst>
          </p:cNvPr>
          <p:cNvSpPr>
            <a:spLocks noGrp="1"/>
          </p:cNvSpPr>
          <p:nvPr>
            <p:ph type="ctrTitle"/>
          </p:nvPr>
        </p:nvSpPr>
        <p:spPr>
          <a:xfrm>
            <a:off x="1524000" y="334297"/>
            <a:ext cx="9144000" cy="658761"/>
          </a:xfrm>
        </p:spPr>
        <p:txBody>
          <a:bodyPr>
            <a:normAutofit/>
          </a:bodyPr>
          <a:lstStyle/>
          <a:p>
            <a:r>
              <a:rPr lang="en-GB" sz="4000" b="1" dirty="0"/>
              <a:t>References</a:t>
            </a:r>
          </a:p>
        </p:txBody>
      </p:sp>
      <p:sp>
        <p:nvSpPr>
          <p:cNvPr id="3" name="Subtitle 2">
            <a:extLst>
              <a:ext uri="{FF2B5EF4-FFF2-40B4-BE49-F238E27FC236}">
                <a16:creationId xmlns:a16="http://schemas.microsoft.com/office/drawing/2014/main" id="{97EA3655-1D58-FFCA-692E-EFD1681AB3CD}"/>
              </a:ext>
            </a:extLst>
          </p:cNvPr>
          <p:cNvSpPr>
            <a:spLocks noGrp="1"/>
          </p:cNvSpPr>
          <p:nvPr>
            <p:ph type="subTitle" idx="1"/>
          </p:nvPr>
        </p:nvSpPr>
        <p:spPr>
          <a:xfrm>
            <a:off x="1524000" y="993058"/>
            <a:ext cx="9144000" cy="5102942"/>
          </a:xfrm>
        </p:spPr>
        <p:txBody>
          <a:bodyPr>
            <a:normAutofit/>
          </a:bodyPr>
          <a:lstStyle/>
          <a:p>
            <a:pPr algn="l"/>
            <a:r>
              <a:rPr lang="en-GB" dirty="0"/>
              <a:t>Brain, J(nd). Article. Historic uk. </a:t>
            </a:r>
            <a:r>
              <a:rPr lang="en-GB" i="1" dirty="0"/>
              <a:t>The birth of the NHS. </a:t>
            </a:r>
            <a:r>
              <a:rPr lang="en-GB" dirty="0"/>
              <a:t>Available at</a:t>
            </a:r>
          </a:p>
          <a:p>
            <a:pPr algn="l"/>
            <a:r>
              <a:rPr lang="en-GB" dirty="0">
                <a:hlinkClick r:id="rId2"/>
              </a:rPr>
              <a:t>The Birth of the NHS - Historic UK (historic-uk.com)</a:t>
            </a:r>
            <a:r>
              <a:rPr lang="en-GB" dirty="0"/>
              <a:t>. Accessed 27</a:t>
            </a:r>
            <a:r>
              <a:rPr lang="en-GB" baseline="30000" dirty="0"/>
              <a:t>th</a:t>
            </a:r>
            <a:r>
              <a:rPr lang="en-GB" dirty="0"/>
              <a:t> June 2024</a:t>
            </a:r>
          </a:p>
          <a:p>
            <a:pPr algn="l"/>
            <a:r>
              <a:rPr lang="en-GB" dirty="0"/>
              <a:t>Clement, M. (2023). Blog. History of Government. </a:t>
            </a:r>
            <a:r>
              <a:rPr lang="en-GB" i="1" dirty="0"/>
              <a:t>The founding of the NHS:75 years on. </a:t>
            </a:r>
            <a:r>
              <a:rPr lang="en-GB" dirty="0"/>
              <a:t>Available at: </a:t>
            </a:r>
            <a:r>
              <a:rPr lang="en-GB" dirty="0">
                <a:hlinkClick r:id="rId3"/>
              </a:rPr>
              <a:t>https://history.blog.gov.uk/2023/07/13/the-founding-of-the-nhs-75-years-on/</a:t>
            </a:r>
            <a:r>
              <a:rPr lang="en-GB" dirty="0"/>
              <a:t>. Accessed 26</a:t>
            </a:r>
            <a:r>
              <a:rPr lang="en-GB" baseline="30000" dirty="0"/>
              <a:t>th</a:t>
            </a:r>
            <a:r>
              <a:rPr lang="en-GB" dirty="0"/>
              <a:t> June 2024</a:t>
            </a:r>
          </a:p>
          <a:p>
            <a:pPr algn="l"/>
            <a:r>
              <a:rPr lang="en-GB" dirty="0"/>
              <a:t>Ehsan,O (2022). Journal. Online Publication. </a:t>
            </a:r>
            <a:r>
              <a:rPr lang="en-GB" i="1" dirty="0"/>
              <a:t>Oral surgery wait times in NHS secondary dental care in England: a five-year review. </a:t>
            </a:r>
            <a:r>
              <a:rPr lang="en-GB" dirty="0"/>
              <a:t>Available at </a:t>
            </a:r>
            <a:r>
              <a:rPr lang="en-GB" dirty="0">
                <a:hlinkClick r:id="rId4"/>
              </a:rPr>
              <a:t>https://www.nature.com/articles/s41415-022-4138-5</a:t>
            </a:r>
            <a:r>
              <a:rPr lang="en-GB" dirty="0"/>
              <a:t> . Accessed 28</a:t>
            </a:r>
            <a:r>
              <a:rPr lang="en-GB" baseline="30000" dirty="0"/>
              <a:t>th</a:t>
            </a:r>
            <a:r>
              <a:rPr lang="en-GB" dirty="0"/>
              <a:t> June 2024</a:t>
            </a:r>
          </a:p>
          <a:p>
            <a:pPr algn="l"/>
            <a:r>
              <a:rPr lang="en-GB" dirty="0"/>
              <a:t>Forshaw R.J (2009). British Dental Journal. </a:t>
            </a:r>
            <a:r>
              <a:rPr lang="en-GB" i="1" dirty="0"/>
              <a:t>The practice of dentistry in ancient Egypt</a:t>
            </a:r>
            <a:r>
              <a:rPr lang="en-GB" dirty="0"/>
              <a:t>. Vol 206, #9, pp479-488. </a:t>
            </a:r>
          </a:p>
          <a:p>
            <a:pPr algn="l"/>
            <a:endParaRPr lang="en-GB" dirty="0"/>
          </a:p>
        </p:txBody>
      </p:sp>
    </p:spTree>
    <p:extLst>
      <p:ext uri="{BB962C8B-B14F-4D97-AF65-F5344CB8AC3E}">
        <p14:creationId xmlns:p14="http://schemas.microsoft.com/office/powerpoint/2010/main" val="32305049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685D9A3F19FAA42827BE103508D067E" ma:contentTypeVersion="8" ma:contentTypeDescription="Create a new document." ma:contentTypeScope="" ma:versionID="97c25f978cb11ee93b25933ddc834b5b">
  <xsd:schema xmlns:xsd="http://www.w3.org/2001/XMLSchema" xmlns:xs="http://www.w3.org/2001/XMLSchema" xmlns:p="http://schemas.microsoft.com/office/2006/metadata/properties" xmlns:ns3="b6c735d2-3114-479d-9f38-f4e14bc16876" xmlns:ns4="bd58668a-75ed-4e88-8b6f-7357ab2eb406" targetNamespace="http://schemas.microsoft.com/office/2006/metadata/properties" ma:root="true" ma:fieldsID="99dac154cd489dac9840fdbaaaeb595e" ns3:_="" ns4:_="">
    <xsd:import namespace="b6c735d2-3114-479d-9f38-f4e14bc16876"/>
    <xsd:import namespace="bd58668a-75ed-4e88-8b6f-7357ab2eb406"/>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4:SharedWithUsers" minOccurs="0"/>
                <xsd:element ref="ns4:SharedWithDetails" minOccurs="0"/>
                <xsd:element ref="ns4:SharingHintHash"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c735d2-3114-479d-9f38-f4e14bc168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5"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d58668a-75ed-4e88-8b6f-7357ab2eb40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b6c735d2-3114-479d-9f38-f4e14bc1687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ED3503-4620-41A5-B82C-75EC29E93C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6c735d2-3114-479d-9f38-f4e14bc16876"/>
    <ds:schemaRef ds:uri="bd58668a-75ed-4e88-8b6f-7357ab2eb4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F2F166-DEFF-4D15-8BFD-96E5D1730ED8}">
  <ds:schemaRefs>
    <ds:schemaRef ds:uri="http://schemas.microsoft.com/office/2006/metadata/properties"/>
    <ds:schemaRef ds:uri="http://purl.org/dc/dcmitype/"/>
    <ds:schemaRef ds:uri="http://schemas.microsoft.com/office/2006/documentManagement/types"/>
    <ds:schemaRef ds:uri="http://purl.org/dc/terms/"/>
    <ds:schemaRef ds:uri="http://schemas.openxmlformats.org/package/2006/metadata/core-properties"/>
    <ds:schemaRef ds:uri="b6c735d2-3114-479d-9f38-f4e14bc16876"/>
    <ds:schemaRef ds:uri="http://www.w3.org/XML/1998/namespace"/>
    <ds:schemaRef ds:uri="http://schemas.microsoft.com/office/infopath/2007/PartnerControls"/>
    <ds:schemaRef ds:uri="bd58668a-75ed-4e88-8b6f-7357ab2eb406"/>
    <ds:schemaRef ds:uri="http://purl.org/dc/elements/1.1/"/>
  </ds:schemaRefs>
</ds:datastoreItem>
</file>

<file path=customXml/itemProps3.xml><?xml version="1.0" encoding="utf-8"?>
<ds:datastoreItem xmlns:ds="http://schemas.openxmlformats.org/officeDocument/2006/customXml" ds:itemID="{237B6DB6-3757-4880-8B36-AAD1FB0D4D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Integral</Template>
  <TotalTime>18393</TotalTime>
  <Words>632</Words>
  <Application>Microsoft Office PowerPoint</Application>
  <PresentationFormat>Widescreen</PresentationFormat>
  <Paragraphs>30</Paragraphs>
  <Slides>5</Slides>
  <Notes>1</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Name: Moveta Douglas  Module: Introduction to health and social Care Module code: LCHS4003-London Lecturer: Dr. Rachel Cohen Student ID: 2329297</vt:lpstr>
      <vt:lpstr> Introduction</vt:lpstr>
      <vt:lpstr>Dental services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Moveta Douglas  Module: Introduction to health and social Care Module code: LCHS4003-London Lecturer: Dr. Rachel Cohen Student ID: 2329297</dc:title>
  <dc:creator>Moveta Douglas (2329297)</dc:creator>
  <cp:lastModifiedBy>Moveta Douglas (2329297)</cp:lastModifiedBy>
  <cp:revision>10</cp:revision>
  <dcterms:created xsi:type="dcterms:W3CDTF">2024-06-18T07:59:43Z</dcterms:created>
  <dcterms:modified xsi:type="dcterms:W3CDTF">2024-07-08T07:58:07Z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0x0101006685D9A3F19FAA42827BE103508D067E</vt:lpwstr>
  </property>
</Properties>
</file>