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15"/>
  </p:notesMasterIdLst>
  <p:sldIdLst>
    <p:sldId id="256" r:id="rId2"/>
    <p:sldId id="265" r:id="rId3"/>
    <p:sldId id="266" r:id="rId4"/>
    <p:sldId id="263" r:id="rId5"/>
    <p:sldId id="257" r:id="rId6"/>
    <p:sldId id="267" r:id="rId7"/>
    <p:sldId id="258" r:id="rId8"/>
    <p:sldId id="262" r:id="rId9"/>
    <p:sldId id="260" r:id="rId10"/>
    <p:sldId id="264" r:id="rId11"/>
    <p:sldId id="270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AF33F8-792E-44FD-9B8D-293A07D9ABF0}" v="297" dt="2025-05-07T06:35:10.816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843" autoAdjust="0"/>
  </p:normalViewPr>
  <p:slideViewPr>
    <p:cSldViewPr snapToGrid="0">
      <p:cViewPr varScale="1">
        <p:scale>
          <a:sx n="72" d="100"/>
          <a:sy n="72" d="100"/>
        </p:scale>
        <p:origin x="19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melia golgozeanu" userId="482d89e6bff388d9" providerId="LiveId" clId="{FEAF33F8-792E-44FD-9B8D-293A07D9ABF0}"/>
    <pc:docChg chg="undo redo custSel addSld delSld modSld sldOrd addMainMaster delMainMaster">
      <pc:chgData name="camelia golgozeanu" userId="482d89e6bff388d9" providerId="LiveId" clId="{FEAF33F8-792E-44FD-9B8D-293A07D9ABF0}" dt="2025-05-07T06:44:18.777" v="1138"/>
      <pc:docMkLst>
        <pc:docMk/>
      </pc:docMkLst>
      <pc:sldChg chg="addSp delSp modSp new mod modMedia setBg modClrScheme addAnim delAnim modAnim setClrOvrMap chgLayout">
        <pc:chgData name="camelia golgozeanu" userId="482d89e6bff388d9" providerId="LiveId" clId="{FEAF33F8-792E-44FD-9B8D-293A07D9ABF0}" dt="2025-04-30T15:07:46.377" v="252"/>
        <pc:sldMkLst>
          <pc:docMk/>
          <pc:sldMk cId="637401859" sldId="256"/>
        </pc:sldMkLst>
        <pc:spChg chg="mod">
          <ac:chgData name="camelia golgozeanu" userId="482d89e6bff388d9" providerId="LiveId" clId="{FEAF33F8-792E-44FD-9B8D-293A07D9ABF0}" dt="2025-04-30T15:04:57.832" v="245" actId="26606"/>
          <ac:spMkLst>
            <pc:docMk/>
            <pc:sldMk cId="637401859" sldId="256"/>
            <ac:spMk id="2" creationId="{D4B2FA43-392E-90FA-2017-DECCD143478A}"/>
          </ac:spMkLst>
        </pc:spChg>
        <pc:spChg chg="mod">
          <ac:chgData name="camelia golgozeanu" userId="482d89e6bff388d9" providerId="LiveId" clId="{FEAF33F8-792E-44FD-9B8D-293A07D9ABF0}" dt="2025-04-30T15:04:57.832" v="245" actId="26606"/>
          <ac:spMkLst>
            <pc:docMk/>
            <pc:sldMk cId="637401859" sldId="256"/>
            <ac:spMk id="3" creationId="{F149675D-4DEF-916B-D0BF-CDB5D2F816BA}"/>
          </ac:spMkLst>
        </pc:spChg>
        <pc:spChg chg="add">
          <ac:chgData name="camelia golgozeanu" userId="482d89e6bff388d9" providerId="LiveId" clId="{FEAF33F8-792E-44FD-9B8D-293A07D9ABF0}" dt="2025-04-30T15:04:57.832" v="245" actId="26606"/>
          <ac:spMkLst>
            <pc:docMk/>
            <pc:sldMk cId="637401859" sldId="256"/>
            <ac:spMk id="49" creationId="{A88F843D-1C1B-C740-AC27-E3238D0F5F47}"/>
          </ac:spMkLst>
        </pc:spChg>
        <pc:spChg chg="add">
          <ac:chgData name="camelia golgozeanu" userId="482d89e6bff388d9" providerId="LiveId" clId="{FEAF33F8-792E-44FD-9B8D-293A07D9ABF0}" dt="2025-04-30T15:04:57.832" v="245" actId="26606"/>
          <ac:spMkLst>
            <pc:docMk/>
            <pc:sldMk cId="637401859" sldId="256"/>
            <ac:spMk id="50" creationId="{A21C8291-E3D5-4240-8FF4-E5213CBCC453}"/>
          </ac:spMkLst>
        </pc:spChg>
        <pc:spChg chg="add">
          <ac:chgData name="camelia golgozeanu" userId="482d89e6bff388d9" providerId="LiveId" clId="{FEAF33F8-792E-44FD-9B8D-293A07D9ABF0}" dt="2025-04-30T15:04:57.832" v="245" actId="26606"/>
          <ac:spMkLst>
            <pc:docMk/>
            <pc:sldMk cId="637401859" sldId="256"/>
            <ac:spMk id="51" creationId="{08B44AFE-C181-7047-8CC9-CA00BD385EEA}"/>
          </ac:spMkLst>
        </pc:spChg>
        <pc:picChg chg="add mod ord">
          <ac:chgData name="camelia golgozeanu" userId="482d89e6bff388d9" providerId="LiveId" clId="{FEAF33F8-792E-44FD-9B8D-293A07D9ABF0}" dt="2025-04-30T15:06:42.719" v="249" actId="14100"/>
          <ac:picMkLst>
            <pc:docMk/>
            <pc:sldMk cId="637401859" sldId="256"/>
            <ac:picMk id="6" creationId="{45A9DAB6-FFCE-42D0-52BB-9109469C0530}"/>
          </ac:picMkLst>
        </pc:picChg>
      </pc:sldChg>
      <pc:sldChg chg="addSp delSp modSp new mod ord setBg modAnim">
        <pc:chgData name="camelia golgozeanu" userId="482d89e6bff388d9" providerId="LiveId" clId="{FEAF33F8-792E-44FD-9B8D-293A07D9ABF0}" dt="2025-05-05T12:50:32.211" v="1086"/>
        <pc:sldMkLst>
          <pc:docMk/>
          <pc:sldMk cId="1371891246" sldId="257"/>
        </pc:sldMkLst>
        <pc:spChg chg="mod">
          <ac:chgData name="camelia golgozeanu" userId="482d89e6bff388d9" providerId="LiveId" clId="{FEAF33F8-792E-44FD-9B8D-293A07D9ABF0}" dt="2025-05-05T08:15:46.355" v="629" actId="255"/>
          <ac:spMkLst>
            <pc:docMk/>
            <pc:sldMk cId="1371891246" sldId="257"/>
            <ac:spMk id="2" creationId="{19CF59B9-C9D8-5818-090F-DBC8689BF857}"/>
          </ac:spMkLst>
        </pc:spChg>
        <pc:spChg chg="add mod">
          <ac:chgData name="camelia golgozeanu" userId="482d89e6bff388d9" providerId="LiveId" clId="{FEAF33F8-792E-44FD-9B8D-293A07D9ABF0}" dt="2025-05-05T08:55:53.695" v="808"/>
          <ac:spMkLst>
            <pc:docMk/>
            <pc:sldMk cId="1371891246" sldId="257"/>
            <ac:spMk id="3" creationId="{05F71315-C483-225A-618A-125E80D9122D}"/>
          </ac:spMkLst>
        </pc:spChg>
        <pc:spChg chg="add mod">
          <ac:chgData name="camelia golgozeanu" userId="482d89e6bff388d9" providerId="LiveId" clId="{FEAF33F8-792E-44FD-9B8D-293A07D9ABF0}" dt="2025-05-05T09:22:15.497" v="918" actId="1076"/>
          <ac:spMkLst>
            <pc:docMk/>
            <pc:sldMk cId="1371891246" sldId="257"/>
            <ac:spMk id="8" creationId="{CFB31F90-4B2C-D369-58F9-BB15FB61D612}"/>
          </ac:spMkLst>
        </pc:spChg>
        <pc:spChg chg="add">
          <ac:chgData name="camelia golgozeanu" userId="482d89e6bff388d9" providerId="LiveId" clId="{FEAF33F8-792E-44FD-9B8D-293A07D9ABF0}" dt="2025-04-29T16:27:51.419" v="32" actId="26606"/>
          <ac:spMkLst>
            <pc:docMk/>
            <pc:sldMk cId="1371891246" sldId="257"/>
            <ac:spMk id="24" creationId="{C868C70C-E5C4-CD47-888C-FCB3373B6D38}"/>
          </ac:spMkLst>
        </pc:spChg>
        <pc:spChg chg="add">
          <ac:chgData name="camelia golgozeanu" userId="482d89e6bff388d9" providerId="LiveId" clId="{FEAF33F8-792E-44FD-9B8D-293A07D9ABF0}" dt="2025-04-29T16:27:51.419" v="32" actId="26606"/>
          <ac:spMkLst>
            <pc:docMk/>
            <pc:sldMk cId="1371891246" sldId="257"/>
            <ac:spMk id="25" creationId="{15A8DDA3-B4FC-D445-AA06-C92ABAE24BAB}"/>
          </ac:spMkLst>
        </pc:spChg>
        <pc:spChg chg="add">
          <ac:chgData name="camelia golgozeanu" userId="482d89e6bff388d9" providerId="LiveId" clId="{FEAF33F8-792E-44FD-9B8D-293A07D9ABF0}" dt="2025-04-29T16:27:51.419" v="32" actId="26606"/>
          <ac:spMkLst>
            <pc:docMk/>
            <pc:sldMk cId="1371891246" sldId="257"/>
            <ac:spMk id="26" creationId="{9FD0692D-A304-5E4A-BCD9-C00690321FBC}"/>
          </ac:spMkLst>
        </pc:spChg>
        <pc:graphicFrameChg chg="add mod">
          <ac:chgData name="camelia golgozeanu" userId="482d89e6bff388d9" providerId="LiveId" clId="{FEAF33F8-792E-44FD-9B8D-293A07D9ABF0}" dt="2025-05-05T08:17:55.832" v="640" actId="20577"/>
          <ac:graphicFrameMkLst>
            <pc:docMk/>
            <pc:sldMk cId="1371891246" sldId="257"/>
            <ac:graphicFrameMk id="27" creationId="{7DF3AF95-C529-8C8D-DFFA-D8DF0B28DD8A}"/>
          </ac:graphicFrameMkLst>
        </pc:graphicFrameChg>
        <pc:picChg chg="add mod">
          <ac:chgData name="camelia golgozeanu" userId="482d89e6bff388d9" providerId="LiveId" clId="{FEAF33F8-792E-44FD-9B8D-293A07D9ABF0}" dt="2025-05-05T09:22:38.389" v="922" actId="14100"/>
          <ac:picMkLst>
            <pc:docMk/>
            <pc:sldMk cId="1371891246" sldId="257"/>
            <ac:picMk id="7" creationId="{6D62E2A1-719D-4495-0B5D-1C19FB6FE50B}"/>
          </ac:picMkLst>
        </pc:picChg>
      </pc:sldChg>
      <pc:sldChg chg="addSp delSp modSp new mod setBg modAnim">
        <pc:chgData name="camelia golgozeanu" userId="482d89e6bff388d9" providerId="LiveId" clId="{FEAF33F8-792E-44FD-9B8D-293A07D9ABF0}" dt="2025-05-07T06:35:10.816" v="1111" actId="20577"/>
        <pc:sldMkLst>
          <pc:docMk/>
          <pc:sldMk cId="3549649676" sldId="258"/>
        </pc:sldMkLst>
        <pc:spChg chg="mod">
          <ac:chgData name="camelia golgozeanu" userId="482d89e6bff388d9" providerId="LiveId" clId="{FEAF33F8-792E-44FD-9B8D-293A07D9ABF0}" dt="2025-05-05T08:29:50.858" v="739" actId="14100"/>
          <ac:spMkLst>
            <pc:docMk/>
            <pc:sldMk cId="3549649676" sldId="258"/>
            <ac:spMk id="2" creationId="{E4F7CDE4-EBA0-7EBE-E256-1A55B0E742AB}"/>
          </ac:spMkLst>
        </pc:spChg>
        <pc:spChg chg="add mod">
          <ac:chgData name="camelia golgozeanu" userId="482d89e6bff388d9" providerId="LiveId" clId="{FEAF33F8-792E-44FD-9B8D-293A07D9ABF0}" dt="2025-05-07T06:35:10.816" v="1111" actId="20577"/>
          <ac:spMkLst>
            <pc:docMk/>
            <pc:sldMk cId="3549649676" sldId="258"/>
            <ac:spMk id="23" creationId="{252A5B64-412A-1767-4B30-E899D4AA436E}"/>
          </ac:spMkLst>
        </pc:spChg>
        <pc:spChg chg="add mod">
          <ac:chgData name="camelia golgozeanu" userId="482d89e6bff388d9" providerId="LiveId" clId="{FEAF33F8-792E-44FD-9B8D-293A07D9ABF0}" dt="2025-05-05T08:57:17.228" v="812"/>
          <ac:spMkLst>
            <pc:docMk/>
            <pc:sldMk cId="3549649676" sldId="258"/>
            <ac:spMk id="24" creationId="{438FE6BE-CDA4-11C4-5035-FC1944938224}"/>
          </ac:spMkLst>
        </pc:spChg>
        <pc:spChg chg="add">
          <ac:chgData name="camelia golgozeanu" userId="482d89e6bff388d9" providerId="LiveId" clId="{FEAF33F8-792E-44FD-9B8D-293A07D9ABF0}" dt="2025-04-30T16:06:03.765" v="550" actId="26606"/>
          <ac:spMkLst>
            <pc:docMk/>
            <pc:sldMk cId="3549649676" sldId="258"/>
            <ac:spMk id="26" creationId="{CCC95119-6D9D-3542-9E0E-4171B33DC9CA}"/>
          </ac:spMkLst>
        </pc:spChg>
        <pc:spChg chg="add">
          <ac:chgData name="camelia golgozeanu" userId="482d89e6bff388d9" providerId="LiveId" clId="{FEAF33F8-792E-44FD-9B8D-293A07D9ABF0}" dt="2025-04-30T16:06:03.765" v="550" actId="26606"/>
          <ac:spMkLst>
            <pc:docMk/>
            <pc:sldMk cId="3549649676" sldId="258"/>
            <ac:spMk id="28" creationId="{EFC92F19-7317-314C-81B7-43B8B687F4E4}"/>
          </ac:spMkLst>
        </pc:spChg>
        <pc:spChg chg="add">
          <ac:chgData name="camelia golgozeanu" userId="482d89e6bff388d9" providerId="LiveId" clId="{FEAF33F8-792E-44FD-9B8D-293A07D9ABF0}" dt="2025-04-30T16:06:03.765" v="550" actId="26606"/>
          <ac:spMkLst>
            <pc:docMk/>
            <pc:sldMk cId="3549649676" sldId="258"/>
            <ac:spMk id="30" creationId="{C868C70C-E5C4-CD47-888C-FCB3373B6D38}"/>
          </ac:spMkLst>
        </pc:spChg>
        <pc:spChg chg="add">
          <ac:chgData name="camelia golgozeanu" userId="482d89e6bff388d9" providerId="LiveId" clId="{FEAF33F8-792E-44FD-9B8D-293A07D9ABF0}" dt="2025-04-30T16:06:03.765" v="550" actId="26606"/>
          <ac:spMkLst>
            <pc:docMk/>
            <pc:sldMk cId="3549649676" sldId="258"/>
            <ac:spMk id="32" creationId="{6DA97320-228E-48F3-BCFA-423F983C8557}"/>
          </ac:spMkLst>
        </pc:spChg>
        <pc:spChg chg="add">
          <ac:chgData name="camelia golgozeanu" userId="482d89e6bff388d9" providerId="LiveId" clId="{FEAF33F8-792E-44FD-9B8D-293A07D9ABF0}" dt="2025-04-30T16:06:03.765" v="550" actId="26606"/>
          <ac:spMkLst>
            <pc:docMk/>
            <pc:sldMk cId="3549649676" sldId="258"/>
            <ac:spMk id="34" creationId="{2C9F0975-851A-4FEC-B19A-6EC12C0D540C}"/>
          </ac:spMkLst>
        </pc:spChg>
        <pc:picChg chg="add">
          <ac:chgData name="camelia golgozeanu" userId="482d89e6bff388d9" providerId="LiveId" clId="{FEAF33F8-792E-44FD-9B8D-293A07D9ABF0}" dt="2025-04-29T16:29:13.719" v="37" actId="26606"/>
          <ac:picMkLst>
            <pc:docMk/>
            <pc:sldMk cId="3549649676" sldId="258"/>
            <ac:picMk id="7" creationId="{5C36CB51-7CD6-218C-3658-21D0B1BD763F}"/>
          </ac:picMkLst>
        </pc:picChg>
        <pc:picChg chg="add mod">
          <ac:chgData name="camelia golgozeanu" userId="482d89e6bff388d9" providerId="LiveId" clId="{FEAF33F8-792E-44FD-9B8D-293A07D9ABF0}" dt="2025-05-05T08:45:39.055" v="764" actId="1076"/>
          <ac:picMkLst>
            <pc:docMk/>
            <pc:sldMk cId="3549649676" sldId="258"/>
            <ac:picMk id="19" creationId="{0CEE6EFE-2255-490C-A945-EC1DCF0312C8}"/>
          </ac:picMkLst>
        </pc:picChg>
        <pc:picChg chg="add mod">
          <ac:chgData name="camelia golgozeanu" userId="482d89e6bff388d9" providerId="LiveId" clId="{FEAF33F8-792E-44FD-9B8D-293A07D9ABF0}" dt="2025-05-05T08:46:11.093" v="769" actId="1076"/>
          <ac:picMkLst>
            <pc:docMk/>
            <pc:sldMk cId="3549649676" sldId="258"/>
            <ac:picMk id="21" creationId="{1C2CAF76-6CED-6C96-F9D9-257F6B8E1933}"/>
          </ac:picMkLst>
        </pc:picChg>
      </pc:sldChg>
      <pc:sldChg chg="addSp delSp modSp new del mod setBg">
        <pc:chgData name="camelia golgozeanu" userId="482d89e6bff388d9" providerId="LiveId" clId="{FEAF33F8-792E-44FD-9B8D-293A07D9ABF0}" dt="2025-05-05T08:48:44.469" v="780" actId="2696"/>
        <pc:sldMkLst>
          <pc:docMk/>
          <pc:sldMk cId="1471307046" sldId="259"/>
        </pc:sldMkLst>
      </pc:sldChg>
      <pc:sldChg chg="addSp delSp modSp new mod ord modAnim">
        <pc:chgData name="camelia golgozeanu" userId="482d89e6bff388d9" providerId="LiveId" clId="{FEAF33F8-792E-44FD-9B8D-293A07D9ABF0}" dt="2025-05-05T12:52:33.419" v="1098"/>
        <pc:sldMkLst>
          <pc:docMk/>
          <pc:sldMk cId="752406269" sldId="260"/>
        </pc:sldMkLst>
        <pc:spChg chg="mod">
          <ac:chgData name="camelia golgozeanu" userId="482d89e6bff388d9" providerId="LiveId" clId="{FEAF33F8-792E-44FD-9B8D-293A07D9ABF0}" dt="2025-05-05T08:27:33.262" v="723"/>
          <ac:spMkLst>
            <pc:docMk/>
            <pc:sldMk cId="752406269" sldId="260"/>
            <ac:spMk id="2" creationId="{18684746-C4A6-8465-1652-40B0C843D894}"/>
          </ac:spMkLst>
        </pc:spChg>
        <pc:spChg chg="add mod">
          <ac:chgData name="camelia golgozeanu" userId="482d89e6bff388d9" providerId="LiveId" clId="{FEAF33F8-792E-44FD-9B8D-293A07D9ABF0}" dt="2025-05-05T08:28:16.723" v="733"/>
          <ac:spMkLst>
            <pc:docMk/>
            <pc:sldMk cId="752406269" sldId="260"/>
            <ac:spMk id="4" creationId="{6FE2CA70-89F7-F2C2-2BD6-9E9D0DC6BAE0}"/>
          </ac:spMkLst>
        </pc:spChg>
        <pc:spChg chg="add mod">
          <ac:chgData name="camelia golgozeanu" userId="482d89e6bff388d9" providerId="LiveId" clId="{FEAF33F8-792E-44FD-9B8D-293A07D9ABF0}" dt="2025-05-05T08:58:37.160" v="817"/>
          <ac:spMkLst>
            <pc:docMk/>
            <pc:sldMk cId="752406269" sldId="260"/>
            <ac:spMk id="5" creationId="{05076C5E-02FC-E835-A579-42D3BA6CD1CA}"/>
          </ac:spMkLst>
        </pc:spChg>
        <pc:spChg chg="add mod">
          <ac:chgData name="camelia golgozeanu" userId="482d89e6bff388d9" providerId="LiveId" clId="{FEAF33F8-792E-44FD-9B8D-293A07D9ABF0}" dt="2025-05-05T09:33:19.801" v="939" actId="14100"/>
          <ac:spMkLst>
            <pc:docMk/>
            <pc:sldMk cId="752406269" sldId="260"/>
            <ac:spMk id="8" creationId="{142790E3-29EF-B35A-C7B0-DF80E6580DDF}"/>
          </ac:spMkLst>
        </pc:spChg>
        <pc:picChg chg="add mod">
          <ac:chgData name="camelia golgozeanu" userId="482d89e6bff388d9" providerId="LiveId" clId="{FEAF33F8-792E-44FD-9B8D-293A07D9ABF0}" dt="2025-05-05T09:33:19.801" v="939" actId="14100"/>
          <ac:picMkLst>
            <pc:docMk/>
            <pc:sldMk cId="752406269" sldId="260"/>
            <ac:picMk id="7" creationId="{AB490A8B-DA25-2FD9-CFC7-794DF4FE0F31}"/>
          </ac:picMkLst>
        </pc:picChg>
      </pc:sldChg>
      <pc:sldChg chg="addSp delSp modSp new del mod ord setBg">
        <pc:chgData name="camelia golgozeanu" userId="482d89e6bff388d9" providerId="LiveId" clId="{FEAF33F8-792E-44FD-9B8D-293A07D9ABF0}" dt="2025-05-05T08:48:39.352" v="779" actId="2696"/>
        <pc:sldMkLst>
          <pc:docMk/>
          <pc:sldMk cId="2360750334" sldId="261"/>
        </pc:sldMkLst>
      </pc:sldChg>
      <pc:sldChg chg="addSp delSp modSp new mod ord setBg modAnim">
        <pc:chgData name="camelia golgozeanu" userId="482d89e6bff388d9" providerId="LiveId" clId="{FEAF33F8-792E-44FD-9B8D-293A07D9ABF0}" dt="2025-05-05T12:52:14.891" v="1096"/>
        <pc:sldMkLst>
          <pc:docMk/>
          <pc:sldMk cId="628217001" sldId="262"/>
        </pc:sldMkLst>
        <pc:spChg chg="add mod">
          <ac:chgData name="camelia golgozeanu" userId="482d89e6bff388d9" providerId="LiveId" clId="{FEAF33F8-792E-44FD-9B8D-293A07D9ABF0}" dt="2025-05-05T08:23:38.066" v="696" actId="27636"/>
          <ac:spMkLst>
            <pc:docMk/>
            <pc:sldMk cId="628217001" sldId="262"/>
            <ac:spMk id="3" creationId="{D6D9DA10-EC71-2D59-962C-036B511E9962}"/>
          </ac:spMkLst>
        </pc:spChg>
        <pc:spChg chg="add mod">
          <ac:chgData name="camelia golgozeanu" userId="482d89e6bff388d9" providerId="LiveId" clId="{FEAF33F8-792E-44FD-9B8D-293A07D9ABF0}" dt="2025-05-05T08:26:41.970" v="722" actId="14100"/>
          <ac:spMkLst>
            <pc:docMk/>
            <pc:sldMk cId="628217001" sldId="262"/>
            <ac:spMk id="6" creationId="{A89A7ACB-8EBF-0564-5378-79547F6E66D4}"/>
          </ac:spMkLst>
        </pc:spChg>
        <pc:spChg chg="add mod">
          <ac:chgData name="camelia golgozeanu" userId="482d89e6bff388d9" providerId="LiveId" clId="{FEAF33F8-792E-44FD-9B8D-293A07D9ABF0}" dt="2025-05-05T08:58:01.899" v="814"/>
          <ac:spMkLst>
            <pc:docMk/>
            <pc:sldMk cId="628217001" sldId="262"/>
            <ac:spMk id="7" creationId="{9EC17632-30AC-9B6F-CC6F-A0CBBE434E65}"/>
          </ac:spMkLst>
        </pc:spChg>
        <pc:spChg chg="add mod">
          <ac:chgData name="camelia golgozeanu" userId="482d89e6bff388d9" providerId="LiveId" clId="{FEAF33F8-792E-44FD-9B8D-293A07D9ABF0}" dt="2025-05-05T09:25:53.148" v="933" actId="1076"/>
          <ac:spMkLst>
            <pc:docMk/>
            <pc:sldMk cId="628217001" sldId="262"/>
            <ac:spMk id="10" creationId="{23EA54A6-6008-17F4-CD39-58BCC0A474C7}"/>
          </ac:spMkLst>
        </pc:spChg>
        <pc:spChg chg="add">
          <ac:chgData name="camelia golgozeanu" userId="482d89e6bff388d9" providerId="LiveId" clId="{FEAF33F8-792E-44FD-9B8D-293A07D9ABF0}" dt="2025-04-29T16:53:56.514" v="124" actId="26606"/>
          <ac:spMkLst>
            <pc:docMk/>
            <pc:sldMk cId="628217001" sldId="262"/>
            <ac:spMk id="24" creationId="{2D03A0B2-4A2F-D846-A5E6-FB7CB9A031F7}"/>
          </ac:spMkLst>
        </pc:spChg>
        <pc:spChg chg="add">
          <ac:chgData name="camelia golgozeanu" userId="482d89e6bff388d9" providerId="LiveId" clId="{FEAF33F8-792E-44FD-9B8D-293A07D9ABF0}" dt="2025-04-29T16:53:56.514" v="124" actId="26606"/>
          <ac:spMkLst>
            <pc:docMk/>
            <pc:sldMk cId="628217001" sldId="262"/>
            <ac:spMk id="25" creationId="{7F573F1D-73A7-FB41-BCAD-FC9AA7DEF4F5}"/>
          </ac:spMkLst>
        </pc:spChg>
        <pc:spChg chg="add">
          <ac:chgData name="camelia golgozeanu" userId="482d89e6bff388d9" providerId="LiveId" clId="{FEAF33F8-792E-44FD-9B8D-293A07D9ABF0}" dt="2025-04-29T16:53:56.514" v="124" actId="26606"/>
          <ac:spMkLst>
            <pc:docMk/>
            <pc:sldMk cId="628217001" sldId="262"/>
            <ac:spMk id="26" creationId="{A88F843D-1C1B-C740-AC27-E3238D0F5F47}"/>
          </ac:spMkLst>
        </pc:spChg>
        <pc:spChg chg="add">
          <ac:chgData name="camelia golgozeanu" userId="482d89e6bff388d9" providerId="LiveId" clId="{FEAF33F8-792E-44FD-9B8D-293A07D9ABF0}" dt="2025-04-29T16:53:56.514" v="124" actId="26606"/>
          <ac:spMkLst>
            <pc:docMk/>
            <pc:sldMk cId="628217001" sldId="262"/>
            <ac:spMk id="27" creationId="{A21C8291-E3D5-4240-8FF4-E5213CBCC453}"/>
          </ac:spMkLst>
        </pc:spChg>
        <pc:spChg chg="add">
          <ac:chgData name="camelia golgozeanu" userId="482d89e6bff388d9" providerId="LiveId" clId="{FEAF33F8-792E-44FD-9B8D-293A07D9ABF0}" dt="2025-04-29T16:53:56.514" v="124" actId="26606"/>
          <ac:spMkLst>
            <pc:docMk/>
            <pc:sldMk cId="628217001" sldId="262"/>
            <ac:spMk id="28" creationId="{08B44AFE-C181-7047-8CC9-CA00BD385EEA}"/>
          </ac:spMkLst>
        </pc:spChg>
        <pc:picChg chg="add mod">
          <ac:chgData name="camelia golgozeanu" userId="482d89e6bff388d9" providerId="LiveId" clId="{FEAF33F8-792E-44FD-9B8D-293A07D9ABF0}" dt="2025-05-05T09:25:30.556" v="932" actId="962"/>
          <ac:picMkLst>
            <pc:docMk/>
            <pc:sldMk cId="628217001" sldId="262"/>
            <ac:picMk id="9" creationId="{0AB9D1DB-F86C-B478-D2C5-9D5460EC6C0D}"/>
          </ac:picMkLst>
        </pc:picChg>
      </pc:sldChg>
      <pc:sldChg chg="addSp delSp modSp new mod ord modAnim">
        <pc:chgData name="camelia golgozeanu" userId="482d89e6bff388d9" providerId="LiveId" clId="{FEAF33F8-792E-44FD-9B8D-293A07D9ABF0}" dt="2025-05-05T12:49:37.540" v="1075"/>
        <pc:sldMkLst>
          <pc:docMk/>
          <pc:sldMk cId="3183620864" sldId="263"/>
        </pc:sldMkLst>
        <pc:spChg chg="add mod">
          <ac:chgData name="camelia golgozeanu" userId="482d89e6bff388d9" providerId="LiveId" clId="{FEAF33F8-792E-44FD-9B8D-293A07D9ABF0}" dt="2025-05-05T08:13:06.674" v="624"/>
          <ac:spMkLst>
            <pc:docMk/>
            <pc:sldMk cId="3183620864" sldId="263"/>
            <ac:spMk id="3" creationId="{664FE70A-DA58-76EC-B275-C8151858912C}"/>
          </ac:spMkLst>
        </pc:spChg>
        <pc:spChg chg="add mod">
          <ac:chgData name="camelia golgozeanu" userId="482d89e6bff388d9" providerId="LiveId" clId="{FEAF33F8-792E-44FD-9B8D-293A07D9ABF0}" dt="2025-05-05T08:12:53.368" v="623" actId="255"/>
          <ac:spMkLst>
            <pc:docMk/>
            <pc:sldMk cId="3183620864" sldId="263"/>
            <ac:spMk id="5" creationId="{8E9CB739-7E30-F9FE-DF9C-F928B76ECBC1}"/>
          </ac:spMkLst>
        </pc:spChg>
        <pc:spChg chg="add mod">
          <ac:chgData name="camelia golgozeanu" userId="482d89e6bff388d9" providerId="LiveId" clId="{FEAF33F8-792E-44FD-9B8D-293A07D9ABF0}" dt="2025-05-05T08:55:11.489" v="805"/>
          <ac:spMkLst>
            <pc:docMk/>
            <pc:sldMk cId="3183620864" sldId="263"/>
            <ac:spMk id="6" creationId="{18BA0568-B5F8-E4B3-E220-8293B1368227}"/>
          </ac:spMkLst>
        </pc:spChg>
        <pc:spChg chg="add mod">
          <ac:chgData name="camelia golgozeanu" userId="482d89e6bff388d9" providerId="LiveId" clId="{FEAF33F8-792E-44FD-9B8D-293A07D9ABF0}" dt="2025-05-05T09:20:14.847" v="910" actId="14100"/>
          <ac:spMkLst>
            <pc:docMk/>
            <pc:sldMk cId="3183620864" sldId="263"/>
            <ac:spMk id="18" creationId="{70727B3C-F41E-BE68-3EAF-D75A17379191}"/>
          </ac:spMkLst>
        </pc:spChg>
        <pc:picChg chg="add mod">
          <ac:chgData name="camelia golgozeanu" userId="482d89e6bff388d9" providerId="LiveId" clId="{FEAF33F8-792E-44FD-9B8D-293A07D9ABF0}" dt="2025-05-05T09:20:16.841" v="912" actId="962"/>
          <ac:picMkLst>
            <pc:docMk/>
            <pc:sldMk cId="3183620864" sldId="263"/>
            <ac:picMk id="17" creationId="{34A2AB70-589F-5428-1A8E-97625C20899A}"/>
          </ac:picMkLst>
        </pc:picChg>
      </pc:sldChg>
      <pc:sldChg chg="addSp delSp modSp new mod ord setBg modAnim">
        <pc:chgData name="camelia golgozeanu" userId="482d89e6bff388d9" providerId="LiveId" clId="{FEAF33F8-792E-44FD-9B8D-293A07D9ABF0}" dt="2025-05-05T12:53:47.195" v="1109"/>
        <pc:sldMkLst>
          <pc:docMk/>
          <pc:sldMk cId="2765463134" sldId="264"/>
        </pc:sldMkLst>
        <pc:spChg chg="mod or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2" creationId="{6CCEBEC2-F7FC-CFE4-9F64-5C9DCC2F351A}"/>
          </ac:spMkLst>
        </pc:spChg>
        <pc:spChg chg="mo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4" creationId="{6EA47E38-5B6A-DBDC-7D95-F28194F80EF1}"/>
          </ac:spMkLst>
        </pc:spChg>
        <pc:spChg chg="add mod">
          <ac:chgData name="camelia golgozeanu" userId="482d89e6bff388d9" providerId="LiveId" clId="{FEAF33F8-792E-44FD-9B8D-293A07D9ABF0}" dt="2025-05-05T08:47:48.575" v="778" actId="1076"/>
          <ac:spMkLst>
            <pc:docMk/>
            <pc:sldMk cId="2765463134" sldId="264"/>
            <ac:spMk id="5" creationId="{6FCD9AAC-0376-6CDD-0D69-D107B7A4543B}"/>
          </ac:spMkLst>
        </pc:spChg>
        <pc:spChg chg="add mod">
          <ac:chgData name="camelia golgozeanu" userId="482d89e6bff388d9" providerId="LiveId" clId="{FEAF33F8-792E-44FD-9B8D-293A07D9ABF0}" dt="2025-05-05T08:59:08.304" v="820"/>
          <ac:spMkLst>
            <pc:docMk/>
            <pc:sldMk cId="2765463134" sldId="264"/>
            <ac:spMk id="7" creationId="{4519A045-4F08-4C2D-3176-5C53FA356C9E}"/>
          </ac:spMkLst>
        </pc:spChg>
        <pc:spChg chg="ad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11" creationId="{CCC95119-6D9D-3542-9E0E-4171B33DC9CA}"/>
          </ac:spMkLst>
        </pc:spChg>
        <pc:spChg chg="ad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13" creationId="{EFC92F19-7317-314C-81B7-43B8B687F4E4}"/>
          </ac:spMkLst>
        </pc:spChg>
        <pc:spChg chg="ad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15" creationId="{C868C70C-E5C4-CD47-888C-FCB3373B6D38}"/>
          </ac:spMkLst>
        </pc:spChg>
        <pc:spChg chg="ad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17" creationId="{F7C9FD24-3092-E04F-925D-C1183BF54C06}"/>
          </ac:spMkLst>
        </pc:spChg>
        <pc:spChg chg="ad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19" creationId="{D8C68F39-5E8A-844C-A8FD-394F253C1E5F}"/>
          </ac:spMkLst>
        </pc:spChg>
        <pc:spChg chg="add">
          <ac:chgData name="camelia golgozeanu" userId="482d89e6bff388d9" providerId="LiveId" clId="{FEAF33F8-792E-44FD-9B8D-293A07D9ABF0}" dt="2025-04-29T17:02:11.650" v="184" actId="26606"/>
          <ac:spMkLst>
            <pc:docMk/>
            <pc:sldMk cId="2765463134" sldId="264"/>
            <ac:spMk id="21" creationId="{BC583CEB-AC2B-2640-94F6-5958E6BC5BAB}"/>
          </ac:spMkLst>
        </pc:spChg>
        <pc:picChg chg="add mod">
          <ac:chgData name="camelia golgozeanu" userId="482d89e6bff388d9" providerId="LiveId" clId="{FEAF33F8-792E-44FD-9B8D-293A07D9ABF0}" dt="2025-05-05T12:53:30.695" v="1106" actId="1076"/>
          <ac:picMkLst>
            <pc:docMk/>
            <pc:sldMk cId="2765463134" sldId="264"/>
            <ac:picMk id="6" creationId="{798F1B5F-34A0-55D4-6EE4-DFD113BC180E}"/>
          </ac:picMkLst>
        </pc:picChg>
      </pc:sldChg>
      <pc:sldChg chg="addSp delSp modSp new mod modTransition setBg modAnim">
        <pc:chgData name="camelia golgozeanu" userId="482d89e6bff388d9" providerId="LiveId" clId="{FEAF33F8-792E-44FD-9B8D-293A07D9ABF0}" dt="2025-05-05T12:49:07.583" v="1072"/>
        <pc:sldMkLst>
          <pc:docMk/>
          <pc:sldMk cId="1970587177" sldId="265"/>
        </pc:sldMkLst>
        <pc:spChg chg="mod">
          <ac:chgData name="camelia golgozeanu" userId="482d89e6bff388d9" providerId="LiveId" clId="{FEAF33F8-792E-44FD-9B8D-293A07D9ABF0}" dt="2025-05-05T08:09:56.015" v="594"/>
          <ac:spMkLst>
            <pc:docMk/>
            <pc:sldMk cId="1970587177" sldId="265"/>
            <ac:spMk id="2" creationId="{8CFD2709-8D34-7A7D-40B6-2182B39A99AE}"/>
          </ac:spMkLst>
        </pc:spChg>
        <pc:spChg chg="add mod">
          <ac:chgData name="camelia golgozeanu" userId="482d89e6bff388d9" providerId="LiveId" clId="{FEAF33F8-792E-44FD-9B8D-293A07D9ABF0}" dt="2025-05-05T08:53:43.801" v="800"/>
          <ac:spMkLst>
            <pc:docMk/>
            <pc:sldMk cId="1970587177" sldId="265"/>
            <ac:spMk id="12" creationId="{248AD7A0-8E25-221E-A364-B79277A9382B}"/>
          </ac:spMkLst>
        </pc:spChg>
        <pc:spChg chg="add">
          <ac:chgData name="camelia golgozeanu" userId="482d89e6bff388d9" providerId="LiveId" clId="{FEAF33F8-792E-44FD-9B8D-293A07D9ABF0}" dt="2025-04-30T15:46:58.017" v="449" actId="26606"/>
          <ac:spMkLst>
            <pc:docMk/>
            <pc:sldMk cId="1970587177" sldId="265"/>
            <ac:spMk id="32" creationId="{EFC92F19-7317-314C-81B7-43B8B687F4E4}"/>
          </ac:spMkLst>
        </pc:spChg>
        <pc:spChg chg="add">
          <ac:chgData name="camelia golgozeanu" userId="482d89e6bff388d9" providerId="LiveId" clId="{FEAF33F8-792E-44FD-9B8D-293A07D9ABF0}" dt="2025-04-30T15:46:58.017" v="449" actId="26606"/>
          <ac:spMkLst>
            <pc:docMk/>
            <pc:sldMk cId="1970587177" sldId="265"/>
            <ac:spMk id="34" creationId="{23BB7E73-E730-42EA-AACE-D1E323EA547E}"/>
          </ac:spMkLst>
        </pc:spChg>
        <pc:spChg chg="add">
          <ac:chgData name="camelia golgozeanu" userId="482d89e6bff388d9" providerId="LiveId" clId="{FEAF33F8-792E-44FD-9B8D-293A07D9ABF0}" dt="2025-04-30T15:46:58.017" v="449" actId="26606"/>
          <ac:spMkLst>
            <pc:docMk/>
            <pc:sldMk cId="1970587177" sldId="265"/>
            <ac:spMk id="36" creationId="{F1F6C2E9-B316-4410-88E5-74F044FC3575}"/>
          </ac:spMkLst>
        </pc:spChg>
        <pc:spChg chg="add">
          <ac:chgData name="camelia golgozeanu" userId="482d89e6bff388d9" providerId="LiveId" clId="{FEAF33F8-792E-44FD-9B8D-293A07D9ABF0}" dt="2025-04-30T15:46:58.017" v="449" actId="26606"/>
          <ac:spMkLst>
            <pc:docMk/>
            <pc:sldMk cId="1970587177" sldId="265"/>
            <ac:spMk id="38" creationId="{83D07262-43A6-451F-9B19-77B943C6399D}"/>
          </ac:spMkLst>
        </pc:spChg>
        <pc:graphicFrameChg chg="add mod">
          <ac:chgData name="camelia golgozeanu" userId="482d89e6bff388d9" providerId="LiveId" clId="{FEAF33F8-792E-44FD-9B8D-293A07D9ABF0}" dt="2025-05-05T09:05:18.505" v="857"/>
          <ac:graphicFrameMkLst>
            <pc:docMk/>
            <pc:sldMk cId="1970587177" sldId="265"/>
            <ac:graphicFrameMk id="13" creationId="{1CA3EB4E-8A14-A2F2-6E1D-D40D29B4B520}"/>
          </ac:graphicFrameMkLst>
        </pc:graphicFrameChg>
        <pc:picChg chg="add mod">
          <ac:chgData name="camelia golgozeanu" userId="482d89e6bff388d9" providerId="LiveId" clId="{FEAF33F8-792E-44FD-9B8D-293A07D9ABF0}" dt="2025-05-05T09:10:35.516" v="879" actId="14100"/>
          <ac:picMkLst>
            <pc:docMk/>
            <pc:sldMk cId="1970587177" sldId="265"/>
            <ac:picMk id="16" creationId="{DDE513EC-0352-0AE2-CA23-A4E6327EB397}"/>
          </ac:picMkLst>
        </pc:picChg>
      </pc:sldChg>
      <pc:sldChg chg="addSp delSp modSp new mod setBg delAnim modAnim">
        <pc:chgData name="camelia golgozeanu" userId="482d89e6bff388d9" providerId="LiveId" clId="{FEAF33F8-792E-44FD-9B8D-293A07D9ABF0}" dt="2025-05-05T12:49:15.627" v="1073"/>
        <pc:sldMkLst>
          <pc:docMk/>
          <pc:sldMk cId="4014126105" sldId="266"/>
        </pc:sldMkLst>
        <pc:spChg chg="mod">
          <ac:chgData name="camelia golgozeanu" userId="482d89e6bff388d9" providerId="LiveId" clId="{FEAF33F8-792E-44FD-9B8D-293A07D9ABF0}" dt="2025-05-05T08:11:09.012" v="614" actId="14100"/>
          <ac:spMkLst>
            <pc:docMk/>
            <pc:sldMk cId="4014126105" sldId="266"/>
            <ac:spMk id="2" creationId="{E05D1C81-9E69-1C9E-1B52-481B4D3CA93A}"/>
          </ac:spMkLst>
        </pc:spChg>
        <pc:spChg chg="add mod">
          <ac:chgData name="camelia golgozeanu" userId="482d89e6bff388d9" providerId="LiveId" clId="{FEAF33F8-792E-44FD-9B8D-293A07D9ABF0}" dt="2025-05-05T08:11:38.300" v="616"/>
          <ac:spMkLst>
            <pc:docMk/>
            <pc:sldMk cId="4014126105" sldId="266"/>
            <ac:spMk id="15" creationId="{6EFBFF9D-99E5-0598-551E-41D5A9A89CDA}"/>
          </ac:spMkLst>
        </pc:spChg>
        <pc:spChg chg="add mod">
          <ac:chgData name="camelia golgozeanu" userId="482d89e6bff388d9" providerId="LiveId" clId="{FEAF33F8-792E-44FD-9B8D-293A07D9ABF0}" dt="2025-05-05T08:54:30.203" v="802"/>
          <ac:spMkLst>
            <pc:docMk/>
            <pc:sldMk cId="4014126105" sldId="266"/>
            <ac:spMk id="17" creationId="{347F9D81-5842-7991-7565-905EFDC1ABDF}"/>
          </ac:spMkLst>
        </pc:spChg>
        <pc:spChg chg="add mod">
          <ac:chgData name="camelia golgozeanu" userId="482d89e6bff388d9" providerId="LiveId" clId="{FEAF33F8-792E-44FD-9B8D-293A07D9ABF0}" dt="2025-05-05T09:15:02.223" v="890" actId="1076"/>
          <ac:spMkLst>
            <pc:docMk/>
            <pc:sldMk cId="4014126105" sldId="266"/>
            <ac:spMk id="48" creationId="{9F600ED8-1A64-3A7F-8854-94B59C33B9B1}"/>
          </ac:spMkLst>
        </pc:spChg>
        <pc:spChg chg="add">
          <ac:chgData name="camelia golgozeanu" userId="482d89e6bff388d9" providerId="LiveId" clId="{FEAF33F8-792E-44FD-9B8D-293A07D9ABF0}" dt="2025-04-30T15:29:06.285" v="377" actId="26606"/>
          <ac:spMkLst>
            <pc:docMk/>
            <pc:sldMk cId="4014126105" sldId="266"/>
            <ac:spMk id="74" creationId="{CCC95119-6D9D-3542-9E0E-4171B33DC9CA}"/>
          </ac:spMkLst>
        </pc:spChg>
        <pc:spChg chg="add">
          <ac:chgData name="camelia golgozeanu" userId="482d89e6bff388d9" providerId="LiveId" clId="{FEAF33F8-792E-44FD-9B8D-293A07D9ABF0}" dt="2025-04-30T15:29:06.285" v="377" actId="26606"/>
          <ac:spMkLst>
            <pc:docMk/>
            <pc:sldMk cId="4014126105" sldId="266"/>
            <ac:spMk id="75" creationId="{EFC92F19-7317-314C-81B7-43B8B687F4E4}"/>
          </ac:spMkLst>
        </pc:spChg>
        <pc:spChg chg="add">
          <ac:chgData name="camelia golgozeanu" userId="482d89e6bff388d9" providerId="LiveId" clId="{FEAF33F8-792E-44FD-9B8D-293A07D9ABF0}" dt="2025-04-30T15:29:06.285" v="377" actId="26606"/>
          <ac:spMkLst>
            <pc:docMk/>
            <pc:sldMk cId="4014126105" sldId="266"/>
            <ac:spMk id="76" creationId="{C868C70C-E5C4-CD47-888C-FCB3373B6D38}"/>
          </ac:spMkLst>
        </pc:spChg>
        <pc:spChg chg="add">
          <ac:chgData name="camelia golgozeanu" userId="482d89e6bff388d9" providerId="LiveId" clId="{FEAF33F8-792E-44FD-9B8D-293A07D9ABF0}" dt="2025-04-30T15:29:06.285" v="377" actId="26606"/>
          <ac:spMkLst>
            <pc:docMk/>
            <pc:sldMk cId="4014126105" sldId="266"/>
            <ac:spMk id="77" creationId="{6DA97320-228E-48F3-BCFA-423F983C8557}"/>
          </ac:spMkLst>
        </pc:spChg>
        <pc:spChg chg="add">
          <ac:chgData name="camelia golgozeanu" userId="482d89e6bff388d9" providerId="LiveId" clId="{FEAF33F8-792E-44FD-9B8D-293A07D9ABF0}" dt="2025-04-30T15:29:06.285" v="377" actId="26606"/>
          <ac:spMkLst>
            <pc:docMk/>
            <pc:sldMk cId="4014126105" sldId="266"/>
            <ac:spMk id="78" creationId="{2C9F0975-851A-4FEC-B19A-6EC12C0D540C}"/>
          </ac:spMkLst>
        </pc:spChg>
        <pc:picChg chg="add mod">
          <ac:chgData name="camelia golgozeanu" userId="482d89e6bff388d9" providerId="LiveId" clId="{FEAF33F8-792E-44FD-9B8D-293A07D9ABF0}" dt="2025-05-05T09:15:02.223" v="890" actId="1076"/>
          <ac:picMkLst>
            <pc:docMk/>
            <pc:sldMk cId="4014126105" sldId="266"/>
            <ac:picMk id="46" creationId="{CF2FB556-4807-B0F7-08C5-CB9F08A0AF9D}"/>
          </ac:picMkLst>
        </pc:picChg>
      </pc:sldChg>
      <pc:sldChg chg="addSp delSp modSp new mod setBg modAnim">
        <pc:chgData name="camelia golgozeanu" userId="482d89e6bff388d9" providerId="LiveId" clId="{FEAF33F8-792E-44FD-9B8D-293A07D9ABF0}" dt="2025-05-05T12:50:53.205" v="1088"/>
        <pc:sldMkLst>
          <pc:docMk/>
          <pc:sldMk cId="130243892" sldId="267"/>
        </pc:sldMkLst>
        <pc:spChg chg="mod">
          <ac:chgData name="camelia golgozeanu" userId="482d89e6bff388d9" providerId="LiveId" clId="{FEAF33F8-792E-44FD-9B8D-293A07D9ABF0}" dt="2025-05-05T08:19:01.156" v="644" actId="14100"/>
          <ac:spMkLst>
            <pc:docMk/>
            <pc:sldMk cId="130243892" sldId="267"/>
            <ac:spMk id="2" creationId="{536A31D4-490A-66B9-FD7D-9BF5A67AC84B}"/>
          </ac:spMkLst>
        </pc:spChg>
        <pc:spChg chg="add mod">
          <ac:chgData name="camelia golgozeanu" userId="482d89e6bff388d9" providerId="LiveId" clId="{FEAF33F8-792E-44FD-9B8D-293A07D9ABF0}" dt="2025-05-05T08:19:39.816" v="649" actId="5793"/>
          <ac:spMkLst>
            <pc:docMk/>
            <pc:sldMk cId="130243892" sldId="267"/>
            <ac:spMk id="5" creationId="{29DC904C-AE57-FFA4-83E5-6859C01605C5}"/>
          </ac:spMkLst>
        </pc:spChg>
        <pc:spChg chg="add mod">
          <ac:chgData name="camelia golgozeanu" userId="482d89e6bff388d9" providerId="LiveId" clId="{FEAF33F8-792E-44FD-9B8D-293A07D9ABF0}" dt="2025-04-30T15:55:25.986" v="493" actId="26606"/>
          <ac:spMkLst>
            <pc:docMk/>
            <pc:sldMk cId="130243892" sldId="267"/>
            <ac:spMk id="8" creationId="{B65A09A8-7612-E273-D4FB-E28C3F4E69CB}"/>
          </ac:spMkLst>
        </pc:spChg>
        <pc:spChg chg="add mod">
          <ac:chgData name="camelia golgozeanu" userId="482d89e6bff388d9" providerId="LiveId" clId="{FEAF33F8-792E-44FD-9B8D-293A07D9ABF0}" dt="2025-05-05T08:56:40.550" v="810"/>
          <ac:spMkLst>
            <pc:docMk/>
            <pc:sldMk cId="130243892" sldId="267"/>
            <ac:spMk id="9" creationId="{CDE4F456-A341-3E63-A471-0F61C31525D4}"/>
          </ac:spMkLst>
        </pc:spChg>
        <pc:spChg chg="add">
          <ac:chgData name="camelia golgozeanu" userId="482d89e6bff388d9" providerId="LiveId" clId="{FEAF33F8-792E-44FD-9B8D-293A07D9ABF0}" dt="2025-04-30T15:55:25.986" v="493" actId="26606"/>
          <ac:spMkLst>
            <pc:docMk/>
            <pc:sldMk cId="130243892" sldId="267"/>
            <ac:spMk id="29" creationId="{CCC95119-6D9D-3542-9E0E-4171B33DC9CA}"/>
          </ac:spMkLst>
        </pc:spChg>
        <pc:spChg chg="add">
          <ac:chgData name="camelia golgozeanu" userId="482d89e6bff388d9" providerId="LiveId" clId="{FEAF33F8-792E-44FD-9B8D-293A07D9ABF0}" dt="2025-04-30T15:55:25.986" v="493" actId="26606"/>
          <ac:spMkLst>
            <pc:docMk/>
            <pc:sldMk cId="130243892" sldId="267"/>
            <ac:spMk id="30" creationId="{EFC92F19-7317-314C-81B7-43B8B687F4E4}"/>
          </ac:spMkLst>
        </pc:spChg>
        <pc:spChg chg="add">
          <ac:chgData name="camelia golgozeanu" userId="482d89e6bff388d9" providerId="LiveId" clId="{FEAF33F8-792E-44FD-9B8D-293A07D9ABF0}" dt="2025-04-30T15:55:25.986" v="493" actId="26606"/>
          <ac:spMkLst>
            <pc:docMk/>
            <pc:sldMk cId="130243892" sldId="267"/>
            <ac:spMk id="31" creationId="{C868C70C-E5C4-CD47-888C-FCB3373B6D38}"/>
          </ac:spMkLst>
        </pc:spChg>
        <pc:spChg chg="add">
          <ac:chgData name="camelia golgozeanu" userId="482d89e6bff388d9" providerId="LiveId" clId="{FEAF33F8-792E-44FD-9B8D-293A07D9ABF0}" dt="2025-04-30T15:55:25.986" v="493" actId="26606"/>
          <ac:spMkLst>
            <pc:docMk/>
            <pc:sldMk cId="130243892" sldId="267"/>
            <ac:spMk id="32" creationId="{6DA97320-228E-48F3-BCFA-423F983C8557}"/>
          </ac:spMkLst>
        </pc:spChg>
        <pc:spChg chg="add">
          <ac:chgData name="camelia golgozeanu" userId="482d89e6bff388d9" providerId="LiveId" clId="{FEAF33F8-792E-44FD-9B8D-293A07D9ABF0}" dt="2025-04-30T15:55:25.986" v="493" actId="26606"/>
          <ac:spMkLst>
            <pc:docMk/>
            <pc:sldMk cId="130243892" sldId="267"/>
            <ac:spMk id="33" creationId="{2C9F0975-851A-4FEC-B19A-6EC12C0D540C}"/>
          </ac:spMkLst>
        </pc:spChg>
        <pc:picChg chg="add mod ord">
          <ac:chgData name="camelia golgozeanu" userId="482d89e6bff388d9" providerId="LiveId" clId="{FEAF33F8-792E-44FD-9B8D-293A07D9ABF0}" dt="2025-04-30T15:55:25.986" v="493" actId="26606"/>
          <ac:picMkLst>
            <pc:docMk/>
            <pc:sldMk cId="130243892" sldId="267"/>
            <ac:picMk id="7" creationId="{6EE1E49C-E3E6-9700-FC8F-83008B4A32CD}"/>
          </ac:picMkLst>
        </pc:picChg>
      </pc:sldChg>
      <pc:sldChg chg="addSp modSp new mod modClrScheme chgLayout">
        <pc:chgData name="camelia golgozeanu" userId="482d89e6bff388d9" providerId="LiveId" clId="{FEAF33F8-792E-44FD-9B8D-293A07D9ABF0}" dt="2025-05-07T06:43:33.630" v="1123" actId="700"/>
        <pc:sldMkLst>
          <pc:docMk/>
          <pc:sldMk cId="1350497888" sldId="268"/>
        </pc:sldMkLst>
        <pc:spChg chg="add mod ord">
          <ac:chgData name="camelia golgozeanu" userId="482d89e6bff388d9" providerId="LiveId" clId="{FEAF33F8-792E-44FD-9B8D-293A07D9ABF0}" dt="2025-05-07T06:43:33.630" v="1123" actId="700"/>
          <ac:spMkLst>
            <pc:docMk/>
            <pc:sldMk cId="1350497888" sldId="268"/>
            <ac:spMk id="2" creationId="{728704CA-94BA-9A4B-E6FF-200E283E6903}"/>
          </ac:spMkLst>
        </pc:spChg>
      </pc:sldChg>
      <pc:sldChg chg="modSp new mod">
        <pc:chgData name="camelia golgozeanu" userId="482d89e6bff388d9" providerId="LiveId" clId="{FEAF33F8-792E-44FD-9B8D-293A07D9ABF0}" dt="2025-05-05T12:48:08.434" v="1068" actId="20577"/>
        <pc:sldMkLst>
          <pc:docMk/>
          <pc:sldMk cId="1087703644" sldId="269"/>
        </pc:sldMkLst>
        <pc:spChg chg="mod">
          <ac:chgData name="camelia golgozeanu" userId="482d89e6bff388d9" providerId="LiveId" clId="{FEAF33F8-792E-44FD-9B8D-293A07D9ABF0}" dt="2025-05-05T12:48:08.434" v="1068" actId="20577"/>
          <ac:spMkLst>
            <pc:docMk/>
            <pc:sldMk cId="1087703644" sldId="269"/>
            <ac:spMk id="2" creationId="{AEE5D1CB-A0C6-E628-6E61-93DB608621F7}"/>
          </ac:spMkLst>
        </pc:spChg>
      </pc:sldChg>
      <pc:sldChg chg="addSp modSp new mod setBg addAnim">
        <pc:chgData name="camelia golgozeanu" userId="482d89e6bff388d9" providerId="LiveId" clId="{FEAF33F8-792E-44FD-9B8D-293A07D9ABF0}" dt="2025-05-07T06:44:18.777" v="1138"/>
        <pc:sldMkLst>
          <pc:docMk/>
          <pc:sldMk cId="540051114" sldId="270"/>
        </pc:sldMkLst>
        <pc:spChg chg="mo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2" creationId="{0677BDF9-A672-FC53-B740-5220B1CA8C30}"/>
          </ac:spMkLst>
        </pc:spChg>
        <pc:spChg chg="ad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8" creationId="{2D03A0B2-4A2F-D846-A5E6-FB7CB9A031F7}"/>
          </ac:spMkLst>
        </pc:spChg>
        <pc:spChg chg="ad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10" creationId="{7F573F1D-73A7-FB41-BCAD-FC9AA7DEF4F5}"/>
          </ac:spMkLst>
        </pc:spChg>
        <pc:spChg chg="ad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12" creationId="{A88F843D-1C1B-C740-AC27-E3238D0F5F47}"/>
          </ac:spMkLst>
        </pc:spChg>
        <pc:spChg chg="ad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14" creationId="{44037D61-FFBD-0342-90C5-D1AD7C899B44}"/>
          </ac:spMkLst>
        </pc:spChg>
        <pc:spChg chg="ad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16" creationId="{A21C8291-E3D5-4240-8FF4-E5213CBCC453}"/>
          </ac:spMkLst>
        </pc:spChg>
        <pc:spChg chg="add">
          <ac:chgData name="camelia golgozeanu" userId="482d89e6bff388d9" providerId="LiveId" clId="{FEAF33F8-792E-44FD-9B8D-293A07D9ABF0}" dt="2025-05-07T06:44:18.764" v="1137" actId="26606"/>
          <ac:spMkLst>
            <pc:docMk/>
            <pc:sldMk cId="540051114" sldId="270"/>
            <ac:spMk id="18" creationId="{08B44AFE-C181-7047-8CC9-CA00BD385EEA}"/>
          </ac:spMkLst>
        </pc:spChg>
        <pc:picChg chg="add">
          <ac:chgData name="camelia golgozeanu" userId="482d89e6bff388d9" providerId="LiveId" clId="{FEAF33F8-792E-44FD-9B8D-293A07D9ABF0}" dt="2025-05-07T06:44:18.764" v="1137" actId="26606"/>
          <ac:picMkLst>
            <pc:docMk/>
            <pc:sldMk cId="540051114" sldId="270"/>
            <ac:picMk id="4" creationId="{7C4892BA-C7F6-DAB8-7FE9-539FFDCD5AAD}"/>
          </ac:picMkLst>
        </pc:picChg>
      </pc:sldChg>
      <pc:sldChg chg="new del">
        <pc:chgData name="camelia golgozeanu" userId="482d89e6bff388d9" providerId="LiveId" clId="{FEAF33F8-792E-44FD-9B8D-293A07D9ABF0}" dt="2025-05-07T06:43:50.279" v="1126" actId="680"/>
        <pc:sldMkLst>
          <pc:docMk/>
          <pc:sldMk cId="811522720" sldId="270"/>
        </pc:sldMkLst>
      </pc:sldChg>
      <pc:sldChg chg="new add del">
        <pc:chgData name="camelia golgozeanu" userId="482d89e6bff388d9" providerId="LiveId" clId="{FEAF33F8-792E-44FD-9B8D-293A07D9ABF0}" dt="2025-05-07T06:43:45.400" v="1125" actId="680"/>
        <pc:sldMkLst>
          <pc:docMk/>
          <pc:sldMk cId="2916025221" sldId="271"/>
        </pc:sldMkLst>
      </pc:sldChg>
      <pc:sldChg chg="new add del mod chgLayout">
        <pc:chgData name="camelia golgozeanu" userId="482d89e6bff388d9" providerId="LiveId" clId="{FEAF33F8-792E-44FD-9B8D-293A07D9ABF0}" dt="2025-05-07T06:43:30.243" v="1122" actId="680"/>
        <pc:sldMkLst>
          <pc:docMk/>
          <pc:sldMk cId="3874947786" sldId="271"/>
        </pc:sldMkLst>
      </pc:sldChg>
      <pc:sldMasterChg chg="add del addSldLayout delSldLayout">
        <pc:chgData name="camelia golgozeanu" userId="482d89e6bff388d9" providerId="LiveId" clId="{FEAF33F8-792E-44FD-9B8D-293A07D9ABF0}" dt="2025-04-29T16:24:13.797" v="18" actId="26606"/>
        <pc:sldMasterMkLst>
          <pc:docMk/>
          <pc:sldMasterMk cId="802515711" sldId="2147483648"/>
        </pc:sldMasterMkLst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3554056564" sldId="2147483649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360389867" sldId="2147483650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565282035" sldId="2147483651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3979407548" sldId="2147483652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1021909817" sldId="2147483653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3992865490" sldId="2147483654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839749734" sldId="2147483655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4083241138" sldId="2147483656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1160658188" sldId="2147483657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3374496364" sldId="2147483658"/>
          </pc:sldLayoutMkLst>
        </pc:sldLayoutChg>
        <pc:sldLayoutChg chg="add del">
          <pc:chgData name="camelia golgozeanu" userId="482d89e6bff388d9" providerId="LiveId" clId="{FEAF33F8-792E-44FD-9B8D-293A07D9ABF0}" dt="2025-04-29T16:24:13.797" v="18" actId="26606"/>
          <pc:sldLayoutMkLst>
            <pc:docMk/>
            <pc:sldMasterMk cId="802515711" sldId="2147483648"/>
            <pc:sldLayoutMk cId="1482195914" sldId="2147483659"/>
          </pc:sldLayoutMkLst>
        </pc:sldLayoutChg>
      </pc:sldMasterChg>
      <pc:sldMasterChg chg="add del replId addSldLayout delSldLayout">
        <pc:chgData name="camelia golgozeanu" userId="482d89e6bff388d9" providerId="LiveId" clId="{FEAF33F8-792E-44FD-9B8D-293A07D9ABF0}" dt="2025-04-29T16:24:57.290" v="24" actId="26606"/>
        <pc:sldMasterMkLst>
          <pc:docMk/>
          <pc:sldMasterMk cId="422791637" sldId="2147483660"/>
        </pc:sldMasterMkLst>
        <pc:sldLayoutChg chg="add del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1248612791" sldId="2147483661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2836170046" sldId="2147483662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2997918628" sldId="2147483663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4228538074" sldId="2147483664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3152639044" sldId="2147483665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3297340507" sldId="2147483666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1829763527" sldId="2147483667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1201753624" sldId="2147483668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935573538" sldId="2147483669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2168857089" sldId="2147483670"/>
          </pc:sldLayoutMkLst>
        </pc:sldLayoutChg>
        <pc:sldLayoutChg chg="add del replI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422791637" sldId="2147483660"/>
            <pc:sldLayoutMk cId="2661776730" sldId="2147483671"/>
          </pc:sldLayoutMkLst>
        </pc:sldLayoutChg>
      </pc:sldMasterChg>
      <pc:sldMasterChg chg="add del replId addSldLayout delSldLayout">
        <pc:chgData name="camelia golgozeanu" userId="482d89e6bff388d9" providerId="LiveId" clId="{FEAF33F8-792E-44FD-9B8D-293A07D9ABF0}" dt="2025-04-29T16:23:54.003" v="9" actId="26606"/>
        <pc:sldMasterMkLst>
          <pc:docMk/>
          <pc:sldMasterMk cId="1009148561" sldId="2147483660"/>
        </pc:sldMasterMkLst>
        <pc:sldLayoutChg chg="add del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3226222205" sldId="2147483661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2770142088" sldId="2147483662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1438437182" sldId="2147483663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3917898834" sldId="2147483664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2192189325" sldId="2147483665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1365062222" sldId="2147483666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1913512193" sldId="2147483667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2081079716" sldId="2147483668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2946790819" sldId="2147483669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1648008709" sldId="2147483670"/>
          </pc:sldLayoutMkLst>
        </pc:sldLayoutChg>
        <pc:sldLayoutChg chg="add del replId">
          <pc:chgData name="camelia golgozeanu" userId="482d89e6bff388d9" providerId="LiveId" clId="{FEAF33F8-792E-44FD-9B8D-293A07D9ABF0}" dt="2025-04-29T16:23:54.003" v="9" actId="26606"/>
          <pc:sldLayoutMkLst>
            <pc:docMk/>
            <pc:sldMasterMk cId="1009148561" sldId="2147483660"/>
            <pc:sldLayoutMk cId="1494034144" sldId="2147483671"/>
          </pc:sldLayoutMkLst>
        </pc:sldLayoutChg>
      </pc:sldMasterChg>
      <pc:sldMasterChg chg="add del addSldLayout delSldLayout">
        <pc:chgData name="camelia golgozeanu" userId="482d89e6bff388d9" providerId="LiveId" clId="{FEAF33F8-792E-44FD-9B8D-293A07D9ABF0}" dt="2025-04-29T16:23:59.180" v="13" actId="26606"/>
        <pc:sldMasterMkLst>
          <pc:docMk/>
          <pc:sldMasterMk cId="3345332727" sldId="2147483673"/>
        </pc:sldMasterMkLst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1769250286" sldId="2147483662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1171865608" sldId="2147483663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802461136" sldId="2147483664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651003545" sldId="2147483665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345215346" sldId="2147483666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50749535" sldId="2147483667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186765903" sldId="2147483668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059023501" sldId="2147483669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931957787" sldId="2147483670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586485282" sldId="2147483671"/>
          </pc:sldLayoutMkLst>
        </pc:sldLayoutChg>
        <pc:sldLayoutChg chg="add del">
          <pc:chgData name="camelia golgozeanu" userId="482d89e6bff388d9" providerId="LiveId" clId="{FEAF33F8-792E-44FD-9B8D-293A07D9ABF0}" dt="2025-04-29T16:23:59.180" v="13" actId="26606"/>
          <pc:sldLayoutMkLst>
            <pc:docMk/>
            <pc:sldMasterMk cId="3345332727" sldId="2147483673"/>
            <pc:sldLayoutMk cId="2000582723" sldId="2147483672"/>
          </pc:sldLayoutMkLst>
        </pc:sldLayoutChg>
      </pc:sldMasterChg>
      <pc:sldMasterChg chg="add del addSldLayout delSldLayout">
        <pc:chgData name="camelia golgozeanu" userId="482d89e6bff388d9" providerId="LiveId" clId="{FEAF33F8-792E-44FD-9B8D-293A07D9ABF0}" dt="2025-04-29T16:24:09.137" v="17" actId="26606"/>
        <pc:sldMasterMkLst>
          <pc:docMk/>
          <pc:sldMasterMk cId="777146559" sldId="2147483686"/>
        </pc:sldMasterMkLst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651600766" sldId="2147483675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1810410002" sldId="2147483676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2499529932" sldId="2147483677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3594402316" sldId="2147483678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171664875" sldId="2147483679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3773325490" sldId="2147483680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3669810992" sldId="2147483681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3682731198" sldId="2147483682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613766909" sldId="2147483683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2316928086" sldId="2147483684"/>
          </pc:sldLayoutMkLst>
        </pc:sldLayoutChg>
        <pc:sldLayoutChg chg="add del">
          <pc:chgData name="camelia golgozeanu" userId="482d89e6bff388d9" providerId="LiveId" clId="{FEAF33F8-792E-44FD-9B8D-293A07D9ABF0}" dt="2025-04-29T16:24:09.137" v="17" actId="26606"/>
          <pc:sldLayoutMkLst>
            <pc:docMk/>
            <pc:sldMasterMk cId="777146559" sldId="2147483686"/>
            <pc:sldLayoutMk cId="4128786188" sldId="2147483685"/>
          </pc:sldLayoutMkLst>
        </pc:sldLayoutChg>
      </pc:sldMasterChg>
      <pc:sldMasterChg chg="add del addSldLayout delSldLayout">
        <pc:chgData name="camelia golgozeanu" userId="482d89e6bff388d9" providerId="LiveId" clId="{FEAF33F8-792E-44FD-9B8D-293A07D9ABF0}" dt="2025-04-29T16:24:57.237" v="23" actId="26606"/>
        <pc:sldMasterMkLst>
          <pc:docMk/>
          <pc:sldMasterMk cId="132664714" sldId="2147483708"/>
        </pc:sldMasterMkLst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056035777" sldId="2147483697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306033257" sldId="2147483698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926920037" sldId="2147483699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147381986" sldId="2147483700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530129657" sldId="2147483701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606999746" sldId="2147483702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1558492425" sldId="2147483703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393357030" sldId="2147483704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3185172081" sldId="2147483705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2310686204" sldId="2147483706"/>
          </pc:sldLayoutMkLst>
        </pc:sldLayoutChg>
        <pc:sldLayoutChg chg="add del">
          <pc:chgData name="camelia golgozeanu" userId="482d89e6bff388d9" providerId="LiveId" clId="{FEAF33F8-792E-44FD-9B8D-293A07D9ABF0}" dt="2025-04-29T16:24:57.237" v="23" actId="26606"/>
          <pc:sldLayoutMkLst>
            <pc:docMk/>
            <pc:sldMasterMk cId="132664714" sldId="2147483708"/>
            <pc:sldLayoutMk cId="801147456" sldId="2147483707"/>
          </pc:sldLayoutMkLst>
        </pc:sldLayoutChg>
      </pc:sldMasterChg>
      <pc:sldMasterChg chg="add addSldLayout">
        <pc:chgData name="camelia golgozeanu" userId="482d89e6bff388d9" providerId="LiveId" clId="{FEAF33F8-792E-44FD-9B8D-293A07D9ABF0}" dt="2025-04-29T16:24:57.290" v="24" actId="26606"/>
        <pc:sldMasterMkLst>
          <pc:docMk/>
          <pc:sldMasterMk cId="3244345208" sldId="2147483763"/>
        </pc:sldMasterMkLst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2788241654" sldId="2147483752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3482530951" sldId="2147483753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1474691474" sldId="2147483754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164685490" sldId="2147483755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2157624415" sldId="2147483756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843411025" sldId="2147483757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3960885624" sldId="2147483758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1133439938" sldId="2147483759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1688513712" sldId="2147483760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1577089589" sldId="2147483761"/>
          </pc:sldLayoutMkLst>
        </pc:sldLayoutChg>
        <pc:sldLayoutChg chg="add">
          <pc:chgData name="camelia golgozeanu" userId="482d89e6bff388d9" providerId="LiveId" clId="{FEAF33F8-792E-44FD-9B8D-293A07D9ABF0}" dt="2025-04-29T16:24:57.290" v="24" actId="26606"/>
          <pc:sldLayoutMkLst>
            <pc:docMk/>
            <pc:sldMasterMk cId="3244345208" sldId="2147483763"/>
            <pc:sldLayoutMk cId="3104557461" sldId="214748376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17F8F2-A000-4560-A1B3-83B0331AFF9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A673071-2128-4227-BA2E-4777C9EF5A90}">
      <dgm:prSet/>
      <dgm:spPr/>
      <dgm:t>
        <a:bodyPr/>
        <a:lstStyle/>
        <a:p>
          <a:r>
            <a:rPr lang="en-GB" dirty="0"/>
            <a:t>- Explore how leadership affects workforce planning in healthcare.</a:t>
          </a:r>
        </a:p>
      </dgm:t>
    </dgm:pt>
    <dgm:pt modelId="{4E2C10D8-4F8E-458E-A8D5-B45B6B820BB5}" type="parTrans" cxnId="{A960E1D4-C1FC-4054-AED2-AB6304F7FD0F}">
      <dgm:prSet/>
      <dgm:spPr/>
      <dgm:t>
        <a:bodyPr/>
        <a:lstStyle/>
        <a:p>
          <a:endParaRPr lang="en-GB"/>
        </a:p>
      </dgm:t>
    </dgm:pt>
    <dgm:pt modelId="{075482AE-154B-4DF9-B5B4-A4E4FEA6DB84}" type="sibTrans" cxnId="{A960E1D4-C1FC-4054-AED2-AB6304F7FD0F}">
      <dgm:prSet/>
      <dgm:spPr/>
      <dgm:t>
        <a:bodyPr/>
        <a:lstStyle/>
        <a:p>
          <a:endParaRPr lang="en-GB"/>
        </a:p>
      </dgm:t>
    </dgm:pt>
    <dgm:pt modelId="{E233006D-DA98-4DB1-9F30-8987EA6FB953}">
      <dgm:prSet/>
      <dgm:spPr/>
      <dgm:t>
        <a:bodyPr/>
        <a:lstStyle/>
        <a:p>
          <a:r>
            <a:rPr lang="en-GB"/>
            <a:t>- Identify key challenges in managing the workforce.</a:t>
          </a:r>
          <a:endParaRPr lang="en-GB" dirty="0"/>
        </a:p>
      </dgm:t>
    </dgm:pt>
    <dgm:pt modelId="{7963C81A-3E0A-49EF-AC52-4A591BFFEBD8}" type="parTrans" cxnId="{C73D980F-1629-41EC-8F1E-4CF1F2BAEDFF}">
      <dgm:prSet/>
      <dgm:spPr/>
      <dgm:t>
        <a:bodyPr/>
        <a:lstStyle/>
        <a:p>
          <a:endParaRPr lang="en-GB"/>
        </a:p>
      </dgm:t>
    </dgm:pt>
    <dgm:pt modelId="{A72F709B-D082-4A6F-ABBC-C27D3B976E64}" type="sibTrans" cxnId="{C73D980F-1629-41EC-8F1E-4CF1F2BAEDFF}">
      <dgm:prSet/>
      <dgm:spPr/>
      <dgm:t>
        <a:bodyPr/>
        <a:lstStyle/>
        <a:p>
          <a:endParaRPr lang="en-GB"/>
        </a:p>
      </dgm:t>
    </dgm:pt>
    <dgm:pt modelId="{524264E0-64DC-454C-943A-98B2B7D26899}">
      <dgm:prSet/>
      <dgm:spPr/>
      <dgm:t>
        <a:bodyPr/>
        <a:lstStyle/>
        <a:p>
          <a:r>
            <a:rPr lang="en-GB" dirty="0"/>
            <a:t>- Present practical strategies to improve outcomes.</a:t>
          </a:r>
        </a:p>
      </dgm:t>
    </dgm:pt>
    <dgm:pt modelId="{930578B0-9527-4301-8C44-D56680FB35EB}" type="parTrans" cxnId="{4BA2B9D5-A839-404D-AD50-E0CC649BDD17}">
      <dgm:prSet/>
      <dgm:spPr/>
      <dgm:t>
        <a:bodyPr/>
        <a:lstStyle/>
        <a:p>
          <a:endParaRPr lang="en-GB"/>
        </a:p>
      </dgm:t>
    </dgm:pt>
    <dgm:pt modelId="{B6545084-D7C3-496B-98B3-8557A94A5389}" type="sibTrans" cxnId="{4BA2B9D5-A839-404D-AD50-E0CC649BDD17}">
      <dgm:prSet/>
      <dgm:spPr/>
      <dgm:t>
        <a:bodyPr/>
        <a:lstStyle/>
        <a:p>
          <a:endParaRPr lang="en-GB"/>
        </a:p>
      </dgm:t>
    </dgm:pt>
    <dgm:pt modelId="{9FD51FED-3243-4D15-8CB1-E29464CD644A}">
      <dgm:prSet/>
      <dgm:spPr/>
      <dgm:t>
        <a:bodyPr/>
        <a:lstStyle/>
        <a:p>
          <a:r>
            <a:rPr lang="en-GB" dirty="0"/>
            <a:t>Goals:</a:t>
          </a:r>
        </a:p>
      </dgm:t>
    </dgm:pt>
    <dgm:pt modelId="{5681FE41-8558-4399-9B56-C3073FEE7597}" type="parTrans" cxnId="{7424494F-4554-448C-BAB0-5532EFBFB46B}">
      <dgm:prSet/>
      <dgm:spPr/>
      <dgm:t>
        <a:bodyPr/>
        <a:lstStyle/>
        <a:p>
          <a:endParaRPr lang="en-GB"/>
        </a:p>
      </dgm:t>
    </dgm:pt>
    <dgm:pt modelId="{9A8E1EB1-0B12-454A-B067-DBB8E33624B4}" type="sibTrans" cxnId="{7424494F-4554-448C-BAB0-5532EFBFB46B}">
      <dgm:prSet/>
      <dgm:spPr/>
      <dgm:t>
        <a:bodyPr/>
        <a:lstStyle/>
        <a:p>
          <a:endParaRPr lang="en-GB"/>
        </a:p>
      </dgm:t>
    </dgm:pt>
    <dgm:pt modelId="{A5C2189B-FC4C-49BF-9621-4ECA47311864}">
      <dgm:prSet/>
      <dgm:spPr/>
      <dgm:t>
        <a:bodyPr/>
        <a:lstStyle/>
        <a:p>
          <a:r>
            <a:rPr lang="en-GB" dirty="0"/>
            <a:t>- Justify recommendations with research and examples.</a:t>
          </a:r>
        </a:p>
      </dgm:t>
    </dgm:pt>
    <dgm:pt modelId="{961185B7-F864-4781-B299-7A6DEE11F224}" type="parTrans" cxnId="{10E9864E-C422-4A85-8EEF-C7C4398550F3}">
      <dgm:prSet/>
      <dgm:spPr/>
      <dgm:t>
        <a:bodyPr/>
        <a:lstStyle/>
        <a:p>
          <a:endParaRPr lang="en-GB"/>
        </a:p>
      </dgm:t>
    </dgm:pt>
    <dgm:pt modelId="{060A914F-0A14-433F-A6BC-1073F03E578F}" type="sibTrans" cxnId="{10E9864E-C422-4A85-8EEF-C7C4398550F3}">
      <dgm:prSet/>
      <dgm:spPr/>
      <dgm:t>
        <a:bodyPr/>
        <a:lstStyle/>
        <a:p>
          <a:endParaRPr lang="en-GB"/>
        </a:p>
      </dgm:t>
    </dgm:pt>
    <dgm:pt modelId="{CA3D36ED-B383-4E96-9A93-41280467C368}">
      <dgm:prSet/>
      <dgm:spPr/>
      <dgm:t>
        <a:bodyPr/>
        <a:lstStyle/>
        <a:p>
          <a:r>
            <a:rPr lang="en-GB" dirty="0"/>
            <a:t>- Demonstrate real-world application.</a:t>
          </a:r>
        </a:p>
      </dgm:t>
    </dgm:pt>
    <dgm:pt modelId="{32E732FE-F7BF-426C-B4B9-1E7C3EF1C70D}" type="parTrans" cxnId="{5D241D3C-3717-4403-8DCC-EB22192F1986}">
      <dgm:prSet/>
      <dgm:spPr/>
      <dgm:t>
        <a:bodyPr/>
        <a:lstStyle/>
        <a:p>
          <a:endParaRPr lang="en-GB"/>
        </a:p>
      </dgm:t>
    </dgm:pt>
    <dgm:pt modelId="{88EC8E90-96CE-42C8-913F-E16BEEC35BBC}" type="sibTrans" cxnId="{5D241D3C-3717-4403-8DCC-EB22192F1986}">
      <dgm:prSet/>
      <dgm:spPr/>
      <dgm:t>
        <a:bodyPr/>
        <a:lstStyle/>
        <a:p>
          <a:endParaRPr lang="en-GB"/>
        </a:p>
      </dgm:t>
    </dgm:pt>
    <dgm:pt modelId="{5F58BA84-2109-4728-BB80-E8CAAE7FB33B}">
      <dgm:prSet/>
      <dgm:spPr/>
      <dgm:t>
        <a:bodyPr/>
        <a:lstStyle/>
        <a:p>
          <a:r>
            <a:rPr lang="en-GB" dirty="0"/>
            <a:t>- Reflect on benefits and obstacles.</a:t>
          </a:r>
        </a:p>
      </dgm:t>
    </dgm:pt>
    <dgm:pt modelId="{B63B536D-5E97-4F2C-BA7D-A1A745C3531E}" type="parTrans" cxnId="{FEE99F0E-9346-409E-B7D9-CCB5E4735EF4}">
      <dgm:prSet/>
      <dgm:spPr/>
      <dgm:t>
        <a:bodyPr/>
        <a:lstStyle/>
        <a:p>
          <a:endParaRPr lang="en-GB"/>
        </a:p>
      </dgm:t>
    </dgm:pt>
    <dgm:pt modelId="{9A45FA8D-682F-4345-9AE8-B6E871E797CA}" type="sibTrans" cxnId="{FEE99F0E-9346-409E-B7D9-CCB5E4735EF4}">
      <dgm:prSet/>
      <dgm:spPr/>
      <dgm:t>
        <a:bodyPr/>
        <a:lstStyle/>
        <a:p>
          <a:endParaRPr lang="en-GB"/>
        </a:p>
      </dgm:t>
    </dgm:pt>
    <dgm:pt modelId="{DFDDF663-3173-408C-8816-53C52E6E359A}" type="pres">
      <dgm:prSet presAssocID="{3917F8F2-A000-4560-A1B3-83B0331AFF9F}" presName="diagram" presStyleCnt="0">
        <dgm:presLayoutVars>
          <dgm:dir/>
          <dgm:resizeHandles val="exact"/>
        </dgm:presLayoutVars>
      </dgm:prSet>
      <dgm:spPr/>
    </dgm:pt>
    <dgm:pt modelId="{91967A76-C74D-4C81-82D7-F6EF613C5CDF}" type="pres">
      <dgm:prSet presAssocID="{4A673071-2128-4227-BA2E-4777C9EF5A90}" presName="node" presStyleLbl="node1" presStyleIdx="0" presStyleCnt="7" custLinFactNeighborX="298" custLinFactNeighborY="4562">
        <dgm:presLayoutVars>
          <dgm:bulletEnabled val="1"/>
        </dgm:presLayoutVars>
      </dgm:prSet>
      <dgm:spPr/>
    </dgm:pt>
    <dgm:pt modelId="{64B6EC75-1D65-4EB5-A18E-78F2AF41F8C4}" type="pres">
      <dgm:prSet presAssocID="{075482AE-154B-4DF9-B5B4-A4E4FEA6DB84}" presName="sibTrans" presStyleCnt="0"/>
      <dgm:spPr/>
    </dgm:pt>
    <dgm:pt modelId="{005AAE5C-6C68-4708-965D-52F910C9391D}" type="pres">
      <dgm:prSet presAssocID="{E233006D-DA98-4DB1-9F30-8987EA6FB953}" presName="node" presStyleLbl="node1" presStyleIdx="1" presStyleCnt="7" custLinFactNeighborX="-13695" custLinFactNeighborY="4562">
        <dgm:presLayoutVars>
          <dgm:bulletEnabled val="1"/>
        </dgm:presLayoutVars>
      </dgm:prSet>
      <dgm:spPr/>
    </dgm:pt>
    <dgm:pt modelId="{3A690DE6-E6D3-4FF4-8BB0-CCCB6535E5AB}" type="pres">
      <dgm:prSet presAssocID="{A72F709B-D082-4A6F-ABBC-C27D3B976E64}" presName="sibTrans" presStyleCnt="0"/>
      <dgm:spPr/>
    </dgm:pt>
    <dgm:pt modelId="{1FE2BD2B-A34A-40C7-8E6F-53E36B1F0FC5}" type="pres">
      <dgm:prSet presAssocID="{524264E0-64DC-454C-943A-98B2B7D26899}" presName="node" presStyleLbl="node1" presStyleIdx="2" presStyleCnt="7" custLinFactNeighborX="-23058" custLinFactNeighborY="4562">
        <dgm:presLayoutVars>
          <dgm:bulletEnabled val="1"/>
        </dgm:presLayoutVars>
      </dgm:prSet>
      <dgm:spPr/>
    </dgm:pt>
    <dgm:pt modelId="{CF22996A-4565-46F1-B5B3-91132826B2B2}" type="pres">
      <dgm:prSet presAssocID="{B6545084-D7C3-496B-98B3-8557A94A5389}" presName="sibTrans" presStyleCnt="0"/>
      <dgm:spPr/>
    </dgm:pt>
    <dgm:pt modelId="{64B2FE0F-6295-4502-851F-62FD239F3377}" type="pres">
      <dgm:prSet presAssocID="{9FD51FED-3243-4D15-8CB1-E29464CD644A}" presName="node" presStyleLbl="node1" presStyleIdx="3" presStyleCnt="7" custLinFactX="-129702" custLinFactY="4369" custLinFactNeighborX="-200000" custLinFactNeighborY="100000">
        <dgm:presLayoutVars>
          <dgm:bulletEnabled val="1"/>
        </dgm:presLayoutVars>
      </dgm:prSet>
      <dgm:spPr/>
    </dgm:pt>
    <dgm:pt modelId="{ED48C2BE-7AFD-44CE-800D-5D69D41D5015}" type="pres">
      <dgm:prSet presAssocID="{9A8E1EB1-0B12-454A-B067-DBB8E33624B4}" presName="sibTrans" presStyleCnt="0"/>
      <dgm:spPr/>
    </dgm:pt>
    <dgm:pt modelId="{6A98F2C3-85EC-4D41-9106-A5514A2B5B8D}" type="pres">
      <dgm:prSet presAssocID="{A5C2189B-FC4C-49BF-9621-4ECA47311864}" presName="node" presStyleLbl="node1" presStyleIdx="4" presStyleCnt="7" custLinFactNeighborX="45817" custLinFactNeighborY="-11399">
        <dgm:presLayoutVars>
          <dgm:bulletEnabled val="1"/>
        </dgm:presLayoutVars>
      </dgm:prSet>
      <dgm:spPr/>
    </dgm:pt>
    <dgm:pt modelId="{951FE6E4-C75B-4980-81AD-819431DDB1FE}" type="pres">
      <dgm:prSet presAssocID="{060A914F-0A14-433F-A6BC-1073F03E578F}" presName="sibTrans" presStyleCnt="0"/>
      <dgm:spPr/>
    </dgm:pt>
    <dgm:pt modelId="{83D607AA-04A3-459D-A66C-F7C19FBA9163}" type="pres">
      <dgm:prSet presAssocID="{CA3D36ED-B383-4E96-9A93-41280467C368}" presName="node" presStyleLbl="node1" presStyleIdx="5" presStyleCnt="7" custLinFactNeighborX="37297" custLinFactNeighborY="-11273">
        <dgm:presLayoutVars>
          <dgm:bulletEnabled val="1"/>
        </dgm:presLayoutVars>
      </dgm:prSet>
      <dgm:spPr/>
    </dgm:pt>
    <dgm:pt modelId="{9B8BDA65-DF2D-410F-8B49-CD1253C11A00}" type="pres">
      <dgm:prSet presAssocID="{88EC8E90-96CE-42C8-913F-E16BEEC35BBC}" presName="sibTrans" presStyleCnt="0"/>
      <dgm:spPr/>
    </dgm:pt>
    <dgm:pt modelId="{B1DCAB09-D26F-418F-B817-E3F90B731FEA}" type="pres">
      <dgm:prSet presAssocID="{5F58BA84-2109-4728-BB80-E8CAAE7FB33B}" presName="node" presStyleLbl="node1" presStyleIdx="6" presStyleCnt="7" custLinFactNeighborX="26011" custLinFactNeighborY="-12873">
        <dgm:presLayoutVars>
          <dgm:bulletEnabled val="1"/>
        </dgm:presLayoutVars>
      </dgm:prSet>
      <dgm:spPr/>
    </dgm:pt>
  </dgm:ptLst>
  <dgm:cxnLst>
    <dgm:cxn modelId="{69F7AC07-7C3A-43FE-819E-EB094D5F9D62}" type="presOf" srcId="{9FD51FED-3243-4D15-8CB1-E29464CD644A}" destId="{64B2FE0F-6295-4502-851F-62FD239F3377}" srcOrd="0" destOrd="0" presId="urn:microsoft.com/office/officeart/2005/8/layout/default"/>
    <dgm:cxn modelId="{FEE99F0E-9346-409E-B7D9-CCB5E4735EF4}" srcId="{3917F8F2-A000-4560-A1B3-83B0331AFF9F}" destId="{5F58BA84-2109-4728-BB80-E8CAAE7FB33B}" srcOrd="6" destOrd="0" parTransId="{B63B536D-5E97-4F2C-BA7D-A1A745C3531E}" sibTransId="{9A45FA8D-682F-4345-9AE8-B6E871E797CA}"/>
    <dgm:cxn modelId="{C73D980F-1629-41EC-8F1E-4CF1F2BAEDFF}" srcId="{3917F8F2-A000-4560-A1B3-83B0331AFF9F}" destId="{E233006D-DA98-4DB1-9F30-8987EA6FB953}" srcOrd="1" destOrd="0" parTransId="{7963C81A-3E0A-49EF-AC52-4A591BFFEBD8}" sibTransId="{A72F709B-D082-4A6F-ABBC-C27D3B976E64}"/>
    <dgm:cxn modelId="{3473B123-C0FB-4441-A189-9CBB8081DDC9}" type="presOf" srcId="{E233006D-DA98-4DB1-9F30-8987EA6FB953}" destId="{005AAE5C-6C68-4708-965D-52F910C9391D}" srcOrd="0" destOrd="0" presId="urn:microsoft.com/office/officeart/2005/8/layout/default"/>
    <dgm:cxn modelId="{C635E836-5241-4909-98C0-CE6A0940A05C}" type="presOf" srcId="{4A673071-2128-4227-BA2E-4777C9EF5A90}" destId="{91967A76-C74D-4C81-82D7-F6EF613C5CDF}" srcOrd="0" destOrd="0" presId="urn:microsoft.com/office/officeart/2005/8/layout/default"/>
    <dgm:cxn modelId="{5D241D3C-3717-4403-8DCC-EB22192F1986}" srcId="{3917F8F2-A000-4560-A1B3-83B0331AFF9F}" destId="{CA3D36ED-B383-4E96-9A93-41280467C368}" srcOrd="5" destOrd="0" parTransId="{32E732FE-F7BF-426C-B4B9-1E7C3EF1C70D}" sibTransId="{88EC8E90-96CE-42C8-913F-E16BEEC35BBC}"/>
    <dgm:cxn modelId="{4DC9F547-57C2-4946-A8F3-DE0753A6FF34}" type="presOf" srcId="{5F58BA84-2109-4728-BB80-E8CAAE7FB33B}" destId="{B1DCAB09-D26F-418F-B817-E3F90B731FEA}" srcOrd="0" destOrd="0" presId="urn:microsoft.com/office/officeart/2005/8/layout/default"/>
    <dgm:cxn modelId="{10E9864E-C422-4A85-8EEF-C7C4398550F3}" srcId="{3917F8F2-A000-4560-A1B3-83B0331AFF9F}" destId="{A5C2189B-FC4C-49BF-9621-4ECA47311864}" srcOrd="4" destOrd="0" parTransId="{961185B7-F864-4781-B299-7A6DEE11F224}" sibTransId="{060A914F-0A14-433F-A6BC-1073F03E578F}"/>
    <dgm:cxn modelId="{7424494F-4554-448C-BAB0-5532EFBFB46B}" srcId="{3917F8F2-A000-4560-A1B3-83B0331AFF9F}" destId="{9FD51FED-3243-4D15-8CB1-E29464CD644A}" srcOrd="3" destOrd="0" parTransId="{5681FE41-8558-4399-9B56-C3073FEE7597}" sibTransId="{9A8E1EB1-0B12-454A-B067-DBB8E33624B4}"/>
    <dgm:cxn modelId="{82018657-C46C-4D5D-AAC1-B259DEE535C3}" type="presOf" srcId="{3917F8F2-A000-4560-A1B3-83B0331AFF9F}" destId="{DFDDF663-3173-408C-8816-53C52E6E359A}" srcOrd="0" destOrd="0" presId="urn:microsoft.com/office/officeart/2005/8/layout/default"/>
    <dgm:cxn modelId="{6FE55A96-0E6A-4C4E-A9FB-999B210C5327}" type="presOf" srcId="{A5C2189B-FC4C-49BF-9621-4ECA47311864}" destId="{6A98F2C3-85EC-4D41-9106-A5514A2B5B8D}" srcOrd="0" destOrd="0" presId="urn:microsoft.com/office/officeart/2005/8/layout/default"/>
    <dgm:cxn modelId="{300A7D9A-D1F6-4159-AD6E-D3AFC120938D}" type="presOf" srcId="{CA3D36ED-B383-4E96-9A93-41280467C368}" destId="{83D607AA-04A3-459D-A66C-F7C19FBA9163}" srcOrd="0" destOrd="0" presId="urn:microsoft.com/office/officeart/2005/8/layout/default"/>
    <dgm:cxn modelId="{A7C360C7-DBB1-4A15-A9BC-5A16BCC5B1F3}" type="presOf" srcId="{524264E0-64DC-454C-943A-98B2B7D26899}" destId="{1FE2BD2B-A34A-40C7-8E6F-53E36B1F0FC5}" srcOrd="0" destOrd="0" presId="urn:microsoft.com/office/officeart/2005/8/layout/default"/>
    <dgm:cxn modelId="{A960E1D4-C1FC-4054-AED2-AB6304F7FD0F}" srcId="{3917F8F2-A000-4560-A1B3-83B0331AFF9F}" destId="{4A673071-2128-4227-BA2E-4777C9EF5A90}" srcOrd="0" destOrd="0" parTransId="{4E2C10D8-4F8E-458E-A8D5-B45B6B820BB5}" sibTransId="{075482AE-154B-4DF9-B5B4-A4E4FEA6DB84}"/>
    <dgm:cxn modelId="{4BA2B9D5-A839-404D-AD50-E0CC649BDD17}" srcId="{3917F8F2-A000-4560-A1B3-83B0331AFF9F}" destId="{524264E0-64DC-454C-943A-98B2B7D26899}" srcOrd="2" destOrd="0" parTransId="{930578B0-9527-4301-8C44-D56680FB35EB}" sibTransId="{B6545084-D7C3-496B-98B3-8557A94A5389}"/>
    <dgm:cxn modelId="{F0851ECE-95DB-4A8C-8B53-4E64DA997107}" type="presParOf" srcId="{DFDDF663-3173-408C-8816-53C52E6E359A}" destId="{91967A76-C74D-4C81-82D7-F6EF613C5CDF}" srcOrd="0" destOrd="0" presId="urn:microsoft.com/office/officeart/2005/8/layout/default"/>
    <dgm:cxn modelId="{34237C81-64A7-430D-B34E-B72775BBF82C}" type="presParOf" srcId="{DFDDF663-3173-408C-8816-53C52E6E359A}" destId="{64B6EC75-1D65-4EB5-A18E-78F2AF41F8C4}" srcOrd="1" destOrd="0" presId="urn:microsoft.com/office/officeart/2005/8/layout/default"/>
    <dgm:cxn modelId="{A53CD65E-B037-4125-B8F8-71DD2D2F5AE8}" type="presParOf" srcId="{DFDDF663-3173-408C-8816-53C52E6E359A}" destId="{005AAE5C-6C68-4708-965D-52F910C9391D}" srcOrd="2" destOrd="0" presId="urn:microsoft.com/office/officeart/2005/8/layout/default"/>
    <dgm:cxn modelId="{69F5527A-748B-4A79-8E32-73AF96F4F1C0}" type="presParOf" srcId="{DFDDF663-3173-408C-8816-53C52E6E359A}" destId="{3A690DE6-E6D3-4FF4-8BB0-CCCB6535E5AB}" srcOrd="3" destOrd="0" presId="urn:microsoft.com/office/officeart/2005/8/layout/default"/>
    <dgm:cxn modelId="{20F27893-3273-4F11-A009-49FA9BDD01DF}" type="presParOf" srcId="{DFDDF663-3173-408C-8816-53C52E6E359A}" destId="{1FE2BD2B-A34A-40C7-8E6F-53E36B1F0FC5}" srcOrd="4" destOrd="0" presId="urn:microsoft.com/office/officeart/2005/8/layout/default"/>
    <dgm:cxn modelId="{44567739-C813-4B8C-B0DD-8525620C3E7F}" type="presParOf" srcId="{DFDDF663-3173-408C-8816-53C52E6E359A}" destId="{CF22996A-4565-46F1-B5B3-91132826B2B2}" srcOrd="5" destOrd="0" presId="urn:microsoft.com/office/officeart/2005/8/layout/default"/>
    <dgm:cxn modelId="{2683C280-3CBF-414F-A53C-E0F896F45183}" type="presParOf" srcId="{DFDDF663-3173-408C-8816-53C52E6E359A}" destId="{64B2FE0F-6295-4502-851F-62FD239F3377}" srcOrd="6" destOrd="0" presId="urn:microsoft.com/office/officeart/2005/8/layout/default"/>
    <dgm:cxn modelId="{5CFE72A2-3F83-4CF9-98AA-8233DF77590A}" type="presParOf" srcId="{DFDDF663-3173-408C-8816-53C52E6E359A}" destId="{ED48C2BE-7AFD-44CE-800D-5D69D41D5015}" srcOrd="7" destOrd="0" presId="urn:microsoft.com/office/officeart/2005/8/layout/default"/>
    <dgm:cxn modelId="{7A711960-3867-417C-81F8-AAEA3C4B20B7}" type="presParOf" srcId="{DFDDF663-3173-408C-8816-53C52E6E359A}" destId="{6A98F2C3-85EC-4D41-9106-A5514A2B5B8D}" srcOrd="8" destOrd="0" presId="urn:microsoft.com/office/officeart/2005/8/layout/default"/>
    <dgm:cxn modelId="{15D7286F-EB02-462B-AE47-D1070FB59815}" type="presParOf" srcId="{DFDDF663-3173-408C-8816-53C52E6E359A}" destId="{951FE6E4-C75B-4980-81AD-819431DDB1FE}" srcOrd="9" destOrd="0" presId="urn:microsoft.com/office/officeart/2005/8/layout/default"/>
    <dgm:cxn modelId="{92331328-4BE2-4F47-9B61-EA35F1EFF10F}" type="presParOf" srcId="{DFDDF663-3173-408C-8816-53C52E6E359A}" destId="{83D607AA-04A3-459D-A66C-F7C19FBA9163}" srcOrd="10" destOrd="0" presId="urn:microsoft.com/office/officeart/2005/8/layout/default"/>
    <dgm:cxn modelId="{378457F6-E333-400B-9B00-98DD862BD63C}" type="presParOf" srcId="{DFDDF663-3173-408C-8816-53C52E6E359A}" destId="{9B8BDA65-DF2D-410F-8B49-CD1253C11A00}" srcOrd="11" destOrd="0" presId="urn:microsoft.com/office/officeart/2005/8/layout/default"/>
    <dgm:cxn modelId="{1D1B655F-4CC6-4A6E-9EA4-2F7A2ED9AA75}" type="presParOf" srcId="{DFDDF663-3173-408C-8816-53C52E6E359A}" destId="{B1DCAB09-D26F-418F-B817-E3F90B731FE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227646-0777-4266-9339-884C0E0A89C4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EFF85C8-8A03-40F5-9203-2A8B8580FEDC}">
      <dgm:prSet/>
      <dgm:spPr/>
      <dgm:t>
        <a:bodyPr/>
        <a:lstStyle/>
        <a:p>
          <a:r>
            <a:rPr lang="en-GB" dirty="0"/>
            <a:t>Focus Areas:</a:t>
          </a:r>
        </a:p>
        <a:p>
          <a:r>
            <a:rPr lang="en-GB" dirty="0"/>
            <a:t>- Resilience &amp; Flexibility</a:t>
          </a:r>
        </a:p>
        <a:p>
          <a:r>
            <a:rPr lang="en-GB" dirty="0"/>
            <a:t>- Digital Competencies</a:t>
          </a:r>
        </a:p>
        <a:p>
          <a:r>
            <a:rPr lang="en-GB" dirty="0"/>
            <a:t>- Cross-Functional Skills</a:t>
          </a:r>
          <a:endParaRPr lang="en-US" dirty="0"/>
        </a:p>
      </dgm:t>
    </dgm:pt>
    <dgm:pt modelId="{FF951414-C93F-468F-98A4-A2545F56ECA1}" type="parTrans" cxnId="{0451F7F0-D921-417B-B611-2E603D842497}">
      <dgm:prSet/>
      <dgm:spPr/>
      <dgm:t>
        <a:bodyPr/>
        <a:lstStyle/>
        <a:p>
          <a:endParaRPr lang="en-US"/>
        </a:p>
      </dgm:t>
    </dgm:pt>
    <dgm:pt modelId="{F3FC2975-7E2E-4FA7-8271-FF5D94785E7B}" type="sibTrans" cxnId="{0451F7F0-D921-417B-B611-2E603D842497}">
      <dgm:prSet/>
      <dgm:spPr/>
      <dgm:t>
        <a:bodyPr/>
        <a:lstStyle/>
        <a:p>
          <a:endParaRPr lang="en-US"/>
        </a:p>
      </dgm:t>
    </dgm:pt>
    <dgm:pt modelId="{8D950EF9-C4E5-4ED8-AC84-68BA6B2600C8}">
      <dgm:prSet/>
      <dgm:spPr/>
      <dgm:t>
        <a:bodyPr/>
        <a:lstStyle/>
        <a:p>
          <a:r>
            <a:rPr lang="en-GB" dirty="0"/>
            <a:t>Benefits:</a:t>
          </a:r>
        </a:p>
        <a:p>
          <a:r>
            <a:rPr lang="en-GB" dirty="0"/>
            <a:t>- Career development, retention, better care.</a:t>
          </a:r>
          <a:endParaRPr lang="en-US" dirty="0"/>
        </a:p>
      </dgm:t>
    </dgm:pt>
    <dgm:pt modelId="{F7F98C0C-E2D7-492B-ABB9-DA8261033527}" type="parTrans" cxnId="{D3E16D5C-B02B-46EF-81A3-C6880DAF9816}">
      <dgm:prSet/>
      <dgm:spPr/>
      <dgm:t>
        <a:bodyPr/>
        <a:lstStyle/>
        <a:p>
          <a:endParaRPr lang="en-US"/>
        </a:p>
      </dgm:t>
    </dgm:pt>
    <dgm:pt modelId="{AC889992-DF63-47C3-8191-99647DB11D8D}" type="sibTrans" cxnId="{D3E16D5C-B02B-46EF-81A3-C6880DAF9816}">
      <dgm:prSet/>
      <dgm:spPr/>
      <dgm:t>
        <a:bodyPr/>
        <a:lstStyle/>
        <a:p>
          <a:endParaRPr lang="en-US"/>
        </a:p>
      </dgm:t>
    </dgm:pt>
    <dgm:pt modelId="{D397E01F-490A-4651-B475-9A59C5511C11}" type="pres">
      <dgm:prSet presAssocID="{38227646-0777-4266-9339-884C0E0A89C4}" presName="outerComposite" presStyleCnt="0">
        <dgm:presLayoutVars>
          <dgm:chMax val="5"/>
          <dgm:dir/>
          <dgm:resizeHandles val="exact"/>
        </dgm:presLayoutVars>
      </dgm:prSet>
      <dgm:spPr/>
    </dgm:pt>
    <dgm:pt modelId="{4EB6A320-5A6D-4308-8889-E44008C1CE38}" type="pres">
      <dgm:prSet presAssocID="{38227646-0777-4266-9339-884C0E0A89C4}" presName="dummyMaxCanvas" presStyleCnt="0">
        <dgm:presLayoutVars/>
      </dgm:prSet>
      <dgm:spPr/>
    </dgm:pt>
    <dgm:pt modelId="{336173F6-997D-4FE6-9F76-EFE24F8C6EB5}" type="pres">
      <dgm:prSet presAssocID="{38227646-0777-4266-9339-884C0E0A89C4}" presName="TwoNodes_1" presStyleLbl="node1" presStyleIdx="0" presStyleCnt="2" custLinFactNeighborX="8768" custLinFactNeighborY="8606">
        <dgm:presLayoutVars>
          <dgm:bulletEnabled val="1"/>
        </dgm:presLayoutVars>
      </dgm:prSet>
      <dgm:spPr/>
    </dgm:pt>
    <dgm:pt modelId="{1C4A88AD-8CF3-4334-A5F5-1B340288D694}" type="pres">
      <dgm:prSet presAssocID="{38227646-0777-4266-9339-884C0E0A89C4}" presName="TwoNodes_2" presStyleLbl="node1" presStyleIdx="1" presStyleCnt="2">
        <dgm:presLayoutVars>
          <dgm:bulletEnabled val="1"/>
        </dgm:presLayoutVars>
      </dgm:prSet>
      <dgm:spPr/>
    </dgm:pt>
    <dgm:pt modelId="{9C4639C6-6AD0-4768-A543-0995C82513EB}" type="pres">
      <dgm:prSet presAssocID="{38227646-0777-4266-9339-884C0E0A89C4}" presName="TwoConn_1-2" presStyleLbl="fgAccFollowNode1" presStyleIdx="0" presStyleCnt="1">
        <dgm:presLayoutVars>
          <dgm:bulletEnabled val="1"/>
        </dgm:presLayoutVars>
      </dgm:prSet>
      <dgm:spPr/>
    </dgm:pt>
    <dgm:pt modelId="{DDADAF42-F5D0-43F4-9513-7F30A2E6861A}" type="pres">
      <dgm:prSet presAssocID="{38227646-0777-4266-9339-884C0E0A89C4}" presName="TwoNodes_1_text" presStyleLbl="node1" presStyleIdx="1" presStyleCnt="2">
        <dgm:presLayoutVars>
          <dgm:bulletEnabled val="1"/>
        </dgm:presLayoutVars>
      </dgm:prSet>
      <dgm:spPr/>
    </dgm:pt>
    <dgm:pt modelId="{4F251FA9-E28A-4908-B1A1-2066C8762D8F}" type="pres">
      <dgm:prSet presAssocID="{38227646-0777-4266-9339-884C0E0A89C4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3E16D5C-B02B-46EF-81A3-C6880DAF9816}" srcId="{38227646-0777-4266-9339-884C0E0A89C4}" destId="{8D950EF9-C4E5-4ED8-AC84-68BA6B2600C8}" srcOrd="1" destOrd="0" parTransId="{F7F98C0C-E2D7-492B-ABB9-DA8261033527}" sibTransId="{AC889992-DF63-47C3-8191-99647DB11D8D}"/>
    <dgm:cxn modelId="{9416C365-549F-424A-B807-22A4D46E824C}" type="presOf" srcId="{F3FC2975-7E2E-4FA7-8271-FF5D94785E7B}" destId="{9C4639C6-6AD0-4768-A543-0995C82513EB}" srcOrd="0" destOrd="0" presId="urn:microsoft.com/office/officeart/2005/8/layout/vProcess5"/>
    <dgm:cxn modelId="{DF614883-A113-4AD2-904D-C4588FC1AF5A}" type="presOf" srcId="{FEFF85C8-8A03-40F5-9203-2A8B8580FEDC}" destId="{336173F6-997D-4FE6-9F76-EFE24F8C6EB5}" srcOrd="0" destOrd="0" presId="urn:microsoft.com/office/officeart/2005/8/layout/vProcess5"/>
    <dgm:cxn modelId="{BD5E7FB2-90F7-4641-9017-A1A58B92A246}" type="presOf" srcId="{8D950EF9-C4E5-4ED8-AC84-68BA6B2600C8}" destId="{1C4A88AD-8CF3-4334-A5F5-1B340288D694}" srcOrd="0" destOrd="0" presId="urn:microsoft.com/office/officeart/2005/8/layout/vProcess5"/>
    <dgm:cxn modelId="{41EAABC4-3749-4F8C-9303-F212707E9F87}" type="presOf" srcId="{FEFF85C8-8A03-40F5-9203-2A8B8580FEDC}" destId="{DDADAF42-F5D0-43F4-9513-7F30A2E6861A}" srcOrd="1" destOrd="0" presId="urn:microsoft.com/office/officeart/2005/8/layout/vProcess5"/>
    <dgm:cxn modelId="{B5A8EDCA-A094-4EF6-8EAC-2C47752F5A64}" type="presOf" srcId="{8D950EF9-C4E5-4ED8-AC84-68BA6B2600C8}" destId="{4F251FA9-E28A-4908-B1A1-2066C8762D8F}" srcOrd="1" destOrd="0" presId="urn:microsoft.com/office/officeart/2005/8/layout/vProcess5"/>
    <dgm:cxn modelId="{476E3FE4-E1AC-4B59-87F5-B977D2C6D187}" type="presOf" srcId="{38227646-0777-4266-9339-884C0E0A89C4}" destId="{D397E01F-490A-4651-B475-9A59C5511C11}" srcOrd="0" destOrd="0" presId="urn:microsoft.com/office/officeart/2005/8/layout/vProcess5"/>
    <dgm:cxn modelId="{0451F7F0-D921-417B-B611-2E603D842497}" srcId="{38227646-0777-4266-9339-884C0E0A89C4}" destId="{FEFF85C8-8A03-40F5-9203-2A8B8580FEDC}" srcOrd="0" destOrd="0" parTransId="{FF951414-C93F-468F-98A4-A2545F56ECA1}" sibTransId="{F3FC2975-7E2E-4FA7-8271-FF5D94785E7B}"/>
    <dgm:cxn modelId="{749E8619-EFF2-4CFE-8F7C-D2CCBAE4DABC}" type="presParOf" srcId="{D397E01F-490A-4651-B475-9A59C5511C11}" destId="{4EB6A320-5A6D-4308-8889-E44008C1CE38}" srcOrd="0" destOrd="0" presId="urn:microsoft.com/office/officeart/2005/8/layout/vProcess5"/>
    <dgm:cxn modelId="{41F791E3-1BB0-4A36-A59F-A3802DBBA9B7}" type="presParOf" srcId="{D397E01F-490A-4651-B475-9A59C5511C11}" destId="{336173F6-997D-4FE6-9F76-EFE24F8C6EB5}" srcOrd="1" destOrd="0" presId="urn:microsoft.com/office/officeart/2005/8/layout/vProcess5"/>
    <dgm:cxn modelId="{18BF1A9A-419F-4E33-821B-FA2EFE4179FE}" type="presParOf" srcId="{D397E01F-490A-4651-B475-9A59C5511C11}" destId="{1C4A88AD-8CF3-4334-A5F5-1B340288D694}" srcOrd="2" destOrd="0" presId="urn:microsoft.com/office/officeart/2005/8/layout/vProcess5"/>
    <dgm:cxn modelId="{E875E3BC-5405-4740-916B-1A7D1DA279EF}" type="presParOf" srcId="{D397E01F-490A-4651-B475-9A59C5511C11}" destId="{9C4639C6-6AD0-4768-A543-0995C82513EB}" srcOrd="3" destOrd="0" presId="urn:microsoft.com/office/officeart/2005/8/layout/vProcess5"/>
    <dgm:cxn modelId="{28F58428-FC63-4C41-B755-90043907A2F3}" type="presParOf" srcId="{D397E01F-490A-4651-B475-9A59C5511C11}" destId="{DDADAF42-F5D0-43F4-9513-7F30A2E6861A}" srcOrd="4" destOrd="0" presId="urn:microsoft.com/office/officeart/2005/8/layout/vProcess5"/>
    <dgm:cxn modelId="{2D4CA734-1F70-4191-9475-535A39AC5119}" type="presParOf" srcId="{D397E01F-490A-4651-B475-9A59C5511C11}" destId="{4F251FA9-E28A-4908-B1A1-2066C8762D8F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67A76-C74D-4C81-82D7-F6EF613C5CDF}">
      <dsp:nvSpPr>
        <dsp:cNvPr id="0" name=""/>
        <dsp:cNvSpPr/>
      </dsp:nvSpPr>
      <dsp:spPr>
        <a:xfrm>
          <a:off x="9391" y="570419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Explore how leadership affects workforce planning in healthcare.</a:t>
          </a:r>
        </a:p>
      </dsp:txBody>
      <dsp:txXfrm>
        <a:off x="9391" y="570419"/>
        <a:ext cx="2214651" cy="1328790"/>
      </dsp:txXfrm>
    </dsp:sp>
    <dsp:sp modelId="{005AAE5C-6C68-4708-965D-52F910C9391D}">
      <dsp:nvSpPr>
        <dsp:cNvPr id="0" name=""/>
        <dsp:cNvSpPr/>
      </dsp:nvSpPr>
      <dsp:spPr>
        <a:xfrm>
          <a:off x="2135611" y="570419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-3421864"/>
                <a:satOff val="7155"/>
                <a:lumOff val="6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21864"/>
                <a:satOff val="7155"/>
                <a:lumOff val="6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21864"/>
                <a:satOff val="7155"/>
                <a:lumOff val="6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Identify key challenges in managing the workforce.</a:t>
          </a:r>
          <a:endParaRPr lang="en-GB" sz="1800" kern="1200" dirty="0"/>
        </a:p>
      </dsp:txBody>
      <dsp:txXfrm>
        <a:off x="2135611" y="570419"/>
        <a:ext cx="2214651" cy="1328790"/>
      </dsp:txXfrm>
    </dsp:sp>
    <dsp:sp modelId="{1FE2BD2B-A34A-40C7-8E6F-53E36B1F0FC5}">
      <dsp:nvSpPr>
        <dsp:cNvPr id="0" name=""/>
        <dsp:cNvSpPr/>
      </dsp:nvSpPr>
      <dsp:spPr>
        <a:xfrm>
          <a:off x="4364370" y="570419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-6843728"/>
                <a:satOff val="14310"/>
                <a:lumOff val="1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843728"/>
                <a:satOff val="14310"/>
                <a:lumOff val="1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843728"/>
                <a:satOff val="14310"/>
                <a:lumOff val="1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Present practical strategies to improve outcomes.</a:t>
          </a:r>
        </a:p>
      </dsp:txBody>
      <dsp:txXfrm>
        <a:off x="4364370" y="570419"/>
        <a:ext cx="2214651" cy="1328790"/>
      </dsp:txXfrm>
    </dsp:sp>
    <dsp:sp modelId="{64B2FE0F-6295-4502-851F-62FD239F3377}">
      <dsp:nvSpPr>
        <dsp:cNvPr id="0" name=""/>
        <dsp:cNvSpPr/>
      </dsp:nvSpPr>
      <dsp:spPr>
        <a:xfrm>
          <a:off x="9391" y="1896645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-10265592"/>
                <a:satOff val="21465"/>
                <a:lumOff val="2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265592"/>
                <a:satOff val="21465"/>
                <a:lumOff val="2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265592"/>
                <a:satOff val="21465"/>
                <a:lumOff val="2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Goals:</a:t>
          </a:r>
        </a:p>
      </dsp:txBody>
      <dsp:txXfrm>
        <a:off x="9391" y="1896645"/>
        <a:ext cx="2214651" cy="1328790"/>
      </dsp:txXfrm>
    </dsp:sp>
    <dsp:sp modelId="{6A98F2C3-85EC-4D41-9106-A5514A2B5B8D}">
      <dsp:nvSpPr>
        <dsp:cNvPr id="0" name=""/>
        <dsp:cNvSpPr/>
      </dsp:nvSpPr>
      <dsp:spPr>
        <a:xfrm>
          <a:off x="2235536" y="1908587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-13687456"/>
                <a:satOff val="28620"/>
                <a:lumOff val="27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687456"/>
                <a:satOff val="28620"/>
                <a:lumOff val="27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687456"/>
                <a:satOff val="28620"/>
                <a:lumOff val="27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Justify recommendations with research and examples.</a:t>
          </a:r>
        </a:p>
      </dsp:txBody>
      <dsp:txXfrm>
        <a:off x="2235536" y="1908587"/>
        <a:ext cx="2214651" cy="1328790"/>
      </dsp:txXfrm>
    </dsp:sp>
    <dsp:sp modelId="{83D607AA-04A3-459D-A66C-F7C19FBA9163}">
      <dsp:nvSpPr>
        <dsp:cNvPr id="0" name=""/>
        <dsp:cNvSpPr/>
      </dsp:nvSpPr>
      <dsp:spPr>
        <a:xfrm>
          <a:off x="4482964" y="1910261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-17109320"/>
                <a:satOff val="35775"/>
                <a:lumOff val="34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109320"/>
                <a:satOff val="35775"/>
                <a:lumOff val="34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109320"/>
                <a:satOff val="35775"/>
                <a:lumOff val="34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Demonstrate real-world application.</a:t>
          </a:r>
        </a:p>
      </dsp:txBody>
      <dsp:txXfrm>
        <a:off x="4482964" y="1910261"/>
        <a:ext cx="2214651" cy="1328790"/>
      </dsp:txXfrm>
    </dsp:sp>
    <dsp:sp modelId="{B1DCAB09-D26F-418F-B817-E3F90B731FEA}">
      <dsp:nvSpPr>
        <dsp:cNvPr id="0" name=""/>
        <dsp:cNvSpPr/>
      </dsp:nvSpPr>
      <dsp:spPr>
        <a:xfrm>
          <a:off x="6669135" y="1889000"/>
          <a:ext cx="2214651" cy="1328790"/>
        </a:xfrm>
        <a:prstGeom prst="rect">
          <a:avLst/>
        </a:prstGeom>
        <a:gradFill rotWithShape="0">
          <a:gsLst>
            <a:gs pos="0">
              <a:schemeClr val="accent5">
                <a:hueOff val="-20531184"/>
                <a:satOff val="42930"/>
                <a:lumOff val="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531184"/>
                <a:satOff val="42930"/>
                <a:lumOff val="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531184"/>
                <a:satOff val="42930"/>
                <a:lumOff val="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Reflect on benefits and obstacles.</a:t>
          </a:r>
        </a:p>
      </dsp:txBody>
      <dsp:txXfrm>
        <a:off x="6669135" y="1889000"/>
        <a:ext cx="2214651" cy="13287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173F6-997D-4FE6-9F76-EFE24F8C6EB5}">
      <dsp:nvSpPr>
        <dsp:cNvPr id="0" name=""/>
        <dsp:cNvSpPr/>
      </dsp:nvSpPr>
      <dsp:spPr>
        <a:xfrm>
          <a:off x="449750" y="218120"/>
          <a:ext cx="5129457" cy="25345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Focus Areas: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Resilience &amp; Flexibility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Digital Competencies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Cross-Functional Skills</a:t>
          </a:r>
          <a:endParaRPr lang="en-US" sz="1900" kern="1200" dirty="0"/>
        </a:p>
      </dsp:txBody>
      <dsp:txXfrm>
        <a:off x="523983" y="292353"/>
        <a:ext cx="2509840" cy="2386048"/>
      </dsp:txXfrm>
    </dsp:sp>
    <dsp:sp modelId="{1C4A88AD-8CF3-4334-A5F5-1B340288D694}">
      <dsp:nvSpPr>
        <dsp:cNvPr id="0" name=""/>
        <dsp:cNvSpPr/>
      </dsp:nvSpPr>
      <dsp:spPr>
        <a:xfrm>
          <a:off x="905198" y="3097739"/>
          <a:ext cx="5129457" cy="25345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Benefits: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Career development, retention, better care.</a:t>
          </a:r>
          <a:endParaRPr lang="en-US" sz="1900" kern="1200" dirty="0"/>
        </a:p>
      </dsp:txBody>
      <dsp:txXfrm>
        <a:off x="979431" y="3171972"/>
        <a:ext cx="2428358" cy="2386048"/>
      </dsp:txXfrm>
    </dsp:sp>
    <dsp:sp modelId="{9C4639C6-6AD0-4768-A543-0995C82513EB}">
      <dsp:nvSpPr>
        <dsp:cNvPr id="0" name=""/>
        <dsp:cNvSpPr/>
      </dsp:nvSpPr>
      <dsp:spPr>
        <a:xfrm>
          <a:off x="3482023" y="1992409"/>
          <a:ext cx="1647434" cy="16474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852696" y="1992409"/>
        <a:ext cx="906088" cy="1239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378799-8BAA-47E8-8335-742ADE38F214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A38F38-FAB4-4AE7-A98E-976F287A8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92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A38F38-FAB4-4AE7-A98E-976F287A85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54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A38F38-FAB4-4AE7-A98E-976F287A85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12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A38F38-FAB4-4AE7-A98E-976F287A85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79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A38F38-FAB4-4AE7-A98E-976F287A859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02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5/7/2025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88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43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13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089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55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241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411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530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91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85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624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4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2" r:id="rId6"/>
    <p:sldLayoutId id="2147483757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scirp.org/journal/paperinformation.aspx?paperid=104629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opedia.org/artificial-intelligenc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kenbauer.me/2014/06/12/flipped-professional-development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support.skillscommons.org/showcases/field-guid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hyperlink" Target="https://pxhere.com/en/photo/686461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hyperlink" Target="https://www.wallpaperflare.com/search?wallpaper=recommendation" TargetMode="Externa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ryofinterest.blogspot.com/2017/02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doc.org/index.php/Hospita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oaching%20business" TargetMode="External"/><Relationship Id="rId2" Type="http://schemas.openxmlformats.org/officeDocument/2006/relationships/image" Target="../media/image13.1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3398" y="1375495"/>
            <a:ext cx="1133856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98591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2FA43-392E-90FA-2017-DECCD14347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2446" y="1247775"/>
            <a:ext cx="4480053" cy="34496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0" i="1" dirty="0">
                <a:effectLst/>
                <a:latin typeface="DeepSeek-CJK-patch"/>
              </a:rPr>
              <a:t>The Role of Leadership in Workforce Planning: Addressing Challenges and Improving Patient Outcomes in Healthcare</a:t>
            </a: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9675D-4DEF-916B-D0BF-CDB5D2F816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2446" y="4818063"/>
            <a:ext cx="4480054" cy="126841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0" i="0" dirty="0">
                <a:effectLst/>
                <a:latin typeface="DeepSeek-CJK-patch"/>
              </a:rPr>
              <a:t> BMNS5009 – Management and Leadership in Healthcare</a:t>
            </a:r>
          </a:p>
          <a:p>
            <a:pPr>
              <a:lnSpc>
                <a:spcPct val="100000"/>
              </a:lnSpc>
            </a:pPr>
            <a:r>
              <a:rPr lang="en-GB" sz="1300" b="0" i="0" dirty="0">
                <a:effectLst/>
                <a:latin typeface="DeepSeek-CJK-patch"/>
              </a:rPr>
              <a:t>Camelia Golgozeanu (2323200)</a:t>
            </a:r>
          </a:p>
          <a:p>
            <a:pPr>
              <a:lnSpc>
                <a:spcPct val="100000"/>
              </a:lnSpc>
            </a:pPr>
            <a:r>
              <a:rPr lang="en-GB" sz="1300" dirty="0">
                <a:latin typeface="DeepSeek-CJK-patch"/>
              </a:rPr>
              <a:t>                     07 MAY 2025</a:t>
            </a:r>
            <a:endParaRPr lang="en-GB" sz="1300" dirty="0"/>
          </a:p>
        </p:txBody>
      </p:sp>
      <p:pic>
        <p:nvPicPr>
          <p:cNvPr id="6" name="Video 5" descr="People Discussing">
            <a:extLst>
              <a:ext uri="{FF2B5EF4-FFF2-40B4-BE49-F238E27FC236}">
                <a16:creationId xmlns:a16="http://schemas.microsoft.com/office/drawing/2014/main" id="{45A9DAB6-FFCE-42D0-52BB-9109469C05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147145" y="1114098"/>
            <a:ext cx="4929351" cy="354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40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D2709-8D34-7A7D-40B6-2182B39A9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Introduction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1CA3EB4E-8A14-A2F2-6E1D-D40D29B4B5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4216957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248AD7A0-8E25-221E-A364-B79277A9382B}"/>
              </a:ext>
            </a:extLst>
          </p:cNvPr>
          <p:cNvSpPr/>
          <p:nvPr/>
        </p:nvSpPr>
        <p:spPr>
          <a:xfrm>
            <a:off x="9462976" y="5911702"/>
            <a:ext cx="2725975" cy="9462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Giltinane, 2013</a:t>
            </a:r>
          </a:p>
          <a:p>
            <a:pPr algn="ctr"/>
            <a:r>
              <a:rPr lang="en-GB" dirty="0">
                <a:latin typeface="Aptos" panose="020B0004020202020204" pitchFamily="34" charset="0"/>
                <a:cs typeface="Times New Roman" panose="02020603050405020304" pitchFamily="18" charset="0"/>
              </a:rPr>
              <a:t>NHS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Academy, 2020</a:t>
            </a:r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E513EC-0352-0AE2-CA23-A4E6327EB3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1023" y="1"/>
            <a:ext cx="4409167" cy="3997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58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DA97320-228E-48F3-BCFA-423F983C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6928"/>
            <a:ext cx="1133856" cy="6291072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C9F0975-851A-4FEC-B19A-6EC12C0D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5072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D1C81-9E69-1C9E-1B52-481B4D3CA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55613"/>
            <a:ext cx="5046425" cy="15494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GB" dirty="0"/>
              <a:t>Overview of Recommendations</a:t>
            </a: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6EFBFF9D-99E5-0598-551E-41D5A9A89C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079" y="2801661"/>
            <a:ext cx="5518298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1. Predictive Analytics: Data-driven staffing management.</a:t>
            </a:r>
          </a:p>
          <a:p>
            <a:r>
              <a:rPr lang="en-GB" dirty="0"/>
              <a:t>2. Targeted Staff Training: Build resilience and flexibility.</a:t>
            </a:r>
          </a:p>
          <a:p>
            <a:r>
              <a:rPr lang="en-GB" dirty="0"/>
              <a:t>3. Transformational Leadership: Inspire, communicate, innovate.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7F9D81-5842-7991-7565-905EFDC1ABDF}"/>
              </a:ext>
            </a:extLst>
          </p:cNvPr>
          <p:cNvSpPr/>
          <p:nvPr/>
        </p:nvSpPr>
        <p:spPr>
          <a:xfrm>
            <a:off x="758952" y="5773479"/>
            <a:ext cx="6013988" cy="6946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Turner, Baker and Lyons, 2022; NHS England, 2023; NHS Digital, 2020</a:t>
            </a:r>
          </a:p>
        </p:txBody>
      </p:sp>
      <p:pic>
        <p:nvPicPr>
          <p:cNvPr id="46" name="Picture 45" descr="A diagram of a evolution of a leader&#10;&#10;AI-generated content may be incorrect.">
            <a:extLst>
              <a:ext uri="{FF2B5EF4-FFF2-40B4-BE49-F238E27FC236}">
                <a16:creationId xmlns:a16="http://schemas.microsoft.com/office/drawing/2014/main" id="{CF2FB556-4807-B0F7-08C5-CB9F08A0A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61675" y="929547"/>
            <a:ext cx="6630325" cy="4258269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9F600ED8-1A64-3A7F-8854-94B59C33B9B1}"/>
              </a:ext>
            </a:extLst>
          </p:cNvPr>
          <p:cNvSpPr txBox="1"/>
          <p:nvPr/>
        </p:nvSpPr>
        <p:spPr>
          <a:xfrm>
            <a:off x="5561675" y="5187816"/>
            <a:ext cx="66303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scirp.org/journal/paperinformation.aspx?paperid=10462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014126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4FE70A-DA58-76EC-B275-C8151858912C}"/>
              </a:ext>
            </a:extLst>
          </p:cNvPr>
          <p:cNvSpPr txBox="1"/>
          <p:nvPr/>
        </p:nvSpPr>
        <p:spPr>
          <a:xfrm>
            <a:off x="3048886" y="2551837"/>
            <a:ext cx="60977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 Uses data to forecast staffing needs.</a:t>
            </a:r>
          </a:p>
          <a:p>
            <a:r>
              <a:rPr lang="en-GB" dirty="0"/>
              <a:t>- Aligns staff with patient care demands.</a:t>
            </a:r>
          </a:p>
          <a:p>
            <a:r>
              <a:rPr lang="en-GB" dirty="0"/>
              <a:t>- Reduces under/overstaffing, improving efficiency.</a:t>
            </a:r>
          </a:p>
          <a:p>
            <a:r>
              <a:rPr lang="en-GB" dirty="0"/>
              <a:t>Impact: Improves scheduling, reduces wait times.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9CB739-7E30-F9FE-DF9C-F928B76ECBC1}"/>
              </a:ext>
            </a:extLst>
          </p:cNvPr>
          <p:cNvSpPr txBox="1"/>
          <p:nvPr/>
        </p:nvSpPr>
        <p:spPr>
          <a:xfrm>
            <a:off x="3047114" y="660622"/>
            <a:ext cx="609777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Predictive Analytics in Workforce Planning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BA0568-B5F8-E4B3-E220-8293B1368227}"/>
              </a:ext>
            </a:extLst>
          </p:cNvPr>
          <p:cNvSpPr/>
          <p:nvPr/>
        </p:nvSpPr>
        <p:spPr>
          <a:xfrm>
            <a:off x="6868633" y="5124893"/>
            <a:ext cx="2147776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NHS Digital, 2020</a:t>
            </a:r>
          </a:p>
        </p:txBody>
      </p:sp>
      <p:pic>
        <p:nvPicPr>
          <p:cNvPr id="17" name="Picture 16" descr="A diagram of data processing process">
            <a:extLst>
              <a:ext uri="{FF2B5EF4-FFF2-40B4-BE49-F238E27FC236}">
                <a16:creationId xmlns:a16="http://schemas.microsoft.com/office/drawing/2014/main" id="{34A2AB70-589F-5428-1A8E-97625C2089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9487" y="3752165"/>
            <a:ext cx="6262577" cy="291395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0727B3C-F41E-BE68-3EAF-D75A17379191}"/>
              </a:ext>
            </a:extLst>
          </p:cNvPr>
          <p:cNvSpPr txBox="1"/>
          <p:nvPr/>
        </p:nvSpPr>
        <p:spPr>
          <a:xfrm>
            <a:off x="159487" y="6666125"/>
            <a:ext cx="626257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devopedia.org/artificial-intelligenc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8362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F59B9-C9D8-5818-090F-DBC8689BF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2770699" cy="22346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Targeted Staff Training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7DF3AF95-C529-8C8D-DFFA-D8DF0B28DD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7405738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05F71315-C483-225A-618A-125E80D9122D}"/>
              </a:ext>
            </a:extLst>
          </p:cNvPr>
          <p:cNvSpPr/>
          <p:nvPr/>
        </p:nvSpPr>
        <p:spPr>
          <a:xfrm>
            <a:off x="5656521" y="6041772"/>
            <a:ext cx="6348666" cy="68863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Gopee and Galloway, 2017; Health Education England, 2022</a:t>
            </a:r>
          </a:p>
        </p:txBody>
      </p:sp>
      <p:pic>
        <p:nvPicPr>
          <p:cNvPr id="7" name="Picture 6" descr="A close up of words&#10;&#10;AI-generated content may be incorrect.">
            <a:extLst>
              <a:ext uri="{FF2B5EF4-FFF2-40B4-BE49-F238E27FC236}">
                <a16:creationId xmlns:a16="http://schemas.microsoft.com/office/drawing/2014/main" id="{6D62E2A1-719D-4495-0B5D-1C19FB6FE50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4748" y="2179674"/>
            <a:ext cx="5472756" cy="44185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B31F90-4B2C-D369-58F9-BB15FB61D612}"/>
              </a:ext>
            </a:extLst>
          </p:cNvPr>
          <p:cNvSpPr txBox="1"/>
          <p:nvPr/>
        </p:nvSpPr>
        <p:spPr>
          <a:xfrm>
            <a:off x="25731" y="6482849"/>
            <a:ext cx="54727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blog.kenbauer.me/2014/06/12/flipped-professional-develop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37189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DA97320-228E-48F3-BCFA-423F983C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6928"/>
            <a:ext cx="1133856" cy="6291072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9F0975-851A-4FEC-B19A-6EC12C0D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5072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A31D4-490A-66B9-FD7D-9BF5A67AC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94" y="455613"/>
            <a:ext cx="5430290" cy="1426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Transformational Leadership</a:t>
            </a:r>
            <a:endParaRPr lang="en-US" sz="3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9DC904C-AE57-FFA4-83E5-6859C01605C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58952" y="2160588"/>
            <a:ext cx="4767031" cy="39258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 dirty="0"/>
              <a:t>Key Features:</a:t>
            </a:r>
          </a:p>
          <a:p>
            <a:r>
              <a:rPr lang="en-GB" dirty="0"/>
              <a:t>- Inspire with vision</a:t>
            </a:r>
          </a:p>
          <a:p>
            <a:r>
              <a:rPr lang="en-GB" dirty="0"/>
              <a:t>- Build trust and communication</a:t>
            </a:r>
          </a:p>
          <a:p>
            <a:r>
              <a:rPr lang="en-GB" dirty="0"/>
              <a:t>- Lead through change</a:t>
            </a:r>
          </a:p>
          <a:p>
            <a:r>
              <a:rPr lang="en-GB" dirty="0"/>
              <a:t>Results:</a:t>
            </a:r>
          </a:p>
          <a:p>
            <a:pPr marL="285750" indent="-285750">
              <a:buFontTx/>
              <a:buChar char="-"/>
            </a:pPr>
            <a:r>
              <a:rPr lang="en-GB" dirty="0"/>
              <a:t>Boosts morale, innovation, and staff engagement.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Effective leadership practices can mitigate challenges in workforce planning (Giltinane, 2013).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7" name="Picture Placeholder 6" descr="A group of people putting their hands together">
            <a:extLst>
              <a:ext uri="{FF2B5EF4-FFF2-40B4-BE49-F238E27FC236}">
                <a16:creationId xmlns:a16="http://schemas.microsoft.com/office/drawing/2014/main" id="{6EE1E49C-E3E6-9700-FC8F-83008B4A32C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578" r="18578"/>
          <a:stretch>
            <a:fillRect/>
          </a:stretch>
        </p:blipFill>
        <p:spPr>
          <a:xfrm>
            <a:off x="6176054" y="1162798"/>
            <a:ext cx="4245788" cy="43745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5A09A8-7612-E273-D4FB-E28C3F4E69CB}"/>
              </a:ext>
            </a:extLst>
          </p:cNvPr>
          <p:cNvSpPr txBox="1"/>
          <p:nvPr/>
        </p:nvSpPr>
        <p:spPr>
          <a:xfrm>
            <a:off x="7919234" y="5337296"/>
            <a:ext cx="25026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support.skillscommons.org/showcases/field-guid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E4F456-A341-3E63-A471-0F61C31525D4}"/>
              </a:ext>
            </a:extLst>
          </p:cNvPr>
          <p:cNvSpPr/>
          <p:nvPr/>
        </p:nvSpPr>
        <p:spPr>
          <a:xfrm>
            <a:off x="2923953" y="5695202"/>
            <a:ext cx="7931889" cy="59764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/>
              <a:t>Bass, 1990; Avolio and Yammarino, 2013; Giltinane, 2013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4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DA97320-228E-48F3-BCFA-423F983C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43" y="566928"/>
            <a:ext cx="1133856" cy="6291072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C9F0975-851A-4FEC-B19A-6EC12C0D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09936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7CDE4-EBA0-7EBE-E256-1A55B0E742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31060" y="455613"/>
            <a:ext cx="4973367" cy="143698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Benefits of Recommendations</a:t>
            </a:r>
            <a:endParaRPr lang="en-US" sz="4000" b="1" kern="1200" dirty="0">
              <a:solidFill>
                <a:schemeClr val="tx1"/>
              </a:solidFill>
            </a:endParaRPr>
          </a:p>
        </p:txBody>
      </p:sp>
      <p:pic>
        <p:nvPicPr>
          <p:cNvPr id="7" name="Graphic 6" descr="Teamwork">
            <a:extLst>
              <a:ext uri="{FF2B5EF4-FFF2-40B4-BE49-F238E27FC236}">
                <a16:creationId xmlns:a16="http://schemas.microsoft.com/office/drawing/2014/main" id="{5C36CB51-7CD6-218C-3658-21D0B1BD7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70284" y="565155"/>
            <a:ext cx="1628068" cy="1628068"/>
          </a:xfrm>
          <a:prstGeom prst="rect">
            <a:avLst/>
          </a:prstGeom>
        </p:spPr>
      </p:pic>
      <p:pic>
        <p:nvPicPr>
          <p:cNvPr id="21" name="Picture 20" descr="A close-up of a guide">
            <a:extLst>
              <a:ext uri="{FF2B5EF4-FFF2-40B4-BE49-F238E27FC236}">
                <a16:creationId xmlns:a16="http://schemas.microsoft.com/office/drawing/2014/main" id="{1C2CAF76-6CED-6C96-F9D9-257F6B8E19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017743" y="4797630"/>
            <a:ext cx="1955637" cy="1628068"/>
          </a:xfrm>
          <a:prstGeom prst="rect">
            <a:avLst/>
          </a:prstGeom>
        </p:spPr>
      </p:pic>
      <p:pic>
        <p:nvPicPr>
          <p:cNvPr id="19" name="Picture 18" descr="A bunch of keys on a keyring">
            <a:extLst>
              <a:ext uri="{FF2B5EF4-FFF2-40B4-BE49-F238E27FC236}">
                <a16:creationId xmlns:a16="http://schemas.microsoft.com/office/drawing/2014/main" id="{0CEE6EFE-2255-490C-A945-EC1DCF0312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138326" y="2191048"/>
            <a:ext cx="2161881" cy="162141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52A5B64-412A-1767-4B30-E899D4AA436E}"/>
              </a:ext>
            </a:extLst>
          </p:cNvPr>
          <p:cNvSpPr txBox="1"/>
          <p:nvPr/>
        </p:nvSpPr>
        <p:spPr>
          <a:xfrm>
            <a:off x="565149" y="3009755"/>
            <a:ext cx="738800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resource allocation and reduces overtime costs.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patient satisfaction through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optimised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staffing levels.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Targeted Staff Training: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a stronger, more capable workforce, reducing turnover.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Boosts employee morale and job satisfaction.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Transformational Leadership: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Predictive Analytics: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team performance and patient care outcomes by inspiring and motivating staff.</a:t>
            </a:r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8FE6BE-CDA4-11C4-5035-FC1944938224}"/>
              </a:ext>
            </a:extLst>
          </p:cNvPr>
          <p:cNvSpPr/>
          <p:nvPr/>
        </p:nvSpPr>
        <p:spPr>
          <a:xfrm>
            <a:off x="808074" y="6124353"/>
            <a:ext cx="6655982" cy="5878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(Henderson and Buchan, 2020; West et al., 2014</a:t>
            </a:r>
          </a:p>
        </p:txBody>
      </p:sp>
    </p:spTree>
    <p:extLst>
      <p:ext uri="{BB962C8B-B14F-4D97-AF65-F5344CB8AC3E}">
        <p14:creationId xmlns:p14="http://schemas.microsoft.com/office/powerpoint/2010/main" val="354964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5"/>
            <a:ext cx="1133856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6D9DA10-EC71-2D59-962C-036B511E9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4995" y="1247775"/>
            <a:ext cx="4545247" cy="238856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77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eaLnBrk="1" fontAlgn="base" hangingPunct="1">
              <a:lnSpc>
                <a:spcPct val="90000"/>
              </a:lnSpc>
              <a:spcAft>
                <a:spcPts val="600"/>
              </a:spcAft>
              <a:buClrTx/>
              <a:buSzTx/>
              <a:tabLst/>
            </a:pPr>
            <a:r>
              <a:rPr lang="en-GB" sz="6600" dirty="0"/>
              <a:t>Challenges and Mitigation</a:t>
            </a:r>
            <a:endParaRPr kumimoji="0" lang="en-US" altLang="en-US" sz="2900" b="1" i="0" u="none" strike="noStrike" cap="none" normalizeH="0" baseline="0" dirty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  <a:p>
            <a:pPr marL="0" marR="0" lvl="0" indent="0" eaLnBrk="1" fontAlgn="base" hangingPunct="1">
              <a:lnSpc>
                <a:spcPct val="90000"/>
              </a:lnSpc>
              <a:spcAft>
                <a:spcPts val="600"/>
              </a:spcAft>
              <a:buClrTx/>
              <a:buSzTx/>
              <a:tabLst/>
            </a:pPr>
            <a:br>
              <a:rPr kumimoji="0" lang="en-US" altLang="en-US" sz="2900" b="1" i="0" u="none" strike="noStrike" cap="none" normalizeH="0" baseline="0" dirty="0">
                <a:ln>
                  <a:noFill/>
                </a:ln>
                <a:effectLst/>
                <a:latin typeface="+mj-lt"/>
                <a:ea typeface="+mj-ea"/>
                <a:cs typeface="+mj-cs"/>
              </a:rPr>
            </a:br>
            <a:endParaRPr kumimoji="0" lang="en-US" altLang="en-US" sz="2900" b="1" i="0" u="none" strike="noStrike" cap="none" normalizeH="0" baseline="0" dirty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A7ACB-8EBF-0564-5378-79547F6E66D4}"/>
              </a:ext>
            </a:extLst>
          </p:cNvPr>
          <p:cNvSpPr txBox="1"/>
          <p:nvPr/>
        </p:nvSpPr>
        <p:spPr>
          <a:xfrm>
            <a:off x="1133856" y="2551837"/>
            <a:ext cx="567242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Challenges:</a:t>
            </a:r>
          </a:p>
          <a:p>
            <a:r>
              <a:rPr lang="en-GB" dirty="0"/>
              <a:t>- Budget constraints</a:t>
            </a:r>
          </a:p>
          <a:p>
            <a:r>
              <a:rPr lang="en-GB" dirty="0"/>
              <a:t>- Staff resistance to change</a:t>
            </a:r>
          </a:p>
          <a:p>
            <a:r>
              <a:rPr lang="en-GB" dirty="0"/>
              <a:t>- Weak IT infrastructure</a:t>
            </a:r>
          </a:p>
          <a:p>
            <a:r>
              <a:rPr lang="en-GB" dirty="0"/>
              <a:t>Solutions:</a:t>
            </a:r>
          </a:p>
          <a:p>
            <a:r>
              <a:rPr lang="en-GB" dirty="0"/>
              <a:t>- Phased funding, inclusive leadership, IT upgrades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C17632-30AC-9B6F-CC6F-A0CBBE434E65}"/>
              </a:ext>
            </a:extLst>
          </p:cNvPr>
          <p:cNvSpPr/>
          <p:nvPr/>
        </p:nvSpPr>
        <p:spPr>
          <a:xfrm>
            <a:off x="6007395" y="6124353"/>
            <a:ext cx="6184605" cy="64858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Buchanan and Fitzgerald, 2016; NHS England, 2023</a:t>
            </a:r>
          </a:p>
        </p:txBody>
      </p:sp>
      <p:pic>
        <p:nvPicPr>
          <p:cNvPr id="9" name="Picture 8" descr="A magnifying glass over a problem">
            <a:extLst>
              <a:ext uri="{FF2B5EF4-FFF2-40B4-BE49-F238E27FC236}">
                <a16:creationId xmlns:a16="http://schemas.microsoft.com/office/drawing/2014/main" id="{0AB9D1DB-F86C-B478-D2C5-9D5460EC6C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0771" y="2336864"/>
            <a:ext cx="4379472" cy="34269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3EA54A6-6008-17F4-CD39-58BCC0A474C7}"/>
              </a:ext>
            </a:extLst>
          </p:cNvPr>
          <p:cNvSpPr txBox="1"/>
          <p:nvPr/>
        </p:nvSpPr>
        <p:spPr>
          <a:xfrm>
            <a:off x="7637537" y="5786129"/>
            <a:ext cx="43794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theoryofinterest.blogspot.com/2017/02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2821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84746-C4A6-8465-1652-40B0C843D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Real-World Application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FE2CA70-89F7-F2C2-2BD6-9E9D0DC6BA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87710" y="2117289"/>
            <a:ext cx="9265347" cy="3988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Predictive Analytics: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Evidence shows that using predictive analytics reduces staffing gaps and improves service delivery (NHS Leadership Academy,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r>
              <a:rPr lang="en-GB" sz="2400" dirty="0"/>
              <a:t>- NHS Trusts: Predictive tools reduced wait times 20%</a:t>
            </a:r>
          </a:p>
          <a:p>
            <a:r>
              <a:rPr lang="en-GB" sz="2400" dirty="0"/>
              <a:t>- RCN: Training boosted satisfaction</a:t>
            </a:r>
          </a:p>
          <a:p>
            <a:r>
              <a:rPr lang="en-GB" sz="2400" dirty="0"/>
              <a:t>- Leadership programs improved care quality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076C5E-02FC-E835-A579-42D3BA6CD1CA}"/>
              </a:ext>
            </a:extLst>
          </p:cNvPr>
          <p:cNvSpPr/>
          <p:nvPr/>
        </p:nvSpPr>
        <p:spPr>
          <a:xfrm>
            <a:off x="4742121" y="6217581"/>
            <a:ext cx="7449879" cy="6404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West, Bailey and Williams, 2015; RCN, 2021</a:t>
            </a:r>
          </a:p>
        </p:txBody>
      </p:sp>
      <p:pic>
        <p:nvPicPr>
          <p:cNvPr id="7" name="Picture 6" descr="A close-up of a hospital&#10;&#10;AI-generated content may be incorrect.">
            <a:extLst>
              <a:ext uri="{FF2B5EF4-FFF2-40B4-BE49-F238E27FC236}">
                <a16:creationId xmlns:a16="http://schemas.microsoft.com/office/drawing/2014/main" id="{AB490A8B-DA25-2FD9-CFC7-794DF4FE0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22465" y="2668569"/>
            <a:ext cx="2492744" cy="26034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2790E3-29EF-B35A-C7B0-DF80E6580DDF}"/>
              </a:ext>
            </a:extLst>
          </p:cNvPr>
          <p:cNvSpPr txBox="1"/>
          <p:nvPr/>
        </p:nvSpPr>
        <p:spPr>
          <a:xfrm>
            <a:off x="10111328" y="5305647"/>
            <a:ext cx="2003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wikidoc.org/index.php/Hospita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52406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group of people walking on a boardwalk&#10;&#10;AI-generated content may be incorrect.">
            <a:extLst>
              <a:ext uri="{FF2B5EF4-FFF2-40B4-BE49-F238E27FC236}">
                <a16:creationId xmlns:a16="http://schemas.microsoft.com/office/drawing/2014/main" id="{798F1B5F-34A0-55D4-6EE4-DFD113BC18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05" r="-1" b="12165"/>
          <a:stretch/>
        </p:blipFill>
        <p:spPr>
          <a:xfrm>
            <a:off x="5033657" y="-10"/>
            <a:ext cx="7227550" cy="6858000"/>
          </a:xfrm>
          <a:prstGeom prst="rect">
            <a:avLst/>
          </a:prstGeom>
        </p:spPr>
      </p:pic>
      <p:sp>
        <p:nvSpPr>
          <p:cNvPr id="17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EBEC2-F7FC-CFE4-9F64-5C9DCC2F3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780775" cy="1550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Conclusion</a:t>
            </a:r>
            <a:br>
              <a:rPr lang="en-US" sz="44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A47E38-5B6A-DBDC-7D95-F28194F80E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2160016"/>
            <a:ext cx="3780775" cy="39261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0" i="1" dirty="0">
                <a:effectLst/>
              </a:rPr>
              <a:t>"Leadership must innovate, collaborate, and prioritize equity to build sustainable healthcare systems."</a:t>
            </a:r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08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08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CD9AAC-0376-6CDD-0D69-D107B7A4543B}"/>
              </a:ext>
            </a:extLst>
          </p:cNvPr>
          <p:cNvSpPr txBox="1"/>
          <p:nvPr/>
        </p:nvSpPr>
        <p:spPr>
          <a:xfrm>
            <a:off x="96882" y="4144347"/>
            <a:ext cx="447333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 Leadership central to workforce planning</a:t>
            </a:r>
          </a:p>
          <a:p>
            <a:r>
              <a:rPr lang="en-GB" dirty="0"/>
              <a:t>- Recommendations are evidence-based and practical</a:t>
            </a:r>
          </a:p>
          <a:p>
            <a:r>
              <a:rPr lang="en-GB" dirty="0"/>
              <a:t>- Future: Use of AI, focus on under-resourced areas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519A045-4F08-4C2D-3176-5C53FA356C9E}"/>
              </a:ext>
            </a:extLst>
          </p:cNvPr>
          <p:cNvSpPr/>
          <p:nvPr/>
        </p:nvSpPr>
        <p:spPr>
          <a:xfrm>
            <a:off x="-10921" y="6292847"/>
            <a:ext cx="4766830" cy="565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WHO, 2022; Kings Fund, 2021; Northouse, 2021</a:t>
            </a:r>
          </a:p>
        </p:txBody>
      </p:sp>
    </p:spTree>
    <p:extLst>
      <p:ext uri="{BB962C8B-B14F-4D97-AF65-F5344CB8AC3E}">
        <p14:creationId xmlns:p14="http://schemas.microsoft.com/office/powerpoint/2010/main" val="276546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7C4892BA-C7F6-DAB8-7FE9-539FFDCD5A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3751" y="4102096"/>
            <a:ext cx="9418249" cy="2755904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7BDF9-A672-FC53-B740-5220B1CA8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1616" y="4642192"/>
            <a:ext cx="8393008" cy="10156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QUESTIONS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05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704CA-94BA-9A4B-E6FF-200E283E6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09" y="455362"/>
            <a:ext cx="9746597" cy="6402638"/>
          </a:xfrm>
        </p:spPr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LIST</a:t>
            </a:r>
            <a:br>
              <a:rPr lang="en-GB" sz="18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Al-Sawai, A. (2013). Leadership of Healthcare Professionals: The Importance of Leadership in Health Care. </a:t>
            </a:r>
            <a:r>
              <a:rPr lang="it-IT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Oman Medical Journal, 28(4), pp.285–287. DOI: 10.5001/omj.2013.79.</a:t>
            </a:r>
            <a:br>
              <a:rPr lang="it-IT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it-IT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Avolio, B. J. &amp; Yammarino, F. J. (2013). </a:t>
            </a: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Transformational and Charismatic Leadership: The Road Ahead. Bingley: Emerald Group Publishing.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Bass, B. M. (1990). From Transactional to Transformational Leadership: Learning to Share the Vision. Organizational Dynamics, 18(3), pp.19–31.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Borrill, C., West, M., Shapiro, D. &amp; Rees, A. (2013). Team Working and Effectiveness in Health Care. British Journal of Healthcare Management, 19(9), pp.444–450.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Braithwaite, J., Clay-Williams, R., Vecellio, E. &amp; Marks, D. (2016). The Role of Teamwork in Healthcare. British Medical Journal, 19(2), pp. 122-130.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Buchanan, D., &amp; Fitzgerald, L. (2016). The Oxford Handbook of Health Care Management. Oxford: Oxford University Press.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Burke, C. S., Salas, E., Wilson-Donnelly, K. &amp; Priest, H. A. (2014). How to Turn Healthcare Teams into High Performing Teams. Journal of Healthcare Management, 59(3), pp.177-190.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of Health and Social Care (2022). Health and Social Care Workforce Strategy for England. Available at: https://www.gov.uk/dhsc.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Francis, R. (2013). Report of the Mid Staffordshire NHS Foundation Trust Public Inquiry. London: The Stationery Office.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Giltinane, C. L. (2013). Leadership Styles and Theories in Nursing. Nursing Standard, 27(41), pp.35–39. DOI: 10.7748/ns2013.06.27.41.35.e7565.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Gopee, N. &amp; Galloway, J. (2017). Leadership and Management in Healthcare. 3rd ed. London: SAGE Publications.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Goleman, D., Boyatzis, R. &amp; McKee, A. (2013). Primal Leadership: Unleashing the Power of Emotional Intelligence. Boston: Harvard Business Review Press.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Greenleaf, R. K. (1977). Servant Leadership: A Journey into the Nature of Legitimate Power and Greatness. New York: Paulist Press.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Ham, C., Berwick, D. &amp; Dixon, J. (2016). Improving Quality in the English NHS: A Strategy for Action. London: The King's Fund.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Education England (2022). NHS Workforce Development Plan. Available at: https://www.hee.nhs.uk.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Henderson, A. &amp; Buchan, J. (2020). Impact of Leadership Styles on Healthcare Staff Retention. Journal of Nursing Management, 28(5), pp. 1-10.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Hobbs, T. &amp; O'Donnell, C. (2021). The Impact of Leadership on Patient Safety. BMJ Open, 11(3), pp. 1-15.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Jasper, M. (2012). Effective Leadership and Management in Healthcare. 2nd ed. Oxford: Wiley-Blackwell.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Kings Fund (2021). Leadership and Management in the NHS. The King's Fund. Available at: https://www.kingsfund.org.uk.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Kotter, J. P. (2012). Leading Change. Boston: Harvard Business Review Press.</a:t>
            </a:r>
            <a:br>
              <a:rPr lang="en-GB" sz="13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200" b="0" dirty="0"/>
            </a:br>
            <a:br>
              <a:rPr lang="en-GB" sz="1200" b="0" dirty="0"/>
            </a:br>
            <a:endParaRPr lang="en-GB" sz="1200" b="0" dirty="0"/>
          </a:p>
        </p:txBody>
      </p:sp>
    </p:spTree>
    <p:extLst>
      <p:ext uri="{BB962C8B-B14F-4D97-AF65-F5344CB8AC3E}">
        <p14:creationId xmlns:p14="http://schemas.microsoft.com/office/powerpoint/2010/main" val="1350497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5D1CB-A0C6-E628-6E61-93DB60862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46" y="83222"/>
            <a:ext cx="12029053" cy="6774778"/>
          </a:xfrm>
        </p:spPr>
        <p:txBody>
          <a:bodyPr>
            <a:normAutofit/>
          </a:bodyPr>
          <a:lstStyle/>
          <a:p>
            <a:r>
              <a:rPr lang="en-GB" sz="1800" dirty="0"/>
              <a:t>REFERENCE LIST</a:t>
            </a:r>
            <a:br>
              <a:rPr lang="en-GB" sz="1800" dirty="0"/>
            </a:br>
            <a:br>
              <a:rPr lang="en-GB" sz="1800" dirty="0"/>
            </a:br>
            <a:r>
              <a:rPr lang="en-GB" sz="12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Mannion, R. &amp; Davies, H. T. (2018). Understanding Organisational Culture for Healthcare Quality Improvement. BMJ Quality &amp; Safety, 27(2), pp. 1-9.</a:t>
            </a:r>
            <a:br>
              <a:rPr lang="en-GB" sz="1200" b="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McKimm, J., &amp; Phillips, K. (2013). Leadership and Management in Healthcare. London: SAGE Publications.</a:t>
            </a:r>
            <a:br>
              <a:rPr lang="en-GB" sz="1800" dirty="0"/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Digital (2020). Workforce Statistics - November 2020. Available at: https://digital.nhs.uk.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(2019). The NHS Long Term Plan. Available at: https://www.longtermplan.nhs.uk.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(2023). Compassionate Leadership in Health and Social Care. Available at: https://www.england.nhs.uk.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Leadership Academy (2020). Healthcare Leadership Model: The Nine Dimensions of Leadership Behaviour. Available at: https://leadershipacademy.nhs.uk.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Northouse, P. G. (2021). Leadership: Theory and Practice. 9th ed. London: SAGE Publications.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Nuffield Trust (2020). Resilience of the NHS Workforce. Available at: https://www.nuffieldtrust.org.uk.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Wales (2022). Leadership and Workforce Strategy for Wales. Available at: https://phw.nhs.wales.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RCN (Royal College of Nursing) (2021). Nursing Workforce Standards. Available at: https://www.rcn.org.uk.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Royal College of Nursing (2020). Leadership Framework for Nurses in the UK. Available at: https://www.rcn.org.uk.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Scottish Government (2022). Health and Social Care Workforce Plan. Available at: https://www.gov.scot.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Storey, J. &amp; Holti, R. (2013). Towards a New Model of Leadership for the NHS. London: NHS Leadership Academy.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Taylor, B. &amp; Webster, D. (2022). Improving Leadership Competency in Health and Social Care. Journal of Healthcare Management, 67(2), pp. 121-135.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Oxford Handbook of Health Care Management (2016). Buchanan, D. &amp; Fitzgerald, L. (Eds.). Oxford: Oxford University Press.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Turner, P., Baker, S. &amp; Lyons, S. (2022). Transformational Leadership and Healthcare Quality. British Journal of Healthcare Leadership, 14(3), pp. 123-134.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University of South Wales (2023). Leadership and Management in Healthcare: Study Materials. Available at: https://www.southwales.ac.uk.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West, M., Eckert, R., Steward, K. &amp; Pasmore, W. (2014). Developing Collective Leadership for Health Care. The King's Fund. Available at: https://www.kingsfund.org.uk.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West, M. A., Bailey, S. &amp; Williams, E. (2015). The Impact of Leadership on Organizational Performance. NHS Leadership Academy. Available at: https://www.leadershipacademy.nhs.uk.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(2022). Leadership in Health and Social Care: A Global Perspective. Available at: https://www.who.int.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Yukl, G. (2013). Leadership in Organizations. 8th ed. Essex: Pearson Education.</a:t>
            </a:r>
            <a:br>
              <a:rPr lang="en-GB" sz="1200" b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300" b="0" dirty="0"/>
          </a:p>
        </p:txBody>
      </p:sp>
    </p:spTree>
    <p:extLst>
      <p:ext uri="{BB962C8B-B14F-4D97-AF65-F5344CB8AC3E}">
        <p14:creationId xmlns:p14="http://schemas.microsoft.com/office/powerpoint/2010/main" val="1087703644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1822</Words>
  <Application>Microsoft Office PowerPoint</Application>
  <PresentationFormat>Widescreen</PresentationFormat>
  <Paragraphs>91</Paragraphs>
  <Slides>13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Avenir Next</vt:lpstr>
      <vt:lpstr>DeepSeek-CJK-patch</vt:lpstr>
      <vt:lpstr>Neue Haas Grotesk Text Pro</vt:lpstr>
      <vt:lpstr>InterweaveVTI</vt:lpstr>
      <vt:lpstr>The Role of Leadership in Workforce Planning: Addressing Challenges and Improving Patient Outcomes in Healthcare</vt:lpstr>
      <vt:lpstr>Introduction </vt:lpstr>
      <vt:lpstr>Overview of Recommendations</vt:lpstr>
      <vt:lpstr>PowerPoint Presentation</vt:lpstr>
      <vt:lpstr>Targeted Staff Training</vt:lpstr>
      <vt:lpstr>Transformational Leadership</vt:lpstr>
      <vt:lpstr>Benefits of Recommendations</vt:lpstr>
      <vt:lpstr>PowerPoint Presentation</vt:lpstr>
      <vt:lpstr>Real-World Application</vt:lpstr>
      <vt:lpstr>Conclusion </vt:lpstr>
      <vt:lpstr>QUESTIONS</vt:lpstr>
      <vt:lpstr>REFERENCE LIST   Al-Sawai, A. (2013). Leadership of Healthcare Professionals: The Importance of Leadership in Health Care. Oman Medical Journal, 28(4), pp.285–287. DOI: 10.5001/omj.2013.79. Avolio, B. J. &amp; Yammarino, F. J. (2013). Transformational and Charismatic Leadership: The Road Ahead. Bingley: Emerald Group Publishing. Bass, B. M. (1990). From Transactional to Transformational Leadership: Learning to Share the Vision. Organizational Dynamics, 18(3), pp.19–31. Borrill, C., West, M., Shapiro, D. &amp; Rees, A. (2013). Team Working and Effectiveness in Health Care. British Journal of Healthcare Management, 19(9), pp.444–450. Braithwaite, J., Clay-Williams, R., Vecellio, E. &amp; Marks, D. (2016). The Role of Teamwork in Healthcare. British Medical Journal, 19(2), pp. 122-130. Buchanan, D., &amp; Fitzgerald, L. (2016). The Oxford Handbook of Health Care Management. Oxford: Oxford University Press. Burke, C. S., Salas, E., Wilson-Donnelly, K. &amp; Priest, H. A. (2014). How to Turn Healthcare Teams into High Performing Teams. Journal of Healthcare Management, 59(3), pp.177-190. Department of Health and Social Care (2022). Health and Social Care Workforce Strategy for England. Available at: https://www.gov.uk/dhsc. Francis, R. (2013). Report of the Mid Staffordshire NHS Foundation Trust Public Inquiry. London: The Stationery Office. Giltinane, C. L. (2013). Leadership Styles and Theories in Nursing. Nursing Standard, 27(41), pp.35–39. DOI: 10.7748/ns2013.06.27.41.35.e7565. Gopee, N. &amp; Galloway, J. (2017). Leadership and Management in Healthcare. 3rd ed. London: SAGE Publications. Goleman, D., Boyatzis, R. &amp; McKee, A. (2013). Primal Leadership: Unleashing the Power of Emotional Intelligence. Boston: Harvard Business Review Press. Greenleaf, R. K. (1977). Servant Leadership: A Journey into the Nature of Legitimate Power and Greatness. New York: Paulist Press. Ham, C., Berwick, D. &amp; Dixon, J. (2016). Improving Quality in the English NHS: A Strategy for Action. London: The King's Fund. Health Education England (2022). NHS Workforce Development Plan. Available at: https://www.hee.nhs.uk. Henderson, A. &amp; Buchan, J. (2020). Impact of Leadership Styles on Healthcare Staff Retention. Journal of Nursing Management, 28(5), pp. 1-10. Hobbs, T. &amp; O'Donnell, C. (2021). The Impact of Leadership on Patient Safety. BMJ Open, 11(3), pp. 1-15. Jasper, M. (2012). Effective Leadership and Management in Healthcare. 2nd ed. Oxford: Wiley-Blackwell. Kings Fund (2021). Leadership and Management in the NHS. The King's Fund. Available at: https://www.kingsfund.org.uk. Kotter, J. P. (2012). Leading Change. Boston: Harvard Business Review Press.    </vt:lpstr>
      <vt:lpstr>REFERENCE LIST  Mannion, R. &amp; Davies, H. T. (2018). Understanding Organisational Culture for Healthcare Quality Improvement. BMJ Quality &amp; Safety, 27(2), pp. 1-9. McKimm, J., &amp; Phillips, K. (2013). Leadership and Management in Healthcare. London: SAGE Publications. NHS Digital (2020). Workforce Statistics - November 2020. Available at: https://digital.nhs.uk. NHS England (2019). The NHS Long Term Plan. Available at: https://www.longtermplan.nhs.uk. NHS England (2023). Compassionate Leadership in Health and Social Care. Available at: https://www.england.nhs.uk. NHS Leadership Academy (2020). Healthcare Leadership Model: The Nine Dimensions of Leadership Behaviour. Available at: https://leadershipacademy.nhs.uk. Northouse, P. G. (2021). Leadership: Theory and Practice. 9th ed. London: SAGE Publications. Nuffield Trust (2020). Resilience of the NHS Workforce. Available at: https://www.nuffieldtrust.org.uk. Public Health Wales (2022). Leadership and Workforce Strategy for Wales. Available at: https://phw.nhs.wales. RCN (Royal College of Nursing) (2021). Nursing Workforce Standards. Available at: https://www.rcn.org.uk. Royal College of Nursing (2020). Leadership Framework for Nurses in the UK. Available at: https://www.rcn.org.uk. Scottish Government (2022). Health and Social Care Workforce Plan. Available at: https://www.gov.scot. Storey, J. &amp; Holti, R. (2013). Towards a New Model of Leadership for the NHS. London: NHS Leadership Academy. Taylor, B. &amp; Webster, D. (2022). Improving Leadership Competency in Health and Social Care. Journal of Healthcare Management, 67(2), pp. 121-135. The Oxford Handbook of Health Care Management (2016). Buchanan, D. &amp; Fitzgerald, L. (Eds.). Oxford: Oxford University Press. Turner, P., Baker, S. &amp; Lyons, S. (2022). Transformational Leadership and Healthcare Quality. British Journal of Healthcare Leadership, 14(3), pp. 123-134. University of South Wales (2023). Leadership and Management in Healthcare: Study Materials. Available at: https://www.southwales.ac.uk. West, M., Eckert, R., Steward, K. &amp; Pasmore, W. (2014). Developing Collective Leadership for Health Care. The King's Fund. Available at: https://www.kingsfund.org.uk. West, M. A., Bailey, S. &amp; Williams, E. (2015). The Impact of Leadership on Organizational Performance. NHS Leadership Academy. Available at: https://www.leadershipacademy.nhs.uk. WHO (2022). Leadership in Health and Social Care: A Global Perspective. Available at: https://www.who.int. Yukl, G. (2013). Leadership in Organizations. 8th ed. Essex: Pearson Education.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camelia golgozeanu</dc:creator>
  <cp:lastModifiedBy>camelia golgozeanu</cp:lastModifiedBy>
  <cp:revision>1</cp:revision>
  <dcterms:created xsi:type="dcterms:W3CDTF">2025-04-29T16:21:45Z</dcterms:created>
  <dcterms:modified xsi:type="dcterms:W3CDTF">2025-05-07T06:44:25Z</dcterms:modified>
</cp:coreProperties>
</file>