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32.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Master+xml" PartName="/ppt/slideMasters/slideMaster4.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theme+xml" PartName="/ppt/theme/theme5.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82" r:id="rId3"/>
    <p:sldMasterId id="2147483683" r:id="rId4"/>
    <p:sldMasterId id="2147483684" r:id="rId5"/>
    <p:sldMasterId id="2147483685"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Lst>
  <p:sldSz cy="5143500" cx="9144000"/>
  <p:notesSz cx="6858000" cy="9144000"/>
  <p:embeddedFontLst>
    <p:embeddedFont>
      <p:font typeface="Inter Light"/>
      <p:regular r:id="rId23"/>
      <p:bold r:id="rId24"/>
      <p:italic r:id="rId25"/>
      <p:boldItalic r:id="rId26"/>
    </p:embeddedFont>
    <p:embeddedFont>
      <p:font typeface="Reddit Sans"/>
      <p:regular r:id="rId27"/>
      <p:bold r:id="rId28"/>
      <p:italic r:id="rId29"/>
      <p:boldItalic r:id="rId30"/>
    </p:embeddedFont>
    <p:embeddedFont>
      <p:font typeface="Inter"/>
      <p:regular r:id="rId31"/>
      <p:bold r:id="rId32"/>
      <p:italic r:id="rId33"/>
      <p:boldItalic r:id="rId34"/>
    </p:embeddedFont>
    <p:embeddedFont>
      <p:font typeface="Noto Sans Symbols"/>
      <p:regular r:id="rId35"/>
      <p:bold r:id="rId3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3.xml"/><Relationship Id="rId22" Type="http://schemas.openxmlformats.org/officeDocument/2006/relationships/slide" Target="slides/slide15.xml"/><Relationship Id="rId21" Type="http://schemas.openxmlformats.org/officeDocument/2006/relationships/slide" Target="slides/slide14.xml"/><Relationship Id="rId24" Type="http://schemas.openxmlformats.org/officeDocument/2006/relationships/font" Target="fonts/InterLight-bold.fntdata"/><Relationship Id="rId23" Type="http://schemas.openxmlformats.org/officeDocument/2006/relationships/font" Target="fonts/InterLight-regular.fntdata"/><Relationship Id="rId1" Type="http://schemas.openxmlformats.org/officeDocument/2006/relationships/theme" Target="theme/theme3.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2.xml"/><Relationship Id="rId26" Type="http://schemas.openxmlformats.org/officeDocument/2006/relationships/font" Target="fonts/InterLight-boldItalic.fntdata"/><Relationship Id="rId25" Type="http://schemas.openxmlformats.org/officeDocument/2006/relationships/font" Target="fonts/InterLight-italic.fntdata"/><Relationship Id="rId28" Type="http://schemas.openxmlformats.org/officeDocument/2006/relationships/font" Target="fonts/RedditSans-bold.fntdata"/><Relationship Id="rId27" Type="http://schemas.openxmlformats.org/officeDocument/2006/relationships/font" Target="fonts/RedditSans-regular.fntdata"/><Relationship Id="rId5" Type="http://schemas.openxmlformats.org/officeDocument/2006/relationships/slideMaster" Target="slideMasters/slideMaster3.xml"/><Relationship Id="rId6" Type="http://schemas.openxmlformats.org/officeDocument/2006/relationships/slideMaster" Target="slideMasters/slideMaster4.xml"/><Relationship Id="rId29" Type="http://schemas.openxmlformats.org/officeDocument/2006/relationships/font" Target="fonts/RedditSans-italic.fntdata"/><Relationship Id="rId7" Type="http://schemas.openxmlformats.org/officeDocument/2006/relationships/notesMaster" Target="notesMasters/notesMaster1.xml"/><Relationship Id="rId8" Type="http://schemas.openxmlformats.org/officeDocument/2006/relationships/slide" Target="slides/slide1.xml"/><Relationship Id="rId31" Type="http://schemas.openxmlformats.org/officeDocument/2006/relationships/font" Target="fonts/Inter-regular.fntdata"/><Relationship Id="rId30" Type="http://schemas.openxmlformats.org/officeDocument/2006/relationships/font" Target="fonts/RedditSans-boldItalic.fntdata"/><Relationship Id="rId11" Type="http://schemas.openxmlformats.org/officeDocument/2006/relationships/slide" Target="slides/slide4.xml"/><Relationship Id="rId33" Type="http://schemas.openxmlformats.org/officeDocument/2006/relationships/font" Target="fonts/Inter-italic.fntdata"/><Relationship Id="rId10" Type="http://schemas.openxmlformats.org/officeDocument/2006/relationships/slide" Target="slides/slide3.xml"/><Relationship Id="rId32" Type="http://schemas.openxmlformats.org/officeDocument/2006/relationships/font" Target="fonts/Inter-bold.fntdata"/><Relationship Id="rId13" Type="http://schemas.openxmlformats.org/officeDocument/2006/relationships/slide" Target="slides/slide6.xml"/><Relationship Id="rId35" Type="http://schemas.openxmlformats.org/officeDocument/2006/relationships/font" Target="fonts/NotoSansSymbols-regular.fntdata"/><Relationship Id="rId12" Type="http://schemas.openxmlformats.org/officeDocument/2006/relationships/slide" Target="slides/slide5.xml"/><Relationship Id="rId34" Type="http://schemas.openxmlformats.org/officeDocument/2006/relationships/font" Target="fonts/Inter-boldItalic.fntdata"/><Relationship Id="rId15" Type="http://schemas.openxmlformats.org/officeDocument/2006/relationships/slide" Target="slides/slide8.xml"/><Relationship Id="rId14" Type="http://schemas.openxmlformats.org/officeDocument/2006/relationships/slide" Target="slides/slide7.xml"/><Relationship Id="rId36" Type="http://schemas.openxmlformats.org/officeDocument/2006/relationships/font" Target="fonts/NotoSansSymbols-bold.fntdata"/><Relationship Id="rId17" Type="http://schemas.openxmlformats.org/officeDocument/2006/relationships/slide" Target="slides/slide10.xml"/><Relationship Id="rId16" Type="http://schemas.openxmlformats.org/officeDocument/2006/relationships/slide" Target="slides/slide9.xml"/><Relationship Id="rId19" Type="http://schemas.openxmlformats.org/officeDocument/2006/relationships/slide" Target="slides/slide12.xml"/><Relationship Id="rId18"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1" name="Shape 511"/>
        <p:cNvGrpSpPr/>
        <p:nvPr/>
      </p:nvGrpSpPr>
      <p:grpSpPr>
        <a:xfrm>
          <a:off x="0" y="0"/>
          <a:ext cx="0" cy="0"/>
          <a:chOff x="0" y="0"/>
          <a:chExt cx="0" cy="0"/>
        </a:xfrm>
      </p:grpSpPr>
      <p:sp>
        <p:nvSpPr>
          <p:cNvPr id="512" name="Google Shape;512;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513" name="Google Shape;513;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9" name="Shape 519"/>
        <p:cNvGrpSpPr/>
        <p:nvPr/>
      </p:nvGrpSpPr>
      <p:grpSpPr>
        <a:xfrm>
          <a:off x="0" y="0"/>
          <a:ext cx="0" cy="0"/>
          <a:chOff x="0" y="0"/>
          <a:chExt cx="0" cy="0"/>
        </a:xfrm>
      </p:grpSpPr>
      <p:sp>
        <p:nvSpPr>
          <p:cNvPr id="520" name="Google Shape;520;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521" name="Google Shape;521;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6" name="Shape 526"/>
        <p:cNvGrpSpPr/>
        <p:nvPr/>
      </p:nvGrpSpPr>
      <p:grpSpPr>
        <a:xfrm>
          <a:off x="0" y="0"/>
          <a:ext cx="0" cy="0"/>
          <a:chOff x="0" y="0"/>
          <a:chExt cx="0" cy="0"/>
        </a:xfrm>
      </p:grpSpPr>
      <p:sp>
        <p:nvSpPr>
          <p:cNvPr id="527" name="Google Shape;527;g5b252fb7674ef839_1: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528" name="Google Shape;528;g5b252fb7674ef839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9" name="Shape 539"/>
        <p:cNvGrpSpPr/>
        <p:nvPr/>
      </p:nvGrpSpPr>
      <p:grpSpPr>
        <a:xfrm>
          <a:off x="0" y="0"/>
          <a:ext cx="0" cy="0"/>
          <a:chOff x="0" y="0"/>
          <a:chExt cx="0" cy="0"/>
        </a:xfrm>
      </p:grpSpPr>
      <p:sp>
        <p:nvSpPr>
          <p:cNvPr id="540" name="Google Shape;540;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541" name="Google Shape;541;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7" name="Shape 547"/>
        <p:cNvGrpSpPr/>
        <p:nvPr/>
      </p:nvGrpSpPr>
      <p:grpSpPr>
        <a:xfrm>
          <a:off x="0" y="0"/>
          <a:ext cx="0" cy="0"/>
          <a:chOff x="0" y="0"/>
          <a:chExt cx="0" cy="0"/>
        </a:xfrm>
      </p:grpSpPr>
      <p:sp>
        <p:nvSpPr>
          <p:cNvPr id="548" name="Google Shape;548;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549" name="Google Shape;549;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3" name="Shape 553"/>
        <p:cNvGrpSpPr/>
        <p:nvPr/>
      </p:nvGrpSpPr>
      <p:grpSpPr>
        <a:xfrm>
          <a:off x="0" y="0"/>
          <a:ext cx="0" cy="0"/>
          <a:chOff x="0" y="0"/>
          <a:chExt cx="0" cy="0"/>
        </a:xfrm>
      </p:grpSpPr>
      <p:sp>
        <p:nvSpPr>
          <p:cNvPr id="554" name="Google Shape;554;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555" name="Google Shape;555;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0" name="Shape 560"/>
        <p:cNvGrpSpPr/>
        <p:nvPr/>
      </p:nvGrpSpPr>
      <p:grpSpPr>
        <a:xfrm>
          <a:off x="0" y="0"/>
          <a:ext cx="0" cy="0"/>
          <a:chOff x="0" y="0"/>
          <a:chExt cx="0" cy="0"/>
        </a:xfrm>
      </p:grpSpPr>
      <p:sp>
        <p:nvSpPr>
          <p:cNvPr id="561" name="Google Shape;561;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562" name="Google Shape;562;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7" name="Shape 567"/>
        <p:cNvGrpSpPr/>
        <p:nvPr/>
      </p:nvGrpSpPr>
      <p:grpSpPr>
        <a:xfrm>
          <a:off x="0" y="0"/>
          <a:ext cx="0" cy="0"/>
          <a:chOff x="0" y="0"/>
          <a:chExt cx="0" cy="0"/>
        </a:xfrm>
      </p:grpSpPr>
      <p:sp>
        <p:nvSpPr>
          <p:cNvPr id="568" name="Google Shape;568;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569" name="Google Shape;569;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4" name="Shape 574"/>
        <p:cNvGrpSpPr/>
        <p:nvPr/>
      </p:nvGrpSpPr>
      <p:grpSpPr>
        <a:xfrm>
          <a:off x="0" y="0"/>
          <a:ext cx="0" cy="0"/>
          <a:chOff x="0" y="0"/>
          <a:chExt cx="0" cy="0"/>
        </a:xfrm>
      </p:grpSpPr>
      <p:sp>
        <p:nvSpPr>
          <p:cNvPr id="575" name="Google Shape;575;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576" name="Google Shape;576;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0" name="Shape 580"/>
        <p:cNvGrpSpPr/>
        <p:nvPr/>
      </p:nvGrpSpPr>
      <p:grpSpPr>
        <a:xfrm>
          <a:off x="0" y="0"/>
          <a:ext cx="0" cy="0"/>
          <a:chOff x="0" y="0"/>
          <a:chExt cx="0" cy="0"/>
        </a:xfrm>
      </p:grpSpPr>
      <p:sp>
        <p:nvSpPr>
          <p:cNvPr id="581" name="Google Shape;581;g465d766431590a49_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82" name="Google Shape;582;g465d766431590a49_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6" name="Shape 586"/>
        <p:cNvGrpSpPr/>
        <p:nvPr/>
      </p:nvGrpSpPr>
      <p:grpSpPr>
        <a:xfrm>
          <a:off x="0" y="0"/>
          <a:ext cx="0" cy="0"/>
          <a:chOff x="0" y="0"/>
          <a:chExt cx="0" cy="0"/>
        </a:xfrm>
      </p:grpSpPr>
      <p:sp>
        <p:nvSpPr>
          <p:cNvPr id="587" name="Google Shape;587;g5b252fb7674ef839_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588" name="Google Shape;588;g5b252fb7674ef839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4" name="Shape 594"/>
        <p:cNvGrpSpPr/>
        <p:nvPr/>
      </p:nvGrpSpPr>
      <p:grpSpPr>
        <a:xfrm>
          <a:off x="0" y="0"/>
          <a:ext cx="0" cy="0"/>
          <a:chOff x="0" y="0"/>
          <a:chExt cx="0" cy="0"/>
        </a:xfrm>
      </p:grpSpPr>
      <p:sp>
        <p:nvSpPr>
          <p:cNvPr id="595" name="Google Shape;595;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596" name="Google Shape;596;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0" name="Shape 600"/>
        <p:cNvGrpSpPr/>
        <p:nvPr/>
      </p:nvGrpSpPr>
      <p:grpSpPr>
        <a:xfrm>
          <a:off x="0" y="0"/>
          <a:ext cx="0" cy="0"/>
          <a:chOff x="0" y="0"/>
          <a:chExt cx="0" cy="0"/>
        </a:xfrm>
      </p:grpSpPr>
      <p:sp>
        <p:nvSpPr>
          <p:cNvPr id="601" name="Google Shape;601;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602" name="Google Shape;602;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7" name="Shape 607"/>
        <p:cNvGrpSpPr/>
        <p:nvPr/>
      </p:nvGrpSpPr>
      <p:grpSpPr>
        <a:xfrm>
          <a:off x="0" y="0"/>
          <a:ext cx="0" cy="0"/>
          <a:chOff x="0" y="0"/>
          <a:chExt cx="0" cy="0"/>
        </a:xfrm>
      </p:grpSpPr>
      <p:sp>
        <p:nvSpPr>
          <p:cNvPr id="608" name="Google Shape;608;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609" name="Google Shape;609;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4" name="Shape 614"/>
        <p:cNvGrpSpPr/>
        <p:nvPr/>
      </p:nvGrpSpPr>
      <p:grpSpPr>
        <a:xfrm>
          <a:off x="0" y="0"/>
          <a:ext cx="0" cy="0"/>
          <a:chOff x="0" y="0"/>
          <a:chExt cx="0" cy="0"/>
        </a:xfrm>
      </p:grpSpPr>
      <p:sp>
        <p:nvSpPr>
          <p:cNvPr id="615" name="Google Shape;615;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
        <p:nvSpPr>
          <p:cNvPr id="616" name="Google Shape;616;p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1.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1.png"/><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1.png"/><Relationship Id="rId4" Type="http://schemas.openxmlformats.org/officeDocument/2006/relationships/image" Target="../media/image3.png"/><Relationship Id="rId5" Type="http://schemas.openxmlformats.org/officeDocument/2006/relationships/hyperlink" Target="https://bit.ly/3A1uf1Q" TargetMode="External"/><Relationship Id="rId6" Type="http://schemas.openxmlformats.org/officeDocument/2006/relationships/hyperlink" Target="http://bit.ly/2TyoMsr" TargetMode="External"/><Relationship Id="rId7" Type="http://schemas.openxmlformats.org/officeDocument/2006/relationships/hyperlink" Target="http://bit.ly/2TtBDfr" TargetMode="Externa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1.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1.png"/><Relationship Id="rId4"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1.pn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1.png"/><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1.png"/><Relationship Id="rId4"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1.png"/><Relationship Id="rId4"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1.png"/><Relationship Id="rId4"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1.png"/><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 Id="rId3" Type="http://schemas.openxmlformats.org/officeDocument/2006/relationships/image" Target="../media/image1.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 Id="rId3" Type="http://schemas.openxmlformats.org/officeDocument/2006/relationships/image" Target="../media/image1.pn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 Id="rId3" Type="http://schemas.openxmlformats.org/officeDocument/2006/relationships/image" Target="../media/image1.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image" Target="../media/image1.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 Id="rId3" Type="http://schemas.openxmlformats.org/officeDocument/2006/relationships/image" Target="../media/image1.png"/></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 Id="rId3" Type="http://schemas.openxmlformats.org/officeDocument/2006/relationships/image" Target="../media/image1.pn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 Id="rId2" Type="http://schemas.openxmlformats.org/officeDocument/2006/relationships/image" Target="../media/image2.png"/><Relationship Id="rId3" Type="http://schemas.openxmlformats.org/officeDocument/2006/relationships/image" Target="../media/image1.png"/></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2.png"/><Relationship Id="rId3" Type="http://schemas.openxmlformats.org/officeDocument/2006/relationships/image" Target="../media/image1.png"/><Relationship Id="rId4" Type="http://schemas.openxmlformats.org/officeDocument/2006/relationships/image" Target="../media/image3.png"/></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2.png"/><Relationship Id="rId3" Type="http://schemas.openxmlformats.org/officeDocument/2006/relationships/image" Target="../media/image1.png"/><Relationship Id="rId4" Type="http://schemas.openxmlformats.org/officeDocument/2006/relationships/image" Target="../media/image3.png"/></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2.png"/><Relationship Id="rId3" Type="http://schemas.openxmlformats.org/officeDocument/2006/relationships/image" Target="../media/image1.png"/><Relationship Id="rId4" Type="http://schemas.openxmlformats.org/officeDocument/2006/relationships/image" Target="../media/image3.png"/></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 Id="rId2" Type="http://schemas.openxmlformats.org/officeDocument/2006/relationships/image" Target="../media/image2.png"/><Relationship Id="rId3" Type="http://schemas.openxmlformats.org/officeDocument/2006/relationships/image" Target="../media/image1.png"/><Relationship Id="rId4" Type="http://schemas.openxmlformats.org/officeDocument/2006/relationships/image" Target="../media/image3.png"/></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type="title">
  <p:cSld name="TITLE">
    <p:bg>
      <p:bgPr>
        <a:solidFill>
          <a:schemeClr val="lt1"/>
        </a:solidFill>
      </p:bgPr>
    </p:bg>
    <p:spTree>
      <p:nvGrpSpPr>
        <p:cNvPr id="6" name="Shape 6"/>
        <p:cNvGrpSpPr/>
        <p:nvPr/>
      </p:nvGrpSpPr>
      <p:grpSpPr>
        <a:xfrm>
          <a:off x="0" y="0"/>
          <a:ext cx="0" cy="0"/>
          <a:chOff x="0" y="0"/>
          <a:chExt cx="0" cy="0"/>
        </a:xfrm>
      </p:grpSpPr>
      <p:sp>
        <p:nvSpPr>
          <p:cNvPr id="7" name="Google Shape;7;p2"/>
          <p:cNvSpPr txBox="1"/>
          <p:nvPr>
            <p:ph type="title"/>
          </p:nvPr>
        </p:nvSpPr>
        <p:spPr>
          <a:xfrm>
            <a:off x="1780200" y="1499760"/>
            <a:ext cx="5583600" cy="163188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8" name="Google Shape;8;p2"/>
          <p:cNvGrpSpPr/>
          <p:nvPr/>
        </p:nvGrpSpPr>
        <p:grpSpPr>
          <a:xfrm>
            <a:off x="-8280" y="-7560"/>
            <a:ext cx="9152280" cy="5142960"/>
            <a:chOff x="-8280" y="-7560"/>
            <a:chExt cx="9152280" cy="5142960"/>
          </a:xfrm>
        </p:grpSpPr>
        <p:grpSp>
          <p:nvGrpSpPr>
            <p:cNvPr id="9" name="Google Shape;9;p2"/>
            <p:cNvGrpSpPr/>
            <p:nvPr/>
          </p:nvGrpSpPr>
          <p:grpSpPr>
            <a:xfrm>
              <a:off x="-8280" y="-7560"/>
              <a:ext cx="1740600" cy="4209480"/>
              <a:chOff x="-8280" y="-7560"/>
              <a:chExt cx="1740600" cy="4209480"/>
            </a:xfrm>
          </p:grpSpPr>
          <p:pic>
            <p:nvPicPr>
              <p:cNvPr id="10" name="Google Shape;10;p2"/>
              <p:cNvPicPr preferRelativeResize="0"/>
              <p:nvPr/>
            </p:nvPicPr>
            <p:blipFill rotWithShape="1">
              <a:blip r:embed="rId2">
                <a:alphaModFix/>
              </a:blip>
              <a:srcRect b="0" l="0" r="0" t="0"/>
              <a:stretch/>
            </p:blipFill>
            <p:spPr>
              <a:xfrm>
                <a:off x="-8280" y="-7560"/>
                <a:ext cx="1372680" cy="4209480"/>
              </a:xfrm>
              <a:prstGeom prst="rect">
                <a:avLst/>
              </a:prstGeom>
              <a:noFill/>
              <a:ln>
                <a:noFill/>
              </a:ln>
            </p:spPr>
          </p:pic>
          <p:pic>
            <p:nvPicPr>
              <p:cNvPr id="11" name="Google Shape;11;p2"/>
              <p:cNvPicPr preferRelativeResize="0"/>
              <p:nvPr/>
            </p:nvPicPr>
            <p:blipFill rotWithShape="1">
              <a:blip r:embed="rId2">
                <a:alphaModFix/>
              </a:blip>
              <a:srcRect b="0" l="0" r="0" t="0"/>
              <a:stretch/>
            </p:blipFill>
            <p:spPr>
              <a:xfrm>
                <a:off x="359640" y="-7560"/>
                <a:ext cx="1372680" cy="4209480"/>
              </a:xfrm>
              <a:prstGeom prst="rect">
                <a:avLst/>
              </a:prstGeom>
              <a:noFill/>
              <a:ln>
                <a:noFill/>
              </a:ln>
            </p:spPr>
          </p:pic>
        </p:grpSp>
        <p:grpSp>
          <p:nvGrpSpPr>
            <p:cNvPr id="12" name="Google Shape;12;p2"/>
            <p:cNvGrpSpPr/>
            <p:nvPr/>
          </p:nvGrpSpPr>
          <p:grpSpPr>
            <a:xfrm>
              <a:off x="7403400" y="-7560"/>
              <a:ext cx="1740600" cy="5142960"/>
              <a:chOff x="7403400" y="-7560"/>
              <a:chExt cx="1740600" cy="5142960"/>
            </a:xfrm>
          </p:grpSpPr>
          <p:pic>
            <p:nvPicPr>
              <p:cNvPr id="13" name="Google Shape;13;p2"/>
              <p:cNvPicPr preferRelativeResize="0"/>
              <p:nvPr/>
            </p:nvPicPr>
            <p:blipFill rotWithShape="1">
              <a:blip r:embed="rId2">
                <a:alphaModFix/>
              </a:blip>
              <a:srcRect b="0" l="0" r="0" t="0"/>
              <a:stretch/>
            </p:blipFill>
            <p:spPr>
              <a:xfrm flipH="1">
                <a:off x="7771320" y="-7560"/>
                <a:ext cx="1372680" cy="5142960"/>
              </a:xfrm>
              <a:prstGeom prst="rect">
                <a:avLst/>
              </a:prstGeom>
              <a:noFill/>
              <a:ln>
                <a:noFill/>
              </a:ln>
            </p:spPr>
          </p:pic>
          <p:pic>
            <p:nvPicPr>
              <p:cNvPr id="14" name="Google Shape;14;p2"/>
              <p:cNvPicPr preferRelativeResize="0"/>
              <p:nvPr/>
            </p:nvPicPr>
            <p:blipFill rotWithShape="1">
              <a:blip r:embed="rId2">
                <a:alphaModFix/>
              </a:blip>
              <a:srcRect b="0" l="0" r="0" t="0"/>
              <a:stretch/>
            </p:blipFill>
            <p:spPr>
              <a:xfrm flipH="1">
                <a:off x="7403400" y="-7560"/>
                <a:ext cx="1372680" cy="5142960"/>
              </a:xfrm>
              <a:prstGeom prst="rect">
                <a:avLst/>
              </a:prstGeom>
              <a:noFill/>
              <a:ln>
                <a:noFill/>
              </a:ln>
            </p:spPr>
          </p:pic>
        </p:grpSp>
      </p:grpSp>
      <p:grpSp>
        <p:nvGrpSpPr>
          <p:cNvPr id="15" name="Google Shape;15;p2"/>
          <p:cNvGrpSpPr/>
          <p:nvPr/>
        </p:nvGrpSpPr>
        <p:grpSpPr>
          <a:xfrm>
            <a:off x="-313200" y="-1858680"/>
            <a:ext cx="9241560" cy="6695280"/>
            <a:chOff x="-313200" y="-1858680"/>
            <a:chExt cx="9241560" cy="6695280"/>
          </a:xfrm>
        </p:grpSpPr>
        <p:pic>
          <p:nvPicPr>
            <p:cNvPr id="16" name="Google Shape;16;p2"/>
            <p:cNvPicPr preferRelativeResize="0"/>
            <p:nvPr/>
          </p:nvPicPr>
          <p:blipFill rotWithShape="1">
            <a:blip r:embed="rId3">
              <a:alphaModFix/>
            </a:blip>
            <a:srcRect b="0" l="0" r="0" t="0"/>
            <a:stretch/>
          </p:blipFill>
          <p:spPr>
            <a:xfrm>
              <a:off x="8101440" y="-1858680"/>
              <a:ext cx="826920" cy="4838400"/>
            </a:xfrm>
            <a:prstGeom prst="rect">
              <a:avLst/>
            </a:prstGeom>
            <a:noFill/>
            <a:ln>
              <a:noFill/>
            </a:ln>
          </p:spPr>
        </p:pic>
        <p:pic>
          <p:nvPicPr>
            <p:cNvPr id="17" name="Google Shape;17;p2"/>
            <p:cNvPicPr preferRelativeResize="0"/>
            <p:nvPr/>
          </p:nvPicPr>
          <p:blipFill rotWithShape="1">
            <a:blip r:embed="rId4">
              <a:alphaModFix/>
            </a:blip>
            <a:srcRect b="0" l="0" r="0" t="0"/>
            <a:stretch/>
          </p:blipFill>
          <p:spPr>
            <a:xfrm>
              <a:off x="-313200" y="4202640"/>
              <a:ext cx="2374200" cy="633960"/>
            </a:xfrm>
            <a:prstGeom prst="rect">
              <a:avLst/>
            </a:prstGeom>
            <a:noFill/>
            <a:ln>
              <a:noFill/>
            </a:ln>
          </p:spPr>
        </p:pic>
      </p:grpSp>
      <p:grpSp>
        <p:nvGrpSpPr>
          <p:cNvPr id="18" name="Google Shape;18;p2"/>
          <p:cNvGrpSpPr/>
          <p:nvPr/>
        </p:nvGrpSpPr>
        <p:grpSpPr>
          <a:xfrm>
            <a:off x="534960" y="-1050480"/>
            <a:ext cx="8202240" cy="7244640"/>
            <a:chOff x="534960" y="-1050480"/>
            <a:chExt cx="8202240" cy="7244640"/>
          </a:xfrm>
        </p:grpSpPr>
        <p:grpSp>
          <p:nvGrpSpPr>
            <p:cNvPr id="19" name="Google Shape;19;p2"/>
            <p:cNvGrpSpPr/>
            <p:nvPr/>
          </p:nvGrpSpPr>
          <p:grpSpPr>
            <a:xfrm>
              <a:off x="534960" y="-1050480"/>
              <a:ext cx="1590120" cy="1590120"/>
              <a:chOff x="534960" y="-1050480"/>
              <a:chExt cx="1590120" cy="1590120"/>
            </a:xfrm>
          </p:grpSpPr>
          <p:sp>
            <p:nvSpPr>
              <p:cNvPr id="20" name="Google Shape;20;p2"/>
              <p:cNvSpPr/>
              <p:nvPr/>
            </p:nvSpPr>
            <p:spPr>
              <a:xfrm rot="10800000">
                <a:off x="534960" y="-105048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21" name="Google Shape;21;p2"/>
              <p:cNvSpPr/>
              <p:nvPr/>
            </p:nvSpPr>
            <p:spPr>
              <a:xfrm rot="10800000">
                <a:off x="696240" y="-88920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nvGrpSpPr>
            <p:cNvPr id="22" name="Google Shape;22;p2"/>
            <p:cNvGrpSpPr/>
            <p:nvPr/>
          </p:nvGrpSpPr>
          <p:grpSpPr>
            <a:xfrm>
              <a:off x="7147080" y="4604040"/>
              <a:ext cx="1590120" cy="1590120"/>
              <a:chOff x="7147080" y="4604040"/>
              <a:chExt cx="1590120" cy="1590120"/>
            </a:xfrm>
          </p:grpSpPr>
          <p:sp>
            <p:nvSpPr>
              <p:cNvPr id="23" name="Google Shape;23;p2"/>
              <p:cNvSpPr/>
              <p:nvPr/>
            </p:nvSpPr>
            <p:spPr>
              <a:xfrm>
                <a:off x="7147080" y="460404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24" name="Google Shape;24;p2"/>
              <p:cNvSpPr/>
              <p:nvPr/>
            </p:nvSpPr>
            <p:spPr>
              <a:xfrm>
                <a:off x="7308000" y="476496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sp>
        <p:nvSpPr>
          <p:cNvPr id="25" name="Google Shape;25;p2"/>
          <p:cNvSpPr txBox="1"/>
          <p:nvPr>
            <p:ph idx="1" type="body"/>
          </p:nvPr>
        </p:nvSpPr>
        <p:spPr>
          <a:xfrm>
            <a:off x="457200" y="1203480"/>
            <a:ext cx="8229240" cy="2982960"/>
          </a:xfrm>
          <a:prstGeom prst="rect">
            <a:avLst/>
          </a:prstGeom>
          <a:noFill/>
          <a:ln>
            <a:noFill/>
          </a:ln>
        </p:spPr>
        <p:txBody>
          <a:bodyPr anchorCtr="0" anchor="t" bIns="0" lIns="0" spcFirstLastPara="1" rIns="0" wrap="square" tIns="0">
            <a:norm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_9_1">
  <p:cSld name="CUSTOM_9_1">
    <p:bg>
      <p:bgPr>
        <a:solidFill>
          <a:schemeClr val="lt1"/>
        </a:solidFill>
      </p:bgPr>
    </p:bg>
    <p:spTree>
      <p:nvGrpSpPr>
        <p:cNvPr id="26" name="Shape 26"/>
        <p:cNvGrpSpPr/>
        <p:nvPr/>
      </p:nvGrpSpPr>
      <p:grpSpPr>
        <a:xfrm>
          <a:off x="0" y="0"/>
          <a:ext cx="0" cy="0"/>
          <a:chOff x="0" y="0"/>
          <a:chExt cx="0" cy="0"/>
        </a:xfrm>
      </p:grpSpPr>
      <p:grpSp>
        <p:nvGrpSpPr>
          <p:cNvPr id="27" name="Google Shape;27;p3"/>
          <p:cNvGrpSpPr/>
          <p:nvPr/>
        </p:nvGrpSpPr>
        <p:grpSpPr>
          <a:xfrm>
            <a:off x="-8280" y="-7560"/>
            <a:ext cx="9152280" cy="5142960"/>
            <a:chOff x="-8280" y="-7560"/>
            <a:chExt cx="9152280" cy="5142960"/>
          </a:xfrm>
        </p:grpSpPr>
        <p:grpSp>
          <p:nvGrpSpPr>
            <p:cNvPr id="28" name="Google Shape;28;p3"/>
            <p:cNvGrpSpPr/>
            <p:nvPr/>
          </p:nvGrpSpPr>
          <p:grpSpPr>
            <a:xfrm>
              <a:off x="-8280" y="-7560"/>
              <a:ext cx="1740600" cy="4209480"/>
              <a:chOff x="-8280" y="-7560"/>
              <a:chExt cx="1740600" cy="4209480"/>
            </a:xfrm>
          </p:grpSpPr>
          <p:pic>
            <p:nvPicPr>
              <p:cNvPr id="29" name="Google Shape;29;p3"/>
              <p:cNvPicPr preferRelativeResize="0"/>
              <p:nvPr/>
            </p:nvPicPr>
            <p:blipFill rotWithShape="1">
              <a:blip r:embed="rId2">
                <a:alphaModFix/>
              </a:blip>
              <a:srcRect b="0" l="0" r="0" t="0"/>
              <a:stretch/>
            </p:blipFill>
            <p:spPr>
              <a:xfrm>
                <a:off x="-8280" y="-7560"/>
                <a:ext cx="1372680" cy="4209480"/>
              </a:xfrm>
              <a:prstGeom prst="rect">
                <a:avLst/>
              </a:prstGeom>
              <a:noFill/>
              <a:ln>
                <a:noFill/>
              </a:ln>
            </p:spPr>
          </p:pic>
          <p:pic>
            <p:nvPicPr>
              <p:cNvPr id="30" name="Google Shape;30;p3"/>
              <p:cNvPicPr preferRelativeResize="0"/>
              <p:nvPr/>
            </p:nvPicPr>
            <p:blipFill rotWithShape="1">
              <a:blip r:embed="rId2">
                <a:alphaModFix/>
              </a:blip>
              <a:srcRect b="0" l="0" r="0" t="0"/>
              <a:stretch/>
            </p:blipFill>
            <p:spPr>
              <a:xfrm>
                <a:off x="359640" y="-7560"/>
                <a:ext cx="1372680" cy="4209480"/>
              </a:xfrm>
              <a:prstGeom prst="rect">
                <a:avLst/>
              </a:prstGeom>
              <a:noFill/>
              <a:ln>
                <a:noFill/>
              </a:ln>
            </p:spPr>
          </p:pic>
        </p:grpSp>
        <p:grpSp>
          <p:nvGrpSpPr>
            <p:cNvPr id="31" name="Google Shape;31;p3"/>
            <p:cNvGrpSpPr/>
            <p:nvPr/>
          </p:nvGrpSpPr>
          <p:grpSpPr>
            <a:xfrm>
              <a:off x="7403400" y="-7560"/>
              <a:ext cx="1740600" cy="5142960"/>
              <a:chOff x="7403400" y="-7560"/>
              <a:chExt cx="1740600" cy="5142960"/>
            </a:xfrm>
          </p:grpSpPr>
          <p:pic>
            <p:nvPicPr>
              <p:cNvPr id="32" name="Google Shape;32;p3"/>
              <p:cNvPicPr preferRelativeResize="0"/>
              <p:nvPr/>
            </p:nvPicPr>
            <p:blipFill rotWithShape="1">
              <a:blip r:embed="rId2">
                <a:alphaModFix/>
              </a:blip>
              <a:srcRect b="0" l="0" r="0" t="0"/>
              <a:stretch/>
            </p:blipFill>
            <p:spPr>
              <a:xfrm flipH="1">
                <a:off x="7771320" y="-7560"/>
                <a:ext cx="1372680" cy="5142960"/>
              </a:xfrm>
              <a:prstGeom prst="rect">
                <a:avLst/>
              </a:prstGeom>
              <a:noFill/>
              <a:ln>
                <a:noFill/>
              </a:ln>
            </p:spPr>
          </p:pic>
          <p:pic>
            <p:nvPicPr>
              <p:cNvPr id="33" name="Google Shape;33;p3"/>
              <p:cNvPicPr preferRelativeResize="0"/>
              <p:nvPr/>
            </p:nvPicPr>
            <p:blipFill rotWithShape="1">
              <a:blip r:embed="rId2">
                <a:alphaModFix/>
              </a:blip>
              <a:srcRect b="0" l="0" r="0" t="0"/>
              <a:stretch/>
            </p:blipFill>
            <p:spPr>
              <a:xfrm flipH="1">
                <a:off x="7403400" y="-7560"/>
                <a:ext cx="1372680" cy="5142960"/>
              </a:xfrm>
              <a:prstGeom prst="rect">
                <a:avLst/>
              </a:prstGeom>
              <a:noFill/>
              <a:ln>
                <a:noFill/>
              </a:ln>
            </p:spPr>
          </p:pic>
        </p:grpSp>
      </p:grpSp>
      <p:grpSp>
        <p:nvGrpSpPr>
          <p:cNvPr id="34" name="Google Shape;34;p3"/>
          <p:cNvGrpSpPr/>
          <p:nvPr/>
        </p:nvGrpSpPr>
        <p:grpSpPr>
          <a:xfrm>
            <a:off x="-313200" y="-1858680"/>
            <a:ext cx="9241560" cy="6695280"/>
            <a:chOff x="-313200" y="-1858680"/>
            <a:chExt cx="9241560" cy="6695280"/>
          </a:xfrm>
        </p:grpSpPr>
        <p:pic>
          <p:nvPicPr>
            <p:cNvPr id="35" name="Google Shape;35;p3"/>
            <p:cNvPicPr preferRelativeResize="0"/>
            <p:nvPr/>
          </p:nvPicPr>
          <p:blipFill rotWithShape="1">
            <a:blip r:embed="rId3">
              <a:alphaModFix/>
            </a:blip>
            <a:srcRect b="0" l="0" r="0" t="0"/>
            <a:stretch/>
          </p:blipFill>
          <p:spPr>
            <a:xfrm>
              <a:off x="8101440" y="-1858680"/>
              <a:ext cx="826920" cy="4838400"/>
            </a:xfrm>
            <a:prstGeom prst="rect">
              <a:avLst/>
            </a:prstGeom>
            <a:noFill/>
            <a:ln>
              <a:noFill/>
            </a:ln>
          </p:spPr>
        </p:pic>
        <p:pic>
          <p:nvPicPr>
            <p:cNvPr id="36" name="Google Shape;36;p3"/>
            <p:cNvPicPr preferRelativeResize="0"/>
            <p:nvPr/>
          </p:nvPicPr>
          <p:blipFill rotWithShape="1">
            <a:blip r:embed="rId4">
              <a:alphaModFix/>
            </a:blip>
            <a:srcRect b="0" l="0" r="0" t="0"/>
            <a:stretch/>
          </p:blipFill>
          <p:spPr>
            <a:xfrm>
              <a:off x="-313200" y="4202640"/>
              <a:ext cx="2374200" cy="633960"/>
            </a:xfrm>
            <a:prstGeom prst="rect">
              <a:avLst/>
            </a:prstGeom>
            <a:noFill/>
            <a:ln>
              <a:noFill/>
            </a:ln>
          </p:spPr>
        </p:pic>
      </p:grpSp>
      <p:grpSp>
        <p:nvGrpSpPr>
          <p:cNvPr id="37" name="Google Shape;37;p3"/>
          <p:cNvGrpSpPr/>
          <p:nvPr/>
        </p:nvGrpSpPr>
        <p:grpSpPr>
          <a:xfrm>
            <a:off x="534960" y="-1050480"/>
            <a:ext cx="8202240" cy="7244640"/>
            <a:chOff x="534960" y="-1050480"/>
            <a:chExt cx="8202240" cy="7244640"/>
          </a:xfrm>
        </p:grpSpPr>
        <p:grpSp>
          <p:nvGrpSpPr>
            <p:cNvPr id="38" name="Google Shape;38;p3"/>
            <p:cNvGrpSpPr/>
            <p:nvPr/>
          </p:nvGrpSpPr>
          <p:grpSpPr>
            <a:xfrm>
              <a:off x="534960" y="-1050480"/>
              <a:ext cx="1590120" cy="1590120"/>
              <a:chOff x="534960" y="-1050480"/>
              <a:chExt cx="1590120" cy="1590120"/>
            </a:xfrm>
          </p:grpSpPr>
          <p:sp>
            <p:nvSpPr>
              <p:cNvPr id="39" name="Google Shape;39;p3"/>
              <p:cNvSpPr/>
              <p:nvPr/>
            </p:nvSpPr>
            <p:spPr>
              <a:xfrm rot="10800000">
                <a:off x="534960" y="-105048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40" name="Google Shape;40;p3"/>
              <p:cNvSpPr/>
              <p:nvPr/>
            </p:nvSpPr>
            <p:spPr>
              <a:xfrm rot="10800000">
                <a:off x="696240" y="-88920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nvGrpSpPr>
            <p:cNvPr id="41" name="Google Shape;41;p3"/>
            <p:cNvGrpSpPr/>
            <p:nvPr/>
          </p:nvGrpSpPr>
          <p:grpSpPr>
            <a:xfrm>
              <a:off x="7147080" y="4604040"/>
              <a:ext cx="1590120" cy="1590120"/>
              <a:chOff x="7147080" y="4604040"/>
              <a:chExt cx="1590120" cy="1590120"/>
            </a:xfrm>
          </p:grpSpPr>
          <p:sp>
            <p:nvSpPr>
              <p:cNvPr id="42" name="Google Shape;42;p3"/>
              <p:cNvSpPr/>
              <p:nvPr/>
            </p:nvSpPr>
            <p:spPr>
              <a:xfrm>
                <a:off x="7147080" y="460404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43" name="Google Shape;43;p3"/>
              <p:cNvSpPr/>
              <p:nvPr/>
            </p:nvSpPr>
            <p:spPr>
              <a:xfrm>
                <a:off x="7308000" y="476496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_3_1" type="blank">
  <p:cSld name="BLANK">
    <p:bg>
      <p:bgPr>
        <a:solidFill>
          <a:schemeClr val="lt1"/>
        </a:solidFill>
      </p:bgPr>
    </p:bg>
    <p:spTree>
      <p:nvGrpSpPr>
        <p:cNvPr id="44" name="Shape 44"/>
        <p:cNvGrpSpPr/>
        <p:nvPr/>
      </p:nvGrpSpPr>
      <p:grpSpPr>
        <a:xfrm>
          <a:off x="0" y="0"/>
          <a:ext cx="0" cy="0"/>
          <a:chOff x="0" y="0"/>
          <a:chExt cx="0" cy="0"/>
        </a:xfrm>
      </p:grpSpPr>
      <p:sp>
        <p:nvSpPr>
          <p:cNvPr id="45" name="Google Shape;45;p4"/>
          <p:cNvSpPr txBox="1"/>
          <p:nvPr>
            <p:ph type="title"/>
          </p:nvPr>
        </p:nvSpPr>
        <p:spPr>
          <a:xfrm>
            <a:off x="2347920" y="769680"/>
            <a:ext cx="4447800" cy="10584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46" name="Google Shape;46;p4"/>
          <p:cNvGrpSpPr/>
          <p:nvPr/>
        </p:nvGrpSpPr>
        <p:grpSpPr>
          <a:xfrm>
            <a:off x="-8280" y="-7560"/>
            <a:ext cx="9152280" cy="5142960"/>
            <a:chOff x="-8280" y="-7560"/>
            <a:chExt cx="9152280" cy="5142960"/>
          </a:xfrm>
        </p:grpSpPr>
        <p:grpSp>
          <p:nvGrpSpPr>
            <p:cNvPr id="47" name="Google Shape;47;p4"/>
            <p:cNvGrpSpPr/>
            <p:nvPr/>
          </p:nvGrpSpPr>
          <p:grpSpPr>
            <a:xfrm>
              <a:off x="-8280" y="-7560"/>
              <a:ext cx="1740600" cy="4209480"/>
              <a:chOff x="-8280" y="-7560"/>
              <a:chExt cx="1740600" cy="4209480"/>
            </a:xfrm>
          </p:grpSpPr>
          <p:pic>
            <p:nvPicPr>
              <p:cNvPr id="48" name="Google Shape;48;p4"/>
              <p:cNvPicPr preferRelativeResize="0"/>
              <p:nvPr/>
            </p:nvPicPr>
            <p:blipFill rotWithShape="1">
              <a:blip r:embed="rId2">
                <a:alphaModFix/>
              </a:blip>
              <a:srcRect b="0" l="0" r="0" t="0"/>
              <a:stretch/>
            </p:blipFill>
            <p:spPr>
              <a:xfrm>
                <a:off x="-8280" y="-7560"/>
                <a:ext cx="1372680" cy="4209480"/>
              </a:xfrm>
              <a:prstGeom prst="rect">
                <a:avLst/>
              </a:prstGeom>
              <a:noFill/>
              <a:ln>
                <a:noFill/>
              </a:ln>
            </p:spPr>
          </p:pic>
          <p:pic>
            <p:nvPicPr>
              <p:cNvPr id="49" name="Google Shape;49;p4"/>
              <p:cNvPicPr preferRelativeResize="0"/>
              <p:nvPr/>
            </p:nvPicPr>
            <p:blipFill rotWithShape="1">
              <a:blip r:embed="rId2">
                <a:alphaModFix/>
              </a:blip>
              <a:srcRect b="0" l="0" r="0" t="0"/>
              <a:stretch/>
            </p:blipFill>
            <p:spPr>
              <a:xfrm>
                <a:off x="359640" y="-7560"/>
                <a:ext cx="1372680" cy="4209480"/>
              </a:xfrm>
              <a:prstGeom prst="rect">
                <a:avLst/>
              </a:prstGeom>
              <a:noFill/>
              <a:ln>
                <a:noFill/>
              </a:ln>
            </p:spPr>
          </p:pic>
        </p:grpSp>
        <p:grpSp>
          <p:nvGrpSpPr>
            <p:cNvPr id="50" name="Google Shape;50;p4"/>
            <p:cNvGrpSpPr/>
            <p:nvPr/>
          </p:nvGrpSpPr>
          <p:grpSpPr>
            <a:xfrm>
              <a:off x="7403400" y="-7560"/>
              <a:ext cx="1740600" cy="5142960"/>
              <a:chOff x="7403400" y="-7560"/>
              <a:chExt cx="1740600" cy="5142960"/>
            </a:xfrm>
          </p:grpSpPr>
          <p:pic>
            <p:nvPicPr>
              <p:cNvPr id="51" name="Google Shape;51;p4"/>
              <p:cNvPicPr preferRelativeResize="0"/>
              <p:nvPr/>
            </p:nvPicPr>
            <p:blipFill rotWithShape="1">
              <a:blip r:embed="rId2">
                <a:alphaModFix/>
              </a:blip>
              <a:srcRect b="0" l="0" r="0" t="0"/>
              <a:stretch/>
            </p:blipFill>
            <p:spPr>
              <a:xfrm flipH="1">
                <a:off x="7771320" y="-7560"/>
                <a:ext cx="1372680" cy="5142960"/>
              </a:xfrm>
              <a:prstGeom prst="rect">
                <a:avLst/>
              </a:prstGeom>
              <a:noFill/>
              <a:ln>
                <a:noFill/>
              </a:ln>
            </p:spPr>
          </p:pic>
          <p:pic>
            <p:nvPicPr>
              <p:cNvPr id="52" name="Google Shape;52;p4"/>
              <p:cNvPicPr preferRelativeResize="0"/>
              <p:nvPr/>
            </p:nvPicPr>
            <p:blipFill rotWithShape="1">
              <a:blip r:embed="rId2">
                <a:alphaModFix/>
              </a:blip>
              <a:srcRect b="0" l="0" r="0" t="0"/>
              <a:stretch/>
            </p:blipFill>
            <p:spPr>
              <a:xfrm flipH="1">
                <a:off x="7403400" y="-7560"/>
                <a:ext cx="1372680" cy="5142960"/>
              </a:xfrm>
              <a:prstGeom prst="rect">
                <a:avLst/>
              </a:prstGeom>
              <a:noFill/>
              <a:ln>
                <a:noFill/>
              </a:ln>
            </p:spPr>
          </p:pic>
        </p:grpSp>
      </p:grpSp>
      <p:grpSp>
        <p:nvGrpSpPr>
          <p:cNvPr id="53" name="Google Shape;53;p4"/>
          <p:cNvGrpSpPr/>
          <p:nvPr/>
        </p:nvGrpSpPr>
        <p:grpSpPr>
          <a:xfrm>
            <a:off x="-313200" y="-1858680"/>
            <a:ext cx="9241560" cy="6695280"/>
            <a:chOff x="-313200" y="-1858680"/>
            <a:chExt cx="9241560" cy="6695280"/>
          </a:xfrm>
        </p:grpSpPr>
        <p:pic>
          <p:nvPicPr>
            <p:cNvPr id="54" name="Google Shape;54;p4"/>
            <p:cNvPicPr preferRelativeResize="0"/>
            <p:nvPr/>
          </p:nvPicPr>
          <p:blipFill rotWithShape="1">
            <a:blip r:embed="rId3">
              <a:alphaModFix/>
            </a:blip>
            <a:srcRect b="0" l="0" r="0" t="0"/>
            <a:stretch/>
          </p:blipFill>
          <p:spPr>
            <a:xfrm>
              <a:off x="8101440" y="-1858680"/>
              <a:ext cx="826920" cy="4838400"/>
            </a:xfrm>
            <a:prstGeom prst="rect">
              <a:avLst/>
            </a:prstGeom>
            <a:noFill/>
            <a:ln>
              <a:noFill/>
            </a:ln>
          </p:spPr>
        </p:pic>
        <p:pic>
          <p:nvPicPr>
            <p:cNvPr id="55" name="Google Shape;55;p4"/>
            <p:cNvPicPr preferRelativeResize="0"/>
            <p:nvPr/>
          </p:nvPicPr>
          <p:blipFill rotWithShape="1">
            <a:blip r:embed="rId4">
              <a:alphaModFix/>
            </a:blip>
            <a:srcRect b="0" l="0" r="0" t="0"/>
            <a:stretch/>
          </p:blipFill>
          <p:spPr>
            <a:xfrm>
              <a:off x="-313200" y="4202640"/>
              <a:ext cx="2374200" cy="633960"/>
            </a:xfrm>
            <a:prstGeom prst="rect">
              <a:avLst/>
            </a:prstGeom>
            <a:noFill/>
            <a:ln>
              <a:noFill/>
            </a:ln>
          </p:spPr>
        </p:pic>
      </p:grpSp>
      <p:grpSp>
        <p:nvGrpSpPr>
          <p:cNvPr id="56" name="Google Shape;56;p4"/>
          <p:cNvGrpSpPr/>
          <p:nvPr/>
        </p:nvGrpSpPr>
        <p:grpSpPr>
          <a:xfrm>
            <a:off x="534960" y="-1050480"/>
            <a:ext cx="8202240" cy="7244640"/>
            <a:chOff x="534960" y="-1050480"/>
            <a:chExt cx="8202240" cy="7244640"/>
          </a:xfrm>
        </p:grpSpPr>
        <p:grpSp>
          <p:nvGrpSpPr>
            <p:cNvPr id="57" name="Google Shape;57;p4"/>
            <p:cNvGrpSpPr/>
            <p:nvPr/>
          </p:nvGrpSpPr>
          <p:grpSpPr>
            <a:xfrm>
              <a:off x="534960" y="-1050480"/>
              <a:ext cx="1590120" cy="1590120"/>
              <a:chOff x="534960" y="-1050480"/>
              <a:chExt cx="1590120" cy="1590120"/>
            </a:xfrm>
          </p:grpSpPr>
          <p:sp>
            <p:nvSpPr>
              <p:cNvPr id="58" name="Google Shape;58;p4"/>
              <p:cNvSpPr/>
              <p:nvPr/>
            </p:nvSpPr>
            <p:spPr>
              <a:xfrm rot="10800000">
                <a:off x="534960" y="-105048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59" name="Google Shape;59;p4"/>
              <p:cNvSpPr/>
              <p:nvPr/>
            </p:nvSpPr>
            <p:spPr>
              <a:xfrm rot="10800000">
                <a:off x="696240" y="-88920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nvGrpSpPr>
            <p:cNvPr id="60" name="Google Shape;60;p4"/>
            <p:cNvGrpSpPr/>
            <p:nvPr/>
          </p:nvGrpSpPr>
          <p:grpSpPr>
            <a:xfrm>
              <a:off x="7147080" y="4604040"/>
              <a:ext cx="1590120" cy="1590120"/>
              <a:chOff x="7147080" y="4604040"/>
              <a:chExt cx="1590120" cy="1590120"/>
            </a:xfrm>
          </p:grpSpPr>
          <p:sp>
            <p:nvSpPr>
              <p:cNvPr id="61" name="Google Shape;61;p4"/>
              <p:cNvSpPr/>
              <p:nvPr/>
            </p:nvSpPr>
            <p:spPr>
              <a:xfrm>
                <a:off x="7147080" y="460404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62" name="Google Shape;62;p4"/>
              <p:cNvSpPr/>
              <p:nvPr/>
            </p:nvSpPr>
            <p:spPr>
              <a:xfrm>
                <a:off x="7308000" y="476496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sp>
        <p:nvSpPr>
          <p:cNvPr id="63" name="Google Shape;63;p4"/>
          <p:cNvSpPr/>
          <p:nvPr/>
        </p:nvSpPr>
        <p:spPr>
          <a:xfrm>
            <a:off x="2347920" y="3418560"/>
            <a:ext cx="4447800" cy="555840"/>
          </a:xfrm>
          <a:prstGeom prst="rect">
            <a:avLst/>
          </a:prstGeom>
          <a:noFill/>
          <a:ln>
            <a:noFill/>
          </a:ln>
        </p:spPr>
        <p:txBody>
          <a:bodyPr anchorCtr="0" anchor="t"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000"/>
              <a:buFont typeface="Arial"/>
              <a:buNone/>
            </a:pPr>
            <a:r>
              <a:rPr b="1" i="0" lang="en-US" sz="1000" u="none" cap="none" strike="noStrike">
                <a:solidFill>
                  <a:schemeClr val="dk1"/>
                </a:solidFill>
                <a:latin typeface="Inter"/>
                <a:ea typeface="Inter"/>
                <a:cs typeface="Inter"/>
                <a:sym typeface="Inter"/>
              </a:rPr>
              <a:t>CREDITS:</a:t>
            </a:r>
            <a:r>
              <a:rPr b="0" i="0" lang="en-US" sz="1000" u="none" cap="none" strike="noStrike">
                <a:solidFill>
                  <a:schemeClr val="dk1"/>
                </a:solidFill>
                <a:latin typeface="Inter"/>
                <a:ea typeface="Inter"/>
                <a:cs typeface="Inter"/>
                <a:sym typeface="Inter"/>
              </a:rPr>
              <a:t> This presentation template was created by </a:t>
            </a:r>
            <a:r>
              <a:rPr b="1" i="0" lang="en-US" sz="1000" u="sng" cap="none" strike="noStrike">
                <a:solidFill>
                  <a:schemeClr val="dk1"/>
                </a:solidFill>
                <a:latin typeface="Inter"/>
                <a:ea typeface="Inter"/>
                <a:cs typeface="Inter"/>
                <a:sym typeface="Inter"/>
                <a:hlinkClick r:id="rId5">
                  <a:extLst>
                    <a:ext uri="{A12FA001-AC4F-418D-AE19-62706E023703}">
                      <ahyp:hlinkClr val="tx"/>
                    </a:ext>
                  </a:extLst>
                </a:hlinkClick>
              </a:rPr>
              <a:t>Slidesgo</a:t>
            </a:r>
            <a:r>
              <a:rPr b="0" i="0" lang="en-US" sz="1000" u="none" cap="none" strike="noStrike">
                <a:solidFill>
                  <a:schemeClr val="dk1"/>
                </a:solidFill>
                <a:latin typeface="Inter"/>
                <a:ea typeface="Inter"/>
                <a:cs typeface="Inter"/>
                <a:sym typeface="Inter"/>
              </a:rPr>
              <a:t>, and includes icons by </a:t>
            </a:r>
            <a:r>
              <a:rPr b="1" i="0" lang="en-US" sz="1000" u="sng" cap="none" strike="noStrike">
                <a:solidFill>
                  <a:schemeClr val="dk1"/>
                </a:solidFill>
                <a:latin typeface="Inter"/>
                <a:ea typeface="Inter"/>
                <a:cs typeface="Inter"/>
                <a:sym typeface="Inter"/>
                <a:hlinkClick r:id="rId6">
                  <a:extLst>
                    <a:ext uri="{A12FA001-AC4F-418D-AE19-62706E023703}">
                      <ahyp:hlinkClr val="tx"/>
                    </a:ext>
                  </a:extLst>
                </a:hlinkClick>
              </a:rPr>
              <a:t>Flaticon</a:t>
            </a:r>
            <a:r>
              <a:rPr b="0" i="0" lang="en-US" sz="1000" u="none" cap="none" strike="noStrike">
                <a:solidFill>
                  <a:schemeClr val="dk1"/>
                </a:solidFill>
                <a:latin typeface="Inter"/>
                <a:ea typeface="Inter"/>
                <a:cs typeface="Inter"/>
                <a:sym typeface="Inter"/>
              </a:rPr>
              <a:t>, and infographics &amp; images by </a:t>
            </a:r>
            <a:r>
              <a:rPr b="1" i="0" lang="en-US" sz="1000" u="sng" cap="none" strike="noStrike">
                <a:solidFill>
                  <a:schemeClr val="dk1"/>
                </a:solidFill>
                <a:latin typeface="Inter"/>
                <a:ea typeface="Inter"/>
                <a:cs typeface="Inter"/>
                <a:sym typeface="Inter"/>
                <a:hlinkClick r:id="rId7">
                  <a:extLst>
                    <a:ext uri="{A12FA001-AC4F-418D-AE19-62706E023703}">
                      <ahyp:hlinkClr val="tx"/>
                    </a:ext>
                  </a:extLst>
                </a:hlinkClick>
              </a:rPr>
              <a:t>Freepik</a:t>
            </a:r>
            <a:endParaRPr b="0" i="0" sz="1000" u="none" cap="none" strike="noStrike">
              <a:solidFill>
                <a:srgbClr val="FFFFFF"/>
              </a:solidFill>
              <a:latin typeface="Noto Sans Symbols"/>
              <a:ea typeface="Noto Sans Symbols"/>
              <a:cs typeface="Noto Sans Symbols"/>
              <a:sym typeface="Noto Sans Symbols"/>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_HEADER_1">
  <p:cSld name="SECTION_HEADER_1">
    <p:bg>
      <p:bgPr>
        <a:solidFill>
          <a:schemeClr val="lt1"/>
        </a:solidFill>
      </p:bgPr>
    </p:bg>
    <p:spTree>
      <p:nvGrpSpPr>
        <p:cNvPr id="64" name="Shape 64"/>
        <p:cNvGrpSpPr/>
        <p:nvPr/>
      </p:nvGrpSpPr>
      <p:grpSpPr>
        <a:xfrm>
          <a:off x="0" y="0"/>
          <a:ext cx="0" cy="0"/>
          <a:chOff x="0" y="0"/>
          <a:chExt cx="0" cy="0"/>
        </a:xfrm>
      </p:grpSpPr>
      <p:sp>
        <p:nvSpPr>
          <p:cNvPr id="65" name="Google Shape;65;p5"/>
          <p:cNvSpPr txBox="1"/>
          <p:nvPr>
            <p:ph type="title"/>
          </p:nvPr>
        </p:nvSpPr>
        <p:spPr>
          <a:xfrm>
            <a:off x="2643480" y="2031480"/>
            <a:ext cx="5131080" cy="1309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66" name="Google Shape;66;p5"/>
          <p:cNvSpPr txBox="1"/>
          <p:nvPr>
            <p:ph idx="2" type="title"/>
          </p:nvPr>
        </p:nvSpPr>
        <p:spPr>
          <a:xfrm>
            <a:off x="1369080" y="2139480"/>
            <a:ext cx="1274400" cy="108684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67" name="Google Shape;67;p5"/>
          <p:cNvGrpSpPr/>
          <p:nvPr/>
        </p:nvGrpSpPr>
        <p:grpSpPr>
          <a:xfrm>
            <a:off x="-8280" y="-7560"/>
            <a:ext cx="9152280" cy="5221080"/>
            <a:chOff x="-8280" y="-7560"/>
            <a:chExt cx="9152280" cy="5221080"/>
          </a:xfrm>
        </p:grpSpPr>
        <p:grpSp>
          <p:nvGrpSpPr>
            <p:cNvPr id="68" name="Google Shape;68;p5"/>
            <p:cNvGrpSpPr/>
            <p:nvPr/>
          </p:nvGrpSpPr>
          <p:grpSpPr>
            <a:xfrm>
              <a:off x="-8280" y="-7560"/>
              <a:ext cx="1740600" cy="5150880"/>
              <a:chOff x="-8280" y="-7560"/>
              <a:chExt cx="1740600" cy="5150880"/>
            </a:xfrm>
          </p:grpSpPr>
          <p:pic>
            <p:nvPicPr>
              <p:cNvPr id="69" name="Google Shape;69;p5"/>
              <p:cNvPicPr preferRelativeResize="0"/>
              <p:nvPr/>
            </p:nvPicPr>
            <p:blipFill rotWithShape="1">
              <a:blip r:embed="rId2">
                <a:alphaModFix/>
              </a:blip>
              <a:srcRect b="0" l="0" r="0" t="0"/>
              <a:stretch/>
            </p:blipFill>
            <p:spPr>
              <a:xfrm>
                <a:off x="-8280" y="-7560"/>
                <a:ext cx="1372680" cy="5150880"/>
              </a:xfrm>
              <a:prstGeom prst="rect">
                <a:avLst/>
              </a:prstGeom>
              <a:noFill/>
              <a:ln>
                <a:noFill/>
              </a:ln>
            </p:spPr>
          </p:pic>
          <p:pic>
            <p:nvPicPr>
              <p:cNvPr id="70" name="Google Shape;70;p5"/>
              <p:cNvPicPr preferRelativeResize="0"/>
              <p:nvPr/>
            </p:nvPicPr>
            <p:blipFill rotWithShape="1">
              <a:blip r:embed="rId2">
                <a:alphaModFix/>
              </a:blip>
              <a:srcRect b="0" l="0" r="0" t="0"/>
              <a:stretch/>
            </p:blipFill>
            <p:spPr>
              <a:xfrm>
                <a:off x="359640" y="-7560"/>
                <a:ext cx="1372680" cy="5150880"/>
              </a:xfrm>
              <a:prstGeom prst="rect">
                <a:avLst/>
              </a:prstGeom>
              <a:noFill/>
              <a:ln>
                <a:noFill/>
              </a:ln>
            </p:spPr>
          </p:pic>
        </p:grpSp>
        <p:grpSp>
          <p:nvGrpSpPr>
            <p:cNvPr id="71" name="Google Shape;71;p5"/>
            <p:cNvGrpSpPr/>
            <p:nvPr/>
          </p:nvGrpSpPr>
          <p:grpSpPr>
            <a:xfrm>
              <a:off x="7403400" y="-7560"/>
              <a:ext cx="1740600" cy="5221080"/>
              <a:chOff x="7403400" y="-7560"/>
              <a:chExt cx="1740600" cy="5221080"/>
            </a:xfrm>
          </p:grpSpPr>
          <p:pic>
            <p:nvPicPr>
              <p:cNvPr id="72" name="Google Shape;72;p5"/>
              <p:cNvPicPr preferRelativeResize="0"/>
              <p:nvPr/>
            </p:nvPicPr>
            <p:blipFill rotWithShape="1">
              <a:blip r:embed="rId2">
                <a:alphaModFix/>
              </a:blip>
              <a:srcRect b="0" l="0" r="0" t="0"/>
              <a:stretch/>
            </p:blipFill>
            <p:spPr>
              <a:xfrm flipH="1">
                <a:off x="7771320" y="-7560"/>
                <a:ext cx="1372680" cy="5221080"/>
              </a:xfrm>
              <a:prstGeom prst="rect">
                <a:avLst/>
              </a:prstGeom>
              <a:noFill/>
              <a:ln>
                <a:noFill/>
              </a:ln>
            </p:spPr>
          </p:pic>
          <p:pic>
            <p:nvPicPr>
              <p:cNvPr id="73" name="Google Shape;73;p5"/>
              <p:cNvPicPr preferRelativeResize="0"/>
              <p:nvPr/>
            </p:nvPicPr>
            <p:blipFill rotWithShape="1">
              <a:blip r:embed="rId2">
                <a:alphaModFix/>
              </a:blip>
              <a:srcRect b="0" l="0" r="0" t="0"/>
              <a:stretch/>
            </p:blipFill>
            <p:spPr>
              <a:xfrm flipH="1">
                <a:off x="7403400" y="-7560"/>
                <a:ext cx="1372680" cy="5221080"/>
              </a:xfrm>
              <a:prstGeom prst="rect">
                <a:avLst/>
              </a:prstGeom>
              <a:noFill/>
              <a:ln>
                <a:noFill/>
              </a:ln>
            </p:spPr>
          </p:pic>
        </p:grpSp>
      </p:grpSp>
      <p:grpSp>
        <p:nvGrpSpPr>
          <p:cNvPr id="74" name="Google Shape;74;p5"/>
          <p:cNvGrpSpPr/>
          <p:nvPr/>
        </p:nvGrpSpPr>
        <p:grpSpPr>
          <a:xfrm>
            <a:off x="472680" y="-1050480"/>
            <a:ext cx="5501160" cy="7160400"/>
            <a:chOff x="472680" y="-1050480"/>
            <a:chExt cx="5501160" cy="7160400"/>
          </a:xfrm>
        </p:grpSpPr>
        <p:grpSp>
          <p:nvGrpSpPr>
            <p:cNvPr id="75" name="Google Shape;75;p5"/>
            <p:cNvGrpSpPr/>
            <p:nvPr/>
          </p:nvGrpSpPr>
          <p:grpSpPr>
            <a:xfrm>
              <a:off x="472680" y="-1050480"/>
              <a:ext cx="1590120" cy="1590120"/>
              <a:chOff x="472680" y="-1050480"/>
              <a:chExt cx="1590120" cy="1590120"/>
            </a:xfrm>
          </p:grpSpPr>
          <p:sp>
            <p:nvSpPr>
              <p:cNvPr id="76" name="Google Shape;76;p5"/>
              <p:cNvSpPr/>
              <p:nvPr/>
            </p:nvSpPr>
            <p:spPr>
              <a:xfrm rot="10800000">
                <a:off x="472680" y="-105048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77" name="Google Shape;77;p5"/>
              <p:cNvSpPr/>
              <p:nvPr/>
            </p:nvSpPr>
            <p:spPr>
              <a:xfrm rot="10800000">
                <a:off x="633960" y="-88920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nvGrpSpPr>
            <p:cNvPr id="78" name="Google Shape;78;p5"/>
            <p:cNvGrpSpPr/>
            <p:nvPr/>
          </p:nvGrpSpPr>
          <p:grpSpPr>
            <a:xfrm>
              <a:off x="4383720" y="4519800"/>
              <a:ext cx="1590120" cy="1590120"/>
              <a:chOff x="4383720" y="4519800"/>
              <a:chExt cx="1590120" cy="1590120"/>
            </a:xfrm>
          </p:grpSpPr>
          <p:sp>
            <p:nvSpPr>
              <p:cNvPr id="79" name="Google Shape;79;p5"/>
              <p:cNvSpPr/>
              <p:nvPr/>
            </p:nvSpPr>
            <p:spPr>
              <a:xfrm>
                <a:off x="4383720" y="451980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80" name="Google Shape;80;p5"/>
              <p:cNvSpPr/>
              <p:nvPr/>
            </p:nvSpPr>
            <p:spPr>
              <a:xfrm>
                <a:off x="4544640" y="468072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grpSp>
        <p:nvGrpSpPr>
          <p:cNvPr id="81" name="Google Shape;81;p5"/>
          <p:cNvGrpSpPr/>
          <p:nvPr/>
        </p:nvGrpSpPr>
        <p:grpSpPr>
          <a:xfrm>
            <a:off x="-733680" y="-7380"/>
            <a:ext cx="10949940" cy="4843980"/>
            <a:chOff x="-733680" y="-7380"/>
            <a:chExt cx="10949940" cy="4843980"/>
          </a:xfrm>
        </p:grpSpPr>
        <p:pic>
          <p:nvPicPr>
            <p:cNvPr id="82" name="Google Shape;82;p5"/>
            <p:cNvPicPr preferRelativeResize="0"/>
            <p:nvPr/>
          </p:nvPicPr>
          <p:blipFill rotWithShape="1">
            <a:blip r:embed="rId3">
              <a:alphaModFix/>
            </a:blip>
            <a:srcRect b="0" l="0" r="0" t="0"/>
            <a:stretch/>
          </p:blipFill>
          <p:spPr>
            <a:xfrm flipH="1" rot="-5400000">
              <a:off x="7383600" y="-2013120"/>
              <a:ext cx="826920" cy="4838400"/>
            </a:xfrm>
            <a:prstGeom prst="rect">
              <a:avLst/>
            </a:prstGeom>
            <a:noFill/>
            <a:ln>
              <a:noFill/>
            </a:ln>
          </p:spPr>
        </p:pic>
        <p:pic>
          <p:nvPicPr>
            <p:cNvPr id="83" name="Google Shape;83;p5"/>
            <p:cNvPicPr preferRelativeResize="0"/>
            <p:nvPr/>
          </p:nvPicPr>
          <p:blipFill rotWithShape="1">
            <a:blip r:embed="rId4">
              <a:alphaModFix/>
            </a:blip>
            <a:srcRect b="0" l="0" r="0" t="0"/>
            <a:stretch/>
          </p:blipFill>
          <p:spPr>
            <a:xfrm flipH="1">
              <a:off x="-733680" y="4202640"/>
              <a:ext cx="2374200" cy="633960"/>
            </a:xfrm>
            <a:prstGeom prst="rect">
              <a:avLst/>
            </a:prstGeom>
            <a:noFill/>
            <a:ln>
              <a:noFill/>
            </a:ln>
          </p:spPr>
        </p:pic>
      </p:gr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1">
  <p:cSld name="TITLE_ONLY_1">
    <p:bg>
      <p:bgPr>
        <a:solidFill>
          <a:schemeClr val="lt1"/>
        </a:solidFill>
      </p:bgPr>
    </p:bg>
    <p:spTree>
      <p:nvGrpSpPr>
        <p:cNvPr id="84" name="Shape 84"/>
        <p:cNvGrpSpPr/>
        <p:nvPr/>
      </p:nvGrpSpPr>
      <p:grpSpPr>
        <a:xfrm>
          <a:off x="0" y="0"/>
          <a:ext cx="0" cy="0"/>
          <a:chOff x="0" y="0"/>
          <a:chExt cx="0" cy="0"/>
        </a:xfrm>
      </p:grpSpPr>
      <p:sp>
        <p:nvSpPr>
          <p:cNvPr id="85" name="Google Shape;85;p6"/>
          <p:cNvSpPr txBox="1"/>
          <p:nvPr>
            <p:ph type="title"/>
          </p:nvPr>
        </p:nvSpPr>
        <p:spPr>
          <a:xfrm>
            <a:off x="720000" y="444960"/>
            <a:ext cx="77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86" name="Google Shape;86;p6"/>
          <p:cNvGrpSpPr/>
          <p:nvPr/>
        </p:nvGrpSpPr>
        <p:grpSpPr>
          <a:xfrm>
            <a:off x="-8280" y="10800"/>
            <a:ext cx="9152280" cy="5142960"/>
            <a:chOff x="-8280" y="10800"/>
            <a:chExt cx="9152280" cy="5142960"/>
          </a:xfrm>
        </p:grpSpPr>
        <p:grpSp>
          <p:nvGrpSpPr>
            <p:cNvPr id="87" name="Google Shape;87;p6"/>
            <p:cNvGrpSpPr/>
            <p:nvPr/>
          </p:nvGrpSpPr>
          <p:grpSpPr>
            <a:xfrm>
              <a:off x="-8280" y="10800"/>
              <a:ext cx="1740600" cy="4536000"/>
              <a:chOff x="-8280" y="10800"/>
              <a:chExt cx="1740600" cy="4536000"/>
            </a:xfrm>
          </p:grpSpPr>
          <p:pic>
            <p:nvPicPr>
              <p:cNvPr id="88" name="Google Shape;88;p6"/>
              <p:cNvPicPr preferRelativeResize="0"/>
              <p:nvPr/>
            </p:nvPicPr>
            <p:blipFill rotWithShape="1">
              <a:blip r:embed="rId2">
                <a:alphaModFix/>
              </a:blip>
              <a:srcRect b="0" l="0" r="0" t="0"/>
              <a:stretch/>
            </p:blipFill>
            <p:spPr>
              <a:xfrm>
                <a:off x="-8280" y="10800"/>
                <a:ext cx="1372680" cy="4536000"/>
              </a:xfrm>
              <a:prstGeom prst="rect">
                <a:avLst/>
              </a:prstGeom>
              <a:noFill/>
              <a:ln>
                <a:noFill/>
              </a:ln>
            </p:spPr>
          </p:pic>
          <p:pic>
            <p:nvPicPr>
              <p:cNvPr id="89" name="Google Shape;89;p6"/>
              <p:cNvPicPr preferRelativeResize="0"/>
              <p:nvPr/>
            </p:nvPicPr>
            <p:blipFill rotWithShape="1">
              <a:blip r:embed="rId2">
                <a:alphaModFix/>
              </a:blip>
              <a:srcRect b="0" l="0" r="0" t="0"/>
              <a:stretch/>
            </p:blipFill>
            <p:spPr>
              <a:xfrm>
                <a:off x="359640" y="10800"/>
                <a:ext cx="1372680" cy="4536000"/>
              </a:xfrm>
              <a:prstGeom prst="rect">
                <a:avLst/>
              </a:prstGeom>
              <a:noFill/>
              <a:ln>
                <a:noFill/>
              </a:ln>
            </p:spPr>
          </p:pic>
        </p:grpSp>
        <p:grpSp>
          <p:nvGrpSpPr>
            <p:cNvPr id="90" name="Google Shape;90;p6"/>
            <p:cNvGrpSpPr/>
            <p:nvPr/>
          </p:nvGrpSpPr>
          <p:grpSpPr>
            <a:xfrm>
              <a:off x="7403400" y="10800"/>
              <a:ext cx="1740600" cy="5142960"/>
              <a:chOff x="7403400" y="10800"/>
              <a:chExt cx="1740600" cy="5142960"/>
            </a:xfrm>
          </p:grpSpPr>
          <p:pic>
            <p:nvPicPr>
              <p:cNvPr id="91" name="Google Shape;91;p6"/>
              <p:cNvPicPr preferRelativeResize="0"/>
              <p:nvPr/>
            </p:nvPicPr>
            <p:blipFill rotWithShape="1">
              <a:blip r:embed="rId2">
                <a:alphaModFix/>
              </a:blip>
              <a:srcRect b="0" l="0" r="0" t="0"/>
              <a:stretch/>
            </p:blipFill>
            <p:spPr>
              <a:xfrm flipH="1">
                <a:off x="7771320" y="10800"/>
                <a:ext cx="1372680" cy="5142960"/>
              </a:xfrm>
              <a:prstGeom prst="rect">
                <a:avLst/>
              </a:prstGeom>
              <a:noFill/>
              <a:ln>
                <a:noFill/>
              </a:ln>
            </p:spPr>
          </p:pic>
          <p:pic>
            <p:nvPicPr>
              <p:cNvPr id="92" name="Google Shape;92;p6"/>
              <p:cNvPicPr preferRelativeResize="0"/>
              <p:nvPr/>
            </p:nvPicPr>
            <p:blipFill rotWithShape="1">
              <a:blip r:embed="rId2">
                <a:alphaModFix/>
              </a:blip>
              <a:srcRect b="0" l="0" r="0" t="0"/>
              <a:stretch/>
            </p:blipFill>
            <p:spPr>
              <a:xfrm flipH="1">
                <a:off x="7403400" y="10800"/>
                <a:ext cx="1372680" cy="5142960"/>
              </a:xfrm>
              <a:prstGeom prst="rect">
                <a:avLst/>
              </a:prstGeom>
              <a:noFill/>
              <a:ln>
                <a:noFill/>
              </a:ln>
            </p:spPr>
          </p:pic>
        </p:grpSp>
      </p:grpSp>
      <p:grpSp>
        <p:nvGrpSpPr>
          <p:cNvPr id="93" name="Google Shape;93;p6"/>
          <p:cNvGrpSpPr/>
          <p:nvPr/>
        </p:nvGrpSpPr>
        <p:grpSpPr>
          <a:xfrm>
            <a:off x="-313200" y="-1840320"/>
            <a:ext cx="9241560" cy="6994440"/>
            <a:chOff x="-313200" y="-1840320"/>
            <a:chExt cx="9241560" cy="6994440"/>
          </a:xfrm>
        </p:grpSpPr>
        <p:pic>
          <p:nvPicPr>
            <p:cNvPr id="94" name="Google Shape;94;p6"/>
            <p:cNvPicPr preferRelativeResize="0"/>
            <p:nvPr/>
          </p:nvPicPr>
          <p:blipFill rotWithShape="1">
            <a:blip r:embed="rId3">
              <a:alphaModFix/>
            </a:blip>
            <a:srcRect b="0" l="0" r="0" t="0"/>
            <a:stretch/>
          </p:blipFill>
          <p:spPr>
            <a:xfrm>
              <a:off x="8180640" y="-1840320"/>
              <a:ext cx="747720" cy="4374720"/>
            </a:xfrm>
            <a:prstGeom prst="rect">
              <a:avLst/>
            </a:prstGeom>
            <a:noFill/>
            <a:ln>
              <a:noFill/>
            </a:ln>
          </p:spPr>
        </p:pic>
        <p:pic>
          <p:nvPicPr>
            <p:cNvPr id="95" name="Google Shape;95;p6"/>
            <p:cNvPicPr preferRelativeResize="0"/>
            <p:nvPr/>
          </p:nvPicPr>
          <p:blipFill rotWithShape="1">
            <a:blip r:embed="rId4">
              <a:alphaModFix/>
            </a:blip>
            <a:srcRect b="0" l="0" r="0" t="0"/>
            <a:stretch/>
          </p:blipFill>
          <p:spPr>
            <a:xfrm>
              <a:off x="-313200" y="4520160"/>
              <a:ext cx="2374200" cy="633960"/>
            </a:xfrm>
            <a:prstGeom prst="rect">
              <a:avLst/>
            </a:prstGeom>
            <a:noFill/>
            <a:ln>
              <a:noFill/>
            </a:ln>
          </p:spPr>
        </p:pic>
      </p:grpSp>
      <p:grpSp>
        <p:nvGrpSpPr>
          <p:cNvPr id="96" name="Google Shape;96;p6"/>
          <p:cNvGrpSpPr/>
          <p:nvPr/>
        </p:nvGrpSpPr>
        <p:grpSpPr>
          <a:xfrm>
            <a:off x="1147680" y="-1083960"/>
            <a:ext cx="6590160" cy="7296480"/>
            <a:chOff x="1147680" y="-1083960"/>
            <a:chExt cx="6590160" cy="7296480"/>
          </a:xfrm>
        </p:grpSpPr>
        <p:grpSp>
          <p:nvGrpSpPr>
            <p:cNvPr id="97" name="Google Shape;97;p6"/>
            <p:cNvGrpSpPr/>
            <p:nvPr/>
          </p:nvGrpSpPr>
          <p:grpSpPr>
            <a:xfrm>
              <a:off x="6147720" y="-1083960"/>
              <a:ext cx="1590120" cy="1590120"/>
              <a:chOff x="6147720" y="-1083960"/>
              <a:chExt cx="1590120" cy="1590120"/>
            </a:xfrm>
          </p:grpSpPr>
          <p:sp>
            <p:nvSpPr>
              <p:cNvPr id="98" name="Google Shape;98;p6"/>
              <p:cNvSpPr/>
              <p:nvPr/>
            </p:nvSpPr>
            <p:spPr>
              <a:xfrm rot="10800000">
                <a:off x="6147720" y="-108396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99" name="Google Shape;99;p6"/>
              <p:cNvSpPr/>
              <p:nvPr/>
            </p:nvSpPr>
            <p:spPr>
              <a:xfrm rot="10800000">
                <a:off x="6309000" y="-92268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nvGrpSpPr>
            <p:cNvPr id="100" name="Google Shape;100;p6"/>
            <p:cNvGrpSpPr/>
            <p:nvPr/>
          </p:nvGrpSpPr>
          <p:grpSpPr>
            <a:xfrm>
              <a:off x="1147680" y="4622400"/>
              <a:ext cx="1590120" cy="1590120"/>
              <a:chOff x="1147680" y="4622400"/>
              <a:chExt cx="1590120" cy="1590120"/>
            </a:xfrm>
          </p:grpSpPr>
          <p:sp>
            <p:nvSpPr>
              <p:cNvPr id="101" name="Google Shape;101;p6"/>
              <p:cNvSpPr/>
              <p:nvPr/>
            </p:nvSpPr>
            <p:spPr>
              <a:xfrm>
                <a:off x="1147680" y="462240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02" name="Google Shape;102;p6"/>
              <p:cNvSpPr/>
              <p:nvPr/>
            </p:nvSpPr>
            <p:spPr>
              <a:xfrm>
                <a:off x="1308600" y="478368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_HEADER" type="secHead">
  <p:cSld name="SECTION_HEADER">
    <p:bg>
      <p:bgPr>
        <a:solidFill>
          <a:schemeClr val="lt1"/>
        </a:solidFill>
      </p:bgPr>
    </p:bg>
    <p:spTree>
      <p:nvGrpSpPr>
        <p:cNvPr id="103" name="Shape 103"/>
        <p:cNvGrpSpPr/>
        <p:nvPr/>
      </p:nvGrpSpPr>
      <p:grpSpPr>
        <a:xfrm>
          <a:off x="0" y="0"/>
          <a:ext cx="0" cy="0"/>
          <a:chOff x="0" y="0"/>
          <a:chExt cx="0" cy="0"/>
        </a:xfrm>
      </p:grpSpPr>
      <p:sp>
        <p:nvSpPr>
          <p:cNvPr id="104" name="Google Shape;104;p7"/>
          <p:cNvSpPr txBox="1"/>
          <p:nvPr>
            <p:ph type="title"/>
          </p:nvPr>
        </p:nvSpPr>
        <p:spPr>
          <a:xfrm>
            <a:off x="1551240" y="2465640"/>
            <a:ext cx="6041520" cy="1309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05" name="Google Shape;105;p7"/>
          <p:cNvSpPr txBox="1"/>
          <p:nvPr>
            <p:ph idx="2" type="title"/>
          </p:nvPr>
        </p:nvSpPr>
        <p:spPr>
          <a:xfrm>
            <a:off x="3934440" y="1368360"/>
            <a:ext cx="1274400" cy="114192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106" name="Google Shape;106;p7"/>
          <p:cNvGrpSpPr/>
          <p:nvPr/>
        </p:nvGrpSpPr>
        <p:grpSpPr>
          <a:xfrm>
            <a:off x="-8280" y="-7560"/>
            <a:ext cx="9152280" cy="5150880"/>
            <a:chOff x="-8280" y="-7560"/>
            <a:chExt cx="9152280" cy="5150880"/>
          </a:xfrm>
        </p:grpSpPr>
        <p:grpSp>
          <p:nvGrpSpPr>
            <p:cNvPr id="107" name="Google Shape;107;p7"/>
            <p:cNvGrpSpPr/>
            <p:nvPr/>
          </p:nvGrpSpPr>
          <p:grpSpPr>
            <a:xfrm>
              <a:off x="7403400" y="-7560"/>
              <a:ext cx="1740600" cy="5150880"/>
              <a:chOff x="7403400" y="-7560"/>
              <a:chExt cx="1740600" cy="5150880"/>
            </a:xfrm>
          </p:grpSpPr>
          <p:pic>
            <p:nvPicPr>
              <p:cNvPr id="108" name="Google Shape;108;p7"/>
              <p:cNvPicPr preferRelativeResize="0"/>
              <p:nvPr/>
            </p:nvPicPr>
            <p:blipFill rotWithShape="1">
              <a:blip r:embed="rId2">
                <a:alphaModFix/>
              </a:blip>
              <a:srcRect b="0" l="0" r="0" t="0"/>
              <a:stretch/>
            </p:blipFill>
            <p:spPr>
              <a:xfrm flipH="1">
                <a:off x="7771320" y="-7560"/>
                <a:ext cx="1372680" cy="5150880"/>
              </a:xfrm>
              <a:prstGeom prst="rect">
                <a:avLst/>
              </a:prstGeom>
              <a:noFill/>
              <a:ln>
                <a:noFill/>
              </a:ln>
            </p:spPr>
          </p:pic>
          <p:pic>
            <p:nvPicPr>
              <p:cNvPr id="109" name="Google Shape;109;p7"/>
              <p:cNvPicPr preferRelativeResize="0"/>
              <p:nvPr/>
            </p:nvPicPr>
            <p:blipFill rotWithShape="1">
              <a:blip r:embed="rId2">
                <a:alphaModFix/>
              </a:blip>
              <a:srcRect b="0" l="0" r="0" t="0"/>
              <a:stretch/>
            </p:blipFill>
            <p:spPr>
              <a:xfrm flipH="1">
                <a:off x="7403400" y="-7560"/>
                <a:ext cx="1372680" cy="5150880"/>
              </a:xfrm>
              <a:prstGeom prst="rect">
                <a:avLst/>
              </a:prstGeom>
              <a:noFill/>
              <a:ln>
                <a:noFill/>
              </a:ln>
            </p:spPr>
          </p:pic>
        </p:grpSp>
        <p:grpSp>
          <p:nvGrpSpPr>
            <p:cNvPr id="110" name="Google Shape;110;p7"/>
            <p:cNvGrpSpPr/>
            <p:nvPr/>
          </p:nvGrpSpPr>
          <p:grpSpPr>
            <a:xfrm>
              <a:off x="-8280" y="-7560"/>
              <a:ext cx="1740600" cy="4209480"/>
              <a:chOff x="-8280" y="-7560"/>
              <a:chExt cx="1740600" cy="4209480"/>
            </a:xfrm>
          </p:grpSpPr>
          <p:pic>
            <p:nvPicPr>
              <p:cNvPr id="111" name="Google Shape;111;p7"/>
              <p:cNvPicPr preferRelativeResize="0"/>
              <p:nvPr/>
            </p:nvPicPr>
            <p:blipFill rotWithShape="1">
              <a:blip r:embed="rId2">
                <a:alphaModFix/>
              </a:blip>
              <a:srcRect b="0" l="0" r="0" t="0"/>
              <a:stretch/>
            </p:blipFill>
            <p:spPr>
              <a:xfrm>
                <a:off x="-8280" y="-7560"/>
                <a:ext cx="1372680" cy="4209480"/>
              </a:xfrm>
              <a:prstGeom prst="rect">
                <a:avLst/>
              </a:prstGeom>
              <a:noFill/>
              <a:ln>
                <a:noFill/>
              </a:ln>
            </p:spPr>
          </p:pic>
          <p:pic>
            <p:nvPicPr>
              <p:cNvPr id="112" name="Google Shape;112;p7"/>
              <p:cNvPicPr preferRelativeResize="0"/>
              <p:nvPr/>
            </p:nvPicPr>
            <p:blipFill rotWithShape="1">
              <a:blip r:embed="rId2">
                <a:alphaModFix/>
              </a:blip>
              <a:srcRect b="0" l="0" r="0" t="0"/>
              <a:stretch/>
            </p:blipFill>
            <p:spPr>
              <a:xfrm>
                <a:off x="359640" y="-7560"/>
                <a:ext cx="1372680" cy="4209480"/>
              </a:xfrm>
              <a:prstGeom prst="rect">
                <a:avLst/>
              </a:prstGeom>
              <a:noFill/>
              <a:ln>
                <a:noFill/>
              </a:ln>
            </p:spPr>
          </p:pic>
        </p:grpSp>
      </p:grpSp>
      <p:grpSp>
        <p:nvGrpSpPr>
          <p:cNvPr id="113" name="Google Shape;113;p7"/>
          <p:cNvGrpSpPr/>
          <p:nvPr/>
        </p:nvGrpSpPr>
        <p:grpSpPr>
          <a:xfrm>
            <a:off x="-313200" y="-1858680"/>
            <a:ext cx="9241560" cy="6695280"/>
            <a:chOff x="-313200" y="-1858680"/>
            <a:chExt cx="9241560" cy="6695280"/>
          </a:xfrm>
        </p:grpSpPr>
        <p:pic>
          <p:nvPicPr>
            <p:cNvPr id="114" name="Google Shape;114;p7"/>
            <p:cNvPicPr preferRelativeResize="0"/>
            <p:nvPr/>
          </p:nvPicPr>
          <p:blipFill rotWithShape="1">
            <a:blip r:embed="rId3">
              <a:alphaModFix/>
            </a:blip>
            <a:srcRect b="0" l="0" r="0" t="0"/>
            <a:stretch/>
          </p:blipFill>
          <p:spPr>
            <a:xfrm>
              <a:off x="8101440" y="-1858680"/>
              <a:ext cx="826920" cy="4838400"/>
            </a:xfrm>
            <a:prstGeom prst="rect">
              <a:avLst/>
            </a:prstGeom>
            <a:noFill/>
            <a:ln>
              <a:noFill/>
            </a:ln>
          </p:spPr>
        </p:pic>
        <p:pic>
          <p:nvPicPr>
            <p:cNvPr id="115" name="Google Shape;115;p7"/>
            <p:cNvPicPr preferRelativeResize="0"/>
            <p:nvPr/>
          </p:nvPicPr>
          <p:blipFill rotWithShape="1">
            <a:blip r:embed="rId4">
              <a:alphaModFix/>
            </a:blip>
            <a:srcRect b="0" l="0" r="0" t="0"/>
            <a:stretch/>
          </p:blipFill>
          <p:spPr>
            <a:xfrm>
              <a:off x="-313200" y="4202640"/>
              <a:ext cx="2374200" cy="633960"/>
            </a:xfrm>
            <a:prstGeom prst="rect">
              <a:avLst/>
            </a:prstGeom>
            <a:noFill/>
            <a:ln>
              <a:noFill/>
            </a:ln>
          </p:spPr>
        </p:pic>
      </p:grpSp>
      <p:grpSp>
        <p:nvGrpSpPr>
          <p:cNvPr id="116" name="Google Shape;116;p7"/>
          <p:cNvGrpSpPr/>
          <p:nvPr/>
        </p:nvGrpSpPr>
        <p:grpSpPr>
          <a:xfrm>
            <a:off x="3772800" y="-1050480"/>
            <a:ext cx="1590120" cy="7244640"/>
            <a:chOff x="3772800" y="-1050480"/>
            <a:chExt cx="1590120" cy="7244640"/>
          </a:xfrm>
        </p:grpSpPr>
        <p:grpSp>
          <p:nvGrpSpPr>
            <p:cNvPr id="117" name="Google Shape;117;p7"/>
            <p:cNvGrpSpPr/>
            <p:nvPr/>
          </p:nvGrpSpPr>
          <p:grpSpPr>
            <a:xfrm>
              <a:off x="3772800" y="-1050480"/>
              <a:ext cx="1590120" cy="1590120"/>
              <a:chOff x="3772800" y="-1050480"/>
              <a:chExt cx="1590120" cy="1590120"/>
            </a:xfrm>
          </p:grpSpPr>
          <p:sp>
            <p:nvSpPr>
              <p:cNvPr id="118" name="Google Shape;118;p7"/>
              <p:cNvSpPr/>
              <p:nvPr/>
            </p:nvSpPr>
            <p:spPr>
              <a:xfrm rot="10800000">
                <a:off x="3772800" y="-105048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19" name="Google Shape;119;p7"/>
              <p:cNvSpPr/>
              <p:nvPr/>
            </p:nvSpPr>
            <p:spPr>
              <a:xfrm rot="10800000">
                <a:off x="3934080" y="-88920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nvGrpSpPr>
            <p:cNvPr id="120" name="Google Shape;120;p7"/>
            <p:cNvGrpSpPr/>
            <p:nvPr/>
          </p:nvGrpSpPr>
          <p:grpSpPr>
            <a:xfrm>
              <a:off x="3772800" y="4604040"/>
              <a:ext cx="1590120" cy="1590120"/>
              <a:chOff x="3772800" y="4604040"/>
              <a:chExt cx="1590120" cy="1590120"/>
            </a:xfrm>
          </p:grpSpPr>
          <p:sp>
            <p:nvSpPr>
              <p:cNvPr id="121" name="Google Shape;121;p7"/>
              <p:cNvSpPr/>
              <p:nvPr/>
            </p:nvSpPr>
            <p:spPr>
              <a:xfrm>
                <a:off x="3772800" y="460404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22" name="Google Shape;122;p7"/>
              <p:cNvSpPr/>
              <p:nvPr/>
            </p:nvSpPr>
            <p:spPr>
              <a:xfrm>
                <a:off x="3933720" y="476496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_4_1">
  <p:cSld name="CUSTOM_4_1">
    <p:bg>
      <p:bgPr>
        <a:solidFill>
          <a:schemeClr val="lt1"/>
        </a:solidFill>
      </p:bgPr>
    </p:bg>
    <p:spTree>
      <p:nvGrpSpPr>
        <p:cNvPr id="123" name="Shape 123"/>
        <p:cNvGrpSpPr/>
        <p:nvPr/>
      </p:nvGrpSpPr>
      <p:grpSpPr>
        <a:xfrm>
          <a:off x="0" y="0"/>
          <a:ext cx="0" cy="0"/>
          <a:chOff x="0" y="0"/>
          <a:chExt cx="0" cy="0"/>
        </a:xfrm>
      </p:grpSpPr>
      <p:sp>
        <p:nvSpPr>
          <p:cNvPr id="124" name="Google Shape;124;p8"/>
          <p:cNvSpPr txBox="1"/>
          <p:nvPr>
            <p:ph type="title"/>
          </p:nvPr>
        </p:nvSpPr>
        <p:spPr>
          <a:xfrm>
            <a:off x="2775240" y="673200"/>
            <a:ext cx="3593160" cy="7434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125" name="Google Shape;125;p8"/>
          <p:cNvGrpSpPr/>
          <p:nvPr/>
        </p:nvGrpSpPr>
        <p:grpSpPr>
          <a:xfrm>
            <a:off x="-8280" y="-7560"/>
            <a:ext cx="9152280" cy="5142960"/>
            <a:chOff x="-8280" y="-7560"/>
            <a:chExt cx="9152280" cy="5142960"/>
          </a:xfrm>
        </p:grpSpPr>
        <p:grpSp>
          <p:nvGrpSpPr>
            <p:cNvPr id="126" name="Google Shape;126;p8"/>
            <p:cNvGrpSpPr/>
            <p:nvPr/>
          </p:nvGrpSpPr>
          <p:grpSpPr>
            <a:xfrm>
              <a:off x="-8280" y="-7560"/>
              <a:ext cx="1740600" cy="4209480"/>
              <a:chOff x="-8280" y="-7560"/>
              <a:chExt cx="1740600" cy="4209480"/>
            </a:xfrm>
          </p:grpSpPr>
          <p:pic>
            <p:nvPicPr>
              <p:cNvPr id="127" name="Google Shape;127;p8"/>
              <p:cNvPicPr preferRelativeResize="0"/>
              <p:nvPr/>
            </p:nvPicPr>
            <p:blipFill rotWithShape="1">
              <a:blip r:embed="rId2">
                <a:alphaModFix/>
              </a:blip>
              <a:srcRect b="0" l="0" r="0" t="0"/>
              <a:stretch/>
            </p:blipFill>
            <p:spPr>
              <a:xfrm>
                <a:off x="-8280" y="-7560"/>
                <a:ext cx="1372680" cy="4209480"/>
              </a:xfrm>
              <a:prstGeom prst="rect">
                <a:avLst/>
              </a:prstGeom>
              <a:noFill/>
              <a:ln>
                <a:noFill/>
              </a:ln>
            </p:spPr>
          </p:pic>
          <p:pic>
            <p:nvPicPr>
              <p:cNvPr id="128" name="Google Shape;128;p8"/>
              <p:cNvPicPr preferRelativeResize="0"/>
              <p:nvPr/>
            </p:nvPicPr>
            <p:blipFill rotWithShape="1">
              <a:blip r:embed="rId2">
                <a:alphaModFix/>
              </a:blip>
              <a:srcRect b="0" l="0" r="0" t="0"/>
              <a:stretch/>
            </p:blipFill>
            <p:spPr>
              <a:xfrm>
                <a:off x="359640" y="-7560"/>
                <a:ext cx="1372680" cy="4209480"/>
              </a:xfrm>
              <a:prstGeom prst="rect">
                <a:avLst/>
              </a:prstGeom>
              <a:noFill/>
              <a:ln>
                <a:noFill/>
              </a:ln>
            </p:spPr>
          </p:pic>
        </p:grpSp>
        <p:grpSp>
          <p:nvGrpSpPr>
            <p:cNvPr id="129" name="Google Shape;129;p8"/>
            <p:cNvGrpSpPr/>
            <p:nvPr/>
          </p:nvGrpSpPr>
          <p:grpSpPr>
            <a:xfrm>
              <a:off x="7403400" y="-7560"/>
              <a:ext cx="1740600" cy="5142960"/>
              <a:chOff x="7403400" y="-7560"/>
              <a:chExt cx="1740600" cy="5142960"/>
            </a:xfrm>
          </p:grpSpPr>
          <p:pic>
            <p:nvPicPr>
              <p:cNvPr id="130" name="Google Shape;130;p8"/>
              <p:cNvPicPr preferRelativeResize="0"/>
              <p:nvPr/>
            </p:nvPicPr>
            <p:blipFill rotWithShape="1">
              <a:blip r:embed="rId2">
                <a:alphaModFix/>
              </a:blip>
              <a:srcRect b="0" l="0" r="0" t="0"/>
              <a:stretch/>
            </p:blipFill>
            <p:spPr>
              <a:xfrm flipH="1">
                <a:off x="7771320" y="-7560"/>
                <a:ext cx="1372680" cy="5142960"/>
              </a:xfrm>
              <a:prstGeom prst="rect">
                <a:avLst/>
              </a:prstGeom>
              <a:noFill/>
              <a:ln>
                <a:noFill/>
              </a:ln>
            </p:spPr>
          </p:pic>
          <p:pic>
            <p:nvPicPr>
              <p:cNvPr id="131" name="Google Shape;131;p8"/>
              <p:cNvPicPr preferRelativeResize="0"/>
              <p:nvPr/>
            </p:nvPicPr>
            <p:blipFill rotWithShape="1">
              <a:blip r:embed="rId2">
                <a:alphaModFix/>
              </a:blip>
              <a:srcRect b="0" l="0" r="0" t="0"/>
              <a:stretch/>
            </p:blipFill>
            <p:spPr>
              <a:xfrm flipH="1">
                <a:off x="7403400" y="-7560"/>
                <a:ext cx="1372680" cy="5142960"/>
              </a:xfrm>
              <a:prstGeom prst="rect">
                <a:avLst/>
              </a:prstGeom>
              <a:noFill/>
              <a:ln>
                <a:noFill/>
              </a:ln>
            </p:spPr>
          </p:pic>
        </p:grpSp>
      </p:grpSp>
      <p:grpSp>
        <p:nvGrpSpPr>
          <p:cNvPr id="132" name="Google Shape;132;p8"/>
          <p:cNvGrpSpPr/>
          <p:nvPr/>
        </p:nvGrpSpPr>
        <p:grpSpPr>
          <a:xfrm>
            <a:off x="-313200" y="-1858680"/>
            <a:ext cx="9241560" cy="6695280"/>
            <a:chOff x="-313200" y="-1858680"/>
            <a:chExt cx="9241560" cy="6695280"/>
          </a:xfrm>
        </p:grpSpPr>
        <p:pic>
          <p:nvPicPr>
            <p:cNvPr id="133" name="Google Shape;133;p8"/>
            <p:cNvPicPr preferRelativeResize="0"/>
            <p:nvPr/>
          </p:nvPicPr>
          <p:blipFill rotWithShape="1">
            <a:blip r:embed="rId3">
              <a:alphaModFix/>
            </a:blip>
            <a:srcRect b="0" l="0" r="0" t="0"/>
            <a:stretch/>
          </p:blipFill>
          <p:spPr>
            <a:xfrm>
              <a:off x="8101440" y="-1858680"/>
              <a:ext cx="826920" cy="4838400"/>
            </a:xfrm>
            <a:prstGeom prst="rect">
              <a:avLst/>
            </a:prstGeom>
            <a:noFill/>
            <a:ln>
              <a:noFill/>
            </a:ln>
          </p:spPr>
        </p:pic>
        <p:pic>
          <p:nvPicPr>
            <p:cNvPr id="134" name="Google Shape;134;p8"/>
            <p:cNvPicPr preferRelativeResize="0"/>
            <p:nvPr/>
          </p:nvPicPr>
          <p:blipFill rotWithShape="1">
            <a:blip r:embed="rId4">
              <a:alphaModFix/>
            </a:blip>
            <a:srcRect b="0" l="0" r="0" t="0"/>
            <a:stretch/>
          </p:blipFill>
          <p:spPr>
            <a:xfrm>
              <a:off x="-313200" y="4202640"/>
              <a:ext cx="2374200" cy="633960"/>
            </a:xfrm>
            <a:prstGeom prst="rect">
              <a:avLst/>
            </a:prstGeom>
            <a:noFill/>
            <a:ln>
              <a:noFill/>
            </a:ln>
          </p:spPr>
        </p:pic>
      </p:grpSp>
      <p:grpSp>
        <p:nvGrpSpPr>
          <p:cNvPr id="135" name="Google Shape;135;p8"/>
          <p:cNvGrpSpPr/>
          <p:nvPr/>
        </p:nvGrpSpPr>
        <p:grpSpPr>
          <a:xfrm>
            <a:off x="534960" y="-1050480"/>
            <a:ext cx="8202240" cy="7244640"/>
            <a:chOff x="534960" y="-1050480"/>
            <a:chExt cx="8202240" cy="7244640"/>
          </a:xfrm>
        </p:grpSpPr>
        <p:grpSp>
          <p:nvGrpSpPr>
            <p:cNvPr id="136" name="Google Shape;136;p8"/>
            <p:cNvGrpSpPr/>
            <p:nvPr/>
          </p:nvGrpSpPr>
          <p:grpSpPr>
            <a:xfrm>
              <a:off x="534960" y="-1050480"/>
              <a:ext cx="1590120" cy="1590120"/>
              <a:chOff x="534960" y="-1050480"/>
              <a:chExt cx="1590120" cy="1590120"/>
            </a:xfrm>
          </p:grpSpPr>
          <p:sp>
            <p:nvSpPr>
              <p:cNvPr id="137" name="Google Shape;137;p8"/>
              <p:cNvSpPr/>
              <p:nvPr/>
            </p:nvSpPr>
            <p:spPr>
              <a:xfrm rot="10800000">
                <a:off x="534960" y="-105048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38" name="Google Shape;138;p8"/>
              <p:cNvSpPr/>
              <p:nvPr/>
            </p:nvSpPr>
            <p:spPr>
              <a:xfrm rot="10800000">
                <a:off x="696240" y="-88920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nvGrpSpPr>
            <p:cNvPr id="139" name="Google Shape;139;p8"/>
            <p:cNvGrpSpPr/>
            <p:nvPr/>
          </p:nvGrpSpPr>
          <p:grpSpPr>
            <a:xfrm>
              <a:off x="7147080" y="4604040"/>
              <a:ext cx="1590120" cy="1590120"/>
              <a:chOff x="7147080" y="4604040"/>
              <a:chExt cx="1590120" cy="1590120"/>
            </a:xfrm>
          </p:grpSpPr>
          <p:sp>
            <p:nvSpPr>
              <p:cNvPr id="140" name="Google Shape;140;p8"/>
              <p:cNvSpPr/>
              <p:nvPr/>
            </p:nvSpPr>
            <p:spPr>
              <a:xfrm>
                <a:off x="7147080" y="460404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41" name="Google Shape;141;p8"/>
              <p:cNvSpPr/>
              <p:nvPr/>
            </p:nvSpPr>
            <p:spPr>
              <a:xfrm>
                <a:off x="7308000" y="476496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_4_2">
  <p:cSld name="CUSTOM_4_2">
    <p:bg>
      <p:bgPr>
        <a:solidFill>
          <a:schemeClr val="lt1"/>
        </a:solidFill>
      </p:bgPr>
    </p:bg>
    <p:spTree>
      <p:nvGrpSpPr>
        <p:cNvPr id="142" name="Shape 142"/>
        <p:cNvGrpSpPr/>
        <p:nvPr/>
      </p:nvGrpSpPr>
      <p:grpSpPr>
        <a:xfrm>
          <a:off x="0" y="0"/>
          <a:ext cx="0" cy="0"/>
          <a:chOff x="0" y="0"/>
          <a:chExt cx="0" cy="0"/>
        </a:xfrm>
      </p:grpSpPr>
      <p:sp>
        <p:nvSpPr>
          <p:cNvPr id="143" name="Google Shape;143;p9"/>
          <p:cNvSpPr txBox="1"/>
          <p:nvPr>
            <p:ph type="title"/>
          </p:nvPr>
        </p:nvSpPr>
        <p:spPr>
          <a:xfrm>
            <a:off x="4053600" y="1870560"/>
            <a:ext cx="3369600" cy="63612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144" name="Google Shape;144;p9"/>
          <p:cNvGrpSpPr/>
          <p:nvPr/>
        </p:nvGrpSpPr>
        <p:grpSpPr>
          <a:xfrm>
            <a:off x="-8280" y="-7560"/>
            <a:ext cx="9152280" cy="5150880"/>
            <a:chOff x="-8280" y="-7560"/>
            <a:chExt cx="9152280" cy="5150880"/>
          </a:xfrm>
        </p:grpSpPr>
        <p:grpSp>
          <p:nvGrpSpPr>
            <p:cNvPr id="145" name="Google Shape;145;p9"/>
            <p:cNvGrpSpPr/>
            <p:nvPr/>
          </p:nvGrpSpPr>
          <p:grpSpPr>
            <a:xfrm>
              <a:off x="-8280" y="-7560"/>
              <a:ext cx="1740600" cy="5150880"/>
              <a:chOff x="-8280" y="-7560"/>
              <a:chExt cx="1740600" cy="5150880"/>
            </a:xfrm>
          </p:grpSpPr>
          <p:pic>
            <p:nvPicPr>
              <p:cNvPr id="146" name="Google Shape;146;p9"/>
              <p:cNvPicPr preferRelativeResize="0"/>
              <p:nvPr/>
            </p:nvPicPr>
            <p:blipFill rotWithShape="1">
              <a:blip r:embed="rId2">
                <a:alphaModFix/>
              </a:blip>
              <a:srcRect b="0" l="0" r="0" t="0"/>
              <a:stretch/>
            </p:blipFill>
            <p:spPr>
              <a:xfrm>
                <a:off x="-8280" y="-7560"/>
                <a:ext cx="1372680" cy="5150880"/>
              </a:xfrm>
              <a:prstGeom prst="rect">
                <a:avLst/>
              </a:prstGeom>
              <a:noFill/>
              <a:ln>
                <a:noFill/>
              </a:ln>
            </p:spPr>
          </p:pic>
          <p:pic>
            <p:nvPicPr>
              <p:cNvPr id="147" name="Google Shape;147;p9"/>
              <p:cNvPicPr preferRelativeResize="0"/>
              <p:nvPr/>
            </p:nvPicPr>
            <p:blipFill rotWithShape="1">
              <a:blip r:embed="rId2">
                <a:alphaModFix/>
              </a:blip>
              <a:srcRect b="0" l="0" r="0" t="0"/>
              <a:stretch/>
            </p:blipFill>
            <p:spPr>
              <a:xfrm>
                <a:off x="359640" y="-7560"/>
                <a:ext cx="1372680" cy="5150880"/>
              </a:xfrm>
              <a:prstGeom prst="rect">
                <a:avLst/>
              </a:prstGeom>
              <a:noFill/>
              <a:ln>
                <a:noFill/>
              </a:ln>
            </p:spPr>
          </p:pic>
        </p:grpSp>
        <p:grpSp>
          <p:nvGrpSpPr>
            <p:cNvPr id="148" name="Google Shape;148;p9"/>
            <p:cNvGrpSpPr/>
            <p:nvPr/>
          </p:nvGrpSpPr>
          <p:grpSpPr>
            <a:xfrm>
              <a:off x="7403400" y="-7560"/>
              <a:ext cx="1740600" cy="4209480"/>
              <a:chOff x="7403400" y="-7560"/>
              <a:chExt cx="1740600" cy="4209480"/>
            </a:xfrm>
          </p:grpSpPr>
          <p:pic>
            <p:nvPicPr>
              <p:cNvPr id="149" name="Google Shape;149;p9"/>
              <p:cNvPicPr preferRelativeResize="0"/>
              <p:nvPr/>
            </p:nvPicPr>
            <p:blipFill rotWithShape="1">
              <a:blip r:embed="rId2">
                <a:alphaModFix/>
              </a:blip>
              <a:srcRect b="0" l="0" r="0" t="0"/>
              <a:stretch/>
            </p:blipFill>
            <p:spPr>
              <a:xfrm flipH="1">
                <a:off x="7771320" y="-7560"/>
                <a:ext cx="1372680" cy="4209480"/>
              </a:xfrm>
              <a:prstGeom prst="rect">
                <a:avLst/>
              </a:prstGeom>
              <a:noFill/>
              <a:ln>
                <a:noFill/>
              </a:ln>
            </p:spPr>
          </p:pic>
          <p:pic>
            <p:nvPicPr>
              <p:cNvPr id="150" name="Google Shape;150;p9"/>
              <p:cNvPicPr preferRelativeResize="0"/>
              <p:nvPr/>
            </p:nvPicPr>
            <p:blipFill rotWithShape="1">
              <a:blip r:embed="rId2">
                <a:alphaModFix/>
              </a:blip>
              <a:srcRect b="0" l="0" r="0" t="0"/>
              <a:stretch/>
            </p:blipFill>
            <p:spPr>
              <a:xfrm flipH="1">
                <a:off x="7403400" y="-7560"/>
                <a:ext cx="1372680" cy="4209480"/>
              </a:xfrm>
              <a:prstGeom prst="rect">
                <a:avLst/>
              </a:prstGeom>
              <a:noFill/>
              <a:ln>
                <a:noFill/>
              </a:ln>
            </p:spPr>
          </p:pic>
        </p:grpSp>
      </p:grpSp>
      <p:grpSp>
        <p:nvGrpSpPr>
          <p:cNvPr id="151" name="Google Shape;151;p9"/>
          <p:cNvGrpSpPr/>
          <p:nvPr/>
        </p:nvGrpSpPr>
        <p:grpSpPr>
          <a:xfrm>
            <a:off x="1863360" y="-1050480"/>
            <a:ext cx="5225040" cy="7160400"/>
            <a:chOff x="1863360" y="-1050480"/>
            <a:chExt cx="5225040" cy="7160400"/>
          </a:xfrm>
        </p:grpSpPr>
        <p:grpSp>
          <p:nvGrpSpPr>
            <p:cNvPr id="152" name="Google Shape;152;p9"/>
            <p:cNvGrpSpPr/>
            <p:nvPr/>
          </p:nvGrpSpPr>
          <p:grpSpPr>
            <a:xfrm>
              <a:off x="5498280" y="-1050480"/>
              <a:ext cx="1590120" cy="1590120"/>
              <a:chOff x="5498280" y="-1050480"/>
              <a:chExt cx="1590120" cy="1590120"/>
            </a:xfrm>
          </p:grpSpPr>
          <p:sp>
            <p:nvSpPr>
              <p:cNvPr id="153" name="Google Shape;153;p9"/>
              <p:cNvSpPr/>
              <p:nvPr/>
            </p:nvSpPr>
            <p:spPr>
              <a:xfrm rot="10800000">
                <a:off x="5498280" y="-105048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54" name="Google Shape;154;p9"/>
              <p:cNvSpPr/>
              <p:nvPr/>
            </p:nvSpPr>
            <p:spPr>
              <a:xfrm rot="10800000">
                <a:off x="5659560" y="-88920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nvGrpSpPr>
            <p:cNvPr id="155" name="Google Shape;155;p9"/>
            <p:cNvGrpSpPr/>
            <p:nvPr/>
          </p:nvGrpSpPr>
          <p:grpSpPr>
            <a:xfrm>
              <a:off x="1863360" y="4519800"/>
              <a:ext cx="1590120" cy="1590120"/>
              <a:chOff x="1863360" y="4519800"/>
              <a:chExt cx="1590120" cy="1590120"/>
            </a:xfrm>
          </p:grpSpPr>
          <p:sp>
            <p:nvSpPr>
              <p:cNvPr id="156" name="Google Shape;156;p9"/>
              <p:cNvSpPr/>
              <p:nvPr/>
            </p:nvSpPr>
            <p:spPr>
              <a:xfrm>
                <a:off x="1863360" y="451980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57" name="Google Shape;157;p9"/>
              <p:cNvSpPr/>
              <p:nvPr/>
            </p:nvSpPr>
            <p:spPr>
              <a:xfrm>
                <a:off x="2024280" y="468072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grpSp>
        <p:nvGrpSpPr>
          <p:cNvPr id="158" name="Google Shape;158;p9"/>
          <p:cNvGrpSpPr/>
          <p:nvPr/>
        </p:nvGrpSpPr>
        <p:grpSpPr>
          <a:xfrm>
            <a:off x="344160" y="-3434760"/>
            <a:ext cx="9622080" cy="8271360"/>
            <a:chOff x="344160" y="-3434760"/>
            <a:chExt cx="9622080" cy="8271360"/>
          </a:xfrm>
        </p:grpSpPr>
        <p:pic>
          <p:nvPicPr>
            <p:cNvPr id="159" name="Google Shape;159;p9"/>
            <p:cNvPicPr preferRelativeResize="0"/>
            <p:nvPr/>
          </p:nvPicPr>
          <p:blipFill rotWithShape="1">
            <a:blip r:embed="rId3">
              <a:alphaModFix/>
            </a:blip>
            <a:srcRect b="0" l="0" r="0" t="0"/>
            <a:stretch/>
          </p:blipFill>
          <p:spPr>
            <a:xfrm flipH="1">
              <a:off x="344160" y="-3434760"/>
              <a:ext cx="826920" cy="4838400"/>
            </a:xfrm>
            <a:prstGeom prst="rect">
              <a:avLst/>
            </a:prstGeom>
            <a:noFill/>
            <a:ln>
              <a:noFill/>
            </a:ln>
          </p:spPr>
        </p:pic>
        <p:pic>
          <p:nvPicPr>
            <p:cNvPr id="160" name="Google Shape;160;p9"/>
            <p:cNvPicPr preferRelativeResize="0"/>
            <p:nvPr/>
          </p:nvPicPr>
          <p:blipFill rotWithShape="1">
            <a:blip r:embed="rId4">
              <a:alphaModFix/>
            </a:blip>
            <a:srcRect b="0" l="0" r="0" t="0"/>
            <a:stretch/>
          </p:blipFill>
          <p:spPr>
            <a:xfrm flipH="1">
              <a:off x="7592040" y="4202640"/>
              <a:ext cx="2374200" cy="633960"/>
            </a:xfrm>
            <a:prstGeom prst="rect">
              <a:avLst/>
            </a:prstGeom>
            <a:noFill/>
            <a:ln>
              <a:noFill/>
            </a:ln>
          </p:spPr>
        </p:pic>
      </p:gr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AND_BODY_1_1">
  <p:cSld name="TITLE_AND_BODY_1_1">
    <p:bg>
      <p:bgPr>
        <a:solidFill>
          <a:schemeClr val="lt1"/>
        </a:solidFill>
      </p:bgPr>
    </p:bg>
    <p:spTree>
      <p:nvGrpSpPr>
        <p:cNvPr id="161" name="Shape 161"/>
        <p:cNvGrpSpPr/>
        <p:nvPr/>
      </p:nvGrpSpPr>
      <p:grpSpPr>
        <a:xfrm>
          <a:off x="0" y="0"/>
          <a:ext cx="0" cy="0"/>
          <a:chOff x="0" y="0"/>
          <a:chExt cx="0" cy="0"/>
        </a:xfrm>
      </p:grpSpPr>
      <p:sp>
        <p:nvSpPr>
          <p:cNvPr id="162" name="Google Shape;162;p10"/>
          <p:cNvSpPr txBox="1"/>
          <p:nvPr>
            <p:ph type="title"/>
          </p:nvPr>
        </p:nvSpPr>
        <p:spPr>
          <a:xfrm>
            <a:off x="720000" y="444960"/>
            <a:ext cx="77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63" name="Google Shape;163;p10"/>
          <p:cNvSpPr txBox="1"/>
          <p:nvPr>
            <p:ph idx="1" type="body"/>
          </p:nvPr>
        </p:nvSpPr>
        <p:spPr>
          <a:xfrm>
            <a:off x="720000" y="1109520"/>
            <a:ext cx="7703640" cy="949680"/>
          </a:xfrm>
          <a:prstGeom prst="rect">
            <a:avLst/>
          </a:prstGeom>
          <a:noFill/>
          <a:ln>
            <a:noFill/>
          </a:ln>
        </p:spPr>
        <p:txBody>
          <a:bodyPr anchorCtr="0" anchor="t" bIns="91425" lIns="91425" spcFirstLastPara="1" rIns="91425" wrap="square" tIns="91425">
            <a:no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164" name="Google Shape;164;p10"/>
          <p:cNvGrpSpPr/>
          <p:nvPr/>
        </p:nvGrpSpPr>
        <p:grpSpPr>
          <a:xfrm>
            <a:off x="-8280" y="-7560"/>
            <a:ext cx="9152280" cy="5150880"/>
            <a:chOff x="-8280" y="-7560"/>
            <a:chExt cx="9152280" cy="5150880"/>
          </a:xfrm>
        </p:grpSpPr>
        <p:grpSp>
          <p:nvGrpSpPr>
            <p:cNvPr id="165" name="Google Shape;165;p10"/>
            <p:cNvGrpSpPr/>
            <p:nvPr/>
          </p:nvGrpSpPr>
          <p:grpSpPr>
            <a:xfrm>
              <a:off x="-8280" y="-7560"/>
              <a:ext cx="1740600" cy="5150880"/>
              <a:chOff x="-8280" y="-7560"/>
              <a:chExt cx="1740600" cy="5150880"/>
            </a:xfrm>
          </p:grpSpPr>
          <p:pic>
            <p:nvPicPr>
              <p:cNvPr id="166" name="Google Shape;166;p10"/>
              <p:cNvPicPr preferRelativeResize="0"/>
              <p:nvPr/>
            </p:nvPicPr>
            <p:blipFill rotWithShape="1">
              <a:blip r:embed="rId2">
                <a:alphaModFix/>
              </a:blip>
              <a:srcRect b="0" l="0" r="0" t="0"/>
              <a:stretch/>
            </p:blipFill>
            <p:spPr>
              <a:xfrm>
                <a:off x="-8280" y="-7560"/>
                <a:ext cx="1372680" cy="5150880"/>
              </a:xfrm>
              <a:prstGeom prst="rect">
                <a:avLst/>
              </a:prstGeom>
              <a:noFill/>
              <a:ln>
                <a:noFill/>
              </a:ln>
            </p:spPr>
          </p:pic>
          <p:pic>
            <p:nvPicPr>
              <p:cNvPr id="167" name="Google Shape;167;p10"/>
              <p:cNvPicPr preferRelativeResize="0"/>
              <p:nvPr/>
            </p:nvPicPr>
            <p:blipFill rotWithShape="1">
              <a:blip r:embed="rId2">
                <a:alphaModFix/>
              </a:blip>
              <a:srcRect b="0" l="0" r="0" t="0"/>
              <a:stretch/>
            </p:blipFill>
            <p:spPr>
              <a:xfrm>
                <a:off x="359640" y="-7560"/>
                <a:ext cx="1372680" cy="5150880"/>
              </a:xfrm>
              <a:prstGeom prst="rect">
                <a:avLst/>
              </a:prstGeom>
              <a:noFill/>
              <a:ln>
                <a:noFill/>
              </a:ln>
            </p:spPr>
          </p:pic>
        </p:grpSp>
        <p:grpSp>
          <p:nvGrpSpPr>
            <p:cNvPr id="168" name="Google Shape;168;p10"/>
            <p:cNvGrpSpPr/>
            <p:nvPr/>
          </p:nvGrpSpPr>
          <p:grpSpPr>
            <a:xfrm>
              <a:off x="7403400" y="-7560"/>
              <a:ext cx="1740600" cy="4209480"/>
              <a:chOff x="7403400" y="-7560"/>
              <a:chExt cx="1740600" cy="4209480"/>
            </a:xfrm>
          </p:grpSpPr>
          <p:pic>
            <p:nvPicPr>
              <p:cNvPr id="169" name="Google Shape;169;p10"/>
              <p:cNvPicPr preferRelativeResize="0"/>
              <p:nvPr/>
            </p:nvPicPr>
            <p:blipFill rotWithShape="1">
              <a:blip r:embed="rId2">
                <a:alphaModFix/>
              </a:blip>
              <a:srcRect b="0" l="0" r="0" t="0"/>
              <a:stretch/>
            </p:blipFill>
            <p:spPr>
              <a:xfrm flipH="1">
                <a:off x="7771320" y="-7560"/>
                <a:ext cx="1372680" cy="4209480"/>
              </a:xfrm>
              <a:prstGeom prst="rect">
                <a:avLst/>
              </a:prstGeom>
              <a:noFill/>
              <a:ln>
                <a:noFill/>
              </a:ln>
            </p:spPr>
          </p:pic>
          <p:pic>
            <p:nvPicPr>
              <p:cNvPr id="170" name="Google Shape;170;p10"/>
              <p:cNvPicPr preferRelativeResize="0"/>
              <p:nvPr/>
            </p:nvPicPr>
            <p:blipFill rotWithShape="1">
              <a:blip r:embed="rId2">
                <a:alphaModFix/>
              </a:blip>
              <a:srcRect b="0" l="0" r="0" t="0"/>
              <a:stretch/>
            </p:blipFill>
            <p:spPr>
              <a:xfrm flipH="1">
                <a:off x="7403400" y="-7560"/>
                <a:ext cx="1372680" cy="4209480"/>
              </a:xfrm>
              <a:prstGeom prst="rect">
                <a:avLst/>
              </a:prstGeom>
              <a:noFill/>
              <a:ln>
                <a:noFill/>
              </a:ln>
            </p:spPr>
          </p:pic>
        </p:grpSp>
      </p:grpSp>
      <p:grpSp>
        <p:nvGrpSpPr>
          <p:cNvPr id="171" name="Google Shape;171;p10"/>
          <p:cNvGrpSpPr/>
          <p:nvPr/>
        </p:nvGrpSpPr>
        <p:grpSpPr>
          <a:xfrm>
            <a:off x="713520" y="-1050480"/>
            <a:ext cx="6932880" cy="7160400"/>
            <a:chOff x="713520" y="-1050480"/>
            <a:chExt cx="6932880" cy="7160400"/>
          </a:xfrm>
        </p:grpSpPr>
        <p:grpSp>
          <p:nvGrpSpPr>
            <p:cNvPr id="172" name="Google Shape;172;p10"/>
            <p:cNvGrpSpPr/>
            <p:nvPr/>
          </p:nvGrpSpPr>
          <p:grpSpPr>
            <a:xfrm>
              <a:off x="713520" y="-1050480"/>
              <a:ext cx="1590120" cy="1590120"/>
              <a:chOff x="713520" y="-1050480"/>
              <a:chExt cx="1590120" cy="1590120"/>
            </a:xfrm>
          </p:grpSpPr>
          <p:sp>
            <p:nvSpPr>
              <p:cNvPr id="173" name="Google Shape;173;p10"/>
              <p:cNvSpPr/>
              <p:nvPr/>
            </p:nvSpPr>
            <p:spPr>
              <a:xfrm rot="10800000">
                <a:off x="713520" y="-105048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74" name="Google Shape;174;p10"/>
              <p:cNvSpPr/>
              <p:nvPr/>
            </p:nvSpPr>
            <p:spPr>
              <a:xfrm rot="10800000">
                <a:off x="874800" y="-88920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nvGrpSpPr>
            <p:cNvPr id="175" name="Google Shape;175;p10"/>
            <p:cNvGrpSpPr/>
            <p:nvPr/>
          </p:nvGrpSpPr>
          <p:grpSpPr>
            <a:xfrm>
              <a:off x="6056280" y="4519800"/>
              <a:ext cx="1590120" cy="1590120"/>
              <a:chOff x="6056280" y="4519800"/>
              <a:chExt cx="1590120" cy="1590120"/>
            </a:xfrm>
          </p:grpSpPr>
          <p:sp>
            <p:nvSpPr>
              <p:cNvPr id="176" name="Google Shape;176;p10"/>
              <p:cNvSpPr/>
              <p:nvPr/>
            </p:nvSpPr>
            <p:spPr>
              <a:xfrm>
                <a:off x="6056280" y="451980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77" name="Google Shape;177;p10"/>
              <p:cNvSpPr/>
              <p:nvPr/>
            </p:nvSpPr>
            <p:spPr>
              <a:xfrm>
                <a:off x="6217200" y="468072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grpSp>
        <p:nvGrpSpPr>
          <p:cNvPr id="178" name="Google Shape;178;p10"/>
          <p:cNvGrpSpPr/>
          <p:nvPr/>
        </p:nvGrpSpPr>
        <p:grpSpPr>
          <a:xfrm>
            <a:off x="-475920" y="-1858680"/>
            <a:ext cx="10033200" cy="6695280"/>
            <a:chOff x="-475920" y="-1858680"/>
            <a:chExt cx="10033200" cy="6695280"/>
          </a:xfrm>
        </p:grpSpPr>
        <p:pic>
          <p:nvPicPr>
            <p:cNvPr id="179" name="Google Shape;179;p10"/>
            <p:cNvPicPr preferRelativeResize="0"/>
            <p:nvPr/>
          </p:nvPicPr>
          <p:blipFill rotWithShape="1">
            <a:blip r:embed="rId3">
              <a:alphaModFix/>
            </a:blip>
            <a:srcRect b="0" l="0" r="0" t="0"/>
            <a:stretch/>
          </p:blipFill>
          <p:spPr>
            <a:xfrm flipH="1">
              <a:off x="-475920" y="-1858680"/>
              <a:ext cx="826920" cy="4838400"/>
            </a:xfrm>
            <a:prstGeom prst="rect">
              <a:avLst/>
            </a:prstGeom>
            <a:noFill/>
            <a:ln>
              <a:noFill/>
            </a:ln>
          </p:spPr>
        </p:pic>
        <p:pic>
          <p:nvPicPr>
            <p:cNvPr id="180" name="Google Shape;180;p10"/>
            <p:cNvPicPr preferRelativeResize="0"/>
            <p:nvPr/>
          </p:nvPicPr>
          <p:blipFill rotWithShape="1">
            <a:blip r:embed="rId4">
              <a:alphaModFix/>
            </a:blip>
            <a:srcRect b="0" l="0" r="0" t="0"/>
            <a:stretch/>
          </p:blipFill>
          <p:spPr>
            <a:xfrm flipH="1">
              <a:off x="7183080" y="4202640"/>
              <a:ext cx="2374200" cy="633960"/>
            </a:xfrm>
            <a:prstGeom prst="rect">
              <a:avLst/>
            </a:prstGeom>
            <a:noFill/>
            <a:ln>
              <a:noFill/>
            </a:ln>
          </p:spPr>
        </p:pic>
      </p:gr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_POINT">
  <p:cSld name="MAIN_POINT">
    <p:bg>
      <p:bgPr>
        <a:solidFill>
          <a:schemeClr val="lt1"/>
        </a:solidFill>
      </p:bgPr>
    </p:bg>
    <p:spTree>
      <p:nvGrpSpPr>
        <p:cNvPr id="181" name="Shape 181"/>
        <p:cNvGrpSpPr/>
        <p:nvPr/>
      </p:nvGrpSpPr>
      <p:grpSpPr>
        <a:xfrm>
          <a:off x="0" y="0"/>
          <a:ext cx="0" cy="0"/>
          <a:chOff x="0" y="0"/>
          <a:chExt cx="0" cy="0"/>
        </a:xfrm>
      </p:grpSpPr>
      <p:sp>
        <p:nvSpPr>
          <p:cNvPr id="182" name="Google Shape;182;p11"/>
          <p:cNvSpPr txBox="1"/>
          <p:nvPr>
            <p:ph type="title"/>
          </p:nvPr>
        </p:nvSpPr>
        <p:spPr>
          <a:xfrm>
            <a:off x="2292120" y="1543320"/>
            <a:ext cx="4559400" cy="2056320"/>
          </a:xfrm>
          <a:prstGeom prst="rect">
            <a:avLst/>
          </a:prstGeom>
          <a:noFill/>
          <a:ln>
            <a:noFill/>
          </a:ln>
        </p:spPr>
        <p:txBody>
          <a:bodyPr anchorCtr="0" anchor="ctr"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183" name="Google Shape;183;p11"/>
          <p:cNvGrpSpPr/>
          <p:nvPr/>
        </p:nvGrpSpPr>
        <p:grpSpPr>
          <a:xfrm>
            <a:off x="-8280" y="-7560"/>
            <a:ext cx="9152280" cy="5142960"/>
            <a:chOff x="-8280" y="-7560"/>
            <a:chExt cx="9152280" cy="5142960"/>
          </a:xfrm>
        </p:grpSpPr>
        <p:grpSp>
          <p:nvGrpSpPr>
            <p:cNvPr id="184" name="Google Shape;184;p11"/>
            <p:cNvGrpSpPr/>
            <p:nvPr/>
          </p:nvGrpSpPr>
          <p:grpSpPr>
            <a:xfrm>
              <a:off x="-8280" y="-7560"/>
              <a:ext cx="1740600" cy="4209480"/>
              <a:chOff x="-8280" y="-7560"/>
              <a:chExt cx="1740600" cy="4209480"/>
            </a:xfrm>
          </p:grpSpPr>
          <p:pic>
            <p:nvPicPr>
              <p:cNvPr id="185" name="Google Shape;185;p11"/>
              <p:cNvPicPr preferRelativeResize="0"/>
              <p:nvPr/>
            </p:nvPicPr>
            <p:blipFill rotWithShape="1">
              <a:blip r:embed="rId2">
                <a:alphaModFix/>
              </a:blip>
              <a:srcRect b="0" l="0" r="0" t="0"/>
              <a:stretch/>
            </p:blipFill>
            <p:spPr>
              <a:xfrm>
                <a:off x="-8280" y="-7560"/>
                <a:ext cx="1372680" cy="4209480"/>
              </a:xfrm>
              <a:prstGeom prst="rect">
                <a:avLst/>
              </a:prstGeom>
              <a:noFill/>
              <a:ln>
                <a:noFill/>
              </a:ln>
            </p:spPr>
          </p:pic>
          <p:pic>
            <p:nvPicPr>
              <p:cNvPr id="186" name="Google Shape;186;p11"/>
              <p:cNvPicPr preferRelativeResize="0"/>
              <p:nvPr/>
            </p:nvPicPr>
            <p:blipFill rotWithShape="1">
              <a:blip r:embed="rId2">
                <a:alphaModFix/>
              </a:blip>
              <a:srcRect b="0" l="0" r="0" t="0"/>
              <a:stretch/>
            </p:blipFill>
            <p:spPr>
              <a:xfrm>
                <a:off x="359640" y="-7560"/>
                <a:ext cx="1372680" cy="4209480"/>
              </a:xfrm>
              <a:prstGeom prst="rect">
                <a:avLst/>
              </a:prstGeom>
              <a:noFill/>
              <a:ln>
                <a:noFill/>
              </a:ln>
            </p:spPr>
          </p:pic>
        </p:grpSp>
        <p:grpSp>
          <p:nvGrpSpPr>
            <p:cNvPr id="187" name="Google Shape;187;p11"/>
            <p:cNvGrpSpPr/>
            <p:nvPr/>
          </p:nvGrpSpPr>
          <p:grpSpPr>
            <a:xfrm>
              <a:off x="7403400" y="-7560"/>
              <a:ext cx="1740600" cy="5142960"/>
              <a:chOff x="7403400" y="-7560"/>
              <a:chExt cx="1740600" cy="5142960"/>
            </a:xfrm>
          </p:grpSpPr>
          <p:pic>
            <p:nvPicPr>
              <p:cNvPr id="188" name="Google Shape;188;p11"/>
              <p:cNvPicPr preferRelativeResize="0"/>
              <p:nvPr/>
            </p:nvPicPr>
            <p:blipFill rotWithShape="1">
              <a:blip r:embed="rId2">
                <a:alphaModFix/>
              </a:blip>
              <a:srcRect b="0" l="0" r="0" t="0"/>
              <a:stretch/>
            </p:blipFill>
            <p:spPr>
              <a:xfrm flipH="1">
                <a:off x="7771320" y="-7560"/>
                <a:ext cx="1372680" cy="5142960"/>
              </a:xfrm>
              <a:prstGeom prst="rect">
                <a:avLst/>
              </a:prstGeom>
              <a:noFill/>
              <a:ln>
                <a:noFill/>
              </a:ln>
            </p:spPr>
          </p:pic>
          <p:pic>
            <p:nvPicPr>
              <p:cNvPr id="189" name="Google Shape;189;p11"/>
              <p:cNvPicPr preferRelativeResize="0"/>
              <p:nvPr/>
            </p:nvPicPr>
            <p:blipFill rotWithShape="1">
              <a:blip r:embed="rId2">
                <a:alphaModFix/>
              </a:blip>
              <a:srcRect b="0" l="0" r="0" t="0"/>
              <a:stretch/>
            </p:blipFill>
            <p:spPr>
              <a:xfrm flipH="1">
                <a:off x="7403400" y="-7560"/>
                <a:ext cx="1372680" cy="5142960"/>
              </a:xfrm>
              <a:prstGeom prst="rect">
                <a:avLst/>
              </a:prstGeom>
              <a:noFill/>
              <a:ln>
                <a:noFill/>
              </a:ln>
            </p:spPr>
          </p:pic>
        </p:grpSp>
      </p:grpSp>
      <p:grpSp>
        <p:nvGrpSpPr>
          <p:cNvPr id="190" name="Google Shape;190;p11"/>
          <p:cNvGrpSpPr/>
          <p:nvPr/>
        </p:nvGrpSpPr>
        <p:grpSpPr>
          <a:xfrm>
            <a:off x="-313200" y="-1858680"/>
            <a:ext cx="9241560" cy="6695280"/>
            <a:chOff x="-313200" y="-1858680"/>
            <a:chExt cx="9241560" cy="6695280"/>
          </a:xfrm>
        </p:grpSpPr>
        <p:pic>
          <p:nvPicPr>
            <p:cNvPr id="191" name="Google Shape;191;p11"/>
            <p:cNvPicPr preferRelativeResize="0"/>
            <p:nvPr/>
          </p:nvPicPr>
          <p:blipFill rotWithShape="1">
            <a:blip r:embed="rId3">
              <a:alphaModFix/>
            </a:blip>
            <a:srcRect b="0" l="0" r="0" t="0"/>
            <a:stretch/>
          </p:blipFill>
          <p:spPr>
            <a:xfrm>
              <a:off x="8101440" y="-1858680"/>
              <a:ext cx="826920" cy="4838400"/>
            </a:xfrm>
            <a:prstGeom prst="rect">
              <a:avLst/>
            </a:prstGeom>
            <a:noFill/>
            <a:ln>
              <a:noFill/>
            </a:ln>
          </p:spPr>
        </p:pic>
        <p:pic>
          <p:nvPicPr>
            <p:cNvPr id="192" name="Google Shape;192;p11"/>
            <p:cNvPicPr preferRelativeResize="0"/>
            <p:nvPr/>
          </p:nvPicPr>
          <p:blipFill rotWithShape="1">
            <a:blip r:embed="rId4">
              <a:alphaModFix/>
            </a:blip>
            <a:srcRect b="0" l="0" r="0" t="0"/>
            <a:stretch/>
          </p:blipFill>
          <p:spPr>
            <a:xfrm>
              <a:off x="-313200" y="4202640"/>
              <a:ext cx="2374200" cy="633960"/>
            </a:xfrm>
            <a:prstGeom prst="rect">
              <a:avLst/>
            </a:prstGeom>
            <a:noFill/>
            <a:ln>
              <a:noFill/>
            </a:ln>
          </p:spPr>
        </p:pic>
      </p:grpSp>
      <p:grpSp>
        <p:nvGrpSpPr>
          <p:cNvPr id="193" name="Google Shape;193;p11"/>
          <p:cNvGrpSpPr/>
          <p:nvPr/>
        </p:nvGrpSpPr>
        <p:grpSpPr>
          <a:xfrm>
            <a:off x="534960" y="-1050480"/>
            <a:ext cx="8202240" cy="7244640"/>
            <a:chOff x="534960" y="-1050480"/>
            <a:chExt cx="8202240" cy="7244640"/>
          </a:xfrm>
        </p:grpSpPr>
        <p:grpSp>
          <p:nvGrpSpPr>
            <p:cNvPr id="194" name="Google Shape;194;p11"/>
            <p:cNvGrpSpPr/>
            <p:nvPr/>
          </p:nvGrpSpPr>
          <p:grpSpPr>
            <a:xfrm>
              <a:off x="534960" y="-1050480"/>
              <a:ext cx="1590120" cy="1590120"/>
              <a:chOff x="534960" y="-1050480"/>
              <a:chExt cx="1590120" cy="1590120"/>
            </a:xfrm>
          </p:grpSpPr>
          <p:sp>
            <p:nvSpPr>
              <p:cNvPr id="195" name="Google Shape;195;p11"/>
              <p:cNvSpPr/>
              <p:nvPr/>
            </p:nvSpPr>
            <p:spPr>
              <a:xfrm rot="10800000">
                <a:off x="534960" y="-105048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96" name="Google Shape;196;p11"/>
              <p:cNvSpPr/>
              <p:nvPr/>
            </p:nvSpPr>
            <p:spPr>
              <a:xfrm rot="10800000">
                <a:off x="696240" y="-88920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nvGrpSpPr>
            <p:cNvPr id="197" name="Google Shape;197;p11"/>
            <p:cNvGrpSpPr/>
            <p:nvPr/>
          </p:nvGrpSpPr>
          <p:grpSpPr>
            <a:xfrm>
              <a:off x="7147080" y="4604040"/>
              <a:ext cx="1590120" cy="1590120"/>
              <a:chOff x="7147080" y="4604040"/>
              <a:chExt cx="1590120" cy="1590120"/>
            </a:xfrm>
          </p:grpSpPr>
          <p:sp>
            <p:nvSpPr>
              <p:cNvPr id="198" name="Google Shape;198;p11"/>
              <p:cNvSpPr/>
              <p:nvPr/>
            </p:nvSpPr>
            <p:spPr>
              <a:xfrm>
                <a:off x="7147080" y="460404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99" name="Google Shape;199;p11"/>
              <p:cNvSpPr/>
              <p:nvPr/>
            </p:nvSpPr>
            <p:spPr>
              <a:xfrm>
                <a:off x="7308000" y="476496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_TITLE_AND_DESCRIPTION">
  <p:cSld name="SECTION_TITLE_AND_DESCRIPTION">
    <p:bg>
      <p:bgPr>
        <a:solidFill>
          <a:schemeClr val="lt1"/>
        </a:solidFill>
      </p:bgPr>
    </p:bg>
    <p:spTree>
      <p:nvGrpSpPr>
        <p:cNvPr id="200" name="Shape 200"/>
        <p:cNvGrpSpPr/>
        <p:nvPr/>
      </p:nvGrpSpPr>
      <p:grpSpPr>
        <a:xfrm>
          <a:off x="0" y="0"/>
          <a:ext cx="0" cy="0"/>
          <a:chOff x="0" y="0"/>
          <a:chExt cx="0" cy="0"/>
        </a:xfrm>
      </p:grpSpPr>
      <p:sp>
        <p:nvSpPr>
          <p:cNvPr id="201" name="Google Shape;201;p12"/>
          <p:cNvSpPr txBox="1"/>
          <p:nvPr>
            <p:ph type="title"/>
          </p:nvPr>
        </p:nvSpPr>
        <p:spPr>
          <a:xfrm>
            <a:off x="693000" y="1792800"/>
            <a:ext cx="7757640" cy="95724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202" name="Google Shape;202;p12"/>
          <p:cNvGrpSpPr/>
          <p:nvPr/>
        </p:nvGrpSpPr>
        <p:grpSpPr>
          <a:xfrm>
            <a:off x="-8280" y="-7560"/>
            <a:ext cx="9152280" cy="5150880"/>
            <a:chOff x="-8280" y="-7560"/>
            <a:chExt cx="9152280" cy="5150880"/>
          </a:xfrm>
        </p:grpSpPr>
        <p:grpSp>
          <p:nvGrpSpPr>
            <p:cNvPr id="203" name="Google Shape;203;p12"/>
            <p:cNvGrpSpPr/>
            <p:nvPr/>
          </p:nvGrpSpPr>
          <p:grpSpPr>
            <a:xfrm>
              <a:off x="-8280" y="-7560"/>
              <a:ext cx="1740600" cy="5150880"/>
              <a:chOff x="-8280" y="-7560"/>
              <a:chExt cx="1740600" cy="5150880"/>
            </a:xfrm>
          </p:grpSpPr>
          <p:pic>
            <p:nvPicPr>
              <p:cNvPr id="204" name="Google Shape;204;p12"/>
              <p:cNvPicPr preferRelativeResize="0"/>
              <p:nvPr/>
            </p:nvPicPr>
            <p:blipFill rotWithShape="1">
              <a:blip r:embed="rId2">
                <a:alphaModFix/>
              </a:blip>
              <a:srcRect b="0" l="0" r="0" t="0"/>
              <a:stretch/>
            </p:blipFill>
            <p:spPr>
              <a:xfrm>
                <a:off x="-8280" y="-7560"/>
                <a:ext cx="1372680" cy="5150880"/>
              </a:xfrm>
              <a:prstGeom prst="rect">
                <a:avLst/>
              </a:prstGeom>
              <a:noFill/>
              <a:ln>
                <a:noFill/>
              </a:ln>
            </p:spPr>
          </p:pic>
          <p:pic>
            <p:nvPicPr>
              <p:cNvPr id="205" name="Google Shape;205;p12"/>
              <p:cNvPicPr preferRelativeResize="0"/>
              <p:nvPr/>
            </p:nvPicPr>
            <p:blipFill rotWithShape="1">
              <a:blip r:embed="rId2">
                <a:alphaModFix/>
              </a:blip>
              <a:srcRect b="0" l="0" r="0" t="0"/>
              <a:stretch/>
            </p:blipFill>
            <p:spPr>
              <a:xfrm>
                <a:off x="359640" y="-7560"/>
                <a:ext cx="1372680" cy="5150880"/>
              </a:xfrm>
              <a:prstGeom prst="rect">
                <a:avLst/>
              </a:prstGeom>
              <a:noFill/>
              <a:ln>
                <a:noFill/>
              </a:ln>
            </p:spPr>
          </p:pic>
        </p:grpSp>
        <p:grpSp>
          <p:nvGrpSpPr>
            <p:cNvPr id="206" name="Google Shape;206;p12"/>
            <p:cNvGrpSpPr/>
            <p:nvPr/>
          </p:nvGrpSpPr>
          <p:grpSpPr>
            <a:xfrm>
              <a:off x="7403400" y="-7560"/>
              <a:ext cx="1740600" cy="4209480"/>
              <a:chOff x="7403400" y="-7560"/>
              <a:chExt cx="1740600" cy="4209480"/>
            </a:xfrm>
          </p:grpSpPr>
          <p:pic>
            <p:nvPicPr>
              <p:cNvPr id="207" name="Google Shape;207;p12"/>
              <p:cNvPicPr preferRelativeResize="0"/>
              <p:nvPr/>
            </p:nvPicPr>
            <p:blipFill rotWithShape="1">
              <a:blip r:embed="rId2">
                <a:alphaModFix/>
              </a:blip>
              <a:srcRect b="0" l="0" r="0" t="0"/>
              <a:stretch/>
            </p:blipFill>
            <p:spPr>
              <a:xfrm flipH="1">
                <a:off x="7771320" y="-7560"/>
                <a:ext cx="1372680" cy="4209480"/>
              </a:xfrm>
              <a:prstGeom prst="rect">
                <a:avLst/>
              </a:prstGeom>
              <a:noFill/>
              <a:ln>
                <a:noFill/>
              </a:ln>
            </p:spPr>
          </p:pic>
          <p:pic>
            <p:nvPicPr>
              <p:cNvPr id="208" name="Google Shape;208;p12"/>
              <p:cNvPicPr preferRelativeResize="0"/>
              <p:nvPr/>
            </p:nvPicPr>
            <p:blipFill rotWithShape="1">
              <a:blip r:embed="rId2">
                <a:alphaModFix/>
              </a:blip>
              <a:srcRect b="0" l="0" r="0" t="0"/>
              <a:stretch/>
            </p:blipFill>
            <p:spPr>
              <a:xfrm flipH="1">
                <a:off x="7403400" y="-7560"/>
                <a:ext cx="1372680" cy="4209480"/>
              </a:xfrm>
              <a:prstGeom prst="rect">
                <a:avLst/>
              </a:prstGeom>
              <a:noFill/>
              <a:ln>
                <a:noFill/>
              </a:ln>
            </p:spPr>
          </p:pic>
        </p:grpSp>
      </p:grpSp>
      <p:grpSp>
        <p:nvGrpSpPr>
          <p:cNvPr id="209" name="Google Shape;209;p12"/>
          <p:cNvGrpSpPr/>
          <p:nvPr/>
        </p:nvGrpSpPr>
        <p:grpSpPr>
          <a:xfrm>
            <a:off x="1209240" y="-1050480"/>
            <a:ext cx="6986880" cy="7160400"/>
            <a:chOff x="1209240" y="-1050480"/>
            <a:chExt cx="6986880" cy="7160400"/>
          </a:xfrm>
        </p:grpSpPr>
        <p:grpSp>
          <p:nvGrpSpPr>
            <p:cNvPr id="210" name="Google Shape;210;p12"/>
            <p:cNvGrpSpPr/>
            <p:nvPr/>
          </p:nvGrpSpPr>
          <p:grpSpPr>
            <a:xfrm>
              <a:off x="6606000" y="-1050480"/>
              <a:ext cx="1590120" cy="1590120"/>
              <a:chOff x="6606000" y="-1050480"/>
              <a:chExt cx="1590120" cy="1590120"/>
            </a:xfrm>
          </p:grpSpPr>
          <p:sp>
            <p:nvSpPr>
              <p:cNvPr id="211" name="Google Shape;211;p12"/>
              <p:cNvSpPr/>
              <p:nvPr/>
            </p:nvSpPr>
            <p:spPr>
              <a:xfrm rot="10800000">
                <a:off x="6606000" y="-105048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212" name="Google Shape;212;p12"/>
              <p:cNvSpPr/>
              <p:nvPr/>
            </p:nvSpPr>
            <p:spPr>
              <a:xfrm rot="10800000">
                <a:off x="6767280" y="-88920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nvGrpSpPr>
            <p:cNvPr id="213" name="Google Shape;213;p12"/>
            <p:cNvGrpSpPr/>
            <p:nvPr/>
          </p:nvGrpSpPr>
          <p:grpSpPr>
            <a:xfrm>
              <a:off x="1209240" y="4519800"/>
              <a:ext cx="1590120" cy="1590120"/>
              <a:chOff x="1209240" y="4519800"/>
              <a:chExt cx="1590120" cy="1590120"/>
            </a:xfrm>
          </p:grpSpPr>
          <p:sp>
            <p:nvSpPr>
              <p:cNvPr id="214" name="Google Shape;214;p12"/>
              <p:cNvSpPr/>
              <p:nvPr/>
            </p:nvSpPr>
            <p:spPr>
              <a:xfrm>
                <a:off x="1209240" y="451980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215" name="Google Shape;215;p12"/>
              <p:cNvSpPr/>
              <p:nvPr/>
            </p:nvSpPr>
            <p:spPr>
              <a:xfrm>
                <a:off x="1370160" y="468072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grpSp>
        <p:nvGrpSpPr>
          <p:cNvPr id="216" name="Google Shape;216;p12"/>
          <p:cNvGrpSpPr/>
          <p:nvPr/>
        </p:nvGrpSpPr>
        <p:grpSpPr>
          <a:xfrm>
            <a:off x="344160" y="-1858680"/>
            <a:ext cx="9213120" cy="6695280"/>
            <a:chOff x="344160" y="-1858680"/>
            <a:chExt cx="9213120" cy="6695280"/>
          </a:xfrm>
        </p:grpSpPr>
        <p:pic>
          <p:nvPicPr>
            <p:cNvPr id="217" name="Google Shape;217;p12"/>
            <p:cNvPicPr preferRelativeResize="0"/>
            <p:nvPr/>
          </p:nvPicPr>
          <p:blipFill rotWithShape="1">
            <a:blip r:embed="rId3">
              <a:alphaModFix/>
            </a:blip>
            <a:srcRect b="0" l="0" r="0" t="0"/>
            <a:stretch/>
          </p:blipFill>
          <p:spPr>
            <a:xfrm flipH="1">
              <a:off x="344160" y="-1858680"/>
              <a:ext cx="826920" cy="4838400"/>
            </a:xfrm>
            <a:prstGeom prst="rect">
              <a:avLst/>
            </a:prstGeom>
            <a:noFill/>
            <a:ln>
              <a:noFill/>
            </a:ln>
          </p:spPr>
        </p:pic>
        <p:pic>
          <p:nvPicPr>
            <p:cNvPr id="218" name="Google Shape;218;p12"/>
            <p:cNvPicPr preferRelativeResize="0"/>
            <p:nvPr/>
          </p:nvPicPr>
          <p:blipFill rotWithShape="1">
            <a:blip r:embed="rId4">
              <a:alphaModFix/>
            </a:blip>
            <a:srcRect b="0" l="0" r="0" t="0"/>
            <a:stretch/>
          </p:blipFill>
          <p:spPr>
            <a:xfrm flipH="1">
              <a:off x="7183080" y="4202640"/>
              <a:ext cx="2374200" cy="633960"/>
            </a:xfrm>
            <a:prstGeom prst="rect">
              <a:avLst/>
            </a:prstGeom>
            <a:noFill/>
            <a:ln>
              <a:noFill/>
            </a:ln>
          </p:spPr>
        </p:pic>
      </p:gr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 type="blank">
  <p:cSld name="BLANK">
    <p:bg>
      <p:bgPr>
        <a:solidFill>
          <a:schemeClr val="lt1"/>
        </a:solidFill>
      </p:bgPr>
    </p:bg>
    <p:spTree>
      <p:nvGrpSpPr>
        <p:cNvPr id="220" name="Shape 220"/>
        <p:cNvGrpSpPr/>
        <p:nvPr/>
      </p:nvGrpSpPr>
      <p:grpSpPr>
        <a:xfrm>
          <a:off x="0" y="0"/>
          <a:ext cx="0" cy="0"/>
          <a:chOff x="0" y="0"/>
          <a:chExt cx="0" cy="0"/>
        </a:xfrm>
      </p:grpSpPr>
      <p:sp>
        <p:nvSpPr>
          <p:cNvPr id="221" name="Google Shape;221;p14"/>
          <p:cNvSpPr txBox="1"/>
          <p:nvPr>
            <p:ph type="title"/>
          </p:nvPr>
        </p:nvSpPr>
        <p:spPr>
          <a:xfrm>
            <a:off x="4392000" y="1379880"/>
            <a:ext cx="3519360" cy="165744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222" name="Google Shape;222;p14"/>
          <p:cNvSpPr txBox="1"/>
          <p:nvPr>
            <p:ph idx="1" type="body"/>
          </p:nvPr>
        </p:nvSpPr>
        <p:spPr>
          <a:xfrm>
            <a:off x="1232640" y="533880"/>
            <a:ext cx="2909520" cy="4075560"/>
          </a:xfrm>
          <a:prstGeom prst="rect">
            <a:avLst/>
          </a:prstGeom>
          <a:noFill/>
          <a:ln>
            <a:noFill/>
          </a:ln>
        </p:spPr>
        <p:txBody>
          <a:bodyPr anchorCtr="0" anchor="t" bIns="45000" lIns="90000" spcFirstLastPara="1" rIns="90000" wrap="square" tIns="45000">
            <a:norm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223" name="Google Shape;223;p14"/>
          <p:cNvGrpSpPr/>
          <p:nvPr/>
        </p:nvGrpSpPr>
        <p:grpSpPr>
          <a:xfrm>
            <a:off x="-7560" y="-7560"/>
            <a:ext cx="9151560" cy="5142960"/>
            <a:chOff x="-7560" y="-7560"/>
            <a:chExt cx="9151560" cy="5142960"/>
          </a:xfrm>
        </p:grpSpPr>
        <p:grpSp>
          <p:nvGrpSpPr>
            <p:cNvPr id="224" name="Google Shape;224;p14"/>
            <p:cNvGrpSpPr/>
            <p:nvPr/>
          </p:nvGrpSpPr>
          <p:grpSpPr>
            <a:xfrm>
              <a:off x="-7560" y="-7560"/>
              <a:ext cx="947880" cy="5142960"/>
              <a:chOff x="-7560" y="-7560"/>
              <a:chExt cx="947880" cy="5142960"/>
            </a:xfrm>
          </p:grpSpPr>
          <p:pic>
            <p:nvPicPr>
              <p:cNvPr id="225" name="Google Shape;225;p14"/>
              <p:cNvPicPr preferRelativeResize="0"/>
              <p:nvPr/>
            </p:nvPicPr>
            <p:blipFill rotWithShape="1">
              <a:blip r:embed="rId2">
                <a:alphaModFix/>
              </a:blip>
              <a:srcRect b="0" l="0" r="0" t="0"/>
              <a:stretch/>
            </p:blipFill>
            <p:spPr>
              <a:xfrm>
                <a:off x="-7560" y="-7560"/>
                <a:ext cx="747360" cy="5142960"/>
              </a:xfrm>
              <a:prstGeom prst="rect">
                <a:avLst/>
              </a:prstGeom>
              <a:noFill/>
              <a:ln>
                <a:noFill/>
              </a:ln>
            </p:spPr>
          </p:pic>
          <p:pic>
            <p:nvPicPr>
              <p:cNvPr id="226" name="Google Shape;226;p14"/>
              <p:cNvPicPr preferRelativeResize="0"/>
              <p:nvPr/>
            </p:nvPicPr>
            <p:blipFill rotWithShape="1">
              <a:blip r:embed="rId2">
                <a:alphaModFix/>
              </a:blip>
              <a:srcRect b="0" l="0" r="0" t="0"/>
              <a:stretch/>
            </p:blipFill>
            <p:spPr>
              <a:xfrm>
                <a:off x="192960" y="-7560"/>
                <a:ext cx="747360" cy="5142960"/>
              </a:xfrm>
              <a:prstGeom prst="rect">
                <a:avLst/>
              </a:prstGeom>
              <a:noFill/>
              <a:ln>
                <a:noFill/>
              </a:ln>
            </p:spPr>
          </p:pic>
        </p:grpSp>
        <p:grpSp>
          <p:nvGrpSpPr>
            <p:cNvPr id="227" name="Google Shape;227;p14"/>
            <p:cNvGrpSpPr/>
            <p:nvPr/>
          </p:nvGrpSpPr>
          <p:grpSpPr>
            <a:xfrm>
              <a:off x="8196120" y="-7560"/>
              <a:ext cx="947880" cy="5142960"/>
              <a:chOff x="8196120" y="-7560"/>
              <a:chExt cx="947880" cy="5142960"/>
            </a:xfrm>
          </p:grpSpPr>
          <p:pic>
            <p:nvPicPr>
              <p:cNvPr id="228" name="Google Shape;228;p14"/>
              <p:cNvPicPr preferRelativeResize="0"/>
              <p:nvPr/>
            </p:nvPicPr>
            <p:blipFill rotWithShape="1">
              <a:blip r:embed="rId2">
                <a:alphaModFix/>
              </a:blip>
              <a:srcRect b="0" l="0" r="0" t="0"/>
              <a:stretch/>
            </p:blipFill>
            <p:spPr>
              <a:xfrm flipH="1">
                <a:off x="8396640" y="-7560"/>
                <a:ext cx="747360" cy="5142960"/>
              </a:xfrm>
              <a:prstGeom prst="rect">
                <a:avLst/>
              </a:prstGeom>
              <a:noFill/>
              <a:ln>
                <a:noFill/>
              </a:ln>
            </p:spPr>
          </p:pic>
          <p:pic>
            <p:nvPicPr>
              <p:cNvPr id="229" name="Google Shape;229;p14"/>
              <p:cNvPicPr preferRelativeResize="0"/>
              <p:nvPr/>
            </p:nvPicPr>
            <p:blipFill rotWithShape="1">
              <a:blip r:embed="rId2">
                <a:alphaModFix/>
              </a:blip>
              <a:srcRect b="0" l="0" r="0" t="0"/>
              <a:stretch/>
            </p:blipFill>
            <p:spPr>
              <a:xfrm flipH="1">
                <a:off x="8196120" y="-7560"/>
                <a:ext cx="747360" cy="5142960"/>
              </a:xfrm>
              <a:prstGeom prst="rect">
                <a:avLst/>
              </a:prstGeom>
              <a:noFill/>
              <a:ln>
                <a:noFill/>
              </a:ln>
            </p:spPr>
          </p:pic>
        </p:grpSp>
      </p:grpSp>
      <p:grpSp>
        <p:nvGrpSpPr>
          <p:cNvPr id="230" name="Google Shape;230;p14"/>
          <p:cNvGrpSpPr/>
          <p:nvPr/>
        </p:nvGrpSpPr>
        <p:grpSpPr>
          <a:xfrm>
            <a:off x="-206280" y="-706320"/>
            <a:ext cx="10737720" cy="5627160"/>
            <a:chOff x="-206280" y="-706320"/>
            <a:chExt cx="10737720" cy="5627160"/>
          </a:xfrm>
        </p:grpSpPr>
        <p:pic>
          <p:nvPicPr>
            <p:cNvPr id="231" name="Google Shape;231;p14"/>
            <p:cNvPicPr preferRelativeResize="0"/>
            <p:nvPr/>
          </p:nvPicPr>
          <p:blipFill rotWithShape="1">
            <a:blip r:embed="rId3">
              <a:alphaModFix/>
            </a:blip>
            <a:srcRect b="0" l="0" r="0" t="0"/>
            <a:stretch/>
          </p:blipFill>
          <p:spPr>
            <a:xfrm>
              <a:off x="8157240" y="4286880"/>
              <a:ext cx="2374200" cy="633960"/>
            </a:xfrm>
            <a:prstGeom prst="rect">
              <a:avLst/>
            </a:prstGeom>
            <a:noFill/>
            <a:ln>
              <a:noFill/>
            </a:ln>
          </p:spPr>
        </p:pic>
        <p:pic>
          <p:nvPicPr>
            <p:cNvPr id="232" name="Google Shape;232;p14"/>
            <p:cNvPicPr preferRelativeResize="0"/>
            <p:nvPr/>
          </p:nvPicPr>
          <p:blipFill rotWithShape="1">
            <a:blip r:embed="rId3">
              <a:alphaModFix/>
            </a:blip>
            <a:srcRect b="0" l="0" r="0" t="0"/>
            <a:stretch/>
          </p:blipFill>
          <p:spPr>
            <a:xfrm rot="-5400000">
              <a:off x="-1076400" y="163800"/>
              <a:ext cx="2374200" cy="633960"/>
            </a:xfrm>
            <a:prstGeom prst="rect">
              <a:avLst/>
            </a:prstGeom>
            <a:noFill/>
            <a:ln>
              <a:noFill/>
            </a:ln>
          </p:spPr>
        </p:pic>
      </p:gr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AND_BODY" type="tx">
  <p:cSld name="TITLE_AND_BODY">
    <p:bg>
      <p:bgPr>
        <a:solidFill>
          <a:schemeClr val="lt1"/>
        </a:solidFill>
      </p:bgPr>
    </p:bg>
    <p:spTree>
      <p:nvGrpSpPr>
        <p:cNvPr id="233" name="Shape 233"/>
        <p:cNvGrpSpPr/>
        <p:nvPr/>
      </p:nvGrpSpPr>
      <p:grpSpPr>
        <a:xfrm>
          <a:off x="0" y="0"/>
          <a:ext cx="0" cy="0"/>
          <a:chOff x="0" y="0"/>
          <a:chExt cx="0" cy="0"/>
        </a:xfrm>
      </p:grpSpPr>
      <p:sp>
        <p:nvSpPr>
          <p:cNvPr id="234" name="Google Shape;234;p15"/>
          <p:cNvSpPr txBox="1"/>
          <p:nvPr>
            <p:ph type="title"/>
          </p:nvPr>
        </p:nvSpPr>
        <p:spPr>
          <a:xfrm>
            <a:off x="720000" y="444960"/>
            <a:ext cx="77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235" name="Google Shape;235;p15"/>
          <p:cNvSpPr txBox="1"/>
          <p:nvPr>
            <p:ph idx="1" type="body"/>
          </p:nvPr>
        </p:nvSpPr>
        <p:spPr>
          <a:xfrm>
            <a:off x="720000" y="1109520"/>
            <a:ext cx="7703640" cy="330840"/>
          </a:xfrm>
          <a:prstGeom prst="rect">
            <a:avLst/>
          </a:prstGeom>
          <a:noFill/>
          <a:ln>
            <a:noFill/>
          </a:ln>
        </p:spPr>
        <p:txBody>
          <a:bodyPr anchorCtr="0" anchor="t" bIns="91425" lIns="91425" spcFirstLastPara="1" rIns="91425" wrap="square" tIns="91425">
            <a:no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236" name="Google Shape;236;p15"/>
          <p:cNvGrpSpPr/>
          <p:nvPr/>
        </p:nvGrpSpPr>
        <p:grpSpPr>
          <a:xfrm>
            <a:off x="-7560" y="-7560"/>
            <a:ext cx="9151560" cy="5142960"/>
            <a:chOff x="-7560" y="-7560"/>
            <a:chExt cx="9151560" cy="5142960"/>
          </a:xfrm>
        </p:grpSpPr>
        <p:grpSp>
          <p:nvGrpSpPr>
            <p:cNvPr id="237" name="Google Shape;237;p15"/>
            <p:cNvGrpSpPr/>
            <p:nvPr/>
          </p:nvGrpSpPr>
          <p:grpSpPr>
            <a:xfrm>
              <a:off x="-7560" y="-7560"/>
              <a:ext cx="947880" cy="5142960"/>
              <a:chOff x="-7560" y="-7560"/>
              <a:chExt cx="947880" cy="5142960"/>
            </a:xfrm>
          </p:grpSpPr>
          <p:pic>
            <p:nvPicPr>
              <p:cNvPr id="238" name="Google Shape;238;p15"/>
              <p:cNvPicPr preferRelativeResize="0"/>
              <p:nvPr/>
            </p:nvPicPr>
            <p:blipFill rotWithShape="1">
              <a:blip r:embed="rId2">
                <a:alphaModFix/>
              </a:blip>
              <a:srcRect b="0" l="0" r="0" t="0"/>
              <a:stretch/>
            </p:blipFill>
            <p:spPr>
              <a:xfrm>
                <a:off x="-7560" y="-7560"/>
                <a:ext cx="747360" cy="5142960"/>
              </a:xfrm>
              <a:prstGeom prst="rect">
                <a:avLst/>
              </a:prstGeom>
              <a:noFill/>
              <a:ln>
                <a:noFill/>
              </a:ln>
            </p:spPr>
          </p:pic>
          <p:pic>
            <p:nvPicPr>
              <p:cNvPr id="239" name="Google Shape;239;p15"/>
              <p:cNvPicPr preferRelativeResize="0"/>
              <p:nvPr/>
            </p:nvPicPr>
            <p:blipFill rotWithShape="1">
              <a:blip r:embed="rId2">
                <a:alphaModFix/>
              </a:blip>
              <a:srcRect b="0" l="0" r="0" t="0"/>
              <a:stretch/>
            </p:blipFill>
            <p:spPr>
              <a:xfrm>
                <a:off x="192960" y="-7560"/>
                <a:ext cx="747360" cy="5142960"/>
              </a:xfrm>
              <a:prstGeom prst="rect">
                <a:avLst/>
              </a:prstGeom>
              <a:noFill/>
              <a:ln>
                <a:noFill/>
              </a:ln>
            </p:spPr>
          </p:pic>
        </p:grpSp>
        <p:grpSp>
          <p:nvGrpSpPr>
            <p:cNvPr id="240" name="Google Shape;240;p15"/>
            <p:cNvGrpSpPr/>
            <p:nvPr/>
          </p:nvGrpSpPr>
          <p:grpSpPr>
            <a:xfrm>
              <a:off x="8196120" y="-7560"/>
              <a:ext cx="947880" cy="5142960"/>
              <a:chOff x="8196120" y="-7560"/>
              <a:chExt cx="947880" cy="5142960"/>
            </a:xfrm>
          </p:grpSpPr>
          <p:pic>
            <p:nvPicPr>
              <p:cNvPr id="241" name="Google Shape;241;p15"/>
              <p:cNvPicPr preferRelativeResize="0"/>
              <p:nvPr/>
            </p:nvPicPr>
            <p:blipFill rotWithShape="1">
              <a:blip r:embed="rId2">
                <a:alphaModFix/>
              </a:blip>
              <a:srcRect b="0" l="0" r="0" t="0"/>
              <a:stretch/>
            </p:blipFill>
            <p:spPr>
              <a:xfrm flipH="1">
                <a:off x="8396640" y="-7560"/>
                <a:ext cx="747360" cy="5142960"/>
              </a:xfrm>
              <a:prstGeom prst="rect">
                <a:avLst/>
              </a:prstGeom>
              <a:noFill/>
              <a:ln>
                <a:noFill/>
              </a:ln>
            </p:spPr>
          </p:pic>
          <p:pic>
            <p:nvPicPr>
              <p:cNvPr id="242" name="Google Shape;242;p15"/>
              <p:cNvPicPr preferRelativeResize="0"/>
              <p:nvPr/>
            </p:nvPicPr>
            <p:blipFill rotWithShape="1">
              <a:blip r:embed="rId2">
                <a:alphaModFix/>
              </a:blip>
              <a:srcRect b="0" l="0" r="0" t="0"/>
              <a:stretch/>
            </p:blipFill>
            <p:spPr>
              <a:xfrm flipH="1">
                <a:off x="8196120" y="-7560"/>
                <a:ext cx="747360" cy="5142960"/>
              </a:xfrm>
              <a:prstGeom prst="rect">
                <a:avLst/>
              </a:prstGeom>
              <a:noFill/>
              <a:ln>
                <a:noFill/>
              </a:ln>
            </p:spPr>
          </p:pic>
        </p:grpSp>
      </p:grpSp>
      <p:grpSp>
        <p:nvGrpSpPr>
          <p:cNvPr id="243" name="Google Shape;243;p15"/>
          <p:cNvGrpSpPr/>
          <p:nvPr/>
        </p:nvGrpSpPr>
        <p:grpSpPr>
          <a:xfrm>
            <a:off x="-206280" y="-706320"/>
            <a:ext cx="10737720" cy="5627160"/>
            <a:chOff x="-206280" y="-706320"/>
            <a:chExt cx="10737720" cy="5627160"/>
          </a:xfrm>
        </p:grpSpPr>
        <p:pic>
          <p:nvPicPr>
            <p:cNvPr id="244" name="Google Shape;244;p15"/>
            <p:cNvPicPr preferRelativeResize="0"/>
            <p:nvPr/>
          </p:nvPicPr>
          <p:blipFill rotWithShape="1">
            <a:blip r:embed="rId3">
              <a:alphaModFix/>
            </a:blip>
            <a:srcRect b="0" l="0" r="0" t="0"/>
            <a:stretch/>
          </p:blipFill>
          <p:spPr>
            <a:xfrm>
              <a:off x="8157240" y="4286880"/>
              <a:ext cx="2374200" cy="633960"/>
            </a:xfrm>
            <a:prstGeom prst="rect">
              <a:avLst/>
            </a:prstGeom>
            <a:noFill/>
            <a:ln>
              <a:noFill/>
            </a:ln>
          </p:spPr>
        </p:pic>
        <p:pic>
          <p:nvPicPr>
            <p:cNvPr id="245" name="Google Shape;245;p15"/>
            <p:cNvPicPr preferRelativeResize="0"/>
            <p:nvPr/>
          </p:nvPicPr>
          <p:blipFill rotWithShape="1">
            <a:blip r:embed="rId3">
              <a:alphaModFix/>
            </a:blip>
            <a:srcRect b="0" l="0" r="0" t="0"/>
            <a:stretch/>
          </p:blipFill>
          <p:spPr>
            <a:xfrm rot="-5400000">
              <a:off x="-1076400" y="163800"/>
              <a:ext cx="2374200" cy="633960"/>
            </a:xfrm>
            <a:prstGeom prst="rect">
              <a:avLst/>
            </a:prstGeom>
            <a:noFill/>
            <a:ln>
              <a:noFill/>
            </a:ln>
          </p:spPr>
        </p:pic>
      </p:gr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p:cSld name="BLANK 2">
    <p:bg>
      <p:bgPr>
        <a:solidFill>
          <a:schemeClr val="accent2"/>
        </a:solidFill>
      </p:bgPr>
    </p:bg>
    <p:spTree>
      <p:nvGrpSpPr>
        <p:cNvPr id="246" name="Shape 246"/>
        <p:cNvGrpSpPr/>
        <p:nvPr/>
      </p:nvGrpSpPr>
      <p:grpSpPr>
        <a:xfrm>
          <a:off x="0" y="0"/>
          <a:ext cx="0" cy="0"/>
          <a:chOff x="0" y="0"/>
          <a:chExt cx="0" cy="0"/>
        </a:xfrm>
      </p:grpSpPr>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_1_1_1_1_1_1">
  <p:cSld name="BLANK_1_1_1_1_1_1">
    <p:bg>
      <p:bgPr>
        <a:solidFill>
          <a:schemeClr val="lt1"/>
        </a:solidFill>
      </p:bgPr>
    </p:bg>
    <p:spTree>
      <p:nvGrpSpPr>
        <p:cNvPr id="247" name="Shape 247"/>
        <p:cNvGrpSpPr/>
        <p:nvPr/>
      </p:nvGrpSpPr>
      <p:grpSpPr>
        <a:xfrm>
          <a:off x="0" y="0"/>
          <a:ext cx="0" cy="0"/>
          <a:chOff x="0" y="0"/>
          <a:chExt cx="0" cy="0"/>
        </a:xfrm>
      </p:grpSpPr>
      <p:sp>
        <p:nvSpPr>
          <p:cNvPr id="248" name="Google Shape;248;p17"/>
          <p:cNvSpPr txBox="1"/>
          <p:nvPr>
            <p:ph type="title"/>
          </p:nvPr>
        </p:nvSpPr>
        <p:spPr>
          <a:xfrm>
            <a:off x="720000" y="444960"/>
            <a:ext cx="77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249" name="Google Shape;249;p17"/>
          <p:cNvSpPr txBox="1"/>
          <p:nvPr>
            <p:ph idx="2" type="title"/>
          </p:nvPr>
        </p:nvSpPr>
        <p:spPr>
          <a:xfrm>
            <a:off x="1886400" y="1531800"/>
            <a:ext cx="734400" cy="5724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250" name="Google Shape;250;p17"/>
          <p:cNvSpPr txBox="1"/>
          <p:nvPr>
            <p:ph idx="3" type="title"/>
          </p:nvPr>
        </p:nvSpPr>
        <p:spPr>
          <a:xfrm>
            <a:off x="1886400" y="2899800"/>
            <a:ext cx="734400" cy="5724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251" name="Google Shape;251;p17"/>
          <p:cNvSpPr txBox="1"/>
          <p:nvPr>
            <p:ph idx="4" type="title"/>
          </p:nvPr>
        </p:nvSpPr>
        <p:spPr>
          <a:xfrm>
            <a:off x="4204440" y="1531800"/>
            <a:ext cx="734400" cy="5724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252" name="Google Shape;252;p17"/>
          <p:cNvSpPr txBox="1"/>
          <p:nvPr>
            <p:ph idx="5" type="title"/>
          </p:nvPr>
        </p:nvSpPr>
        <p:spPr>
          <a:xfrm>
            <a:off x="4204440" y="2899800"/>
            <a:ext cx="734400" cy="5724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253" name="Google Shape;253;p17"/>
          <p:cNvSpPr txBox="1"/>
          <p:nvPr>
            <p:ph idx="6" type="title"/>
          </p:nvPr>
        </p:nvSpPr>
        <p:spPr>
          <a:xfrm>
            <a:off x="6522840" y="1531800"/>
            <a:ext cx="734400" cy="5724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254" name="Google Shape;254;p17"/>
          <p:cNvSpPr txBox="1"/>
          <p:nvPr>
            <p:ph idx="7" type="title"/>
          </p:nvPr>
        </p:nvSpPr>
        <p:spPr>
          <a:xfrm>
            <a:off x="6522840" y="2899800"/>
            <a:ext cx="734400" cy="5724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255" name="Google Shape;255;p17"/>
          <p:cNvGrpSpPr/>
          <p:nvPr/>
        </p:nvGrpSpPr>
        <p:grpSpPr>
          <a:xfrm>
            <a:off x="-7560" y="-7560"/>
            <a:ext cx="9151560" cy="5142960"/>
            <a:chOff x="-7560" y="-7560"/>
            <a:chExt cx="9151560" cy="5142960"/>
          </a:xfrm>
        </p:grpSpPr>
        <p:grpSp>
          <p:nvGrpSpPr>
            <p:cNvPr id="256" name="Google Shape;256;p17"/>
            <p:cNvGrpSpPr/>
            <p:nvPr/>
          </p:nvGrpSpPr>
          <p:grpSpPr>
            <a:xfrm>
              <a:off x="-7560" y="539640"/>
              <a:ext cx="1384560" cy="4595760"/>
              <a:chOff x="-7560" y="539640"/>
              <a:chExt cx="1384560" cy="4595760"/>
            </a:xfrm>
          </p:grpSpPr>
          <p:pic>
            <p:nvPicPr>
              <p:cNvPr id="257" name="Google Shape;257;p17"/>
              <p:cNvPicPr preferRelativeResize="0"/>
              <p:nvPr/>
            </p:nvPicPr>
            <p:blipFill rotWithShape="1">
              <a:blip r:embed="rId2">
                <a:alphaModFix/>
              </a:blip>
              <a:srcRect b="0" l="0" r="0" t="0"/>
              <a:stretch/>
            </p:blipFill>
            <p:spPr>
              <a:xfrm>
                <a:off x="-7560" y="539640"/>
                <a:ext cx="1091880" cy="4595760"/>
              </a:xfrm>
              <a:prstGeom prst="rect">
                <a:avLst/>
              </a:prstGeom>
              <a:noFill/>
              <a:ln>
                <a:noFill/>
              </a:ln>
            </p:spPr>
          </p:pic>
          <p:pic>
            <p:nvPicPr>
              <p:cNvPr id="258" name="Google Shape;258;p17"/>
              <p:cNvPicPr preferRelativeResize="0"/>
              <p:nvPr/>
            </p:nvPicPr>
            <p:blipFill rotWithShape="1">
              <a:blip r:embed="rId2">
                <a:alphaModFix/>
              </a:blip>
              <a:srcRect b="0" l="0" r="0" t="0"/>
              <a:stretch/>
            </p:blipFill>
            <p:spPr>
              <a:xfrm>
                <a:off x="285120" y="539640"/>
                <a:ext cx="1091880" cy="4595760"/>
              </a:xfrm>
              <a:prstGeom prst="rect">
                <a:avLst/>
              </a:prstGeom>
              <a:noFill/>
              <a:ln>
                <a:noFill/>
              </a:ln>
            </p:spPr>
          </p:pic>
        </p:grpSp>
        <p:grpSp>
          <p:nvGrpSpPr>
            <p:cNvPr id="259" name="Google Shape;259;p17"/>
            <p:cNvGrpSpPr/>
            <p:nvPr/>
          </p:nvGrpSpPr>
          <p:grpSpPr>
            <a:xfrm>
              <a:off x="7759440" y="-7560"/>
              <a:ext cx="1384560" cy="4496760"/>
              <a:chOff x="7759440" y="-7560"/>
              <a:chExt cx="1384560" cy="4496760"/>
            </a:xfrm>
          </p:grpSpPr>
          <p:pic>
            <p:nvPicPr>
              <p:cNvPr id="260" name="Google Shape;260;p17"/>
              <p:cNvPicPr preferRelativeResize="0"/>
              <p:nvPr/>
            </p:nvPicPr>
            <p:blipFill rotWithShape="1">
              <a:blip r:embed="rId2">
                <a:alphaModFix/>
              </a:blip>
              <a:srcRect b="0" l="0" r="0" t="0"/>
              <a:stretch/>
            </p:blipFill>
            <p:spPr>
              <a:xfrm flipH="1">
                <a:off x="8052120" y="-7560"/>
                <a:ext cx="1091880" cy="4496760"/>
              </a:xfrm>
              <a:prstGeom prst="rect">
                <a:avLst/>
              </a:prstGeom>
              <a:noFill/>
              <a:ln>
                <a:noFill/>
              </a:ln>
            </p:spPr>
          </p:pic>
          <p:pic>
            <p:nvPicPr>
              <p:cNvPr id="261" name="Google Shape;261;p17"/>
              <p:cNvPicPr preferRelativeResize="0"/>
              <p:nvPr/>
            </p:nvPicPr>
            <p:blipFill rotWithShape="1">
              <a:blip r:embed="rId2">
                <a:alphaModFix/>
              </a:blip>
              <a:srcRect b="0" l="0" r="0" t="0"/>
              <a:stretch/>
            </p:blipFill>
            <p:spPr>
              <a:xfrm flipH="1">
                <a:off x="7759440" y="-7560"/>
                <a:ext cx="1091880" cy="4496760"/>
              </a:xfrm>
              <a:prstGeom prst="rect">
                <a:avLst/>
              </a:prstGeom>
              <a:noFill/>
              <a:ln>
                <a:noFill/>
              </a:ln>
            </p:spPr>
          </p:pic>
        </p:grpSp>
      </p:grpSp>
      <p:grpSp>
        <p:nvGrpSpPr>
          <p:cNvPr id="262" name="Google Shape;262;p17"/>
          <p:cNvGrpSpPr/>
          <p:nvPr/>
        </p:nvGrpSpPr>
        <p:grpSpPr>
          <a:xfrm>
            <a:off x="-2500740" y="-287460"/>
            <a:ext cx="12688200" cy="5603400"/>
            <a:chOff x="-2500740" y="-287460"/>
            <a:chExt cx="12688200" cy="5603400"/>
          </a:xfrm>
        </p:grpSpPr>
        <p:pic>
          <p:nvPicPr>
            <p:cNvPr id="263" name="Google Shape;263;p17"/>
            <p:cNvPicPr preferRelativeResize="0"/>
            <p:nvPr/>
          </p:nvPicPr>
          <p:blipFill rotWithShape="1">
            <a:blip r:embed="rId3">
              <a:alphaModFix/>
            </a:blip>
            <a:srcRect b="0" l="0" r="0" t="0"/>
            <a:stretch/>
          </p:blipFill>
          <p:spPr>
            <a:xfrm rot="5400000">
              <a:off x="7354800" y="2483280"/>
              <a:ext cx="826920" cy="4838400"/>
            </a:xfrm>
            <a:prstGeom prst="rect">
              <a:avLst/>
            </a:prstGeom>
            <a:noFill/>
            <a:ln>
              <a:noFill/>
            </a:ln>
          </p:spPr>
        </p:pic>
        <p:pic>
          <p:nvPicPr>
            <p:cNvPr id="264" name="Google Shape;264;p17"/>
            <p:cNvPicPr preferRelativeResize="0"/>
            <p:nvPr/>
          </p:nvPicPr>
          <p:blipFill rotWithShape="1">
            <a:blip r:embed="rId3">
              <a:alphaModFix/>
            </a:blip>
            <a:srcRect b="0" l="0" r="0" t="0"/>
            <a:stretch/>
          </p:blipFill>
          <p:spPr>
            <a:xfrm rot="5400000">
              <a:off x="-495000" y="-2293200"/>
              <a:ext cx="826920" cy="4838400"/>
            </a:xfrm>
            <a:prstGeom prst="rect">
              <a:avLst/>
            </a:prstGeom>
            <a:noFill/>
            <a:ln>
              <a:noFill/>
            </a:ln>
          </p:spPr>
        </p:pic>
      </p:grpSp>
      <p:grpSp>
        <p:nvGrpSpPr>
          <p:cNvPr id="265" name="Google Shape;265;p17"/>
          <p:cNvGrpSpPr/>
          <p:nvPr/>
        </p:nvGrpSpPr>
        <p:grpSpPr>
          <a:xfrm>
            <a:off x="534600" y="4604040"/>
            <a:ext cx="1590120" cy="1590120"/>
            <a:chOff x="534600" y="4604040"/>
            <a:chExt cx="1590120" cy="1590120"/>
          </a:xfrm>
        </p:grpSpPr>
        <p:sp>
          <p:nvSpPr>
            <p:cNvPr id="266" name="Google Shape;266;p17"/>
            <p:cNvSpPr/>
            <p:nvPr/>
          </p:nvSpPr>
          <p:spPr>
            <a:xfrm>
              <a:off x="534600" y="460404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267" name="Google Shape;267;p17"/>
            <p:cNvSpPr/>
            <p:nvPr/>
          </p:nvSpPr>
          <p:spPr>
            <a:xfrm>
              <a:off x="695520" y="476496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_1_1">
  <p:cSld name="TITLE_ONLY_1_1">
    <p:bg>
      <p:bgPr>
        <a:solidFill>
          <a:schemeClr val="lt1"/>
        </a:solidFill>
      </p:bgPr>
    </p:bg>
    <p:spTree>
      <p:nvGrpSpPr>
        <p:cNvPr id="268" name="Shape 268"/>
        <p:cNvGrpSpPr/>
        <p:nvPr/>
      </p:nvGrpSpPr>
      <p:grpSpPr>
        <a:xfrm>
          <a:off x="0" y="0"/>
          <a:ext cx="0" cy="0"/>
          <a:chOff x="0" y="0"/>
          <a:chExt cx="0" cy="0"/>
        </a:xfrm>
      </p:grpSpPr>
      <p:sp>
        <p:nvSpPr>
          <p:cNvPr id="269" name="Google Shape;269;p18"/>
          <p:cNvSpPr txBox="1"/>
          <p:nvPr>
            <p:ph type="title"/>
          </p:nvPr>
        </p:nvSpPr>
        <p:spPr>
          <a:xfrm>
            <a:off x="720000" y="444960"/>
            <a:ext cx="77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270" name="Google Shape;270;p18"/>
          <p:cNvGrpSpPr/>
          <p:nvPr/>
        </p:nvGrpSpPr>
        <p:grpSpPr>
          <a:xfrm>
            <a:off x="-8280" y="-7560"/>
            <a:ext cx="9152280" cy="5150880"/>
            <a:chOff x="-8280" y="-7560"/>
            <a:chExt cx="9152280" cy="5150880"/>
          </a:xfrm>
        </p:grpSpPr>
        <p:grpSp>
          <p:nvGrpSpPr>
            <p:cNvPr id="271" name="Google Shape;271;p18"/>
            <p:cNvGrpSpPr/>
            <p:nvPr/>
          </p:nvGrpSpPr>
          <p:grpSpPr>
            <a:xfrm>
              <a:off x="-8280" y="-7560"/>
              <a:ext cx="1740600" cy="5150880"/>
              <a:chOff x="-8280" y="-7560"/>
              <a:chExt cx="1740600" cy="5150880"/>
            </a:xfrm>
          </p:grpSpPr>
          <p:pic>
            <p:nvPicPr>
              <p:cNvPr id="272" name="Google Shape;272;p18"/>
              <p:cNvPicPr preferRelativeResize="0"/>
              <p:nvPr/>
            </p:nvPicPr>
            <p:blipFill rotWithShape="1">
              <a:blip r:embed="rId2">
                <a:alphaModFix/>
              </a:blip>
              <a:srcRect b="0" l="0" r="0" t="0"/>
              <a:stretch/>
            </p:blipFill>
            <p:spPr>
              <a:xfrm>
                <a:off x="-8280" y="-7560"/>
                <a:ext cx="1372680" cy="5150880"/>
              </a:xfrm>
              <a:prstGeom prst="rect">
                <a:avLst/>
              </a:prstGeom>
              <a:noFill/>
              <a:ln>
                <a:noFill/>
              </a:ln>
            </p:spPr>
          </p:pic>
          <p:pic>
            <p:nvPicPr>
              <p:cNvPr id="273" name="Google Shape;273;p18"/>
              <p:cNvPicPr preferRelativeResize="0"/>
              <p:nvPr/>
            </p:nvPicPr>
            <p:blipFill rotWithShape="1">
              <a:blip r:embed="rId2">
                <a:alphaModFix/>
              </a:blip>
              <a:srcRect b="0" l="0" r="0" t="0"/>
              <a:stretch/>
            </p:blipFill>
            <p:spPr>
              <a:xfrm>
                <a:off x="359640" y="-7560"/>
                <a:ext cx="1372680" cy="5150880"/>
              </a:xfrm>
              <a:prstGeom prst="rect">
                <a:avLst/>
              </a:prstGeom>
              <a:noFill/>
              <a:ln>
                <a:noFill/>
              </a:ln>
            </p:spPr>
          </p:pic>
        </p:grpSp>
        <p:grpSp>
          <p:nvGrpSpPr>
            <p:cNvPr id="274" name="Google Shape;274;p18"/>
            <p:cNvGrpSpPr/>
            <p:nvPr/>
          </p:nvGrpSpPr>
          <p:grpSpPr>
            <a:xfrm>
              <a:off x="7687080" y="-7560"/>
              <a:ext cx="1456920" cy="4516560"/>
              <a:chOff x="7687080" y="-7560"/>
              <a:chExt cx="1456920" cy="4516560"/>
            </a:xfrm>
          </p:grpSpPr>
          <p:pic>
            <p:nvPicPr>
              <p:cNvPr id="275" name="Google Shape;275;p18"/>
              <p:cNvPicPr preferRelativeResize="0"/>
              <p:nvPr/>
            </p:nvPicPr>
            <p:blipFill rotWithShape="1">
              <a:blip r:embed="rId2">
                <a:alphaModFix/>
              </a:blip>
              <a:srcRect b="0" l="0" r="0" t="0"/>
              <a:stretch/>
            </p:blipFill>
            <p:spPr>
              <a:xfrm flipH="1">
                <a:off x="7995240" y="-7560"/>
                <a:ext cx="1148760" cy="4516560"/>
              </a:xfrm>
              <a:prstGeom prst="rect">
                <a:avLst/>
              </a:prstGeom>
              <a:noFill/>
              <a:ln>
                <a:noFill/>
              </a:ln>
            </p:spPr>
          </p:pic>
          <p:pic>
            <p:nvPicPr>
              <p:cNvPr id="276" name="Google Shape;276;p18"/>
              <p:cNvPicPr preferRelativeResize="0"/>
              <p:nvPr/>
            </p:nvPicPr>
            <p:blipFill rotWithShape="1">
              <a:blip r:embed="rId2">
                <a:alphaModFix/>
              </a:blip>
              <a:srcRect b="0" l="0" r="0" t="0"/>
              <a:stretch/>
            </p:blipFill>
            <p:spPr>
              <a:xfrm flipH="1">
                <a:off x="7687080" y="-7560"/>
                <a:ext cx="1148760" cy="4516560"/>
              </a:xfrm>
              <a:prstGeom prst="rect">
                <a:avLst/>
              </a:prstGeom>
              <a:noFill/>
              <a:ln>
                <a:noFill/>
              </a:ln>
            </p:spPr>
          </p:pic>
        </p:grpSp>
      </p:grpSp>
      <p:grpSp>
        <p:nvGrpSpPr>
          <p:cNvPr id="277" name="Google Shape;277;p18"/>
          <p:cNvGrpSpPr/>
          <p:nvPr/>
        </p:nvGrpSpPr>
        <p:grpSpPr>
          <a:xfrm>
            <a:off x="-69120" y="4083120"/>
            <a:ext cx="10186560" cy="4838400"/>
            <a:chOff x="-69120" y="4083120"/>
            <a:chExt cx="10186560" cy="4838400"/>
          </a:xfrm>
        </p:grpSpPr>
        <p:pic>
          <p:nvPicPr>
            <p:cNvPr id="278" name="Google Shape;278;p18"/>
            <p:cNvPicPr preferRelativeResize="0"/>
            <p:nvPr/>
          </p:nvPicPr>
          <p:blipFill rotWithShape="1">
            <a:blip r:embed="rId3">
              <a:alphaModFix/>
            </a:blip>
            <a:srcRect b="0" l="0" r="0" t="0"/>
            <a:stretch/>
          </p:blipFill>
          <p:spPr>
            <a:xfrm flipH="1">
              <a:off x="-69120" y="4083120"/>
              <a:ext cx="826920" cy="4838400"/>
            </a:xfrm>
            <a:prstGeom prst="rect">
              <a:avLst/>
            </a:prstGeom>
            <a:noFill/>
            <a:ln>
              <a:noFill/>
            </a:ln>
          </p:spPr>
        </p:pic>
        <p:pic>
          <p:nvPicPr>
            <p:cNvPr id="279" name="Google Shape;279;p18"/>
            <p:cNvPicPr preferRelativeResize="0"/>
            <p:nvPr/>
          </p:nvPicPr>
          <p:blipFill rotWithShape="1">
            <a:blip r:embed="rId4">
              <a:alphaModFix/>
            </a:blip>
            <a:srcRect b="0" l="0" r="0" t="0"/>
            <a:stretch/>
          </p:blipFill>
          <p:spPr>
            <a:xfrm>
              <a:off x="7743240" y="4509000"/>
              <a:ext cx="2374200" cy="633960"/>
            </a:xfrm>
            <a:prstGeom prst="rect">
              <a:avLst/>
            </a:prstGeom>
            <a:noFill/>
            <a:ln>
              <a:noFill/>
            </a:ln>
          </p:spPr>
        </p:pic>
      </p:gr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_4">
  <p:cSld name="CUSTOM_4">
    <p:bg>
      <p:bgPr>
        <a:solidFill>
          <a:schemeClr val="lt1"/>
        </a:solidFill>
      </p:bgPr>
    </p:bg>
    <p:spTree>
      <p:nvGrpSpPr>
        <p:cNvPr id="280" name="Shape 280"/>
        <p:cNvGrpSpPr/>
        <p:nvPr/>
      </p:nvGrpSpPr>
      <p:grpSpPr>
        <a:xfrm>
          <a:off x="0" y="0"/>
          <a:ext cx="0" cy="0"/>
          <a:chOff x="0" y="0"/>
          <a:chExt cx="0" cy="0"/>
        </a:xfrm>
      </p:grpSpPr>
      <p:sp>
        <p:nvSpPr>
          <p:cNvPr id="281" name="Google Shape;281;p19"/>
          <p:cNvSpPr txBox="1"/>
          <p:nvPr>
            <p:ph type="title"/>
          </p:nvPr>
        </p:nvSpPr>
        <p:spPr>
          <a:xfrm>
            <a:off x="2273400" y="616320"/>
            <a:ext cx="4596840" cy="64368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282" name="Google Shape;282;p19"/>
          <p:cNvGrpSpPr/>
          <p:nvPr/>
        </p:nvGrpSpPr>
        <p:grpSpPr>
          <a:xfrm>
            <a:off x="15120" y="-7560"/>
            <a:ext cx="9151920" cy="5142960"/>
            <a:chOff x="15120" y="-7560"/>
            <a:chExt cx="9151920" cy="5142960"/>
          </a:xfrm>
        </p:grpSpPr>
        <p:grpSp>
          <p:nvGrpSpPr>
            <p:cNvPr id="283" name="Google Shape;283;p19"/>
            <p:cNvGrpSpPr/>
            <p:nvPr/>
          </p:nvGrpSpPr>
          <p:grpSpPr>
            <a:xfrm>
              <a:off x="8219160" y="-7560"/>
              <a:ext cx="947880" cy="5142960"/>
              <a:chOff x="8219160" y="-7560"/>
              <a:chExt cx="947880" cy="5142960"/>
            </a:xfrm>
          </p:grpSpPr>
          <p:pic>
            <p:nvPicPr>
              <p:cNvPr id="284" name="Google Shape;284;p19"/>
              <p:cNvPicPr preferRelativeResize="0"/>
              <p:nvPr/>
            </p:nvPicPr>
            <p:blipFill rotWithShape="1">
              <a:blip r:embed="rId2">
                <a:alphaModFix/>
              </a:blip>
              <a:srcRect b="0" l="0" r="0" t="0"/>
              <a:stretch/>
            </p:blipFill>
            <p:spPr>
              <a:xfrm flipH="1">
                <a:off x="8419680" y="-7560"/>
                <a:ext cx="747360" cy="5142960"/>
              </a:xfrm>
              <a:prstGeom prst="rect">
                <a:avLst/>
              </a:prstGeom>
              <a:noFill/>
              <a:ln>
                <a:noFill/>
              </a:ln>
            </p:spPr>
          </p:pic>
          <p:pic>
            <p:nvPicPr>
              <p:cNvPr id="285" name="Google Shape;285;p19"/>
              <p:cNvPicPr preferRelativeResize="0"/>
              <p:nvPr/>
            </p:nvPicPr>
            <p:blipFill rotWithShape="1">
              <a:blip r:embed="rId2">
                <a:alphaModFix/>
              </a:blip>
              <a:srcRect b="0" l="0" r="0" t="0"/>
              <a:stretch/>
            </p:blipFill>
            <p:spPr>
              <a:xfrm flipH="1">
                <a:off x="8219160" y="-7560"/>
                <a:ext cx="747360" cy="5142960"/>
              </a:xfrm>
              <a:prstGeom prst="rect">
                <a:avLst/>
              </a:prstGeom>
              <a:noFill/>
              <a:ln>
                <a:noFill/>
              </a:ln>
            </p:spPr>
          </p:pic>
        </p:grpSp>
        <p:grpSp>
          <p:nvGrpSpPr>
            <p:cNvPr id="286" name="Google Shape;286;p19"/>
            <p:cNvGrpSpPr/>
            <p:nvPr/>
          </p:nvGrpSpPr>
          <p:grpSpPr>
            <a:xfrm>
              <a:off x="15120" y="-7560"/>
              <a:ext cx="947880" cy="5142960"/>
              <a:chOff x="15120" y="-7560"/>
              <a:chExt cx="947880" cy="5142960"/>
            </a:xfrm>
          </p:grpSpPr>
          <p:pic>
            <p:nvPicPr>
              <p:cNvPr id="287" name="Google Shape;287;p19"/>
              <p:cNvPicPr preferRelativeResize="0"/>
              <p:nvPr/>
            </p:nvPicPr>
            <p:blipFill rotWithShape="1">
              <a:blip r:embed="rId2">
                <a:alphaModFix/>
              </a:blip>
              <a:srcRect b="0" l="0" r="0" t="0"/>
              <a:stretch/>
            </p:blipFill>
            <p:spPr>
              <a:xfrm>
                <a:off x="15120" y="-7560"/>
                <a:ext cx="747360" cy="5142960"/>
              </a:xfrm>
              <a:prstGeom prst="rect">
                <a:avLst/>
              </a:prstGeom>
              <a:noFill/>
              <a:ln>
                <a:noFill/>
              </a:ln>
            </p:spPr>
          </p:pic>
          <p:pic>
            <p:nvPicPr>
              <p:cNvPr id="288" name="Google Shape;288;p19"/>
              <p:cNvPicPr preferRelativeResize="0"/>
              <p:nvPr/>
            </p:nvPicPr>
            <p:blipFill rotWithShape="1">
              <a:blip r:embed="rId2">
                <a:alphaModFix/>
              </a:blip>
              <a:srcRect b="0" l="0" r="0" t="0"/>
              <a:stretch/>
            </p:blipFill>
            <p:spPr>
              <a:xfrm>
                <a:off x="215640" y="-7560"/>
                <a:ext cx="747360" cy="5142960"/>
              </a:xfrm>
              <a:prstGeom prst="rect">
                <a:avLst/>
              </a:prstGeom>
              <a:noFill/>
              <a:ln>
                <a:noFill/>
              </a:ln>
            </p:spPr>
          </p:pic>
        </p:grpSp>
      </p:grpSp>
      <p:grpSp>
        <p:nvGrpSpPr>
          <p:cNvPr id="289" name="Google Shape;289;p19"/>
          <p:cNvGrpSpPr/>
          <p:nvPr/>
        </p:nvGrpSpPr>
        <p:grpSpPr>
          <a:xfrm>
            <a:off x="-1371960" y="-706320"/>
            <a:ext cx="10737720" cy="5627160"/>
            <a:chOff x="-1371960" y="-706320"/>
            <a:chExt cx="10737720" cy="5627160"/>
          </a:xfrm>
        </p:grpSpPr>
        <p:pic>
          <p:nvPicPr>
            <p:cNvPr id="290" name="Google Shape;290;p19"/>
            <p:cNvPicPr preferRelativeResize="0"/>
            <p:nvPr/>
          </p:nvPicPr>
          <p:blipFill rotWithShape="1">
            <a:blip r:embed="rId3">
              <a:alphaModFix/>
            </a:blip>
            <a:srcRect b="0" l="0" r="0" t="0"/>
            <a:stretch/>
          </p:blipFill>
          <p:spPr>
            <a:xfrm flipH="1">
              <a:off x="-1371960" y="4286880"/>
              <a:ext cx="2374200" cy="633960"/>
            </a:xfrm>
            <a:prstGeom prst="rect">
              <a:avLst/>
            </a:prstGeom>
            <a:noFill/>
            <a:ln>
              <a:noFill/>
            </a:ln>
          </p:spPr>
        </p:pic>
        <p:pic>
          <p:nvPicPr>
            <p:cNvPr id="291" name="Google Shape;291;p19"/>
            <p:cNvPicPr preferRelativeResize="0"/>
            <p:nvPr/>
          </p:nvPicPr>
          <p:blipFill rotWithShape="1">
            <a:blip r:embed="rId3">
              <a:alphaModFix/>
            </a:blip>
            <a:srcRect b="0" l="0" r="0" t="0"/>
            <a:stretch/>
          </p:blipFill>
          <p:spPr>
            <a:xfrm flipH="1" rot="5400000">
              <a:off x="7861680" y="163800"/>
              <a:ext cx="2374200" cy="633960"/>
            </a:xfrm>
            <a:prstGeom prst="rect">
              <a:avLst/>
            </a:prstGeom>
            <a:noFill/>
            <a:ln>
              <a:noFill/>
            </a:ln>
          </p:spPr>
        </p:pic>
      </p:gr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AND_BODY_1">
  <p:cSld name="TITLE_AND_BODY_1">
    <p:bg>
      <p:bgPr>
        <a:solidFill>
          <a:schemeClr val="lt1"/>
        </a:solidFill>
      </p:bgPr>
    </p:bg>
    <p:spTree>
      <p:nvGrpSpPr>
        <p:cNvPr id="292" name="Shape 292"/>
        <p:cNvGrpSpPr/>
        <p:nvPr/>
      </p:nvGrpSpPr>
      <p:grpSpPr>
        <a:xfrm>
          <a:off x="0" y="0"/>
          <a:ext cx="0" cy="0"/>
          <a:chOff x="0" y="0"/>
          <a:chExt cx="0" cy="0"/>
        </a:xfrm>
      </p:grpSpPr>
      <p:sp>
        <p:nvSpPr>
          <p:cNvPr id="293" name="Google Shape;293;p20"/>
          <p:cNvSpPr txBox="1"/>
          <p:nvPr>
            <p:ph type="title"/>
          </p:nvPr>
        </p:nvSpPr>
        <p:spPr>
          <a:xfrm>
            <a:off x="720000" y="444960"/>
            <a:ext cx="77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294" name="Google Shape;294;p20"/>
          <p:cNvSpPr txBox="1"/>
          <p:nvPr>
            <p:ph idx="1" type="body"/>
          </p:nvPr>
        </p:nvSpPr>
        <p:spPr>
          <a:xfrm>
            <a:off x="720000" y="1109520"/>
            <a:ext cx="7703640" cy="1946520"/>
          </a:xfrm>
          <a:prstGeom prst="rect">
            <a:avLst/>
          </a:prstGeom>
          <a:noFill/>
          <a:ln>
            <a:noFill/>
          </a:ln>
        </p:spPr>
        <p:txBody>
          <a:bodyPr anchorCtr="0" anchor="t" bIns="91425" lIns="91425" spcFirstLastPara="1" rIns="91425" wrap="square" tIns="91425">
            <a:no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295" name="Google Shape;295;p20"/>
          <p:cNvGrpSpPr/>
          <p:nvPr/>
        </p:nvGrpSpPr>
        <p:grpSpPr>
          <a:xfrm>
            <a:off x="-7560" y="-7560"/>
            <a:ext cx="9151560" cy="5142960"/>
            <a:chOff x="-7560" y="-7560"/>
            <a:chExt cx="9151560" cy="5142960"/>
          </a:xfrm>
        </p:grpSpPr>
        <p:grpSp>
          <p:nvGrpSpPr>
            <p:cNvPr id="296" name="Google Shape;296;p20"/>
            <p:cNvGrpSpPr/>
            <p:nvPr/>
          </p:nvGrpSpPr>
          <p:grpSpPr>
            <a:xfrm>
              <a:off x="-7560" y="-7560"/>
              <a:ext cx="947880" cy="5142960"/>
              <a:chOff x="-7560" y="-7560"/>
              <a:chExt cx="947880" cy="5142960"/>
            </a:xfrm>
          </p:grpSpPr>
          <p:pic>
            <p:nvPicPr>
              <p:cNvPr id="297" name="Google Shape;297;p20"/>
              <p:cNvPicPr preferRelativeResize="0"/>
              <p:nvPr/>
            </p:nvPicPr>
            <p:blipFill rotWithShape="1">
              <a:blip r:embed="rId2">
                <a:alphaModFix/>
              </a:blip>
              <a:srcRect b="0" l="0" r="0" t="0"/>
              <a:stretch/>
            </p:blipFill>
            <p:spPr>
              <a:xfrm>
                <a:off x="-7560" y="-7560"/>
                <a:ext cx="747360" cy="5142960"/>
              </a:xfrm>
              <a:prstGeom prst="rect">
                <a:avLst/>
              </a:prstGeom>
              <a:noFill/>
              <a:ln>
                <a:noFill/>
              </a:ln>
            </p:spPr>
          </p:pic>
          <p:pic>
            <p:nvPicPr>
              <p:cNvPr id="298" name="Google Shape;298;p20"/>
              <p:cNvPicPr preferRelativeResize="0"/>
              <p:nvPr/>
            </p:nvPicPr>
            <p:blipFill rotWithShape="1">
              <a:blip r:embed="rId2">
                <a:alphaModFix/>
              </a:blip>
              <a:srcRect b="0" l="0" r="0" t="0"/>
              <a:stretch/>
            </p:blipFill>
            <p:spPr>
              <a:xfrm>
                <a:off x="192960" y="-7560"/>
                <a:ext cx="747360" cy="5142960"/>
              </a:xfrm>
              <a:prstGeom prst="rect">
                <a:avLst/>
              </a:prstGeom>
              <a:noFill/>
              <a:ln>
                <a:noFill/>
              </a:ln>
            </p:spPr>
          </p:pic>
        </p:grpSp>
        <p:grpSp>
          <p:nvGrpSpPr>
            <p:cNvPr id="299" name="Google Shape;299;p20"/>
            <p:cNvGrpSpPr/>
            <p:nvPr/>
          </p:nvGrpSpPr>
          <p:grpSpPr>
            <a:xfrm>
              <a:off x="8196120" y="-7560"/>
              <a:ext cx="947880" cy="5142960"/>
              <a:chOff x="8196120" y="-7560"/>
              <a:chExt cx="947880" cy="5142960"/>
            </a:xfrm>
          </p:grpSpPr>
          <p:pic>
            <p:nvPicPr>
              <p:cNvPr id="300" name="Google Shape;300;p20"/>
              <p:cNvPicPr preferRelativeResize="0"/>
              <p:nvPr/>
            </p:nvPicPr>
            <p:blipFill rotWithShape="1">
              <a:blip r:embed="rId2">
                <a:alphaModFix/>
              </a:blip>
              <a:srcRect b="0" l="0" r="0" t="0"/>
              <a:stretch/>
            </p:blipFill>
            <p:spPr>
              <a:xfrm flipH="1">
                <a:off x="8396640" y="-7560"/>
                <a:ext cx="747360" cy="5142960"/>
              </a:xfrm>
              <a:prstGeom prst="rect">
                <a:avLst/>
              </a:prstGeom>
              <a:noFill/>
              <a:ln>
                <a:noFill/>
              </a:ln>
            </p:spPr>
          </p:pic>
          <p:pic>
            <p:nvPicPr>
              <p:cNvPr id="301" name="Google Shape;301;p20"/>
              <p:cNvPicPr preferRelativeResize="0"/>
              <p:nvPr/>
            </p:nvPicPr>
            <p:blipFill rotWithShape="1">
              <a:blip r:embed="rId2">
                <a:alphaModFix/>
              </a:blip>
              <a:srcRect b="0" l="0" r="0" t="0"/>
              <a:stretch/>
            </p:blipFill>
            <p:spPr>
              <a:xfrm flipH="1">
                <a:off x="8196120" y="-7560"/>
                <a:ext cx="747360" cy="5142960"/>
              </a:xfrm>
              <a:prstGeom prst="rect">
                <a:avLst/>
              </a:prstGeom>
              <a:noFill/>
              <a:ln>
                <a:noFill/>
              </a:ln>
            </p:spPr>
          </p:pic>
        </p:grpSp>
      </p:grpSp>
      <p:grpSp>
        <p:nvGrpSpPr>
          <p:cNvPr id="302" name="Google Shape;302;p20"/>
          <p:cNvGrpSpPr/>
          <p:nvPr/>
        </p:nvGrpSpPr>
        <p:grpSpPr>
          <a:xfrm>
            <a:off x="-206280" y="-706320"/>
            <a:ext cx="10737720" cy="5627160"/>
            <a:chOff x="-206280" y="-706320"/>
            <a:chExt cx="10737720" cy="5627160"/>
          </a:xfrm>
        </p:grpSpPr>
        <p:pic>
          <p:nvPicPr>
            <p:cNvPr id="303" name="Google Shape;303;p20"/>
            <p:cNvPicPr preferRelativeResize="0"/>
            <p:nvPr/>
          </p:nvPicPr>
          <p:blipFill rotWithShape="1">
            <a:blip r:embed="rId3">
              <a:alphaModFix/>
            </a:blip>
            <a:srcRect b="0" l="0" r="0" t="0"/>
            <a:stretch/>
          </p:blipFill>
          <p:spPr>
            <a:xfrm>
              <a:off x="8157240" y="4286880"/>
              <a:ext cx="2374200" cy="633960"/>
            </a:xfrm>
            <a:prstGeom prst="rect">
              <a:avLst/>
            </a:prstGeom>
            <a:noFill/>
            <a:ln>
              <a:noFill/>
            </a:ln>
          </p:spPr>
        </p:pic>
        <p:pic>
          <p:nvPicPr>
            <p:cNvPr id="304" name="Google Shape;304;p20"/>
            <p:cNvPicPr preferRelativeResize="0"/>
            <p:nvPr/>
          </p:nvPicPr>
          <p:blipFill rotWithShape="1">
            <a:blip r:embed="rId3">
              <a:alphaModFix/>
            </a:blip>
            <a:srcRect b="0" l="0" r="0" t="0"/>
            <a:stretch/>
          </p:blipFill>
          <p:spPr>
            <a:xfrm rot="-5400000">
              <a:off x="-1076400" y="163800"/>
              <a:ext cx="2374200" cy="633960"/>
            </a:xfrm>
            <a:prstGeom prst="rect">
              <a:avLst/>
            </a:prstGeom>
            <a:noFill/>
            <a:ln>
              <a:noFill/>
            </a:ln>
          </p:spPr>
        </p:pic>
      </p:gr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AND_TWO_COLUMNS_1">
  <p:cSld name="TITLE_AND_TWO_COLUMNS_1">
    <p:bg>
      <p:bgPr>
        <a:solidFill>
          <a:schemeClr val="lt1"/>
        </a:solidFill>
      </p:bgPr>
    </p:bg>
    <p:spTree>
      <p:nvGrpSpPr>
        <p:cNvPr id="305" name="Shape 305"/>
        <p:cNvGrpSpPr/>
        <p:nvPr/>
      </p:nvGrpSpPr>
      <p:grpSpPr>
        <a:xfrm>
          <a:off x="0" y="0"/>
          <a:ext cx="0" cy="0"/>
          <a:chOff x="0" y="0"/>
          <a:chExt cx="0" cy="0"/>
        </a:xfrm>
      </p:grpSpPr>
      <p:sp>
        <p:nvSpPr>
          <p:cNvPr id="306" name="Google Shape;306;p21"/>
          <p:cNvSpPr txBox="1"/>
          <p:nvPr>
            <p:ph type="title"/>
          </p:nvPr>
        </p:nvSpPr>
        <p:spPr>
          <a:xfrm>
            <a:off x="720000" y="444960"/>
            <a:ext cx="77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307" name="Google Shape;307;p21"/>
          <p:cNvGrpSpPr/>
          <p:nvPr/>
        </p:nvGrpSpPr>
        <p:grpSpPr>
          <a:xfrm>
            <a:off x="-9720" y="-7560"/>
            <a:ext cx="9151560" cy="5142960"/>
            <a:chOff x="-9720" y="-7560"/>
            <a:chExt cx="9151560" cy="5142960"/>
          </a:xfrm>
        </p:grpSpPr>
        <p:grpSp>
          <p:nvGrpSpPr>
            <p:cNvPr id="308" name="Google Shape;308;p21"/>
            <p:cNvGrpSpPr/>
            <p:nvPr/>
          </p:nvGrpSpPr>
          <p:grpSpPr>
            <a:xfrm>
              <a:off x="7757280" y="539640"/>
              <a:ext cx="1384560" cy="4595760"/>
              <a:chOff x="7757280" y="539640"/>
              <a:chExt cx="1384560" cy="4595760"/>
            </a:xfrm>
          </p:grpSpPr>
          <p:pic>
            <p:nvPicPr>
              <p:cNvPr id="309" name="Google Shape;309;p21"/>
              <p:cNvPicPr preferRelativeResize="0"/>
              <p:nvPr/>
            </p:nvPicPr>
            <p:blipFill rotWithShape="1">
              <a:blip r:embed="rId2">
                <a:alphaModFix/>
              </a:blip>
              <a:srcRect b="0" l="0" r="0" t="0"/>
              <a:stretch/>
            </p:blipFill>
            <p:spPr>
              <a:xfrm flipH="1">
                <a:off x="8049960" y="539640"/>
                <a:ext cx="1091880" cy="4595760"/>
              </a:xfrm>
              <a:prstGeom prst="rect">
                <a:avLst/>
              </a:prstGeom>
              <a:noFill/>
              <a:ln>
                <a:noFill/>
              </a:ln>
            </p:spPr>
          </p:pic>
          <p:pic>
            <p:nvPicPr>
              <p:cNvPr id="310" name="Google Shape;310;p21"/>
              <p:cNvPicPr preferRelativeResize="0"/>
              <p:nvPr/>
            </p:nvPicPr>
            <p:blipFill rotWithShape="1">
              <a:blip r:embed="rId2">
                <a:alphaModFix/>
              </a:blip>
              <a:srcRect b="0" l="0" r="0" t="0"/>
              <a:stretch/>
            </p:blipFill>
            <p:spPr>
              <a:xfrm flipH="1">
                <a:off x="7757280" y="539640"/>
                <a:ext cx="1091880" cy="4595760"/>
              </a:xfrm>
              <a:prstGeom prst="rect">
                <a:avLst/>
              </a:prstGeom>
              <a:noFill/>
              <a:ln>
                <a:noFill/>
              </a:ln>
            </p:spPr>
          </p:pic>
        </p:grpSp>
        <p:grpSp>
          <p:nvGrpSpPr>
            <p:cNvPr id="311" name="Google Shape;311;p21"/>
            <p:cNvGrpSpPr/>
            <p:nvPr/>
          </p:nvGrpSpPr>
          <p:grpSpPr>
            <a:xfrm>
              <a:off x="-9720" y="-7560"/>
              <a:ext cx="1384560" cy="4496760"/>
              <a:chOff x="-9720" y="-7560"/>
              <a:chExt cx="1384560" cy="4496760"/>
            </a:xfrm>
          </p:grpSpPr>
          <p:pic>
            <p:nvPicPr>
              <p:cNvPr id="312" name="Google Shape;312;p21"/>
              <p:cNvPicPr preferRelativeResize="0"/>
              <p:nvPr/>
            </p:nvPicPr>
            <p:blipFill rotWithShape="1">
              <a:blip r:embed="rId2">
                <a:alphaModFix/>
              </a:blip>
              <a:srcRect b="0" l="0" r="0" t="0"/>
              <a:stretch/>
            </p:blipFill>
            <p:spPr>
              <a:xfrm>
                <a:off x="-9720" y="-7560"/>
                <a:ext cx="1091880" cy="4496760"/>
              </a:xfrm>
              <a:prstGeom prst="rect">
                <a:avLst/>
              </a:prstGeom>
              <a:noFill/>
              <a:ln>
                <a:noFill/>
              </a:ln>
            </p:spPr>
          </p:pic>
          <p:pic>
            <p:nvPicPr>
              <p:cNvPr id="313" name="Google Shape;313;p21"/>
              <p:cNvPicPr preferRelativeResize="0"/>
              <p:nvPr/>
            </p:nvPicPr>
            <p:blipFill rotWithShape="1">
              <a:blip r:embed="rId2">
                <a:alphaModFix/>
              </a:blip>
              <a:srcRect b="0" l="0" r="0" t="0"/>
              <a:stretch/>
            </p:blipFill>
            <p:spPr>
              <a:xfrm>
                <a:off x="282960" y="-7560"/>
                <a:ext cx="1091880" cy="4496760"/>
              </a:xfrm>
              <a:prstGeom prst="rect">
                <a:avLst/>
              </a:prstGeom>
              <a:noFill/>
              <a:ln>
                <a:noFill/>
              </a:ln>
            </p:spPr>
          </p:pic>
        </p:grpSp>
      </p:grpSp>
      <p:grpSp>
        <p:nvGrpSpPr>
          <p:cNvPr id="314" name="Google Shape;314;p21"/>
          <p:cNvGrpSpPr/>
          <p:nvPr/>
        </p:nvGrpSpPr>
        <p:grpSpPr>
          <a:xfrm>
            <a:off x="-1053540" y="-287460"/>
            <a:ext cx="12688560" cy="5603400"/>
            <a:chOff x="-1053540" y="-287460"/>
            <a:chExt cx="12688560" cy="5603400"/>
          </a:xfrm>
        </p:grpSpPr>
        <p:pic>
          <p:nvPicPr>
            <p:cNvPr id="315" name="Google Shape;315;p21"/>
            <p:cNvPicPr preferRelativeResize="0"/>
            <p:nvPr/>
          </p:nvPicPr>
          <p:blipFill rotWithShape="1">
            <a:blip r:embed="rId3">
              <a:alphaModFix/>
            </a:blip>
            <a:srcRect b="0" l="0" r="0" t="0"/>
            <a:stretch/>
          </p:blipFill>
          <p:spPr>
            <a:xfrm flipH="1" rot="-5400000">
              <a:off x="952200" y="2483280"/>
              <a:ext cx="826920" cy="4838400"/>
            </a:xfrm>
            <a:prstGeom prst="rect">
              <a:avLst/>
            </a:prstGeom>
            <a:noFill/>
            <a:ln>
              <a:noFill/>
            </a:ln>
          </p:spPr>
        </p:pic>
        <p:pic>
          <p:nvPicPr>
            <p:cNvPr id="316" name="Google Shape;316;p21"/>
            <p:cNvPicPr preferRelativeResize="0"/>
            <p:nvPr/>
          </p:nvPicPr>
          <p:blipFill rotWithShape="1">
            <a:blip r:embed="rId3">
              <a:alphaModFix/>
            </a:blip>
            <a:srcRect b="0" l="0" r="0" t="0"/>
            <a:stretch/>
          </p:blipFill>
          <p:spPr>
            <a:xfrm flipH="1" rot="-5400000">
              <a:off x="8802360" y="-2293200"/>
              <a:ext cx="826920" cy="4838400"/>
            </a:xfrm>
            <a:prstGeom prst="rect">
              <a:avLst/>
            </a:prstGeom>
            <a:noFill/>
            <a:ln>
              <a:noFill/>
            </a:ln>
          </p:spPr>
        </p:pic>
      </p:grpSp>
      <p:grpSp>
        <p:nvGrpSpPr>
          <p:cNvPr id="317" name="Google Shape;317;p21"/>
          <p:cNvGrpSpPr/>
          <p:nvPr/>
        </p:nvGrpSpPr>
        <p:grpSpPr>
          <a:xfrm>
            <a:off x="7009560" y="4603320"/>
            <a:ext cx="1590120" cy="1590120"/>
            <a:chOff x="7009560" y="4603320"/>
            <a:chExt cx="1590120" cy="1590120"/>
          </a:xfrm>
        </p:grpSpPr>
        <p:sp>
          <p:nvSpPr>
            <p:cNvPr id="318" name="Google Shape;318;p21"/>
            <p:cNvSpPr/>
            <p:nvPr/>
          </p:nvSpPr>
          <p:spPr>
            <a:xfrm flipH="1">
              <a:off x="7009560" y="460332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319" name="Google Shape;319;p21"/>
            <p:cNvSpPr/>
            <p:nvPr/>
          </p:nvSpPr>
          <p:spPr>
            <a:xfrm flipH="1">
              <a:off x="7170840" y="476532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AND_TWO_COLUMNS_1_1">
  <p:cSld name="TITLE_AND_TWO_COLUMNS_1_1">
    <p:bg>
      <p:bgPr>
        <a:solidFill>
          <a:schemeClr val="lt1"/>
        </a:solidFill>
      </p:bgPr>
    </p:bg>
    <p:spTree>
      <p:nvGrpSpPr>
        <p:cNvPr id="320" name="Shape 320"/>
        <p:cNvGrpSpPr/>
        <p:nvPr/>
      </p:nvGrpSpPr>
      <p:grpSpPr>
        <a:xfrm>
          <a:off x="0" y="0"/>
          <a:ext cx="0" cy="0"/>
          <a:chOff x="0" y="0"/>
          <a:chExt cx="0" cy="0"/>
        </a:xfrm>
      </p:grpSpPr>
      <p:sp>
        <p:nvSpPr>
          <p:cNvPr id="321" name="Google Shape;321;p22"/>
          <p:cNvSpPr txBox="1"/>
          <p:nvPr>
            <p:ph type="title"/>
          </p:nvPr>
        </p:nvSpPr>
        <p:spPr>
          <a:xfrm>
            <a:off x="720000" y="444960"/>
            <a:ext cx="77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322" name="Google Shape;322;p22"/>
          <p:cNvGrpSpPr/>
          <p:nvPr/>
        </p:nvGrpSpPr>
        <p:grpSpPr>
          <a:xfrm>
            <a:off x="-7560" y="-7920"/>
            <a:ext cx="9151560" cy="5142960"/>
            <a:chOff x="-7560" y="-7920"/>
            <a:chExt cx="9151560" cy="5142960"/>
          </a:xfrm>
        </p:grpSpPr>
        <p:grpSp>
          <p:nvGrpSpPr>
            <p:cNvPr id="323" name="Google Shape;323;p22"/>
            <p:cNvGrpSpPr/>
            <p:nvPr/>
          </p:nvGrpSpPr>
          <p:grpSpPr>
            <a:xfrm>
              <a:off x="-7560" y="-7920"/>
              <a:ext cx="1384560" cy="5142960"/>
              <a:chOff x="-7560" y="-7920"/>
              <a:chExt cx="1384560" cy="5142960"/>
            </a:xfrm>
          </p:grpSpPr>
          <p:pic>
            <p:nvPicPr>
              <p:cNvPr id="324" name="Google Shape;324;p22"/>
              <p:cNvPicPr preferRelativeResize="0"/>
              <p:nvPr/>
            </p:nvPicPr>
            <p:blipFill rotWithShape="1">
              <a:blip r:embed="rId2">
                <a:alphaModFix/>
              </a:blip>
              <a:srcRect b="0" l="0" r="0" t="0"/>
              <a:stretch/>
            </p:blipFill>
            <p:spPr>
              <a:xfrm>
                <a:off x="-7560" y="-7920"/>
                <a:ext cx="1091880" cy="5142960"/>
              </a:xfrm>
              <a:prstGeom prst="rect">
                <a:avLst/>
              </a:prstGeom>
              <a:noFill/>
              <a:ln>
                <a:noFill/>
              </a:ln>
            </p:spPr>
          </p:pic>
          <p:pic>
            <p:nvPicPr>
              <p:cNvPr id="325" name="Google Shape;325;p22"/>
              <p:cNvPicPr preferRelativeResize="0"/>
              <p:nvPr/>
            </p:nvPicPr>
            <p:blipFill rotWithShape="1">
              <a:blip r:embed="rId2">
                <a:alphaModFix/>
              </a:blip>
              <a:srcRect b="0" l="0" r="0" t="0"/>
              <a:stretch/>
            </p:blipFill>
            <p:spPr>
              <a:xfrm>
                <a:off x="285120" y="-7920"/>
                <a:ext cx="1091880" cy="5142960"/>
              </a:xfrm>
              <a:prstGeom prst="rect">
                <a:avLst/>
              </a:prstGeom>
              <a:noFill/>
              <a:ln>
                <a:noFill/>
              </a:ln>
            </p:spPr>
          </p:pic>
        </p:grpSp>
        <p:grpSp>
          <p:nvGrpSpPr>
            <p:cNvPr id="326" name="Google Shape;326;p22"/>
            <p:cNvGrpSpPr/>
            <p:nvPr/>
          </p:nvGrpSpPr>
          <p:grpSpPr>
            <a:xfrm>
              <a:off x="7759440" y="519120"/>
              <a:ext cx="1384560" cy="4615920"/>
              <a:chOff x="7759440" y="519120"/>
              <a:chExt cx="1384560" cy="4615920"/>
            </a:xfrm>
          </p:grpSpPr>
          <p:pic>
            <p:nvPicPr>
              <p:cNvPr id="327" name="Google Shape;327;p22"/>
              <p:cNvPicPr preferRelativeResize="0"/>
              <p:nvPr/>
            </p:nvPicPr>
            <p:blipFill rotWithShape="1">
              <a:blip r:embed="rId2">
                <a:alphaModFix/>
              </a:blip>
              <a:srcRect b="0" l="0" r="0" t="0"/>
              <a:stretch/>
            </p:blipFill>
            <p:spPr>
              <a:xfrm flipH="1">
                <a:off x="8052120" y="519120"/>
                <a:ext cx="1091880" cy="4615920"/>
              </a:xfrm>
              <a:prstGeom prst="rect">
                <a:avLst/>
              </a:prstGeom>
              <a:noFill/>
              <a:ln>
                <a:noFill/>
              </a:ln>
            </p:spPr>
          </p:pic>
          <p:pic>
            <p:nvPicPr>
              <p:cNvPr id="328" name="Google Shape;328;p22"/>
              <p:cNvPicPr preferRelativeResize="0"/>
              <p:nvPr/>
            </p:nvPicPr>
            <p:blipFill rotWithShape="1">
              <a:blip r:embed="rId2">
                <a:alphaModFix/>
              </a:blip>
              <a:srcRect b="0" l="0" r="0" t="0"/>
              <a:stretch/>
            </p:blipFill>
            <p:spPr>
              <a:xfrm flipH="1">
                <a:off x="7759440" y="519120"/>
                <a:ext cx="1091880" cy="4615920"/>
              </a:xfrm>
              <a:prstGeom prst="rect">
                <a:avLst/>
              </a:prstGeom>
              <a:noFill/>
              <a:ln>
                <a:noFill/>
              </a:ln>
            </p:spPr>
          </p:pic>
        </p:grpSp>
      </p:grpSp>
      <p:grpSp>
        <p:nvGrpSpPr>
          <p:cNvPr id="329" name="Google Shape;329;p22"/>
          <p:cNvGrpSpPr/>
          <p:nvPr/>
        </p:nvGrpSpPr>
        <p:grpSpPr>
          <a:xfrm>
            <a:off x="160560" y="-114840"/>
            <a:ext cx="10818720" cy="5484960"/>
            <a:chOff x="160560" y="-114840"/>
            <a:chExt cx="10818720" cy="5484960"/>
          </a:xfrm>
        </p:grpSpPr>
        <p:pic>
          <p:nvPicPr>
            <p:cNvPr id="330" name="Google Shape;330;p22"/>
            <p:cNvPicPr preferRelativeResize="0"/>
            <p:nvPr/>
          </p:nvPicPr>
          <p:blipFill rotWithShape="1">
            <a:blip r:embed="rId3">
              <a:alphaModFix/>
            </a:blip>
            <a:srcRect b="0" l="0" r="0" t="0"/>
            <a:stretch/>
          </p:blipFill>
          <p:spPr>
            <a:xfrm rot="5400000">
              <a:off x="-709560" y="3866040"/>
              <a:ext cx="2374200" cy="633960"/>
            </a:xfrm>
            <a:prstGeom prst="rect">
              <a:avLst/>
            </a:prstGeom>
            <a:noFill/>
            <a:ln>
              <a:noFill/>
            </a:ln>
          </p:spPr>
        </p:pic>
        <p:pic>
          <p:nvPicPr>
            <p:cNvPr id="331" name="Google Shape;331;p22"/>
            <p:cNvPicPr preferRelativeResize="0"/>
            <p:nvPr/>
          </p:nvPicPr>
          <p:blipFill rotWithShape="1">
            <a:blip r:embed="rId4">
              <a:alphaModFix/>
            </a:blip>
            <a:srcRect b="0" l="0" r="0" t="0"/>
            <a:stretch/>
          </p:blipFill>
          <p:spPr>
            <a:xfrm flipH="1" rot="5400000">
              <a:off x="8807040" y="-1653120"/>
              <a:ext cx="633960" cy="3710520"/>
            </a:xfrm>
            <a:prstGeom prst="rect">
              <a:avLst/>
            </a:prstGeom>
            <a:noFill/>
            <a:ln>
              <a:noFill/>
            </a:ln>
          </p:spPr>
        </p:pic>
      </p:gr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_6">
  <p:cSld name="CUSTOM_6">
    <p:bg>
      <p:bgPr>
        <a:solidFill>
          <a:schemeClr val="lt1"/>
        </a:solidFill>
      </p:bgPr>
    </p:bg>
    <p:spTree>
      <p:nvGrpSpPr>
        <p:cNvPr id="332" name="Shape 332"/>
        <p:cNvGrpSpPr/>
        <p:nvPr/>
      </p:nvGrpSpPr>
      <p:grpSpPr>
        <a:xfrm>
          <a:off x="0" y="0"/>
          <a:ext cx="0" cy="0"/>
          <a:chOff x="0" y="0"/>
          <a:chExt cx="0" cy="0"/>
        </a:xfrm>
      </p:grpSpPr>
      <p:sp>
        <p:nvSpPr>
          <p:cNvPr id="333" name="Google Shape;333;p23"/>
          <p:cNvSpPr txBox="1"/>
          <p:nvPr>
            <p:ph type="title"/>
          </p:nvPr>
        </p:nvSpPr>
        <p:spPr>
          <a:xfrm>
            <a:off x="720000" y="444960"/>
            <a:ext cx="77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334" name="Google Shape;334;p23"/>
          <p:cNvGrpSpPr/>
          <p:nvPr/>
        </p:nvGrpSpPr>
        <p:grpSpPr>
          <a:xfrm>
            <a:off x="-7560" y="-7560"/>
            <a:ext cx="9151560" cy="5142960"/>
            <a:chOff x="-7560" y="-7560"/>
            <a:chExt cx="9151560" cy="5142960"/>
          </a:xfrm>
        </p:grpSpPr>
        <p:grpSp>
          <p:nvGrpSpPr>
            <p:cNvPr id="335" name="Google Shape;335;p23"/>
            <p:cNvGrpSpPr/>
            <p:nvPr/>
          </p:nvGrpSpPr>
          <p:grpSpPr>
            <a:xfrm>
              <a:off x="-7560" y="-7560"/>
              <a:ext cx="947880" cy="5142960"/>
              <a:chOff x="-7560" y="-7560"/>
              <a:chExt cx="947880" cy="5142960"/>
            </a:xfrm>
          </p:grpSpPr>
          <p:pic>
            <p:nvPicPr>
              <p:cNvPr id="336" name="Google Shape;336;p23"/>
              <p:cNvPicPr preferRelativeResize="0"/>
              <p:nvPr/>
            </p:nvPicPr>
            <p:blipFill rotWithShape="1">
              <a:blip r:embed="rId2">
                <a:alphaModFix/>
              </a:blip>
              <a:srcRect b="0" l="0" r="0" t="0"/>
              <a:stretch/>
            </p:blipFill>
            <p:spPr>
              <a:xfrm>
                <a:off x="-7560" y="-7560"/>
                <a:ext cx="747360" cy="5142960"/>
              </a:xfrm>
              <a:prstGeom prst="rect">
                <a:avLst/>
              </a:prstGeom>
              <a:noFill/>
              <a:ln>
                <a:noFill/>
              </a:ln>
            </p:spPr>
          </p:pic>
          <p:pic>
            <p:nvPicPr>
              <p:cNvPr id="337" name="Google Shape;337;p23"/>
              <p:cNvPicPr preferRelativeResize="0"/>
              <p:nvPr/>
            </p:nvPicPr>
            <p:blipFill rotWithShape="1">
              <a:blip r:embed="rId2">
                <a:alphaModFix/>
              </a:blip>
              <a:srcRect b="0" l="0" r="0" t="0"/>
              <a:stretch/>
            </p:blipFill>
            <p:spPr>
              <a:xfrm>
                <a:off x="192960" y="-7560"/>
                <a:ext cx="747360" cy="5142960"/>
              </a:xfrm>
              <a:prstGeom prst="rect">
                <a:avLst/>
              </a:prstGeom>
              <a:noFill/>
              <a:ln>
                <a:noFill/>
              </a:ln>
            </p:spPr>
          </p:pic>
        </p:grpSp>
        <p:grpSp>
          <p:nvGrpSpPr>
            <p:cNvPr id="338" name="Google Shape;338;p23"/>
            <p:cNvGrpSpPr/>
            <p:nvPr/>
          </p:nvGrpSpPr>
          <p:grpSpPr>
            <a:xfrm>
              <a:off x="8196120" y="-7560"/>
              <a:ext cx="947880" cy="5142960"/>
              <a:chOff x="8196120" y="-7560"/>
              <a:chExt cx="947880" cy="5142960"/>
            </a:xfrm>
          </p:grpSpPr>
          <p:pic>
            <p:nvPicPr>
              <p:cNvPr id="339" name="Google Shape;339;p23"/>
              <p:cNvPicPr preferRelativeResize="0"/>
              <p:nvPr/>
            </p:nvPicPr>
            <p:blipFill rotWithShape="1">
              <a:blip r:embed="rId2">
                <a:alphaModFix/>
              </a:blip>
              <a:srcRect b="0" l="0" r="0" t="0"/>
              <a:stretch/>
            </p:blipFill>
            <p:spPr>
              <a:xfrm flipH="1">
                <a:off x="8396640" y="-7560"/>
                <a:ext cx="747360" cy="5142960"/>
              </a:xfrm>
              <a:prstGeom prst="rect">
                <a:avLst/>
              </a:prstGeom>
              <a:noFill/>
              <a:ln>
                <a:noFill/>
              </a:ln>
            </p:spPr>
          </p:pic>
          <p:pic>
            <p:nvPicPr>
              <p:cNvPr id="340" name="Google Shape;340;p23"/>
              <p:cNvPicPr preferRelativeResize="0"/>
              <p:nvPr/>
            </p:nvPicPr>
            <p:blipFill rotWithShape="1">
              <a:blip r:embed="rId2">
                <a:alphaModFix/>
              </a:blip>
              <a:srcRect b="0" l="0" r="0" t="0"/>
              <a:stretch/>
            </p:blipFill>
            <p:spPr>
              <a:xfrm flipH="1">
                <a:off x="8196120" y="-7560"/>
                <a:ext cx="747360" cy="5142960"/>
              </a:xfrm>
              <a:prstGeom prst="rect">
                <a:avLst/>
              </a:prstGeom>
              <a:noFill/>
              <a:ln>
                <a:noFill/>
              </a:ln>
            </p:spPr>
          </p:pic>
        </p:grpSp>
      </p:grpSp>
      <p:grpSp>
        <p:nvGrpSpPr>
          <p:cNvPr id="341" name="Google Shape;341;p23"/>
          <p:cNvGrpSpPr/>
          <p:nvPr/>
        </p:nvGrpSpPr>
        <p:grpSpPr>
          <a:xfrm>
            <a:off x="-206280" y="-706320"/>
            <a:ext cx="10737720" cy="5627160"/>
            <a:chOff x="-206280" y="-706320"/>
            <a:chExt cx="10737720" cy="5627160"/>
          </a:xfrm>
        </p:grpSpPr>
        <p:pic>
          <p:nvPicPr>
            <p:cNvPr id="342" name="Google Shape;342;p23"/>
            <p:cNvPicPr preferRelativeResize="0"/>
            <p:nvPr/>
          </p:nvPicPr>
          <p:blipFill rotWithShape="1">
            <a:blip r:embed="rId3">
              <a:alphaModFix/>
            </a:blip>
            <a:srcRect b="0" l="0" r="0" t="0"/>
            <a:stretch/>
          </p:blipFill>
          <p:spPr>
            <a:xfrm>
              <a:off x="8157240" y="4286880"/>
              <a:ext cx="2374200" cy="633960"/>
            </a:xfrm>
            <a:prstGeom prst="rect">
              <a:avLst/>
            </a:prstGeom>
            <a:noFill/>
            <a:ln>
              <a:noFill/>
            </a:ln>
          </p:spPr>
        </p:pic>
        <p:pic>
          <p:nvPicPr>
            <p:cNvPr id="343" name="Google Shape;343;p23"/>
            <p:cNvPicPr preferRelativeResize="0"/>
            <p:nvPr/>
          </p:nvPicPr>
          <p:blipFill rotWithShape="1">
            <a:blip r:embed="rId3">
              <a:alphaModFix/>
            </a:blip>
            <a:srcRect b="0" l="0" r="0" t="0"/>
            <a:stretch/>
          </p:blipFill>
          <p:spPr>
            <a:xfrm rot="-5400000">
              <a:off x="-1076400" y="163800"/>
              <a:ext cx="2374200" cy="633960"/>
            </a:xfrm>
            <a:prstGeom prst="rect">
              <a:avLst/>
            </a:prstGeom>
            <a:noFill/>
            <a:ln>
              <a:noFill/>
            </a:ln>
          </p:spPr>
        </p:pic>
      </p:gr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_5">
  <p:cSld name="CUSTOM_5">
    <p:bg>
      <p:bgPr>
        <a:solidFill>
          <a:schemeClr val="lt1"/>
        </a:solidFill>
      </p:bgPr>
    </p:bg>
    <p:spTree>
      <p:nvGrpSpPr>
        <p:cNvPr id="344" name="Shape 344"/>
        <p:cNvGrpSpPr/>
        <p:nvPr/>
      </p:nvGrpSpPr>
      <p:grpSpPr>
        <a:xfrm>
          <a:off x="0" y="0"/>
          <a:ext cx="0" cy="0"/>
          <a:chOff x="0" y="0"/>
          <a:chExt cx="0" cy="0"/>
        </a:xfrm>
      </p:grpSpPr>
      <p:sp>
        <p:nvSpPr>
          <p:cNvPr id="345" name="Google Shape;345;p24"/>
          <p:cNvSpPr txBox="1"/>
          <p:nvPr>
            <p:ph type="title"/>
          </p:nvPr>
        </p:nvSpPr>
        <p:spPr>
          <a:xfrm>
            <a:off x="720000" y="444960"/>
            <a:ext cx="77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346" name="Google Shape;346;p24"/>
          <p:cNvGrpSpPr/>
          <p:nvPr/>
        </p:nvGrpSpPr>
        <p:grpSpPr>
          <a:xfrm>
            <a:off x="-9720" y="-7560"/>
            <a:ext cx="9151560" cy="5142960"/>
            <a:chOff x="-9720" y="-7560"/>
            <a:chExt cx="9151560" cy="5142960"/>
          </a:xfrm>
        </p:grpSpPr>
        <p:grpSp>
          <p:nvGrpSpPr>
            <p:cNvPr id="347" name="Google Shape;347;p24"/>
            <p:cNvGrpSpPr/>
            <p:nvPr/>
          </p:nvGrpSpPr>
          <p:grpSpPr>
            <a:xfrm>
              <a:off x="7757280" y="539640"/>
              <a:ext cx="1384560" cy="4595760"/>
              <a:chOff x="7757280" y="539640"/>
              <a:chExt cx="1384560" cy="4595760"/>
            </a:xfrm>
          </p:grpSpPr>
          <p:pic>
            <p:nvPicPr>
              <p:cNvPr id="348" name="Google Shape;348;p24"/>
              <p:cNvPicPr preferRelativeResize="0"/>
              <p:nvPr/>
            </p:nvPicPr>
            <p:blipFill rotWithShape="1">
              <a:blip r:embed="rId2">
                <a:alphaModFix/>
              </a:blip>
              <a:srcRect b="0" l="0" r="0" t="0"/>
              <a:stretch/>
            </p:blipFill>
            <p:spPr>
              <a:xfrm flipH="1">
                <a:off x="8049960" y="539640"/>
                <a:ext cx="1091880" cy="4595760"/>
              </a:xfrm>
              <a:prstGeom prst="rect">
                <a:avLst/>
              </a:prstGeom>
              <a:noFill/>
              <a:ln>
                <a:noFill/>
              </a:ln>
            </p:spPr>
          </p:pic>
          <p:pic>
            <p:nvPicPr>
              <p:cNvPr id="349" name="Google Shape;349;p24"/>
              <p:cNvPicPr preferRelativeResize="0"/>
              <p:nvPr/>
            </p:nvPicPr>
            <p:blipFill rotWithShape="1">
              <a:blip r:embed="rId2">
                <a:alphaModFix/>
              </a:blip>
              <a:srcRect b="0" l="0" r="0" t="0"/>
              <a:stretch/>
            </p:blipFill>
            <p:spPr>
              <a:xfrm flipH="1">
                <a:off x="7757280" y="539640"/>
                <a:ext cx="1091880" cy="4595760"/>
              </a:xfrm>
              <a:prstGeom prst="rect">
                <a:avLst/>
              </a:prstGeom>
              <a:noFill/>
              <a:ln>
                <a:noFill/>
              </a:ln>
            </p:spPr>
          </p:pic>
        </p:grpSp>
        <p:grpSp>
          <p:nvGrpSpPr>
            <p:cNvPr id="350" name="Google Shape;350;p24"/>
            <p:cNvGrpSpPr/>
            <p:nvPr/>
          </p:nvGrpSpPr>
          <p:grpSpPr>
            <a:xfrm>
              <a:off x="-9720" y="-7560"/>
              <a:ext cx="1384560" cy="4496760"/>
              <a:chOff x="-9720" y="-7560"/>
              <a:chExt cx="1384560" cy="4496760"/>
            </a:xfrm>
          </p:grpSpPr>
          <p:pic>
            <p:nvPicPr>
              <p:cNvPr id="351" name="Google Shape;351;p24"/>
              <p:cNvPicPr preferRelativeResize="0"/>
              <p:nvPr/>
            </p:nvPicPr>
            <p:blipFill rotWithShape="1">
              <a:blip r:embed="rId2">
                <a:alphaModFix/>
              </a:blip>
              <a:srcRect b="0" l="0" r="0" t="0"/>
              <a:stretch/>
            </p:blipFill>
            <p:spPr>
              <a:xfrm>
                <a:off x="-9720" y="-7560"/>
                <a:ext cx="1091880" cy="4496760"/>
              </a:xfrm>
              <a:prstGeom prst="rect">
                <a:avLst/>
              </a:prstGeom>
              <a:noFill/>
              <a:ln>
                <a:noFill/>
              </a:ln>
            </p:spPr>
          </p:pic>
          <p:pic>
            <p:nvPicPr>
              <p:cNvPr id="352" name="Google Shape;352;p24"/>
              <p:cNvPicPr preferRelativeResize="0"/>
              <p:nvPr/>
            </p:nvPicPr>
            <p:blipFill rotWithShape="1">
              <a:blip r:embed="rId2">
                <a:alphaModFix/>
              </a:blip>
              <a:srcRect b="0" l="0" r="0" t="0"/>
              <a:stretch/>
            </p:blipFill>
            <p:spPr>
              <a:xfrm>
                <a:off x="282960" y="-7560"/>
                <a:ext cx="1091880" cy="4496760"/>
              </a:xfrm>
              <a:prstGeom prst="rect">
                <a:avLst/>
              </a:prstGeom>
              <a:noFill/>
              <a:ln>
                <a:noFill/>
              </a:ln>
            </p:spPr>
          </p:pic>
        </p:grpSp>
      </p:grpSp>
      <p:grpSp>
        <p:nvGrpSpPr>
          <p:cNvPr id="353" name="Google Shape;353;p24"/>
          <p:cNvGrpSpPr/>
          <p:nvPr/>
        </p:nvGrpSpPr>
        <p:grpSpPr>
          <a:xfrm>
            <a:off x="-1053540" y="-287460"/>
            <a:ext cx="12688560" cy="5603400"/>
            <a:chOff x="-1053540" y="-287460"/>
            <a:chExt cx="12688560" cy="5603400"/>
          </a:xfrm>
        </p:grpSpPr>
        <p:pic>
          <p:nvPicPr>
            <p:cNvPr id="354" name="Google Shape;354;p24"/>
            <p:cNvPicPr preferRelativeResize="0"/>
            <p:nvPr/>
          </p:nvPicPr>
          <p:blipFill rotWithShape="1">
            <a:blip r:embed="rId3">
              <a:alphaModFix/>
            </a:blip>
            <a:srcRect b="0" l="0" r="0" t="0"/>
            <a:stretch/>
          </p:blipFill>
          <p:spPr>
            <a:xfrm flipH="1" rot="-5400000">
              <a:off x="952200" y="2483280"/>
              <a:ext cx="826920" cy="4838400"/>
            </a:xfrm>
            <a:prstGeom prst="rect">
              <a:avLst/>
            </a:prstGeom>
            <a:noFill/>
            <a:ln>
              <a:noFill/>
            </a:ln>
          </p:spPr>
        </p:pic>
        <p:pic>
          <p:nvPicPr>
            <p:cNvPr id="355" name="Google Shape;355;p24"/>
            <p:cNvPicPr preferRelativeResize="0"/>
            <p:nvPr/>
          </p:nvPicPr>
          <p:blipFill rotWithShape="1">
            <a:blip r:embed="rId3">
              <a:alphaModFix/>
            </a:blip>
            <a:srcRect b="0" l="0" r="0" t="0"/>
            <a:stretch/>
          </p:blipFill>
          <p:spPr>
            <a:xfrm flipH="1" rot="-5400000">
              <a:off x="8802360" y="-2293200"/>
              <a:ext cx="826920" cy="4838400"/>
            </a:xfrm>
            <a:prstGeom prst="rect">
              <a:avLst/>
            </a:prstGeom>
            <a:noFill/>
            <a:ln>
              <a:noFill/>
            </a:ln>
          </p:spPr>
        </p:pic>
      </p:grpSp>
      <p:grpSp>
        <p:nvGrpSpPr>
          <p:cNvPr id="356" name="Google Shape;356;p24"/>
          <p:cNvGrpSpPr/>
          <p:nvPr/>
        </p:nvGrpSpPr>
        <p:grpSpPr>
          <a:xfrm>
            <a:off x="7009560" y="4603320"/>
            <a:ext cx="1590120" cy="1590120"/>
            <a:chOff x="7009560" y="4603320"/>
            <a:chExt cx="1590120" cy="1590120"/>
          </a:xfrm>
        </p:grpSpPr>
        <p:sp>
          <p:nvSpPr>
            <p:cNvPr id="357" name="Google Shape;357;p24"/>
            <p:cNvSpPr/>
            <p:nvPr/>
          </p:nvSpPr>
          <p:spPr>
            <a:xfrm flipH="1">
              <a:off x="7009560" y="460332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358" name="Google Shape;358;p24"/>
            <p:cNvSpPr/>
            <p:nvPr/>
          </p:nvSpPr>
          <p:spPr>
            <a:xfrm flipH="1">
              <a:off x="7170840" y="476532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_7">
  <p:cSld name="CUSTOM_7">
    <p:bg>
      <p:bgPr>
        <a:solidFill>
          <a:schemeClr val="lt1"/>
        </a:solidFill>
      </p:bgPr>
    </p:bg>
    <p:spTree>
      <p:nvGrpSpPr>
        <p:cNvPr id="359" name="Shape 359"/>
        <p:cNvGrpSpPr/>
        <p:nvPr/>
      </p:nvGrpSpPr>
      <p:grpSpPr>
        <a:xfrm>
          <a:off x="0" y="0"/>
          <a:ext cx="0" cy="0"/>
          <a:chOff x="0" y="0"/>
          <a:chExt cx="0" cy="0"/>
        </a:xfrm>
      </p:grpSpPr>
      <p:sp>
        <p:nvSpPr>
          <p:cNvPr id="360" name="Google Shape;360;p25"/>
          <p:cNvSpPr txBox="1"/>
          <p:nvPr>
            <p:ph type="title"/>
          </p:nvPr>
        </p:nvSpPr>
        <p:spPr>
          <a:xfrm>
            <a:off x="720000" y="444960"/>
            <a:ext cx="77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361" name="Google Shape;361;p25"/>
          <p:cNvGrpSpPr/>
          <p:nvPr/>
        </p:nvGrpSpPr>
        <p:grpSpPr>
          <a:xfrm>
            <a:off x="-7560" y="-7560"/>
            <a:ext cx="9151560" cy="5142960"/>
            <a:chOff x="-7560" y="-7560"/>
            <a:chExt cx="9151560" cy="5142960"/>
          </a:xfrm>
        </p:grpSpPr>
        <p:grpSp>
          <p:nvGrpSpPr>
            <p:cNvPr id="362" name="Google Shape;362;p25"/>
            <p:cNvGrpSpPr/>
            <p:nvPr/>
          </p:nvGrpSpPr>
          <p:grpSpPr>
            <a:xfrm>
              <a:off x="-7560" y="-7560"/>
              <a:ext cx="947880" cy="5142960"/>
              <a:chOff x="-7560" y="-7560"/>
              <a:chExt cx="947880" cy="5142960"/>
            </a:xfrm>
          </p:grpSpPr>
          <p:pic>
            <p:nvPicPr>
              <p:cNvPr id="363" name="Google Shape;363;p25"/>
              <p:cNvPicPr preferRelativeResize="0"/>
              <p:nvPr/>
            </p:nvPicPr>
            <p:blipFill rotWithShape="1">
              <a:blip r:embed="rId2">
                <a:alphaModFix/>
              </a:blip>
              <a:srcRect b="0" l="0" r="0" t="0"/>
              <a:stretch/>
            </p:blipFill>
            <p:spPr>
              <a:xfrm>
                <a:off x="-7560" y="-7560"/>
                <a:ext cx="747360" cy="5142960"/>
              </a:xfrm>
              <a:prstGeom prst="rect">
                <a:avLst/>
              </a:prstGeom>
              <a:noFill/>
              <a:ln>
                <a:noFill/>
              </a:ln>
            </p:spPr>
          </p:pic>
          <p:pic>
            <p:nvPicPr>
              <p:cNvPr id="364" name="Google Shape;364;p25"/>
              <p:cNvPicPr preferRelativeResize="0"/>
              <p:nvPr/>
            </p:nvPicPr>
            <p:blipFill rotWithShape="1">
              <a:blip r:embed="rId2">
                <a:alphaModFix/>
              </a:blip>
              <a:srcRect b="0" l="0" r="0" t="0"/>
              <a:stretch/>
            </p:blipFill>
            <p:spPr>
              <a:xfrm>
                <a:off x="192960" y="-7560"/>
                <a:ext cx="747360" cy="5142960"/>
              </a:xfrm>
              <a:prstGeom prst="rect">
                <a:avLst/>
              </a:prstGeom>
              <a:noFill/>
              <a:ln>
                <a:noFill/>
              </a:ln>
            </p:spPr>
          </p:pic>
        </p:grpSp>
        <p:grpSp>
          <p:nvGrpSpPr>
            <p:cNvPr id="365" name="Google Shape;365;p25"/>
            <p:cNvGrpSpPr/>
            <p:nvPr/>
          </p:nvGrpSpPr>
          <p:grpSpPr>
            <a:xfrm>
              <a:off x="8196120" y="-7560"/>
              <a:ext cx="947880" cy="5142960"/>
              <a:chOff x="8196120" y="-7560"/>
              <a:chExt cx="947880" cy="5142960"/>
            </a:xfrm>
          </p:grpSpPr>
          <p:pic>
            <p:nvPicPr>
              <p:cNvPr id="366" name="Google Shape;366;p25"/>
              <p:cNvPicPr preferRelativeResize="0"/>
              <p:nvPr/>
            </p:nvPicPr>
            <p:blipFill rotWithShape="1">
              <a:blip r:embed="rId2">
                <a:alphaModFix/>
              </a:blip>
              <a:srcRect b="0" l="0" r="0" t="0"/>
              <a:stretch/>
            </p:blipFill>
            <p:spPr>
              <a:xfrm flipH="1">
                <a:off x="8396640" y="-7560"/>
                <a:ext cx="747360" cy="5142960"/>
              </a:xfrm>
              <a:prstGeom prst="rect">
                <a:avLst/>
              </a:prstGeom>
              <a:noFill/>
              <a:ln>
                <a:noFill/>
              </a:ln>
            </p:spPr>
          </p:pic>
          <p:pic>
            <p:nvPicPr>
              <p:cNvPr id="367" name="Google Shape;367;p25"/>
              <p:cNvPicPr preferRelativeResize="0"/>
              <p:nvPr/>
            </p:nvPicPr>
            <p:blipFill rotWithShape="1">
              <a:blip r:embed="rId2">
                <a:alphaModFix/>
              </a:blip>
              <a:srcRect b="0" l="0" r="0" t="0"/>
              <a:stretch/>
            </p:blipFill>
            <p:spPr>
              <a:xfrm flipH="1">
                <a:off x="8196120" y="-7560"/>
                <a:ext cx="747360" cy="5142960"/>
              </a:xfrm>
              <a:prstGeom prst="rect">
                <a:avLst/>
              </a:prstGeom>
              <a:noFill/>
              <a:ln>
                <a:noFill/>
              </a:ln>
            </p:spPr>
          </p:pic>
        </p:grpSp>
      </p:grpSp>
      <p:grpSp>
        <p:nvGrpSpPr>
          <p:cNvPr id="368" name="Google Shape;368;p25"/>
          <p:cNvGrpSpPr/>
          <p:nvPr/>
        </p:nvGrpSpPr>
        <p:grpSpPr>
          <a:xfrm>
            <a:off x="-206280" y="-706320"/>
            <a:ext cx="10737720" cy="5627160"/>
            <a:chOff x="-206280" y="-706320"/>
            <a:chExt cx="10737720" cy="5627160"/>
          </a:xfrm>
        </p:grpSpPr>
        <p:pic>
          <p:nvPicPr>
            <p:cNvPr id="369" name="Google Shape;369;p25"/>
            <p:cNvPicPr preferRelativeResize="0"/>
            <p:nvPr/>
          </p:nvPicPr>
          <p:blipFill rotWithShape="1">
            <a:blip r:embed="rId3">
              <a:alphaModFix/>
            </a:blip>
            <a:srcRect b="0" l="0" r="0" t="0"/>
            <a:stretch/>
          </p:blipFill>
          <p:spPr>
            <a:xfrm>
              <a:off x="8157240" y="4286880"/>
              <a:ext cx="2374200" cy="633960"/>
            </a:xfrm>
            <a:prstGeom prst="rect">
              <a:avLst/>
            </a:prstGeom>
            <a:noFill/>
            <a:ln>
              <a:noFill/>
            </a:ln>
          </p:spPr>
        </p:pic>
        <p:pic>
          <p:nvPicPr>
            <p:cNvPr id="370" name="Google Shape;370;p25"/>
            <p:cNvPicPr preferRelativeResize="0"/>
            <p:nvPr/>
          </p:nvPicPr>
          <p:blipFill rotWithShape="1">
            <a:blip r:embed="rId3">
              <a:alphaModFix/>
            </a:blip>
            <a:srcRect b="0" l="0" r="0" t="0"/>
            <a:stretch/>
          </p:blipFill>
          <p:spPr>
            <a:xfrm rot="-5400000">
              <a:off x="-1076400" y="163800"/>
              <a:ext cx="2374200" cy="633960"/>
            </a:xfrm>
            <a:prstGeom prst="rect">
              <a:avLst/>
            </a:prstGeom>
            <a:noFill/>
            <a:ln>
              <a:noFill/>
            </a:ln>
          </p:spPr>
        </p:pic>
      </p:gr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_9">
  <p:cSld name="CUSTOM_9">
    <p:bg>
      <p:bgPr>
        <a:solidFill>
          <a:schemeClr val="lt1"/>
        </a:solidFill>
      </p:bgPr>
    </p:bg>
    <p:spTree>
      <p:nvGrpSpPr>
        <p:cNvPr id="371" name="Shape 371"/>
        <p:cNvGrpSpPr/>
        <p:nvPr/>
      </p:nvGrpSpPr>
      <p:grpSpPr>
        <a:xfrm>
          <a:off x="0" y="0"/>
          <a:ext cx="0" cy="0"/>
          <a:chOff x="0" y="0"/>
          <a:chExt cx="0" cy="0"/>
        </a:xfrm>
      </p:grpSpPr>
      <p:grpSp>
        <p:nvGrpSpPr>
          <p:cNvPr id="372" name="Google Shape;372;p26"/>
          <p:cNvGrpSpPr/>
          <p:nvPr/>
        </p:nvGrpSpPr>
        <p:grpSpPr>
          <a:xfrm>
            <a:off x="-7560" y="-7560"/>
            <a:ext cx="9151560" cy="5142960"/>
            <a:chOff x="-7560" y="-7560"/>
            <a:chExt cx="9151560" cy="5142960"/>
          </a:xfrm>
        </p:grpSpPr>
        <p:grpSp>
          <p:nvGrpSpPr>
            <p:cNvPr id="373" name="Google Shape;373;p26"/>
            <p:cNvGrpSpPr/>
            <p:nvPr/>
          </p:nvGrpSpPr>
          <p:grpSpPr>
            <a:xfrm>
              <a:off x="-7560" y="-7560"/>
              <a:ext cx="947880" cy="5142960"/>
              <a:chOff x="-7560" y="-7560"/>
              <a:chExt cx="947880" cy="5142960"/>
            </a:xfrm>
          </p:grpSpPr>
          <p:pic>
            <p:nvPicPr>
              <p:cNvPr id="374" name="Google Shape;374;p26"/>
              <p:cNvPicPr preferRelativeResize="0"/>
              <p:nvPr/>
            </p:nvPicPr>
            <p:blipFill rotWithShape="1">
              <a:blip r:embed="rId2">
                <a:alphaModFix/>
              </a:blip>
              <a:srcRect b="0" l="0" r="0" t="0"/>
              <a:stretch/>
            </p:blipFill>
            <p:spPr>
              <a:xfrm>
                <a:off x="-7560" y="-7560"/>
                <a:ext cx="747360" cy="5142960"/>
              </a:xfrm>
              <a:prstGeom prst="rect">
                <a:avLst/>
              </a:prstGeom>
              <a:noFill/>
              <a:ln>
                <a:noFill/>
              </a:ln>
            </p:spPr>
          </p:pic>
          <p:pic>
            <p:nvPicPr>
              <p:cNvPr id="375" name="Google Shape;375;p26"/>
              <p:cNvPicPr preferRelativeResize="0"/>
              <p:nvPr/>
            </p:nvPicPr>
            <p:blipFill rotWithShape="1">
              <a:blip r:embed="rId2">
                <a:alphaModFix/>
              </a:blip>
              <a:srcRect b="0" l="0" r="0" t="0"/>
              <a:stretch/>
            </p:blipFill>
            <p:spPr>
              <a:xfrm>
                <a:off x="192960" y="-7560"/>
                <a:ext cx="747360" cy="5142960"/>
              </a:xfrm>
              <a:prstGeom prst="rect">
                <a:avLst/>
              </a:prstGeom>
              <a:noFill/>
              <a:ln>
                <a:noFill/>
              </a:ln>
            </p:spPr>
          </p:pic>
        </p:grpSp>
        <p:grpSp>
          <p:nvGrpSpPr>
            <p:cNvPr id="376" name="Google Shape;376;p26"/>
            <p:cNvGrpSpPr/>
            <p:nvPr/>
          </p:nvGrpSpPr>
          <p:grpSpPr>
            <a:xfrm>
              <a:off x="8196120" y="-7560"/>
              <a:ext cx="947880" cy="5142960"/>
              <a:chOff x="8196120" y="-7560"/>
              <a:chExt cx="947880" cy="5142960"/>
            </a:xfrm>
          </p:grpSpPr>
          <p:pic>
            <p:nvPicPr>
              <p:cNvPr id="377" name="Google Shape;377;p26"/>
              <p:cNvPicPr preferRelativeResize="0"/>
              <p:nvPr/>
            </p:nvPicPr>
            <p:blipFill rotWithShape="1">
              <a:blip r:embed="rId2">
                <a:alphaModFix/>
              </a:blip>
              <a:srcRect b="0" l="0" r="0" t="0"/>
              <a:stretch/>
            </p:blipFill>
            <p:spPr>
              <a:xfrm flipH="1">
                <a:off x="8396640" y="-7560"/>
                <a:ext cx="747360" cy="5142960"/>
              </a:xfrm>
              <a:prstGeom prst="rect">
                <a:avLst/>
              </a:prstGeom>
              <a:noFill/>
              <a:ln>
                <a:noFill/>
              </a:ln>
            </p:spPr>
          </p:pic>
          <p:pic>
            <p:nvPicPr>
              <p:cNvPr id="378" name="Google Shape;378;p26"/>
              <p:cNvPicPr preferRelativeResize="0"/>
              <p:nvPr/>
            </p:nvPicPr>
            <p:blipFill rotWithShape="1">
              <a:blip r:embed="rId2">
                <a:alphaModFix/>
              </a:blip>
              <a:srcRect b="0" l="0" r="0" t="0"/>
              <a:stretch/>
            </p:blipFill>
            <p:spPr>
              <a:xfrm flipH="1">
                <a:off x="8196120" y="-7560"/>
                <a:ext cx="747360" cy="5142960"/>
              </a:xfrm>
              <a:prstGeom prst="rect">
                <a:avLst/>
              </a:prstGeom>
              <a:noFill/>
              <a:ln>
                <a:noFill/>
              </a:ln>
            </p:spPr>
          </p:pic>
        </p:grpSp>
      </p:grpSp>
      <p:grpSp>
        <p:nvGrpSpPr>
          <p:cNvPr id="379" name="Google Shape;379;p26"/>
          <p:cNvGrpSpPr/>
          <p:nvPr/>
        </p:nvGrpSpPr>
        <p:grpSpPr>
          <a:xfrm>
            <a:off x="-206280" y="-706320"/>
            <a:ext cx="10737720" cy="5627160"/>
            <a:chOff x="-206280" y="-706320"/>
            <a:chExt cx="10737720" cy="5627160"/>
          </a:xfrm>
        </p:grpSpPr>
        <p:pic>
          <p:nvPicPr>
            <p:cNvPr id="380" name="Google Shape;380;p26"/>
            <p:cNvPicPr preferRelativeResize="0"/>
            <p:nvPr/>
          </p:nvPicPr>
          <p:blipFill rotWithShape="1">
            <a:blip r:embed="rId3">
              <a:alphaModFix/>
            </a:blip>
            <a:srcRect b="0" l="0" r="0" t="0"/>
            <a:stretch/>
          </p:blipFill>
          <p:spPr>
            <a:xfrm>
              <a:off x="8157240" y="4286880"/>
              <a:ext cx="2374200" cy="633960"/>
            </a:xfrm>
            <a:prstGeom prst="rect">
              <a:avLst/>
            </a:prstGeom>
            <a:noFill/>
            <a:ln>
              <a:noFill/>
            </a:ln>
          </p:spPr>
        </p:pic>
        <p:pic>
          <p:nvPicPr>
            <p:cNvPr id="381" name="Google Shape;381;p26"/>
            <p:cNvPicPr preferRelativeResize="0"/>
            <p:nvPr/>
          </p:nvPicPr>
          <p:blipFill rotWithShape="1">
            <a:blip r:embed="rId3">
              <a:alphaModFix/>
            </a:blip>
            <a:srcRect b="0" l="0" r="0" t="0"/>
            <a:stretch/>
          </p:blipFill>
          <p:spPr>
            <a:xfrm rot="-5400000">
              <a:off x="-1076400" y="163800"/>
              <a:ext cx="2374200" cy="633960"/>
            </a:xfrm>
            <a:prstGeom prst="rect">
              <a:avLst/>
            </a:prstGeom>
            <a:noFill/>
            <a:ln>
              <a:noFill/>
            </a:ln>
          </p:spPr>
        </p:pic>
      </p:grpSp>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AND_TWO_COLUMNS" type="twoObj">
  <p:cSld name="TWO_OBJECTS">
    <p:bg>
      <p:bgPr>
        <a:solidFill>
          <a:schemeClr val="lt1"/>
        </a:solidFill>
      </p:bgPr>
    </p:bg>
    <p:spTree>
      <p:nvGrpSpPr>
        <p:cNvPr id="382" name="Shape 382"/>
        <p:cNvGrpSpPr/>
        <p:nvPr/>
      </p:nvGrpSpPr>
      <p:grpSpPr>
        <a:xfrm>
          <a:off x="0" y="0"/>
          <a:ext cx="0" cy="0"/>
          <a:chOff x="0" y="0"/>
          <a:chExt cx="0" cy="0"/>
        </a:xfrm>
      </p:grpSpPr>
      <p:sp>
        <p:nvSpPr>
          <p:cNvPr id="383" name="Google Shape;383;p27"/>
          <p:cNvSpPr txBox="1"/>
          <p:nvPr>
            <p:ph type="title"/>
          </p:nvPr>
        </p:nvSpPr>
        <p:spPr>
          <a:xfrm>
            <a:off x="720000" y="444960"/>
            <a:ext cx="77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384" name="Google Shape;384;p27"/>
          <p:cNvGrpSpPr/>
          <p:nvPr/>
        </p:nvGrpSpPr>
        <p:grpSpPr>
          <a:xfrm>
            <a:off x="-7560" y="-7560"/>
            <a:ext cx="9151560" cy="5142960"/>
            <a:chOff x="-7560" y="-7560"/>
            <a:chExt cx="9151560" cy="5142960"/>
          </a:xfrm>
        </p:grpSpPr>
        <p:grpSp>
          <p:nvGrpSpPr>
            <p:cNvPr id="385" name="Google Shape;385;p27"/>
            <p:cNvGrpSpPr/>
            <p:nvPr/>
          </p:nvGrpSpPr>
          <p:grpSpPr>
            <a:xfrm>
              <a:off x="-7560" y="539640"/>
              <a:ext cx="1384560" cy="4595760"/>
              <a:chOff x="-7560" y="539640"/>
              <a:chExt cx="1384560" cy="4595760"/>
            </a:xfrm>
          </p:grpSpPr>
          <p:pic>
            <p:nvPicPr>
              <p:cNvPr id="386" name="Google Shape;386;p27"/>
              <p:cNvPicPr preferRelativeResize="0"/>
              <p:nvPr/>
            </p:nvPicPr>
            <p:blipFill rotWithShape="1">
              <a:blip r:embed="rId2">
                <a:alphaModFix/>
              </a:blip>
              <a:srcRect b="0" l="0" r="0" t="0"/>
              <a:stretch/>
            </p:blipFill>
            <p:spPr>
              <a:xfrm>
                <a:off x="-7560" y="539640"/>
                <a:ext cx="1091880" cy="4595760"/>
              </a:xfrm>
              <a:prstGeom prst="rect">
                <a:avLst/>
              </a:prstGeom>
              <a:noFill/>
              <a:ln>
                <a:noFill/>
              </a:ln>
            </p:spPr>
          </p:pic>
          <p:pic>
            <p:nvPicPr>
              <p:cNvPr id="387" name="Google Shape;387;p27"/>
              <p:cNvPicPr preferRelativeResize="0"/>
              <p:nvPr/>
            </p:nvPicPr>
            <p:blipFill rotWithShape="1">
              <a:blip r:embed="rId2">
                <a:alphaModFix/>
              </a:blip>
              <a:srcRect b="0" l="0" r="0" t="0"/>
              <a:stretch/>
            </p:blipFill>
            <p:spPr>
              <a:xfrm>
                <a:off x="285120" y="539640"/>
                <a:ext cx="1091880" cy="4595760"/>
              </a:xfrm>
              <a:prstGeom prst="rect">
                <a:avLst/>
              </a:prstGeom>
              <a:noFill/>
              <a:ln>
                <a:noFill/>
              </a:ln>
            </p:spPr>
          </p:pic>
        </p:grpSp>
        <p:grpSp>
          <p:nvGrpSpPr>
            <p:cNvPr id="388" name="Google Shape;388;p27"/>
            <p:cNvGrpSpPr/>
            <p:nvPr/>
          </p:nvGrpSpPr>
          <p:grpSpPr>
            <a:xfrm>
              <a:off x="7759440" y="-7560"/>
              <a:ext cx="1384560" cy="4496760"/>
              <a:chOff x="7759440" y="-7560"/>
              <a:chExt cx="1384560" cy="4496760"/>
            </a:xfrm>
          </p:grpSpPr>
          <p:pic>
            <p:nvPicPr>
              <p:cNvPr id="389" name="Google Shape;389;p27"/>
              <p:cNvPicPr preferRelativeResize="0"/>
              <p:nvPr/>
            </p:nvPicPr>
            <p:blipFill rotWithShape="1">
              <a:blip r:embed="rId2">
                <a:alphaModFix/>
              </a:blip>
              <a:srcRect b="0" l="0" r="0" t="0"/>
              <a:stretch/>
            </p:blipFill>
            <p:spPr>
              <a:xfrm flipH="1">
                <a:off x="8052120" y="-7560"/>
                <a:ext cx="1091880" cy="4496760"/>
              </a:xfrm>
              <a:prstGeom prst="rect">
                <a:avLst/>
              </a:prstGeom>
              <a:noFill/>
              <a:ln>
                <a:noFill/>
              </a:ln>
            </p:spPr>
          </p:pic>
          <p:pic>
            <p:nvPicPr>
              <p:cNvPr id="390" name="Google Shape;390;p27"/>
              <p:cNvPicPr preferRelativeResize="0"/>
              <p:nvPr/>
            </p:nvPicPr>
            <p:blipFill rotWithShape="1">
              <a:blip r:embed="rId2">
                <a:alphaModFix/>
              </a:blip>
              <a:srcRect b="0" l="0" r="0" t="0"/>
              <a:stretch/>
            </p:blipFill>
            <p:spPr>
              <a:xfrm flipH="1">
                <a:off x="7759440" y="-7560"/>
                <a:ext cx="1091880" cy="4496760"/>
              </a:xfrm>
              <a:prstGeom prst="rect">
                <a:avLst/>
              </a:prstGeom>
              <a:noFill/>
              <a:ln>
                <a:noFill/>
              </a:ln>
            </p:spPr>
          </p:pic>
        </p:grpSp>
      </p:grpSp>
      <p:grpSp>
        <p:nvGrpSpPr>
          <p:cNvPr id="391" name="Google Shape;391;p27"/>
          <p:cNvGrpSpPr/>
          <p:nvPr/>
        </p:nvGrpSpPr>
        <p:grpSpPr>
          <a:xfrm>
            <a:off x="-2500740" y="-287460"/>
            <a:ext cx="12688200" cy="5603400"/>
            <a:chOff x="-2500740" y="-287460"/>
            <a:chExt cx="12688200" cy="5603400"/>
          </a:xfrm>
        </p:grpSpPr>
        <p:pic>
          <p:nvPicPr>
            <p:cNvPr id="392" name="Google Shape;392;p27"/>
            <p:cNvPicPr preferRelativeResize="0"/>
            <p:nvPr/>
          </p:nvPicPr>
          <p:blipFill rotWithShape="1">
            <a:blip r:embed="rId3">
              <a:alphaModFix/>
            </a:blip>
            <a:srcRect b="0" l="0" r="0" t="0"/>
            <a:stretch/>
          </p:blipFill>
          <p:spPr>
            <a:xfrm rot="5400000">
              <a:off x="7354800" y="2483280"/>
              <a:ext cx="826920" cy="4838400"/>
            </a:xfrm>
            <a:prstGeom prst="rect">
              <a:avLst/>
            </a:prstGeom>
            <a:noFill/>
            <a:ln>
              <a:noFill/>
            </a:ln>
          </p:spPr>
        </p:pic>
        <p:pic>
          <p:nvPicPr>
            <p:cNvPr id="393" name="Google Shape;393;p27"/>
            <p:cNvPicPr preferRelativeResize="0"/>
            <p:nvPr/>
          </p:nvPicPr>
          <p:blipFill rotWithShape="1">
            <a:blip r:embed="rId3">
              <a:alphaModFix/>
            </a:blip>
            <a:srcRect b="0" l="0" r="0" t="0"/>
            <a:stretch/>
          </p:blipFill>
          <p:spPr>
            <a:xfrm rot="5400000">
              <a:off x="-495000" y="-2293200"/>
              <a:ext cx="826920" cy="4838400"/>
            </a:xfrm>
            <a:prstGeom prst="rect">
              <a:avLst/>
            </a:prstGeom>
            <a:noFill/>
            <a:ln>
              <a:noFill/>
            </a:ln>
          </p:spPr>
        </p:pic>
      </p:grpSp>
      <p:grpSp>
        <p:nvGrpSpPr>
          <p:cNvPr id="394" name="Google Shape;394;p27"/>
          <p:cNvGrpSpPr/>
          <p:nvPr/>
        </p:nvGrpSpPr>
        <p:grpSpPr>
          <a:xfrm>
            <a:off x="534600" y="4604040"/>
            <a:ext cx="1590120" cy="1590120"/>
            <a:chOff x="534600" y="4604040"/>
            <a:chExt cx="1590120" cy="1590120"/>
          </a:xfrm>
        </p:grpSpPr>
        <p:sp>
          <p:nvSpPr>
            <p:cNvPr id="395" name="Google Shape;395;p27"/>
            <p:cNvSpPr/>
            <p:nvPr/>
          </p:nvSpPr>
          <p:spPr>
            <a:xfrm>
              <a:off x="534600" y="460404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396" name="Google Shape;396;p27"/>
            <p:cNvSpPr/>
            <p:nvPr/>
          </p:nvSpPr>
          <p:spPr>
            <a:xfrm>
              <a:off x="695520" y="476496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ONLY" type="titleOnly">
  <p:cSld name="TITLE_ONLY">
    <p:bg>
      <p:bgPr>
        <a:solidFill>
          <a:schemeClr val="lt1"/>
        </a:solidFill>
      </p:bgPr>
    </p:bg>
    <p:spTree>
      <p:nvGrpSpPr>
        <p:cNvPr id="397" name="Shape 397"/>
        <p:cNvGrpSpPr/>
        <p:nvPr/>
      </p:nvGrpSpPr>
      <p:grpSpPr>
        <a:xfrm>
          <a:off x="0" y="0"/>
          <a:ext cx="0" cy="0"/>
          <a:chOff x="0" y="0"/>
          <a:chExt cx="0" cy="0"/>
        </a:xfrm>
      </p:grpSpPr>
      <p:sp>
        <p:nvSpPr>
          <p:cNvPr id="398" name="Google Shape;398;p28"/>
          <p:cNvSpPr txBox="1"/>
          <p:nvPr>
            <p:ph type="title"/>
          </p:nvPr>
        </p:nvSpPr>
        <p:spPr>
          <a:xfrm>
            <a:off x="720000" y="444960"/>
            <a:ext cx="770364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399" name="Google Shape;399;p28"/>
          <p:cNvGrpSpPr/>
          <p:nvPr/>
        </p:nvGrpSpPr>
        <p:grpSpPr>
          <a:xfrm>
            <a:off x="-7560" y="-7560"/>
            <a:ext cx="9151560" cy="5142960"/>
            <a:chOff x="-7560" y="-7560"/>
            <a:chExt cx="9151560" cy="5142960"/>
          </a:xfrm>
        </p:grpSpPr>
        <p:grpSp>
          <p:nvGrpSpPr>
            <p:cNvPr id="400" name="Google Shape;400;p28"/>
            <p:cNvGrpSpPr/>
            <p:nvPr/>
          </p:nvGrpSpPr>
          <p:grpSpPr>
            <a:xfrm>
              <a:off x="-7560" y="-7560"/>
              <a:ext cx="947880" cy="5142960"/>
              <a:chOff x="-7560" y="-7560"/>
              <a:chExt cx="947880" cy="5142960"/>
            </a:xfrm>
          </p:grpSpPr>
          <p:pic>
            <p:nvPicPr>
              <p:cNvPr id="401" name="Google Shape;401;p28"/>
              <p:cNvPicPr preferRelativeResize="0"/>
              <p:nvPr/>
            </p:nvPicPr>
            <p:blipFill rotWithShape="1">
              <a:blip r:embed="rId2">
                <a:alphaModFix/>
              </a:blip>
              <a:srcRect b="0" l="0" r="0" t="0"/>
              <a:stretch/>
            </p:blipFill>
            <p:spPr>
              <a:xfrm>
                <a:off x="-7560" y="-7560"/>
                <a:ext cx="747360" cy="5142960"/>
              </a:xfrm>
              <a:prstGeom prst="rect">
                <a:avLst/>
              </a:prstGeom>
              <a:noFill/>
              <a:ln>
                <a:noFill/>
              </a:ln>
            </p:spPr>
          </p:pic>
          <p:pic>
            <p:nvPicPr>
              <p:cNvPr id="402" name="Google Shape;402;p28"/>
              <p:cNvPicPr preferRelativeResize="0"/>
              <p:nvPr/>
            </p:nvPicPr>
            <p:blipFill rotWithShape="1">
              <a:blip r:embed="rId2">
                <a:alphaModFix/>
              </a:blip>
              <a:srcRect b="0" l="0" r="0" t="0"/>
              <a:stretch/>
            </p:blipFill>
            <p:spPr>
              <a:xfrm>
                <a:off x="192960" y="-7560"/>
                <a:ext cx="747360" cy="5142960"/>
              </a:xfrm>
              <a:prstGeom prst="rect">
                <a:avLst/>
              </a:prstGeom>
              <a:noFill/>
              <a:ln>
                <a:noFill/>
              </a:ln>
            </p:spPr>
          </p:pic>
        </p:grpSp>
        <p:grpSp>
          <p:nvGrpSpPr>
            <p:cNvPr id="403" name="Google Shape;403;p28"/>
            <p:cNvGrpSpPr/>
            <p:nvPr/>
          </p:nvGrpSpPr>
          <p:grpSpPr>
            <a:xfrm>
              <a:off x="8196120" y="-7560"/>
              <a:ext cx="947880" cy="5142960"/>
              <a:chOff x="8196120" y="-7560"/>
              <a:chExt cx="947880" cy="5142960"/>
            </a:xfrm>
          </p:grpSpPr>
          <p:pic>
            <p:nvPicPr>
              <p:cNvPr id="404" name="Google Shape;404;p28"/>
              <p:cNvPicPr preferRelativeResize="0"/>
              <p:nvPr/>
            </p:nvPicPr>
            <p:blipFill rotWithShape="1">
              <a:blip r:embed="rId2">
                <a:alphaModFix/>
              </a:blip>
              <a:srcRect b="0" l="0" r="0" t="0"/>
              <a:stretch/>
            </p:blipFill>
            <p:spPr>
              <a:xfrm flipH="1">
                <a:off x="8396640" y="-7560"/>
                <a:ext cx="747360" cy="5142960"/>
              </a:xfrm>
              <a:prstGeom prst="rect">
                <a:avLst/>
              </a:prstGeom>
              <a:noFill/>
              <a:ln>
                <a:noFill/>
              </a:ln>
            </p:spPr>
          </p:pic>
          <p:pic>
            <p:nvPicPr>
              <p:cNvPr id="405" name="Google Shape;405;p28"/>
              <p:cNvPicPr preferRelativeResize="0"/>
              <p:nvPr/>
            </p:nvPicPr>
            <p:blipFill rotWithShape="1">
              <a:blip r:embed="rId2">
                <a:alphaModFix/>
              </a:blip>
              <a:srcRect b="0" l="0" r="0" t="0"/>
              <a:stretch/>
            </p:blipFill>
            <p:spPr>
              <a:xfrm flipH="1">
                <a:off x="8196120" y="-7560"/>
                <a:ext cx="747360" cy="5142960"/>
              </a:xfrm>
              <a:prstGeom prst="rect">
                <a:avLst/>
              </a:prstGeom>
              <a:noFill/>
              <a:ln>
                <a:noFill/>
              </a:ln>
            </p:spPr>
          </p:pic>
        </p:grpSp>
      </p:grpSp>
      <p:grpSp>
        <p:nvGrpSpPr>
          <p:cNvPr id="406" name="Google Shape;406;p28"/>
          <p:cNvGrpSpPr/>
          <p:nvPr/>
        </p:nvGrpSpPr>
        <p:grpSpPr>
          <a:xfrm>
            <a:off x="-206280" y="-706320"/>
            <a:ext cx="10737720" cy="5627160"/>
            <a:chOff x="-206280" y="-706320"/>
            <a:chExt cx="10737720" cy="5627160"/>
          </a:xfrm>
        </p:grpSpPr>
        <p:pic>
          <p:nvPicPr>
            <p:cNvPr id="407" name="Google Shape;407;p28"/>
            <p:cNvPicPr preferRelativeResize="0"/>
            <p:nvPr/>
          </p:nvPicPr>
          <p:blipFill rotWithShape="1">
            <a:blip r:embed="rId3">
              <a:alphaModFix/>
            </a:blip>
            <a:srcRect b="0" l="0" r="0" t="0"/>
            <a:stretch/>
          </p:blipFill>
          <p:spPr>
            <a:xfrm>
              <a:off x="8157240" y="4286880"/>
              <a:ext cx="2374200" cy="633960"/>
            </a:xfrm>
            <a:prstGeom prst="rect">
              <a:avLst/>
            </a:prstGeom>
            <a:noFill/>
            <a:ln>
              <a:noFill/>
            </a:ln>
          </p:spPr>
        </p:pic>
        <p:pic>
          <p:nvPicPr>
            <p:cNvPr id="408" name="Google Shape;408;p28"/>
            <p:cNvPicPr preferRelativeResize="0"/>
            <p:nvPr/>
          </p:nvPicPr>
          <p:blipFill rotWithShape="1">
            <a:blip r:embed="rId3">
              <a:alphaModFix/>
            </a:blip>
            <a:srcRect b="0" l="0" r="0" t="0"/>
            <a:stretch/>
          </p:blipFill>
          <p:spPr>
            <a:xfrm rot="-5400000">
              <a:off x="-1076400" y="163800"/>
              <a:ext cx="2374200" cy="633960"/>
            </a:xfrm>
            <a:prstGeom prst="rect">
              <a:avLst/>
            </a:prstGeom>
            <a:noFill/>
            <a:ln>
              <a:noFill/>
            </a:ln>
          </p:spPr>
        </p:pic>
      </p:gr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_COLUMN_TEXT">
  <p:cSld name="ONE_COLUMN_TEXT">
    <p:bg>
      <p:bgPr>
        <a:solidFill>
          <a:schemeClr val="lt1"/>
        </a:solidFill>
      </p:bgPr>
    </p:bg>
    <p:spTree>
      <p:nvGrpSpPr>
        <p:cNvPr id="409" name="Shape 409"/>
        <p:cNvGrpSpPr/>
        <p:nvPr/>
      </p:nvGrpSpPr>
      <p:grpSpPr>
        <a:xfrm>
          <a:off x="0" y="0"/>
          <a:ext cx="0" cy="0"/>
          <a:chOff x="0" y="0"/>
          <a:chExt cx="0" cy="0"/>
        </a:xfrm>
      </p:grpSpPr>
      <p:sp>
        <p:nvSpPr>
          <p:cNvPr id="410" name="Google Shape;410;p29"/>
          <p:cNvSpPr txBox="1"/>
          <p:nvPr>
            <p:ph type="title"/>
          </p:nvPr>
        </p:nvSpPr>
        <p:spPr>
          <a:xfrm>
            <a:off x="720000" y="444960"/>
            <a:ext cx="7710480" cy="57240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411" name="Google Shape;411;p29"/>
          <p:cNvGrpSpPr/>
          <p:nvPr/>
        </p:nvGrpSpPr>
        <p:grpSpPr>
          <a:xfrm>
            <a:off x="-7560" y="-7560"/>
            <a:ext cx="9151560" cy="5142960"/>
            <a:chOff x="-7560" y="-7560"/>
            <a:chExt cx="9151560" cy="5142960"/>
          </a:xfrm>
        </p:grpSpPr>
        <p:grpSp>
          <p:nvGrpSpPr>
            <p:cNvPr id="412" name="Google Shape;412;p29"/>
            <p:cNvGrpSpPr/>
            <p:nvPr/>
          </p:nvGrpSpPr>
          <p:grpSpPr>
            <a:xfrm>
              <a:off x="-7560" y="539640"/>
              <a:ext cx="1384560" cy="4595760"/>
              <a:chOff x="-7560" y="539640"/>
              <a:chExt cx="1384560" cy="4595760"/>
            </a:xfrm>
          </p:grpSpPr>
          <p:pic>
            <p:nvPicPr>
              <p:cNvPr id="413" name="Google Shape;413;p29"/>
              <p:cNvPicPr preferRelativeResize="0"/>
              <p:nvPr/>
            </p:nvPicPr>
            <p:blipFill rotWithShape="1">
              <a:blip r:embed="rId2">
                <a:alphaModFix/>
              </a:blip>
              <a:srcRect b="0" l="0" r="0" t="0"/>
              <a:stretch/>
            </p:blipFill>
            <p:spPr>
              <a:xfrm>
                <a:off x="-7560" y="539640"/>
                <a:ext cx="1091880" cy="4595760"/>
              </a:xfrm>
              <a:prstGeom prst="rect">
                <a:avLst/>
              </a:prstGeom>
              <a:noFill/>
              <a:ln>
                <a:noFill/>
              </a:ln>
            </p:spPr>
          </p:pic>
          <p:pic>
            <p:nvPicPr>
              <p:cNvPr id="414" name="Google Shape;414;p29"/>
              <p:cNvPicPr preferRelativeResize="0"/>
              <p:nvPr/>
            </p:nvPicPr>
            <p:blipFill rotWithShape="1">
              <a:blip r:embed="rId2">
                <a:alphaModFix/>
              </a:blip>
              <a:srcRect b="0" l="0" r="0" t="0"/>
              <a:stretch/>
            </p:blipFill>
            <p:spPr>
              <a:xfrm>
                <a:off x="285120" y="539640"/>
                <a:ext cx="1091880" cy="4595760"/>
              </a:xfrm>
              <a:prstGeom prst="rect">
                <a:avLst/>
              </a:prstGeom>
              <a:noFill/>
              <a:ln>
                <a:noFill/>
              </a:ln>
            </p:spPr>
          </p:pic>
        </p:grpSp>
        <p:grpSp>
          <p:nvGrpSpPr>
            <p:cNvPr id="415" name="Google Shape;415;p29"/>
            <p:cNvGrpSpPr/>
            <p:nvPr/>
          </p:nvGrpSpPr>
          <p:grpSpPr>
            <a:xfrm>
              <a:off x="7759440" y="-7560"/>
              <a:ext cx="1384560" cy="4496760"/>
              <a:chOff x="7759440" y="-7560"/>
              <a:chExt cx="1384560" cy="4496760"/>
            </a:xfrm>
          </p:grpSpPr>
          <p:pic>
            <p:nvPicPr>
              <p:cNvPr id="416" name="Google Shape;416;p29"/>
              <p:cNvPicPr preferRelativeResize="0"/>
              <p:nvPr/>
            </p:nvPicPr>
            <p:blipFill rotWithShape="1">
              <a:blip r:embed="rId2">
                <a:alphaModFix/>
              </a:blip>
              <a:srcRect b="0" l="0" r="0" t="0"/>
              <a:stretch/>
            </p:blipFill>
            <p:spPr>
              <a:xfrm flipH="1">
                <a:off x="8052120" y="-7560"/>
                <a:ext cx="1091880" cy="4496760"/>
              </a:xfrm>
              <a:prstGeom prst="rect">
                <a:avLst/>
              </a:prstGeom>
              <a:noFill/>
              <a:ln>
                <a:noFill/>
              </a:ln>
            </p:spPr>
          </p:pic>
          <p:pic>
            <p:nvPicPr>
              <p:cNvPr id="417" name="Google Shape;417;p29"/>
              <p:cNvPicPr preferRelativeResize="0"/>
              <p:nvPr/>
            </p:nvPicPr>
            <p:blipFill rotWithShape="1">
              <a:blip r:embed="rId2">
                <a:alphaModFix/>
              </a:blip>
              <a:srcRect b="0" l="0" r="0" t="0"/>
              <a:stretch/>
            </p:blipFill>
            <p:spPr>
              <a:xfrm flipH="1">
                <a:off x="7759440" y="-7560"/>
                <a:ext cx="1091880" cy="4496760"/>
              </a:xfrm>
              <a:prstGeom prst="rect">
                <a:avLst/>
              </a:prstGeom>
              <a:noFill/>
              <a:ln>
                <a:noFill/>
              </a:ln>
            </p:spPr>
          </p:pic>
        </p:grpSp>
      </p:grpSp>
      <p:grpSp>
        <p:nvGrpSpPr>
          <p:cNvPr id="418" name="Google Shape;418;p29"/>
          <p:cNvGrpSpPr/>
          <p:nvPr/>
        </p:nvGrpSpPr>
        <p:grpSpPr>
          <a:xfrm>
            <a:off x="-2500740" y="-287460"/>
            <a:ext cx="12688200" cy="5603400"/>
            <a:chOff x="-2500740" y="-287460"/>
            <a:chExt cx="12688200" cy="5603400"/>
          </a:xfrm>
        </p:grpSpPr>
        <p:pic>
          <p:nvPicPr>
            <p:cNvPr id="419" name="Google Shape;419;p29"/>
            <p:cNvPicPr preferRelativeResize="0"/>
            <p:nvPr/>
          </p:nvPicPr>
          <p:blipFill rotWithShape="1">
            <a:blip r:embed="rId3">
              <a:alphaModFix/>
            </a:blip>
            <a:srcRect b="0" l="0" r="0" t="0"/>
            <a:stretch/>
          </p:blipFill>
          <p:spPr>
            <a:xfrm rot="5400000">
              <a:off x="7354800" y="2483280"/>
              <a:ext cx="826920" cy="4838400"/>
            </a:xfrm>
            <a:prstGeom prst="rect">
              <a:avLst/>
            </a:prstGeom>
            <a:noFill/>
            <a:ln>
              <a:noFill/>
            </a:ln>
          </p:spPr>
        </p:pic>
        <p:pic>
          <p:nvPicPr>
            <p:cNvPr id="420" name="Google Shape;420;p29"/>
            <p:cNvPicPr preferRelativeResize="0"/>
            <p:nvPr/>
          </p:nvPicPr>
          <p:blipFill rotWithShape="1">
            <a:blip r:embed="rId3">
              <a:alphaModFix/>
            </a:blip>
            <a:srcRect b="0" l="0" r="0" t="0"/>
            <a:stretch/>
          </p:blipFill>
          <p:spPr>
            <a:xfrm rot="5400000">
              <a:off x="-495000" y="-2293200"/>
              <a:ext cx="826920" cy="4838400"/>
            </a:xfrm>
            <a:prstGeom prst="rect">
              <a:avLst/>
            </a:prstGeom>
            <a:noFill/>
            <a:ln>
              <a:noFill/>
            </a:ln>
          </p:spPr>
        </p:pic>
      </p:grpSp>
      <p:grpSp>
        <p:nvGrpSpPr>
          <p:cNvPr id="421" name="Google Shape;421;p29"/>
          <p:cNvGrpSpPr/>
          <p:nvPr/>
        </p:nvGrpSpPr>
        <p:grpSpPr>
          <a:xfrm>
            <a:off x="534600" y="4604040"/>
            <a:ext cx="1590120" cy="1590120"/>
            <a:chOff x="534600" y="4604040"/>
            <a:chExt cx="1590120" cy="1590120"/>
          </a:xfrm>
        </p:grpSpPr>
        <p:sp>
          <p:nvSpPr>
            <p:cNvPr id="422" name="Google Shape;422;p29"/>
            <p:cNvSpPr/>
            <p:nvPr/>
          </p:nvSpPr>
          <p:spPr>
            <a:xfrm>
              <a:off x="534600" y="460404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423" name="Google Shape;423;p29"/>
            <p:cNvSpPr/>
            <p:nvPr/>
          </p:nvSpPr>
          <p:spPr>
            <a:xfrm>
              <a:off x="695520" y="476496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_ONLY">
  <p:cSld name="CAPTION_ONLY">
    <p:bg>
      <p:bgPr>
        <a:solidFill>
          <a:schemeClr val="lt1"/>
        </a:solidFill>
      </p:bgPr>
    </p:bg>
    <p:spTree>
      <p:nvGrpSpPr>
        <p:cNvPr id="424" name="Shape 424"/>
        <p:cNvGrpSpPr/>
        <p:nvPr/>
      </p:nvGrpSpPr>
      <p:grpSpPr>
        <a:xfrm>
          <a:off x="0" y="0"/>
          <a:ext cx="0" cy="0"/>
          <a:chOff x="0" y="0"/>
          <a:chExt cx="0" cy="0"/>
        </a:xfrm>
      </p:grpSpPr>
      <p:sp>
        <p:nvSpPr>
          <p:cNvPr id="425" name="Google Shape;425;p30"/>
          <p:cNvSpPr txBox="1"/>
          <p:nvPr>
            <p:ph idx="1" type="body"/>
          </p:nvPr>
        </p:nvSpPr>
        <p:spPr>
          <a:xfrm>
            <a:off x="0" y="0"/>
            <a:ext cx="9143640" cy="5143320"/>
          </a:xfrm>
          <a:prstGeom prst="rect">
            <a:avLst/>
          </a:prstGeom>
          <a:noFill/>
          <a:ln>
            <a:noFill/>
          </a:ln>
        </p:spPr>
        <p:txBody>
          <a:bodyPr anchorCtr="0" anchor="t" bIns="45000" lIns="90000" spcFirstLastPara="1" rIns="90000" wrap="square" tIns="45000">
            <a:normAutofit/>
          </a:bodyPr>
          <a:lstStyle>
            <a:lvl1pPr indent="-228600" lvl="0" marL="45720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stStyle>
          <a:p/>
        </p:txBody>
      </p:sp>
      <p:sp>
        <p:nvSpPr>
          <p:cNvPr id="426" name="Google Shape;426;p30"/>
          <p:cNvSpPr txBox="1"/>
          <p:nvPr>
            <p:ph type="title"/>
          </p:nvPr>
        </p:nvSpPr>
        <p:spPr>
          <a:xfrm>
            <a:off x="1895040" y="4061520"/>
            <a:ext cx="5353560" cy="478080"/>
          </a:xfrm>
          <a:prstGeom prst="rect">
            <a:avLst/>
          </a:prstGeom>
          <a:solidFill>
            <a:schemeClr val="lt1"/>
          </a:solid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_NUMBER" type="blank">
  <p:cSld name="BLANK">
    <p:bg>
      <p:bgPr>
        <a:solidFill>
          <a:schemeClr val="lt1"/>
        </a:solidFill>
      </p:bgPr>
    </p:bg>
    <p:spTree>
      <p:nvGrpSpPr>
        <p:cNvPr id="428" name="Shape 428"/>
        <p:cNvGrpSpPr/>
        <p:nvPr/>
      </p:nvGrpSpPr>
      <p:grpSpPr>
        <a:xfrm>
          <a:off x="0" y="0"/>
          <a:ext cx="0" cy="0"/>
          <a:chOff x="0" y="0"/>
          <a:chExt cx="0" cy="0"/>
        </a:xfrm>
      </p:grpSpPr>
      <p:sp>
        <p:nvSpPr>
          <p:cNvPr id="429" name="Google Shape;429;p32"/>
          <p:cNvSpPr txBox="1"/>
          <p:nvPr>
            <p:ph type="title"/>
          </p:nvPr>
        </p:nvSpPr>
        <p:spPr>
          <a:xfrm>
            <a:off x="2029680" y="1773000"/>
            <a:ext cx="5084640" cy="110016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430" name="Google Shape;430;p32"/>
          <p:cNvGrpSpPr/>
          <p:nvPr/>
        </p:nvGrpSpPr>
        <p:grpSpPr>
          <a:xfrm>
            <a:off x="-8280" y="-7560"/>
            <a:ext cx="9152280" cy="5142960"/>
            <a:chOff x="-8280" y="-7560"/>
            <a:chExt cx="9152280" cy="5142960"/>
          </a:xfrm>
        </p:grpSpPr>
        <p:grpSp>
          <p:nvGrpSpPr>
            <p:cNvPr id="431" name="Google Shape;431;p32"/>
            <p:cNvGrpSpPr/>
            <p:nvPr/>
          </p:nvGrpSpPr>
          <p:grpSpPr>
            <a:xfrm>
              <a:off x="7403400" y="-7560"/>
              <a:ext cx="1740600" cy="4209480"/>
              <a:chOff x="7403400" y="-7560"/>
              <a:chExt cx="1740600" cy="4209480"/>
            </a:xfrm>
          </p:grpSpPr>
          <p:pic>
            <p:nvPicPr>
              <p:cNvPr id="432" name="Google Shape;432;p32"/>
              <p:cNvPicPr preferRelativeResize="0"/>
              <p:nvPr/>
            </p:nvPicPr>
            <p:blipFill rotWithShape="1">
              <a:blip r:embed="rId2">
                <a:alphaModFix/>
              </a:blip>
              <a:srcRect b="0" l="0" r="0" t="0"/>
              <a:stretch/>
            </p:blipFill>
            <p:spPr>
              <a:xfrm flipH="1">
                <a:off x="7771320" y="-7560"/>
                <a:ext cx="1372680" cy="4209480"/>
              </a:xfrm>
              <a:prstGeom prst="rect">
                <a:avLst/>
              </a:prstGeom>
              <a:noFill/>
              <a:ln>
                <a:noFill/>
              </a:ln>
            </p:spPr>
          </p:pic>
          <p:pic>
            <p:nvPicPr>
              <p:cNvPr id="433" name="Google Shape;433;p32"/>
              <p:cNvPicPr preferRelativeResize="0"/>
              <p:nvPr/>
            </p:nvPicPr>
            <p:blipFill rotWithShape="1">
              <a:blip r:embed="rId2">
                <a:alphaModFix/>
              </a:blip>
              <a:srcRect b="0" l="0" r="0" t="0"/>
              <a:stretch/>
            </p:blipFill>
            <p:spPr>
              <a:xfrm flipH="1">
                <a:off x="7403400" y="-7560"/>
                <a:ext cx="1372680" cy="4209480"/>
              </a:xfrm>
              <a:prstGeom prst="rect">
                <a:avLst/>
              </a:prstGeom>
              <a:noFill/>
              <a:ln>
                <a:noFill/>
              </a:ln>
            </p:spPr>
          </p:pic>
        </p:grpSp>
        <p:grpSp>
          <p:nvGrpSpPr>
            <p:cNvPr id="434" name="Google Shape;434;p32"/>
            <p:cNvGrpSpPr/>
            <p:nvPr/>
          </p:nvGrpSpPr>
          <p:grpSpPr>
            <a:xfrm>
              <a:off x="-8280" y="-7560"/>
              <a:ext cx="1740600" cy="5142960"/>
              <a:chOff x="-8280" y="-7560"/>
              <a:chExt cx="1740600" cy="5142960"/>
            </a:xfrm>
          </p:grpSpPr>
          <p:pic>
            <p:nvPicPr>
              <p:cNvPr id="435" name="Google Shape;435;p32"/>
              <p:cNvPicPr preferRelativeResize="0"/>
              <p:nvPr/>
            </p:nvPicPr>
            <p:blipFill rotWithShape="1">
              <a:blip r:embed="rId2">
                <a:alphaModFix/>
              </a:blip>
              <a:srcRect b="0" l="0" r="0" t="0"/>
              <a:stretch/>
            </p:blipFill>
            <p:spPr>
              <a:xfrm>
                <a:off x="-8280" y="-7560"/>
                <a:ext cx="1372680" cy="5142960"/>
              </a:xfrm>
              <a:prstGeom prst="rect">
                <a:avLst/>
              </a:prstGeom>
              <a:noFill/>
              <a:ln>
                <a:noFill/>
              </a:ln>
            </p:spPr>
          </p:pic>
          <p:pic>
            <p:nvPicPr>
              <p:cNvPr id="436" name="Google Shape;436;p32"/>
              <p:cNvPicPr preferRelativeResize="0"/>
              <p:nvPr/>
            </p:nvPicPr>
            <p:blipFill rotWithShape="1">
              <a:blip r:embed="rId2">
                <a:alphaModFix/>
              </a:blip>
              <a:srcRect b="0" l="0" r="0" t="0"/>
              <a:stretch/>
            </p:blipFill>
            <p:spPr>
              <a:xfrm>
                <a:off x="359640" y="-7560"/>
                <a:ext cx="1372680" cy="5142960"/>
              </a:xfrm>
              <a:prstGeom prst="rect">
                <a:avLst/>
              </a:prstGeom>
              <a:noFill/>
              <a:ln>
                <a:noFill/>
              </a:ln>
            </p:spPr>
          </p:pic>
        </p:grpSp>
      </p:grpSp>
      <p:grpSp>
        <p:nvGrpSpPr>
          <p:cNvPr id="437" name="Google Shape;437;p32"/>
          <p:cNvGrpSpPr/>
          <p:nvPr/>
        </p:nvGrpSpPr>
        <p:grpSpPr>
          <a:xfrm>
            <a:off x="207360" y="-1858680"/>
            <a:ext cx="9241560" cy="6695280"/>
            <a:chOff x="207360" y="-1858680"/>
            <a:chExt cx="9241560" cy="6695280"/>
          </a:xfrm>
        </p:grpSpPr>
        <p:pic>
          <p:nvPicPr>
            <p:cNvPr id="438" name="Google Shape;438;p32"/>
            <p:cNvPicPr preferRelativeResize="0"/>
            <p:nvPr/>
          </p:nvPicPr>
          <p:blipFill rotWithShape="1">
            <a:blip r:embed="rId3">
              <a:alphaModFix/>
            </a:blip>
            <a:srcRect b="0" l="0" r="0" t="0"/>
            <a:stretch/>
          </p:blipFill>
          <p:spPr>
            <a:xfrm flipH="1">
              <a:off x="207360" y="-1858680"/>
              <a:ext cx="826920" cy="4838400"/>
            </a:xfrm>
            <a:prstGeom prst="rect">
              <a:avLst/>
            </a:prstGeom>
            <a:noFill/>
            <a:ln>
              <a:noFill/>
            </a:ln>
          </p:spPr>
        </p:pic>
        <p:pic>
          <p:nvPicPr>
            <p:cNvPr id="439" name="Google Shape;439;p32"/>
            <p:cNvPicPr preferRelativeResize="0"/>
            <p:nvPr/>
          </p:nvPicPr>
          <p:blipFill rotWithShape="1">
            <a:blip r:embed="rId4">
              <a:alphaModFix/>
            </a:blip>
            <a:srcRect b="0" l="0" r="0" t="0"/>
            <a:stretch/>
          </p:blipFill>
          <p:spPr>
            <a:xfrm flipH="1">
              <a:off x="7074720" y="4202640"/>
              <a:ext cx="2374200" cy="633960"/>
            </a:xfrm>
            <a:prstGeom prst="rect">
              <a:avLst/>
            </a:prstGeom>
            <a:noFill/>
            <a:ln>
              <a:noFill/>
            </a:ln>
          </p:spPr>
        </p:pic>
      </p:grpSp>
      <p:grpSp>
        <p:nvGrpSpPr>
          <p:cNvPr id="440" name="Google Shape;440;p32"/>
          <p:cNvGrpSpPr/>
          <p:nvPr/>
        </p:nvGrpSpPr>
        <p:grpSpPr>
          <a:xfrm>
            <a:off x="398520" y="-1050480"/>
            <a:ext cx="8201880" cy="7243920"/>
            <a:chOff x="398520" y="-1050480"/>
            <a:chExt cx="8201880" cy="7243920"/>
          </a:xfrm>
        </p:grpSpPr>
        <p:grpSp>
          <p:nvGrpSpPr>
            <p:cNvPr id="441" name="Google Shape;441;p32"/>
            <p:cNvGrpSpPr/>
            <p:nvPr/>
          </p:nvGrpSpPr>
          <p:grpSpPr>
            <a:xfrm>
              <a:off x="7010280" y="-1050480"/>
              <a:ext cx="1590120" cy="1590120"/>
              <a:chOff x="7010280" y="-1050480"/>
              <a:chExt cx="1590120" cy="1590120"/>
            </a:xfrm>
          </p:grpSpPr>
          <p:sp>
            <p:nvSpPr>
              <p:cNvPr id="442" name="Google Shape;442;p32"/>
              <p:cNvSpPr/>
              <p:nvPr/>
            </p:nvSpPr>
            <p:spPr>
              <a:xfrm flipH="1" rot="10800000">
                <a:off x="7010280" y="-105048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443" name="Google Shape;443;p32"/>
              <p:cNvSpPr/>
              <p:nvPr/>
            </p:nvSpPr>
            <p:spPr>
              <a:xfrm flipH="1" rot="10800000">
                <a:off x="7171920" y="-88920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nvGrpSpPr>
            <p:cNvPr id="444" name="Google Shape;444;p32"/>
            <p:cNvGrpSpPr/>
            <p:nvPr/>
          </p:nvGrpSpPr>
          <p:grpSpPr>
            <a:xfrm>
              <a:off x="398520" y="4603320"/>
              <a:ext cx="1590120" cy="1590120"/>
              <a:chOff x="398520" y="4603320"/>
              <a:chExt cx="1590120" cy="1590120"/>
            </a:xfrm>
          </p:grpSpPr>
          <p:sp>
            <p:nvSpPr>
              <p:cNvPr id="445" name="Google Shape;445;p32"/>
              <p:cNvSpPr/>
              <p:nvPr/>
            </p:nvSpPr>
            <p:spPr>
              <a:xfrm flipH="1">
                <a:off x="398520" y="460332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446" name="Google Shape;446;p32"/>
              <p:cNvSpPr/>
              <p:nvPr/>
            </p:nvSpPr>
            <p:spPr>
              <a:xfrm flipH="1">
                <a:off x="559800" y="476532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_1_1">
  <p:cSld name="BLANK_1_1">
    <p:bg>
      <p:bgPr>
        <a:solidFill>
          <a:schemeClr val="lt1"/>
        </a:solidFill>
      </p:bgPr>
    </p:bg>
    <p:spTree>
      <p:nvGrpSpPr>
        <p:cNvPr id="447" name="Shape 447"/>
        <p:cNvGrpSpPr/>
        <p:nvPr/>
      </p:nvGrpSpPr>
      <p:grpSpPr>
        <a:xfrm>
          <a:off x="0" y="0"/>
          <a:ext cx="0" cy="0"/>
          <a:chOff x="0" y="0"/>
          <a:chExt cx="0" cy="0"/>
        </a:xfrm>
      </p:grpSpPr>
      <p:sp>
        <p:nvSpPr>
          <p:cNvPr id="448" name="Google Shape;448;p33"/>
          <p:cNvSpPr txBox="1"/>
          <p:nvPr>
            <p:ph type="title"/>
          </p:nvPr>
        </p:nvSpPr>
        <p:spPr>
          <a:xfrm>
            <a:off x="1838520" y="3417840"/>
            <a:ext cx="5466960" cy="52992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449" name="Google Shape;449;p33"/>
          <p:cNvGrpSpPr/>
          <p:nvPr/>
        </p:nvGrpSpPr>
        <p:grpSpPr>
          <a:xfrm>
            <a:off x="-8280" y="-7560"/>
            <a:ext cx="9152280" cy="5142960"/>
            <a:chOff x="-8280" y="-7560"/>
            <a:chExt cx="9152280" cy="5142960"/>
          </a:xfrm>
        </p:grpSpPr>
        <p:grpSp>
          <p:nvGrpSpPr>
            <p:cNvPr id="450" name="Google Shape;450;p33"/>
            <p:cNvGrpSpPr/>
            <p:nvPr/>
          </p:nvGrpSpPr>
          <p:grpSpPr>
            <a:xfrm>
              <a:off x="7403400" y="-7560"/>
              <a:ext cx="1740600" cy="4209480"/>
              <a:chOff x="7403400" y="-7560"/>
              <a:chExt cx="1740600" cy="4209480"/>
            </a:xfrm>
          </p:grpSpPr>
          <p:pic>
            <p:nvPicPr>
              <p:cNvPr id="451" name="Google Shape;451;p33"/>
              <p:cNvPicPr preferRelativeResize="0"/>
              <p:nvPr/>
            </p:nvPicPr>
            <p:blipFill rotWithShape="1">
              <a:blip r:embed="rId2">
                <a:alphaModFix/>
              </a:blip>
              <a:srcRect b="0" l="0" r="0" t="0"/>
              <a:stretch/>
            </p:blipFill>
            <p:spPr>
              <a:xfrm flipH="1">
                <a:off x="7771320" y="-7560"/>
                <a:ext cx="1372680" cy="4209480"/>
              </a:xfrm>
              <a:prstGeom prst="rect">
                <a:avLst/>
              </a:prstGeom>
              <a:noFill/>
              <a:ln>
                <a:noFill/>
              </a:ln>
            </p:spPr>
          </p:pic>
          <p:pic>
            <p:nvPicPr>
              <p:cNvPr id="452" name="Google Shape;452;p33"/>
              <p:cNvPicPr preferRelativeResize="0"/>
              <p:nvPr/>
            </p:nvPicPr>
            <p:blipFill rotWithShape="1">
              <a:blip r:embed="rId2">
                <a:alphaModFix/>
              </a:blip>
              <a:srcRect b="0" l="0" r="0" t="0"/>
              <a:stretch/>
            </p:blipFill>
            <p:spPr>
              <a:xfrm flipH="1">
                <a:off x="7403400" y="-7560"/>
                <a:ext cx="1372680" cy="4209480"/>
              </a:xfrm>
              <a:prstGeom prst="rect">
                <a:avLst/>
              </a:prstGeom>
              <a:noFill/>
              <a:ln>
                <a:noFill/>
              </a:ln>
            </p:spPr>
          </p:pic>
        </p:grpSp>
        <p:grpSp>
          <p:nvGrpSpPr>
            <p:cNvPr id="453" name="Google Shape;453;p33"/>
            <p:cNvGrpSpPr/>
            <p:nvPr/>
          </p:nvGrpSpPr>
          <p:grpSpPr>
            <a:xfrm>
              <a:off x="-8280" y="-7560"/>
              <a:ext cx="1740600" cy="5142960"/>
              <a:chOff x="-8280" y="-7560"/>
              <a:chExt cx="1740600" cy="5142960"/>
            </a:xfrm>
          </p:grpSpPr>
          <p:pic>
            <p:nvPicPr>
              <p:cNvPr id="454" name="Google Shape;454;p33"/>
              <p:cNvPicPr preferRelativeResize="0"/>
              <p:nvPr/>
            </p:nvPicPr>
            <p:blipFill rotWithShape="1">
              <a:blip r:embed="rId2">
                <a:alphaModFix/>
              </a:blip>
              <a:srcRect b="0" l="0" r="0" t="0"/>
              <a:stretch/>
            </p:blipFill>
            <p:spPr>
              <a:xfrm>
                <a:off x="-8280" y="-7560"/>
                <a:ext cx="1372680" cy="5142960"/>
              </a:xfrm>
              <a:prstGeom prst="rect">
                <a:avLst/>
              </a:prstGeom>
              <a:noFill/>
              <a:ln>
                <a:noFill/>
              </a:ln>
            </p:spPr>
          </p:pic>
          <p:pic>
            <p:nvPicPr>
              <p:cNvPr id="455" name="Google Shape;455;p33"/>
              <p:cNvPicPr preferRelativeResize="0"/>
              <p:nvPr/>
            </p:nvPicPr>
            <p:blipFill rotWithShape="1">
              <a:blip r:embed="rId2">
                <a:alphaModFix/>
              </a:blip>
              <a:srcRect b="0" l="0" r="0" t="0"/>
              <a:stretch/>
            </p:blipFill>
            <p:spPr>
              <a:xfrm>
                <a:off x="359640" y="-7560"/>
                <a:ext cx="1372680" cy="5142960"/>
              </a:xfrm>
              <a:prstGeom prst="rect">
                <a:avLst/>
              </a:prstGeom>
              <a:noFill/>
              <a:ln>
                <a:noFill/>
              </a:ln>
            </p:spPr>
          </p:pic>
        </p:grpSp>
      </p:grpSp>
      <p:grpSp>
        <p:nvGrpSpPr>
          <p:cNvPr id="456" name="Google Shape;456;p33"/>
          <p:cNvGrpSpPr/>
          <p:nvPr/>
        </p:nvGrpSpPr>
        <p:grpSpPr>
          <a:xfrm>
            <a:off x="207360" y="-1858680"/>
            <a:ext cx="9241560" cy="6695280"/>
            <a:chOff x="207360" y="-1858680"/>
            <a:chExt cx="9241560" cy="6695280"/>
          </a:xfrm>
        </p:grpSpPr>
        <p:pic>
          <p:nvPicPr>
            <p:cNvPr id="457" name="Google Shape;457;p33"/>
            <p:cNvPicPr preferRelativeResize="0"/>
            <p:nvPr/>
          </p:nvPicPr>
          <p:blipFill rotWithShape="1">
            <a:blip r:embed="rId3">
              <a:alphaModFix/>
            </a:blip>
            <a:srcRect b="0" l="0" r="0" t="0"/>
            <a:stretch/>
          </p:blipFill>
          <p:spPr>
            <a:xfrm flipH="1">
              <a:off x="207360" y="-1858680"/>
              <a:ext cx="826920" cy="4838400"/>
            </a:xfrm>
            <a:prstGeom prst="rect">
              <a:avLst/>
            </a:prstGeom>
            <a:noFill/>
            <a:ln>
              <a:noFill/>
            </a:ln>
          </p:spPr>
        </p:pic>
        <p:pic>
          <p:nvPicPr>
            <p:cNvPr id="458" name="Google Shape;458;p33"/>
            <p:cNvPicPr preferRelativeResize="0"/>
            <p:nvPr/>
          </p:nvPicPr>
          <p:blipFill rotWithShape="1">
            <a:blip r:embed="rId4">
              <a:alphaModFix/>
            </a:blip>
            <a:srcRect b="0" l="0" r="0" t="0"/>
            <a:stretch/>
          </p:blipFill>
          <p:spPr>
            <a:xfrm flipH="1">
              <a:off x="7074720" y="4202640"/>
              <a:ext cx="2374200" cy="633960"/>
            </a:xfrm>
            <a:prstGeom prst="rect">
              <a:avLst/>
            </a:prstGeom>
            <a:noFill/>
            <a:ln>
              <a:noFill/>
            </a:ln>
          </p:spPr>
        </p:pic>
      </p:grpSp>
      <p:grpSp>
        <p:nvGrpSpPr>
          <p:cNvPr id="459" name="Google Shape;459;p33"/>
          <p:cNvGrpSpPr/>
          <p:nvPr/>
        </p:nvGrpSpPr>
        <p:grpSpPr>
          <a:xfrm>
            <a:off x="398520" y="-1050480"/>
            <a:ext cx="8201880" cy="7243920"/>
            <a:chOff x="398520" y="-1050480"/>
            <a:chExt cx="8201880" cy="7243920"/>
          </a:xfrm>
        </p:grpSpPr>
        <p:grpSp>
          <p:nvGrpSpPr>
            <p:cNvPr id="460" name="Google Shape;460;p33"/>
            <p:cNvGrpSpPr/>
            <p:nvPr/>
          </p:nvGrpSpPr>
          <p:grpSpPr>
            <a:xfrm>
              <a:off x="7010280" y="-1050480"/>
              <a:ext cx="1590120" cy="1590120"/>
              <a:chOff x="7010280" y="-1050480"/>
              <a:chExt cx="1590120" cy="1590120"/>
            </a:xfrm>
          </p:grpSpPr>
          <p:sp>
            <p:nvSpPr>
              <p:cNvPr id="461" name="Google Shape;461;p33"/>
              <p:cNvSpPr/>
              <p:nvPr/>
            </p:nvSpPr>
            <p:spPr>
              <a:xfrm flipH="1" rot="10800000">
                <a:off x="7010280" y="-105048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462" name="Google Shape;462;p33"/>
              <p:cNvSpPr/>
              <p:nvPr/>
            </p:nvSpPr>
            <p:spPr>
              <a:xfrm flipH="1" rot="10800000">
                <a:off x="7171920" y="-88920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nvGrpSpPr>
            <p:cNvPr id="463" name="Google Shape;463;p33"/>
            <p:cNvGrpSpPr/>
            <p:nvPr/>
          </p:nvGrpSpPr>
          <p:grpSpPr>
            <a:xfrm>
              <a:off x="398520" y="4603320"/>
              <a:ext cx="1590120" cy="1590120"/>
              <a:chOff x="398520" y="4603320"/>
              <a:chExt cx="1590120" cy="1590120"/>
            </a:xfrm>
          </p:grpSpPr>
          <p:sp>
            <p:nvSpPr>
              <p:cNvPr id="464" name="Google Shape;464;p33"/>
              <p:cNvSpPr/>
              <p:nvPr/>
            </p:nvSpPr>
            <p:spPr>
              <a:xfrm flipH="1">
                <a:off x="398520" y="460332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465" name="Google Shape;465;p33"/>
              <p:cNvSpPr/>
              <p:nvPr/>
            </p:nvSpPr>
            <p:spPr>
              <a:xfrm flipH="1">
                <a:off x="559800" y="476532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_HEADER_1_1">
  <p:cSld name="SECTION_HEADER_1_1">
    <p:bg>
      <p:bgPr>
        <a:solidFill>
          <a:schemeClr val="lt1"/>
        </a:solidFill>
      </p:bgPr>
    </p:bg>
    <p:spTree>
      <p:nvGrpSpPr>
        <p:cNvPr id="466" name="Shape 466"/>
        <p:cNvGrpSpPr/>
        <p:nvPr/>
      </p:nvGrpSpPr>
      <p:grpSpPr>
        <a:xfrm>
          <a:off x="0" y="0"/>
          <a:ext cx="0" cy="0"/>
          <a:chOff x="0" y="0"/>
          <a:chExt cx="0" cy="0"/>
        </a:xfrm>
      </p:grpSpPr>
      <p:sp>
        <p:nvSpPr>
          <p:cNvPr id="467" name="Google Shape;467;p34"/>
          <p:cNvSpPr txBox="1"/>
          <p:nvPr>
            <p:ph type="title"/>
          </p:nvPr>
        </p:nvSpPr>
        <p:spPr>
          <a:xfrm>
            <a:off x="1853280" y="2211480"/>
            <a:ext cx="3010320" cy="130932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468" name="Google Shape;468;p34"/>
          <p:cNvSpPr txBox="1"/>
          <p:nvPr>
            <p:ph idx="2" type="title"/>
          </p:nvPr>
        </p:nvSpPr>
        <p:spPr>
          <a:xfrm>
            <a:off x="1853280" y="1131840"/>
            <a:ext cx="1274400" cy="107892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469" name="Google Shape;469;p34"/>
          <p:cNvGrpSpPr/>
          <p:nvPr/>
        </p:nvGrpSpPr>
        <p:grpSpPr>
          <a:xfrm>
            <a:off x="-8280" y="-7560"/>
            <a:ext cx="9152280" cy="5142960"/>
            <a:chOff x="-8280" y="-7560"/>
            <a:chExt cx="9152280" cy="5142960"/>
          </a:xfrm>
        </p:grpSpPr>
        <p:grpSp>
          <p:nvGrpSpPr>
            <p:cNvPr id="470" name="Google Shape;470;p34"/>
            <p:cNvGrpSpPr/>
            <p:nvPr/>
          </p:nvGrpSpPr>
          <p:grpSpPr>
            <a:xfrm>
              <a:off x="7403400" y="-7560"/>
              <a:ext cx="1740600" cy="4209480"/>
              <a:chOff x="7403400" y="-7560"/>
              <a:chExt cx="1740600" cy="4209480"/>
            </a:xfrm>
          </p:grpSpPr>
          <p:pic>
            <p:nvPicPr>
              <p:cNvPr id="471" name="Google Shape;471;p34"/>
              <p:cNvPicPr preferRelativeResize="0"/>
              <p:nvPr/>
            </p:nvPicPr>
            <p:blipFill rotWithShape="1">
              <a:blip r:embed="rId2">
                <a:alphaModFix/>
              </a:blip>
              <a:srcRect b="0" l="0" r="0" t="0"/>
              <a:stretch/>
            </p:blipFill>
            <p:spPr>
              <a:xfrm flipH="1">
                <a:off x="7771320" y="-7560"/>
                <a:ext cx="1372680" cy="4209480"/>
              </a:xfrm>
              <a:prstGeom prst="rect">
                <a:avLst/>
              </a:prstGeom>
              <a:noFill/>
              <a:ln>
                <a:noFill/>
              </a:ln>
            </p:spPr>
          </p:pic>
          <p:pic>
            <p:nvPicPr>
              <p:cNvPr id="472" name="Google Shape;472;p34"/>
              <p:cNvPicPr preferRelativeResize="0"/>
              <p:nvPr/>
            </p:nvPicPr>
            <p:blipFill rotWithShape="1">
              <a:blip r:embed="rId2">
                <a:alphaModFix/>
              </a:blip>
              <a:srcRect b="0" l="0" r="0" t="0"/>
              <a:stretch/>
            </p:blipFill>
            <p:spPr>
              <a:xfrm flipH="1">
                <a:off x="7403400" y="-7560"/>
                <a:ext cx="1372680" cy="4209480"/>
              </a:xfrm>
              <a:prstGeom prst="rect">
                <a:avLst/>
              </a:prstGeom>
              <a:noFill/>
              <a:ln>
                <a:noFill/>
              </a:ln>
            </p:spPr>
          </p:pic>
        </p:grpSp>
        <p:grpSp>
          <p:nvGrpSpPr>
            <p:cNvPr id="473" name="Google Shape;473;p34"/>
            <p:cNvGrpSpPr/>
            <p:nvPr/>
          </p:nvGrpSpPr>
          <p:grpSpPr>
            <a:xfrm>
              <a:off x="-8280" y="-7560"/>
              <a:ext cx="1740600" cy="5142960"/>
              <a:chOff x="-8280" y="-7560"/>
              <a:chExt cx="1740600" cy="5142960"/>
            </a:xfrm>
          </p:grpSpPr>
          <p:pic>
            <p:nvPicPr>
              <p:cNvPr id="474" name="Google Shape;474;p34"/>
              <p:cNvPicPr preferRelativeResize="0"/>
              <p:nvPr/>
            </p:nvPicPr>
            <p:blipFill rotWithShape="1">
              <a:blip r:embed="rId2">
                <a:alphaModFix/>
              </a:blip>
              <a:srcRect b="0" l="0" r="0" t="0"/>
              <a:stretch/>
            </p:blipFill>
            <p:spPr>
              <a:xfrm>
                <a:off x="-8280" y="-7560"/>
                <a:ext cx="1372680" cy="5142960"/>
              </a:xfrm>
              <a:prstGeom prst="rect">
                <a:avLst/>
              </a:prstGeom>
              <a:noFill/>
              <a:ln>
                <a:noFill/>
              </a:ln>
            </p:spPr>
          </p:pic>
          <p:pic>
            <p:nvPicPr>
              <p:cNvPr id="475" name="Google Shape;475;p34"/>
              <p:cNvPicPr preferRelativeResize="0"/>
              <p:nvPr/>
            </p:nvPicPr>
            <p:blipFill rotWithShape="1">
              <a:blip r:embed="rId2">
                <a:alphaModFix/>
              </a:blip>
              <a:srcRect b="0" l="0" r="0" t="0"/>
              <a:stretch/>
            </p:blipFill>
            <p:spPr>
              <a:xfrm>
                <a:off x="359640" y="-7560"/>
                <a:ext cx="1372680" cy="5142960"/>
              </a:xfrm>
              <a:prstGeom prst="rect">
                <a:avLst/>
              </a:prstGeom>
              <a:noFill/>
              <a:ln>
                <a:noFill/>
              </a:ln>
            </p:spPr>
          </p:pic>
        </p:grpSp>
      </p:grpSp>
      <p:grpSp>
        <p:nvGrpSpPr>
          <p:cNvPr id="476" name="Google Shape;476;p34"/>
          <p:cNvGrpSpPr/>
          <p:nvPr/>
        </p:nvGrpSpPr>
        <p:grpSpPr>
          <a:xfrm>
            <a:off x="7074720" y="-1858680"/>
            <a:ext cx="2374200" cy="6695280"/>
            <a:chOff x="7074720" y="-1858680"/>
            <a:chExt cx="2374200" cy="6695280"/>
          </a:xfrm>
        </p:grpSpPr>
        <p:pic>
          <p:nvPicPr>
            <p:cNvPr id="477" name="Google Shape;477;p34"/>
            <p:cNvPicPr preferRelativeResize="0"/>
            <p:nvPr/>
          </p:nvPicPr>
          <p:blipFill rotWithShape="1">
            <a:blip r:embed="rId3">
              <a:alphaModFix/>
            </a:blip>
            <a:srcRect b="0" l="0" r="0" t="0"/>
            <a:stretch/>
          </p:blipFill>
          <p:spPr>
            <a:xfrm flipH="1">
              <a:off x="7588800" y="-1858680"/>
              <a:ext cx="826920" cy="4838400"/>
            </a:xfrm>
            <a:prstGeom prst="rect">
              <a:avLst/>
            </a:prstGeom>
            <a:noFill/>
            <a:ln>
              <a:noFill/>
            </a:ln>
          </p:spPr>
        </p:pic>
        <p:pic>
          <p:nvPicPr>
            <p:cNvPr id="478" name="Google Shape;478;p34"/>
            <p:cNvPicPr preferRelativeResize="0"/>
            <p:nvPr/>
          </p:nvPicPr>
          <p:blipFill rotWithShape="1">
            <a:blip r:embed="rId4">
              <a:alphaModFix/>
            </a:blip>
            <a:srcRect b="0" l="0" r="0" t="0"/>
            <a:stretch/>
          </p:blipFill>
          <p:spPr>
            <a:xfrm flipH="1">
              <a:off x="7074720" y="4202640"/>
              <a:ext cx="2374200" cy="633960"/>
            </a:xfrm>
            <a:prstGeom prst="rect">
              <a:avLst/>
            </a:prstGeom>
            <a:noFill/>
            <a:ln>
              <a:noFill/>
            </a:ln>
          </p:spPr>
        </p:pic>
      </p:grpSp>
      <p:grpSp>
        <p:nvGrpSpPr>
          <p:cNvPr id="479" name="Google Shape;479;p34"/>
          <p:cNvGrpSpPr/>
          <p:nvPr/>
        </p:nvGrpSpPr>
        <p:grpSpPr>
          <a:xfrm>
            <a:off x="2249640" y="-1050480"/>
            <a:ext cx="4484520" cy="7243920"/>
            <a:chOff x="2249640" y="-1050480"/>
            <a:chExt cx="4484520" cy="7243920"/>
          </a:xfrm>
        </p:grpSpPr>
        <p:grpSp>
          <p:nvGrpSpPr>
            <p:cNvPr id="480" name="Google Shape;480;p34"/>
            <p:cNvGrpSpPr/>
            <p:nvPr/>
          </p:nvGrpSpPr>
          <p:grpSpPr>
            <a:xfrm>
              <a:off x="5144040" y="-1050480"/>
              <a:ext cx="1590120" cy="1590120"/>
              <a:chOff x="5144040" y="-1050480"/>
              <a:chExt cx="1590120" cy="1590120"/>
            </a:xfrm>
          </p:grpSpPr>
          <p:sp>
            <p:nvSpPr>
              <p:cNvPr id="481" name="Google Shape;481;p34"/>
              <p:cNvSpPr/>
              <p:nvPr/>
            </p:nvSpPr>
            <p:spPr>
              <a:xfrm flipH="1" rot="10800000">
                <a:off x="5144040" y="-105048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482" name="Google Shape;482;p34"/>
              <p:cNvSpPr/>
              <p:nvPr/>
            </p:nvSpPr>
            <p:spPr>
              <a:xfrm flipH="1" rot="10800000">
                <a:off x="5306040" y="-88920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nvGrpSpPr>
            <p:cNvPr id="483" name="Google Shape;483;p34"/>
            <p:cNvGrpSpPr/>
            <p:nvPr/>
          </p:nvGrpSpPr>
          <p:grpSpPr>
            <a:xfrm>
              <a:off x="2249640" y="4603320"/>
              <a:ext cx="1590120" cy="1590120"/>
              <a:chOff x="2249640" y="4603320"/>
              <a:chExt cx="1590120" cy="1590120"/>
            </a:xfrm>
          </p:grpSpPr>
          <p:sp>
            <p:nvSpPr>
              <p:cNvPr id="484" name="Google Shape;484;p34"/>
              <p:cNvSpPr/>
              <p:nvPr/>
            </p:nvSpPr>
            <p:spPr>
              <a:xfrm flipH="1">
                <a:off x="2249640" y="460332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485" name="Google Shape;485;p34"/>
              <p:cNvSpPr/>
              <p:nvPr/>
            </p:nvSpPr>
            <p:spPr>
              <a:xfrm flipH="1">
                <a:off x="2410920" y="476532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USTOM_8">
  <p:cSld name="CUSTOM_8">
    <p:bg>
      <p:bgPr>
        <a:solidFill>
          <a:schemeClr val="lt1"/>
        </a:solidFill>
      </p:bgPr>
    </p:bg>
    <p:spTree>
      <p:nvGrpSpPr>
        <p:cNvPr id="486" name="Shape 486"/>
        <p:cNvGrpSpPr/>
        <p:nvPr/>
      </p:nvGrpSpPr>
      <p:grpSpPr>
        <a:xfrm>
          <a:off x="0" y="0"/>
          <a:ext cx="0" cy="0"/>
          <a:chOff x="0" y="0"/>
          <a:chExt cx="0" cy="0"/>
        </a:xfrm>
      </p:grpSpPr>
      <p:sp>
        <p:nvSpPr>
          <p:cNvPr id="487" name="Google Shape;487;p35"/>
          <p:cNvSpPr txBox="1"/>
          <p:nvPr>
            <p:ph type="title"/>
          </p:nvPr>
        </p:nvSpPr>
        <p:spPr>
          <a:xfrm>
            <a:off x="2223720" y="672840"/>
            <a:ext cx="4696560" cy="7686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488" name="Google Shape;488;p35"/>
          <p:cNvSpPr txBox="1"/>
          <p:nvPr>
            <p:ph idx="2" type="title"/>
          </p:nvPr>
        </p:nvSpPr>
        <p:spPr>
          <a:xfrm>
            <a:off x="2223720" y="2025000"/>
            <a:ext cx="4696560" cy="7686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489" name="Google Shape;489;p35"/>
          <p:cNvSpPr txBox="1"/>
          <p:nvPr>
            <p:ph idx="3" type="title"/>
          </p:nvPr>
        </p:nvSpPr>
        <p:spPr>
          <a:xfrm>
            <a:off x="2223720" y="3377520"/>
            <a:ext cx="4696560" cy="768600"/>
          </a:xfrm>
          <a:prstGeom prst="rect">
            <a:avLst/>
          </a:prstGeom>
          <a:noFill/>
          <a:ln>
            <a:noFill/>
          </a:ln>
        </p:spPr>
        <p:txBody>
          <a:bodyPr anchorCtr="0" anchor="b"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grpSp>
        <p:nvGrpSpPr>
          <p:cNvPr id="490" name="Google Shape;490;p35"/>
          <p:cNvGrpSpPr/>
          <p:nvPr/>
        </p:nvGrpSpPr>
        <p:grpSpPr>
          <a:xfrm>
            <a:off x="-7920" y="-26280"/>
            <a:ext cx="9151920" cy="5142960"/>
            <a:chOff x="-7920" y="-26280"/>
            <a:chExt cx="9151920" cy="5142960"/>
          </a:xfrm>
        </p:grpSpPr>
        <p:grpSp>
          <p:nvGrpSpPr>
            <p:cNvPr id="491" name="Google Shape;491;p35"/>
            <p:cNvGrpSpPr/>
            <p:nvPr/>
          </p:nvGrpSpPr>
          <p:grpSpPr>
            <a:xfrm>
              <a:off x="-7920" y="907200"/>
              <a:ext cx="1740240" cy="4209480"/>
              <a:chOff x="-7920" y="907200"/>
              <a:chExt cx="1740240" cy="4209480"/>
            </a:xfrm>
          </p:grpSpPr>
          <p:pic>
            <p:nvPicPr>
              <p:cNvPr id="492" name="Google Shape;492;p35"/>
              <p:cNvPicPr preferRelativeResize="0"/>
              <p:nvPr/>
            </p:nvPicPr>
            <p:blipFill rotWithShape="1">
              <a:blip r:embed="rId2">
                <a:alphaModFix/>
              </a:blip>
              <a:srcRect b="0" l="0" r="0" t="0"/>
              <a:stretch/>
            </p:blipFill>
            <p:spPr>
              <a:xfrm flipH="1" rot="10800000">
                <a:off x="-7920" y="907200"/>
                <a:ext cx="1372680" cy="4209480"/>
              </a:xfrm>
              <a:prstGeom prst="rect">
                <a:avLst/>
              </a:prstGeom>
              <a:noFill/>
              <a:ln>
                <a:noFill/>
              </a:ln>
            </p:spPr>
          </p:pic>
          <p:pic>
            <p:nvPicPr>
              <p:cNvPr id="493" name="Google Shape;493;p35"/>
              <p:cNvPicPr preferRelativeResize="0"/>
              <p:nvPr/>
            </p:nvPicPr>
            <p:blipFill rotWithShape="1">
              <a:blip r:embed="rId2">
                <a:alphaModFix/>
              </a:blip>
              <a:srcRect b="0" l="0" r="0" t="0"/>
              <a:stretch/>
            </p:blipFill>
            <p:spPr>
              <a:xfrm flipH="1" rot="10800000">
                <a:off x="359640" y="907200"/>
                <a:ext cx="1372680" cy="4209480"/>
              </a:xfrm>
              <a:prstGeom prst="rect">
                <a:avLst/>
              </a:prstGeom>
              <a:noFill/>
              <a:ln>
                <a:noFill/>
              </a:ln>
            </p:spPr>
          </p:pic>
        </p:grpSp>
        <p:grpSp>
          <p:nvGrpSpPr>
            <p:cNvPr id="494" name="Google Shape;494;p35"/>
            <p:cNvGrpSpPr/>
            <p:nvPr/>
          </p:nvGrpSpPr>
          <p:grpSpPr>
            <a:xfrm>
              <a:off x="7403400" y="-26280"/>
              <a:ext cx="1740600" cy="5142960"/>
              <a:chOff x="7403400" y="-26280"/>
              <a:chExt cx="1740600" cy="5142960"/>
            </a:xfrm>
          </p:grpSpPr>
          <p:pic>
            <p:nvPicPr>
              <p:cNvPr id="495" name="Google Shape;495;p35"/>
              <p:cNvPicPr preferRelativeResize="0"/>
              <p:nvPr/>
            </p:nvPicPr>
            <p:blipFill rotWithShape="1">
              <a:blip r:embed="rId2">
                <a:alphaModFix/>
              </a:blip>
              <a:srcRect b="0" l="0" r="0" t="0"/>
              <a:stretch/>
            </p:blipFill>
            <p:spPr>
              <a:xfrm rot="10800000">
                <a:off x="7771320" y="-26280"/>
                <a:ext cx="1372680" cy="5142960"/>
              </a:xfrm>
              <a:prstGeom prst="rect">
                <a:avLst/>
              </a:prstGeom>
              <a:noFill/>
              <a:ln>
                <a:noFill/>
              </a:ln>
            </p:spPr>
          </p:pic>
          <p:pic>
            <p:nvPicPr>
              <p:cNvPr id="496" name="Google Shape;496;p35"/>
              <p:cNvPicPr preferRelativeResize="0"/>
              <p:nvPr/>
            </p:nvPicPr>
            <p:blipFill rotWithShape="1">
              <a:blip r:embed="rId2">
                <a:alphaModFix/>
              </a:blip>
              <a:srcRect b="0" l="0" r="0" t="0"/>
              <a:stretch/>
            </p:blipFill>
            <p:spPr>
              <a:xfrm rot="10800000">
                <a:off x="7403400" y="-26280"/>
                <a:ext cx="1372680" cy="5142960"/>
              </a:xfrm>
              <a:prstGeom prst="rect">
                <a:avLst/>
              </a:prstGeom>
              <a:noFill/>
              <a:ln>
                <a:noFill/>
              </a:ln>
            </p:spPr>
          </p:pic>
        </p:grpSp>
      </p:grpSp>
      <p:grpSp>
        <p:nvGrpSpPr>
          <p:cNvPr id="497" name="Google Shape;497;p35"/>
          <p:cNvGrpSpPr/>
          <p:nvPr/>
        </p:nvGrpSpPr>
        <p:grpSpPr>
          <a:xfrm>
            <a:off x="-313200" y="272160"/>
            <a:ext cx="9241560" cy="6695640"/>
            <a:chOff x="-313200" y="272160"/>
            <a:chExt cx="9241560" cy="6695640"/>
          </a:xfrm>
        </p:grpSpPr>
        <p:pic>
          <p:nvPicPr>
            <p:cNvPr id="498" name="Google Shape;498;p35"/>
            <p:cNvPicPr preferRelativeResize="0"/>
            <p:nvPr/>
          </p:nvPicPr>
          <p:blipFill rotWithShape="1">
            <a:blip r:embed="rId3">
              <a:alphaModFix/>
            </a:blip>
            <a:srcRect b="0" l="0" r="0" t="0"/>
            <a:stretch/>
          </p:blipFill>
          <p:spPr>
            <a:xfrm flipH="1" rot="10800000">
              <a:off x="8101440" y="2129400"/>
              <a:ext cx="826920" cy="4838400"/>
            </a:xfrm>
            <a:prstGeom prst="rect">
              <a:avLst/>
            </a:prstGeom>
            <a:noFill/>
            <a:ln>
              <a:noFill/>
            </a:ln>
          </p:spPr>
        </p:pic>
        <p:pic>
          <p:nvPicPr>
            <p:cNvPr id="499" name="Google Shape;499;p35"/>
            <p:cNvPicPr preferRelativeResize="0"/>
            <p:nvPr/>
          </p:nvPicPr>
          <p:blipFill rotWithShape="1">
            <a:blip r:embed="rId4">
              <a:alphaModFix/>
            </a:blip>
            <a:srcRect b="0" l="0" r="0" t="0"/>
            <a:stretch/>
          </p:blipFill>
          <p:spPr>
            <a:xfrm flipH="1" rot="10800000">
              <a:off x="-313200" y="272160"/>
              <a:ext cx="2374200" cy="633960"/>
            </a:xfrm>
            <a:prstGeom prst="rect">
              <a:avLst/>
            </a:prstGeom>
            <a:noFill/>
            <a:ln>
              <a:noFill/>
            </a:ln>
          </p:spPr>
        </p:pic>
      </p:grpSp>
      <p:grpSp>
        <p:nvGrpSpPr>
          <p:cNvPr id="500" name="Google Shape;500;p35"/>
          <p:cNvGrpSpPr/>
          <p:nvPr/>
        </p:nvGrpSpPr>
        <p:grpSpPr>
          <a:xfrm>
            <a:off x="534960" y="-1085040"/>
            <a:ext cx="8201880" cy="7244280"/>
            <a:chOff x="534960" y="-1085040"/>
            <a:chExt cx="8201880" cy="7244280"/>
          </a:xfrm>
        </p:grpSpPr>
        <p:grpSp>
          <p:nvGrpSpPr>
            <p:cNvPr id="501" name="Google Shape;501;p35"/>
            <p:cNvGrpSpPr/>
            <p:nvPr/>
          </p:nvGrpSpPr>
          <p:grpSpPr>
            <a:xfrm>
              <a:off x="534960" y="4569120"/>
              <a:ext cx="1590120" cy="1590120"/>
              <a:chOff x="534960" y="4569120"/>
              <a:chExt cx="1590120" cy="1590120"/>
            </a:xfrm>
          </p:grpSpPr>
          <p:sp>
            <p:nvSpPr>
              <p:cNvPr id="502" name="Google Shape;502;p35"/>
              <p:cNvSpPr/>
              <p:nvPr/>
            </p:nvSpPr>
            <p:spPr>
              <a:xfrm flipH="1">
                <a:off x="534960" y="456912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503" name="Google Shape;503;p35"/>
              <p:cNvSpPr/>
              <p:nvPr/>
            </p:nvSpPr>
            <p:spPr>
              <a:xfrm flipH="1">
                <a:off x="696240" y="473076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nvGrpSpPr>
            <p:cNvPr id="504" name="Google Shape;504;p35"/>
            <p:cNvGrpSpPr/>
            <p:nvPr/>
          </p:nvGrpSpPr>
          <p:grpSpPr>
            <a:xfrm>
              <a:off x="7146720" y="-1085040"/>
              <a:ext cx="1590120" cy="1590120"/>
              <a:chOff x="7146720" y="-1085040"/>
              <a:chExt cx="1590120" cy="1590120"/>
            </a:xfrm>
          </p:grpSpPr>
          <p:sp>
            <p:nvSpPr>
              <p:cNvPr id="505" name="Google Shape;505;p35"/>
              <p:cNvSpPr/>
              <p:nvPr/>
            </p:nvSpPr>
            <p:spPr>
              <a:xfrm flipH="1" rot="10800000">
                <a:off x="7146720" y="-1085040"/>
                <a:ext cx="1590120" cy="1590120"/>
              </a:xfrm>
              <a:prstGeom prst="blockArc">
                <a:avLst>
                  <a:gd fmla="val 10800000" name="adj1"/>
                  <a:gd fmla="val 21555752" name="adj2"/>
                  <a:gd fmla="val 10523" name="adj3"/>
                </a:avLst>
              </a:prstGeom>
              <a:solidFill>
                <a:srgbClr val="73B7DC">
                  <a:alpha val="56078"/>
                </a:srgbClr>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506" name="Google Shape;506;p35"/>
              <p:cNvSpPr/>
              <p:nvPr/>
            </p:nvSpPr>
            <p:spPr>
              <a:xfrm flipH="1" rot="10800000">
                <a:off x="7308360" y="-923760"/>
                <a:ext cx="1267920" cy="1267920"/>
              </a:xfrm>
              <a:prstGeom prst="blockArc">
                <a:avLst>
                  <a:gd fmla="val 10800000" name="adj1"/>
                  <a:gd fmla="val 21555752" name="adj2"/>
                  <a:gd fmla="val 10523" name="adj3"/>
                </a:avLst>
              </a:prstGeom>
              <a:solidFill>
                <a:schemeClr val="lt1"/>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imple-light-2" type="blank">
  <p:cSld name="BLANK">
    <p:bg>
      <p:bgPr>
        <a:solidFill>
          <a:srgbClr val="0E2A47"/>
        </a:solidFill>
      </p:bgPr>
    </p:bg>
    <p:spTree>
      <p:nvGrpSpPr>
        <p:cNvPr id="508" name="Shape 508"/>
        <p:cNvGrpSpPr/>
        <p:nvPr/>
      </p:nvGrpSpPr>
      <p:grpSpPr>
        <a:xfrm>
          <a:off x="0" y="0"/>
          <a:ext cx="0" cy="0"/>
          <a:chOff x="0" y="0"/>
          <a:chExt cx="0" cy="0"/>
        </a:xfrm>
      </p:grpSpPr>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rgbClr val="0E2A47"/>
        </a:solidFill>
      </p:bgPr>
    </p:bg>
    <p:spTree>
      <p:nvGrpSpPr>
        <p:cNvPr id="509" name="Shape 509"/>
        <p:cNvGrpSpPr/>
        <p:nvPr/>
      </p:nvGrpSpPr>
      <p:grpSpPr>
        <a:xfrm>
          <a:off x="0" y="0"/>
          <a:ext cx="0" cy="0"/>
          <a:chOff x="0" y="0"/>
          <a:chExt cx="0" cy="0"/>
        </a:xfrm>
      </p:grpSpPr>
      <p:sp>
        <p:nvSpPr>
          <p:cNvPr id="510" name="Google Shape;510;p38"/>
          <p:cNvSpPr txBox="1"/>
          <p:nvPr>
            <p:ph type="title"/>
          </p:nvPr>
        </p:nvSpPr>
        <p:spPr>
          <a:xfrm>
            <a:off x="716760" y="510840"/>
            <a:ext cx="7710120" cy="482040"/>
          </a:xfrm>
          <a:prstGeom prst="rect">
            <a:avLst/>
          </a:prstGeom>
          <a:noFill/>
          <a:ln>
            <a:noFill/>
          </a:ln>
        </p:spPr>
        <p:txBody>
          <a:bodyPr anchorCtr="0" anchor="t" bIns="91425" lIns="91425" spcFirstLastPara="1" rIns="91425" wrap="square" tIns="91425">
            <a:noAutofit/>
          </a:bodyPr>
          <a:lstStyle>
            <a:lvl1pPr lvl="0"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3.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0" Type="http://schemas.openxmlformats.org/officeDocument/2006/relationships/slideLayout" Target="../slideLayouts/slideLayout21.xml"/><Relationship Id="rId13" Type="http://schemas.openxmlformats.org/officeDocument/2006/relationships/slideLayout" Target="../slideLayouts/slideLayout24.xml"/><Relationship Id="rId12" Type="http://schemas.openxmlformats.org/officeDocument/2006/relationships/slideLayout" Target="../slideLayouts/slideLayout23.xml"/><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5" Type="http://schemas.openxmlformats.org/officeDocument/2006/relationships/slideLayout" Target="../slideLayouts/slideLayout26.xml"/><Relationship Id="rId14" Type="http://schemas.openxmlformats.org/officeDocument/2006/relationships/slideLayout" Target="../slideLayouts/slideLayout25.xml"/><Relationship Id="rId17" Type="http://schemas.openxmlformats.org/officeDocument/2006/relationships/slideLayout" Target="../slideLayouts/slideLayout28.xml"/><Relationship Id="rId16" Type="http://schemas.openxmlformats.org/officeDocument/2006/relationships/slideLayout" Target="../slideLayouts/slideLayout27.xml"/><Relationship Id="rId5" Type="http://schemas.openxmlformats.org/officeDocument/2006/relationships/slideLayout" Target="../slideLayouts/slideLayout16.xml"/><Relationship Id="rId6" Type="http://schemas.openxmlformats.org/officeDocument/2006/relationships/slideLayout" Target="../slideLayouts/slideLayout17.xml"/><Relationship Id="rId18" Type="http://schemas.openxmlformats.org/officeDocument/2006/relationships/theme" Target="../theme/theme5.xml"/><Relationship Id="rId7" Type="http://schemas.openxmlformats.org/officeDocument/2006/relationships/slideLayout" Target="../slideLayouts/slideLayout18.xml"/><Relationship Id="rId8" Type="http://schemas.openxmlformats.org/officeDocument/2006/relationships/slideLayout" Target="../slideLayouts/slideLayout19.xml"/></Relationships>
</file>

<file path=ppt/slideMasters/_rels/slideMaster3.xml.rels><?xml version="1.0" encoding="UTF-8" standalone="yes"?><Relationships xmlns="http://schemas.openxmlformats.org/package/2006/relationships"><Relationship Id="rId1" Type="http://schemas.openxmlformats.org/officeDocument/2006/relationships/slideLayout" Target="../slideLayouts/slideLayout29.xml"/><Relationship Id="rId2" Type="http://schemas.openxmlformats.org/officeDocument/2006/relationships/slideLayout" Target="../slideLayouts/slideLayout30.xml"/><Relationship Id="rId3" Type="http://schemas.openxmlformats.org/officeDocument/2006/relationships/slideLayout" Target="../slideLayouts/slideLayout31.xml"/><Relationship Id="rId4" Type="http://schemas.openxmlformats.org/officeDocument/2006/relationships/slideLayout" Target="../slideLayouts/slideLayout32.xml"/><Relationship Id="rId5" Type="http://schemas.openxmlformats.org/officeDocument/2006/relationships/theme" Target="../theme/theme4.xml"/></Relationships>
</file>

<file path=ppt/slideMasters/_rels/slideMaster4.xml.rels><?xml version="1.0" encoding="UTF-8" standalone="yes"?><Relationships xmlns="http://schemas.openxmlformats.org/package/2006/relationships"><Relationship Id="rId1" Type="http://schemas.openxmlformats.org/officeDocument/2006/relationships/slideLayout" Target="../slideLayouts/slideLayout33.xml"/><Relationship Id="rId2" Type="http://schemas.openxmlformats.org/officeDocument/2006/relationships/slideLayout" Target="../slideLayouts/slideLayout34.xml"/><Relationship Id="rId3"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 name="Shape 5"/>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9" name="Shape 219"/>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0" r:id="rId12"/>
    <p:sldLayoutId id="2147483671" r:id="rId13"/>
    <p:sldLayoutId id="2147483672" r:id="rId14"/>
    <p:sldLayoutId id="2147483673" r:id="rId15"/>
    <p:sldLayoutId id="2147483674" r:id="rId16"/>
    <p:sldLayoutId id="2147483675" r:id="rId17"/>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7" name="Shape 427"/>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76" r:id="rId1"/>
    <p:sldLayoutId id="2147483677" r:id="rId2"/>
    <p:sldLayoutId id="2147483678" r:id="rId3"/>
    <p:sldLayoutId id="2147483679" r:id="rId4"/>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7" name="Shape 507"/>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80" r:id="rId1"/>
    <p:sldLayoutId id="2147483681"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 Id="rId3" Type="http://schemas.openxmlformats.org/officeDocument/2006/relationships/image" Target="../media/image1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3.xml"/><Relationship Id="rId3" Type="http://schemas.openxmlformats.org/officeDocument/2006/relationships/image" Target="../media/image9.jpg"/><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Relationship Id="rId3" Type="http://schemas.openxmlformats.org/officeDocument/2006/relationships/image" Target="../media/image6.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Relationship Id="rId3"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 Id="rId3"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Relationship Id="rId3" Type="http://schemas.openxmlformats.org/officeDocument/2006/relationships/image" Target="../media/image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1.xml"/><Relationship Id="rId3" Type="http://schemas.openxmlformats.org/officeDocument/2006/relationships/image" Target="../media/image1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3.xml"/><Relationship Id="rId3" Type="http://schemas.openxmlformats.org/officeDocument/2006/relationships/image" Target="../media/image1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4.xml"/><Relationship Id="rId3" Type="http://schemas.openxmlformats.org/officeDocument/2006/relationships/image" Target="../media/image10.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8356D"/>
        </a:solidFill>
      </p:bgPr>
    </p:bg>
    <p:spTree>
      <p:nvGrpSpPr>
        <p:cNvPr id="514" name="Shape 514"/>
        <p:cNvGrpSpPr/>
        <p:nvPr/>
      </p:nvGrpSpPr>
      <p:grpSpPr>
        <a:xfrm>
          <a:off x="0" y="0"/>
          <a:ext cx="0" cy="0"/>
          <a:chOff x="0" y="0"/>
          <a:chExt cx="0" cy="0"/>
        </a:xfrm>
      </p:grpSpPr>
      <p:sp>
        <p:nvSpPr>
          <p:cNvPr id="515" name="Google Shape;515;p39"/>
          <p:cNvSpPr txBox="1"/>
          <p:nvPr>
            <p:ph type="title"/>
          </p:nvPr>
        </p:nvSpPr>
        <p:spPr>
          <a:xfrm flipH="1">
            <a:off x="544825" y="2695050"/>
            <a:ext cx="7963200" cy="1075800"/>
          </a:xfrm>
          <a:prstGeom prst="rect">
            <a:avLst/>
          </a:prstGeom>
          <a:noFill/>
          <a:ln>
            <a:noFill/>
          </a:ln>
        </p:spPr>
        <p:txBody>
          <a:bodyPr anchorCtr="0" anchor="b" bIns="91425" lIns="91425" spcFirstLastPara="1" rIns="91425" wrap="square" tIns="91425">
            <a:normAutofit/>
          </a:bodyPr>
          <a:lstStyle/>
          <a:p>
            <a:pPr indent="0" lvl="0" marL="0" rtl="0" algn="ctr">
              <a:lnSpc>
                <a:spcPct val="150000"/>
              </a:lnSpc>
              <a:spcBef>
                <a:spcPts val="0"/>
              </a:spcBef>
              <a:spcAft>
                <a:spcPts val="0"/>
              </a:spcAft>
              <a:buClr>
                <a:schemeClr val="dk1"/>
              </a:buClr>
              <a:buSzPts val="4900"/>
              <a:buFont typeface="Inter"/>
              <a:buNone/>
            </a:pPr>
            <a:r>
              <a:rPr b="1" lang="en-US" sz="3700">
                <a:solidFill>
                  <a:schemeClr val="dk1"/>
                </a:solidFill>
              </a:rPr>
              <a:t>Care Plan </a:t>
            </a:r>
            <a:r>
              <a:rPr b="1" lang="en-US" sz="3700">
                <a:solidFill>
                  <a:schemeClr val="dk1"/>
                </a:solidFill>
              </a:rPr>
              <a:t>Oropharyngeal </a:t>
            </a:r>
            <a:r>
              <a:rPr b="1" lang="en-US" sz="3700" u="none" strike="noStrike">
                <a:solidFill>
                  <a:schemeClr val="dk1"/>
                </a:solidFill>
              </a:rPr>
              <a:t>Cancer </a:t>
            </a:r>
            <a:endParaRPr sz="3700" u="none" strike="noStrike">
              <a:solidFill>
                <a:schemeClr val="dk1"/>
              </a:solidFill>
            </a:endParaRPr>
          </a:p>
        </p:txBody>
      </p:sp>
      <p:sp>
        <p:nvSpPr>
          <p:cNvPr id="516" name="Google Shape;516;p39"/>
          <p:cNvSpPr txBox="1"/>
          <p:nvPr>
            <p:ph idx="1" type="subTitle"/>
          </p:nvPr>
        </p:nvSpPr>
        <p:spPr>
          <a:xfrm>
            <a:off x="1460007" y="4073226"/>
            <a:ext cx="6589200" cy="1274100"/>
          </a:xfrm>
          <a:prstGeom prst="rect">
            <a:avLst/>
          </a:prstGeom>
          <a:noFill/>
          <a:ln>
            <a:noFill/>
          </a:ln>
        </p:spPr>
        <p:txBody>
          <a:bodyPr anchorCtr="0" anchor="t" bIns="91425" lIns="91425" spcFirstLastPara="1" rIns="91425" wrap="square" tIns="91425">
            <a:noAutofit/>
          </a:bodyPr>
          <a:lstStyle/>
          <a:p>
            <a:pPr indent="0" lvl="0" marL="0" rtl="0" algn="l">
              <a:lnSpc>
                <a:spcPct val="120000"/>
              </a:lnSpc>
              <a:spcBef>
                <a:spcPts val="0"/>
              </a:spcBef>
              <a:spcAft>
                <a:spcPts val="0"/>
              </a:spcAft>
              <a:buClr>
                <a:schemeClr val="dk1"/>
              </a:buClr>
              <a:buSzPts val="1600"/>
              <a:buFont typeface="Reddit Sans"/>
              <a:buNone/>
            </a:pPr>
            <a:r>
              <a:rPr lang="en-US" sz="2400">
                <a:solidFill>
                  <a:schemeClr val="dk1"/>
                </a:solidFill>
                <a:latin typeface="Reddit Sans"/>
                <a:ea typeface="Reddit Sans"/>
                <a:cs typeface="Reddit Sans"/>
                <a:sym typeface="Reddit Sans"/>
              </a:rPr>
              <a:t>Comprehensive Approach Based on NHS and NICE Guidelines</a:t>
            </a:r>
            <a:endParaRPr b="0" i="0" sz="1800" u="none" cap="none" strike="noStrike">
              <a:solidFill>
                <a:srgbClr val="FFFFFF"/>
              </a:solidFill>
              <a:latin typeface="Arial"/>
              <a:ea typeface="Arial"/>
              <a:cs typeface="Arial"/>
              <a:sym typeface="Arial"/>
            </a:endParaRPr>
          </a:p>
        </p:txBody>
      </p:sp>
      <p:sp>
        <p:nvSpPr>
          <p:cNvPr id="517" name="Google Shape;517;p39"/>
          <p:cNvSpPr txBox="1"/>
          <p:nvPr/>
        </p:nvSpPr>
        <p:spPr>
          <a:xfrm>
            <a:off x="1840980" y="0"/>
            <a:ext cx="3000000" cy="3963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8" name="Google Shape;518;p39"/>
          <p:cNvSpPr txBox="1"/>
          <p:nvPr/>
        </p:nvSpPr>
        <p:spPr>
          <a:xfrm>
            <a:off x="0" y="71547"/>
            <a:ext cx="9144000" cy="2378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Clr>
                <a:srgbClr val="000000"/>
              </a:buClr>
              <a:buSzPts val="2400"/>
              <a:buFont typeface="Arial"/>
              <a:buNone/>
            </a:pPr>
            <a:r>
              <a:rPr lang="en-US" sz="2400">
                <a:solidFill>
                  <a:schemeClr val="dk1"/>
                </a:solidFill>
              </a:rPr>
              <a:t>Module Title: Introduction to Physiology. </a:t>
            </a:r>
            <a:endParaRPr sz="2400">
              <a:solidFill>
                <a:schemeClr val="dk1"/>
              </a:solidFill>
            </a:endParaRPr>
          </a:p>
          <a:p>
            <a:pPr indent="0" lvl="0" marL="0" rtl="0" algn="l">
              <a:spcBef>
                <a:spcPts val="0"/>
              </a:spcBef>
              <a:spcAft>
                <a:spcPts val="0"/>
              </a:spcAft>
              <a:buClr>
                <a:srgbClr val="000000"/>
              </a:buClr>
              <a:buSzPts val="2400"/>
              <a:buFont typeface="Arial"/>
              <a:buNone/>
            </a:pPr>
            <a:r>
              <a:rPr lang="en-US" sz="2400">
                <a:solidFill>
                  <a:schemeClr val="dk1"/>
                </a:solidFill>
              </a:rPr>
              <a:t>Module Number: BMHP 5023_ LON.</a:t>
            </a:r>
            <a:endParaRPr sz="2400">
              <a:solidFill>
                <a:schemeClr val="dk1"/>
              </a:solidFill>
            </a:endParaRPr>
          </a:p>
          <a:p>
            <a:pPr indent="0" lvl="0" marL="0" rtl="0" algn="l">
              <a:spcBef>
                <a:spcPts val="0"/>
              </a:spcBef>
              <a:spcAft>
                <a:spcPts val="0"/>
              </a:spcAft>
              <a:buClr>
                <a:srgbClr val="000000"/>
              </a:buClr>
              <a:buSzPts val="2400"/>
              <a:buFont typeface="Arial"/>
              <a:buNone/>
            </a:pPr>
            <a:r>
              <a:rPr lang="en-US" sz="2400">
                <a:solidFill>
                  <a:schemeClr val="dk1"/>
                </a:solidFill>
              </a:rPr>
              <a:t>Assignment No: Presentation Component 2.</a:t>
            </a:r>
            <a:endParaRPr sz="2400">
              <a:solidFill>
                <a:schemeClr val="dk1"/>
              </a:solidFill>
            </a:endParaRPr>
          </a:p>
          <a:p>
            <a:pPr indent="0" lvl="0" marL="0" rtl="0" algn="l">
              <a:spcBef>
                <a:spcPts val="0"/>
              </a:spcBef>
              <a:spcAft>
                <a:spcPts val="0"/>
              </a:spcAft>
              <a:buClr>
                <a:srgbClr val="000000"/>
              </a:buClr>
              <a:buSzPts val="2400"/>
              <a:buFont typeface="Arial"/>
              <a:buNone/>
            </a:pPr>
            <a:r>
              <a:rPr lang="en-US" sz="2400">
                <a:solidFill>
                  <a:schemeClr val="dk1"/>
                </a:solidFill>
              </a:rPr>
              <a:t>Student Name: Adriana Ilona Rana Ryng.</a:t>
            </a:r>
            <a:endParaRPr sz="2400">
              <a:solidFill>
                <a:schemeClr val="dk1"/>
              </a:solidFill>
            </a:endParaRPr>
          </a:p>
          <a:p>
            <a:pPr indent="0" lvl="0" marL="0" rtl="0" algn="l">
              <a:spcBef>
                <a:spcPts val="0"/>
              </a:spcBef>
              <a:spcAft>
                <a:spcPts val="0"/>
              </a:spcAft>
              <a:buClr>
                <a:srgbClr val="000000"/>
              </a:buClr>
              <a:buSzPts val="2400"/>
              <a:buFont typeface="Arial"/>
              <a:buNone/>
            </a:pPr>
            <a:r>
              <a:rPr lang="en-US" sz="2400">
                <a:solidFill>
                  <a:schemeClr val="dk1"/>
                </a:solidFill>
              </a:rPr>
              <a:t>Student ID: 243426.</a:t>
            </a:r>
            <a:endParaRPr sz="2400">
              <a:solidFill>
                <a:schemeClr val="dk1"/>
              </a:solidFill>
            </a:endParaRPr>
          </a:p>
          <a:p>
            <a:pPr indent="0" lvl="0" marL="0" rtl="0" algn="l">
              <a:spcBef>
                <a:spcPts val="0"/>
              </a:spcBef>
              <a:spcAft>
                <a:spcPts val="0"/>
              </a:spcAft>
              <a:buClr>
                <a:srgbClr val="000000"/>
              </a:buClr>
              <a:buSzPts val="2400"/>
              <a:buFont typeface="Arial"/>
              <a:buNone/>
            </a:pPr>
            <a:r>
              <a:rPr lang="en-US" sz="2400">
                <a:solidFill>
                  <a:schemeClr val="dk1"/>
                </a:solidFill>
              </a:rPr>
              <a:t>Lecturer’s Name: Dr Soban Sadiq.</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2" name="Shape 522"/>
        <p:cNvGrpSpPr/>
        <p:nvPr/>
      </p:nvGrpSpPr>
      <p:grpSpPr>
        <a:xfrm>
          <a:off x="0" y="0"/>
          <a:ext cx="0" cy="0"/>
          <a:chOff x="0" y="0"/>
          <a:chExt cx="0" cy="0"/>
        </a:xfrm>
      </p:grpSpPr>
      <p:sp>
        <p:nvSpPr>
          <p:cNvPr id="523" name="Google Shape;523;p40"/>
          <p:cNvSpPr/>
          <p:nvPr/>
        </p:nvSpPr>
        <p:spPr>
          <a:xfrm>
            <a:off x="322100" y="533875"/>
            <a:ext cx="2301300" cy="4078800"/>
          </a:xfrm>
          <a:prstGeom prst="parallelogram">
            <a:avLst>
              <a:gd fmla="val 25000" name="adj"/>
            </a:avLst>
          </a:prstGeom>
          <a:blipFill rotWithShape="1">
            <a:blip r:embed="rId3">
              <a:alphaModFix/>
            </a:blip>
            <a:stretch>
              <a:fillRect b="0" l="0" r="0" t="0"/>
            </a:stretch>
          </a:blip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524" name="Google Shape;524;p40"/>
          <p:cNvSpPr txBox="1"/>
          <p:nvPr>
            <p:ph type="title"/>
          </p:nvPr>
        </p:nvSpPr>
        <p:spPr>
          <a:xfrm>
            <a:off x="3704465" y="2"/>
            <a:ext cx="3524100" cy="882000"/>
          </a:xfrm>
          <a:prstGeom prst="rect">
            <a:avLst/>
          </a:prstGeom>
          <a:noFill/>
          <a:ln>
            <a:noFill/>
          </a:ln>
        </p:spPr>
        <p:txBody>
          <a:bodyPr anchorCtr="0" anchor="b" bIns="91425" lIns="91425" spcFirstLastPara="1" rIns="91425" wrap="square" tIns="91425">
            <a:normAutofit/>
          </a:bodyPr>
          <a:lstStyle/>
          <a:p>
            <a:pPr indent="0" lvl="0" marL="0" rtl="0" algn="ctr">
              <a:lnSpc>
                <a:spcPct val="100000"/>
              </a:lnSpc>
              <a:spcBef>
                <a:spcPts val="0"/>
              </a:spcBef>
              <a:spcAft>
                <a:spcPts val="0"/>
              </a:spcAft>
              <a:buClr>
                <a:schemeClr val="dk1"/>
              </a:buClr>
              <a:buSzPts val="3000"/>
              <a:buFont typeface="Inter"/>
              <a:buNone/>
            </a:pPr>
            <a:r>
              <a:rPr b="1" lang="en-US" sz="3000" u="none" strike="noStrike">
                <a:solidFill>
                  <a:schemeClr val="dk1"/>
                </a:solidFill>
                <a:latin typeface="Inter"/>
                <a:ea typeface="Inter"/>
                <a:cs typeface="Inter"/>
                <a:sym typeface="Inter"/>
              </a:rPr>
              <a:t>Introduction</a:t>
            </a:r>
            <a:endParaRPr b="0" sz="3000" u="none" strike="noStrike">
              <a:solidFill>
                <a:schemeClr val="dk1"/>
              </a:solidFill>
              <a:latin typeface="Arial"/>
              <a:ea typeface="Arial"/>
              <a:cs typeface="Arial"/>
              <a:sym typeface="Arial"/>
            </a:endParaRPr>
          </a:p>
        </p:txBody>
      </p:sp>
      <p:sp>
        <p:nvSpPr>
          <p:cNvPr id="525" name="Google Shape;525;p40"/>
          <p:cNvSpPr txBox="1"/>
          <p:nvPr>
            <p:ph idx="1" type="subTitle"/>
          </p:nvPr>
        </p:nvSpPr>
        <p:spPr>
          <a:xfrm>
            <a:off x="2623400" y="994075"/>
            <a:ext cx="6520500" cy="3618600"/>
          </a:xfrm>
          <a:prstGeom prst="rect">
            <a:avLst/>
          </a:prstGeom>
          <a:noFill/>
          <a:ln>
            <a:noFill/>
          </a:ln>
        </p:spPr>
        <p:txBody>
          <a:bodyPr anchorCtr="0" anchor="t" bIns="91425" lIns="91425" spcFirstLastPara="1" rIns="91425" wrap="square" tIns="91425">
            <a:noAutofit/>
          </a:bodyPr>
          <a:lstStyle/>
          <a:p>
            <a:pPr indent="0" lvl="0" marL="0" marR="0" rtl="0" algn="l">
              <a:lnSpc>
                <a:spcPct val="150000"/>
              </a:lnSpc>
              <a:spcBef>
                <a:spcPts val="0"/>
              </a:spcBef>
              <a:spcAft>
                <a:spcPts val="0"/>
              </a:spcAft>
              <a:buClr>
                <a:schemeClr val="dk1"/>
              </a:buClr>
              <a:buSzPts val="1200"/>
              <a:buFont typeface="Inter Light"/>
              <a:buNone/>
            </a:pPr>
            <a:r>
              <a:rPr lang="en-US" sz="1950">
                <a:solidFill>
                  <a:srgbClr val="FFFFFF"/>
                </a:solidFill>
              </a:rPr>
              <a:t>The implicit presentation guides through a personalized care plan for a fictitious individual diagnosed with oropharyngeal cancer. Aspects such as what causes cancer and what it is, the anatomy and physiology of </a:t>
            </a:r>
            <a:endParaRPr sz="1950">
              <a:solidFill>
                <a:srgbClr val="FFFFFF"/>
              </a:solidFill>
            </a:endParaRPr>
          </a:p>
          <a:p>
            <a:pPr indent="0" lvl="0" marL="0" marR="0" rtl="0" algn="l">
              <a:lnSpc>
                <a:spcPct val="150000"/>
              </a:lnSpc>
              <a:spcBef>
                <a:spcPts val="0"/>
              </a:spcBef>
              <a:spcAft>
                <a:spcPts val="0"/>
              </a:spcAft>
              <a:buClr>
                <a:schemeClr val="dk1"/>
              </a:buClr>
              <a:buSzPts val="1200"/>
              <a:buFont typeface="Inter Light"/>
              <a:buNone/>
            </a:pPr>
            <a:r>
              <a:rPr lang="en-US" sz="1950">
                <a:solidFill>
                  <a:srgbClr val="FFFFFF"/>
                </a:solidFill>
              </a:rPr>
              <a:t>the body's systems during the disease, and explanations of how it disrupts normal function, will be addressed. Integrating evidence-based guidelines from NICE, NHS, WHO, and ADA will be a priority to optimize treatment outcomes.</a:t>
            </a:r>
            <a:endParaRPr b="0" i="0" sz="1950" u="none" cap="none" strike="noStrike">
              <a:solidFill>
                <a:srgbClr val="FFFFFF"/>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9" name="Shape 529"/>
        <p:cNvGrpSpPr/>
        <p:nvPr/>
      </p:nvGrpSpPr>
      <p:grpSpPr>
        <a:xfrm>
          <a:off x="0" y="0"/>
          <a:ext cx="0" cy="0"/>
          <a:chOff x="0" y="0"/>
          <a:chExt cx="0" cy="0"/>
        </a:xfrm>
      </p:grpSpPr>
      <p:sp>
        <p:nvSpPr>
          <p:cNvPr id="530" name="Google Shape;530;p41"/>
          <p:cNvSpPr txBox="1"/>
          <p:nvPr/>
        </p:nvSpPr>
        <p:spPr>
          <a:xfrm>
            <a:off x="0" y="459533"/>
            <a:ext cx="9144000" cy="396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p>
        </p:txBody>
      </p:sp>
      <p:pic>
        <p:nvPicPr>
          <p:cNvPr id="531" name="Google Shape;531;p41"/>
          <p:cNvPicPr preferRelativeResize="0"/>
          <p:nvPr/>
        </p:nvPicPr>
        <p:blipFill>
          <a:blip r:embed="rId3">
            <a:alphaModFix/>
          </a:blip>
          <a:stretch>
            <a:fillRect/>
          </a:stretch>
        </p:blipFill>
        <p:spPr>
          <a:xfrm>
            <a:off x="5194400" y="3461725"/>
            <a:ext cx="3949599" cy="1681776"/>
          </a:xfrm>
          <a:prstGeom prst="rect">
            <a:avLst/>
          </a:prstGeom>
          <a:noFill/>
          <a:ln>
            <a:noFill/>
          </a:ln>
        </p:spPr>
      </p:pic>
      <p:pic>
        <p:nvPicPr>
          <p:cNvPr id="532" name="Google Shape;532;p41"/>
          <p:cNvPicPr preferRelativeResize="0"/>
          <p:nvPr/>
        </p:nvPicPr>
        <p:blipFill rotWithShape="1">
          <a:blip r:embed="rId4">
            <a:alphaModFix/>
          </a:blip>
          <a:srcRect b="0" l="0" r="0" t="0"/>
          <a:stretch/>
        </p:blipFill>
        <p:spPr>
          <a:xfrm>
            <a:off x="5194400" y="0"/>
            <a:ext cx="3949597" cy="3776952"/>
          </a:xfrm>
          <a:prstGeom prst="rect">
            <a:avLst/>
          </a:prstGeom>
          <a:noFill/>
          <a:ln>
            <a:noFill/>
          </a:ln>
        </p:spPr>
      </p:pic>
      <p:sp>
        <p:nvSpPr>
          <p:cNvPr id="533" name="Google Shape;533;p41"/>
          <p:cNvSpPr txBox="1"/>
          <p:nvPr/>
        </p:nvSpPr>
        <p:spPr>
          <a:xfrm>
            <a:off x="878326" y="459525"/>
            <a:ext cx="4488600" cy="1031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US">
                <a:solidFill>
                  <a:srgbClr val="FFFFFF"/>
                </a:solidFill>
              </a:rPr>
              <a:t>Cancer Definition.</a:t>
            </a:r>
            <a:endParaRPr>
              <a:solidFill>
                <a:srgbClr val="FFFFFF"/>
              </a:solidFill>
            </a:endParaRPr>
          </a:p>
          <a:p>
            <a:pPr indent="0" lvl="0" marL="0" rtl="0" algn="l">
              <a:spcBef>
                <a:spcPts val="0"/>
              </a:spcBef>
              <a:spcAft>
                <a:spcPts val="0"/>
              </a:spcAft>
              <a:buNone/>
            </a:pPr>
            <a:r>
              <a:rPr lang="en-US">
                <a:solidFill>
                  <a:srgbClr val="FFFFFF"/>
                </a:solidFill>
              </a:rPr>
              <a:t>Cancer is a large cell group of diseases characterized </a:t>
            </a:r>
            <a:endParaRPr>
              <a:solidFill>
                <a:srgbClr val="FFFFFF"/>
              </a:solidFill>
            </a:endParaRPr>
          </a:p>
          <a:p>
            <a:pPr indent="0" lvl="0" marL="0" rtl="0" algn="l">
              <a:spcBef>
                <a:spcPts val="0"/>
              </a:spcBef>
              <a:spcAft>
                <a:spcPts val="0"/>
              </a:spcAft>
              <a:buNone/>
            </a:pPr>
            <a:r>
              <a:rPr lang="en-US">
                <a:solidFill>
                  <a:srgbClr val="FFFFFF"/>
                </a:solidFill>
              </a:rPr>
              <a:t>by cellular malfunction, uncontrolled growth and spread.</a:t>
            </a:r>
            <a:endParaRPr>
              <a:solidFill>
                <a:srgbClr val="FFFFFF"/>
              </a:solidFill>
            </a:endParaRPr>
          </a:p>
        </p:txBody>
      </p:sp>
      <p:sp>
        <p:nvSpPr>
          <p:cNvPr id="534" name="Google Shape;534;p41"/>
          <p:cNvSpPr txBox="1"/>
          <p:nvPr/>
        </p:nvSpPr>
        <p:spPr>
          <a:xfrm>
            <a:off x="498075" y="1421125"/>
            <a:ext cx="3789000" cy="819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US">
                <a:solidFill>
                  <a:srgbClr val="FFFFFF"/>
                </a:solidFill>
              </a:rPr>
              <a:t>Diagnosis and Prevention Methods.</a:t>
            </a:r>
            <a:endParaRPr>
              <a:solidFill>
                <a:srgbClr val="FFFFFF"/>
              </a:solidFill>
            </a:endParaRPr>
          </a:p>
          <a:p>
            <a:pPr indent="0" lvl="0" marL="0" rtl="0" algn="l">
              <a:spcBef>
                <a:spcPts val="0"/>
              </a:spcBef>
              <a:spcAft>
                <a:spcPts val="0"/>
              </a:spcAft>
              <a:buNone/>
            </a:pPr>
            <a:r>
              <a:rPr lang="en-US">
                <a:solidFill>
                  <a:srgbClr val="FFFFFF"/>
                </a:solidFill>
              </a:rPr>
              <a:t>Screenings, biops, prevention measures for lifestyle </a:t>
            </a:r>
            <a:r>
              <a:rPr lang="en-US">
                <a:solidFill>
                  <a:srgbClr val="FFFFFF"/>
                </a:solidFill>
              </a:rPr>
              <a:t>change.</a:t>
            </a:r>
            <a:endParaRPr>
              <a:solidFill>
                <a:srgbClr val="FFFFFF"/>
              </a:solidFill>
            </a:endParaRPr>
          </a:p>
        </p:txBody>
      </p:sp>
      <p:sp>
        <p:nvSpPr>
          <p:cNvPr id="535" name="Google Shape;535;p41"/>
          <p:cNvSpPr txBox="1"/>
          <p:nvPr/>
        </p:nvSpPr>
        <p:spPr>
          <a:xfrm>
            <a:off x="953950" y="2240727"/>
            <a:ext cx="4116300" cy="819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US">
                <a:solidFill>
                  <a:srgbClr val="FFFFFF"/>
                </a:solidFill>
              </a:rPr>
              <a:t>Treatment and prevention Costs in the UK</a:t>
            </a:r>
            <a:endParaRPr>
              <a:solidFill>
                <a:srgbClr val="FFFFFF"/>
              </a:solidFill>
            </a:endParaRPr>
          </a:p>
          <a:p>
            <a:pPr indent="0" lvl="0" marL="0" rtl="0" algn="l">
              <a:spcBef>
                <a:spcPts val="0"/>
              </a:spcBef>
              <a:spcAft>
                <a:spcPts val="0"/>
              </a:spcAft>
              <a:buNone/>
            </a:pPr>
            <a:r>
              <a:rPr lang="en-US">
                <a:solidFill>
                  <a:srgbClr val="FFFFFF"/>
                </a:solidFill>
              </a:rPr>
              <a:t> Expenses notably charger healthcare budget and patients care.</a:t>
            </a:r>
            <a:endParaRPr>
              <a:solidFill>
                <a:srgbClr val="FFFFFF"/>
              </a:solidFill>
            </a:endParaRPr>
          </a:p>
        </p:txBody>
      </p:sp>
      <p:sp>
        <p:nvSpPr>
          <p:cNvPr id="536" name="Google Shape;536;p41"/>
          <p:cNvSpPr txBox="1"/>
          <p:nvPr/>
        </p:nvSpPr>
        <p:spPr>
          <a:xfrm>
            <a:off x="498075" y="3077075"/>
            <a:ext cx="4572300" cy="819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US">
                <a:solidFill>
                  <a:srgbClr val="FFFFFF"/>
                </a:solidFill>
              </a:rPr>
              <a:t>Types and Prevalence</a:t>
            </a:r>
            <a:endParaRPr>
              <a:solidFill>
                <a:srgbClr val="FFFFFF"/>
              </a:solidFill>
            </a:endParaRPr>
          </a:p>
          <a:p>
            <a:pPr indent="0" lvl="0" marL="0" rtl="0" algn="l">
              <a:spcBef>
                <a:spcPts val="0"/>
              </a:spcBef>
              <a:spcAft>
                <a:spcPts val="0"/>
              </a:spcAft>
              <a:buNone/>
            </a:pPr>
            <a:r>
              <a:rPr lang="en-US">
                <a:solidFill>
                  <a:srgbClr val="FFFFFF"/>
                </a:solidFill>
              </a:rPr>
              <a:t>Common cancers in UK it is lung(), breast(), prostate(), colorectal(), Oropharyngeal () each varying speed.</a:t>
            </a:r>
            <a:endParaRPr>
              <a:solidFill>
                <a:srgbClr val="FFFFFF"/>
              </a:solidFill>
            </a:endParaRPr>
          </a:p>
        </p:txBody>
      </p:sp>
      <p:sp>
        <p:nvSpPr>
          <p:cNvPr id="537" name="Google Shape;537;p41"/>
          <p:cNvSpPr txBox="1"/>
          <p:nvPr/>
        </p:nvSpPr>
        <p:spPr>
          <a:xfrm>
            <a:off x="870250" y="3896675"/>
            <a:ext cx="4572300" cy="1031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US">
                <a:solidFill>
                  <a:srgbClr val="FFFFFF"/>
                </a:solidFill>
              </a:rPr>
              <a:t>Tumor Spread and Staging</a:t>
            </a:r>
            <a:endParaRPr>
              <a:solidFill>
                <a:srgbClr val="FFFFFF"/>
              </a:solidFill>
            </a:endParaRPr>
          </a:p>
          <a:p>
            <a:pPr indent="0" lvl="0" marL="0" rtl="0" algn="l">
              <a:spcBef>
                <a:spcPts val="0"/>
              </a:spcBef>
              <a:spcAft>
                <a:spcPts val="0"/>
              </a:spcAft>
              <a:buNone/>
            </a:pPr>
            <a:r>
              <a:rPr lang="en-US">
                <a:solidFill>
                  <a:srgbClr val="FFFFFF"/>
                </a:solidFill>
              </a:rPr>
              <a:t>Malignant cells that form a tumor spread to other organs to reach the next stages of development, destroying the environment in which they are located.</a:t>
            </a:r>
            <a:endParaRPr>
              <a:solidFill>
                <a:srgbClr val="FFFFFF"/>
              </a:solidFill>
            </a:endParaRPr>
          </a:p>
        </p:txBody>
      </p:sp>
      <p:sp>
        <p:nvSpPr>
          <p:cNvPr id="538" name="Google Shape;538;p41"/>
          <p:cNvSpPr txBox="1"/>
          <p:nvPr/>
        </p:nvSpPr>
        <p:spPr>
          <a:xfrm>
            <a:off x="2669919" y="0"/>
            <a:ext cx="5560800" cy="569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US" sz="2500">
                <a:solidFill>
                  <a:schemeClr val="dk1"/>
                </a:solidFill>
              </a:rPr>
              <a:t>U</a:t>
            </a:r>
            <a:r>
              <a:rPr lang="en-US" sz="2500">
                <a:solidFill>
                  <a:schemeClr val="dk1"/>
                </a:solidFill>
              </a:rPr>
              <a:t>nderstanding </a:t>
            </a:r>
            <a:r>
              <a:rPr lang="en-US" sz="2500">
                <a:solidFill>
                  <a:srgbClr val="FFFFFF"/>
                </a:solidFill>
              </a:rPr>
              <a:t>What is </a:t>
            </a:r>
            <a:r>
              <a:rPr lang="en-US" sz="2500">
                <a:solidFill>
                  <a:srgbClr val="FFFFFF"/>
                </a:solidFill>
              </a:rPr>
              <a:t>Cancer.</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2" name="Shape 542"/>
        <p:cNvGrpSpPr/>
        <p:nvPr/>
      </p:nvGrpSpPr>
      <p:grpSpPr>
        <a:xfrm>
          <a:off x="0" y="0"/>
          <a:ext cx="0" cy="0"/>
          <a:chOff x="0" y="0"/>
          <a:chExt cx="0" cy="0"/>
        </a:xfrm>
      </p:grpSpPr>
      <p:sp>
        <p:nvSpPr>
          <p:cNvPr id="543" name="Google Shape;543;p42"/>
          <p:cNvSpPr/>
          <p:nvPr/>
        </p:nvSpPr>
        <p:spPr>
          <a:xfrm>
            <a:off x="5048280" y="476280"/>
            <a:ext cx="2285640" cy="9522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5000"/>
              <a:buFont typeface="Arial"/>
              <a:buNone/>
            </a:pPr>
            <a:r>
              <a:rPr b="1" i="0" lang="en-US" sz="5000" u="none" cap="none" strike="noStrike">
                <a:solidFill>
                  <a:schemeClr val="dk1"/>
                </a:solidFill>
                <a:latin typeface="Calibri"/>
                <a:ea typeface="Calibri"/>
                <a:cs typeface="Calibri"/>
                <a:sym typeface="Calibri"/>
              </a:rPr>
              <a:t>01</a:t>
            </a:r>
            <a:endParaRPr b="0" i="0" sz="5000" u="none" cap="none" strike="noStrike">
              <a:solidFill>
                <a:srgbClr val="FFFFFF"/>
              </a:solidFill>
              <a:latin typeface="Noto Sans Symbols"/>
              <a:ea typeface="Noto Sans Symbols"/>
              <a:cs typeface="Noto Sans Symbols"/>
              <a:sym typeface="Noto Sans Symbols"/>
            </a:endParaRPr>
          </a:p>
        </p:txBody>
      </p:sp>
      <p:sp>
        <p:nvSpPr>
          <p:cNvPr id="544" name="Google Shape;544;p42"/>
          <p:cNvSpPr/>
          <p:nvPr/>
        </p:nvSpPr>
        <p:spPr>
          <a:xfrm>
            <a:off x="4153203" y="1436250"/>
            <a:ext cx="4618800" cy="2271000"/>
          </a:xfrm>
          <a:prstGeom prst="rect">
            <a:avLst/>
          </a:prstGeom>
          <a:noFill/>
          <a:ln>
            <a:noFill/>
          </a:ln>
        </p:spPr>
        <p:txBody>
          <a:bodyPr anchorCtr="0" anchor="t" bIns="45700" lIns="91425" spcFirstLastPara="1" rIns="91425" wrap="square" tIns="45700">
            <a:noAutofit/>
          </a:bodyPr>
          <a:lstStyle/>
          <a:p>
            <a:pPr indent="0" lvl="0" marL="0" marR="0" rtl="0" algn="l">
              <a:lnSpc>
                <a:spcPct val="90001"/>
              </a:lnSpc>
              <a:spcBef>
                <a:spcPts val="0"/>
              </a:spcBef>
              <a:spcAft>
                <a:spcPts val="0"/>
              </a:spcAft>
              <a:buClr>
                <a:srgbClr val="000000"/>
              </a:buClr>
              <a:buSzPts val="3700"/>
              <a:buFont typeface="Arial"/>
              <a:buNone/>
            </a:pPr>
            <a:r>
              <a:rPr b="1" i="0" lang="en-US" sz="3700" u="none" cap="none" strike="noStrike">
                <a:solidFill>
                  <a:schemeClr val="dk1"/>
                </a:solidFill>
                <a:latin typeface="Inter"/>
                <a:ea typeface="Inter"/>
                <a:cs typeface="Inter"/>
                <a:sym typeface="Inter"/>
              </a:rPr>
              <a:t>Overview of   O</a:t>
            </a:r>
            <a:r>
              <a:rPr b="1" lang="en-US" sz="3700">
                <a:solidFill>
                  <a:schemeClr val="dk1"/>
                </a:solidFill>
                <a:latin typeface="Inter"/>
                <a:ea typeface="Inter"/>
                <a:cs typeface="Inter"/>
                <a:sym typeface="Inter"/>
              </a:rPr>
              <a:t>ropharyngeal  </a:t>
            </a:r>
            <a:r>
              <a:rPr b="1" lang="en-US" sz="3700">
                <a:solidFill>
                  <a:schemeClr val="dk1"/>
                </a:solidFill>
                <a:latin typeface="Inter"/>
                <a:ea typeface="Inter"/>
                <a:cs typeface="Inter"/>
                <a:sym typeface="Inter"/>
              </a:rPr>
              <a:t>Respiratory Cancer </a:t>
            </a:r>
            <a:r>
              <a:rPr b="1" i="0" lang="en-US" sz="3700" u="none" cap="none" strike="noStrike">
                <a:solidFill>
                  <a:schemeClr val="dk1"/>
                </a:solidFill>
                <a:latin typeface="Inter"/>
                <a:ea typeface="Inter"/>
                <a:cs typeface="Inter"/>
                <a:sym typeface="Inter"/>
              </a:rPr>
              <a:t>and Body System</a:t>
            </a:r>
            <a:r>
              <a:rPr b="1" lang="en-US" sz="3700">
                <a:solidFill>
                  <a:schemeClr val="dk1"/>
                </a:solidFill>
                <a:latin typeface="Inter"/>
                <a:ea typeface="Inter"/>
                <a:cs typeface="Inter"/>
                <a:sym typeface="Inter"/>
              </a:rPr>
              <a:t>.</a:t>
            </a:r>
            <a:endParaRPr b="0" i="0" sz="3700" u="none" cap="none" strike="noStrike">
              <a:solidFill>
                <a:srgbClr val="FFFFFF"/>
              </a:solidFill>
              <a:latin typeface="Noto Sans Symbols"/>
              <a:ea typeface="Noto Sans Symbols"/>
              <a:cs typeface="Noto Sans Symbols"/>
              <a:sym typeface="Noto Sans Symbols"/>
            </a:endParaRPr>
          </a:p>
        </p:txBody>
      </p:sp>
      <p:pic>
        <p:nvPicPr>
          <p:cNvPr id="545" name="Google Shape;545;p42"/>
          <p:cNvPicPr preferRelativeResize="0"/>
          <p:nvPr/>
        </p:nvPicPr>
        <p:blipFill>
          <a:blip r:embed="rId3">
            <a:alphaModFix/>
          </a:blip>
          <a:stretch>
            <a:fillRect/>
          </a:stretch>
        </p:blipFill>
        <p:spPr>
          <a:xfrm>
            <a:off x="0" y="0"/>
            <a:ext cx="3843751" cy="4548726"/>
          </a:xfrm>
          <a:prstGeom prst="rect">
            <a:avLst/>
          </a:prstGeom>
          <a:noFill/>
          <a:ln>
            <a:noFill/>
          </a:ln>
        </p:spPr>
      </p:pic>
      <p:sp>
        <p:nvSpPr>
          <p:cNvPr id="546" name="Google Shape;546;p42"/>
          <p:cNvSpPr txBox="1"/>
          <p:nvPr/>
        </p:nvSpPr>
        <p:spPr>
          <a:xfrm>
            <a:off x="-75" y="4535400"/>
            <a:ext cx="3843900" cy="608100"/>
          </a:xfrm>
          <a:prstGeom prst="rect">
            <a:avLst/>
          </a:prstGeom>
          <a:solidFill>
            <a:srgbClr val="FFFFFF"/>
          </a:solid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US" sz="900"/>
              <a:t>Respiratory system - lungs, airways, pharynx, larynx, nose and mouth - brings in oxygen and gets rid of carbon dioxide.</a:t>
            </a:r>
            <a:endParaRPr sz="9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0" name="Shape 550"/>
        <p:cNvGrpSpPr/>
        <p:nvPr/>
      </p:nvGrpSpPr>
      <p:grpSpPr>
        <a:xfrm>
          <a:off x="0" y="0"/>
          <a:ext cx="0" cy="0"/>
          <a:chOff x="0" y="0"/>
          <a:chExt cx="0" cy="0"/>
        </a:xfrm>
      </p:grpSpPr>
      <p:sp>
        <p:nvSpPr>
          <p:cNvPr id="551" name="Google Shape;551;p43"/>
          <p:cNvSpPr/>
          <p:nvPr/>
        </p:nvSpPr>
        <p:spPr>
          <a:xfrm>
            <a:off x="760825" y="-1"/>
            <a:ext cx="8191200" cy="65730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rgbClr val="000000"/>
              </a:buClr>
              <a:buSzPts val="2700"/>
              <a:buFont typeface="Arial"/>
              <a:buNone/>
            </a:pPr>
            <a:r>
              <a:rPr b="1" i="0" lang="en-US" sz="2700" u="none" cap="none" strike="noStrike">
                <a:solidFill>
                  <a:schemeClr val="dk1"/>
                </a:solidFill>
                <a:latin typeface="Arial"/>
                <a:ea typeface="Arial"/>
                <a:cs typeface="Arial"/>
                <a:sym typeface="Arial"/>
              </a:rPr>
              <a:t>Impact of Cancer on Body Functioning</a:t>
            </a:r>
            <a:endParaRPr b="0" i="0" sz="2700" u="none" cap="none" strike="noStrike">
              <a:solidFill>
                <a:srgbClr val="FFFFFF"/>
              </a:solidFill>
              <a:latin typeface="Arial"/>
              <a:ea typeface="Arial"/>
              <a:cs typeface="Arial"/>
              <a:sym typeface="Arial"/>
            </a:endParaRPr>
          </a:p>
        </p:txBody>
      </p:sp>
      <p:sp>
        <p:nvSpPr>
          <p:cNvPr id="552" name="Google Shape;552;p43"/>
          <p:cNvSpPr/>
          <p:nvPr/>
        </p:nvSpPr>
        <p:spPr>
          <a:xfrm>
            <a:off x="284794" y="657300"/>
            <a:ext cx="8760300" cy="433350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rgbClr val="000000"/>
              </a:buClr>
              <a:buSzPts val="1900"/>
              <a:buFont typeface="Arial"/>
              <a:buNone/>
            </a:pPr>
            <a:r>
              <a:rPr lang="en-US" sz="1700">
                <a:solidFill>
                  <a:schemeClr val="dk1"/>
                </a:solidFill>
              </a:rPr>
              <a:t>Oropharyngeal cancer grows at the entrance to the respiratory and digestive systems. It involves the base of the tongue, the soft palate, the tonsils, and the posterior pharyngeal wall. It impairs lung function by blocking airflow through the respiratory tract, accumulating carbon dioxide or leading to acute shortness of breath, requiring </a:t>
            </a:r>
            <a:r>
              <a:rPr lang="en-US" sz="1700">
                <a:solidFill>
                  <a:schemeClr val="dk1"/>
                </a:solidFill>
              </a:rPr>
              <a:t>tracheostomy</a:t>
            </a:r>
            <a:r>
              <a:rPr lang="en-US" sz="1700">
                <a:solidFill>
                  <a:schemeClr val="dk1"/>
                </a:solidFill>
              </a:rPr>
              <a:t> to maintain health and safety. It disrupts the mechanics of feeding (dysphagia) and speech (dysphasia). Tumor growth can also infiltrate surrounding lung tissue. The disease poses numerous complications, including mechanical obstruction, infiltration of neural structures, weight loss due to malnutrition, cachexia, weakened immunity, pneumonia caused food or water entering the lungs (aspiration), or death from suffocation. Oropharyngeal cancer manifests as respiratory and swallowing failure, a sore throat, voice changing, difficult </a:t>
            </a:r>
            <a:r>
              <a:rPr lang="en-US" sz="1700">
                <a:solidFill>
                  <a:schemeClr val="dk1"/>
                </a:solidFill>
              </a:rPr>
              <a:t>with</a:t>
            </a:r>
            <a:r>
              <a:rPr lang="en-US" sz="1700">
                <a:solidFill>
                  <a:schemeClr val="dk1"/>
                </a:solidFill>
              </a:rPr>
              <a:t> </a:t>
            </a:r>
            <a:r>
              <a:rPr lang="en-US" sz="1700">
                <a:solidFill>
                  <a:schemeClr val="dk1"/>
                </a:solidFill>
              </a:rPr>
              <a:t>breathing</a:t>
            </a:r>
            <a:r>
              <a:rPr lang="en-US" sz="1700">
                <a:solidFill>
                  <a:schemeClr val="dk1"/>
                </a:solidFill>
              </a:rPr>
              <a:t> and swallowing, lost test of food.</a:t>
            </a:r>
            <a:endParaRPr b="0" i="0" sz="1700" u="none" cap="none" strike="noStrike">
              <a:solidFill>
                <a:srgbClr val="FFFFFF"/>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6" name="Shape 556"/>
        <p:cNvGrpSpPr/>
        <p:nvPr/>
      </p:nvGrpSpPr>
      <p:grpSpPr>
        <a:xfrm>
          <a:off x="0" y="0"/>
          <a:ext cx="0" cy="0"/>
          <a:chOff x="0" y="0"/>
          <a:chExt cx="0" cy="0"/>
        </a:xfrm>
      </p:grpSpPr>
      <p:sp>
        <p:nvSpPr>
          <p:cNvPr id="557" name="Google Shape;557;p44"/>
          <p:cNvSpPr/>
          <p:nvPr/>
        </p:nvSpPr>
        <p:spPr>
          <a:xfrm>
            <a:off x="232675" y="810000"/>
            <a:ext cx="6066900" cy="433350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rgbClr val="000000"/>
              </a:buClr>
              <a:buSzPts val="1600"/>
              <a:buFont typeface="Arial"/>
              <a:buNone/>
            </a:pPr>
            <a:r>
              <a:rPr lang="en-US" sz="1600">
                <a:solidFill>
                  <a:srgbClr val="FFFFFF"/>
                </a:solidFill>
              </a:rPr>
              <a:t>In the UK, the common cancers are lung, breast, prostate, </a:t>
            </a:r>
            <a:endParaRPr sz="1600">
              <a:solidFill>
                <a:srgbClr val="FFFFFF"/>
              </a:solidFill>
            </a:endParaRPr>
          </a:p>
          <a:p>
            <a:pPr indent="0" lvl="0" marL="0" marR="0" rtl="0" algn="l">
              <a:lnSpc>
                <a:spcPct val="150000"/>
              </a:lnSpc>
              <a:spcBef>
                <a:spcPts val="0"/>
              </a:spcBef>
              <a:spcAft>
                <a:spcPts val="0"/>
              </a:spcAft>
              <a:buClr>
                <a:srgbClr val="000000"/>
              </a:buClr>
              <a:buSzPts val="1600"/>
              <a:buFont typeface="Arial"/>
              <a:buNone/>
            </a:pPr>
            <a:r>
              <a:rPr lang="en-US" sz="1600">
                <a:solidFill>
                  <a:srgbClr val="FFFFFF"/>
                </a:solidFill>
              </a:rPr>
              <a:t>and colon cancer. </a:t>
            </a:r>
            <a:endParaRPr sz="1600">
              <a:solidFill>
                <a:srgbClr val="FFFFFF"/>
              </a:solidFill>
            </a:endParaRPr>
          </a:p>
          <a:p>
            <a:pPr indent="0" lvl="0" marL="0" marR="0" rtl="0" algn="l">
              <a:lnSpc>
                <a:spcPct val="150000"/>
              </a:lnSpc>
              <a:spcBef>
                <a:spcPts val="0"/>
              </a:spcBef>
              <a:spcAft>
                <a:spcPts val="0"/>
              </a:spcAft>
              <a:buClr>
                <a:srgbClr val="000000"/>
              </a:buClr>
              <a:buSzPts val="1600"/>
              <a:buFont typeface="Arial"/>
              <a:buNone/>
            </a:pPr>
            <a:r>
              <a:rPr lang="en-US" sz="1600">
                <a:solidFill>
                  <a:srgbClr val="FFFFFF"/>
                </a:solidFill>
              </a:rPr>
              <a:t>Lung cancer primarily affects the respiratory system, </a:t>
            </a:r>
            <a:endParaRPr sz="1600">
              <a:solidFill>
                <a:srgbClr val="FFFFFF"/>
              </a:solidFill>
            </a:endParaRPr>
          </a:p>
          <a:p>
            <a:pPr indent="0" lvl="0" marL="0" marR="0" rtl="0" algn="l">
              <a:lnSpc>
                <a:spcPct val="150000"/>
              </a:lnSpc>
              <a:spcBef>
                <a:spcPts val="0"/>
              </a:spcBef>
              <a:spcAft>
                <a:spcPts val="0"/>
              </a:spcAft>
              <a:buClr>
                <a:srgbClr val="000000"/>
              </a:buClr>
              <a:buSzPts val="1600"/>
              <a:buFont typeface="Arial"/>
              <a:buNone/>
            </a:pPr>
            <a:r>
              <a:rPr lang="en-US" sz="1600">
                <a:solidFill>
                  <a:srgbClr val="FFFFFF"/>
                </a:solidFill>
              </a:rPr>
              <a:t>Breast and prostate cancer - the reproductive system and glands, </a:t>
            </a:r>
            <a:endParaRPr sz="1600">
              <a:solidFill>
                <a:srgbClr val="FFFFFF"/>
              </a:solidFill>
            </a:endParaRPr>
          </a:p>
          <a:p>
            <a:pPr indent="0" lvl="0" marL="0" marR="0" rtl="0" algn="l">
              <a:lnSpc>
                <a:spcPct val="150000"/>
              </a:lnSpc>
              <a:spcBef>
                <a:spcPts val="0"/>
              </a:spcBef>
              <a:spcAft>
                <a:spcPts val="0"/>
              </a:spcAft>
              <a:buClr>
                <a:srgbClr val="000000"/>
              </a:buClr>
              <a:buSzPts val="1600"/>
              <a:buFont typeface="Arial"/>
              <a:buNone/>
            </a:pPr>
            <a:r>
              <a:rPr lang="en-US" sz="1600">
                <a:solidFill>
                  <a:srgbClr val="FFFFFF"/>
                </a:solidFill>
              </a:rPr>
              <a:t>Colon cancer- the gastrointestinal tract, and </a:t>
            </a:r>
            <a:endParaRPr sz="1600">
              <a:solidFill>
                <a:srgbClr val="FFFFFF"/>
              </a:solidFill>
            </a:endParaRPr>
          </a:p>
          <a:p>
            <a:pPr indent="0" lvl="0" marL="0" marR="0" rtl="0" algn="l">
              <a:lnSpc>
                <a:spcPct val="150000"/>
              </a:lnSpc>
              <a:spcBef>
                <a:spcPts val="0"/>
              </a:spcBef>
              <a:spcAft>
                <a:spcPts val="0"/>
              </a:spcAft>
              <a:buClr>
                <a:srgbClr val="000000"/>
              </a:buClr>
              <a:buSzPts val="1600"/>
              <a:buFont typeface="Arial"/>
              <a:buNone/>
            </a:pPr>
            <a:r>
              <a:rPr lang="en-US" sz="1600">
                <a:solidFill>
                  <a:srgbClr val="FFFFFF"/>
                </a:solidFill>
              </a:rPr>
              <a:t>Oropharyngeal cancer what is a classified as </a:t>
            </a:r>
            <a:r>
              <a:rPr lang="en-US" sz="1600">
                <a:solidFill>
                  <a:srgbClr val="FFFFFF"/>
                </a:solidFill>
              </a:rPr>
              <a:t>groups</a:t>
            </a:r>
            <a:r>
              <a:rPr lang="en-US" sz="1600">
                <a:solidFill>
                  <a:srgbClr val="FFFFFF"/>
                </a:solidFill>
              </a:rPr>
              <a:t> of head and neck cancer - the respiratory tract. </a:t>
            </a:r>
            <a:endParaRPr sz="1600">
              <a:solidFill>
                <a:srgbClr val="FFFFFF"/>
              </a:solidFill>
            </a:endParaRPr>
          </a:p>
          <a:p>
            <a:pPr indent="0" lvl="0" marL="0" marR="0" rtl="0" algn="l">
              <a:lnSpc>
                <a:spcPct val="150000"/>
              </a:lnSpc>
              <a:spcBef>
                <a:spcPts val="0"/>
              </a:spcBef>
              <a:spcAft>
                <a:spcPts val="0"/>
              </a:spcAft>
              <a:buClr>
                <a:srgbClr val="000000"/>
              </a:buClr>
              <a:buSzPts val="1600"/>
              <a:buFont typeface="Arial"/>
              <a:buNone/>
            </a:pPr>
            <a:r>
              <a:rPr lang="en-US" sz="1600">
                <a:solidFill>
                  <a:srgbClr val="FFFFFF"/>
                </a:solidFill>
              </a:rPr>
              <a:t>In England, 53% of oropharyngeal cancers are diagnosed at a late stage, with poor end-results. Understanding cancer structure, physiology, and anatomical locations is crucial for intervention, with planned holistic care, leading to effective result. </a:t>
            </a:r>
            <a:endParaRPr b="0" i="0" sz="1600" u="none" cap="none" strike="noStrike">
              <a:solidFill>
                <a:srgbClr val="FFFFFF"/>
              </a:solidFill>
              <a:latin typeface="Arial"/>
              <a:ea typeface="Arial"/>
              <a:cs typeface="Arial"/>
              <a:sym typeface="Arial"/>
            </a:endParaRPr>
          </a:p>
        </p:txBody>
      </p:sp>
      <p:pic>
        <p:nvPicPr>
          <p:cNvPr descr="image69a4bb6c56e03" id="558" name="Google Shape;558;p44"/>
          <p:cNvPicPr preferRelativeResize="0"/>
          <p:nvPr/>
        </p:nvPicPr>
        <p:blipFill rotWithShape="1">
          <a:blip r:embed="rId3">
            <a:alphaModFix/>
          </a:blip>
          <a:srcRect b="0" l="0" r="0" t="0"/>
          <a:stretch/>
        </p:blipFill>
        <p:spPr>
          <a:xfrm>
            <a:off x="6299575" y="0"/>
            <a:ext cx="2844425" cy="5143500"/>
          </a:xfrm>
          <a:prstGeom prst="rect">
            <a:avLst/>
          </a:prstGeom>
          <a:noFill/>
          <a:ln>
            <a:noFill/>
          </a:ln>
        </p:spPr>
      </p:pic>
      <p:sp>
        <p:nvSpPr>
          <p:cNvPr id="559" name="Google Shape;559;p44"/>
          <p:cNvSpPr txBox="1"/>
          <p:nvPr/>
        </p:nvSpPr>
        <p:spPr>
          <a:xfrm flipH="1">
            <a:off x="656360" y="0"/>
            <a:ext cx="8211600" cy="8100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Clr>
                <a:srgbClr val="000000"/>
              </a:buClr>
              <a:buSzPts val="2700"/>
              <a:buFont typeface="Arial"/>
              <a:buNone/>
            </a:pPr>
            <a:r>
              <a:rPr b="1" lang="en-US" sz="2700">
                <a:solidFill>
                  <a:schemeClr val="dk1"/>
                </a:solidFill>
              </a:rPr>
              <a:t>Common Cancer Types and Locations in the UK</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63" name="Shape 563"/>
        <p:cNvGrpSpPr/>
        <p:nvPr/>
      </p:nvGrpSpPr>
      <p:grpSpPr>
        <a:xfrm>
          <a:off x="0" y="0"/>
          <a:ext cx="0" cy="0"/>
          <a:chOff x="0" y="0"/>
          <a:chExt cx="0" cy="0"/>
        </a:xfrm>
      </p:grpSpPr>
      <p:sp>
        <p:nvSpPr>
          <p:cNvPr id="564" name="Google Shape;564;p45"/>
          <p:cNvSpPr txBox="1"/>
          <p:nvPr/>
        </p:nvSpPr>
        <p:spPr>
          <a:xfrm>
            <a:off x="3367575" y="0"/>
            <a:ext cx="5520000" cy="52545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US" sz="1700">
                <a:solidFill>
                  <a:srgbClr val="FFFFFF"/>
                </a:solidFill>
              </a:rPr>
              <a:t>Fictional patient: Mr X. 52 year old </a:t>
            </a:r>
            <a:r>
              <a:rPr lang="en-US" sz="1700">
                <a:solidFill>
                  <a:srgbClr val="FFFFFF"/>
                </a:solidFill>
              </a:rPr>
              <a:t>with</a:t>
            </a:r>
            <a:r>
              <a:rPr lang="en-US" sz="1700">
                <a:solidFill>
                  <a:srgbClr val="FFFFFF"/>
                </a:solidFill>
              </a:rPr>
              <a:t> throat cancer. Diagnosis: HPV (16;18) positive </a:t>
            </a:r>
            <a:r>
              <a:rPr lang="en-US" sz="1700">
                <a:solidFill>
                  <a:srgbClr val="FFFFFF"/>
                </a:solidFill>
              </a:rPr>
              <a:t>Oropharyngeal</a:t>
            </a:r>
            <a:r>
              <a:rPr lang="en-US" sz="1700">
                <a:solidFill>
                  <a:srgbClr val="FFFFFF"/>
                </a:solidFill>
              </a:rPr>
              <a:t> squamous </a:t>
            </a:r>
            <a:r>
              <a:rPr lang="en-US" sz="1700">
                <a:solidFill>
                  <a:srgbClr val="FFFFFF"/>
                </a:solidFill>
              </a:rPr>
              <a:t>cell</a:t>
            </a:r>
            <a:r>
              <a:rPr lang="en-US" sz="1700">
                <a:solidFill>
                  <a:srgbClr val="FFFFFF"/>
                </a:solidFill>
              </a:rPr>
              <a:t> carcinoma.</a:t>
            </a:r>
            <a:endParaRPr sz="1700">
              <a:solidFill>
                <a:srgbClr val="FFFFFF"/>
              </a:solidFill>
            </a:endParaRPr>
          </a:p>
          <a:p>
            <a:pPr indent="0" lvl="0" marL="0" rtl="0" algn="l">
              <a:lnSpc>
                <a:spcPct val="115000"/>
              </a:lnSpc>
              <a:spcBef>
                <a:spcPts val="0"/>
              </a:spcBef>
              <a:spcAft>
                <a:spcPts val="0"/>
              </a:spcAft>
              <a:buNone/>
            </a:pPr>
            <a:r>
              <a:rPr lang="en-US" sz="1700">
                <a:solidFill>
                  <a:srgbClr val="FFFFFF"/>
                </a:solidFill>
              </a:rPr>
              <a:t>Symptoms: in 6 </a:t>
            </a:r>
            <a:r>
              <a:rPr lang="en-US" sz="1700">
                <a:solidFill>
                  <a:srgbClr val="FFFFFF"/>
                </a:solidFill>
              </a:rPr>
              <a:t>month</a:t>
            </a:r>
            <a:r>
              <a:rPr lang="en-US" sz="1700">
                <a:solidFill>
                  <a:srgbClr val="FFFFFF"/>
                </a:solidFill>
              </a:rPr>
              <a:t> patient felt persistence sore throat, dysphagia, </a:t>
            </a:r>
            <a:r>
              <a:rPr lang="en-US" sz="1700">
                <a:solidFill>
                  <a:srgbClr val="FFFFFF"/>
                </a:solidFill>
              </a:rPr>
              <a:t>constant hoarseness</a:t>
            </a:r>
            <a:r>
              <a:rPr lang="en-US" sz="1700">
                <a:solidFill>
                  <a:srgbClr val="FFFFFF"/>
                </a:solidFill>
              </a:rPr>
              <a:t>, weight loss (Cancer </a:t>
            </a:r>
            <a:r>
              <a:rPr lang="en-US" sz="1700">
                <a:solidFill>
                  <a:srgbClr val="FFFFFF"/>
                </a:solidFill>
              </a:rPr>
              <a:t>Research</a:t>
            </a:r>
            <a:r>
              <a:rPr lang="en-US" sz="1700">
                <a:solidFill>
                  <a:srgbClr val="FFFFFF"/>
                </a:solidFill>
              </a:rPr>
              <a:t> UK, 2024)</a:t>
            </a:r>
            <a:endParaRPr sz="1700">
              <a:solidFill>
                <a:srgbClr val="FFFFFF"/>
              </a:solidFill>
            </a:endParaRPr>
          </a:p>
          <a:p>
            <a:pPr indent="0" lvl="0" marL="0" rtl="0" algn="l">
              <a:lnSpc>
                <a:spcPct val="115000"/>
              </a:lnSpc>
              <a:spcBef>
                <a:spcPts val="0"/>
              </a:spcBef>
              <a:spcAft>
                <a:spcPts val="0"/>
              </a:spcAft>
              <a:buClr>
                <a:srgbClr val="000000"/>
              </a:buClr>
              <a:buSzPts val="2700"/>
              <a:buFont typeface="Arial"/>
              <a:buNone/>
            </a:pPr>
            <a:r>
              <a:rPr lang="en-US" sz="1700">
                <a:solidFill>
                  <a:schemeClr val="dk1"/>
                </a:solidFill>
              </a:rPr>
              <a:t>1/1 Lifestyle and health behaviours.</a:t>
            </a:r>
            <a:endParaRPr sz="1700">
              <a:solidFill>
                <a:schemeClr val="dk1"/>
              </a:solidFill>
            </a:endParaRPr>
          </a:p>
          <a:p>
            <a:pPr indent="0" lvl="0" marL="0" rtl="0" algn="l">
              <a:lnSpc>
                <a:spcPct val="115000"/>
              </a:lnSpc>
              <a:spcBef>
                <a:spcPts val="0"/>
              </a:spcBef>
              <a:spcAft>
                <a:spcPts val="0"/>
              </a:spcAft>
              <a:buClr>
                <a:srgbClr val="000000"/>
              </a:buClr>
              <a:buSzPts val="2700"/>
              <a:buFont typeface="Arial"/>
              <a:buNone/>
            </a:pPr>
            <a:r>
              <a:rPr lang="en-US" sz="1700">
                <a:solidFill>
                  <a:schemeClr val="dk1"/>
                </a:solidFill>
              </a:rPr>
              <a:t>1/2 Daily routine: difficulty eating solid food, fatigue from poor nutrition, reduced work capacity, sleep disruption before pain throat (odynophagia), social withdrawal because of voice changer and function body ( NHS,2023)</a:t>
            </a:r>
            <a:endParaRPr sz="1700">
              <a:solidFill>
                <a:schemeClr val="dk1"/>
              </a:solidFill>
            </a:endParaRPr>
          </a:p>
          <a:p>
            <a:pPr indent="0" lvl="0" marL="0" rtl="0" algn="l">
              <a:lnSpc>
                <a:spcPct val="115000"/>
              </a:lnSpc>
              <a:spcBef>
                <a:spcPts val="0"/>
              </a:spcBef>
              <a:spcAft>
                <a:spcPts val="0"/>
              </a:spcAft>
              <a:buClr>
                <a:srgbClr val="000000"/>
              </a:buClr>
              <a:buSzPts val="2700"/>
              <a:buFont typeface="Arial"/>
              <a:buNone/>
            </a:pPr>
            <a:r>
              <a:rPr lang="en-US" sz="1700">
                <a:solidFill>
                  <a:schemeClr val="dk1"/>
                </a:solidFill>
              </a:rPr>
              <a:t>1/3 Communication and Ethics: person in center communication, shared decision making, capacity and consent, confidentiali, sensitive communication about prognosis , use of the spikes model ( Beauchamp and Childress, 2019).</a:t>
            </a:r>
            <a:endParaRPr sz="1700">
              <a:solidFill>
                <a:srgbClr val="FFFFFF"/>
              </a:solidFill>
            </a:endParaRPr>
          </a:p>
        </p:txBody>
      </p:sp>
      <p:pic>
        <p:nvPicPr>
          <p:cNvPr descr="image69a4bb6c705fc" id="565" name="Google Shape;565;p45"/>
          <p:cNvPicPr preferRelativeResize="0"/>
          <p:nvPr/>
        </p:nvPicPr>
        <p:blipFill rotWithShape="1">
          <a:blip r:embed="rId3">
            <a:alphaModFix/>
          </a:blip>
          <a:srcRect b="0" l="0" r="0" t="0"/>
          <a:stretch/>
        </p:blipFill>
        <p:spPr>
          <a:xfrm>
            <a:off x="-350" y="0"/>
            <a:ext cx="3048000" cy="5143500"/>
          </a:xfrm>
          <a:prstGeom prst="rect">
            <a:avLst/>
          </a:prstGeom>
          <a:noFill/>
          <a:ln>
            <a:noFill/>
          </a:ln>
        </p:spPr>
      </p:pic>
      <p:sp>
        <p:nvSpPr>
          <p:cNvPr id="566" name="Google Shape;566;p45"/>
          <p:cNvSpPr txBox="1"/>
          <p:nvPr/>
        </p:nvSpPr>
        <p:spPr>
          <a:xfrm>
            <a:off x="-350" y="0"/>
            <a:ext cx="3506400" cy="15315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Clr>
                <a:srgbClr val="000000"/>
              </a:buClr>
              <a:buSzPts val="2700"/>
              <a:buFont typeface="Arial"/>
              <a:buNone/>
            </a:pPr>
            <a:r>
              <a:rPr b="1" lang="en-US" sz="2900">
                <a:solidFill>
                  <a:schemeClr val="dk1"/>
                </a:solidFill>
              </a:rPr>
              <a:t>Personalized Care Plan Development</a:t>
            </a:r>
            <a:endParaRPr sz="29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0" name="Shape 570"/>
        <p:cNvGrpSpPr/>
        <p:nvPr/>
      </p:nvGrpSpPr>
      <p:grpSpPr>
        <a:xfrm>
          <a:off x="0" y="0"/>
          <a:ext cx="0" cy="0"/>
          <a:chOff x="0" y="0"/>
          <a:chExt cx="0" cy="0"/>
        </a:xfrm>
      </p:grpSpPr>
      <p:sp>
        <p:nvSpPr>
          <p:cNvPr id="571" name="Google Shape;571;p46"/>
          <p:cNvSpPr/>
          <p:nvPr/>
        </p:nvSpPr>
        <p:spPr>
          <a:xfrm flipH="1" rot="-213">
            <a:off x="448000" y="-206575"/>
            <a:ext cx="9673200" cy="852300"/>
          </a:xfrm>
          <a:prstGeom prst="rect">
            <a:avLst/>
          </a:prstGeom>
          <a:noFill/>
          <a:ln>
            <a:noFill/>
          </a:ln>
        </p:spPr>
        <p:txBody>
          <a:bodyPr anchorCtr="0" anchor="ctr" bIns="45700" lIns="91425" spcFirstLastPara="1" rIns="91425" wrap="square" tIns="45700">
            <a:noAutofit/>
          </a:bodyPr>
          <a:lstStyle/>
          <a:p>
            <a:pPr indent="0" lvl="0" marL="0" marR="0" rtl="0" algn="l">
              <a:lnSpc>
                <a:spcPct val="115000"/>
              </a:lnSpc>
              <a:spcBef>
                <a:spcPts val="0"/>
              </a:spcBef>
              <a:spcAft>
                <a:spcPts val="0"/>
              </a:spcAft>
              <a:buClr>
                <a:srgbClr val="000000"/>
              </a:buClr>
              <a:buSzPts val="3000"/>
              <a:buFont typeface="Arial"/>
              <a:buNone/>
            </a:pPr>
            <a:r>
              <a:rPr b="1" i="0" lang="en-US" sz="3000" u="none" cap="none" strike="noStrike">
                <a:solidFill>
                  <a:schemeClr val="dk1"/>
                </a:solidFill>
                <a:latin typeface="Arial"/>
                <a:ea typeface="Arial"/>
                <a:cs typeface="Arial"/>
                <a:sym typeface="Arial"/>
              </a:rPr>
              <a:t> </a:t>
            </a:r>
            <a:r>
              <a:rPr b="1" i="0" lang="en-US" sz="2700" u="none" cap="none" strike="noStrike">
                <a:solidFill>
                  <a:schemeClr val="dk1"/>
                </a:solidFill>
                <a:latin typeface="Arial"/>
                <a:ea typeface="Arial"/>
                <a:cs typeface="Arial"/>
                <a:sym typeface="Arial"/>
              </a:rPr>
              <a:t>Demographic</a:t>
            </a:r>
            <a:r>
              <a:rPr b="1" lang="en-US" sz="2700">
                <a:solidFill>
                  <a:schemeClr val="dk1"/>
                </a:solidFill>
              </a:rPr>
              <a:t>, </a:t>
            </a:r>
            <a:r>
              <a:rPr b="1" i="0" lang="en-US" sz="2700" u="none" cap="none" strike="noStrike">
                <a:solidFill>
                  <a:schemeClr val="dk1"/>
                </a:solidFill>
                <a:latin typeface="Arial"/>
                <a:ea typeface="Arial"/>
                <a:cs typeface="Arial"/>
                <a:sym typeface="Arial"/>
              </a:rPr>
              <a:t>Lifestyle and </a:t>
            </a:r>
            <a:r>
              <a:rPr b="1" lang="en-US" sz="2700">
                <a:solidFill>
                  <a:schemeClr val="dk1"/>
                </a:solidFill>
              </a:rPr>
              <a:t>Health </a:t>
            </a:r>
            <a:r>
              <a:rPr b="1" i="0" lang="en-US" sz="2700" u="none" cap="none" strike="noStrike">
                <a:solidFill>
                  <a:schemeClr val="dk1"/>
                </a:solidFill>
                <a:latin typeface="Arial"/>
                <a:ea typeface="Arial"/>
                <a:cs typeface="Arial"/>
                <a:sym typeface="Arial"/>
              </a:rPr>
              <a:t>measurements.</a:t>
            </a:r>
            <a:endParaRPr b="0" i="0" sz="2700" u="none" cap="none" strike="noStrike">
              <a:solidFill>
                <a:srgbClr val="FFFFFF"/>
              </a:solidFill>
              <a:latin typeface="Arial"/>
              <a:ea typeface="Arial"/>
              <a:cs typeface="Arial"/>
              <a:sym typeface="Arial"/>
            </a:endParaRPr>
          </a:p>
        </p:txBody>
      </p:sp>
      <p:pic>
        <p:nvPicPr>
          <p:cNvPr descr="image69a4bb6c8912d" id="572" name="Google Shape;572;p46"/>
          <p:cNvPicPr preferRelativeResize="0"/>
          <p:nvPr/>
        </p:nvPicPr>
        <p:blipFill rotWithShape="1">
          <a:blip r:embed="rId3">
            <a:alphaModFix/>
          </a:blip>
          <a:srcRect b="0" l="0" r="0" t="8291"/>
          <a:stretch/>
        </p:blipFill>
        <p:spPr>
          <a:xfrm>
            <a:off x="5892475" y="754250"/>
            <a:ext cx="3251525" cy="4389250"/>
          </a:xfrm>
          <a:prstGeom prst="rect">
            <a:avLst/>
          </a:prstGeom>
          <a:noFill/>
          <a:ln>
            <a:noFill/>
          </a:ln>
        </p:spPr>
      </p:pic>
      <p:sp>
        <p:nvSpPr>
          <p:cNvPr id="573" name="Google Shape;573;p46"/>
          <p:cNvSpPr txBox="1"/>
          <p:nvPr/>
        </p:nvSpPr>
        <p:spPr>
          <a:xfrm>
            <a:off x="364065" y="622725"/>
            <a:ext cx="5528400" cy="48120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US" sz="1600">
                <a:solidFill>
                  <a:srgbClr val="FFFFFF"/>
                </a:solidFill>
              </a:rPr>
              <a:t>Risk </a:t>
            </a:r>
            <a:r>
              <a:rPr lang="en-US" sz="1600">
                <a:solidFill>
                  <a:srgbClr val="FFFFFF"/>
                </a:solidFill>
              </a:rPr>
              <a:t>factors 40+, HPV infection</a:t>
            </a:r>
            <a:r>
              <a:rPr lang="en-US" sz="1600">
                <a:solidFill>
                  <a:srgbClr val="FFFFFF"/>
                </a:solidFill>
              </a:rPr>
              <a:t>, smoking, diet, physical inactivity, and family history. </a:t>
            </a:r>
            <a:r>
              <a:rPr lang="en-US" sz="1600">
                <a:solidFill>
                  <a:schemeClr val="dk1"/>
                </a:solidFill>
              </a:rPr>
              <a:t>Demographic factors such as gender, ethnicity, and biological origin can be associated with cancer incidence.</a:t>
            </a:r>
            <a:endParaRPr sz="1600">
              <a:solidFill>
                <a:srgbClr val="FFFFFF"/>
              </a:solidFill>
            </a:endParaRPr>
          </a:p>
          <a:p>
            <a:pPr indent="0" lvl="0" marL="0" rtl="0" algn="l">
              <a:lnSpc>
                <a:spcPct val="115000"/>
              </a:lnSpc>
              <a:spcBef>
                <a:spcPts val="0"/>
              </a:spcBef>
              <a:spcAft>
                <a:spcPts val="0"/>
              </a:spcAft>
              <a:buNone/>
            </a:pPr>
            <a:r>
              <a:rPr lang="en-US" sz="1600">
                <a:solidFill>
                  <a:srgbClr val="FFFFFF"/>
                </a:solidFill>
              </a:rPr>
              <a:t>1/1 Fictional Patient for </a:t>
            </a:r>
            <a:r>
              <a:rPr lang="en-US" sz="1600">
                <a:solidFill>
                  <a:srgbClr val="FFFFFF"/>
                </a:solidFill>
              </a:rPr>
              <a:t>Oropharyngeal cancer: obesity, male 50+ ( Ada metabolic risk) tobacco, </a:t>
            </a:r>
            <a:r>
              <a:rPr lang="en-US" sz="1600">
                <a:solidFill>
                  <a:schemeClr val="dk1"/>
                </a:solidFill>
              </a:rPr>
              <a:t>poor diet and lifestyle risk,</a:t>
            </a:r>
            <a:r>
              <a:rPr lang="en-US" sz="1600">
                <a:solidFill>
                  <a:srgbClr val="FFFFFF"/>
                </a:solidFill>
              </a:rPr>
              <a:t> environmental exposure </a:t>
            </a:r>
            <a:r>
              <a:rPr lang="en-US" sz="1600">
                <a:solidFill>
                  <a:srgbClr val="FFFFFF"/>
                </a:solidFill>
              </a:rPr>
              <a:t>asbestos</a:t>
            </a:r>
            <a:r>
              <a:rPr lang="en-US" sz="1600">
                <a:solidFill>
                  <a:srgbClr val="FFFFFF"/>
                </a:solidFill>
              </a:rPr>
              <a:t> and pollution , urbanization in the desert ( cancer research UK,2024; ADA, 2024).</a:t>
            </a:r>
            <a:endParaRPr sz="1600">
              <a:solidFill>
                <a:srgbClr val="FFFFFF"/>
              </a:solidFill>
            </a:endParaRPr>
          </a:p>
          <a:p>
            <a:pPr indent="0" lvl="0" marL="0" rtl="0" algn="l">
              <a:lnSpc>
                <a:spcPct val="115000"/>
              </a:lnSpc>
              <a:spcBef>
                <a:spcPts val="0"/>
              </a:spcBef>
              <a:spcAft>
                <a:spcPts val="0"/>
              </a:spcAft>
              <a:buNone/>
            </a:pPr>
            <a:r>
              <a:rPr b="1" lang="en-US" sz="1600">
                <a:solidFill>
                  <a:srgbClr val="FFFFFF"/>
                </a:solidFill>
              </a:rPr>
              <a:t>Adapting with patient</a:t>
            </a:r>
            <a:r>
              <a:rPr lang="en-US" sz="1600">
                <a:solidFill>
                  <a:srgbClr val="FFFFFF"/>
                </a:solidFill>
              </a:rPr>
              <a:t> white English male 52 old </a:t>
            </a:r>
            <a:r>
              <a:rPr b="1" lang="en-US" sz="1600">
                <a:solidFill>
                  <a:srgbClr val="FFFFFF"/>
                </a:solidFill>
              </a:rPr>
              <a:t>to centered</a:t>
            </a:r>
            <a:r>
              <a:rPr b="1" lang="en-US" sz="1600">
                <a:solidFill>
                  <a:srgbClr val="FFFFFF"/>
                </a:solidFill>
              </a:rPr>
              <a:t> care</a:t>
            </a:r>
            <a:r>
              <a:rPr lang="en-US" sz="1600">
                <a:solidFill>
                  <a:srgbClr val="FFFFFF"/>
                </a:solidFill>
              </a:rPr>
              <a:t>, assessing these risks, allows for detailed prevention and management strategies mr work in construction, BMI 31,2 obese, BP 152/96 mmHg, </a:t>
            </a:r>
            <a:r>
              <a:rPr lang="en-US" sz="1600">
                <a:solidFill>
                  <a:srgbClr val="FFFFFF"/>
                </a:solidFill>
              </a:rPr>
              <a:t>smoker</a:t>
            </a:r>
            <a:r>
              <a:rPr lang="en-US" sz="1600">
                <a:solidFill>
                  <a:srgbClr val="FFFFFF"/>
                </a:solidFill>
              </a:rPr>
              <a:t> 15 </a:t>
            </a:r>
            <a:r>
              <a:rPr lang="en-US" sz="1800">
                <a:solidFill>
                  <a:srgbClr val="FFFFFF"/>
                </a:solidFill>
              </a:rPr>
              <a:t>pack in week, alkohol 28 units in week (NHS,2023), </a:t>
            </a:r>
            <a:r>
              <a:rPr lang="en-US" sz="1800">
                <a:solidFill>
                  <a:schemeClr val="dk1"/>
                </a:solidFill>
              </a:rPr>
              <a:t>metabolic risk guidance ADA (2024) </a:t>
            </a:r>
            <a:endParaRPr sz="1800">
              <a:solidFill>
                <a:schemeClr val="dk1"/>
              </a:solidFill>
            </a:endParaRPr>
          </a:p>
          <a:p>
            <a:pPr indent="0" lvl="0" marL="0" rtl="0" algn="l">
              <a:lnSpc>
                <a:spcPct val="150000"/>
              </a:lnSpc>
              <a:spcBef>
                <a:spcPts val="0"/>
              </a:spcBef>
              <a:spcAft>
                <a:spcPts val="0"/>
              </a:spcAft>
              <a:buNone/>
            </a:pPr>
            <a:r>
              <a:t/>
            </a:r>
            <a:endParaRPr sz="1600">
              <a:solidFill>
                <a:srgbClr val="FFFFFF"/>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7" name="Shape 577"/>
        <p:cNvGrpSpPr/>
        <p:nvPr/>
      </p:nvGrpSpPr>
      <p:grpSpPr>
        <a:xfrm>
          <a:off x="0" y="0"/>
          <a:ext cx="0" cy="0"/>
          <a:chOff x="0" y="0"/>
          <a:chExt cx="0" cy="0"/>
        </a:xfrm>
      </p:grpSpPr>
      <p:sp>
        <p:nvSpPr>
          <p:cNvPr id="578" name="Google Shape;578;p47"/>
          <p:cNvSpPr/>
          <p:nvPr/>
        </p:nvSpPr>
        <p:spPr>
          <a:xfrm>
            <a:off x="476400" y="127762"/>
            <a:ext cx="8191200" cy="58290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rgbClr val="000000"/>
              </a:buClr>
              <a:buSzPts val="2700"/>
              <a:buFont typeface="Arial"/>
              <a:buNone/>
            </a:pPr>
            <a:r>
              <a:rPr b="1" i="0" lang="en-US" sz="2700" u="none" cap="none" strike="noStrike">
                <a:solidFill>
                  <a:schemeClr val="dk1"/>
                </a:solidFill>
                <a:latin typeface="Arial"/>
                <a:ea typeface="Arial"/>
                <a:cs typeface="Arial"/>
                <a:sym typeface="Arial"/>
              </a:rPr>
              <a:t>Anatomy and Physiology of the Affected System</a:t>
            </a:r>
            <a:endParaRPr b="0" i="0" sz="2700" u="none" cap="none" strike="noStrike">
              <a:solidFill>
                <a:srgbClr val="FFFFFF"/>
              </a:solidFill>
              <a:latin typeface="Arial"/>
              <a:ea typeface="Arial"/>
              <a:cs typeface="Arial"/>
              <a:sym typeface="Arial"/>
            </a:endParaRPr>
          </a:p>
        </p:txBody>
      </p:sp>
      <p:sp>
        <p:nvSpPr>
          <p:cNvPr id="579" name="Google Shape;579;p47"/>
          <p:cNvSpPr/>
          <p:nvPr/>
        </p:nvSpPr>
        <p:spPr>
          <a:xfrm>
            <a:off x="301900" y="710650"/>
            <a:ext cx="8557200" cy="4432800"/>
          </a:xfrm>
          <a:prstGeom prst="rect">
            <a:avLst/>
          </a:prstGeom>
          <a:noFill/>
          <a:ln>
            <a:noFill/>
          </a:ln>
        </p:spPr>
        <p:txBody>
          <a:bodyPr anchorCtr="0" anchor="t" bIns="45700" lIns="91425" spcFirstLastPara="1" rIns="91425" wrap="square" tIns="45700">
            <a:noAutofit/>
          </a:bodyPr>
          <a:lstStyle/>
          <a:p>
            <a:pPr indent="-349250" lvl="0" marL="457200" marR="0" rtl="0" algn="l">
              <a:lnSpc>
                <a:spcPct val="150000"/>
              </a:lnSpc>
              <a:spcBef>
                <a:spcPts val="0"/>
              </a:spcBef>
              <a:spcAft>
                <a:spcPts val="0"/>
              </a:spcAft>
              <a:buClr>
                <a:schemeClr val="dk1"/>
              </a:buClr>
              <a:buSzPts val="1900"/>
              <a:buChar char="-"/>
            </a:pPr>
            <a:r>
              <a:rPr lang="en-US" sz="1900">
                <a:solidFill>
                  <a:schemeClr val="dk1"/>
                </a:solidFill>
              </a:rPr>
              <a:t>R</a:t>
            </a:r>
            <a:r>
              <a:rPr b="0" i="0" lang="en-US" sz="1900" u="none" cap="none" strike="noStrike">
                <a:solidFill>
                  <a:schemeClr val="dk1"/>
                </a:solidFill>
                <a:latin typeface="Arial"/>
                <a:ea typeface="Arial"/>
                <a:cs typeface="Arial"/>
                <a:sym typeface="Arial"/>
              </a:rPr>
              <a:t>espiratory system, as a complex</a:t>
            </a:r>
            <a:r>
              <a:rPr lang="en-US" sz="1900">
                <a:solidFill>
                  <a:schemeClr val="dk1"/>
                </a:solidFill>
              </a:rPr>
              <a:t> c</a:t>
            </a:r>
            <a:r>
              <a:rPr lang="en-US" sz="1900">
                <a:solidFill>
                  <a:schemeClr val="dk1"/>
                </a:solidFill>
              </a:rPr>
              <a:t>onnect</a:t>
            </a:r>
            <a:r>
              <a:rPr lang="en-US" sz="1900">
                <a:solidFill>
                  <a:schemeClr val="dk1"/>
                </a:solidFill>
              </a:rPr>
              <a:t> organs and structures are function is regulating air, humidity and temperature by retaking in oxyge</a:t>
            </a:r>
            <a:r>
              <a:rPr lang="en-US" sz="1900">
                <a:solidFill>
                  <a:schemeClr val="dk1"/>
                </a:solidFill>
              </a:rPr>
              <a:t>n</a:t>
            </a:r>
            <a:r>
              <a:rPr lang="en-US" sz="1900">
                <a:solidFill>
                  <a:schemeClr val="dk1"/>
                </a:solidFill>
              </a:rPr>
              <a:t>ated blood </a:t>
            </a:r>
            <a:r>
              <a:rPr lang="en-US" sz="1900">
                <a:solidFill>
                  <a:schemeClr val="dk1"/>
                </a:solidFill>
              </a:rPr>
              <a:t> and expelling carbon </a:t>
            </a:r>
            <a:r>
              <a:rPr lang="en-US" sz="1900">
                <a:solidFill>
                  <a:schemeClr val="dk1"/>
                </a:solidFill>
              </a:rPr>
              <a:t>dioxide</a:t>
            </a:r>
            <a:r>
              <a:rPr lang="en-US" sz="1900">
                <a:solidFill>
                  <a:schemeClr val="dk1"/>
                </a:solidFill>
              </a:rPr>
              <a:t> (gas exchanged). This integrated homeostasis and overall health.</a:t>
            </a:r>
            <a:endParaRPr sz="1900">
              <a:solidFill>
                <a:schemeClr val="dk1"/>
              </a:solidFill>
            </a:endParaRPr>
          </a:p>
          <a:p>
            <a:pPr indent="-349250" lvl="0" marL="457200" marR="0" rtl="0" algn="l">
              <a:lnSpc>
                <a:spcPct val="150000"/>
              </a:lnSpc>
              <a:spcBef>
                <a:spcPts val="0"/>
              </a:spcBef>
              <a:spcAft>
                <a:spcPts val="0"/>
              </a:spcAft>
              <a:buClr>
                <a:schemeClr val="dk1"/>
              </a:buClr>
              <a:buSzPts val="1900"/>
              <a:buChar char="-"/>
            </a:pPr>
            <a:r>
              <a:rPr lang="en-US" sz="1900">
                <a:solidFill>
                  <a:schemeClr val="dk1"/>
                </a:solidFill>
              </a:rPr>
              <a:t>Main component: </a:t>
            </a:r>
            <a:r>
              <a:rPr lang="en-US" sz="1900">
                <a:solidFill>
                  <a:schemeClr val="dk1"/>
                </a:solidFill>
              </a:rPr>
              <a:t>Upper</a:t>
            </a:r>
            <a:r>
              <a:rPr lang="en-US" sz="1900">
                <a:solidFill>
                  <a:schemeClr val="dk1"/>
                </a:solidFill>
              </a:rPr>
              <a:t> Respiratory Tract what conduct air and Lower Respiratory </a:t>
            </a:r>
            <a:r>
              <a:rPr lang="en-US" sz="1900">
                <a:solidFill>
                  <a:schemeClr val="dk1"/>
                </a:solidFill>
              </a:rPr>
              <a:t>Tract linked to airways and Lungs, muscles and supporting structures.</a:t>
            </a:r>
            <a:r>
              <a:rPr lang="en-US" sz="1900">
                <a:solidFill>
                  <a:schemeClr val="dk1"/>
                </a:solidFill>
              </a:rPr>
              <a:t> </a:t>
            </a:r>
            <a:endParaRPr sz="1900">
              <a:solidFill>
                <a:schemeClr val="dk1"/>
              </a:solidFill>
            </a:endParaRPr>
          </a:p>
          <a:p>
            <a:pPr indent="-349250" lvl="0" marL="457200" marR="0" rtl="0" algn="l">
              <a:lnSpc>
                <a:spcPct val="150000"/>
              </a:lnSpc>
              <a:spcBef>
                <a:spcPts val="0"/>
              </a:spcBef>
              <a:spcAft>
                <a:spcPts val="0"/>
              </a:spcAft>
              <a:buClr>
                <a:schemeClr val="dk1"/>
              </a:buClr>
              <a:buSzPts val="1900"/>
              <a:buChar char="-"/>
            </a:pPr>
            <a:r>
              <a:rPr lang="en-US" sz="1900">
                <a:solidFill>
                  <a:schemeClr val="dk1"/>
                </a:solidFill>
              </a:rPr>
              <a:t>Commonly</a:t>
            </a:r>
            <a:r>
              <a:rPr b="0" i="0" lang="en-US" sz="1900" u="none" cap="none" strike="noStrike">
                <a:solidFill>
                  <a:schemeClr val="dk1"/>
                </a:solidFill>
                <a:latin typeface="Arial"/>
                <a:ea typeface="Arial"/>
                <a:cs typeface="Arial"/>
                <a:sym typeface="Arial"/>
              </a:rPr>
              <a:t> affected by cancer</a:t>
            </a:r>
            <a:r>
              <a:rPr lang="en-US" sz="1900">
                <a:solidFill>
                  <a:schemeClr val="dk1"/>
                </a:solidFill>
              </a:rPr>
              <a:t> in Uk is respiratory system: Lang's cancer but the Oropharyngeal, which is part of the head and neck, has been increasing rapidly, up to 53% in recent years, is more common in men.</a:t>
            </a:r>
            <a:endParaRPr b="0" i="0" sz="1900" u="none" cap="none" strike="noStrike">
              <a:solidFill>
                <a:schemeClr val="dk1"/>
              </a:solidFill>
              <a:latin typeface="Arial"/>
              <a:ea typeface="Arial"/>
              <a:cs typeface="Arial"/>
              <a:sym typeface="Arial"/>
            </a:endParaRPr>
          </a:p>
          <a:p>
            <a:pPr indent="0" lvl="0" marL="0" marR="0" rtl="0" algn="l">
              <a:lnSpc>
                <a:spcPct val="150000"/>
              </a:lnSpc>
              <a:spcBef>
                <a:spcPts val="0"/>
              </a:spcBef>
              <a:spcAft>
                <a:spcPts val="0"/>
              </a:spcAft>
              <a:buClr>
                <a:srgbClr val="000000"/>
              </a:buClr>
              <a:buSzPts val="1900"/>
              <a:buFont typeface="Arial"/>
              <a:buNone/>
            </a:pPr>
            <a:r>
              <a:t/>
            </a:r>
            <a:endParaRPr b="0" i="0" sz="1900" u="none" cap="none" strike="noStrike">
              <a:solidFill>
                <a:srgbClr val="FFFFFF"/>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3" name="Shape 583"/>
        <p:cNvGrpSpPr/>
        <p:nvPr/>
      </p:nvGrpSpPr>
      <p:grpSpPr>
        <a:xfrm>
          <a:off x="0" y="0"/>
          <a:ext cx="0" cy="0"/>
          <a:chOff x="0" y="0"/>
          <a:chExt cx="0" cy="0"/>
        </a:xfrm>
      </p:grpSpPr>
      <p:sp>
        <p:nvSpPr>
          <p:cNvPr id="584" name="Google Shape;584;p48"/>
          <p:cNvSpPr txBox="1"/>
          <p:nvPr/>
        </p:nvSpPr>
        <p:spPr>
          <a:xfrm>
            <a:off x="686400" y="157060"/>
            <a:ext cx="7771200" cy="9543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rPr b="1" lang="en-US" sz="2500">
                <a:solidFill>
                  <a:srgbClr val="FFFFFF"/>
                </a:solidFill>
              </a:rPr>
              <a:t>Anatomy and physiology of the </a:t>
            </a:r>
            <a:r>
              <a:rPr b="1" lang="en-US" sz="2500">
                <a:solidFill>
                  <a:srgbClr val="FFFFFF"/>
                </a:solidFill>
              </a:rPr>
              <a:t>Oropharynx and pathology Throat disrupts In patient context</a:t>
            </a:r>
            <a:endParaRPr b="1" sz="2500">
              <a:solidFill>
                <a:srgbClr val="FFFFFF"/>
              </a:solidFill>
            </a:endParaRPr>
          </a:p>
        </p:txBody>
      </p:sp>
      <p:sp>
        <p:nvSpPr>
          <p:cNvPr id="585" name="Google Shape;585;p48"/>
          <p:cNvSpPr txBox="1"/>
          <p:nvPr/>
        </p:nvSpPr>
        <p:spPr>
          <a:xfrm>
            <a:off x="378098" y="1280044"/>
            <a:ext cx="9144000" cy="3551700"/>
          </a:xfrm>
          <a:prstGeom prst="rect">
            <a:avLst/>
          </a:prstGeom>
          <a:noFill/>
          <a:ln>
            <a:noFill/>
          </a:ln>
        </p:spPr>
        <p:txBody>
          <a:bodyPr anchorCtr="0" anchor="t" bIns="91425" lIns="91425" spcFirstLastPara="1" rIns="91425" wrap="square" tIns="91425">
            <a:spAutoFit/>
          </a:bodyPr>
          <a:lstStyle/>
          <a:p>
            <a:pPr indent="-349250" lvl="0" marL="457200" rtl="0" algn="l">
              <a:lnSpc>
                <a:spcPct val="115000"/>
              </a:lnSpc>
              <a:spcBef>
                <a:spcPts val="0"/>
              </a:spcBef>
              <a:spcAft>
                <a:spcPts val="0"/>
              </a:spcAft>
              <a:buClr>
                <a:srgbClr val="FFFFFF"/>
              </a:buClr>
              <a:buSzPts val="1900"/>
              <a:buChar char="-"/>
            </a:pPr>
            <a:r>
              <a:rPr b="1" lang="en-US" sz="1900">
                <a:solidFill>
                  <a:srgbClr val="FFFFFF"/>
                </a:solidFill>
              </a:rPr>
              <a:t>Oropharynx</a:t>
            </a:r>
            <a:r>
              <a:rPr lang="en-US" sz="1900">
                <a:solidFill>
                  <a:srgbClr val="FFFFFF"/>
                </a:solidFill>
              </a:rPr>
              <a:t>: tonsil base of tongue soft palate.</a:t>
            </a:r>
            <a:endParaRPr sz="1900">
              <a:solidFill>
                <a:srgbClr val="FFFFFF"/>
              </a:solidFill>
            </a:endParaRPr>
          </a:p>
          <a:p>
            <a:pPr indent="-349250" lvl="0" marL="457200" rtl="0" algn="l">
              <a:lnSpc>
                <a:spcPct val="115000"/>
              </a:lnSpc>
              <a:spcBef>
                <a:spcPts val="0"/>
              </a:spcBef>
              <a:spcAft>
                <a:spcPts val="0"/>
              </a:spcAft>
              <a:buClr>
                <a:srgbClr val="FFFFFF"/>
              </a:buClr>
              <a:buSzPts val="1900"/>
              <a:buChar char="-"/>
            </a:pPr>
            <a:r>
              <a:rPr lang="en-US" sz="1900">
                <a:solidFill>
                  <a:srgbClr val="FFFFFF"/>
                </a:solidFill>
              </a:rPr>
              <a:t>Function: swallowing, speech, airway protection.</a:t>
            </a:r>
            <a:endParaRPr sz="1900">
              <a:solidFill>
                <a:srgbClr val="FFFFFF"/>
              </a:solidFill>
            </a:endParaRPr>
          </a:p>
          <a:p>
            <a:pPr indent="-349250" lvl="0" marL="457200" rtl="0" algn="l">
              <a:lnSpc>
                <a:spcPct val="115000"/>
              </a:lnSpc>
              <a:spcBef>
                <a:spcPts val="0"/>
              </a:spcBef>
              <a:spcAft>
                <a:spcPts val="0"/>
              </a:spcAft>
              <a:buClr>
                <a:srgbClr val="FFFFFF"/>
              </a:buClr>
              <a:buSzPts val="1900"/>
              <a:buChar char="-"/>
            </a:pPr>
            <a:r>
              <a:rPr lang="en-US" sz="1900">
                <a:solidFill>
                  <a:srgbClr val="FFFFFF"/>
                </a:solidFill>
              </a:rPr>
              <a:t>Rich lymphatic drainage.</a:t>
            </a:r>
            <a:endParaRPr sz="1900">
              <a:solidFill>
                <a:srgbClr val="FFFFFF"/>
              </a:solidFill>
            </a:endParaRPr>
          </a:p>
          <a:p>
            <a:pPr indent="-349250" lvl="0" marL="457200" rtl="0" algn="l">
              <a:lnSpc>
                <a:spcPct val="115000"/>
              </a:lnSpc>
              <a:spcBef>
                <a:spcPts val="0"/>
              </a:spcBef>
              <a:spcAft>
                <a:spcPts val="0"/>
              </a:spcAft>
              <a:buClr>
                <a:srgbClr val="FFFFFF"/>
              </a:buClr>
              <a:buSzPts val="1900"/>
              <a:buChar char="-"/>
            </a:pPr>
            <a:r>
              <a:rPr lang="en-US" sz="1900">
                <a:solidFill>
                  <a:srgbClr val="FFFFFF"/>
                </a:solidFill>
              </a:rPr>
              <a:t>Highly vascular </a:t>
            </a:r>
            <a:r>
              <a:rPr lang="en-US" sz="1900">
                <a:solidFill>
                  <a:srgbClr val="FFFFFF"/>
                </a:solidFill>
              </a:rPr>
              <a:t>mucosal</a:t>
            </a:r>
            <a:r>
              <a:rPr lang="en-US" sz="1900">
                <a:solidFill>
                  <a:srgbClr val="FFFFFF"/>
                </a:solidFill>
              </a:rPr>
              <a:t> tissue ( Tortora and </a:t>
            </a:r>
            <a:r>
              <a:rPr lang="en-US" sz="1900">
                <a:solidFill>
                  <a:srgbClr val="FFFFFF"/>
                </a:solidFill>
              </a:rPr>
              <a:t>Derrickson</a:t>
            </a:r>
            <a:r>
              <a:rPr lang="en-US" sz="1900">
                <a:solidFill>
                  <a:srgbClr val="FFFFFF"/>
                </a:solidFill>
              </a:rPr>
              <a:t>,2021)  </a:t>
            </a:r>
            <a:endParaRPr sz="1900">
              <a:solidFill>
                <a:srgbClr val="FFFFFF"/>
              </a:solidFill>
            </a:endParaRPr>
          </a:p>
          <a:p>
            <a:pPr indent="0" lvl="0" marL="0" rtl="0" algn="l">
              <a:lnSpc>
                <a:spcPct val="115000"/>
              </a:lnSpc>
              <a:spcBef>
                <a:spcPts val="0"/>
              </a:spcBef>
              <a:spcAft>
                <a:spcPts val="0"/>
              </a:spcAft>
              <a:buNone/>
            </a:pPr>
            <a:r>
              <a:rPr lang="en-US" sz="1900">
                <a:solidFill>
                  <a:srgbClr val="FFFFFF"/>
                </a:solidFill>
              </a:rPr>
              <a:t>       </a:t>
            </a:r>
            <a:r>
              <a:rPr b="1" lang="en-US" sz="1900">
                <a:solidFill>
                  <a:srgbClr val="FFFFFF"/>
                </a:solidFill>
              </a:rPr>
              <a:t>Throat disrupts:</a:t>
            </a:r>
            <a:endParaRPr b="1" sz="1900">
              <a:solidFill>
                <a:srgbClr val="FFFFFF"/>
              </a:solidFill>
            </a:endParaRPr>
          </a:p>
          <a:p>
            <a:pPr indent="-349250" lvl="0" marL="457200" rtl="0" algn="l">
              <a:lnSpc>
                <a:spcPct val="115000"/>
              </a:lnSpc>
              <a:spcBef>
                <a:spcPts val="0"/>
              </a:spcBef>
              <a:spcAft>
                <a:spcPts val="0"/>
              </a:spcAft>
              <a:buClr>
                <a:srgbClr val="FFFFFF"/>
              </a:buClr>
              <a:buSzPts val="1900"/>
              <a:buChar char="-"/>
            </a:pPr>
            <a:r>
              <a:rPr lang="en-US" sz="1900">
                <a:solidFill>
                  <a:srgbClr val="FFFFFF"/>
                </a:solidFill>
              </a:rPr>
              <a:t>Tumor obstruct swallowing pathway.</a:t>
            </a:r>
            <a:endParaRPr sz="1900">
              <a:solidFill>
                <a:srgbClr val="FFFFFF"/>
              </a:solidFill>
            </a:endParaRPr>
          </a:p>
          <a:p>
            <a:pPr indent="-349250" lvl="0" marL="457200" rtl="0" algn="l">
              <a:lnSpc>
                <a:spcPct val="115000"/>
              </a:lnSpc>
              <a:spcBef>
                <a:spcPts val="0"/>
              </a:spcBef>
              <a:spcAft>
                <a:spcPts val="0"/>
              </a:spcAft>
              <a:buClr>
                <a:srgbClr val="FFFFFF"/>
              </a:buClr>
              <a:buSzPts val="1900"/>
              <a:buChar char="-"/>
            </a:pPr>
            <a:r>
              <a:rPr lang="en-US" sz="1900">
                <a:solidFill>
                  <a:srgbClr val="FFFFFF"/>
                </a:solidFill>
              </a:rPr>
              <a:t>Painful swallowing call malnutrition.</a:t>
            </a:r>
            <a:endParaRPr sz="1900">
              <a:solidFill>
                <a:srgbClr val="FFFFFF"/>
              </a:solidFill>
            </a:endParaRPr>
          </a:p>
          <a:p>
            <a:pPr indent="-349250" lvl="0" marL="457200" rtl="0" algn="l">
              <a:lnSpc>
                <a:spcPct val="115000"/>
              </a:lnSpc>
              <a:spcBef>
                <a:spcPts val="0"/>
              </a:spcBef>
              <a:spcAft>
                <a:spcPts val="0"/>
              </a:spcAft>
              <a:buClr>
                <a:srgbClr val="FFFFFF"/>
              </a:buClr>
              <a:buSzPts val="1900"/>
              <a:buChar char="-"/>
            </a:pPr>
            <a:r>
              <a:rPr lang="en-US" sz="1900">
                <a:solidFill>
                  <a:srgbClr val="FFFFFF"/>
                </a:solidFill>
              </a:rPr>
              <a:t>Voice changer from vocal cord involvement.</a:t>
            </a:r>
            <a:endParaRPr sz="1900">
              <a:solidFill>
                <a:srgbClr val="FFFFFF"/>
              </a:solidFill>
            </a:endParaRPr>
          </a:p>
          <a:p>
            <a:pPr indent="-349250" lvl="0" marL="457200" rtl="0" algn="l">
              <a:lnSpc>
                <a:spcPct val="115000"/>
              </a:lnSpc>
              <a:spcBef>
                <a:spcPts val="0"/>
              </a:spcBef>
              <a:spcAft>
                <a:spcPts val="0"/>
              </a:spcAft>
              <a:buClr>
                <a:srgbClr val="FFFFFF"/>
              </a:buClr>
              <a:buSzPts val="1900"/>
              <a:buChar char="-"/>
            </a:pPr>
            <a:r>
              <a:rPr lang="en-US" sz="1900">
                <a:solidFill>
                  <a:srgbClr val="FFFFFF"/>
                </a:solidFill>
              </a:rPr>
              <a:t>Lymph node metastasis.</a:t>
            </a:r>
            <a:endParaRPr sz="1900">
              <a:solidFill>
                <a:srgbClr val="FFFFFF"/>
              </a:solidFill>
            </a:endParaRPr>
          </a:p>
          <a:p>
            <a:pPr indent="-349250" lvl="0" marL="457200" rtl="0" algn="l">
              <a:lnSpc>
                <a:spcPct val="115000"/>
              </a:lnSpc>
              <a:spcBef>
                <a:spcPts val="0"/>
              </a:spcBef>
              <a:spcAft>
                <a:spcPts val="0"/>
              </a:spcAft>
              <a:buClr>
                <a:srgbClr val="FFFFFF"/>
              </a:buClr>
              <a:buSzPts val="1900"/>
              <a:buChar char="-"/>
            </a:pPr>
            <a:r>
              <a:rPr lang="en-US" sz="1900">
                <a:solidFill>
                  <a:srgbClr val="FFFFFF"/>
                </a:solidFill>
              </a:rPr>
              <a:t>Airway compromise in advanced stages ( NICE,2020).</a:t>
            </a:r>
            <a:endParaRPr sz="1900">
              <a:solidFill>
                <a:srgbClr val="FFFFFF"/>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9" name="Shape 589"/>
        <p:cNvGrpSpPr/>
        <p:nvPr/>
      </p:nvGrpSpPr>
      <p:grpSpPr>
        <a:xfrm>
          <a:off x="0" y="0"/>
          <a:ext cx="0" cy="0"/>
          <a:chOff x="0" y="0"/>
          <a:chExt cx="0" cy="0"/>
        </a:xfrm>
      </p:grpSpPr>
      <p:pic>
        <p:nvPicPr>
          <p:cNvPr id="590" name="Google Shape;590;p49"/>
          <p:cNvPicPr preferRelativeResize="0"/>
          <p:nvPr/>
        </p:nvPicPr>
        <p:blipFill rotWithShape="1">
          <a:blip r:embed="rId3">
            <a:alphaModFix/>
          </a:blip>
          <a:srcRect b="0" l="-1150" r="1150" t="0"/>
          <a:stretch/>
        </p:blipFill>
        <p:spPr>
          <a:xfrm>
            <a:off x="5310725" y="698025"/>
            <a:ext cx="3833249" cy="4445476"/>
          </a:xfrm>
          <a:prstGeom prst="rect">
            <a:avLst/>
          </a:prstGeom>
          <a:noFill/>
          <a:ln>
            <a:noFill/>
          </a:ln>
        </p:spPr>
      </p:pic>
      <p:sp>
        <p:nvSpPr>
          <p:cNvPr id="591" name="Google Shape;591;p49"/>
          <p:cNvSpPr txBox="1"/>
          <p:nvPr/>
        </p:nvSpPr>
        <p:spPr>
          <a:xfrm flipH="1">
            <a:off x="5921375" y="4601075"/>
            <a:ext cx="3222600" cy="800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US" sz="900">
                <a:solidFill>
                  <a:srgbClr val="FFFFFF"/>
                </a:solidFill>
              </a:rPr>
              <a:t>Source: Cancer Research UK (2024); NHS England/NCRAS 2019); Office for National Statistics (2020); British Journal of Cancer (2023); Public Health England (2022).</a:t>
            </a:r>
            <a:endParaRPr sz="900">
              <a:solidFill>
                <a:srgbClr val="FFFFFF"/>
              </a:solidFill>
            </a:endParaRPr>
          </a:p>
          <a:p>
            <a:pPr indent="0" lvl="0" marL="0" rtl="0" algn="l">
              <a:spcBef>
                <a:spcPts val="0"/>
              </a:spcBef>
              <a:spcAft>
                <a:spcPts val="0"/>
              </a:spcAft>
              <a:buNone/>
            </a:pPr>
            <a:r>
              <a:t/>
            </a:r>
            <a:endParaRPr/>
          </a:p>
        </p:txBody>
      </p:sp>
      <p:sp>
        <p:nvSpPr>
          <p:cNvPr id="592" name="Google Shape;592;p49"/>
          <p:cNvSpPr txBox="1"/>
          <p:nvPr/>
        </p:nvSpPr>
        <p:spPr>
          <a:xfrm>
            <a:off x="428250" y="0"/>
            <a:ext cx="8715900" cy="5694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US" sz="2500">
                <a:solidFill>
                  <a:srgbClr val="FFFFFF"/>
                </a:solidFill>
              </a:rPr>
              <a:t>Evidence of Base R</a:t>
            </a:r>
            <a:r>
              <a:rPr lang="en-US" sz="2500">
                <a:solidFill>
                  <a:srgbClr val="FFFFFF"/>
                </a:solidFill>
              </a:rPr>
              <a:t>ecommendation </a:t>
            </a:r>
            <a:r>
              <a:rPr lang="en-US" sz="2500">
                <a:solidFill>
                  <a:srgbClr val="FFFFFF"/>
                </a:solidFill>
              </a:rPr>
              <a:t>and </a:t>
            </a:r>
            <a:r>
              <a:rPr lang="en-US" sz="2500">
                <a:solidFill>
                  <a:srgbClr val="FFFFFF"/>
                </a:solidFill>
              </a:rPr>
              <a:t>Other Aspects.</a:t>
            </a:r>
            <a:endParaRPr sz="2500">
              <a:solidFill>
                <a:srgbClr val="FFFFFF"/>
              </a:solidFill>
            </a:endParaRPr>
          </a:p>
        </p:txBody>
      </p:sp>
      <p:sp>
        <p:nvSpPr>
          <p:cNvPr id="593" name="Google Shape;593;p49"/>
          <p:cNvSpPr txBox="1"/>
          <p:nvPr/>
        </p:nvSpPr>
        <p:spPr>
          <a:xfrm>
            <a:off x="0" y="569400"/>
            <a:ext cx="5648100" cy="4600500"/>
          </a:xfrm>
          <a:prstGeom prst="rect">
            <a:avLst/>
          </a:prstGeom>
          <a:noFill/>
          <a:ln>
            <a:noFill/>
          </a:ln>
        </p:spPr>
        <p:txBody>
          <a:bodyPr anchorCtr="0" anchor="t" bIns="91425" lIns="91425" spcFirstLastPara="1" rIns="91425" wrap="square" tIns="91425">
            <a:spAutoFit/>
          </a:bodyPr>
          <a:lstStyle/>
          <a:p>
            <a:pPr indent="-336550" lvl="0" marL="457200" rtl="0" algn="l">
              <a:spcBef>
                <a:spcPts val="0"/>
              </a:spcBef>
              <a:spcAft>
                <a:spcPts val="0"/>
              </a:spcAft>
              <a:buClr>
                <a:srgbClr val="FFFFFF"/>
              </a:buClr>
              <a:buSzPts val="1700"/>
              <a:buChar char="-"/>
            </a:pPr>
            <a:r>
              <a:rPr lang="en-US" sz="1700">
                <a:solidFill>
                  <a:srgbClr val="FFFFFF"/>
                </a:solidFill>
              </a:rPr>
              <a:t>NICE Head and Neck Cancer Guideline (NG36).</a:t>
            </a:r>
            <a:endParaRPr sz="1700">
              <a:solidFill>
                <a:srgbClr val="FFFFFF"/>
              </a:solidFill>
            </a:endParaRPr>
          </a:p>
          <a:p>
            <a:pPr indent="-336550" lvl="0" marL="457200" rtl="0" algn="l">
              <a:spcBef>
                <a:spcPts val="0"/>
              </a:spcBef>
              <a:spcAft>
                <a:spcPts val="0"/>
              </a:spcAft>
              <a:buClr>
                <a:srgbClr val="FFFFFF"/>
              </a:buClr>
              <a:buSzPts val="1700"/>
              <a:buChar char="-"/>
            </a:pPr>
            <a:r>
              <a:rPr lang="en-US" sz="1700">
                <a:solidFill>
                  <a:srgbClr val="FFFFFF"/>
                </a:solidFill>
              </a:rPr>
              <a:t>Smoking/</a:t>
            </a:r>
            <a:r>
              <a:rPr lang="en-US" sz="1700">
                <a:solidFill>
                  <a:srgbClr val="FFFFFF"/>
                </a:solidFill>
              </a:rPr>
              <a:t>alcohol</a:t>
            </a:r>
            <a:r>
              <a:rPr lang="en-US" sz="1700">
                <a:solidFill>
                  <a:srgbClr val="FFFFFF"/>
                </a:solidFill>
              </a:rPr>
              <a:t> reduction support.</a:t>
            </a:r>
            <a:endParaRPr sz="1700">
              <a:solidFill>
                <a:srgbClr val="FFFFFF"/>
              </a:solidFill>
            </a:endParaRPr>
          </a:p>
          <a:p>
            <a:pPr indent="-336550" lvl="0" marL="457200" rtl="0" algn="l">
              <a:spcBef>
                <a:spcPts val="0"/>
              </a:spcBef>
              <a:spcAft>
                <a:spcPts val="0"/>
              </a:spcAft>
              <a:buClr>
                <a:srgbClr val="FFFFFF"/>
              </a:buClr>
              <a:buSzPts val="1700"/>
              <a:buChar char="-"/>
            </a:pPr>
            <a:r>
              <a:rPr lang="en-US" sz="1700">
                <a:solidFill>
                  <a:srgbClr val="FFFFFF"/>
                </a:solidFill>
              </a:rPr>
              <a:t>ADA/NICE Life model guidance for </a:t>
            </a:r>
            <a:r>
              <a:rPr lang="en-US" sz="1700">
                <a:solidFill>
                  <a:srgbClr val="FFFFFF"/>
                </a:solidFill>
              </a:rPr>
              <a:t>weight</a:t>
            </a:r>
            <a:r>
              <a:rPr lang="en-US" sz="1700">
                <a:solidFill>
                  <a:srgbClr val="FFFFFF"/>
                </a:solidFill>
              </a:rPr>
              <a:t> and metabolic risk and dentist intervention.</a:t>
            </a:r>
            <a:endParaRPr sz="1700">
              <a:solidFill>
                <a:srgbClr val="FFFFFF"/>
              </a:solidFill>
            </a:endParaRPr>
          </a:p>
          <a:p>
            <a:pPr indent="-336550" lvl="0" marL="457200" rtl="0" algn="l">
              <a:spcBef>
                <a:spcPts val="0"/>
              </a:spcBef>
              <a:spcAft>
                <a:spcPts val="0"/>
              </a:spcAft>
              <a:buClr>
                <a:srgbClr val="FFFFFF"/>
              </a:buClr>
              <a:buSzPts val="1700"/>
              <a:buChar char="-"/>
            </a:pPr>
            <a:r>
              <a:rPr lang="en-US" sz="1700">
                <a:solidFill>
                  <a:srgbClr val="FFFFFF"/>
                </a:solidFill>
              </a:rPr>
              <a:t>Speech and swallowing therapy.</a:t>
            </a:r>
            <a:endParaRPr sz="1700">
              <a:solidFill>
                <a:srgbClr val="FFFFFF"/>
              </a:solidFill>
            </a:endParaRPr>
          </a:p>
          <a:p>
            <a:pPr indent="-336550" lvl="0" marL="457200" rtl="0" algn="l">
              <a:spcBef>
                <a:spcPts val="0"/>
              </a:spcBef>
              <a:spcAft>
                <a:spcPts val="0"/>
              </a:spcAft>
              <a:buClr>
                <a:srgbClr val="FFFFFF"/>
              </a:buClr>
              <a:buSzPts val="1700"/>
              <a:buChar char="-"/>
            </a:pPr>
            <a:r>
              <a:rPr lang="en-US" sz="1700">
                <a:solidFill>
                  <a:srgbClr val="FFFFFF"/>
                </a:solidFill>
              </a:rPr>
              <a:t>Nutritional support dietitian.</a:t>
            </a:r>
            <a:endParaRPr sz="1700">
              <a:solidFill>
                <a:srgbClr val="FFFFFF"/>
              </a:solidFill>
            </a:endParaRPr>
          </a:p>
          <a:p>
            <a:pPr indent="-336550" lvl="0" marL="457200" rtl="0" algn="l">
              <a:spcBef>
                <a:spcPts val="0"/>
              </a:spcBef>
              <a:spcAft>
                <a:spcPts val="0"/>
              </a:spcAft>
              <a:buClr>
                <a:srgbClr val="FFFFFF"/>
              </a:buClr>
              <a:buSzPts val="1700"/>
              <a:buChar char="-"/>
            </a:pPr>
            <a:r>
              <a:rPr lang="en-US" sz="1700">
                <a:solidFill>
                  <a:srgbClr val="FFFFFF"/>
                </a:solidFill>
              </a:rPr>
              <a:t>MDT involvement every week ( Oncology, Nurse Oncology, dietetic (IBW,PEG), Logopedic and psychobiology).</a:t>
            </a:r>
            <a:endParaRPr sz="1700">
              <a:solidFill>
                <a:srgbClr val="FFFFFF"/>
              </a:solidFill>
            </a:endParaRPr>
          </a:p>
          <a:p>
            <a:pPr indent="-336550" lvl="0" marL="457200" rtl="0" algn="l">
              <a:spcBef>
                <a:spcPts val="0"/>
              </a:spcBef>
              <a:spcAft>
                <a:spcPts val="0"/>
              </a:spcAft>
              <a:buClr>
                <a:srgbClr val="FFFFFF"/>
              </a:buClr>
              <a:buSzPts val="1700"/>
              <a:buChar char="-"/>
            </a:pPr>
            <a:r>
              <a:rPr lang="en-US" sz="1700">
                <a:solidFill>
                  <a:srgbClr val="FFFFFF"/>
                </a:solidFill>
              </a:rPr>
              <a:t>Psychological support (NICE,2020;ADA, 2024).  </a:t>
            </a:r>
            <a:endParaRPr sz="1700">
              <a:solidFill>
                <a:srgbClr val="FFFFFF"/>
              </a:solidFill>
            </a:endParaRPr>
          </a:p>
          <a:p>
            <a:pPr indent="0" lvl="0" marL="0" rtl="0" algn="l">
              <a:spcBef>
                <a:spcPts val="0"/>
              </a:spcBef>
              <a:spcAft>
                <a:spcPts val="0"/>
              </a:spcAft>
              <a:buNone/>
            </a:pPr>
            <a:r>
              <a:rPr lang="en-US" sz="1700">
                <a:solidFill>
                  <a:srgbClr val="FFFFFF"/>
                </a:solidFill>
              </a:rPr>
              <a:t>Consideration:</a:t>
            </a:r>
            <a:endParaRPr sz="1700">
              <a:solidFill>
                <a:srgbClr val="FFFFFF"/>
              </a:solidFill>
            </a:endParaRPr>
          </a:p>
          <a:p>
            <a:pPr indent="-336550" lvl="0" marL="457200" rtl="0" algn="l">
              <a:spcBef>
                <a:spcPts val="0"/>
              </a:spcBef>
              <a:spcAft>
                <a:spcPts val="0"/>
              </a:spcAft>
              <a:buClr>
                <a:srgbClr val="FFFFFF"/>
              </a:buClr>
              <a:buSzPts val="1700"/>
              <a:buChar char="-"/>
            </a:pPr>
            <a:r>
              <a:rPr lang="en-US" sz="1700">
                <a:solidFill>
                  <a:srgbClr val="FFFFFF"/>
                </a:solidFill>
              </a:rPr>
              <a:t>PEG, feeding if severe dysphagia.</a:t>
            </a:r>
            <a:endParaRPr sz="1700">
              <a:solidFill>
                <a:srgbClr val="FFFFFF"/>
              </a:solidFill>
            </a:endParaRPr>
          </a:p>
          <a:p>
            <a:pPr indent="-336550" lvl="0" marL="457200" rtl="0" algn="l">
              <a:spcBef>
                <a:spcPts val="0"/>
              </a:spcBef>
              <a:spcAft>
                <a:spcPts val="0"/>
              </a:spcAft>
              <a:buClr>
                <a:srgbClr val="FFFFFF"/>
              </a:buClr>
              <a:buSzPts val="1700"/>
              <a:buChar char="-"/>
            </a:pPr>
            <a:r>
              <a:rPr lang="en-US" sz="1700">
                <a:solidFill>
                  <a:srgbClr val="FFFFFF"/>
                </a:solidFill>
              </a:rPr>
              <a:t>Social support.</a:t>
            </a:r>
            <a:endParaRPr sz="1700">
              <a:solidFill>
                <a:srgbClr val="FFFFFF"/>
              </a:solidFill>
            </a:endParaRPr>
          </a:p>
          <a:p>
            <a:pPr indent="-336550" lvl="0" marL="457200" rtl="0" algn="l">
              <a:spcBef>
                <a:spcPts val="0"/>
              </a:spcBef>
              <a:spcAft>
                <a:spcPts val="0"/>
              </a:spcAft>
              <a:buClr>
                <a:srgbClr val="FFFFFF"/>
              </a:buClr>
              <a:buSzPts val="1700"/>
              <a:buChar char="-"/>
            </a:pPr>
            <a:r>
              <a:rPr lang="en-US" sz="1700">
                <a:solidFill>
                  <a:srgbClr val="FFFFFF"/>
                </a:solidFill>
              </a:rPr>
              <a:t>Financial concerns.</a:t>
            </a:r>
            <a:endParaRPr sz="1700">
              <a:solidFill>
                <a:srgbClr val="FFFFFF"/>
              </a:solidFill>
            </a:endParaRPr>
          </a:p>
          <a:p>
            <a:pPr indent="-336550" lvl="0" marL="457200" rtl="0" algn="l">
              <a:spcBef>
                <a:spcPts val="0"/>
              </a:spcBef>
              <a:spcAft>
                <a:spcPts val="0"/>
              </a:spcAft>
              <a:buClr>
                <a:srgbClr val="FFFFFF"/>
              </a:buClr>
              <a:buSzPts val="1700"/>
              <a:buChar char="-"/>
            </a:pPr>
            <a:r>
              <a:rPr lang="en-US" sz="1700">
                <a:solidFill>
                  <a:srgbClr val="FFFFFF"/>
                </a:solidFill>
              </a:rPr>
              <a:t>Tracheostomia (Airway Patency)</a:t>
            </a:r>
            <a:endParaRPr sz="1700">
              <a:solidFill>
                <a:srgbClr val="FFFFFF"/>
              </a:solidFill>
            </a:endParaRPr>
          </a:p>
          <a:p>
            <a:pPr indent="-336550" lvl="0" marL="457200" rtl="0" algn="l">
              <a:spcBef>
                <a:spcPts val="0"/>
              </a:spcBef>
              <a:spcAft>
                <a:spcPts val="0"/>
              </a:spcAft>
              <a:buClr>
                <a:srgbClr val="FFFFFF"/>
              </a:buClr>
              <a:buSzPts val="1700"/>
              <a:buChar char="-"/>
            </a:pPr>
            <a:r>
              <a:rPr lang="en-US" sz="1700">
                <a:solidFill>
                  <a:srgbClr val="FFFFFF"/>
                </a:solidFill>
              </a:rPr>
              <a:t>Transport to appointments.</a:t>
            </a:r>
            <a:endParaRPr sz="1700">
              <a:solidFill>
                <a:srgbClr val="FFFFFF"/>
              </a:solidFill>
            </a:endParaRPr>
          </a:p>
          <a:p>
            <a:pPr indent="-336550" lvl="0" marL="457200" rtl="0" algn="l">
              <a:spcBef>
                <a:spcPts val="0"/>
              </a:spcBef>
              <a:spcAft>
                <a:spcPts val="0"/>
              </a:spcAft>
              <a:buClr>
                <a:srgbClr val="FFFFFF"/>
              </a:buClr>
              <a:buSzPts val="1700"/>
              <a:buChar char="-"/>
            </a:pPr>
            <a:r>
              <a:rPr lang="en-US" sz="1700">
                <a:solidFill>
                  <a:srgbClr val="FFFFFF"/>
                </a:solidFill>
              </a:rPr>
              <a:t>Palliative care if needed ( WHO,2023).</a:t>
            </a:r>
            <a:endParaRPr sz="1700">
              <a:solidFill>
                <a:srgbClr val="FFFFFF"/>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7" name="Shape 597"/>
        <p:cNvGrpSpPr/>
        <p:nvPr/>
      </p:nvGrpSpPr>
      <p:grpSpPr>
        <a:xfrm>
          <a:off x="0" y="0"/>
          <a:ext cx="0" cy="0"/>
          <a:chOff x="0" y="0"/>
          <a:chExt cx="0" cy="0"/>
        </a:xfrm>
      </p:grpSpPr>
      <p:sp>
        <p:nvSpPr>
          <p:cNvPr id="598" name="Google Shape;598;p50"/>
          <p:cNvSpPr/>
          <p:nvPr/>
        </p:nvSpPr>
        <p:spPr>
          <a:xfrm>
            <a:off x="677409" y="5"/>
            <a:ext cx="8191200" cy="95220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rgbClr val="000000"/>
              </a:buClr>
              <a:buSzPts val="2700"/>
              <a:buFont typeface="Arial"/>
              <a:buNone/>
            </a:pPr>
            <a:r>
              <a:rPr b="1" i="0" lang="en-US" sz="2700" u="none" cap="none" strike="noStrike">
                <a:solidFill>
                  <a:schemeClr val="dk1"/>
                </a:solidFill>
                <a:latin typeface="Arial"/>
                <a:ea typeface="Arial"/>
                <a:cs typeface="Arial"/>
                <a:sym typeface="Arial"/>
              </a:rPr>
              <a:t>Care Routine and Monitoring Guidelines</a:t>
            </a:r>
            <a:endParaRPr b="0" i="0" sz="2700" u="none" cap="none" strike="noStrike">
              <a:solidFill>
                <a:srgbClr val="FFFFFF"/>
              </a:solidFill>
              <a:latin typeface="Arial"/>
              <a:ea typeface="Arial"/>
              <a:cs typeface="Arial"/>
              <a:sym typeface="Arial"/>
            </a:endParaRPr>
          </a:p>
        </p:txBody>
      </p:sp>
      <p:sp>
        <p:nvSpPr>
          <p:cNvPr id="599" name="Google Shape;599;p50"/>
          <p:cNvSpPr txBox="1"/>
          <p:nvPr/>
        </p:nvSpPr>
        <p:spPr>
          <a:xfrm>
            <a:off x="290000" y="511875"/>
            <a:ext cx="8726100" cy="43215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US" sz="1800">
                <a:solidFill>
                  <a:srgbClr val="FFFFFF"/>
                </a:solidFill>
              </a:rPr>
              <a:t>Care procedures should be consistent with NHS and NICE guidelines, including regular screening, symptom monitoring, and adherence to treatment. Monitoring respiratory function, esophageal function, and vocal cord function, symptom management, prevention of complications such as airway obstruction, malnutrition (PEG tubes), dietary balance, dysphagia, the risk of aspiration, dental examination, tumor bypass (</a:t>
            </a:r>
            <a:r>
              <a:rPr lang="en-US" sz="1800">
                <a:solidFill>
                  <a:srgbClr val="FFFFFF"/>
                </a:solidFill>
              </a:rPr>
              <a:t>Tracheostomy</a:t>
            </a:r>
            <a:r>
              <a:rPr lang="en-US" sz="1800">
                <a:solidFill>
                  <a:srgbClr val="FFFFFF"/>
                </a:solidFill>
              </a:rPr>
              <a:t>), securing and scheduling timely imaging studies, surgery or radiation, where side effects include mucositis and xerostomia, which can lead to death from asphyxiation without medical intervention. A multidisciplinary team (MDT) approach allows for specialized care, where early detection and patient education are key to improving treatment outcomes.</a:t>
            </a:r>
            <a:endParaRPr sz="1800">
              <a:solidFill>
                <a:srgbClr val="FFFFFF"/>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3" name="Shape 603"/>
        <p:cNvGrpSpPr/>
        <p:nvPr/>
      </p:nvGrpSpPr>
      <p:grpSpPr>
        <a:xfrm>
          <a:off x="0" y="0"/>
          <a:ext cx="0" cy="0"/>
          <a:chOff x="0" y="0"/>
          <a:chExt cx="0" cy="0"/>
        </a:xfrm>
      </p:grpSpPr>
      <p:sp>
        <p:nvSpPr>
          <p:cNvPr id="604" name="Google Shape;604;p51"/>
          <p:cNvSpPr/>
          <p:nvPr/>
        </p:nvSpPr>
        <p:spPr>
          <a:xfrm>
            <a:off x="238200" y="75438"/>
            <a:ext cx="8667600" cy="1184400"/>
          </a:xfrm>
          <a:prstGeom prst="rect">
            <a:avLst/>
          </a:prstGeom>
          <a:noFill/>
          <a:ln>
            <a:noFill/>
          </a:ln>
        </p:spPr>
        <p:txBody>
          <a:bodyPr anchorCtr="0" anchor="t" bIns="45700" lIns="91425" spcFirstLastPara="1" rIns="91425" wrap="square" tIns="45700">
            <a:noAutofit/>
          </a:bodyPr>
          <a:lstStyle/>
          <a:p>
            <a:pPr indent="0" lvl="0" marL="0" marR="0" rtl="0" algn="l">
              <a:lnSpc>
                <a:spcPct val="150000"/>
              </a:lnSpc>
              <a:spcBef>
                <a:spcPts val="0"/>
              </a:spcBef>
              <a:spcAft>
                <a:spcPts val="0"/>
              </a:spcAft>
              <a:buClr>
                <a:srgbClr val="000000"/>
              </a:buClr>
              <a:buSzPts val="2700"/>
              <a:buFont typeface="Arial"/>
              <a:buNone/>
            </a:pPr>
            <a:r>
              <a:rPr b="1" i="0" lang="en-US" sz="2700" u="none" cap="none" strike="noStrike">
                <a:solidFill>
                  <a:schemeClr val="dk1"/>
                </a:solidFill>
                <a:latin typeface="Arial"/>
                <a:ea typeface="Arial"/>
                <a:cs typeface="Arial"/>
                <a:sym typeface="Arial"/>
              </a:rPr>
              <a:t>Communication and Ethical Considerations in Care</a:t>
            </a:r>
            <a:endParaRPr b="0" i="0" sz="2700" u="none" cap="none" strike="noStrike">
              <a:solidFill>
                <a:srgbClr val="FFFFFF"/>
              </a:solidFill>
              <a:latin typeface="Arial"/>
              <a:ea typeface="Arial"/>
              <a:cs typeface="Arial"/>
              <a:sym typeface="Arial"/>
            </a:endParaRPr>
          </a:p>
        </p:txBody>
      </p:sp>
      <p:pic>
        <p:nvPicPr>
          <p:cNvPr id="605" name="Google Shape;605;p51"/>
          <p:cNvPicPr preferRelativeResize="0"/>
          <p:nvPr/>
        </p:nvPicPr>
        <p:blipFill>
          <a:blip r:embed="rId3">
            <a:alphaModFix/>
          </a:blip>
          <a:stretch>
            <a:fillRect/>
          </a:stretch>
        </p:blipFill>
        <p:spPr>
          <a:xfrm>
            <a:off x="5384150" y="715475"/>
            <a:ext cx="3759852" cy="4158999"/>
          </a:xfrm>
          <a:prstGeom prst="rect">
            <a:avLst/>
          </a:prstGeom>
          <a:noFill/>
          <a:ln>
            <a:noFill/>
          </a:ln>
        </p:spPr>
      </p:pic>
      <p:sp>
        <p:nvSpPr>
          <p:cNvPr id="606" name="Google Shape;606;p51"/>
          <p:cNvSpPr txBox="1"/>
          <p:nvPr/>
        </p:nvSpPr>
        <p:spPr>
          <a:xfrm>
            <a:off x="238198" y="575850"/>
            <a:ext cx="5200500" cy="46101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US" sz="1900">
                <a:solidFill>
                  <a:srgbClr val="FFFFFF"/>
                </a:solidFill>
              </a:rPr>
              <a:t>Effective communication fosters clear, empathetic dialogue, recognizing patient autonomy and cultural values. </a:t>
            </a:r>
            <a:endParaRPr sz="1900">
              <a:solidFill>
                <a:srgbClr val="FFFFFF"/>
              </a:solidFill>
            </a:endParaRPr>
          </a:p>
          <a:p>
            <a:pPr indent="0" lvl="0" marL="0" rtl="0" algn="l">
              <a:lnSpc>
                <a:spcPct val="150000"/>
              </a:lnSpc>
              <a:spcBef>
                <a:spcPts val="0"/>
              </a:spcBef>
              <a:spcAft>
                <a:spcPts val="0"/>
              </a:spcAft>
              <a:buNone/>
            </a:pPr>
            <a:r>
              <a:rPr lang="en-US" sz="1900">
                <a:solidFill>
                  <a:srgbClr val="FFFFFF"/>
                </a:solidFill>
              </a:rPr>
              <a:t>Ethical considerations and confidentiality support informed consent and equal access </a:t>
            </a:r>
            <a:endParaRPr sz="1900">
              <a:solidFill>
                <a:srgbClr val="FFFFFF"/>
              </a:solidFill>
            </a:endParaRPr>
          </a:p>
          <a:p>
            <a:pPr indent="0" lvl="0" marL="0" rtl="0" algn="l">
              <a:lnSpc>
                <a:spcPct val="150000"/>
              </a:lnSpc>
              <a:spcBef>
                <a:spcPts val="0"/>
              </a:spcBef>
              <a:spcAft>
                <a:spcPts val="0"/>
              </a:spcAft>
              <a:buNone/>
            </a:pPr>
            <a:r>
              <a:rPr lang="en-US" sz="1900">
                <a:solidFill>
                  <a:srgbClr val="FFFFFF"/>
                </a:solidFill>
              </a:rPr>
              <a:t>to treatment. </a:t>
            </a:r>
            <a:endParaRPr sz="1900">
              <a:solidFill>
                <a:srgbClr val="FFFFFF"/>
              </a:solidFill>
            </a:endParaRPr>
          </a:p>
          <a:p>
            <a:pPr indent="0" lvl="0" marL="0" rtl="0" algn="l">
              <a:lnSpc>
                <a:spcPct val="150000"/>
              </a:lnSpc>
              <a:spcBef>
                <a:spcPts val="0"/>
              </a:spcBef>
              <a:spcAft>
                <a:spcPts val="0"/>
              </a:spcAft>
              <a:buNone/>
            </a:pPr>
            <a:r>
              <a:rPr lang="en-US" sz="1900">
                <a:solidFill>
                  <a:srgbClr val="FFFFFF"/>
                </a:solidFill>
              </a:rPr>
              <a:t>Care plan for Mr. X. prioritize patient dignity, psychological and emotional support, and incorporate shared decision-making to tailor care to the patient's preferences and needs.</a:t>
            </a:r>
            <a:endParaRPr sz="1900">
              <a:solidFill>
                <a:srgbClr val="FFFFFF"/>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0" name="Shape 610"/>
        <p:cNvGrpSpPr/>
        <p:nvPr/>
      </p:nvGrpSpPr>
      <p:grpSpPr>
        <a:xfrm>
          <a:off x="0" y="0"/>
          <a:ext cx="0" cy="0"/>
          <a:chOff x="0" y="0"/>
          <a:chExt cx="0" cy="0"/>
        </a:xfrm>
      </p:grpSpPr>
      <p:sp>
        <p:nvSpPr>
          <p:cNvPr id="611" name="Google Shape;611;p52"/>
          <p:cNvSpPr/>
          <p:nvPr/>
        </p:nvSpPr>
        <p:spPr>
          <a:xfrm>
            <a:off x="-76600" y="-33512"/>
            <a:ext cx="3394710" cy="5210524"/>
          </a:xfrm>
          <a:custGeom>
            <a:rect b="b" l="l" r="r" t="t"/>
            <a:pathLst>
              <a:path extrusionOk="0" h="3701971" w="4114800">
                <a:moveTo>
                  <a:pt x="184919" y="3701971"/>
                </a:moveTo>
                <a:cubicBezTo>
                  <a:pt x="82790" y="3701971"/>
                  <a:pt x="0" y="3619195"/>
                  <a:pt x="0" y="3517057"/>
                </a:cubicBezTo>
                <a:lnTo>
                  <a:pt x="0" y="184913"/>
                </a:lnTo>
                <a:cubicBezTo>
                  <a:pt x="0" y="82776"/>
                  <a:pt x="82790" y="0"/>
                  <a:pt x="184919" y="0"/>
                </a:cubicBezTo>
                <a:lnTo>
                  <a:pt x="3929881" y="0"/>
                </a:lnTo>
                <a:cubicBezTo>
                  <a:pt x="4032010" y="0"/>
                  <a:pt x="4114800" y="82776"/>
                  <a:pt x="4114800" y="184913"/>
                </a:cubicBezTo>
                <a:lnTo>
                  <a:pt x="4114800" y="3517057"/>
                </a:lnTo>
                <a:cubicBezTo>
                  <a:pt x="4114800" y="3619195"/>
                  <a:pt x="4032010" y="3701971"/>
                  <a:pt x="3929881" y="3701971"/>
                </a:cubicBezTo>
                <a:lnTo>
                  <a:pt x="184919" y="3701971"/>
                </a:lnTo>
              </a:path>
            </a:pathLst>
          </a:custGeom>
          <a:blipFill rotWithShape="1">
            <a:blip r:embed="rId3">
              <a:alphaModFix/>
            </a:blip>
            <a:stretch>
              <a:fillRect b="-2270" l="0" r="0" t="-2280"/>
            </a:stretch>
          </a:blipFill>
          <a:ln>
            <a:noFill/>
          </a:ln>
        </p:spPr>
        <p:txBody>
          <a:bodyPr anchorCtr="0" anchor="ctr" bIns="0" lIns="0" spcFirstLastPara="1" rIns="0" wrap="square" tIns="0">
            <a:noAutofit/>
          </a:bodyPr>
          <a:lstStyle/>
          <a:p>
            <a:pPr indent="0" lvl="0" marL="0" marR="0" rtl="0" algn="l">
              <a:spcBef>
                <a:spcPts val="0"/>
              </a:spcBef>
              <a:spcAft>
                <a:spcPts val="0"/>
              </a:spcAft>
              <a:buClr>
                <a:srgbClr val="000000"/>
              </a:buClr>
              <a:buSzPts val="1800"/>
              <a:buFont typeface="Calibri"/>
              <a:buNone/>
            </a:pPr>
            <a:r>
              <a:t/>
            </a:r>
            <a:endParaRPr b="0" i="0" sz="1800" u="none" cap="none" strike="noStrike">
              <a:solidFill>
                <a:srgbClr val="000000"/>
              </a:solidFill>
              <a:latin typeface="Calibri"/>
              <a:ea typeface="Calibri"/>
              <a:cs typeface="Calibri"/>
              <a:sym typeface="Calibri"/>
            </a:endParaRPr>
          </a:p>
        </p:txBody>
      </p:sp>
      <p:sp>
        <p:nvSpPr>
          <p:cNvPr id="612" name="Google Shape;612;p52"/>
          <p:cNvSpPr txBox="1"/>
          <p:nvPr/>
        </p:nvSpPr>
        <p:spPr>
          <a:xfrm>
            <a:off x="3318100" y="576987"/>
            <a:ext cx="5826000" cy="4735200"/>
          </a:xfrm>
          <a:prstGeom prst="rect">
            <a:avLst/>
          </a:prstGeom>
          <a:noFill/>
          <a:ln>
            <a:noFill/>
          </a:ln>
        </p:spPr>
        <p:txBody>
          <a:bodyPr anchorCtr="0" anchor="t" bIns="91425" lIns="91425" spcFirstLastPara="1" rIns="91425" wrap="square" tIns="91425">
            <a:spAutoFit/>
          </a:bodyPr>
          <a:lstStyle/>
          <a:p>
            <a:pPr indent="0" lvl="0" marL="0" rtl="0" algn="l">
              <a:lnSpc>
                <a:spcPct val="150000"/>
              </a:lnSpc>
              <a:spcBef>
                <a:spcPts val="0"/>
              </a:spcBef>
              <a:spcAft>
                <a:spcPts val="0"/>
              </a:spcAft>
              <a:buNone/>
            </a:pPr>
            <a:r>
              <a:rPr lang="en-US" sz="1800">
                <a:solidFill>
                  <a:srgbClr val="FFFFFF"/>
                </a:solidFill>
              </a:rPr>
              <a:t>In the UK, a cancer care plan integrates knowledge of systemic physiology, risk factor assessment, guidelines, standards, and medical interventions with evidence-based medical and therapeutic recommendations. Continuous monitoring and ethical communication support patient-centered care and optimize treatment outcomes and quality of life. Tailoring care to  Mr. X. fundamental  is respecting Mr. autonomy, needs, conscious decision and preferences, cultural and ethnic values ​ accordance to NICE, NHS, WHO, and ADA guidelines.</a:t>
            </a:r>
            <a:endParaRPr sz="1800">
              <a:solidFill>
                <a:srgbClr val="FFFFFF"/>
              </a:solidFill>
            </a:endParaRPr>
          </a:p>
        </p:txBody>
      </p:sp>
      <p:sp>
        <p:nvSpPr>
          <p:cNvPr id="613" name="Google Shape;613;p52"/>
          <p:cNvSpPr txBox="1"/>
          <p:nvPr/>
        </p:nvSpPr>
        <p:spPr>
          <a:xfrm>
            <a:off x="3921236" y="-33503"/>
            <a:ext cx="2937600" cy="6465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Clr>
                <a:schemeClr val="dk1"/>
              </a:buClr>
              <a:buSzPts val="3000"/>
              <a:buFont typeface="Inter"/>
              <a:buNone/>
            </a:pPr>
            <a:r>
              <a:rPr b="1" lang="en-US" sz="3000">
                <a:solidFill>
                  <a:schemeClr val="dk1"/>
                </a:solidFill>
                <a:latin typeface="Inter"/>
                <a:ea typeface="Inter"/>
                <a:cs typeface="Inter"/>
                <a:sym typeface="Inter"/>
              </a:rPr>
              <a:t>Conclusions</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7" name="Shape 617"/>
        <p:cNvGrpSpPr/>
        <p:nvPr/>
      </p:nvGrpSpPr>
      <p:grpSpPr>
        <a:xfrm>
          <a:off x="0" y="0"/>
          <a:ext cx="0" cy="0"/>
          <a:chOff x="0" y="0"/>
          <a:chExt cx="0" cy="0"/>
        </a:xfrm>
      </p:grpSpPr>
      <p:sp>
        <p:nvSpPr>
          <p:cNvPr id="618" name="Google Shape;618;p53"/>
          <p:cNvSpPr txBox="1"/>
          <p:nvPr>
            <p:ph idx="1" type="subTitle"/>
          </p:nvPr>
        </p:nvSpPr>
        <p:spPr>
          <a:xfrm>
            <a:off x="2224650" y="4128275"/>
            <a:ext cx="4447800" cy="1108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chemeClr val="dk1"/>
              </a:buClr>
              <a:buSzPts val="1600"/>
              <a:buFont typeface="Inter Light"/>
              <a:buNone/>
            </a:pPr>
            <a:r>
              <a:rPr b="1" lang="en-US" sz="2500">
                <a:solidFill>
                  <a:schemeClr val="dk1"/>
                </a:solidFill>
                <a:latin typeface="Inter"/>
                <a:ea typeface="Inter"/>
                <a:cs typeface="Inter"/>
                <a:sym typeface="Inter"/>
              </a:rPr>
              <a:t>Thanks !</a:t>
            </a:r>
            <a:endParaRPr b="1" sz="2500">
              <a:solidFill>
                <a:schemeClr val="dk1"/>
              </a:solidFill>
              <a:latin typeface="Inter"/>
              <a:ea typeface="Inter"/>
              <a:cs typeface="Inter"/>
              <a:sym typeface="Inter"/>
            </a:endParaRPr>
          </a:p>
          <a:p>
            <a:pPr indent="0" lvl="0" marL="0" marR="0" rtl="0" algn="ctr">
              <a:lnSpc>
                <a:spcPct val="100000"/>
              </a:lnSpc>
              <a:spcBef>
                <a:spcPts val="0"/>
              </a:spcBef>
              <a:spcAft>
                <a:spcPts val="0"/>
              </a:spcAft>
              <a:buClr>
                <a:schemeClr val="dk1"/>
              </a:buClr>
              <a:buSzPts val="1600"/>
              <a:buFont typeface="Inter Light"/>
              <a:buNone/>
            </a:pPr>
            <a:r>
              <a:rPr b="1" i="0" lang="en-US" sz="1900" u="none" cap="none" strike="noStrike">
                <a:solidFill>
                  <a:schemeClr val="dk1"/>
                </a:solidFill>
                <a:latin typeface="Inter"/>
                <a:ea typeface="Inter"/>
                <a:cs typeface="Inter"/>
                <a:sym typeface="Inter"/>
              </a:rPr>
              <a:t>Do you have any questions?</a:t>
            </a:r>
            <a:endParaRPr b="1" i="0" sz="1900" u="none" cap="none" strike="noStrike">
              <a:solidFill>
                <a:schemeClr val="dk1"/>
              </a:solidFill>
              <a:latin typeface="Inter"/>
              <a:ea typeface="Inter"/>
              <a:cs typeface="Inter"/>
              <a:sym typeface="Inter"/>
            </a:endParaRPr>
          </a:p>
          <a:p>
            <a:pPr indent="0" lvl="0" marL="0" marR="0" rtl="0" algn="ctr">
              <a:lnSpc>
                <a:spcPct val="100000"/>
              </a:lnSpc>
              <a:spcBef>
                <a:spcPts val="0"/>
              </a:spcBef>
              <a:spcAft>
                <a:spcPts val="0"/>
              </a:spcAft>
              <a:buClr>
                <a:schemeClr val="dk1"/>
              </a:buClr>
              <a:buSzPts val="1600"/>
              <a:buFont typeface="Inter Light"/>
              <a:buNone/>
            </a:pPr>
            <a:r>
              <a:rPr b="0" i="0" lang="en-US" sz="1600" u="none" cap="none" strike="noStrike">
                <a:solidFill>
                  <a:schemeClr val="dk1"/>
                </a:solidFill>
                <a:latin typeface="Inter Light"/>
                <a:ea typeface="Inter Light"/>
                <a:cs typeface="Inter Light"/>
                <a:sym typeface="Inter Light"/>
              </a:rPr>
              <a:t>@freepik.com </a:t>
            </a:r>
            <a:endParaRPr b="0" i="0" sz="1600" u="none" cap="none" strike="noStrike">
              <a:solidFill>
                <a:srgbClr val="FFFFFF"/>
              </a:solidFill>
              <a:latin typeface="Noto Sans Symbols"/>
              <a:ea typeface="Noto Sans Symbols"/>
              <a:cs typeface="Noto Sans Symbols"/>
              <a:sym typeface="Noto Sans Symbols"/>
            </a:endParaRPr>
          </a:p>
        </p:txBody>
      </p:sp>
      <p:sp>
        <p:nvSpPr>
          <p:cNvPr id="619" name="Google Shape;619;p53"/>
          <p:cNvSpPr/>
          <p:nvPr/>
        </p:nvSpPr>
        <p:spPr>
          <a:xfrm>
            <a:off x="3923000" y="3965575"/>
            <a:ext cx="271771" cy="240516"/>
          </a:xfrm>
          <a:custGeom>
            <a:rect b="b" l="l" r="r" t="t"/>
            <a:pathLst>
              <a:path extrusionOk="0" h="10872" w="10860">
                <a:moveTo>
                  <a:pt x="5430" y="1"/>
                </a:moveTo>
                <a:cubicBezTo>
                  <a:pt x="3990" y="1"/>
                  <a:pt x="2608" y="560"/>
                  <a:pt x="1596" y="1584"/>
                </a:cubicBezTo>
                <a:cubicBezTo>
                  <a:pt x="561" y="2620"/>
                  <a:pt x="1" y="3989"/>
                  <a:pt x="1" y="5430"/>
                </a:cubicBezTo>
                <a:cubicBezTo>
                  <a:pt x="1" y="6561"/>
                  <a:pt x="346" y="7645"/>
                  <a:pt x="1001" y="8573"/>
                </a:cubicBezTo>
                <a:cubicBezTo>
                  <a:pt x="1632" y="9466"/>
                  <a:pt x="2513" y="10145"/>
                  <a:pt x="3537" y="10538"/>
                </a:cubicBezTo>
                <a:cubicBezTo>
                  <a:pt x="3559" y="10544"/>
                  <a:pt x="3579" y="10547"/>
                  <a:pt x="3599" y="10547"/>
                </a:cubicBezTo>
                <a:cubicBezTo>
                  <a:pt x="3656" y="10547"/>
                  <a:pt x="3704" y="10522"/>
                  <a:pt x="3740" y="10478"/>
                </a:cubicBezTo>
                <a:cubicBezTo>
                  <a:pt x="3763" y="10443"/>
                  <a:pt x="3763" y="10395"/>
                  <a:pt x="3763" y="10371"/>
                </a:cubicBezTo>
                <a:lnTo>
                  <a:pt x="3763" y="7275"/>
                </a:lnTo>
                <a:cubicBezTo>
                  <a:pt x="3763" y="7180"/>
                  <a:pt x="3692" y="7097"/>
                  <a:pt x="3585" y="7097"/>
                </a:cubicBezTo>
                <a:lnTo>
                  <a:pt x="2156" y="7097"/>
                </a:lnTo>
                <a:lnTo>
                  <a:pt x="2156" y="5835"/>
                </a:lnTo>
                <a:lnTo>
                  <a:pt x="3585" y="5835"/>
                </a:lnTo>
                <a:cubicBezTo>
                  <a:pt x="3680" y="5835"/>
                  <a:pt x="3763" y="5751"/>
                  <a:pt x="3763" y="5656"/>
                </a:cubicBezTo>
                <a:lnTo>
                  <a:pt x="3763" y="5430"/>
                </a:lnTo>
                <a:cubicBezTo>
                  <a:pt x="3763" y="3942"/>
                  <a:pt x="5180" y="2632"/>
                  <a:pt x="6799" y="2632"/>
                </a:cubicBezTo>
                <a:lnTo>
                  <a:pt x="7550" y="2632"/>
                </a:lnTo>
                <a:lnTo>
                  <a:pt x="7550" y="3894"/>
                </a:lnTo>
                <a:lnTo>
                  <a:pt x="6799" y="3894"/>
                </a:lnTo>
                <a:cubicBezTo>
                  <a:pt x="6311" y="3894"/>
                  <a:pt x="5883" y="4025"/>
                  <a:pt x="5561" y="4287"/>
                </a:cubicBezTo>
                <a:cubicBezTo>
                  <a:pt x="5228" y="4561"/>
                  <a:pt x="5025" y="4966"/>
                  <a:pt x="5025" y="5430"/>
                </a:cubicBezTo>
                <a:lnTo>
                  <a:pt x="5025" y="5656"/>
                </a:lnTo>
                <a:cubicBezTo>
                  <a:pt x="5025" y="5740"/>
                  <a:pt x="5109" y="5835"/>
                  <a:pt x="5204" y="5835"/>
                </a:cubicBezTo>
                <a:lnTo>
                  <a:pt x="5883" y="5835"/>
                </a:lnTo>
                <a:cubicBezTo>
                  <a:pt x="5966" y="5835"/>
                  <a:pt x="6061" y="5751"/>
                  <a:pt x="6061" y="5656"/>
                </a:cubicBezTo>
                <a:cubicBezTo>
                  <a:pt x="6061" y="5561"/>
                  <a:pt x="5978" y="5478"/>
                  <a:pt x="5883" y="5478"/>
                </a:cubicBezTo>
                <a:lnTo>
                  <a:pt x="5371" y="5478"/>
                </a:lnTo>
                <a:lnTo>
                  <a:pt x="5371" y="5418"/>
                </a:lnTo>
                <a:cubicBezTo>
                  <a:pt x="5371" y="4525"/>
                  <a:pt x="6145" y="4204"/>
                  <a:pt x="6799" y="4204"/>
                </a:cubicBezTo>
                <a:lnTo>
                  <a:pt x="7704" y="4204"/>
                </a:lnTo>
                <a:cubicBezTo>
                  <a:pt x="7800" y="4204"/>
                  <a:pt x="7883" y="4132"/>
                  <a:pt x="7883" y="4025"/>
                </a:cubicBezTo>
                <a:lnTo>
                  <a:pt x="7883" y="2418"/>
                </a:lnTo>
                <a:cubicBezTo>
                  <a:pt x="7883" y="2334"/>
                  <a:pt x="7811" y="2239"/>
                  <a:pt x="7704" y="2239"/>
                </a:cubicBezTo>
                <a:lnTo>
                  <a:pt x="6799" y="2239"/>
                </a:lnTo>
                <a:cubicBezTo>
                  <a:pt x="5966" y="2239"/>
                  <a:pt x="5121" y="2572"/>
                  <a:pt x="4466" y="3156"/>
                </a:cubicBezTo>
                <a:cubicBezTo>
                  <a:pt x="3799" y="3763"/>
                  <a:pt x="3418" y="4549"/>
                  <a:pt x="3418" y="5382"/>
                </a:cubicBezTo>
                <a:lnTo>
                  <a:pt x="3418" y="5442"/>
                </a:lnTo>
                <a:lnTo>
                  <a:pt x="1989" y="5442"/>
                </a:lnTo>
                <a:cubicBezTo>
                  <a:pt x="1906" y="5442"/>
                  <a:pt x="1811" y="5513"/>
                  <a:pt x="1811" y="5620"/>
                </a:cubicBezTo>
                <a:lnTo>
                  <a:pt x="1811" y="7228"/>
                </a:lnTo>
                <a:cubicBezTo>
                  <a:pt x="1811" y="7323"/>
                  <a:pt x="1894" y="7406"/>
                  <a:pt x="1989" y="7406"/>
                </a:cubicBezTo>
                <a:lnTo>
                  <a:pt x="3418" y="7406"/>
                </a:lnTo>
                <a:lnTo>
                  <a:pt x="3418" y="10085"/>
                </a:lnTo>
                <a:cubicBezTo>
                  <a:pt x="1561" y="9300"/>
                  <a:pt x="346" y="7442"/>
                  <a:pt x="346" y="5418"/>
                </a:cubicBezTo>
                <a:cubicBezTo>
                  <a:pt x="346" y="2596"/>
                  <a:pt x="2620" y="322"/>
                  <a:pt x="5430" y="322"/>
                </a:cubicBezTo>
                <a:cubicBezTo>
                  <a:pt x="8228" y="322"/>
                  <a:pt x="10526" y="2620"/>
                  <a:pt x="10526" y="5418"/>
                </a:cubicBezTo>
                <a:cubicBezTo>
                  <a:pt x="10526" y="8228"/>
                  <a:pt x="8240" y="10502"/>
                  <a:pt x="5430" y="10502"/>
                </a:cubicBezTo>
                <a:lnTo>
                  <a:pt x="5371" y="10502"/>
                </a:lnTo>
                <a:lnTo>
                  <a:pt x="5371" y="7418"/>
                </a:lnTo>
                <a:lnTo>
                  <a:pt x="7728" y="7418"/>
                </a:lnTo>
                <a:cubicBezTo>
                  <a:pt x="7811" y="7418"/>
                  <a:pt x="7907" y="7347"/>
                  <a:pt x="7907" y="7240"/>
                </a:cubicBezTo>
                <a:lnTo>
                  <a:pt x="7907" y="5656"/>
                </a:lnTo>
                <a:cubicBezTo>
                  <a:pt x="7907" y="5561"/>
                  <a:pt x="7823" y="5478"/>
                  <a:pt x="7728" y="5478"/>
                </a:cubicBezTo>
                <a:lnTo>
                  <a:pt x="6728" y="5478"/>
                </a:lnTo>
                <a:cubicBezTo>
                  <a:pt x="6633" y="5478"/>
                  <a:pt x="6549" y="5549"/>
                  <a:pt x="6549" y="5656"/>
                </a:cubicBezTo>
                <a:cubicBezTo>
                  <a:pt x="6549" y="5740"/>
                  <a:pt x="6621" y="5835"/>
                  <a:pt x="6728" y="5835"/>
                </a:cubicBezTo>
                <a:lnTo>
                  <a:pt x="7561" y="5835"/>
                </a:lnTo>
                <a:lnTo>
                  <a:pt x="7561" y="7097"/>
                </a:lnTo>
                <a:lnTo>
                  <a:pt x="5204" y="7097"/>
                </a:lnTo>
                <a:cubicBezTo>
                  <a:pt x="5121" y="7097"/>
                  <a:pt x="5025" y="7168"/>
                  <a:pt x="5025" y="7275"/>
                </a:cubicBezTo>
                <a:lnTo>
                  <a:pt x="5025" y="10693"/>
                </a:lnTo>
                <a:cubicBezTo>
                  <a:pt x="5025" y="10788"/>
                  <a:pt x="5109" y="10859"/>
                  <a:pt x="5192" y="10871"/>
                </a:cubicBezTo>
                <a:lnTo>
                  <a:pt x="5430" y="10871"/>
                </a:lnTo>
                <a:cubicBezTo>
                  <a:pt x="6871" y="10871"/>
                  <a:pt x="8240" y="10312"/>
                  <a:pt x="9276" y="9288"/>
                </a:cubicBezTo>
                <a:cubicBezTo>
                  <a:pt x="10300" y="8252"/>
                  <a:pt x="10859" y="6883"/>
                  <a:pt x="10859" y="5442"/>
                </a:cubicBezTo>
                <a:cubicBezTo>
                  <a:pt x="10859" y="3989"/>
                  <a:pt x="10300" y="2620"/>
                  <a:pt x="9276" y="1584"/>
                </a:cubicBezTo>
                <a:cubicBezTo>
                  <a:pt x="8240" y="560"/>
                  <a:pt x="6871" y="1"/>
                  <a:pt x="5430"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grpSp>
        <p:nvGrpSpPr>
          <p:cNvPr id="620" name="Google Shape;620;p53"/>
          <p:cNvGrpSpPr/>
          <p:nvPr/>
        </p:nvGrpSpPr>
        <p:grpSpPr>
          <a:xfrm>
            <a:off x="4260694" y="3965733"/>
            <a:ext cx="286053" cy="240529"/>
            <a:chOff x="4399200" y="3069000"/>
            <a:chExt cx="345600" cy="345240"/>
          </a:xfrm>
        </p:grpSpPr>
        <p:sp>
          <p:nvSpPr>
            <p:cNvPr id="621" name="Google Shape;621;p53"/>
            <p:cNvSpPr/>
            <p:nvPr/>
          </p:nvSpPr>
          <p:spPr>
            <a:xfrm>
              <a:off x="4399200" y="3069000"/>
              <a:ext cx="345600" cy="345240"/>
            </a:xfrm>
            <a:custGeom>
              <a:rect b="b" l="l" r="r" t="t"/>
              <a:pathLst>
                <a:path extrusionOk="0" h="10860" w="10872">
                  <a:moveTo>
                    <a:pt x="5418" y="334"/>
                  </a:moveTo>
                  <a:cubicBezTo>
                    <a:pt x="8228" y="334"/>
                    <a:pt x="10514" y="2608"/>
                    <a:pt x="10514" y="5430"/>
                  </a:cubicBezTo>
                  <a:cubicBezTo>
                    <a:pt x="10514" y="8240"/>
                    <a:pt x="8228" y="10514"/>
                    <a:pt x="5418" y="10514"/>
                  </a:cubicBezTo>
                  <a:cubicBezTo>
                    <a:pt x="2608" y="10514"/>
                    <a:pt x="334" y="8240"/>
                    <a:pt x="334" y="5430"/>
                  </a:cubicBezTo>
                  <a:cubicBezTo>
                    <a:pt x="334" y="2608"/>
                    <a:pt x="2608" y="334"/>
                    <a:pt x="5418" y="334"/>
                  </a:cubicBezTo>
                  <a:close/>
                  <a:moveTo>
                    <a:pt x="5430" y="1"/>
                  </a:moveTo>
                  <a:cubicBezTo>
                    <a:pt x="3989" y="1"/>
                    <a:pt x="2620" y="560"/>
                    <a:pt x="1596" y="1584"/>
                  </a:cubicBezTo>
                  <a:cubicBezTo>
                    <a:pt x="572" y="2620"/>
                    <a:pt x="1" y="3989"/>
                    <a:pt x="1" y="5430"/>
                  </a:cubicBezTo>
                  <a:cubicBezTo>
                    <a:pt x="1" y="6871"/>
                    <a:pt x="572" y="8240"/>
                    <a:pt x="1596" y="9264"/>
                  </a:cubicBezTo>
                  <a:cubicBezTo>
                    <a:pt x="2620" y="10300"/>
                    <a:pt x="3989" y="10859"/>
                    <a:pt x="5430" y="10859"/>
                  </a:cubicBezTo>
                  <a:cubicBezTo>
                    <a:pt x="6883" y="10859"/>
                    <a:pt x="8252" y="10300"/>
                    <a:pt x="9276" y="9264"/>
                  </a:cubicBezTo>
                  <a:cubicBezTo>
                    <a:pt x="10300" y="8240"/>
                    <a:pt x="10871" y="6871"/>
                    <a:pt x="10871" y="5430"/>
                  </a:cubicBezTo>
                  <a:cubicBezTo>
                    <a:pt x="10871" y="3989"/>
                    <a:pt x="10300" y="2620"/>
                    <a:pt x="9276" y="1584"/>
                  </a:cubicBezTo>
                  <a:cubicBezTo>
                    <a:pt x="8252" y="560"/>
                    <a:pt x="6883" y="1"/>
                    <a:pt x="5430"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622" name="Google Shape;622;p53"/>
            <p:cNvSpPr/>
            <p:nvPr/>
          </p:nvSpPr>
          <p:spPr>
            <a:xfrm>
              <a:off x="4464000" y="3134160"/>
              <a:ext cx="214920" cy="214920"/>
            </a:xfrm>
            <a:custGeom>
              <a:rect b="b" l="l" r="r" t="t"/>
              <a:pathLst>
                <a:path extrusionOk="0" h="6764" w="6764">
                  <a:moveTo>
                    <a:pt x="5335" y="346"/>
                  </a:moveTo>
                  <a:cubicBezTo>
                    <a:pt x="5930" y="346"/>
                    <a:pt x="6418" y="834"/>
                    <a:pt x="6418" y="1429"/>
                  </a:cubicBezTo>
                  <a:lnTo>
                    <a:pt x="6418" y="5335"/>
                  </a:lnTo>
                  <a:cubicBezTo>
                    <a:pt x="6418" y="5930"/>
                    <a:pt x="5930" y="6418"/>
                    <a:pt x="5335" y="6418"/>
                  </a:cubicBezTo>
                  <a:lnTo>
                    <a:pt x="1429" y="6418"/>
                  </a:lnTo>
                  <a:cubicBezTo>
                    <a:pt x="834" y="6418"/>
                    <a:pt x="346" y="5930"/>
                    <a:pt x="346" y="5335"/>
                  </a:cubicBezTo>
                  <a:lnTo>
                    <a:pt x="346" y="1429"/>
                  </a:lnTo>
                  <a:cubicBezTo>
                    <a:pt x="346" y="834"/>
                    <a:pt x="834" y="346"/>
                    <a:pt x="1429" y="346"/>
                  </a:cubicBezTo>
                  <a:close/>
                  <a:moveTo>
                    <a:pt x="1429" y="1"/>
                  </a:moveTo>
                  <a:cubicBezTo>
                    <a:pt x="644" y="1"/>
                    <a:pt x="1" y="644"/>
                    <a:pt x="1" y="1429"/>
                  </a:cubicBezTo>
                  <a:lnTo>
                    <a:pt x="1" y="5335"/>
                  </a:lnTo>
                  <a:cubicBezTo>
                    <a:pt x="1" y="6120"/>
                    <a:pt x="644" y="6763"/>
                    <a:pt x="1429" y="6763"/>
                  </a:cubicBezTo>
                  <a:lnTo>
                    <a:pt x="5335" y="6763"/>
                  </a:lnTo>
                  <a:cubicBezTo>
                    <a:pt x="6121" y="6763"/>
                    <a:pt x="6763" y="6120"/>
                    <a:pt x="6763" y="5335"/>
                  </a:cubicBezTo>
                  <a:lnTo>
                    <a:pt x="6763" y="1429"/>
                  </a:lnTo>
                  <a:cubicBezTo>
                    <a:pt x="6763" y="644"/>
                    <a:pt x="6121" y="1"/>
                    <a:pt x="5335"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623" name="Google Shape;623;p53"/>
            <p:cNvSpPr/>
            <p:nvPr/>
          </p:nvSpPr>
          <p:spPr>
            <a:xfrm>
              <a:off x="4514040" y="3185280"/>
              <a:ext cx="114480" cy="112320"/>
            </a:xfrm>
            <a:custGeom>
              <a:rect b="b" l="l" r="r" t="t"/>
              <a:pathLst>
                <a:path extrusionOk="0" h="3542" w="3607">
                  <a:moveTo>
                    <a:pt x="1822" y="0"/>
                  </a:moveTo>
                  <a:cubicBezTo>
                    <a:pt x="812" y="0"/>
                    <a:pt x="1" y="851"/>
                    <a:pt x="59" y="1859"/>
                  </a:cubicBezTo>
                  <a:cubicBezTo>
                    <a:pt x="95" y="2776"/>
                    <a:pt x="833" y="3502"/>
                    <a:pt x="1726" y="3538"/>
                  </a:cubicBezTo>
                  <a:cubicBezTo>
                    <a:pt x="1764" y="3541"/>
                    <a:pt x="1802" y="3542"/>
                    <a:pt x="1840" y="3542"/>
                  </a:cubicBezTo>
                  <a:cubicBezTo>
                    <a:pt x="2178" y="3542"/>
                    <a:pt x="2494" y="3447"/>
                    <a:pt x="2762" y="3276"/>
                  </a:cubicBezTo>
                  <a:cubicBezTo>
                    <a:pt x="2857" y="3217"/>
                    <a:pt x="2869" y="3086"/>
                    <a:pt x="2797" y="3014"/>
                  </a:cubicBezTo>
                  <a:cubicBezTo>
                    <a:pt x="2761" y="2978"/>
                    <a:pt x="2711" y="2964"/>
                    <a:pt x="2664" y="2964"/>
                  </a:cubicBezTo>
                  <a:cubicBezTo>
                    <a:pt x="2634" y="2964"/>
                    <a:pt x="2606" y="2969"/>
                    <a:pt x="2583" y="2979"/>
                  </a:cubicBezTo>
                  <a:cubicBezTo>
                    <a:pt x="2380" y="3096"/>
                    <a:pt x="2149" y="3185"/>
                    <a:pt x="1897" y="3185"/>
                  </a:cubicBezTo>
                  <a:cubicBezTo>
                    <a:pt x="1868" y="3185"/>
                    <a:pt x="1839" y="3183"/>
                    <a:pt x="1809" y="3181"/>
                  </a:cubicBezTo>
                  <a:cubicBezTo>
                    <a:pt x="1023" y="3169"/>
                    <a:pt x="380" y="2514"/>
                    <a:pt x="392" y="1716"/>
                  </a:cubicBezTo>
                  <a:cubicBezTo>
                    <a:pt x="426" y="948"/>
                    <a:pt x="1028" y="330"/>
                    <a:pt x="1792" y="330"/>
                  </a:cubicBezTo>
                  <a:cubicBezTo>
                    <a:pt x="1833" y="330"/>
                    <a:pt x="1874" y="332"/>
                    <a:pt x="1916" y="335"/>
                  </a:cubicBezTo>
                  <a:cubicBezTo>
                    <a:pt x="2619" y="371"/>
                    <a:pt x="3190" y="943"/>
                    <a:pt x="3250" y="1633"/>
                  </a:cubicBezTo>
                  <a:cubicBezTo>
                    <a:pt x="3285" y="1919"/>
                    <a:pt x="3214" y="2193"/>
                    <a:pt x="3095" y="2431"/>
                  </a:cubicBezTo>
                  <a:cubicBezTo>
                    <a:pt x="3059" y="2490"/>
                    <a:pt x="3059" y="2574"/>
                    <a:pt x="3119" y="2633"/>
                  </a:cubicBezTo>
                  <a:cubicBezTo>
                    <a:pt x="3149" y="2663"/>
                    <a:pt x="3191" y="2678"/>
                    <a:pt x="3234" y="2678"/>
                  </a:cubicBezTo>
                  <a:cubicBezTo>
                    <a:pt x="3295" y="2678"/>
                    <a:pt x="3358" y="2648"/>
                    <a:pt x="3393" y="2586"/>
                  </a:cubicBezTo>
                  <a:cubicBezTo>
                    <a:pt x="3536" y="2324"/>
                    <a:pt x="3607" y="2014"/>
                    <a:pt x="3583" y="1669"/>
                  </a:cubicBezTo>
                  <a:cubicBezTo>
                    <a:pt x="3536" y="764"/>
                    <a:pt x="2797" y="50"/>
                    <a:pt x="1904" y="2"/>
                  </a:cubicBezTo>
                  <a:cubicBezTo>
                    <a:pt x="1877" y="1"/>
                    <a:pt x="1849" y="0"/>
                    <a:pt x="1822" y="0"/>
                  </a:cubicBezTo>
                  <a:close/>
                </a:path>
              </a:pathLst>
            </a:custGeom>
            <a:solidFill>
              <a:schemeClr val="dk1"/>
            </a:solidFill>
            <a:ln>
              <a:noFill/>
            </a:ln>
          </p:spPr>
          <p:txBody>
            <a:bodyPr anchorCtr="0" anchor="ctr" bIns="56150" lIns="91425" spcFirstLastPara="1" rIns="91425" wrap="square" tIns="5615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624" name="Google Shape;624;p53"/>
            <p:cNvSpPr/>
            <p:nvPr/>
          </p:nvSpPr>
          <p:spPr>
            <a:xfrm>
              <a:off x="4615200" y="3161520"/>
              <a:ext cx="29160" cy="28800"/>
            </a:xfrm>
            <a:custGeom>
              <a:rect b="b" l="l" r="r" t="t"/>
              <a:pathLst>
                <a:path extrusionOk="0" h="918" w="929">
                  <a:moveTo>
                    <a:pt x="465" y="1"/>
                  </a:moveTo>
                  <a:cubicBezTo>
                    <a:pt x="203" y="1"/>
                    <a:pt x="0" y="203"/>
                    <a:pt x="0" y="453"/>
                  </a:cubicBezTo>
                  <a:cubicBezTo>
                    <a:pt x="0" y="715"/>
                    <a:pt x="203" y="918"/>
                    <a:pt x="465" y="918"/>
                  </a:cubicBezTo>
                  <a:cubicBezTo>
                    <a:pt x="715" y="918"/>
                    <a:pt x="929" y="715"/>
                    <a:pt x="929" y="453"/>
                  </a:cubicBezTo>
                  <a:cubicBezTo>
                    <a:pt x="929" y="203"/>
                    <a:pt x="715" y="1"/>
                    <a:pt x="465" y="1"/>
                  </a:cubicBezTo>
                  <a:close/>
                </a:path>
              </a:pathLst>
            </a:custGeom>
            <a:solidFill>
              <a:schemeClr val="dk1"/>
            </a:solidFill>
            <a:ln>
              <a:noFill/>
            </a:ln>
          </p:spPr>
          <p:txBody>
            <a:bodyPr anchorCtr="0" anchor="ctr" bIns="14400" lIns="91425" spcFirstLastPara="1" rIns="91425" wrap="square" tIns="144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grpSp>
      <p:grpSp>
        <p:nvGrpSpPr>
          <p:cNvPr id="625" name="Google Shape;625;p53"/>
          <p:cNvGrpSpPr/>
          <p:nvPr/>
        </p:nvGrpSpPr>
        <p:grpSpPr>
          <a:xfrm>
            <a:off x="4621646" y="3965583"/>
            <a:ext cx="246689" cy="240529"/>
            <a:chOff x="4848120" y="3069000"/>
            <a:chExt cx="345600" cy="345240"/>
          </a:xfrm>
        </p:grpSpPr>
        <p:sp>
          <p:nvSpPr>
            <p:cNvPr id="626" name="Google Shape;626;p53"/>
            <p:cNvSpPr/>
            <p:nvPr/>
          </p:nvSpPr>
          <p:spPr>
            <a:xfrm>
              <a:off x="4848120" y="3069000"/>
              <a:ext cx="345600" cy="345240"/>
            </a:xfrm>
            <a:custGeom>
              <a:rect b="b" l="l" r="r" t="t"/>
              <a:pathLst>
                <a:path extrusionOk="0" h="10860" w="10872">
                  <a:moveTo>
                    <a:pt x="5430" y="334"/>
                  </a:moveTo>
                  <a:cubicBezTo>
                    <a:pt x="8252" y="334"/>
                    <a:pt x="10526" y="2608"/>
                    <a:pt x="10526" y="5430"/>
                  </a:cubicBezTo>
                  <a:cubicBezTo>
                    <a:pt x="10526" y="8240"/>
                    <a:pt x="8228" y="10514"/>
                    <a:pt x="5430" y="10514"/>
                  </a:cubicBezTo>
                  <a:cubicBezTo>
                    <a:pt x="2620" y="10514"/>
                    <a:pt x="346" y="8240"/>
                    <a:pt x="346" y="5430"/>
                  </a:cubicBezTo>
                  <a:cubicBezTo>
                    <a:pt x="346" y="2608"/>
                    <a:pt x="2620" y="334"/>
                    <a:pt x="5430" y="334"/>
                  </a:cubicBezTo>
                  <a:close/>
                  <a:moveTo>
                    <a:pt x="5430" y="1"/>
                  </a:moveTo>
                  <a:cubicBezTo>
                    <a:pt x="3989" y="1"/>
                    <a:pt x="2620" y="560"/>
                    <a:pt x="1596" y="1584"/>
                  </a:cubicBezTo>
                  <a:cubicBezTo>
                    <a:pt x="572" y="2620"/>
                    <a:pt x="1" y="3989"/>
                    <a:pt x="1" y="5430"/>
                  </a:cubicBezTo>
                  <a:cubicBezTo>
                    <a:pt x="1" y="6871"/>
                    <a:pt x="572" y="8240"/>
                    <a:pt x="1596" y="9264"/>
                  </a:cubicBezTo>
                  <a:cubicBezTo>
                    <a:pt x="2620" y="10300"/>
                    <a:pt x="3989" y="10859"/>
                    <a:pt x="5430" y="10859"/>
                  </a:cubicBezTo>
                  <a:cubicBezTo>
                    <a:pt x="6882" y="10859"/>
                    <a:pt x="8252" y="10300"/>
                    <a:pt x="9276" y="9264"/>
                  </a:cubicBezTo>
                  <a:cubicBezTo>
                    <a:pt x="10300" y="8240"/>
                    <a:pt x="10871" y="6871"/>
                    <a:pt x="10871" y="5430"/>
                  </a:cubicBezTo>
                  <a:cubicBezTo>
                    <a:pt x="10871" y="3989"/>
                    <a:pt x="10300" y="2620"/>
                    <a:pt x="9276" y="1584"/>
                  </a:cubicBezTo>
                  <a:cubicBezTo>
                    <a:pt x="8252" y="560"/>
                    <a:pt x="6882" y="1"/>
                    <a:pt x="5430" y="1"/>
                  </a:cubicBezTo>
                  <a:close/>
                </a:path>
              </a:pathLst>
            </a:cu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627" name="Google Shape;627;p53"/>
            <p:cNvSpPr/>
            <p:nvPr/>
          </p:nvSpPr>
          <p:spPr>
            <a:xfrm>
              <a:off x="4928040" y="3207240"/>
              <a:ext cx="47520" cy="120240"/>
            </a:xfrm>
            <a:custGeom>
              <a:rect b="b" l="l" r="r" t="t"/>
              <a:pathLst>
                <a:path extrusionOk="0" h="3787" w="1502">
                  <a:moveTo>
                    <a:pt x="1168" y="346"/>
                  </a:moveTo>
                  <a:lnTo>
                    <a:pt x="1168" y="3430"/>
                  </a:lnTo>
                  <a:lnTo>
                    <a:pt x="358" y="3430"/>
                  </a:lnTo>
                  <a:lnTo>
                    <a:pt x="358" y="346"/>
                  </a:lnTo>
                  <a:close/>
                  <a:moveTo>
                    <a:pt x="180" y="1"/>
                  </a:moveTo>
                  <a:cubicBezTo>
                    <a:pt x="96" y="1"/>
                    <a:pt x="1" y="72"/>
                    <a:pt x="1" y="179"/>
                  </a:cubicBezTo>
                  <a:lnTo>
                    <a:pt x="1" y="3608"/>
                  </a:lnTo>
                  <a:cubicBezTo>
                    <a:pt x="1" y="3703"/>
                    <a:pt x="72" y="3787"/>
                    <a:pt x="180" y="3787"/>
                  </a:cubicBezTo>
                  <a:lnTo>
                    <a:pt x="1323" y="3787"/>
                  </a:lnTo>
                  <a:cubicBezTo>
                    <a:pt x="1418" y="3787"/>
                    <a:pt x="1501" y="3715"/>
                    <a:pt x="1501" y="3608"/>
                  </a:cubicBezTo>
                  <a:lnTo>
                    <a:pt x="1501" y="179"/>
                  </a:lnTo>
                  <a:cubicBezTo>
                    <a:pt x="1501" y="72"/>
                    <a:pt x="1430" y="1"/>
                    <a:pt x="1323" y="1"/>
                  </a:cubicBezTo>
                  <a:close/>
                </a:path>
              </a:pathLst>
            </a:custGeom>
            <a:solidFill>
              <a:schemeClr val="dk1"/>
            </a:solidFill>
            <a:ln>
              <a:noFill/>
            </a:ln>
          </p:spPr>
          <p:txBody>
            <a:bodyPr anchorCtr="0" anchor="ctr" bIns="60100" lIns="91425" spcFirstLastPara="1" rIns="91425" wrap="square" tIns="601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628" name="Google Shape;628;p53"/>
            <p:cNvSpPr/>
            <p:nvPr/>
          </p:nvSpPr>
          <p:spPr>
            <a:xfrm>
              <a:off x="4920840" y="3141720"/>
              <a:ext cx="54720" cy="54720"/>
            </a:xfrm>
            <a:custGeom>
              <a:rect b="b" l="l" r="r" t="t"/>
              <a:pathLst>
                <a:path extrusionOk="0" h="1728" w="1728">
                  <a:moveTo>
                    <a:pt x="870" y="334"/>
                  </a:moveTo>
                  <a:cubicBezTo>
                    <a:pt x="1156" y="334"/>
                    <a:pt x="1394" y="572"/>
                    <a:pt x="1394" y="846"/>
                  </a:cubicBezTo>
                  <a:cubicBezTo>
                    <a:pt x="1394" y="1132"/>
                    <a:pt x="1156" y="1370"/>
                    <a:pt x="870" y="1370"/>
                  </a:cubicBezTo>
                  <a:cubicBezTo>
                    <a:pt x="584" y="1370"/>
                    <a:pt x="346" y="1132"/>
                    <a:pt x="346" y="846"/>
                  </a:cubicBezTo>
                  <a:cubicBezTo>
                    <a:pt x="346" y="572"/>
                    <a:pt x="584" y="334"/>
                    <a:pt x="870" y="334"/>
                  </a:cubicBezTo>
                  <a:close/>
                  <a:moveTo>
                    <a:pt x="870" y="1"/>
                  </a:moveTo>
                  <a:cubicBezTo>
                    <a:pt x="394" y="1"/>
                    <a:pt x="1" y="394"/>
                    <a:pt x="1" y="870"/>
                  </a:cubicBezTo>
                  <a:cubicBezTo>
                    <a:pt x="1" y="1346"/>
                    <a:pt x="394" y="1727"/>
                    <a:pt x="870" y="1727"/>
                  </a:cubicBezTo>
                  <a:cubicBezTo>
                    <a:pt x="1346" y="1727"/>
                    <a:pt x="1727" y="1334"/>
                    <a:pt x="1727" y="870"/>
                  </a:cubicBezTo>
                  <a:cubicBezTo>
                    <a:pt x="1727" y="394"/>
                    <a:pt x="1346" y="1"/>
                    <a:pt x="870" y="1"/>
                  </a:cubicBezTo>
                  <a:close/>
                </a:path>
              </a:pathLst>
            </a:custGeom>
            <a:solidFill>
              <a:schemeClr val="dk1"/>
            </a:solidFill>
            <a:ln>
              <a:noFill/>
            </a:ln>
          </p:spPr>
          <p:txBody>
            <a:bodyPr anchorCtr="0" anchor="ctr" bIns="27350" lIns="91425" spcFirstLastPara="1" rIns="91425" wrap="square" tIns="2735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629" name="Google Shape;629;p53"/>
            <p:cNvSpPr/>
            <p:nvPr/>
          </p:nvSpPr>
          <p:spPr>
            <a:xfrm>
              <a:off x="5000760" y="3207240"/>
              <a:ext cx="127800" cy="120240"/>
            </a:xfrm>
            <a:custGeom>
              <a:rect b="b" l="l" r="r" t="t"/>
              <a:pathLst>
                <a:path extrusionOk="0" h="3787" w="4026">
                  <a:moveTo>
                    <a:pt x="191" y="1"/>
                  </a:moveTo>
                  <a:cubicBezTo>
                    <a:pt x="96" y="1"/>
                    <a:pt x="1" y="72"/>
                    <a:pt x="1" y="179"/>
                  </a:cubicBezTo>
                  <a:lnTo>
                    <a:pt x="1" y="3608"/>
                  </a:lnTo>
                  <a:cubicBezTo>
                    <a:pt x="1" y="3703"/>
                    <a:pt x="84" y="3787"/>
                    <a:pt x="191" y="3787"/>
                  </a:cubicBezTo>
                  <a:lnTo>
                    <a:pt x="1334" y="3787"/>
                  </a:lnTo>
                  <a:cubicBezTo>
                    <a:pt x="1418" y="3787"/>
                    <a:pt x="1513" y="3715"/>
                    <a:pt x="1513" y="3608"/>
                  </a:cubicBezTo>
                  <a:lnTo>
                    <a:pt x="1513" y="2382"/>
                  </a:lnTo>
                  <a:cubicBezTo>
                    <a:pt x="1513" y="1977"/>
                    <a:pt x="1596" y="1501"/>
                    <a:pt x="2037" y="1501"/>
                  </a:cubicBezTo>
                  <a:cubicBezTo>
                    <a:pt x="2347" y="1501"/>
                    <a:pt x="2477" y="1763"/>
                    <a:pt x="2525" y="2060"/>
                  </a:cubicBezTo>
                  <a:cubicBezTo>
                    <a:pt x="2537" y="2156"/>
                    <a:pt x="2608" y="2215"/>
                    <a:pt x="2692" y="2215"/>
                  </a:cubicBezTo>
                  <a:cubicBezTo>
                    <a:pt x="2787" y="2215"/>
                    <a:pt x="2870" y="2120"/>
                    <a:pt x="2847" y="2025"/>
                  </a:cubicBezTo>
                  <a:cubicBezTo>
                    <a:pt x="2763" y="1465"/>
                    <a:pt x="2477" y="1155"/>
                    <a:pt x="2013" y="1155"/>
                  </a:cubicBezTo>
                  <a:cubicBezTo>
                    <a:pt x="1465" y="1155"/>
                    <a:pt x="1156" y="1608"/>
                    <a:pt x="1156" y="2382"/>
                  </a:cubicBezTo>
                  <a:lnTo>
                    <a:pt x="1156" y="3430"/>
                  </a:lnTo>
                  <a:lnTo>
                    <a:pt x="346" y="3430"/>
                  </a:lnTo>
                  <a:lnTo>
                    <a:pt x="346" y="358"/>
                  </a:lnTo>
                  <a:lnTo>
                    <a:pt x="918" y="358"/>
                  </a:lnTo>
                  <a:lnTo>
                    <a:pt x="918" y="572"/>
                  </a:lnTo>
                  <a:cubicBezTo>
                    <a:pt x="918" y="632"/>
                    <a:pt x="930" y="679"/>
                    <a:pt x="977" y="715"/>
                  </a:cubicBezTo>
                  <a:cubicBezTo>
                    <a:pt x="1007" y="733"/>
                    <a:pt x="1043" y="742"/>
                    <a:pt x="1078" y="742"/>
                  </a:cubicBezTo>
                  <a:cubicBezTo>
                    <a:pt x="1114" y="742"/>
                    <a:pt x="1150" y="733"/>
                    <a:pt x="1180" y="715"/>
                  </a:cubicBezTo>
                  <a:cubicBezTo>
                    <a:pt x="1477" y="477"/>
                    <a:pt x="1835" y="358"/>
                    <a:pt x="2227" y="358"/>
                  </a:cubicBezTo>
                  <a:cubicBezTo>
                    <a:pt x="3204" y="358"/>
                    <a:pt x="3656" y="1191"/>
                    <a:pt x="3656" y="2001"/>
                  </a:cubicBezTo>
                  <a:lnTo>
                    <a:pt x="3656" y="3430"/>
                  </a:lnTo>
                  <a:lnTo>
                    <a:pt x="2847" y="3430"/>
                  </a:lnTo>
                  <a:lnTo>
                    <a:pt x="2847" y="2870"/>
                  </a:lnTo>
                  <a:cubicBezTo>
                    <a:pt x="2847" y="2775"/>
                    <a:pt x="2775" y="2703"/>
                    <a:pt x="2692" y="2703"/>
                  </a:cubicBezTo>
                  <a:cubicBezTo>
                    <a:pt x="2597" y="2703"/>
                    <a:pt x="2525" y="2775"/>
                    <a:pt x="2525" y="2870"/>
                  </a:cubicBezTo>
                  <a:lnTo>
                    <a:pt x="2525" y="3596"/>
                  </a:lnTo>
                  <a:cubicBezTo>
                    <a:pt x="2525" y="3691"/>
                    <a:pt x="2597" y="3775"/>
                    <a:pt x="2704" y="3775"/>
                  </a:cubicBezTo>
                  <a:lnTo>
                    <a:pt x="3847" y="3775"/>
                  </a:lnTo>
                  <a:cubicBezTo>
                    <a:pt x="3942" y="3775"/>
                    <a:pt x="4025" y="3703"/>
                    <a:pt x="4025" y="3596"/>
                  </a:cubicBezTo>
                  <a:lnTo>
                    <a:pt x="4025" y="1989"/>
                  </a:lnTo>
                  <a:cubicBezTo>
                    <a:pt x="4025" y="810"/>
                    <a:pt x="3299" y="1"/>
                    <a:pt x="2239" y="1"/>
                  </a:cubicBezTo>
                  <a:cubicBezTo>
                    <a:pt x="1894" y="1"/>
                    <a:pt x="1573" y="84"/>
                    <a:pt x="1275" y="251"/>
                  </a:cubicBezTo>
                  <a:lnTo>
                    <a:pt x="1275" y="179"/>
                  </a:lnTo>
                  <a:cubicBezTo>
                    <a:pt x="1275" y="84"/>
                    <a:pt x="1204" y="1"/>
                    <a:pt x="1096" y="1"/>
                  </a:cubicBezTo>
                  <a:close/>
                </a:path>
              </a:pathLst>
            </a:custGeom>
            <a:solidFill>
              <a:schemeClr val="dk1"/>
            </a:solidFill>
            <a:ln>
              <a:noFill/>
            </a:ln>
          </p:spPr>
          <p:txBody>
            <a:bodyPr anchorCtr="0" anchor="ctr" bIns="60100" lIns="91425" spcFirstLastPara="1" rIns="91425" wrap="square" tIns="60100">
              <a:noAutofit/>
            </a:bodyPr>
            <a:lstStyle/>
            <a:p>
              <a:pPr indent="0" lvl="0" marL="0" marR="0" rtl="0" algn="l">
                <a:lnSpc>
                  <a:spcPct val="100000"/>
                </a:lnSpc>
                <a:spcBef>
                  <a:spcPts val="0"/>
                </a:spcBef>
                <a:spcAft>
                  <a:spcPts val="0"/>
                </a:spcAft>
                <a:buClr>
                  <a:srgbClr val="000000"/>
                </a:buClr>
                <a:buSzPts val="1800"/>
                <a:buFont typeface="Arial"/>
                <a:buNone/>
              </a:pPr>
              <a:r>
                <a:t/>
              </a:r>
              <a:endParaRPr b="0" i="0" sz="1800" u="none" cap="none" strike="noStrike">
                <a:solidFill>
                  <a:srgbClr val="000000"/>
                </a:solidFill>
                <a:latin typeface="Noto Sans Symbols"/>
                <a:ea typeface="Noto Sans Symbols"/>
                <a:cs typeface="Noto Sans Symbols"/>
                <a:sym typeface="Noto Sans Symbols"/>
              </a:endParaRPr>
            </a:p>
          </p:txBody>
        </p:sp>
      </p:grpSp>
      <p:sp>
        <p:nvSpPr>
          <p:cNvPr id="630" name="Google Shape;630;p53"/>
          <p:cNvSpPr txBox="1"/>
          <p:nvPr/>
        </p:nvSpPr>
        <p:spPr>
          <a:xfrm>
            <a:off x="461822" y="510025"/>
            <a:ext cx="3974100" cy="34557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US" sz="800">
                <a:solidFill>
                  <a:srgbClr val="FFFFFF"/>
                </a:solidFill>
              </a:rPr>
              <a:t>American Dental Association (ADA) (2024). Oncology and Oral Health: Managing the needs of cancer patients. Dostępne na: https://www.ada.org (Dostęp: 12 kwietnia 2026).</a:t>
            </a:r>
            <a:endParaRPr sz="800">
              <a:solidFill>
                <a:srgbClr val="FFFFFF"/>
              </a:solidFill>
            </a:endParaRPr>
          </a:p>
          <a:p>
            <a:pPr indent="0" lvl="0" marL="0" rtl="0" algn="l">
              <a:lnSpc>
                <a:spcPct val="115000"/>
              </a:lnSpc>
              <a:spcBef>
                <a:spcPts val="0"/>
              </a:spcBef>
              <a:spcAft>
                <a:spcPts val="0"/>
              </a:spcAft>
              <a:buNone/>
            </a:pPr>
            <a:r>
              <a:rPr lang="en-US" sz="800">
                <a:solidFill>
                  <a:srgbClr val="FFFFFF"/>
                </a:solidFill>
              </a:rPr>
              <a:t>American Diabetes Association (ADA) (2024). Metabolic risk guidance and life model for weight management. Dostępne online (Dostęp: 12 kwietnia 2026).</a:t>
            </a:r>
            <a:endParaRPr sz="800">
              <a:solidFill>
                <a:srgbClr val="FFFFFF"/>
              </a:solidFill>
            </a:endParaRPr>
          </a:p>
          <a:p>
            <a:pPr indent="0" lvl="0" marL="0" rtl="0" algn="l">
              <a:lnSpc>
                <a:spcPct val="115000"/>
              </a:lnSpc>
              <a:spcBef>
                <a:spcPts val="0"/>
              </a:spcBef>
              <a:spcAft>
                <a:spcPts val="0"/>
              </a:spcAft>
              <a:buNone/>
            </a:pPr>
            <a:r>
              <a:rPr lang="en-US" sz="800">
                <a:solidFill>
                  <a:srgbClr val="FFFFFF"/>
                </a:solidFill>
              </a:rPr>
              <a:t>Beauchamp, T.L. i Childress, J.F. (2019). Principles of Biomedical Ethics. Wyd. 8. Oxford: Oxford University Press.</a:t>
            </a:r>
            <a:endParaRPr sz="800">
              <a:solidFill>
                <a:srgbClr val="FFFFFF"/>
              </a:solidFill>
            </a:endParaRPr>
          </a:p>
          <a:p>
            <a:pPr indent="0" lvl="0" marL="0" rtl="0" algn="l">
              <a:lnSpc>
                <a:spcPct val="115000"/>
              </a:lnSpc>
              <a:spcBef>
                <a:spcPts val="0"/>
              </a:spcBef>
              <a:spcAft>
                <a:spcPts val="0"/>
              </a:spcAft>
              <a:buNone/>
            </a:pPr>
            <a:r>
              <a:rPr lang="en-US" sz="800">
                <a:solidFill>
                  <a:srgbClr val="FFFFFF"/>
                </a:solidFill>
              </a:rPr>
              <a:t>British Journal of Cancer (2023). Trends in Oropharyngeal Cancer Incidence in the UK. Dostępne online (Dostęp: 12 kwietnia 2026).</a:t>
            </a:r>
            <a:endParaRPr sz="800">
              <a:solidFill>
                <a:srgbClr val="FFFFFF"/>
              </a:solidFill>
            </a:endParaRPr>
          </a:p>
          <a:p>
            <a:pPr indent="0" lvl="0" marL="0" rtl="0" algn="l">
              <a:lnSpc>
                <a:spcPct val="115000"/>
              </a:lnSpc>
              <a:spcBef>
                <a:spcPts val="0"/>
              </a:spcBef>
              <a:spcAft>
                <a:spcPts val="0"/>
              </a:spcAft>
              <a:buNone/>
            </a:pPr>
            <a:r>
              <a:rPr lang="en-US" sz="800">
                <a:solidFill>
                  <a:srgbClr val="FFFFFF"/>
                </a:solidFill>
              </a:rPr>
              <a:t>Cancer Research UK (2024). Oropharyngeal cancer: symptoms, diagnosis and statistics. Dostępne online (Dostęp: 12 kwietnia 2026).</a:t>
            </a:r>
            <a:endParaRPr sz="800">
              <a:solidFill>
                <a:srgbClr val="FFFFFF"/>
              </a:solidFill>
            </a:endParaRPr>
          </a:p>
          <a:p>
            <a:pPr indent="0" lvl="0" marL="0" rtl="0" algn="l">
              <a:lnSpc>
                <a:spcPct val="115000"/>
              </a:lnSpc>
              <a:spcBef>
                <a:spcPts val="0"/>
              </a:spcBef>
              <a:spcAft>
                <a:spcPts val="0"/>
              </a:spcAft>
              <a:buNone/>
            </a:pPr>
            <a:r>
              <a:rPr lang="en-US" sz="800">
                <a:solidFill>
                  <a:srgbClr val="FFFFFF"/>
                </a:solidFill>
              </a:rPr>
              <a:t>National Health Service (NHS) (2023). Cancer services and patient-centred care guidelines. National Health Service. Dostępne online (Dostęp: 12 kwietnia 2026).</a:t>
            </a:r>
            <a:endParaRPr sz="800">
              <a:solidFill>
                <a:srgbClr val="FFFFFF"/>
              </a:solidFill>
            </a:endParaRPr>
          </a:p>
          <a:p>
            <a:pPr indent="0" lvl="0" marL="0" rtl="0" algn="l">
              <a:lnSpc>
                <a:spcPct val="115000"/>
              </a:lnSpc>
              <a:spcBef>
                <a:spcPts val="0"/>
              </a:spcBef>
              <a:spcAft>
                <a:spcPts val="0"/>
              </a:spcAft>
              <a:buNone/>
            </a:pPr>
            <a:r>
              <a:rPr lang="en-US" sz="800">
                <a:solidFill>
                  <a:srgbClr val="FFFFFF"/>
                </a:solidFill>
              </a:rPr>
              <a:t>National Health Service (NHS) (2023). Radiotherapy for head and neck cancer: patient guide and clinical protocols. London: NHS England. (Dostęp: 12 kwietnia 2026).</a:t>
            </a:r>
            <a:endParaRPr sz="800">
              <a:solidFill>
                <a:srgbClr val="FFFFFF"/>
              </a:solidFill>
            </a:endParaRPr>
          </a:p>
          <a:p>
            <a:pPr indent="0" lvl="0" marL="0" rtl="0" algn="l">
              <a:lnSpc>
                <a:spcPct val="115000"/>
              </a:lnSpc>
              <a:spcBef>
                <a:spcPts val="0"/>
              </a:spcBef>
              <a:spcAft>
                <a:spcPts val="0"/>
              </a:spcAft>
              <a:buNone/>
            </a:pPr>
            <a:r>
              <a:rPr lang="en-US" sz="800">
                <a:solidFill>
                  <a:srgbClr val="FFFFFF"/>
                </a:solidFill>
              </a:rPr>
              <a:t>National Institute for Health and Care Excellence (NICE) (2016). Cancer of the upper aerodigestive tract: assessment and management in over 16s [NG36]. London: NICE. Dostępne na: https://www.nice.org.uk/guidance/ng36 (Dostęp: 12 kwietnia 2026).</a:t>
            </a:r>
            <a:endParaRPr sz="800">
              <a:solidFill>
                <a:srgbClr val="FFFFFF"/>
              </a:solidFill>
            </a:endParaRPr>
          </a:p>
          <a:p>
            <a:pPr indent="0" lvl="0" marL="0" rtl="0" algn="l">
              <a:spcBef>
                <a:spcPts val="0"/>
              </a:spcBef>
              <a:spcAft>
                <a:spcPts val="0"/>
              </a:spcAft>
              <a:buNone/>
            </a:pPr>
            <a:r>
              <a:t/>
            </a:r>
            <a:endParaRPr sz="2500">
              <a:solidFill>
                <a:srgbClr val="FFFFFF"/>
              </a:solidFill>
            </a:endParaRPr>
          </a:p>
        </p:txBody>
      </p:sp>
      <p:sp>
        <p:nvSpPr>
          <p:cNvPr id="631" name="Google Shape;631;p53"/>
          <p:cNvSpPr txBox="1"/>
          <p:nvPr/>
        </p:nvSpPr>
        <p:spPr>
          <a:xfrm>
            <a:off x="4423105" y="540949"/>
            <a:ext cx="4085700" cy="2637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0"/>
              </a:spcBef>
              <a:spcAft>
                <a:spcPts val="0"/>
              </a:spcAft>
              <a:buNone/>
            </a:pPr>
            <a:r>
              <a:rPr lang="en-US" sz="800">
                <a:solidFill>
                  <a:schemeClr val="dk1"/>
                </a:solidFill>
              </a:rPr>
              <a:t>National Institute for Health and Care Excellence (NICE) (2020). Head and neck cancer: diagnosis and management [NG36]. Dostępne online (Dostęp: 12 kwietnia 2026).</a:t>
            </a:r>
            <a:endParaRPr sz="800">
              <a:solidFill>
                <a:schemeClr val="dk1"/>
              </a:solidFill>
            </a:endParaRPr>
          </a:p>
          <a:p>
            <a:pPr indent="0" lvl="0" marL="0" rtl="0" algn="l">
              <a:lnSpc>
                <a:spcPct val="115000"/>
              </a:lnSpc>
              <a:spcBef>
                <a:spcPts val="0"/>
              </a:spcBef>
              <a:spcAft>
                <a:spcPts val="0"/>
              </a:spcAft>
              <a:buNone/>
            </a:pPr>
            <a:r>
              <a:rPr lang="en-US" sz="800">
                <a:solidFill>
                  <a:schemeClr val="dk1"/>
                </a:solidFill>
              </a:rPr>
              <a:t>National Institute for Health and Care Excellence (NICE) (2021). Nutrition support for adults: oral nutrition support, enteral tube feeding and parenteral nutrition [CG32]. London: NICE. (Dostęp: 12 kwietnia 2026).</a:t>
            </a:r>
            <a:endParaRPr sz="800">
              <a:solidFill>
                <a:schemeClr val="dk1"/>
              </a:solidFill>
            </a:endParaRPr>
          </a:p>
          <a:p>
            <a:pPr indent="0" lvl="0" marL="0" rtl="0" algn="l">
              <a:lnSpc>
                <a:spcPct val="115000"/>
              </a:lnSpc>
              <a:spcBef>
                <a:spcPts val="0"/>
              </a:spcBef>
              <a:spcAft>
                <a:spcPts val="0"/>
              </a:spcAft>
              <a:buNone/>
            </a:pPr>
            <a:r>
              <a:rPr lang="en-US" sz="800">
                <a:solidFill>
                  <a:schemeClr val="dk1"/>
                </a:solidFill>
              </a:rPr>
              <a:t>National Institute for Health and Care Excellence (NICE) (2021). Shared decision making [NG197]. Dostępne online (Dostęp: 12 kwietnia 2026).</a:t>
            </a:r>
            <a:endParaRPr sz="800">
              <a:solidFill>
                <a:schemeClr val="dk1"/>
              </a:solidFill>
            </a:endParaRPr>
          </a:p>
          <a:p>
            <a:pPr indent="0" lvl="0" marL="0" rtl="0" algn="l">
              <a:lnSpc>
                <a:spcPct val="115000"/>
              </a:lnSpc>
              <a:spcBef>
                <a:spcPts val="0"/>
              </a:spcBef>
              <a:spcAft>
                <a:spcPts val="0"/>
              </a:spcAft>
              <a:buNone/>
            </a:pPr>
            <a:r>
              <a:rPr lang="en-US" sz="800">
                <a:solidFill>
                  <a:schemeClr val="dk1"/>
                </a:solidFill>
              </a:rPr>
              <a:t>Public Health England (2022). Cancer incidence and survival statistics. Dostępne online (Dostęp: 12 kwietnia 2026).</a:t>
            </a:r>
            <a:endParaRPr sz="800">
              <a:solidFill>
                <a:schemeClr val="dk1"/>
              </a:solidFill>
            </a:endParaRPr>
          </a:p>
          <a:p>
            <a:pPr indent="0" lvl="0" marL="0" rtl="0" algn="l">
              <a:lnSpc>
                <a:spcPct val="115000"/>
              </a:lnSpc>
              <a:spcBef>
                <a:spcPts val="0"/>
              </a:spcBef>
              <a:spcAft>
                <a:spcPts val="0"/>
              </a:spcAft>
              <a:buNone/>
            </a:pPr>
            <a:r>
              <a:rPr lang="en-US" sz="800">
                <a:solidFill>
                  <a:schemeClr val="dk1"/>
                </a:solidFill>
              </a:rPr>
              <a:t>Tortora, G.J. i Derrickson, B.H. (2021). Principles of Anatomy and Physiology. Wyd. 16. Hoboken: Wiley.</a:t>
            </a:r>
            <a:endParaRPr sz="800">
              <a:solidFill>
                <a:schemeClr val="dk1"/>
              </a:solidFill>
            </a:endParaRPr>
          </a:p>
          <a:p>
            <a:pPr indent="0" lvl="0" marL="0" rtl="0" algn="l">
              <a:lnSpc>
                <a:spcPct val="115000"/>
              </a:lnSpc>
              <a:spcBef>
                <a:spcPts val="0"/>
              </a:spcBef>
              <a:spcAft>
                <a:spcPts val="0"/>
              </a:spcAft>
              <a:buNone/>
            </a:pPr>
            <a:r>
              <a:rPr lang="en-US" sz="800">
                <a:solidFill>
                  <a:schemeClr val="dk1"/>
                </a:solidFill>
              </a:rPr>
              <a:t>World Health Organization (WHO) (2022). Global strategy on oral health: addressing the burden of head and neck cancers. Geneva: World Health Organization. (Dostęp: 12 kwietnia 2026).</a:t>
            </a:r>
            <a:endParaRPr sz="800">
              <a:solidFill>
                <a:schemeClr val="dk1"/>
              </a:solidFill>
            </a:endParaRPr>
          </a:p>
          <a:p>
            <a:pPr indent="0" lvl="0" marL="0" rtl="0" algn="l">
              <a:lnSpc>
                <a:spcPct val="115000"/>
              </a:lnSpc>
              <a:spcBef>
                <a:spcPts val="0"/>
              </a:spcBef>
              <a:spcAft>
                <a:spcPts val="0"/>
              </a:spcAft>
              <a:buNone/>
            </a:pPr>
            <a:r>
              <a:rPr lang="en-US" sz="800">
                <a:solidFill>
                  <a:schemeClr val="dk1"/>
                </a:solidFill>
              </a:rPr>
              <a:t>World Health Organization (WHO) (2023). Palliative care and global cancer standards. Dostępne online (Dostęp: 12 kwietnia 2026).</a:t>
            </a:r>
            <a:endParaRPr sz="800">
              <a:solidFill>
                <a:schemeClr val="dk1"/>
              </a:solidFill>
            </a:endParaRPr>
          </a:p>
        </p:txBody>
      </p:sp>
      <p:sp>
        <p:nvSpPr>
          <p:cNvPr id="632" name="Google Shape;632;p53"/>
          <p:cNvSpPr txBox="1"/>
          <p:nvPr/>
        </p:nvSpPr>
        <p:spPr>
          <a:xfrm>
            <a:off x="3315573" y="0"/>
            <a:ext cx="1791600" cy="5118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US" sz="2100">
                <a:solidFill>
                  <a:srgbClr val="FFFFFF"/>
                </a:solidFill>
              </a:rPr>
              <a:t>References</a:t>
            </a:r>
            <a:endParaRPr sz="2100">
              <a:solidFill>
                <a:srgbClr val="FFFFFF"/>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lidesgo Final Pages">
  <a:themeElements>
    <a:clrScheme name="Simple Light">
      <a:dk1>
        <a:srgbClr val="0E2A47"/>
      </a:dk1>
      <a:lt1>
        <a:srgbClr val="FFFFFF"/>
      </a:lt1>
      <a:dk2>
        <a:srgbClr val="869FB2"/>
      </a:dk2>
      <a:lt2>
        <a:srgbClr val="FFFFFF"/>
      </a:lt2>
      <a:accent1>
        <a:srgbClr val="FFFFFF"/>
      </a:accent1>
      <a:accent2>
        <a:srgbClr val="FFFFFF"/>
      </a:accent2>
      <a:accent3>
        <a:srgbClr val="FFFFFF"/>
      </a:accent3>
      <a:accent4>
        <a:srgbClr val="FFFFFF"/>
      </a:accent4>
      <a:accent5>
        <a:srgbClr val="FFFFFF"/>
      </a:accent5>
      <a:accent6>
        <a:srgbClr val="FFFFFF"/>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Healthcare Entrepreneurship by Slidesgo">
  <a:themeElements>
    <a:clrScheme name="Simple Light">
      <a:dk1>
        <a:srgbClr val="FFFFFF"/>
      </a:dk1>
      <a:lt1>
        <a:srgbClr val="18356D"/>
      </a:lt1>
      <a:dk2>
        <a:srgbClr val="73B7DC"/>
      </a:dk2>
      <a:lt2>
        <a:srgbClr val="2D40AC"/>
      </a:lt2>
      <a:accent1>
        <a:srgbClr val="B1D7EC"/>
      </a:accent1>
      <a:accent2>
        <a:srgbClr val="FFFFFF"/>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name="Healthcare Entrepreneurship by Slidesgo">
  <a:themeElements>
    <a:clrScheme name="Simple Light">
      <a:dk1>
        <a:srgbClr val="FFFFFF"/>
      </a:dk1>
      <a:lt1>
        <a:srgbClr val="18356D"/>
      </a:lt1>
      <a:dk2>
        <a:srgbClr val="73B7DC"/>
      </a:dk2>
      <a:lt2>
        <a:srgbClr val="2D40AC"/>
      </a:lt2>
      <a:accent1>
        <a:srgbClr val="B1D7EC"/>
      </a:accent1>
      <a:accent2>
        <a:srgbClr val="FFFFFF"/>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5.xml><?xml version="1.0" encoding="utf-8"?>
<a:theme xmlns:a="http://schemas.openxmlformats.org/drawingml/2006/main" xmlns:r="http://schemas.openxmlformats.org/officeDocument/2006/relationships" name="Healthcare Entrepreneurship by Slidesgo">
  <a:themeElements>
    <a:clrScheme name="Simple Light">
      <a:dk1>
        <a:srgbClr val="FFFFFF"/>
      </a:dk1>
      <a:lt1>
        <a:srgbClr val="18356D"/>
      </a:lt1>
      <a:dk2>
        <a:srgbClr val="73B7DC"/>
      </a:dk2>
      <a:lt2>
        <a:srgbClr val="2D40AC"/>
      </a:lt2>
      <a:accent1>
        <a:srgbClr val="B1D7EC"/>
      </a:accent1>
      <a:accent2>
        <a:srgbClr val="FFFFFF"/>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