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0" d="100"/>
          <a:sy n="60" d="100"/>
        </p:scale>
        <p:origin x="10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ppy Christiane Prabowo (2437826)" userId="c4b240f8-a173-483d-81e4-b86629e38c25" providerId="ADAL" clId="{F49C166C-2D75-43C3-8E86-EA236F6C06B7}"/>
    <pc:docChg chg="custSel modSld">
      <pc:chgData name="Peppy Christiane Prabowo (2437826)" userId="c4b240f8-a173-483d-81e4-b86629e38c25" providerId="ADAL" clId="{F49C166C-2D75-43C3-8E86-EA236F6C06B7}" dt="2025-11-08T11:07:00.632" v="335" actId="20577"/>
      <pc:docMkLst>
        <pc:docMk/>
      </pc:docMkLst>
      <pc:sldChg chg="modSp mod">
        <pc:chgData name="Peppy Christiane Prabowo (2437826)" userId="c4b240f8-a173-483d-81e4-b86629e38c25" providerId="ADAL" clId="{F49C166C-2D75-43C3-8E86-EA236F6C06B7}" dt="2025-11-08T11:05:16.336" v="320" actId="20577"/>
        <pc:sldMkLst>
          <pc:docMk/>
          <pc:sldMk cId="1748499028" sldId="259"/>
        </pc:sldMkLst>
        <pc:spChg chg="mod">
          <ac:chgData name="Peppy Christiane Prabowo (2437826)" userId="c4b240f8-a173-483d-81e4-b86629e38c25" providerId="ADAL" clId="{F49C166C-2D75-43C3-8E86-EA236F6C06B7}" dt="2025-11-08T11:05:16.336" v="320" actId="20577"/>
          <ac:spMkLst>
            <pc:docMk/>
            <pc:sldMk cId="1748499028" sldId="259"/>
            <ac:spMk id="3" creationId="{F9C1CCB3-874D-5E4A-629C-E7AA4A8AB46C}"/>
          </ac:spMkLst>
        </pc:spChg>
      </pc:sldChg>
      <pc:sldChg chg="modSp mod">
        <pc:chgData name="Peppy Christiane Prabowo (2437826)" userId="c4b240f8-a173-483d-81e4-b86629e38c25" providerId="ADAL" clId="{F49C166C-2D75-43C3-8E86-EA236F6C06B7}" dt="2025-11-08T11:07:00.632" v="335" actId="20577"/>
        <pc:sldMkLst>
          <pc:docMk/>
          <pc:sldMk cId="1424087263" sldId="260"/>
        </pc:sldMkLst>
        <pc:spChg chg="mod">
          <ac:chgData name="Peppy Christiane Prabowo (2437826)" userId="c4b240f8-a173-483d-81e4-b86629e38c25" providerId="ADAL" clId="{F49C166C-2D75-43C3-8E86-EA236F6C06B7}" dt="2025-11-08T11:07:00.632" v="335" actId="20577"/>
          <ac:spMkLst>
            <pc:docMk/>
            <pc:sldMk cId="1424087263" sldId="260"/>
            <ac:spMk id="3" creationId="{E73EC453-8E6E-AAA5-639A-7F2EB8FCDBC5}"/>
          </ac:spMkLst>
        </pc:spChg>
      </pc:sldChg>
    </pc:docChg>
  </pc:docChgLst>
  <pc:docChgLst>
    <pc:chgData name="Peppy Christiane Prabowo (2437826)" userId="c4b240f8-a173-483d-81e4-b86629e38c25" providerId="ADAL" clId="{1B86C57D-CE2A-49C3-873D-3E95EC3A5E0C}"/>
    <pc:docChg chg="undo custSel addSld delSld modSld">
      <pc:chgData name="Peppy Christiane Prabowo (2437826)" userId="c4b240f8-a173-483d-81e4-b86629e38c25" providerId="ADAL" clId="{1B86C57D-CE2A-49C3-873D-3E95EC3A5E0C}" dt="2025-11-09T23:02:42.263" v="6223" actId="27636"/>
      <pc:docMkLst>
        <pc:docMk/>
      </pc:docMkLst>
      <pc:sldChg chg="modSp mod">
        <pc:chgData name="Peppy Christiane Prabowo (2437826)" userId="c4b240f8-a173-483d-81e4-b86629e38c25" providerId="ADAL" clId="{1B86C57D-CE2A-49C3-873D-3E95EC3A5E0C}" dt="2025-11-09T18:45:30.031" v="137" actId="255"/>
        <pc:sldMkLst>
          <pc:docMk/>
          <pc:sldMk cId="2563627717" sldId="256"/>
        </pc:sldMkLst>
        <pc:spChg chg="mod">
          <ac:chgData name="Peppy Christiane Prabowo (2437826)" userId="c4b240f8-a173-483d-81e4-b86629e38c25" providerId="ADAL" clId="{1B86C57D-CE2A-49C3-873D-3E95EC3A5E0C}" dt="2025-11-09T18:45:30.031" v="137" actId="255"/>
          <ac:spMkLst>
            <pc:docMk/>
            <pc:sldMk cId="2563627717" sldId="256"/>
            <ac:spMk id="2" creationId="{13877589-7B87-1810-7D1A-B5A2048E3490}"/>
          </ac:spMkLst>
        </pc:spChg>
      </pc:sldChg>
      <pc:sldChg chg="modSp mod">
        <pc:chgData name="Peppy Christiane Prabowo (2437826)" userId="c4b240f8-a173-483d-81e4-b86629e38c25" providerId="ADAL" clId="{1B86C57D-CE2A-49C3-873D-3E95EC3A5E0C}" dt="2025-11-09T22:39:13.838" v="5278" actId="20577"/>
        <pc:sldMkLst>
          <pc:docMk/>
          <pc:sldMk cId="2897957523" sldId="258"/>
        </pc:sldMkLst>
        <pc:spChg chg="mod">
          <ac:chgData name="Peppy Christiane Prabowo (2437826)" userId="c4b240f8-a173-483d-81e4-b86629e38c25" providerId="ADAL" clId="{1B86C57D-CE2A-49C3-873D-3E95EC3A5E0C}" dt="2025-11-09T22:39:13.838" v="5278" actId="20577"/>
          <ac:spMkLst>
            <pc:docMk/>
            <pc:sldMk cId="2897957523" sldId="258"/>
            <ac:spMk id="3" creationId="{028A8359-438A-7EDF-F235-AE5BAE7FB208}"/>
          </ac:spMkLst>
        </pc:spChg>
      </pc:sldChg>
      <pc:sldChg chg="modSp mod">
        <pc:chgData name="Peppy Christiane Prabowo (2437826)" userId="c4b240f8-a173-483d-81e4-b86629e38c25" providerId="ADAL" clId="{1B86C57D-CE2A-49C3-873D-3E95EC3A5E0C}" dt="2025-11-09T19:33:19.369" v="519" actId="20577"/>
        <pc:sldMkLst>
          <pc:docMk/>
          <pc:sldMk cId="1748499028" sldId="259"/>
        </pc:sldMkLst>
        <pc:spChg chg="mod">
          <ac:chgData name="Peppy Christiane Prabowo (2437826)" userId="c4b240f8-a173-483d-81e4-b86629e38c25" providerId="ADAL" clId="{1B86C57D-CE2A-49C3-873D-3E95EC3A5E0C}" dt="2025-11-09T19:33:19.369" v="519" actId="20577"/>
          <ac:spMkLst>
            <pc:docMk/>
            <pc:sldMk cId="1748499028" sldId="259"/>
            <ac:spMk id="3" creationId="{F9C1CCB3-874D-5E4A-629C-E7AA4A8AB46C}"/>
          </ac:spMkLst>
        </pc:spChg>
      </pc:sldChg>
      <pc:sldChg chg="modSp mod modClrScheme chgLayout">
        <pc:chgData name="Peppy Christiane Prabowo (2437826)" userId="c4b240f8-a173-483d-81e4-b86629e38c25" providerId="ADAL" clId="{1B86C57D-CE2A-49C3-873D-3E95EC3A5E0C}" dt="2025-11-09T19:45:18.660" v="803" actId="255"/>
        <pc:sldMkLst>
          <pc:docMk/>
          <pc:sldMk cId="1424087263" sldId="260"/>
        </pc:sldMkLst>
        <pc:spChg chg="mod ord">
          <ac:chgData name="Peppy Christiane Prabowo (2437826)" userId="c4b240f8-a173-483d-81e4-b86629e38c25" providerId="ADAL" clId="{1B86C57D-CE2A-49C3-873D-3E95EC3A5E0C}" dt="2025-11-09T19:08:16.117" v="262" actId="700"/>
          <ac:spMkLst>
            <pc:docMk/>
            <pc:sldMk cId="1424087263" sldId="260"/>
            <ac:spMk id="2" creationId="{3DD839E5-539A-6BA2-F020-0AEF28846AB2}"/>
          </ac:spMkLst>
        </pc:spChg>
        <pc:spChg chg="mod ord">
          <ac:chgData name="Peppy Christiane Prabowo (2437826)" userId="c4b240f8-a173-483d-81e4-b86629e38c25" providerId="ADAL" clId="{1B86C57D-CE2A-49C3-873D-3E95EC3A5E0C}" dt="2025-11-09T19:45:18.660" v="803" actId="255"/>
          <ac:spMkLst>
            <pc:docMk/>
            <pc:sldMk cId="1424087263" sldId="260"/>
            <ac:spMk id="3" creationId="{E73EC453-8E6E-AAA5-639A-7F2EB8FCDBC5}"/>
          </ac:spMkLst>
        </pc:spChg>
      </pc:sldChg>
      <pc:sldChg chg="addSp delSp modSp add del mod">
        <pc:chgData name="Peppy Christiane Prabowo (2437826)" userId="c4b240f8-a173-483d-81e4-b86629e38c25" providerId="ADAL" clId="{1B86C57D-CE2A-49C3-873D-3E95EC3A5E0C}" dt="2025-11-09T20:22:51.788" v="1048" actId="12"/>
        <pc:sldMkLst>
          <pc:docMk/>
          <pc:sldMk cId="1382716628" sldId="262"/>
        </pc:sldMkLst>
        <pc:spChg chg="mod">
          <ac:chgData name="Peppy Christiane Prabowo (2437826)" userId="c4b240f8-a173-483d-81e4-b86629e38c25" providerId="ADAL" clId="{1B86C57D-CE2A-49C3-873D-3E95EC3A5E0C}" dt="2025-11-09T20:21:20.761" v="1044" actId="14100"/>
          <ac:spMkLst>
            <pc:docMk/>
            <pc:sldMk cId="1382716628" sldId="262"/>
            <ac:spMk id="2" creationId="{536300BE-D96C-22F6-553D-690EEFFC5D51}"/>
          </ac:spMkLst>
        </pc:spChg>
        <pc:spChg chg="mod">
          <ac:chgData name="Peppy Christiane Prabowo (2437826)" userId="c4b240f8-a173-483d-81e4-b86629e38c25" providerId="ADAL" clId="{1B86C57D-CE2A-49C3-873D-3E95EC3A5E0C}" dt="2025-11-09T20:22:51.788" v="1048" actId="12"/>
          <ac:spMkLst>
            <pc:docMk/>
            <pc:sldMk cId="1382716628" sldId="262"/>
            <ac:spMk id="3" creationId="{87B96C4E-C633-AD44-2B5D-616D8D99EE4D}"/>
          </ac:spMkLst>
        </pc:spChg>
        <pc:spChg chg="add del mod">
          <ac:chgData name="Peppy Christiane Prabowo (2437826)" userId="c4b240f8-a173-483d-81e4-b86629e38c25" providerId="ADAL" clId="{1B86C57D-CE2A-49C3-873D-3E95EC3A5E0C}" dt="2025-11-09T20:21:26.949" v="1045" actId="21"/>
          <ac:spMkLst>
            <pc:docMk/>
            <pc:sldMk cId="1382716628" sldId="262"/>
            <ac:spMk id="4" creationId="{90B2AA42-F118-7F72-DB77-186B3C500290}"/>
          </ac:spMkLst>
        </pc:spChg>
      </pc:sldChg>
      <pc:sldChg chg="addSp delSp modSp mod">
        <pc:chgData name="Peppy Christiane Prabowo (2437826)" userId="c4b240f8-a173-483d-81e4-b86629e38c25" providerId="ADAL" clId="{1B86C57D-CE2A-49C3-873D-3E95EC3A5E0C}" dt="2025-11-09T22:11:35.546" v="3718" actId="20577"/>
        <pc:sldMkLst>
          <pc:docMk/>
          <pc:sldMk cId="3970473306" sldId="264"/>
        </pc:sldMkLst>
        <pc:spChg chg="add del mod">
          <ac:chgData name="Peppy Christiane Prabowo (2437826)" userId="c4b240f8-a173-483d-81e4-b86629e38c25" providerId="ADAL" clId="{1B86C57D-CE2A-49C3-873D-3E95EC3A5E0C}" dt="2025-11-09T22:11:35.546" v="3718" actId="20577"/>
          <ac:spMkLst>
            <pc:docMk/>
            <pc:sldMk cId="3970473306" sldId="264"/>
            <ac:spMk id="3" creationId="{4A53051C-8483-F6FD-7AB5-FC885653EC99}"/>
          </ac:spMkLst>
        </pc:spChg>
        <pc:spChg chg="add del mod">
          <ac:chgData name="Peppy Christiane Prabowo (2437826)" userId="c4b240f8-a173-483d-81e4-b86629e38c25" providerId="ADAL" clId="{1B86C57D-CE2A-49C3-873D-3E95EC3A5E0C}" dt="2025-11-09T21:38:18.627" v="2527" actId="478"/>
          <ac:spMkLst>
            <pc:docMk/>
            <pc:sldMk cId="3970473306" sldId="264"/>
            <ac:spMk id="5" creationId="{7E604411-2DF2-D2B8-38EB-5AFB3C668907}"/>
          </ac:spMkLst>
        </pc:spChg>
      </pc:sldChg>
      <pc:sldChg chg="modSp mod">
        <pc:chgData name="Peppy Christiane Prabowo (2437826)" userId="c4b240f8-a173-483d-81e4-b86629e38c25" providerId="ADAL" clId="{1B86C57D-CE2A-49C3-873D-3E95EC3A5E0C}" dt="2025-11-09T23:02:42.263" v="6223" actId="27636"/>
        <pc:sldMkLst>
          <pc:docMk/>
          <pc:sldMk cId="359125969" sldId="265"/>
        </pc:sldMkLst>
        <pc:spChg chg="mod">
          <ac:chgData name="Peppy Christiane Prabowo (2437826)" userId="c4b240f8-a173-483d-81e4-b86629e38c25" providerId="ADAL" clId="{1B86C57D-CE2A-49C3-873D-3E95EC3A5E0C}" dt="2025-11-09T23:02:42.263" v="6223" actId="27636"/>
          <ac:spMkLst>
            <pc:docMk/>
            <pc:sldMk cId="359125969" sldId="265"/>
            <ac:spMk id="3" creationId="{5F8D0C3B-0DFC-3E5A-28D7-AC7CD95B6A10}"/>
          </ac:spMkLst>
        </pc:spChg>
      </pc:sldChg>
      <pc:sldChg chg="modSp mod">
        <pc:chgData name="Peppy Christiane Prabowo (2437826)" userId="c4b240f8-a173-483d-81e4-b86629e38c25" providerId="ADAL" clId="{1B86C57D-CE2A-49C3-873D-3E95EC3A5E0C}" dt="2025-11-09T20:32:09.520" v="1478" actId="20577"/>
        <pc:sldMkLst>
          <pc:docMk/>
          <pc:sldMk cId="1917974163" sldId="267"/>
        </pc:sldMkLst>
        <pc:spChg chg="mod">
          <ac:chgData name="Peppy Christiane Prabowo (2437826)" userId="c4b240f8-a173-483d-81e4-b86629e38c25" providerId="ADAL" clId="{1B86C57D-CE2A-49C3-873D-3E95EC3A5E0C}" dt="2025-11-09T20:16:14.447" v="1026" actId="14100"/>
          <ac:spMkLst>
            <pc:docMk/>
            <pc:sldMk cId="1917974163" sldId="267"/>
            <ac:spMk id="2" creationId="{631727AA-2A4B-7459-64F6-8CB68974F0E3}"/>
          </ac:spMkLst>
        </pc:spChg>
        <pc:spChg chg="mod">
          <ac:chgData name="Peppy Christiane Prabowo (2437826)" userId="c4b240f8-a173-483d-81e4-b86629e38c25" providerId="ADAL" clId="{1B86C57D-CE2A-49C3-873D-3E95EC3A5E0C}" dt="2025-11-09T20:32:09.520" v="1478" actId="20577"/>
          <ac:spMkLst>
            <pc:docMk/>
            <pc:sldMk cId="1917974163" sldId="267"/>
            <ac:spMk id="3" creationId="{C71705AF-A114-46D3-808C-4A69D3AE5A69}"/>
          </ac:spMkLst>
        </pc:spChg>
      </pc:sldChg>
      <pc:sldChg chg="addSp delSp modSp mod">
        <pc:chgData name="Peppy Christiane Prabowo (2437826)" userId="c4b240f8-a173-483d-81e4-b86629e38c25" providerId="ADAL" clId="{1B86C57D-CE2A-49C3-873D-3E95EC3A5E0C}" dt="2025-11-09T21:36:39.115" v="2516" actId="478"/>
        <pc:sldMkLst>
          <pc:docMk/>
          <pc:sldMk cId="3645478630" sldId="268"/>
        </pc:sldMkLst>
        <pc:spChg chg="mod">
          <ac:chgData name="Peppy Christiane Prabowo (2437826)" userId="c4b240f8-a173-483d-81e4-b86629e38c25" providerId="ADAL" clId="{1B86C57D-CE2A-49C3-873D-3E95EC3A5E0C}" dt="2025-11-09T21:29:06.013" v="2347" actId="14100"/>
          <ac:spMkLst>
            <pc:docMk/>
            <pc:sldMk cId="3645478630" sldId="268"/>
            <ac:spMk id="3" creationId="{6ED3E622-CB09-1362-15C9-BF616871B4C4}"/>
          </ac:spMkLst>
        </pc:spChg>
        <pc:spChg chg="add del mod">
          <ac:chgData name="Peppy Christiane Prabowo (2437826)" userId="c4b240f8-a173-483d-81e4-b86629e38c25" providerId="ADAL" clId="{1B86C57D-CE2A-49C3-873D-3E95EC3A5E0C}" dt="2025-11-09T20:42:21.770" v="1637" actId="1191"/>
          <ac:spMkLst>
            <pc:docMk/>
            <pc:sldMk cId="3645478630" sldId="268"/>
            <ac:spMk id="4" creationId="{74D7876F-9FA2-E3F1-181E-51A397D65413}"/>
          </ac:spMkLst>
        </pc:spChg>
        <pc:spChg chg="add del">
          <ac:chgData name="Peppy Christiane Prabowo (2437826)" userId="c4b240f8-a173-483d-81e4-b86629e38c25" providerId="ADAL" clId="{1B86C57D-CE2A-49C3-873D-3E95EC3A5E0C}" dt="2025-11-09T20:42:15.467" v="1631" actId="139"/>
          <ac:spMkLst>
            <pc:docMk/>
            <pc:sldMk cId="3645478630" sldId="268"/>
            <ac:spMk id="5" creationId="{7964E970-84C6-AA18-29B0-8B8D5BFAEB54}"/>
          </ac:spMkLst>
        </pc:spChg>
        <pc:spChg chg="add del mod">
          <ac:chgData name="Peppy Christiane Prabowo (2437826)" userId="c4b240f8-a173-483d-81e4-b86629e38c25" providerId="ADAL" clId="{1B86C57D-CE2A-49C3-873D-3E95EC3A5E0C}" dt="2025-11-09T20:42:54.457" v="1659" actId="139"/>
          <ac:spMkLst>
            <pc:docMk/>
            <pc:sldMk cId="3645478630" sldId="268"/>
            <ac:spMk id="6" creationId="{5E1BE2B8-5D22-5A64-0D63-0AD6F39AEF9E}"/>
          </ac:spMkLst>
        </pc:spChg>
        <pc:spChg chg="add mod">
          <ac:chgData name="Peppy Christiane Prabowo (2437826)" userId="c4b240f8-a173-483d-81e4-b86629e38c25" providerId="ADAL" clId="{1B86C57D-CE2A-49C3-873D-3E95EC3A5E0C}" dt="2025-11-09T20:46:30.912" v="1698" actId="1076"/>
          <ac:spMkLst>
            <pc:docMk/>
            <pc:sldMk cId="3645478630" sldId="268"/>
            <ac:spMk id="8" creationId="{45C994BD-9950-57BC-F874-6CCCFFE479D5}"/>
          </ac:spMkLst>
        </pc:spChg>
        <pc:spChg chg="add del">
          <ac:chgData name="Peppy Christiane Prabowo (2437826)" userId="c4b240f8-a173-483d-81e4-b86629e38c25" providerId="ADAL" clId="{1B86C57D-CE2A-49C3-873D-3E95EC3A5E0C}" dt="2025-11-09T20:43:59.151" v="1682" actId="139"/>
          <ac:spMkLst>
            <pc:docMk/>
            <pc:sldMk cId="3645478630" sldId="268"/>
            <ac:spMk id="9" creationId="{D94E4C27-7065-3FBE-15C7-2BBF9E3D3794}"/>
          </ac:spMkLst>
        </pc:spChg>
        <pc:spChg chg="add mod">
          <ac:chgData name="Peppy Christiane Prabowo (2437826)" userId="c4b240f8-a173-483d-81e4-b86629e38c25" providerId="ADAL" clId="{1B86C57D-CE2A-49C3-873D-3E95EC3A5E0C}" dt="2025-11-09T20:52:12.056" v="1742" actId="14100"/>
          <ac:spMkLst>
            <pc:docMk/>
            <pc:sldMk cId="3645478630" sldId="268"/>
            <ac:spMk id="10" creationId="{39956FA0-C355-F864-1648-98115B14039B}"/>
          </ac:spMkLst>
        </pc:spChg>
        <pc:spChg chg="add mod">
          <ac:chgData name="Peppy Christiane Prabowo (2437826)" userId="c4b240f8-a173-483d-81e4-b86629e38c25" providerId="ADAL" clId="{1B86C57D-CE2A-49C3-873D-3E95EC3A5E0C}" dt="2025-11-09T21:07:18.798" v="1937" actId="113"/>
          <ac:spMkLst>
            <pc:docMk/>
            <pc:sldMk cId="3645478630" sldId="268"/>
            <ac:spMk id="20" creationId="{5EDD45EE-B780-E608-1E0B-495E5E01256C}"/>
          </ac:spMkLst>
        </pc:spChg>
        <pc:spChg chg="add mod">
          <ac:chgData name="Peppy Christiane Prabowo (2437826)" userId="c4b240f8-a173-483d-81e4-b86629e38c25" providerId="ADAL" clId="{1B86C57D-CE2A-49C3-873D-3E95EC3A5E0C}" dt="2025-11-09T20:58:55.109" v="1831" actId="1076"/>
          <ac:spMkLst>
            <pc:docMk/>
            <pc:sldMk cId="3645478630" sldId="268"/>
            <ac:spMk id="22" creationId="{915ADD4D-7185-EE5D-D131-BC9A48BEF850}"/>
          </ac:spMkLst>
        </pc:spChg>
        <pc:spChg chg="add mod">
          <ac:chgData name="Peppy Christiane Prabowo (2437826)" userId="c4b240f8-a173-483d-81e4-b86629e38c25" providerId="ADAL" clId="{1B86C57D-CE2A-49C3-873D-3E95EC3A5E0C}" dt="2025-11-09T21:04:59.350" v="1892" actId="14100"/>
          <ac:spMkLst>
            <pc:docMk/>
            <pc:sldMk cId="3645478630" sldId="268"/>
            <ac:spMk id="23" creationId="{B45C64D5-BA0D-C5C9-52E4-13F50AA2208E}"/>
          </ac:spMkLst>
        </pc:spChg>
        <pc:spChg chg="add del">
          <ac:chgData name="Peppy Christiane Prabowo (2437826)" userId="c4b240f8-a173-483d-81e4-b86629e38c25" providerId="ADAL" clId="{1B86C57D-CE2A-49C3-873D-3E95EC3A5E0C}" dt="2025-11-09T21:04:54.982" v="1891" actId="14264"/>
          <ac:spMkLst>
            <pc:docMk/>
            <pc:sldMk cId="3645478630" sldId="268"/>
            <ac:spMk id="30" creationId="{C3B7C59E-CA76-47CB-A0B3-8E58D06206B8}"/>
          </ac:spMkLst>
        </pc:spChg>
        <pc:spChg chg="add mod">
          <ac:chgData name="Peppy Christiane Prabowo (2437826)" userId="c4b240f8-a173-483d-81e4-b86629e38c25" providerId="ADAL" clId="{1B86C57D-CE2A-49C3-873D-3E95EC3A5E0C}" dt="2025-11-09T21:07:29.571" v="1939" actId="20577"/>
          <ac:spMkLst>
            <pc:docMk/>
            <pc:sldMk cId="3645478630" sldId="268"/>
            <ac:spMk id="41" creationId="{128885A1-49CA-D21D-061A-7D9A8EE55DD3}"/>
          </ac:spMkLst>
        </pc:spChg>
        <pc:spChg chg="add mod">
          <ac:chgData name="Peppy Christiane Prabowo (2437826)" userId="c4b240f8-a173-483d-81e4-b86629e38c25" providerId="ADAL" clId="{1B86C57D-CE2A-49C3-873D-3E95EC3A5E0C}" dt="2025-11-09T20:46:48.502" v="1701" actId="14100"/>
          <ac:spMkLst>
            <pc:docMk/>
            <pc:sldMk cId="3645478630" sldId="268"/>
            <ac:spMk id="45" creationId="{CC9FADA5-B01E-FD7D-EDDD-A4CC78514A62}"/>
          </ac:spMkLst>
        </pc:spChg>
        <pc:spChg chg="add mod">
          <ac:chgData name="Peppy Christiane Prabowo (2437826)" userId="c4b240f8-a173-483d-81e4-b86629e38c25" providerId="ADAL" clId="{1B86C57D-CE2A-49C3-873D-3E95EC3A5E0C}" dt="2025-11-09T20:46:53.846" v="1702" actId="14100"/>
          <ac:spMkLst>
            <pc:docMk/>
            <pc:sldMk cId="3645478630" sldId="268"/>
            <ac:spMk id="46" creationId="{609FE289-C357-0F79-3FF6-685B90933CCF}"/>
          </ac:spMkLst>
        </pc:spChg>
        <pc:spChg chg="add mod">
          <ac:chgData name="Peppy Christiane Prabowo (2437826)" userId="c4b240f8-a173-483d-81e4-b86629e38c25" providerId="ADAL" clId="{1B86C57D-CE2A-49C3-873D-3E95EC3A5E0C}" dt="2025-11-09T18:56:38.859" v="230" actId="1076"/>
          <ac:spMkLst>
            <pc:docMk/>
            <pc:sldMk cId="3645478630" sldId="268"/>
            <ac:spMk id="47" creationId="{46FBAD9A-A2FC-5978-EE0C-CE828E053B2A}"/>
          </ac:spMkLst>
        </pc:spChg>
        <pc:spChg chg="add mod">
          <ac:chgData name="Peppy Christiane Prabowo (2437826)" userId="c4b240f8-a173-483d-81e4-b86629e38c25" providerId="ADAL" clId="{1B86C57D-CE2A-49C3-873D-3E95EC3A5E0C}" dt="2025-11-09T21:28:57.217" v="2345" actId="1076"/>
          <ac:spMkLst>
            <pc:docMk/>
            <pc:sldMk cId="3645478630" sldId="268"/>
            <ac:spMk id="61" creationId="{6A83AA71-72A2-4A47-4C9B-842458FAC79E}"/>
          </ac:spMkLst>
        </pc:spChg>
        <pc:spChg chg="add mod">
          <ac:chgData name="Peppy Christiane Prabowo (2437826)" userId="c4b240f8-a173-483d-81e4-b86629e38c25" providerId="ADAL" clId="{1B86C57D-CE2A-49C3-873D-3E95EC3A5E0C}" dt="2025-11-09T21:13:10.356" v="2053" actId="1076"/>
          <ac:spMkLst>
            <pc:docMk/>
            <pc:sldMk cId="3645478630" sldId="268"/>
            <ac:spMk id="62" creationId="{9045964B-3216-1CB3-D1F6-18001EA3685B}"/>
          </ac:spMkLst>
        </pc:spChg>
        <pc:spChg chg="add del mod">
          <ac:chgData name="Peppy Christiane Prabowo (2437826)" userId="c4b240f8-a173-483d-81e4-b86629e38c25" providerId="ADAL" clId="{1B86C57D-CE2A-49C3-873D-3E95EC3A5E0C}" dt="2025-11-09T21:36:39.115" v="2516" actId="478"/>
          <ac:spMkLst>
            <pc:docMk/>
            <pc:sldMk cId="3645478630" sldId="268"/>
            <ac:spMk id="68" creationId="{45F56D32-CB6D-8B22-E325-A20439A6DB60}"/>
          </ac:spMkLst>
        </pc:spChg>
        <pc:spChg chg="add mod">
          <ac:chgData name="Peppy Christiane Prabowo (2437826)" userId="c4b240f8-a173-483d-81e4-b86629e38c25" providerId="ADAL" clId="{1B86C57D-CE2A-49C3-873D-3E95EC3A5E0C}" dt="2025-11-09T21:16:50.349" v="2114" actId="1076"/>
          <ac:spMkLst>
            <pc:docMk/>
            <pc:sldMk cId="3645478630" sldId="268"/>
            <ac:spMk id="69" creationId="{8759412F-978D-7453-DA0A-BBD4D77E0569}"/>
          </ac:spMkLst>
        </pc:spChg>
        <pc:spChg chg="add mod">
          <ac:chgData name="Peppy Christiane Prabowo (2437826)" userId="c4b240f8-a173-483d-81e4-b86629e38c25" providerId="ADAL" clId="{1B86C57D-CE2A-49C3-873D-3E95EC3A5E0C}" dt="2025-11-09T21:19:32.131" v="2144" actId="1076"/>
          <ac:spMkLst>
            <pc:docMk/>
            <pc:sldMk cId="3645478630" sldId="268"/>
            <ac:spMk id="70" creationId="{CD4FF302-EE1E-D359-B4B4-9D667EDF97EC}"/>
          </ac:spMkLst>
        </pc:spChg>
        <pc:spChg chg="add mod">
          <ac:chgData name="Peppy Christiane Prabowo (2437826)" userId="c4b240f8-a173-483d-81e4-b86629e38c25" providerId="ADAL" clId="{1B86C57D-CE2A-49C3-873D-3E95EC3A5E0C}" dt="2025-11-09T21:25:05.466" v="2227" actId="1076"/>
          <ac:spMkLst>
            <pc:docMk/>
            <pc:sldMk cId="3645478630" sldId="268"/>
            <ac:spMk id="122" creationId="{66BF1313-262A-E953-1E95-DA58A98349B5}"/>
          </ac:spMkLst>
        </pc:spChg>
        <pc:spChg chg="add mod">
          <ac:chgData name="Peppy Christiane Prabowo (2437826)" userId="c4b240f8-a173-483d-81e4-b86629e38c25" providerId="ADAL" clId="{1B86C57D-CE2A-49C3-873D-3E95EC3A5E0C}" dt="2025-11-09T21:25:45.915" v="2232" actId="1076"/>
          <ac:spMkLst>
            <pc:docMk/>
            <pc:sldMk cId="3645478630" sldId="268"/>
            <ac:spMk id="123" creationId="{95955193-43F7-301A-1157-57094578DE0B}"/>
          </ac:spMkLst>
        </pc:spChg>
        <pc:spChg chg="add mod">
          <ac:chgData name="Peppy Christiane Prabowo (2437826)" userId="c4b240f8-a173-483d-81e4-b86629e38c25" providerId="ADAL" clId="{1B86C57D-CE2A-49C3-873D-3E95EC3A5E0C}" dt="2025-11-09T21:27:18.903" v="2294" actId="1076"/>
          <ac:spMkLst>
            <pc:docMk/>
            <pc:sldMk cId="3645478630" sldId="268"/>
            <ac:spMk id="124" creationId="{6913F67C-F743-7FE0-574C-C0BE3DA15159}"/>
          </ac:spMkLst>
        </pc:spChg>
        <pc:spChg chg="add mod">
          <ac:chgData name="Peppy Christiane Prabowo (2437826)" userId="c4b240f8-a173-483d-81e4-b86629e38c25" providerId="ADAL" clId="{1B86C57D-CE2A-49C3-873D-3E95EC3A5E0C}" dt="2025-11-09T21:28:51.257" v="2343" actId="1076"/>
          <ac:spMkLst>
            <pc:docMk/>
            <pc:sldMk cId="3645478630" sldId="268"/>
            <ac:spMk id="125" creationId="{BF00698A-26AC-1BA9-F4F9-DDA0EC77834D}"/>
          </ac:spMkLst>
        </pc:spChg>
        <pc:spChg chg="add mod">
          <ac:chgData name="Peppy Christiane Prabowo (2437826)" userId="c4b240f8-a173-483d-81e4-b86629e38c25" providerId="ADAL" clId="{1B86C57D-CE2A-49C3-873D-3E95EC3A5E0C}" dt="2025-11-09T21:32:13.108" v="2384" actId="1076"/>
          <ac:spMkLst>
            <pc:docMk/>
            <pc:sldMk cId="3645478630" sldId="268"/>
            <ac:spMk id="129" creationId="{05DCF228-7B9F-908E-08BC-2B107045DBEB}"/>
          </ac:spMkLst>
        </pc:spChg>
        <pc:spChg chg="add mod">
          <ac:chgData name="Peppy Christiane Prabowo (2437826)" userId="c4b240f8-a173-483d-81e4-b86629e38c25" providerId="ADAL" clId="{1B86C57D-CE2A-49C3-873D-3E95EC3A5E0C}" dt="2025-11-09T21:36:35.302" v="2515" actId="1076"/>
          <ac:spMkLst>
            <pc:docMk/>
            <pc:sldMk cId="3645478630" sldId="268"/>
            <ac:spMk id="130" creationId="{EC970239-272D-3780-8B49-26E00B788130}"/>
          </ac:spMkLst>
        </pc:spChg>
        <pc:cxnChg chg="add del mod">
          <ac:chgData name="Peppy Christiane Prabowo (2437826)" userId="c4b240f8-a173-483d-81e4-b86629e38c25" providerId="ADAL" clId="{1B86C57D-CE2A-49C3-873D-3E95EC3A5E0C}" dt="2025-11-09T18:49:48.848" v="145" actId="1042"/>
          <ac:cxnSpMkLst>
            <pc:docMk/>
            <pc:sldMk cId="3645478630" sldId="268"/>
            <ac:cxnSpMk id="4" creationId="{9CDC8A00-80B1-2B4D-1D03-14FDDD7E5DAC}"/>
          </ac:cxnSpMkLst>
        </pc:cxnChg>
        <pc:cxnChg chg="add mod">
          <ac:chgData name="Peppy Christiane Prabowo (2437826)" userId="c4b240f8-a173-483d-81e4-b86629e38c25" providerId="ADAL" clId="{1B86C57D-CE2A-49C3-873D-3E95EC3A5E0C}" dt="2025-11-09T18:50:20.538" v="153" actId="14100"/>
          <ac:cxnSpMkLst>
            <pc:docMk/>
            <pc:sldMk cId="3645478630" sldId="268"/>
            <ac:cxnSpMk id="7" creationId="{AB5DB9E5-9255-2103-3E55-B6208C45829F}"/>
          </ac:cxnSpMkLst>
        </pc:cxnChg>
        <pc:cxnChg chg="add del mod">
          <ac:chgData name="Peppy Christiane Prabowo (2437826)" userId="c4b240f8-a173-483d-81e4-b86629e38c25" providerId="ADAL" clId="{1B86C57D-CE2A-49C3-873D-3E95EC3A5E0C}" dt="2025-11-09T20:52:11.718" v="1741" actId="1042"/>
          <ac:cxnSpMkLst>
            <pc:docMk/>
            <pc:sldMk cId="3645478630" sldId="268"/>
            <ac:cxnSpMk id="11" creationId="{10D6216F-802A-7D21-20AC-139146629CF1}"/>
          </ac:cxnSpMkLst>
        </pc:cxnChg>
        <pc:cxnChg chg="add mod">
          <ac:chgData name="Peppy Christiane Prabowo (2437826)" userId="c4b240f8-a173-483d-81e4-b86629e38c25" providerId="ADAL" clId="{1B86C57D-CE2A-49C3-873D-3E95EC3A5E0C}" dt="2025-11-09T18:51:45.852" v="172" actId="14100"/>
          <ac:cxnSpMkLst>
            <pc:docMk/>
            <pc:sldMk cId="3645478630" sldId="268"/>
            <ac:cxnSpMk id="15" creationId="{F75DE263-274A-AC15-C75E-EF82E94E556A}"/>
          </ac:cxnSpMkLst>
        </pc:cxnChg>
        <pc:cxnChg chg="add mod">
          <ac:chgData name="Peppy Christiane Prabowo (2437826)" userId="c4b240f8-a173-483d-81e4-b86629e38c25" providerId="ADAL" clId="{1B86C57D-CE2A-49C3-873D-3E95EC3A5E0C}" dt="2025-11-09T18:52:02.510" v="175" actId="14100"/>
          <ac:cxnSpMkLst>
            <pc:docMk/>
            <pc:sldMk cId="3645478630" sldId="268"/>
            <ac:cxnSpMk id="21" creationId="{E91B46AF-E91A-B942-8300-7D0B734041F0}"/>
          </ac:cxnSpMkLst>
        </pc:cxnChg>
        <pc:cxnChg chg="add mod">
          <ac:chgData name="Peppy Christiane Prabowo (2437826)" userId="c4b240f8-a173-483d-81e4-b86629e38c25" providerId="ADAL" clId="{1B86C57D-CE2A-49C3-873D-3E95EC3A5E0C}" dt="2025-11-09T21:21:16.006" v="2170" actId="14100"/>
          <ac:cxnSpMkLst>
            <pc:docMk/>
            <pc:sldMk cId="3645478630" sldId="268"/>
            <ac:cxnSpMk id="24" creationId="{94B87707-72E3-C24A-4641-97DC05EA0F33}"/>
          </ac:cxnSpMkLst>
        </pc:cxnChg>
        <pc:cxnChg chg="add mod">
          <ac:chgData name="Peppy Christiane Prabowo (2437826)" userId="c4b240f8-a173-483d-81e4-b86629e38c25" providerId="ADAL" clId="{1B86C57D-CE2A-49C3-873D-3E95EC3A5E0C}" dt="2025-11-09T21:04:22.664" v="1888" actId="14100"/>
          <ac:cxnSpMkLst>
            <pc:docMk/>
            <pc:sldMk cId="3645478630" sldId="268"/>
            <ac:cxnSpMk id="25" creationId="{C8814E8C-89EC-754D-C1CB-9DF540DD9905}"/>
          </ac:cxnSpMkLst>
        </pc:cxnChg>
        <pc:cxnChg chg="add mod">
          <ac:chgData name="Peppy Christiane Prabowo (2437826)" userId="c4b240f8-a173-483d-81e4-b86629e38c25" providerId="ADAL" clId="{1B86C57D-CE2A-49C3-873D-3E95EC3A5E0C}" dt="2025-11-09T21:05:27.539" v="1901" actId="14100"/>
          <ac:cxnSpMkLst>
            <pc:docMk/>
            <pc:sldMk cId="3645478630" sldId="268"/>
            <ac:cxnSpMk id="31" creationId="{D06FD46D-2818-1A40-7F46-7164FE23D870}"/>
          </ac:cxnSpMkLst>
        </pc:cxnChg>
        <pc:cxnChg chg="add mod">
          <ac:chgData name="Peppy Christiane Prabowo (2437826)" userId="c4b240f8-a173-483d-81e4-b86629e38c25" providerId="ADAL" clId="{1B86C57D-CE2A-49C3-873D-3E95EC3A5E0C}" dt="2025-11-09T21:29:32.924" v="2350" actId="14100"/>
          <ac:cxnSpMkLst>
            <pc:docMk/>
            <pc:sldMk cId="3645478630" sldId="268"/>
            <ac:cxnSpMk id="35" creationId="{0D452CD5-25FD-1093-DF5E-0A8111494A0F}"/>
          </ac:cxnSpMkLst>
        </pc:cxnChg>
        <pc:cxnChg chg="add del">
          <ac:chgData name="Peppy Christiane Prabowo (2437826)" userId="c4b240f8-a173-483d-81e4-b86629e38c25" providerId="ADAL" clId="{1B86C57D-CE2A-49C3-873D-3E95EC3A5E0C}" dt="2025-11-09T21:08:02.163" v="1943" actId="2640"/>
          <ac:cxnSpMkLst>
            <pc:docMk/>
            <pc:sldMk cId="3645478630" sldId="268"/>
            <ac:cxnSpMk id="42" creationId="{98E06EF0-99E2-68ED-B3C9-98240259C8DD}"/>
          </ac:cxnSpMkLst>
        </pc:cxnChg>
        <pc:cxnChg chg="add mod">
          <ac:chgData name="Peppy Christiane Prabowo (2437826)" userId="c4b240f8-a173-483d-81e4-b86629e38c25" providerId="ADAL" clId="{1B86C57D-CE2A-49C3-873D-3E95EC3A5E0C}" dt="2025-11-09T21:09:02.318" v="1959" actId="14100"/>
          <ac:cxnSpMkLst>
            <pc:docMk/>
            <pc:sldMk cId="3645478630" sldId="268"/>
            <ac:cxnSpMk id="43" creationId="{86AEE297-BC81-3B15-431C-C50DCB39F93F}"/>
          </ac:cxnSpMkLst>
        </pc:cxnChg>
        <pc:cxnChg chg="add mod">
          <ac:chgData name="Peppy Christiane Prabowo (2437826)" userId="c4b240f8-a173-483d-81e4-b86629e38c25" providerId="ADAL" clId="{1B86C57D-CE2A-49C3-873D-3E95EC3A5E0C}" dt="2025-11-09T21:08:54.238" v="1958" actId="14100"/>
          <ac:cxnSpMkLst>
            <pc:docMk/>
            <pc:sldMk cId="3645478630" sldId="268"/>
            <ac:cxnSpMk id="55" creationId="{06711462-5507-F4DA-AFE8-FF35A1EF54DE}"/>
          </ac:cxnSpMkLst>
        </pc:cxnChg>
        <pc:cxnChg chg="add mod">
          <ac:chgData name="Peppy Christiane Prabowo (2437826)" userId="c4b240f8-a173-483d-81e4-b86629e38c25" providerId="ADAL" clId="{1B86C57D-CE2A-49C3-873D-3E95EC3A5E0C}" dt="2025-11-09T21:13:46.389" v="2059" actId="14100"/>
          <ac:cxnSpMkLst>
            <pc:docMk/>
            <pc:sldMk cId="3645478630" sldId="268"/>
            <ac:cxnSpMk id="63" creationId="{933A2A42-E1FD-0E21-83F5-99C6CA623348}"/>
          </ac:cxnSpMkLst>
        </pc:cxnChg>
        <pc:cxnChg chg="add mod">
          <ac:chgData name="Peppy Christiane Prabowo (2437826)" userId="c4b240f8-a173-483d-81e4-b86629e38c25" providerId="ADAL" clId="{1B86C57D-CE2A-49C3-873D-3E95EC3A5E0C}" dt="2025-11-09T21:23:30.844" v="2200" actId="14100"/>
          <ac:cxnSpMkLst>
            <pc:docMk/>
            <pc:sldMk cId="3645478630" sldId="268"/>
            <ac:cxnSpMk id="71" creationId="{DAAE09BE-3F99-0C8B-15D7-45BD7AFC5609}"/>
          </ac:cxnSpMkLst>
        </pc:cxnChg>
        <pc:cxnChg chg="add mod">
          <ac:chgData name="Peppy Christiane Prabowo (2437826)" userId="c4b240f8-a173-483d-81e4-b86629e38c25" providerId="ADAL" clId="{1B86C57D-CE2A-49C3-873D-3E95EC3A5E0C}" dt="2025-11-09T21:21:01.642" v="2167" actId="14100"/>
          <ac:cxnSpMkLst>
            <pc:docMk/>
            <pc:sldMk cId="3645478630" sldId="268"/>
            <ac:cxnSpMk id="82" creationId="{2E2C4B1B-07E9-F193-E6FA-02CF3C36309F}"/>
          </ac:cxnSpMkLst>
        </pc:cxnChg>
        <pc:cxnChg chg="add del">
          <ac:chgData name="Peppy Christiane Prabowo (2437826)" userId="c4b240f8-a173-483d-81e4-b86629e38c25" providerId="ADAL" clId="{1B86C57D-CE2A-49C3-873D-3E95EC3A5E0C}" dt="2025-11-09T21:21:51.162" v="2180" actId="1042"/>
          <ac:cxnSpMkLst>
            <pc:docMk/>
            <pc:sldMk cId="3645478630" sldId="268"/>
            <ac:cxnSpMk id="97" creationId="{80150C77-D556-130D-74F4-1D0A2865220E}"/>
          </ac:cxnSpMkLst>
        </pc:cxnChg>
        <pc:cxnChg chg="add del mod">
          <ac:chgData name="Peppy Christiane Prabowo (2437826)" userId="c4b240f8-a173-483d-81e4-b86629e38c25" providerId="ADAL" clId="{1B86C57D-CE2A-49C3-873D-3E95EC3A5E0C}" dt="2025-11-09T21:21:50.153" v="2179" actId="1042"/>
          <ac:cxnSpMkLst>
            <pc:docMk/>
            <pc:sldMk cId="3645478630" sldId="268"/>
            <ac:cxnSpMk id="98" creationId="{383EDF7C-B68E-98AA-7126-D697E36703C8}"/>
          </ac:cxnSpMkLst>
        </pc:cxnChg>
        <pc:cxnChg chg="add mod">
          <ac:chgData name="Peppy Christiane Prabowo (2437826)" userId="c4b240f8-a173-483d-81e4-b86629e38c25" providerId="ADAL" clId="{1B86C57D-CE2A-49C3-873D-3E95EC3A5E0C}" dt="2025-11-09T21:23:11.803" v="2197" actId="14100"/>
          <ac:cxnSpMkLst>
            <pc:docMk/>
            <pc:sldMk cId="3645478630" sldId="268"/>
            <ac:cxnSpMk id="102" creationId="{89D600A7-2FF8-C0B9-6278-F3C6BA309E71}"/>
          </ac:cxnSpMkLst>
        </pc:cxnChg>
        <pc:cxnChg chg="add mod">
          <ac:chgData name="Peppy Christiane Prabowo (2437826)" userId="c4b240f8-a173-483d-81e4-b86629e38c25" providerId="ADAL" clId="{1B86C57D-CE2A-49C3-873D-3E95EC3A5E0C}" dt="2025-11-09T21:23:20.248" v="2198" actId="14100"/>
          <ac:cxnSpMkLst>
            <pc:docMk/>
            <pc:sldMk cId="3645478630" sldId="268"/>
            <ac:cxnSpMk id="110" creationId="{3FDD8F48-1ACF-8046-7106-908E4C28D60E}"/>
          </ac:cxnSpMkLst>
        </pc:cxnChg>
        <pc:cxnChg chg="add mod">
          <ac:chgData name="Peppy Christiane Prabowo (2437826)" userId="c4b240f8-a173-483d-81e4-b86629e38c25" providerId="ADAL" clId="{1B86C57D-CE2A-49C3-873D-3E95EC3A5E0C}" dt="2025-11-09T21:22:59.056" v="2196" actId="14100"/>
          <ac:cxnSpMkLst>
            <pc:docMk/>
            <pc:sldMk cId="3645478630" sldId="268"/>
            <ac:cxnSpMk id="115" creationId="{F03E0880-E263-0F7E-5C6A-96FC0E4A4B0B}"/>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businessindustryandtrade/business/businessservices/bulletins/businessinsightsandimpactontheukeconomy/"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4" Type="http://schemas.openxmlformats.org/officeDocument/2006/relationships/hyperlink" Target="https://www.oecd.org"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pPr algn="ctr"/>
            <a:r>
              <a:rPr lang="en-GB" sz="4000" dirty="0">
                <a:latin typeface="A"/>
              </a:rPr>
              <a:t> </a:t>
            </a:r>
            <a:r>
              <a:rPr lang="en-GB" sz="4000" b="1" dirty="0">
                <a:latin typeface="A"/>
              </a:rPr>
              <a:t>Problem Solving and Decision</a:t>
            </a:r>
            <a:r>
              <a:rPr lang="en-GB" sz="3200" dirty="0">
                <a:latin typeface="A"/>
              </a:rPr>
              <a:t> (LCLM4004_LON)</a:t>
            </a:r>
            <a:br>
              <a:rPr lang="en-GB" sz="3200" dirty="0">
                <a:latin typeface="A"/>
              </a:rPr>
            </a:br>
            <a:r>
              <a:rPr lang="en-GB" sz="3200" dirty="0">
                <a:latin typeface="A"/>
              </a:rPr>
              <a:t> </a:t>
            </a:r>
            <a:r>
              <a:rPr lang="en-GB" sz="3600" b="1" dirty="0">
                <a:latin typeface="A"/>
              </a:rPr>
              <a:t>Peppy Christiane Prabowo</a:t>
            </a:r>
            <a:br>
              <a:rPr lang="en-GB" sz="3200" dirty="0">
                <a:latin typeface="A"/>
              </a:rPr>
            </a:br>
            <a:r>
              <a:rPr lang="en-GB" sz="3200" dirty="0">
                <a:latin typeface="A"/>
              </a:rPr>
              <a:t>STUDENT ID : 2437826</a:t>
            </a:r>
            <a:br>
              <a:rPr lang="en-GB" sz="3200" dirty="0">
                <a:latin typeface="A"/>
              </a:rPr>
            </a:br>
            <a:r>
              <a:rPr lang="en-GB" sz="3200" dirty="0">
                <a:latin typeface="A"/>
              </a:rPr>
              <a:t>LECTURER : Toyin Adisa</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 </a:t>
            </a:r>
          </a:p>
          <a:p>
            <a:r>
              <a:rPr lang="en-GB" sz="1500" dirty="0">
                <a:solidFill>
                  <a:srgbClr val="111111"/>
                </a:solidFill>
                <a:latin typeface="Roboto"/>
                <a:ea typeface="Roboto"/>
                <a:cs typeface="Roboto"/>
              </a:rPr>
              <a:t>Liam and Priya working together open up the bespoke flower shop in 2016 in Norwich. These two friends has many customers walk in also online who loves their arrangements of flowers. Theirs shop is located in busy place by busy roads and many business place around that’s supported their business as they need floral arrangement from Liam and Priya. </a:t>
            </a:r>
          </a:p>
          <a:p>
            <a:r>
              <a:rPr lang="en-GB" sz="1500" dirty="0">
                <a:solidFill>
                  <a:srgbClr val="111111"/>
                </a:solidFill>
                <a:latin typeface="Roboto"/>
                <a:ea typeface="Roboto"/>
                <a:cs typeface="Roboto"/>
              </a:rPr>
              <a:t>The Green Haven Florist service not just arrange floral for business or office but for individual walk in customers, weddings, provide bouquets for customers for any any occasions. Many floral bouquet are use personal touch as customer as request. They do online service as order the flowers, bouquets and specific flowers are requested and delivery. </a:t>
            </a:r>
          </a:p>
          <a:p>
            <a:r>
              <a:rPr lang="en-GB" sz="1500" dirty="0">
                <a:solidFill>
                  <a:srgbClr val="111111"/>
                </a:solidFill>
                <a:latin typeface="Roboto"/>
                <a:ea typeface="Roboto"/>
                <a:cs typeface="Roboto"/>
              </a:rPr>
              <a:t>The last twelve months the Green Haven Florist revenue has been down 30 %. Many cause of this why their shops profits is down. From cost rising delivery, many competition from different online shops, the business place around them is closing down, also high cost from stuffs to support flowers arrangement. </a:t>
            </a:r>
          </a:p>
          <a:p>
            <a:r>
              <a:rPr lang="en-GB" sz="1500" dirty="0">
                <a:solidFill>
                  <a:srgbClr val="111111"/>
                </a:solidFill>
                <a:latin typeface="Roboto"/>
                <a:ea typeface="Roboto"/>
                <a:cs typeface="Roboto"/>
              </a:rPr>
              <a:t>Liam and Priya need to working hard by changing what they can do so theirs flower shop will survives and gain more profit more than they loss before. By using different methods or follow the flow also help from media social hopefully the Green Haven Florist will be better again.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lnSpcReduction="10000"/>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and located in Norwich, UK</a:t>
            </a:r>
          </a:p>
          <a:p>
            <a:pPr marL="342900" indent="-342900">
              <a:buFont typeface="Arial" charset="2"/>
              <a:buChar char="•"/>
            </a:pPr>
            <a:r>
              <a:rPr lang="en-GB" b="1" dirty="0"/>
              <a:t>Owners: Liam and Priya Patel</a:t>
            </a:r>
          </a:p>
          <a:p>
            <a:pPr marL="342900" indent="-342900">
              <a:buFont typeface="Arial" charset="2"/>
              <a:buChar char="•"/>
            </a:pPr>
            <a:r>
              <a:rPr lang="en-GB" b="1" dirty="0"/>
              <a:t>Sells floral arrangement, plants, and fresh cut flowers.</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ea typeface="+mn-lt"/>
                <a:cs typeface="+mn-lt"/>
              </a:rPr>
              <a:t>Many new business starting around </a:t>
            </a:r>
          </a:p>
          <a:p>
            <a:pPr marL="342900" indent="-342900">
              <a:buFont typeface="Arial" charset="2"/>
              <a:buChar char="•"/>
            </a:pPr>
            <a:r>
              <a:rPr lang="en-GB" b="1" dirty="0">
                <a:ea typeface="+mn-lt"/>
                <a:cs typeface="+mn-lt"/>
              </a:rPr>
              <a:t>Eco- friendly packaging </a:t>
            </a:r>
          </a:p>
          <a:p>
            <a:pPr marL="342900" indent="-342900">
              <a:buFont typeface="Arial" charset="2"/>
              <a:buChar char="•"/>
            </a:pPr>
            <a:r>
              <a:rPr lang="en-GB" b="1" dirty="0">
                <a:ea typeface="+mn-lt"/>
                <a:cs typeface="+mn-lt"/>
              </a:rPr>
              <a:t>Catered wide range from different customers </a:t>
            </a:r>
          </a:p>
          <a:p>
            <a:pPr marL="342900" indent="-342900">
              <a:buFont typeface="Arial" charset="2"/>
              <a:buChar char="•"/>
            </a:pPr>
            <a:r>
              <a:rPr lang="en-GB" b="1" dirty="0">
                <a:ea typeface="+mn-lt"/>
                <a:cs typeface="+mn-lt"/>
              </a:rPr>
              <a:t>Based on personal touch</a:t>
            </a:r>
          </a:p>
          <a:p>
            <a:pPr marL="342900" indent="-342900">
              <a:buFont typeface="Arial" charset="2"/>
              <a:buChar char="•"/>
            </a:pPr>
            <a:r>
              <a:rPr lang="en-GB" b="1" dirty="0">
                <a:ea typeface="+mn-lt"/>
                <a:cs typeface="+mn-lt"/>
              </a:rPr>
              <a:t>Sustainable ethos</a:t>
            </a:r>
          </a:p>
          <a:p>
            <a:pPr marL="342900" indent="-342900">
              <a:buFont typeface="Arial" charset="2"/>
              <a:buChar char="•"/>
            </a:pPr>
            <a:endParaRPr lang="en-GB" b="1" dirty="0">
              <a:ea typeface="+mn-lt"/>
              <a:cs typeface="+mn-lt"/>
            </a:endParaRPr>
          </a:p>
          <a:p>
            <a:pPr marL="342900" indent="-342900">
              <a:buFont typeface="Arial" charset="2"/>
              <a:buChar char="•"/>
            </a:pPr>
            <a:endParaRPr lang="en-GB" b="1" dirty="0">
              <a:solidFill>
                <a:srgbClr val="FF0000"/>
              </a:solidFill>
              <a:ea typeface="+mn-lt"/>
              <a:cs typeface="+mn-lt"/>
            </a:endParaRPr>
          </a:p>
          <a:p>
            <a:pPr marL="342900" indent="-342900">
              <a:buFont typeface="Arial" charset="2"/>
              <a:buChar char="•"/>
            </a:pPr>
            <a:endParaRPr lang="en-GB" sz="1800" b="1" dirty="0">
              <a:solidFill>
                <a:schemeClr val="tx1"/>
              </a:solidFill>
              <a:ea typeface="+mn-lt"/>
              <a:cs typeface="+mn-lt"/>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lnSpcReduction="10000"/>
          </a:bodyPr>
          <a:lstStyle/>
          <a:p>
            <a:r>
              <a:rPr lang="en-GB" sz="2800" dirty="0">
                <a:solidFill>
                  <a:schemeClr val="tx1"/>
                </a:solidFill>
              </a:rPr>
              <a:t>Who : </a:t>
            </a:r>
            <a:r>
              <a:rPr lang="en-GB" sz="2800" dirty="0">
                <a:solidFill>
                  <a:schemeClr val="tx1"/>
                </a:solidFill>
                <a:ea typeface="+mn-lt"/>
                <a:cs typeface="+mn-lt"/>
              </a:rPr>
              <a:t>Liam and Priya Patel</a:t>
            </a:r>
          </a:p>
          <a:p>
            <a:r>
              <a:rPr lang="en-GB" sz="2800" dirty="0">
                <a:solidFill>
                  <a:schemeClr val="tx1"/>
                </a:solidFill>
              </a:rPr>
              <a:t>What : Independent flower </a:t>
            </a:r>
          </a:p>
          <a:p>
            <a:r>
              <a:rPr lang="en-GB" sz="2800" dirty="0">
                <a:solidFill>
                  <a:schemeClr val="tx1"/>
                </a:solidFill>
              </a:rPr>
              <a:t>Where : Norwich in UK</a:t>
            </a:r>
          </a:p>
          <a:p>
            <a:r>
              <a:rPr lang="en-GB" sz="2800" dirty="0">
                <a:solidFill>
                  <a:schemeClr val="tx1"/>
                </a:solidFill>
              </a:rPr>
              <a:t>When : 2016</a:t>
            </a:r>
          </a:p>
          <a:p>
            <a:r>
              <a:rPr lang="en-GB" sz="2800" dirty="0">
                <a:solidFill>
                  <a:schemeClr val="tx1"/>
                </a:solidFill>
              </a:rPr>
              <a:t>Why: </a:t>
            </a:r>
            <a:r>
              <a:rPr lang="en-GB" sz="2400" dirty="0">
                <a:solidFill>
                  <a:schemeClr val="tx1"/>
                </a:solidFill>
                <a:cs typeface="Dubai" panose="020B0503030403030204" pitchFamily="34" charset="-78"/>
              </a:rPr>
              <a:t>Experienced a significant downturn in revenue and foot traffic, struggling to maintain profitability</a:t>
            </a:r>
            <a:r>
              <a:rPr lang="en-GB" sz="2400" dirty="0">
                <a:solidFill>
                  <a:schemeClr val="tx1"/>
                </a:solidFill>
                <a:latin typeface="Dubai" panose="020B0503030403030204" pitchFamily="34" charset="-78"/>
                <a:cs typeface="Dubai" panose="020B0503030403030204" pitchFamily="34" charset="-78"/>
              </a:rPr>
              <a:t>.</a:t>
            </a:r>
          </a:p>
          <a:p>
            <a:r>
              <a:rPr lang="en-GB" sz="2800" dirty="0">
                <a:solidFill>
                  <a:schemeClr val="tx1"/>
                </a:solidFill>
              </a:rPr>
              <a:t>How: </a:t>
            </a:r>
            <a:r>
              <a:rPr lang="en-GB" sz="2400" dirty="0">
                <a:solidFill>
                  <a:schemeClr val="tx1"/>
                </a:solidFill>
              </a:rPr>
              <a:t>Loss long-time customers, rising costs, closure nearby business, now days trend online order</a:t>
            </a:r>
            <a:r>
              <a:rPr lang="en-GB" sz="2800" dirty="0">
                <a:solidFill>
                  <a:schemeClr val="tx1"/>
                </a:solidFill>
              </a:rPr>
              <a:t>.</a:t>
            </a:r>
          </a:p>
          <a:p>
            <a:r>
              <a:rPr lang="en-GB" sz="2800" dirty="0">
                <a:solidFill>
                  <a:schemeClr val="tx1"/>
                </a:solidFill>
              </a:rPr>
              <a:t>How much : 30 % decrease in store sale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a:t>
            </a:r>
          </a:p>
          <a:p>
            <a:pPr marL="342900" indent="-342900">
              <a:buFont typeface="Arial" panose="020B0604020202020204" pitchFamily="34" charset="0"/>
              <a:buChar char="•"/>
            </a:pPr>
            <a:r>
              <a:rPr lang="en-GB" b="1" dirty="0">
                <a:solidFill>
                  <a:schemeClr val="tx1">
                    <a:lumMod val="75000"/>
                    <a:lumOff val="25000"/>
                  </a:schemeClr>
                </a:solidFill>
              </a:rPr>
              <a:t>Foreign trade</a:t>
            </a:r>
          </a:p>
          <a:p>
            <a:pPr marL="342900" indent="-342900">
              <a:buFont typeface="Arial" panose="020B0604020202020204" pitchFamily="34" charset="0"/>
              <a:buChar char="•"/>
            </a:pPr>
            <a:r>
              <a:rPr lang="en-GB" b="1" dirty="0">
                <a:solidFill>
                  <a:schemeClr val="tx1">
                    <a:lumMod val="75000"/>
                    <a:lumOff val="25000"/>
                  </a:schemeClr>
                </a:solidFill>
              </a:rPr>
              <a:t>Trade restriction</a:t>
            </a:r>
          </a:p>
          <a:p>
            <a:r>
              <a:rPr lang="en-GB" b="1" dirty="0"/>
              <a:t>ECONOMIC</a:t>
            </a:r>
          </a:p>
          <a:p>
            <a:pPr marL="342900" indent="-342900">
              <a:buFont typeface="Arial" panose="020B0604020202020204" pitchFamily="34" charset="0"/>
              <a:buChar char="•"/>
            </a:pPr>
            <a:r>
              <a:rPr lang="en-GB" b="1" dirty="0"/>
              <a:t>Inflation rates</a:t>
            </a:r>
          </a:p>
          <a:p>
            <a:pPr marL="342900" indent="-342900">
              <a:buFont typeface="Arial" panose="020B0604020202020204" pitchFamily="34" charset="0"/>
              <a:buChar char="•"/>
            </a:pPr>
            <a:r>
              <a:rPr lang="en-GB" b="1" dirty="0"/>
              <a:t>Economic growth</a:t>
            </a:r>
          </a:p>
          <a:p>
            <a:r>
              <a:rPr lang="en-GB" b="1" dirty="0"/>
              <a:t>SOCIAL</a:t>
            </a:r>
          </a:p>
          <a:p>
            <a:pPr marL="342900" indent="-342900">
              <a:buFont typeface="Arial" panose="020B0604020202020204" pitchFamily="34" charset="0"/>
              <a:buChar char="•"/>
            </a:pPr>
            <a:r>
              <a:rPr lang="en-GB" b="1" dirty="0"/>
              <a:t>Lifestyles attitudes</a:t>
            </a:r>
          </a:p>
          <a:p>
            <a:pPr marL="342900" indent="-342900">
              <a:buFont typeface="Arial" panose="020B0604020202020204" pitchFamily="34" charset="0"/>
              <a:buChar char="•"/>
            </a:pPr>
            <a:r>
              <a:rPr lang="en-GB" b="1" dirty="0"/>
              <a:t>Consumer attitudes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547687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92500" lnSpcReduction="20000"/>
          </a:bodyPr>
          <a:lstStyle/>
          <a:p>
            <a:pPr marL="0" indent="0">
              <a:buNone/>
            </a:pPr>
            <a:r>
              <a:rPr lang="en-GB" b="1" dirty="0"/>
              <a:t>TECHNOLOGICAL</a:t>
            </a:r>
          </a:p>
          <a:p>
            <a:pPr>
              <a:buFont typeface="Arial" panose="020B0604020202020204" pitchFamily="34" charset="0"/>
              <a:buChar char="•"/>
            </a:pPr>
            <a:r>
              <a:rPr lang="en-GB" b="1" dirty="0"/>
              <a:t>Technology incentives</a:t>
            </a:r>
          </a:p>
          <a:p>
            <a:pPr>
              <a:buFont typeface="Arial" panose="020B0604020202020204" pitchFamily="34" charset="0"/>
              <a:buChar char="•"/>
            </a:pPr>
            <a:r>
              <a:rPr lang="en-GB" b="1" dirty="0"/>
              <a:t>Level of innovation</a:t>
            </a:r>
          </a:p>
          <a:p>
            <a:pPr>
              <a:buFont typeface="Arial" panose="020B0604020202020204" pitchFamily="34" charset="0"/>
              <a:buChar char="•"/>
            </a:pPr>
            <a:endParaRPr lang="en-GB" b="1" dirty="0"/>
          </a:p>
          <a:p>
            <a:pPr marL="0" indent="0">
              <a:buNone/>
            </a:pPr>
            <a:r>
              <a:rPr lang="en-GB" b="1" dirty="0"/>
              <a:t>LEGAL</a:t>
            </a:r>
          </a:p>
          <a:p>
            <a:pPr>
              <a:buFont typeface="Arial" panose="020B0604020202020204" pitchFamily="34" charset="0"/>
              <a:buChar char="•"/>
            </a:pPr>
            <a:r>
              <a:rPr lang="en-GB" b="1" dirty="0"/>
              <a:t>Consumers protection laws</a:t>
            </a:r>
          </a:p>
          <a:p>
            <a:pPr>
              <a:buFont typeface="Arial" panose="020B0604020202020204" pitchFamily="34" charset="0"/>
              <a:buChar char="•"/>
            </a:pPr>
            <a:r>
              <a:rPr lang="en-GB" b="1" dirty="0"/>
              <a:t>Health and Safety laws</a:t>
            </a:r>
          </a:p>
          <a:p>
            <a:pPr>
              <a:buFont typeface="Arial" panose="020B0604020202020204" pitchFamily="34" charset="0"/>
              <a:buChar char="•"/>
            </a:pPr>
            <a:endParaRPr lang="en-GB" b="1" dirty="0"/>
          </a:p>
          <a:p>
            <a:pPr marL="0" indent="0">
              <a:buNone/>
            </a:pPr>
            <a:r>
              <a:rPr lang="en-GB" b="1" dirty="0"/>
              <a:t>ENVIRONMENTAL </a:t>
            </a:r>
          </a:p>
          <a:p>
            <a:pPr>
              <a:buFont typeface="Arial" panose="020B0604020202020204" pitchFamily="34" charset="0"/>
              <a:buChar char="•"/>
            </a:pPr>
            <a:r>
              <a:rPr lang="en-GB" b="1" dirty="0"/>
              <a:t>Climate</a:t>
            </a:r>
          </a:p>
          <a:p>
            <a:pPr>
              <a:buFont typeface="Arial" panose="020B0604020202020204" pitchFamily="34" charset="0"/>
              <a:buChar char="•"/>
            </a:pPr>
            <a:r>
              <a:rPr lang="en-GB" b="1"/>
              <a:t>Environmental policies </a:t>
            </a: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155565" y="149833"/>
            <a:ext cx="11353506" cy="5504584"/>
          </a:xfrm>
          <a:solidFill>
            <a:schemeClr val="bg1"/>
          </a:solidFill>
        </p:spPr>
        <p:style>
          <a:lnRef idx="3">
            <a:schemeClr val="lt1"/>
          </a:lnRef>
          <a:fillRef idx="1">
            <a:schemeClr val="accent1"/>
          </a:fillRef>
          <a:effectRef idx="1">
            <a:schemeClr val="accent1"/>
          </a:effectRef>
          <a:fontRef idx="minor">
            <a:schemeClr val="lt1"/>
          </a:fontRef>
        </p:style>
        <p:txBody>
          <a:bodyPr/>
          <a:lstStyle/>
          <a:p>
            <a:endParaRPr lang="en-US" dirty="0"/>
          </a:p>
        </p:txBody>
      </p:sp>
      <p:cxnSp>
        <p:nvCxnSpPr>
          <p:cNvPr id="7" name="Straight Arrow Connector 6">
            <a:extLst>
              <a:ext uri="{FF2B5EF4-FFF2-40B4-BE49-F238E27FC236}">
                <a16:creationId xmlns:a16="http://schemas.microsoft.com/office/drawing/2014/main" id="{AB5DB9E5-9255-2103-3E55-B6208C45829F}"/>
              </a:ext>
            </a:extLst>
          </p:cNvPr>
          <p:cNvCxnSpPr>
            <a:cxnSpLocks/>
          </p:cNvCxnSpPr>
          <p:nvPr/>
        </p:nvCxnSpPr>
        <p:spPr>
          <a:xfrm>
            <a:off x="1416904" y="3429000"/>
            <a:ext cx="8680841" cy="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75DE263-274A-AC15-C75E-EF82E94E556A}"/>
              </a:ext>
            </a:extLst>
          </p:cNvPr>
          <p:cNvCxnSpPr>
            <a:cxnSpLocks/>
          </p:cNvCxnSpPr>
          <p:nvPr/>
        </p:nvCxnSpPr>
        <p:spPr>
          <a:xfrm flipH="1" flipV="1">
            <a:off x="2776569" y="1792941"/>
            <a:ext cx="1157941" cy="163605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91B46AF-E91A-B942-8300-7D0B734041F0}"/>
              </a:ext>
            </a:extLst>
          </p:cNvPr>
          <p:cNvCxnSpPr>
            <a:cxnSpLocks/>
          </p:cNvCxnSpPr>
          <p:nvPr/>
        </p:nvCxnSpPr>
        <p:spPr>
          <a:xfrm>
            <a:off x="6711078" y="1705784"/>
            <a:ext cx="1319804" cy="172321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4B87707-72E3-C24A-4641-97DC05EA0F33}"/>
              </a:ext>
            </a:extLst>
          </p:cNvPr>
          <p:cNvCxnSpPr>
            <a:cxnSpLocks/>
          </p:cNvCxnSpPr>
          <p:nvPr/>
        </p:nvCxnSpPr>
        <p:spPr>
          <a:xfrm flipH="1">
            <a:off x="3075392" y="3426090"/>
            <a:ext cx="1007699" cy="16469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D452CD5-25FD-1093-DF5E-0A8111494A0F}"/>
              </a:ext>
            </a:extLst>
          </p:cNvPr>
          <p:cNvCxnSpPr>
            <a:cxnSpLocks/>
          </p:cNvCxnSpPr>
          <p:nvPr/>
        </p:nvCxnSpPr>
        <p:spPr>
          <a:xfrm flipV="1">
            <a:off x="6711078" y="3426090"/>
            <a:ext cx="1625121" cy="164696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5" name="Right Triangle 44">
            <a:extLst>
              <a:ext uri="{FF2B5EF4-FFF2-40B4-BE49-F238E27FC236}">
                <a16:creationId xmlns:a16="http://schemas.microsoft.com/office/drawing/2014/main" id="{CC9FADA5-B01E-FD7D-EDDD-A4CC78514A62}"/>
              </a:ext>
            </a:extLst>
          </p:cNvPr>
          <p:cNvSpPr/>
          <p:nvPr/>
        </p:nvSpPr>
        <p:spPr>
          <a:xfrm>
            <a:off x="10104785" y="2207961"/>
            <a:ext cx="1319803" cy="1221011"/>
          </a:xfrm>
          <a:prstGeom prst="rtTriangle">
            <a:avLst/>
          </a:prstGeom>
          <a:solidFill>
            <a:schemeClr val="tx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ight Triangle 45">
            <a:extLst>
              <a:ext uri="{FF2B5EF4-FFF2-40B4-BE49-F238E27FC236}">
                <a16:creationId xmlns:a16="http://schemas.microsoft.com/office/drawing/2014/main" id="{609FE289-C357-0F79-3FF6-685B90933CCF}"/>
              </a:ext>
            </a:extLst>
          </p:cNvPr>
          <p:cNvSpPr/>
          <p:nvPr/>
        </p:nvSpPr>
        <p:spPr>
          <a:xfrm rot="5400000">
            <a:off x="10182288" y="3401919"/>
            <a:ext cx="1164796" cy="1319803"/>
          </a:xfrm>
          <a:prstGeom prst="rtTriangle">
            <a:avLst/>
          </a:prstGeom>
          <a:solidFill>
            <a:schemeClr val="bg1">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ight Triangle 46">
            <a:extLst>
              <a:ext uri="{FF2B5EF4-FFF2-40B4-BE49-F238E27FC236}">
                <a16:creationId xmlns:a16="http://schemas.microsoft.com/office/drawing/2014/main" id="{46FBAD9A-A2FC-5978-EE0C-CE828E053B2A}"/>
              </a:ext>
            </a:extLst>
          </p:cNvPr>
          <p:cNvSpPr/>
          <p:nvPr/>
        </p:nvSpPr>
        <p:spPr>
          <a:xfrm rot="13108780">
            <a:off x="844211" y="3105724"/>
            <a:ext cx="838310" cy="861262"/>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5C994BD-9950-57BC-F874-6CCCFFE479D5}"/>
              </a:ext>
            </a:extLst>
          </p:cNvPr>
          <p:cNvSpPr txBox="1"/>
          <p:nvPr/>
        </p:nvSpPr>
        <p:spPr>
          <a:xfrm>
            <a:off x="10123494" y="3164480"/>
            <a:ext cx="1053373" cy="523220"/>
          </a:xfrm>
          <a:prstGeom prst="rect">
            <a:avLst/>
          </a:prstGeom>
          <a:solidFill>
            <a:schemeClr val="tx2">
              <a:lumMod val="40000"/>
              <a:lumOff val="60000"/>
            </a:schemeClr>
          </a:solidFill>
        </p:spPr>
        <p:txBody>
          <a:bodyPr wrap="square" rtlCol="0">
            <a:spAutoFit/>
          </a:bodyPr>
          <a:lstStyle/>
          <a:p>
            <a:pPr algn="l"/>
            <a:r>
              <a:rPr lang="en-GB" sz="1400" dirty="0"/>
              <a:t>Sale </a:t>
            </a:r>
          </a:p>
          <a:p>
            <a:pPr algn="l"/>
            <a:r>
              <a:rPr lang="en-GB" sz="1400" dirty="0"/>
              <a:t>Decrease</a:t>
            </a:r>
            <a:endParaRPr lang="en-US" sz="1400" dirty="0"/>
          </a:p>
        </p:txBody>
      </p:sp>
      <p:sp>
        <p:nvSpPr>
          <p:cNvPr id="10" name="Oval 9">
            <a:extLst>
              <a:ext uri="{FF2B5EF4-FFF2-40B4-BE49-F238E27FC236}">
                <a16:creationId xmlns:a16="http://schemas.microsoft.com/office/drawing/2014/main" id="{39956FA0-C355-F864-1648-98115B14039B}"/>
              </a:ext>
            </a:extLst>
          </p:cNvPr>
          <p:cNvSpPr/>
          <p:nvPr/>
        </p:nvSpPr>
        <p:spPr>
          <a:xfrm>
            <a:off x="10163226" y="2491028"/>
            <a:ext cx="281134" cy="523220"/>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5EDD45EE-B780-E608-1E0B-495E5E01256C}"/>
              </a:ext>
            </a:extLst>
          </p:cNvPr>
          <p:cNvSpPr txBox="1"/>
          <p:nvPr/>
        </p:nvSpPr>
        <p:spPr>
          <a:xfrm>
            <a:off x="1416904" y="1595755"/>
            <a:ext cx="1993890" cy="276999"/>
          </a:xfrm>
          <a:prstGeom prst="rect">
            <a:avLst/>
          </a:prstGeom>
          <a:noFill/>
        </p:spPr>
        <p:txBody>
          <a:bodyPr wrap="square" rtlCol="0">
            <a:spAutoFit/>
          </a:bodyPr>
          <a:lstStyle/>
          <a:p>
            <a:pPr algn="l"/>
            <a:r>
              <a:rPr lang="en-GB" sz="1200" b="1" dirty="0"/>
              <a:t>Economic conditions :</a:t>
            </a:r>
            <a:endParaRPr lang="en-US" sz="1200" b="1" dirty="0"/>
          </a:p>
        </p:txBody>
      </p:sp>
      <p:sp>
        <p:nvSpPr>
          <p:cNvPr id="22" name="TextBox 21">
            <a:extLst>
              <a:ext uri="{FF2B5EF4-FFF2-40B4-BE49-F238E27FC236}">
                <a16:creationId xmlns:a16="http://schemas.microsoft.com/office/drawing/2014/main" id="{915ADD4D-7185-EE5D-D131-BC9A48BEF850}"/>
              </a:ext>
            </a:extLst>
          </p:cNvPr>
          <p:cNvSpPr txBox="1"/>
          <p:nvPr/>
        </p:nvSpPr>
        <p:spPr>
          <a:xfrm>
            <a:off x="1356714" y="2032256"/>
            <a:ext cx="2202533" cy="338554"/>
          </a:xfrm>
          <a:prstGeom prst="rect">
            <a:avLst/>
          </a:prstGeom>
          <a:noFill/>
        </p:spPr>
        <p:txBody>
          <a:bodyPr wrap="square" rtlCol="0">
            <a:spAutoFit/>
          </a:bodyPr>
          <a:lstStyle/>
          <a:p>
            <a:pPr algn="l"/>
            <a:r>
              <a:rPr lang="en-GB" sz="800" dirty="0"/>
              <a:t>Consumer cutting back on non – essential </a:t>
            </a:r>
            <a:endParaRPr lang="en-US" sz="800" dirty="0"/>
          </a:p>
        </p:txBody>
      </p:sp>
      <p:sp>
        <p:nvSpPr>
          <p:cNvPr id="23" name="TextBox 22">
            <a:extLst>
              <a:ext uri="{FF2B5EF4-FFF2-40B4-BE49-F238E27FC236}">
                <a16:creationId xmlns:a16="http://schemas.microsoft.com/office/drawing/2014/main" id="{B45C64D5-BA0D-C5C9-52E4-13F50AA2208E}"/>
              </a:ext>
            </a:extLst>
          </p:cNvPr>
          <p:cNvSpPr txBox="1"/>
          <p:nvPr/>
        </p:nvSpPr>
        <p:spPr>
          <a:xfrm>
            <a:off x="1657231" y="2323814"/>
            <a:ext cx="1256856" cy="507831"/>
          </a:xfrm>
          <a:prstGeom prst="rect">
            <a:avLst/>
          </a:prstGeom>
          <a:noFill/>
        </p:spPr>
        <p:txBody>
          <a:bodyPr wrap="square" rtlCol="0">
            <a:spAutoFit/>
          </a:bodyPr>
          <a:lstStyle/>
          <a:p>
            <a:pPr algn="l"/>
            <a:r>
              <a:rPr lang="en-GB" sz="900" dirty="0"/>
              <a:t>Business people tend to reduce theirs spending</a:t>
            </a:r>
            <a:endParaRPr lang="en-US" sz="900" dirty="0"/>
          </a:p>
        </p:txBody>
      </p:sp>
      <p:cxnSp>
        <p:nvCxnSpPr>
          <p:cNvPr id="25" name="Straight Arrow Connector 24">
            <a:extLst>
              <a:ext uri="{FF2B5EF4-FFF2-40B4-BE49-F238E27FC236}">
                <a16:creationId xmlns:a16="http://schemas.microsoft.com/office/drawing/2014/main" id="{C8814E8C-89EC-754D-C1CB-9DF540DD9905}"/>
              </a:ext>
            </a:extLst>
          </p:cNvPr>
          <p:cNvCxnSpPr>
            <a:cxnSpLocks/>
          </p:cNvCxnSpPr>
          <p:nvPr/>
        </p:nvCxnSpPr>
        <p:spPr>
          <a:xfrm>
            <a:off x="3479292" y="2491028"/>
            <a:ext cx="79955" cy="1745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6FD46D-2818-1A40-7F46-7164FE23D870}"/>
              </a:ext>
            </a:extLst>
          </p:cNvPr>
          <p:cNvCxnSpPr>
            <a:cxnSpLocks/>
          </p:cNvCxnSpPr>
          <p:nvPr/>
        </p:nvCxnSpPr>
        <p:spPr>
          <a:xfrm flipH="1">
            <a:off x="3075392" y="2530312"/>
            <a:ext cx="152184" cy="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128885A1-49CA-D21D-061A-7D9A8EE55DD3}"/>
              </a:ext>
            </a:extLst>
          </p:cNvPr>
          <p:cNvSpPr txBox="1"/>
          <p:nvPr/>
        </p:nvSpPr>
        <p:spPr>
          <a:xfrm>
            <a:off x="5520706" y="1393951"/>
            <a:ext cx="1319804" cy="461665"/>
          </a:xfrm>
          <a:prstGeom prst="rect">
            <a:avLst/>
          </a:prstGeom>
          <a:noFill/>
        </p:spPr>
        <p:txBody>
          <a:bodyPr wrap="square" rtlCol="0">
            <a:spAutoFit/>
          </a:bodyPr>
          <a:lstStyle/>
          <a:p>
            <a:pPr algn="l"/>
            <a:r>
              <a:rPr lang="en-GB" sz="1200" b="1" dirty="0"/>
              <a:t>Supply Chain </a:t>
            </a:r>
            <a:r>
              <a:rPr lang="en-GB" sz="1200" b="1" dirty="0" err="1"/>
              <a:t>Distruption</a:t>
            </a:r>
            <a:r>
              <a:rPr lang="en-GB" sz="1200" b="1" dirty="0"/>
              <a:t> :</a:t>
            </a:r>
            <a:endParaRPr lang="en-US" sz="1200" b="1" dirty="0"/>
          </a:p>
        </p:txBody>
      </p:sp>
      <p:cxnSp>
        <p:nvCxnSpPr>
          <p:cNvPr id="43" name="Straight Arrow Connector 42">
            <a:extLst>
              <a:ext uri="{FF2B5EF4-FFF2-40B4-BE49-F238E27FC236}">
                <a16:creationId xmlns:a16="http://schemas.microsoft.com/office/drawing/2014/main" id="{86AEE297-BC81-3B15-431C-C50DCB39F93F}"/>
              </a:ext>
            </a:extLst>
          </p:cNvPr>
          <p:cNvCxnSpPr>
            <a:cxnSpLocks/>
          </p:cNvCxnSpPr>
          <p:nvPr/>
        </p:nvCxnSpPr>
        <p:spPr>
          <a:xfrm>
            <a:off x="6711078" y="2032256"/>
            <a:ext cx="231150" cy="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06711462-5507-F4DA-AFE8-FF35A1EF54DE}"/>
              </a:ext>
            </a:extLst>
          </p:cNvPr>
          <p:cNvCxnSpPr>
            <a:cxnSpLocks/>
          </p:cNvCxnSpPr>
          <p:nvPr/>
        </p:nvCxnSpPr>
        <p:spPr>
          <a:xfrm flipH="1">
            <a:off x="7073834" y="2562224"/>
            <a:ext cx="297146" cy="1550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6A83AA71-72A2-4A47-4C9B-842458FAC79E}"/>
              </a:ext>
            </a:extLst>
          </p:cNvPr>
          <p:cNvSpPr txBox="1"/>
          <p:nvPr/>
        </p:nvSpPr>
        <p:spPr>
          <a:xfrm>
            <a:off x="4139448" y="1904514"/>
            <a:ext cx="1828800" cy="246221"/>
          </a:xfrm>
          <a:prstGeom prst="rect">
            <a:avLst/>
          </a:prstGeom>
          <a:noFill/>
        </p:spPr>
        <p:txBody>
          <a:bodyPr wrap="square" rtlCol="0">
            <a:spAutoFit/>
          </a:bodyPr>
          <a:lstStyle/>
          <a:p>
            <a:pPr algn="r"/>
            <a:r>
              <a:rPr lang="en-GB" sz="1000" dirty="0"/>
              <a:t>Issues with global logistic</a:t>
            </a:r>
            <a:endParaRPr lang="en-US" sz="1000" dirty="0"/>
          </a:p>
        </p:txBody>
      </p:sp>
      <p:sp>
        <p:nvSpPr>
          <p:cNvPr id="62" name="TextBox 61">
            <a:extLst>
              <a:ext uri="{FF2B5EF4-FFF2-40B4-BE49-F238E27FC236}">
                <a16:creationId xmlns:a16="http://schemas.microsoft.com/office/drawing/2014/main" id="{9045964B-3216-1CB3-D1F6-18001EA3685B}"/>
              </a:ext>
            </a:extLst>
          </p:cNvPr>
          <p:cNvSpPr txBox="1"/>
          <p:nvPr/>
        </p:nvSpPr>
        <p:spPr>
          <a:xfrm>
            <a:off x="5266208" y="2332102"/>
            <a:ext cx="1828800" cy="553998"/>
          </a:xfrm>
          <a:prstGeom prst="rect">
            <a:avLst/>
          </a:prstGeom>
          <a:noFill/>
        </p:spPr>
        <p:txBody>
          <a:bodyPr wrap="square" rtlCol="0">
            <a:spAutoFit/>
          </a:bodyPr>
          <a:lstStyle/>
          <a:p>
            <a:pPr algn="l"/>
            <a:r>
              <a:rPr lang="en-GB" sz="1000" dirty="0"/>
              <a:t>Transport affected because fuel price is rise up </a:t>
            </a:r>
            <a:endParaRPr lang="en-US" sz="1000" dirty="0"/>
          </a:p>
        </p:txBody>
      </p:sp>
      <p:cxnSp>
        <p:nvCxnSpPr>
          <p:cNvPr id="63" name="Straight Arrow Connector 62">
            <a:extLst>
              <a:ext uri="{FF2B5EF4-FFF2-40B4-BE49-F238E27FC236}">
                <a16:creationId xmlns:a16="http://schemas.microsoft.com/office/drawing/2014/main" id="{933A2A42-E1FD-0E21-83F5-99C6CA623348}"/>
              </a:ext>
            </a:extLst>
          </p:cNvPr>
          <p:cNvCxnSpPr>
            <a:cxnSpLocks/>
          </p:cNvCxnSpPr>
          <p:nvPr/>
        </p:nvCxnSpPr>
        <p:spPr>
          <a:xfrm flipV="1">
            <a:off x="7370980" y="3014248"/>
            <a:ext cx="361788" cy="157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9" name="TextBox 68">
            <a:extLst>
              <a:ext uri="{FF2B5EF4-FFF2-40B4-BE49-F238E27FC236}">
                <a16:creationId xmlns:a16="http://schemas.microsoft.com/office/drawing/2014/main" id="{8759412F-978D-7453-DA0A-BBD4D77E0569}"/>
              </a:ext>
            </a:extLst>
          </p:cNvPr>
          <p:cNvSpPr txBox="1"/>
          <p:nvPr/>
        </p:nvSpPr>
        <p:spPr>
          <a:xfrm>
            <a:off x="5861394" y="2831356"/>
            <a:ext cx="1828800" cy="400110"/>
          </a:xfrm>
          <a:prstGeom prst="rect">
            <a:avLst/>
          </a:prstGeom>
          <a:noFill/>
        </p:spPr>
        <p:txBody>
          <a:bodyPr wrap="square" rtlCol="0">
            <a:spAutoFit/>
          </a:bodyPr>
          <a:lstStyle/>
          <a:p>
            <a:pPr algn="l"/>
            <a:r>
              <a:rPr lang="en-GB" sz="1000" dirty="0"/>
              <a:t>Shortage of labour at flower farms</a:t>
            </a:r>
            <a:endParaRPr lang="en-US" sz="1000" dirty="0"/>
          </a:p>
        </p:txBody>
      </p:sp>
      <p:sp>
        <p:nvSpPr>
          <p:cNvPr id="70" name="TextBox 69">
            <a:extLst>
              <a:ext uri="{FF2B5EF4-FFF2-40B4-BE49-F238E27FC236}">
                <a16:creationId xmlns:a16="http://schemas.microsoft.com/office/drawing/2014/main" id="{CD4FF302-EE1E-D359-B4B4-9D667EDF97EC}"/>
              </a:ext>
            </a:extLst>
          </p:cNvPr>
          <p:cNvSpPr txBox="1"/>
          <p:nvPr/>
        </p:nvSpPr>
        <p:spPr>
          <a:xfrm>
            <a:off x="1444954" y="4968238"/>
            <a:ext cx="2663229" cy="276999"/>
          </a:xfrm>
          <a:prstGeom prst="rect">
            <a:avLst/>
          </a:prstGeom>
          <a:noFill/>
        </p:spPr>
        <p:txBody>
          <a:bodyPr wrap="square" rtlCol="0">
            <a:spAutoFit/>
          </a:bodyPr>
          <a:lstStyle/>
          <a:p>
            <a:pPr algn="l"/>
            <a:r>
              <a:rPr lang="en-GB" sz="1200" b="1" dirty="0"/>
              <a:t>High Price/Inflation :</a:t>
            </a:r>
            <a:endParaRPr lang="en-US" sz="1200" b="1" dirty="0"/>
          </a:p>
        </p:txBody>
      </p:sp>
      <p:cxnSp>
        <p:nvCxnSpPr>
          <p:cNvPr id="71" name="Straight Arrow Connector 70">
            <a:extLst>
              <a:ext uri="{FF2B5EF4-FFF2-40B4-BE49-F238E27FC236}">
                <a16:creationId xmlns:a16="http://schemas.microsoft.com/office/drawing/2014/main" id="{DAAE09BE-3F99-0C8B-15D7-45BD7AFC5609}"/>
              </a:ext>
            </a:extLst>
          </p:cNvPr>
          <p:cNvCxnSpPr>
            <a:cxnSpLocks/>
          </p:cNvCxnSpPr>
          <p:nvPr/>
        </p:nvCxnSpPr>
        <p:spPr>
          <a:xfrm flipH="1">
            <a:off x="3479292" y="3777372"/>
            <a:ext cx="373376" cy="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2E2C4B1B-07E9-F193-E6FA-02CF3C36309F}"/>
              </a:ext>
            </a:extLst>
          </p:cNvPr>
          <p:cNvCxnSpPr>
            <a:cxnSpLocks/>
          </p:cNvCxnSpPr>
          <p:nvPr/>
        </p:nvCxnSpPr>
        <p:spPr>
          <a:xfrm>
            <a:off x="3075392" y="4405860"/>
            <a:ext cx="0" cy="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89D600A7-2FF8-C0B9-6278-F3C6BA309E71}"/>
              </a:ext>
            </a:extLst>
          </p:cNvPr>
          <p:cNvCxnSpPr>
            <a:cxnSpLocks/>
          </p:cNvCxnSpPr>
          <p:nvPr/>
        </p:nvCxnSpPr>
        <p:spPr>
          <a:xfrm flipV="1">
            <a:off x="3151484" y="4346611"/>
            <a:ext cx="407763" cy="318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3FDD8F48-1ACF-8046-7106-908E4C28D60E}"/>
              </a:ext>
            </a:extLst>
          </p:cNvPr>
          <p:cNvCxnSpPr>
            <a:cxnSpLocks/>
          </p:cNvCxnSpPr>
          <p:nvPr/>
        </p:nvCxnSpPr>
        <p:spPr>
          <a:xfrm>
            <a:off x="7370980" y="3827992"/>
            <a:ext cx="368828" cy="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F03E0880-E263-0F7E-5C6A-96FC0E4A4B0B}"/>
              </a:ext>
            </a:extLst>
          </p:cNvPr>
          <p:cNvCxnSpPr>
            <a:cxnSpLocks/>
          </p:cNvCxnSpPr>
          <p:nvPr/>
        </p:nvCxnSpPr>
        <p:spPr>
          <a:xfrm flipH="1">
            <a:off x="7007137" y="4349800"/>
            <a:ext cx="309167" cy="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2" name="TextBox 121">
            <a:extLst>
              <a:ext uri="{FF2B5EF4-FFF2-40B4-BE49-F238E27FC236}">
                <a16:creationId xmlns:a16="http://schemas.microsoft.com/office/drawing/2014/main" id="{66BF1313-262A-E953-1E95-DA58A98349B5}"/>
              </a:ext>
            </a:extLst>
          </p:cNvPr>
          <p:cNvSpPr txBox="1"/>
          <p:nvPr/>
        </p:nvSpPr>
        <p:spPr>
          <a:xfrm>
            <a:off x="5113428" y="4849691"/>
            <a:ext cx="1828800" cy="369332"/>
          </a:xfrm>
          <a:prstGeom prst="rect">
            <a:avLst/>
          </a:prstGeom>
          <a:noFill/>
        </p:spPr>
        <p:txBody>
          <a:bodyPr wrap="square" rtlCol="0">
            <a:spAutoFit/>
          </a:bodyPr>
          <a:lstStyle/>
          <a:p>
            <a:pPr algn="l"/>
            <a:r>
              <a:rPr lang="en-GB" sz="1200" b="1" dirty="0"/>
              <a:t>Manage inventory</a:t>
            </a:r>
            <a:r>
              <a:rPr lang="en-GB" dirty="0"/>
              <a:t>:</a:t>
            </a:r>
            <a:endParaRPr lang="en-US" dirty="0"/>
          </a:p>
        </p:txBody>
      </p:sp>
      <p:sp>
        <p:nvSpPr>
          <p:cNvPr id="123" name="TextBox 122">
            <a:extLst>
              <a:ext uri="{FF2B5EF4-FFF2-40B4-BE49-F238E27FC236}">
                <a16:creationId xmlns:a16="http://schemas.microsoft.com/office/drawing/2014/main" id="{95955193-43F7-301A-1157-57094578DE0B}"/>
              </a:ext>
            </a:extLst>
          </p:cNvPr>
          <p:cNvSpPr txBox="1"/>
          <p:nvPr/>
        </p:nvSpPr>
        <p:spPr>
          <a:xfrm>
            <a:off x="5245034" y="3598925"/>
            <a:ext cx="1828800" cy="246221"/>
          </a:xfrm>
          <a:prstGeom prst="rect">
            <a:avLst/>
          </a:prstGeom>
          <a:noFill/>
        </p:spPr>
        <p:txBody>
          <a:bodyPr wrap="square" rtlCol="0">
            <a:spAutoFit/>
          </a:bodyPr>
          <a:lstStyle/>
          <a:p>
            <a:pPr algn="l"/>
            <a:endParaRPr lang="en-US" sz="1000" dirty="0"/>
          </a:p>
        </p:txBody>
      </p:sp>
      <p:sp>
        <p:nvSpPr>
          <p:cNvPr id="124" name="TextBox 123">
            <a:extLst>
              <a:ext uri="{FF2B5EF4-FFF2-40B4-BE49-F238E27FC236}">
                <a16:creationId xmlns:a16="http://schemas.microsoft.com/office/drawing/2014/main" id="{6913F67C-F743-7FE0-574C-C0BE3DA15159}"/>
              </a:ext>
            </a:extLst>
          </p:cNvPr>
          <p:cNvSpPr txBox="1"/>
          <p:nvPr/>
        </p:nvSpPr>
        <p:spPr>
          <a:xfrm>
            <a:off x="5632201" y="3486678"/>
            <a:ext cx="1828800" cy="553998"/>
          </a:xfrm>
          <a:prstGeom prst="rect">
            <a:avLst/>
          </a:prstGeom>
          <a:noFill/>
        </p:spPr>
        <p:txBody>
          <a:bodyPr wrap="square" rtlCol="0">
            <a:spAutoFit/>
          </a:bodyPr>
          <a:lstStyle/>
          <a:p>
            <a:pPr algn="l"/>
            <a:r>
              <a:rPr lang="en-GB" sz="1000" dirty="0"/>
              <a:t>Promotion strategies to align with seasonal and holiday</a:t>
            </a:r>
            <a:endParaRPr lang="en-US" sz="1000" dirty="0"/>
          </a:p>
        </p:txBody>
      </p:sp>
      <p:sp>
        <p:nvSpPr>
          <p:cNvPr id="125" name="TextBox 124">
            <a:extLst>
              <a:ext uri="{FF2B5EF4-FFF2-40B4-BE49-F238E27FC236}">
                <a16:creationId xmlns:a16="http://schemas.microsoft.com/office/drawing/2014/main" id="{BF00698A-26AC-1BA9-F4F9-DDA0EC77834D}"/>
              </a:ext>
            </a:extLst>
          </p:cNvPr>
          <p:cNvSpPr txBox="1"/>
          <p:nvPr/>
        </p:nvSpPr>
        <p:spPr>
          <a:xfrm>
            <a:off x="5477062" y="4071989"/>
            <a:ext cx="1828800" cy="553998"/>
          </a:xfrm>
          <a:prstGeom prst="rect">
            <a:avLst/>
          </a:prstGeom>
          <a:noFill/>
        </p:spPr>
        <p:txBody>
          <a:bodyPr wrap="square" rtlCol="0">
            <a:spAutoFit/>
          </a:bodyPr>
          <a:lstStyle/>
          <a:p>
            <a:pPr algn="l"/>
            <a:r>
              <a:rPr lang="en-GB" sz="1000" dirty="0"/>
              <a:t>More ideas to arrangement for floral designs</a:t>
            </a:r>
            <a:endParaRPr lang="en-US" sz="1000" dirty="0"/>
          </a:p>
        </p:txBody>
      </p:sp>
      <p:sp>
        <p:nvSpPr>
          <p:cNvPr id="129" name="TextBox 128">
            <a:extLst>
              <a:ext uri="{FF2B5EF4-FFF2-40B4-BE49-F238E27FC236}">
                <a16:creationId xmlns:a16="http://schemas.microsoft.com/office/drawing/2014/main" id="{05DCF228-7B9F-908E-08BC-2B107045DBEB}"/>
              </a:ext>
            </a:extLst>
          </p:cNvPr>
          <p:cNvSpPr txBox="1"/>
          <p:nvPr/>
        </p:nvSpPr>
        <p:spPr>
          <a:xfrm>
            <a:off x="2445072" y="3532991"/>
            <a:ext cx="1828800" cy="400110"/>
          </a:xfrm>
          <a:prstGeom prst="rect">
            <a:avLst/>
          </a:prstGeom>
          <a:noFill/>
        </p:spPr>
        <p:txBody>
          <a:bodyPr wrap="square" rtlCol="0">
            <a:spAutoFit/>
          </a:bodyPr>
          <a:lstStyle/>
          <a:p>
            <a:pPr algn="l"/>
            <a:r>
              <a:rPr lang="en-GB" sz="1000" dirty="0"/>
              <a:t>Increased cost of production</a:t>
            </a:r>
            <a:endParaRPr lang="en-US" sz="1000" dirty="0"/>
          </a:p>
        </p:txBody>
      </p:sp>
      <p:sp>
        <p:nvSpPr>
          <p:cNvPr id="130" name="TextBox 129">
            <a:extLst>
              <a:ext uri="{FF2B5EF4-FFF2-40B4-BE49-F238E27FC236}">
                <a16:creationId xmlns:a16="http://schemas.microsoft.com/office/drawing/2014/main" id="{EC970239-272D-3780-8B49-26E00B788130}"/>
              </a:ext>
            </a:extLst>
          </p:cNvPr>
          <p:cNvSpPr txBox="1"/>
          <p:nvPr/>
        </p:nvSpPr>
        <p:spPr>
          <a:xfrm>
            <a:off x="1481828" y="4003959"/>
            <a:ext cx="1828800" cy="707886"/>
          </a:xfrm>
          <a:prstGeom prst="rect">
            <a:avLst/>
          </a:prstGeom>
          <a:noFill/>
        </p:spPr>
        <p:txBody>
          <a:bodyPr wrap="square" rtlCol="0">
            <a:spAutoFit/>
          </a:bodyPr>
          <a:lstStyle/>
          <a:p>
            <a:pPr algn="l"/>
            <a:r>
              <a:rPr lang="en-GB" sz="1000" dirty="0"/>
              <a:t>Exchange rate higher  as decrease seller outside country flower (imported flowers)</a:t>
            </a:r>
            <a:endParaRPr lang="en-US" sz="1000"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fontScale="92500" lnSpcReduction="10000"/>
          </a:bodyPr>
          <a:lstStyle/>
          <a:p>
            <a:r>
              <a:rPr lang="en-GB" dirty="0"/>
              <a:t>Liam and Priya has been loss revenue for 30 % for the last 12 months due to many reasons. Looking at 12 months back many things can be done to be able steady for next 12 months. Using PESTLE and Fish bone diagram able to identify the losses Liam and Priya able to do make more their flower shop bustling like before. By upgrading their shop on delivery, market target by advertisers on media socials, reviews by customers can be put online as online service able to expanding by many choice to designs the floral arrangement, the price value on the flowers choose by the customers, explains to long term customers about the price increase, many discounts on festive seasons to able to attracts current customers/new customers, making new arrangement on delivery on time also making new arrangements with flowers distributors/flower farms. Open classes for customer who want to do arrangement of flower. Hopefully by making this few things the shop will be bustling </a:t>
            </a:r>
            <a:r>
              <a:rPr lang="en-GB" dirty="0" err="1"/>
              <a:t>agaian</a:t>
            </a:r>
            <a:r>
              <a:rPr lang="en-GB" dirty="0"/>
              <a:t> and more revenue is more or gain.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10000"/>
          </a:bodyPr>
          <a:lstStyle/>
          <a:p>
            <a:pPr marL="342900" indent="-342900">
              <a:buFont typeface="Arial" panose="020B0604020202020204" pitchFamily="34" charset="0"/>
              <a:buChar char="•"/>
            </a:pPr>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pPr marL="342900" indent="-342900">
              <a:buFont typeface="Arial" panose="020B0604020202020204" pitchFamily="34" charset="0"/>
              <a:buChar char="•"/>
            </a:pPr>
            <a:r>
              <a:rPr lang="en-GB" b="1" i="1" dirty="0">
                <a:latin typeface="Arial"/>
                <a:ea typeface="Roboto"/>
                <a:cs typeface="Roboto"/>
              </a:rPr>
              <a:t>Cause and Effect Analysis. </a:t>
            </a:r>
            <a:r>
              <a:rPr lang="en-GB" dirty="0">
                <a:latin typeface="Arial"/>
                <a:ea typeface="Roboto"/>
                <a:cs typeface="Roboto"/>
              </a:rPr>
              <a:t>Moodle UWTSD week 4. Problem Solving and Decision Making (Accessed: 9 November 2025)</a:t>
            </a:r>
          </a:p>
          <a:p>
            <a:pPr marL="342900" indent="-342900">
              <a:buFont typeface="Arial" panose="020B0604020202020204" pitchFamily="34" charset="0"/>
              <a:buChar char="•"/>
            </a:pPr>
            <a:r>
              <a:rPr lang="en-GB" b="1" i="1" dirty="0">
                <a:latin typeface="Arial"/>
                <a:ea typeface="Roboto"/>
                <a:cs typeface="Roboto"/>
              </a:rPr>
              <a:t>Moodle UWTSD week 1- 4, </a:t>
            </a:r>
            <a:r>
              <a:rPr lang="en-GB" dirty="0">
                <a:latin typeface="Arial"/>
                <a:ea typeface="Roboto"/>
                <a:cs typeface="Roboto"/>
              </a:rPr>
              <a:t>Problem Solving and Decision Making (Accessed: 9 November 2025).</a:t>
            </a:r>
          </a:p>
          <a:p>
            <a:pPr marL="342900" indent="-342900">
              <a:buFont typeface="Arial" panose="020B0604020202020204" pitchFamily="34" charset="0"/>
              <a:buChar char="•"/>
            </a:pPr>
            <a:r>
              <a:rPr lang="en-GB" b="1" i="1" dirty="0">
                <a:latin typeface="Arial"/>
                <a:ea typeface="Roboto"/>
                <a:cs typeface="Roboto"/>
              </a:rPr>
              <a:t>Office for National Statistic </a:t>
            </a:r>
            <a:r>
              <a:rPr lang="en-GB" dirty="0">
                <a:latin typeface="Arial"/>
                <a:ea typeface="Roboto"/>
                <a:cs typeface="Roboto"/>
              </a:rPr>
              <a:t>(2022) Challenges business face.</a:t>
            </a:r>
            <a:endParaRPr lang="en-GB" b="1" i="1" dirty="0">
              <a:latin typeface="Arial"/>
              <a:ea typeface="Roboto"/>
              <a:cs typeface="Roboto"/>
            </a:endParaRPr>
          </a:p>
          <a:p>
            <a:pPr marL="342900" indent="-342900">
              <a:buFont typeface="Arial" panose="020B0604020202020204" pitchFamily="34" charset="0"/>
              <a:buChar char="•"/>
            </a:pPr>
            <a:r>
              <a:rPr lang="en-GB" b="1" i="1" dirty="0">
                <a:latin typeface="Arial"/>
                <a:ea typeface="Roboto"/>
                <a:cs typeface="Roboto"/>
                <a:hlinkClick r:id="rId3"/>
              </a:rPr>
              <a:t>https://www.ons.gov.uk/</a:t>
            </a:r>
            <a:r>
              <a:rPr lang="en-GB" b="1" i="1" dirty="0" err="1">
                <a:latin typeface="Arial"/>
                <a:ea typeface="Roboto"/>
                <a:cs typeface="Roboto"/>
                <a:hlinkClick r:id="rId3"/>
              </a:rPr>
              <a:t>businessindustryandtrade</a:t>
            </a:r>
            <a:r>
              <a:rPr lang="en-GB" b="1" i="1" dirty="0">
                <a:latin typeface="Arial"/>
                <a:ea typeface="Roboto"/>
                <a:cs typeface="Roboto"/>
                <a:hlinkClick r:id="rId3"/>
              </a:rPr>
              <a:t>/business/</a:t>
            </a:r>
            <a:r>
              <a:rPr lang="en-GB" b="1" i="1" dirty="0" err="1">
                <a:latin typeface="Arial"/>
                <a:ea typeface="Roboto"/>
                <a:cs typeface="Roboto"/>
                <a:hlinkClick r:id="rId3"/>
              </a:rPr>
              <a:t>businessservices</a:t>
            </a:r>
            <a:r>
              <a:rPr lang="en-GB" b="1" i="1" dirty="0">
                <a:latin typeface="Arial"/>
                <a:ea typeface="Roboto"/>
                <a:cs typeface="Roboto"/>
                <a:hlinkClick r:id="rId3"/>
              </a:rPr>
              <a:t>/bulletins/businessinsightsandimpactontheukeconomy/</a:t>
            </a:r>
            <a:r>
              <a:rPr lang="en-GB" dirty="0">
                <a:latin typeface="Arial"/>
                <a:ea typeface="Roboto"/>
                <a:cs typeface="Roboto"/>
              </a:rPr>
              <a:t>, (Accessed 9 November </a:t>
            </a:r>
            <a:r>
              <a:rPr lang="en-GB">
                <a:latin typeface="Arial"/>
                <a:ea typeface="Roboto"/>
                <a:cs typeface="Roboto"/>
              </a:rPr>
              <a:t>2025)</a:t>
            </a:r>
            <a:endParaRPr lang="en-GB" dirty="0">
              <a:latin typeface="Arial"/>
              <a:ea typeface="Roboto"/>
              <a:cs typeface="Roboto"/>
            </a:endParaRPr>
          </a:p>
          <a:p>
            <a:pPr marL="342900" indent="-342900">
              <a:buFont typeface="Arial" panose="020B0604020202020204" pitchFamily="34" charset="0"/>
              <a:buChar char="•"/>
            </a:pPr>
            <a:r>
              <a:rPr lang="en-GB" b="1" i="1" dirty="0">
                <a:latin typeface="Arial"/>
                <a:ea typeface="Roboto"/>
                <a:cs typeface="Roboto"/>
                <a:hlinkClick r:id="rId4"/>
              </a:rPr>
              <a:t>https://</a:t>
            </a:r>
            <a:r>
              <a:rPr lang="en-GB" b="1" i="1" dirty="0" err="1">
                <a:latin typeface="Arial"/>
                <a:ea typeface="Roboto"/>
                <a:cs typeface="Roboto"/>
                <a:hlinkClick r:id="rId4"/>
              </a:rPr>
              <a:t>www.oecd.org</a:t>
            </a:r>
            <a:r>
              <a:rPr lang="en-GB" b="1" i="1" dirty="0">
                <a:latin typeface="Arial"/>
                <a:ea typeface="Roboto"/>
                <a:cs typeface="Roboto"/>
              </a:rPr>
              <a:t>.</a:t>
            </a:r>
            <a:r>
              <a:rPr lang="en-GB" dirty="0">
                <a:latin typeface="Arial"/>
                <a:ea typeface="Roboto"/>
                <a:cs typeface="Roboto"/>
              </a:rPr>
              <a:t> (Accessed 9 November 2025)</a:t>
            </a:r>
            <a:endParaRPr lang="en-GB" b="1" i="1" dirty="0">
              <a:latin typeface="Arial"/>
              <a:ea typeface="Roboto"/>
              <a:cs typeface="Roboto"/>
            </a:endParaRPr>
          </a:p>
          <a:p>
            <a:pPr marL="342900" indent="-342900">
              <a:buFont typeface="Arial" panose="020B0604020202020204" pitchFamily="34" charset="0"/>
              <a:buChar char="•"/>
            </a:pPr>
            <a:endParaRPr lang="en-GB" dirty="0">
              <a:latin typeface="Arial"/>
              <a:ea typeface="Roboto"/>
              <a:cs typeface="Roboto"/>
            </a:endParaRPr>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ff4f36f-8ef1-4cda-9937-423737be097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5" ma:contentTypeDescription="Create a new document." ma:contentTypeScope="" ma:versionID="9d03fe563bf728e1496cc2ca931c681c">
  <xsd:schema xmlns:xsd="http://www.w3.org/2001/XMLSchema" xmlns:xs="http://www.w3.org/2001/XMLSchema" xmlns:p="http://schemas.microsoft.com/office/2006/metadata/properties" xmlns:ns3="aff4f36f-8ef1-4cda-9937-423737be097f" targetNamespace="http://schemas.microsoft.com/office/2006/metadata/properties" ma:root="true" ma:fieldsID="7b60005c590218337a2e6a5e5371cf30" ns3:_="">
    <xsd:import namespace="aff4f36f-8ef1-4cda-9937-423737be097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05C272-CAA2-46BB-A2C2-2326A717534A}">
  <ds:schemaRefs>
    <ds:schemaRef ds:uri="http://schemas.microsoft.com/office/2006/metadata/properties"/>
    <ds:schemaRef ds:uri="http://www.w3.org/2000/xmlns/"/>
    <ds:schemaRef ds:uri="aff4f36f-8ef1-4cda-9937-423737be097f"/>
    <ds:schemaRef ds:uri="http://www.w3.org/2001/XMLSchema-instance"/>
  </ds:schemaRefs>
</ds:datastoreItem>
</file>

<file path=customXml/itemProps2.xml><?xml version="1.0" encoding="utf-8"?>
<ds:datastoreItem xmlns:ds="http://schemas.openxmlformats.org/officeDocument/2006/customXml" ds:itemID="{C6A98CF8-6EDB-4935-82AA-F36A49021429}">
  <ds:schemaRefs>
    <ds:schemaRef ds:uri="http://schemas.microsoft.com/office/2006/metadata/contentType"/>
    <ds:schemaRef ds:uri="http://schemas.microsoft.com/office/2006/metadata/properties/metaAttributes"/>
    <ds:schemaRef ds:uri="http://www.w3.org/2000/xmlns/"/>
    <ds:schemaRef ds:uri="http://www.w3.org/2001/XMLSchema"/>
    <ds:schemaRef ds:uri="aff4f36f-8ef1-4cda-9937-423737be097f"/>
  </ds:schemaRefs>
</ds:datastoreItem>
</file>

<file path=customXml/itemProps3.xml><?xml version="1.0" encoding="utf-8"?>
<ds:datastoreItem xmlns:ds="http://schemas.openxmlformats.org/officeDocument/2006/customXml" ds:itemID="{861EF4E5-2D67-4298-AA6D-C8AD83EE1E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291</TotalTime>
  <Words>210</Words>
  <Application>Microsoft Office PowerPoint</Application>
  <PresentationFormat>Widescreen</PresentationFormat>
  <Paragraphs>48</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 Problem Solving and Decision (LCLM4004_LON)  Peppy Christiane Prabowo STUDENT ID : 2437826 LECTURER : Toyin Adisa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 Problem Solving and Decision Making MODULE CODE : LCLM4004_LON STUDENT NAME : Peppy Christiane Prabowo STUDENT ID : 2437826 LECTURER : Toyin Adisa Assignment 1: Presentation</dc:title>
  <dc:creator>Anita Nan</dc:creator>
  <cp:lastModifiedBy>Peppy Christiane Prabowo (2437826)</cp:lastModifiedBy>
  <cp:revision>93</cp:revision>
  <dcterms:created xsi:type="dcterms:W3CDTF">2024-10-08T15:58:04Z</dcterms:created>
  <dcterms:modified xsi:type="dcterms:W3CDTF">2025-11-09T23:02:44Z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