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7E7E6A-8733-4D52-9729-65284C7835CA}" v="7" dt="2026-10-12T05:19:35.0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07" autoAdjust="0"/>
    <p:restoredTop sz="94660"/>
  </p:normalViewPr>
  <p:slideViewPr>
    <p:cSldViewPr snapToGrid="0">
      <p:cViewPr varScale="1">
        <p:scale>
          <a:sx n="78" d="100"/>
          <a:sy n="78" d="100"/>
        </p:scale>
        <p:origin x="94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snim Bibi" userId="3b0efa319b033166" providerId="LiveId" clId="{5A55ACA4-BA01-4132-A162-EA1717FD7C1B}"/>
    <pc:docChg chg="undo redo custSel addSld modSld">
      <pc:chgData name="Tasnim Bibi" userId="3b0efa319b033166" providerId="LiveId" clId="{5A55ACA4-BA01-4132-A162-EA1717FD7C1B}" dt="2026-10-12T05:25:43.301" v="6218" actId="20577"/>
      <pc:docMkLst>
        <pc:docMk/>
      </pc:docMkLst>
      <pc:sldChg chg="addSp delSp modSp mod modClrScheme chgLayout">
        <pc:chgData name="Tasnim Bibi" userId="3b0efa319b033166" providerId="LiveId" clId="{5A55ACA4-BA01-4132-A162-EA1717FD7C1B}" dt="2026-10-11T02:41:59.382" v="110" actId="14100"/>
        <pc:sldMkLst>
          <pc:docMk/>
          <pc:sldMk cId="2962109907" sldId="256"/>
        </pc:sldMkLst>
        <pc:spChg chg="mod">
          <ac:chgData name="Tasnim Bibi" userId="3b0efa319b033166" providerId="LiveId" clId="{5A55ACA4-BA01-4132-A162-EA1717FD7C1B}" dt="2026-10-11T02:41:59.382" v="110" actId="14100"/>
          <ac:spMkLst>
            <pc:docMk/>
            <pc:sldMk cId="2962109907" sldId="256"/>
            <ac:spMk id="2" creationId="{F32F6C2E-77AE-38DB-0A07-5C5DCAF44FB8}"/>
          </ac:spMkLst>
        </pc:spChg>
        <pc:spChg chg="del">
          <ac:chgData name="Tasnim Bibi" userId="3b0efa319b033166" providerId="LiveId" clId="{5A55ACA4-BA01-4132-A162-EA1717FD7C1B}" dt="2026-10-11T02:38:32.840" v="0" actId="26606"/>
          <ac:spMkLst>
            <pc:docMk/>
            <pc:sldMk cId="2962109907" sldId="256"/>
            <ac:spMk id="4" creationId="{591C5BD8-93F2-2CD5-CC55-A5A5D452B107}"/>
          </ac:spMkLst>
        </pc:spChg>
        <pc:graphicFrameChg chg="add mod modGraphic">
          <ac:chgData name="Tasnim Bibi" userId="3b0efa319b033166" providerId="LiveId" clId="{5A55ACA4-BA01-4132-A162-EA1717FD7C1B}" dt="2026-10-11T02:40:15.022" v="11" actId="26606"/>
          <ac:graphicFrameMkLst>
            <pc:docMk/>
            <pc:sldMk cId="2962109907" sldId="256"/>
            <ac:graphicFrameMk id="6" creationId="{A1D4F657-5BA1-4472-2688-E64C712AFC73}"/>
          </ac:graphicFrameMkLst>
        </pc:graphicFrameChg>
      </pc:sldChg>
      <pc:sldChg chg="addSp delSp modSp mod modClrScheme chgLayout">
        <pc:chgData name="Tasnim Bibi" userId="3b0efa319b033166" providerId="LiveId" clId="{5A55ACA4-BA01-4132-A162-EA1717FD7C1B}" dt="2026-10-12T01:38:06.837" v="1401" actId="2711"/>
        <pc:sldMkLst>
          <pc:docMk/>
          <pc:sldMk cId="238529735" sldId="257"/>
        </pc:sldMkLst>
        <pc:spChg chg="add mod ord">
          <ac:chgData name="Tasnim Bibi" userId="3b0efa319b033166" providerId="LiveId" clId="{5A55ACA4-BA01-4132-A162-EA1717FD7C1B}" dt="2026-10-12T01:38:06.837" v="1401" actId="2711"/>
          <ac:spMkLst>
            <pc:docMk/>
            <pc:sldMk cId="238529735" sldId="257"/>
            <ac:spMk id="2" creationId="{F80CBEE7-2D01-A9AE-A94A-3F43872DAA46}"/>
          </ac:spMkLst>
        </pc:spChg>
        <pc:spChg chg="add mod">
          <ac:chgData name="Tasnim Bibi" userId="3b0efa319b033166" providerId="LiveId" clId="{5A55ACA4-BA01-4132-A162-EA1717FD7C1B}" dt="2026-10-11T03:32:17.255" v="672" actId="2711"/>
          <ac:spMkLst>
            <pc:docMk/>
            <pc:sldMk cId="238529735" sldId="257"/>
            <ac:spMk id="3" creationId="{8131B463-54DF-567D-70F0-A5F9883EB04E}"/>
          </ac:spMkLst>
        </pc:spChg>
        <pc:spChg chg="add del mod">
          <ac:chgData name="Tasnim Bibi" userId="3b0efa319b033166" providerId="LiveId" clId="{5A55ACA4-BA01-4132-A162-EA1717FD7C1B}" dt="2026-10-11T03:31:40.673" v="671" actId="26606"/>
          <ac:spMkLst>
            <pc:docMk/>
            <pc:sldMk cId="238529735" sldId="257"/>
            <ac:spMk id="4" creationId="{3497BAD3-0808-269A-2C97-2DF6D4835E03}"/>
          </ac:spMkLst>
        </pc:spChg>
        <pc:spChg chg="add del mod">
          <ac:chgData name="Tasnim Bibi" userId="3b0efa319b033166" providerId="LiveId" clId="{5A55ACA4-BA01-4132-A162-EA1717FD7C1B}" dt="2026-10-11T03:30:18.226" v="650" actId="26606"/>
          <ac:spMkLst>
            <pc:docMk/>
            <pc:sldMk cId="238529735" sldId="257"/>
            <ac:spMk id="9" creationId="{07DD7774-E161-1DB4-957A-697ADA93A720}"/>
          </ac:spMkLst>
        </pc:spChg>
        <pc:spChg chg="add del mod">
          <ac:chgData name="Tasnim Bibi" userId="3b0efa319b033166" providerId="LiveId" clId="{5A55ACA4-BA01-4132-A162-EA1717FD7C1B}" dt="2026-10-11T03:31:33.187" v="664" actId="26606"/>
          <ac:spMkLst>
            <pc:docMk/>
            <pc:sldMk cId="238529735" sldId="257"/>
            <ac:spMk id="10" creationId="{37FE072E-3B55-0AE3-A04D-3DEDE0621955}"/>
          </ac:spMkLst>
        </pc:spChg>
        <pc:spChg chg="add del mod">
          <ac:chgData name="Tasnim Bibi" userId="3b0efa319b033166" providerId="LiveId" clId="{5A55ACA4-BA01-4132-A162-EA1717FD7C1B}" dt="2026-10-11T03:30:18.226" v="650" actId="26606"/>
          <ac:spMkLst>
            <pc:docMk/>
            <pc:sldMk cId="238529735" sldId="257"/>
            <ac:spMk id="11" creationId="{FA6CF933-6688-BD20-7231-47A58A8E060B}"/>
          </ac:spMkLst>
        </pc:spChg>
        <pc:spChg chg="add del">
          <ac:chgData name="Tasnim Bibi" userId="3b0efa319b033166" providerId="LiveId" clId="{5A55ACA4-BA01-4132-A162-EA1717FD7C1B}" dt="2026-10-11T03:31:33.187" v="664" actId="26606"/>
          <ac:spMkLst>
            <pc:docMk/>
            <pc:sldMk cId="238529735" sldId="257"/>
            <ac:spMk id="12" creationId="{3497BAD3-0808-269A-2C97-2DF6D4835E03}"/>
          </ac:spMkLst>
        </pc:spChg>
        <pc:spChg chg="add del mod">
          <ac:chgData name="Tasnim Bibi" userId="3b0efa319b033166" providerId="LiveId" clId="{5A55ACA4-BA01-4132-A162-EA1717FD7C1B}" dt="2026-10-11T03:31:33.187" v="664" actId="26606"/>
          <ac:spMkLst>
            <pc:docMk/>
            <pc:sldMk cId="238529735" sldId="257"/>
            <ac:spMk id="13" creationId="{7553013D-444C-4C44-A210-70B368058809}"/>
          </ac:spMkLst>
        </pc:spChg>
        <pc:spChg chg="add del">
          <ac:chgData name="Tasnim Bibi" userId="3b0efa319b033166" providerId="LiveId" clId="{5A55ACA4-BA01-4132-A162-EA1717FD7C1B}" dt="2026-10-11T03:31:38.639" v="668" actId="26606"/>
          <ac:spMkLst>
            <pc:docMk/>
            <pc:sldMk cId="238529735" sldId="257"/>
            <ac:spMk id="17" creationId="{3497BAD3-0808-269A-2C97-2DF6D4835E03}"/>
          </ac:spMkLst>
        </pc:spChg>
        <pc:graphicFrameChg chg="add del">
          <ac:chgData name="Tasnim Bibi" userId="3b0efa319b033166" providerId="LiveId" clId="{5A55ACA4-BA01-4132-A162-EA1717FD7C1B}" dt="2026-10-11T03:30:23.216" v="654" actId="26606"/>
          <ac:graphicFrameMkLst>
            <pc:docMk/>
            <pc:sldMk cId="238529735" sldId="257"/>
            <ac:graphicFrameMk id="6" creationId="{8BFF2BEA-D776-48F0-B17B-C4031EA79D66}"/>
          </ac:graphicFrameMkLst>
        </pc:graphicFrameChg>
        <pc:graphicFrameChg chg="add del">
          <ac:chgData name="Tasnim Bibi" userId="3b0efa319b033166" providerId="LiveId" clId="{5A55ACA4-BA01-4132-A162-EA1717FD7C1B}" dt="2026-10-11T03:31:31.675" v="662" actId="26606"/>
          <ac:graphicFrameMkLst>
            <pc:docMk/>
            <pc:sldMk cId="238529735" sldId="257"/>
            <ac:graphicFrameMk id="7" creationId="{68701E53-032A-0B05-3155-D074F804D641}"/>
          </ac:graphicFrameMkLst>
        </pc:graphicFrameChg>
        <pc:graphicFrameChg chg="add del">
          <ac:chgData name="Tasnim Bibi" userId="3b0efa319b033166" providerId="LiveId" clId="{5A55ACA4-BA01-4132-A162-EA1717FD7C1B}" dt="2026-10-11T03:30:50.109" v="656" actId="26606"/>
          <ac:graphicFrameMkLst>
            <pc:docMk/>
            <pc:sldMk cId="238529735" sldId="257"/>
            <ac:graphicFrameMk id="8" creationId="{FB2D01C0-71B7-98D1-C7FC-DBC44188431B}"/>
          </ac:graphicFrameMkLst>
        </pc:graphicFrameChg>
        <pc:graphicFrameChg chg="add del">
          <ac:chgData name="Tasnim Bibi" userId="3b0efa319b033166" providerId="LiveId" clId="{5A55ACA4-BA01-4132-A162-EA1717FD7C1B}" dt="2026-10-11T03:31:36.054" v="666" actId="26606"/>
          <ac:graphicFrameMkLst>
            <pc:docMk/>
            <pc:sldMk cId="238529735" sldId="257"/>
            <ac:graphicFrameMk id="15" creationId="{F9D83008-9F7E-821A-C638-AEF82B6731A4}"/>
          </ac:graphicFrameMkLst>
        </pc:graphicFrameChg>
        <pc:graphicFrameChg chg="add del">
          <ac:chgData name="Tasnim Bibi" userId="3b0efa319b033166" providerId="LiveId" clId="{5A55ACA4-BA01-4132-A162-EA1717FD7C1B}" dt="2026-10-11T03:31:40.642" v="670" actId="26606"/>
          <ac:graphicFrameMkLst>
            <pc:docMk/>
            <pc:sldMk cId="238529735" sldId="257"/>
            <ac:graphicFrameMk id="19" creationId="{999FC88F-7DDA-19FF-EF6F-C20C8237DC8C}"/>
          </ac:graphicFrameMkLst>
        </pc:graphicFrameChg>
        <pc:graphicFrameChg chg="add">
          <ac:chgData name="Tasnim Bibi" userId="3b0efa319b033166" providerId="LiveId" clId="{5A55ACA4-BA01-4132-A162-EA1717FD7C1B}" dt="2026-10-11T03:31:40.673" v="671" actId="26606"/>
          <ac:graphicFrameMkLst>
            <pc:docMk/>
            <pc:sldMk cId="238529735" sldId="257"/>
            <ac:graphicFrameMk id="21" creationId="{68701E53-032A-0B05-3155-D074F804D641}"/>
          </ac:graphicFrameMkLst>
        </pc:graphicFrameChg>
      </pc:sldChg>
      <pc:sldChg chg="delSp modSp new mod chgLayout">
        <pc:chgData name="Tasnim Bibi" userId="3b0efa319b033166" providerId="LiveId" clId="{5A55ACA4-BA01-4132-A162-EA1717FD7C1B}" dt="2026-10-11T03:42:47.089" v="1395" actId="20577"/>
        <pc:sldMkLst>
          <pc:docMk/>
          <pc:sldMk cId="2284093061" sldId="258"/>
        </pc:sldMkLst>
        <pc:spChg chg="mod">
          <ac:chgData name="Tasnim Bibi" userId="3b0efa319b033166" providerId="LiveId" clId="{5A55ACA4-BA01-4132-A162-EA1717FD7C1B}" dt="2026-10-11T03:42:04.043" v="1388" actId="26606"/>
          <ac:spMkLst>
            <pc:docMk/>
            <pc:sldMk cId="2284093061" sldId="258"/>
            <ac:spMk id="2" creationId="{C0E00CBA-5720-AD8C-3E4A-A04446B912B3}"/>
          </ac:spMkLst>
        </pc:spChg>
        <pc:spChg chg="mod">
          <ac:chgData name="Tasnim Bibi" userId="3b0efa319b033166" providerId="LiveId" clId="{5A55ACA4-BA01-4132-A162-EA1717FD7C1B}" dt="2026-10-11T03:42:47.089" v="1395" actId="20577"/>
          <ac:spMkLst>
            <pc:docMk/>
            <pc:sldMk cId="2284093061" sldId="258"/>
            <ac:spMk id="3" creationId="{4CC20D4A-4EA7-D72F-AD22-41B8DBED04BF}"/>
          </ac:spMkLst>
        </pc:spChg>
        <pc:spChg chg="del">
          <ac:chgData name="Tasnim Bibi" userId="3b0efa319b033166" providerId="LiveId" clId="{5A55ACA4-BA01-4132-A162-EA1717FD7C1B}" dt="2026-10-11T03:42:04.043" v="1388" actId="26606"/>
          <ac:spMkLst>
            <pc:docMk/>
            <pc:sldMk cId="2284093061" sldId="258"/>
            <ac:spMk id="4" creationId="{A1873443-C704-4497-DDB3-DAE375EF5AB8}"/>
          </ac:spMkLst>
        </pc:spChg>
      </pc:sldChg>
      <pc:sldChg chg="addSp delSp modSp new mod chgLayout">
        <pc:chgData name="Tasnim Bibi" userId="3b0efa319b033166" providerId="LiveId" clId="{5A55ACA4-BA01-4132-A162-EA1717FD7C1B}" dt="2026-10-12T05:25:09.561" v="6215" actId="113"/>
        <pc:sldMkLst>
          <pc:docMk/>
          <pc:sldMk cId="1028722726" sldId="259"/>
        </pc:sldMkLst>
        <pc:spChg chg="mod">
          <ac:chgData name="Tasnim Bibi" userId="3b0efa319b033166" providerId="LiveId" clId="{5A55ACA4-BA01-4132-A162-EA1717FD7C1B}" dt="2026-10-12T03:49:09.046" v="2162" actId="26606"/>
          <ac:spMkLst>
            <pc:docMk/>
            <pc:sldMk cId="1028722726" sldId="259"/>
            <ac:spMk id="2" creationId="{EED55D9D-501B-6AA7-3BED-794D22A40DD8}"/>
          </ac:spMkLst>
        </pc:spChg>
        <pc:spChg chg="mod">
          <ac:chgData name="Tasnim Bibi" userId="3b0efa319b033166" providerId="LiveId" clId="{5A55ACA4-BA01-4132-A162-EA1717FD7C1B}" dt="2026-10-12T05:25:09.561" v="6215" actId="113"/>
          <ac:spMkLst>
            <pc:docMk/>
            <pc:sldMk cId="1028722726" sldId="259"/>
            <ac:spMk id="3" creationId="{A0DC4DAC-29CA-5E47-2A87-F92B37C0B57A}"/>
          </ac:spMkLst>
        </pc:spChg>
        <pc:spChg chg="add del mod">
          <ac:chgData name="Tasnim Bibi" userId="3b0efa319b033166" providerId="LiveId" clId="{5A55ACA4-BA01-4132-A162-EA1717FD7C1B}" dt="2026-10-12T03:51:07.135" v="2163" actId="931"/>
          <ac:spMkLst>
            <pc:docMk/>
            <pc:sldMk cId="1028722726" sldId="259"/>
            <ac:spMk id="5" creationId="{4C1BD9AE-34CF-194A-6446-59AF27D731DE}"/>
          </ac:spMkLst>
        </pc:spChg>
        <pc:spChg chg="add del mod">
          <ac:chgData name="Tasnim Bibi" userId="3b0efa319b033166" providerId="LiveId" clId="{5A55ACA4-BA01-4132-A162-EA1717FD7C1B}" dt="2026-10-12T03:48:16.289" v="2157" actId="26606"/>
          <ac:spMkLst>
            <pc:docMk/>
            <pc:sldMk cId="1028722726" sldId="259"/>
            <ac:spMk id="8" creationId="{FEE1BED4-EDAA-59E4-0396-3A7DB49B1B39}"/>
          </ac:spMkLst>
        </pc:spChg>
        <pc:picChg chg="add mod">
          <ac:chgData name="Tasnim Bibi" userId="3b0efa319b033166" providerId="LiveId" clId="{5A55ACA4-BA01-4132-A162-EA1717FD7C1B}" dt="2026-10-12T03:51:07.135" v="2163" actId="931"/>
          <ac:picMkLst>
            <pc:docMk/>
            <pc:sldMk cId="1028722726" sldId="259"/>
            <ac:picMk id="6" creationId="{F82B366D-BABE-07A2-9DA9-B533753AA5B0}"/>
          </ac:picMkLst>
        </pc:picChg>
      </pc:sldChg>
      <pc:sldChg chg="addSp delSp modSp new mod">
        <pc:chgData name="Tasnim Bibi" userId="3b0efa319b033166" providerId="LiveId" clId="{5A55ACA4-BA01-4132-A162-EA1717FD7C1B}" dt="2026-10-12T05:25:43.301" v="6218" actId="20577"/>
        <pc:sldMkLst>
          <pc:docMk/>
          <pc:sldMk cId="2337834113" sldId="260"/>
        </pc:sldMkLst>
        <pc:spChg chg="mod">
          <ac:chgData name="Tasnim Bibi" userId="3b0efa319b033166" providerId="LiveId" clId="{5A55ACA4-BA01-4132-A162-EA1717FD7C1B}" dt="2026-10-12T03:59:32.725" v="2347" actId="20577"/>
          <ac:spMkLst>
            <pc:docMk/>
            <pc:sldMk cId="2337834113" sldId="260"/>
            <ac:spMk id="2" creationId="{D3C9EBB5-515B-C2CC-E6A7-420956BC6084}"/>
          </ac:spMkLst>
        </pc:spChg>
        <pc:spChg chg="mod">
          <ac:chgData name="Tasnim Bibi" userId="3b0efa319b033166" providerId="LiveId" clId="{5A55ACA4-BA01-4132-A162-EA1717FD7C1B}" dt="2026-10-12T05:25:43.301" v="6218" actId="20577"/>
          <ac:spMkLst>
            <pc:docMk/>
            <pc:sldMk cId="2337834113" sldId="260"/>
            <ac:spMk id="3" creationId="{94A6B307-5138-002C-7157-3B2DF6CD22E4}"/>
          </ac:spMkLst>
        </pc:spChg>
        <pc:spChg chg="del">
          <ac:chgData name="Tasnim Bibi" userId="3b0efa319b033166" providerId="LiveId" clId="{5A55ACA4-BA01-4132-A162-EA1717FD7C1B}" dt="2026-10-12T04:20:21.962" v="3001" actId="931"/>
          <ac:spMkLst>
            <pc:docMk/>
            <pc:sldMk cId="2337834113" sldId="260"/>
            <ac:spMk id="4" creationId="{C8053403-789F-523A-1B54-A7EC54A166D9}"/>
          </ac:spMkLst>
        </pc:spChg>
        <pc:picChg chg="add mod">
          <ac:chgData name="Tasnim Bibi" userId="3b0efa319b033166" providerId="LiveId" clId="{5A55ACA4-BA01-4132-A162-EA1717FD7C1B}" dt="2026-10-12T04:20:21.962" v="3001" actId="931"/>
          <ac:picMkLst>
            <pc:docMk/>
            <pc:sldMk cId="2337834113" sldId="260"/>
            <ac:picMk id="6" creationId="{82B6D029-D88D-93F7-C835-C18C7AE0A03D}"/>
          </ac:picMkLst>
        </pc:picChg>
      </pc:sldChg>
      <pc:sldChg chg="addSp delSp modSp new mod modClrScheme chgLayout">
        <pc:chgData name="Tasnim Bibi" userId="3b0efa319b033166" providerId="LiveId" clId="{5A55ACA4-BA01-4132-A162-EA1717FD7C1B}" dt="2026-10-12T04:51:50.752" v="3538" actId="26606"/>
        <pc:sldMkLst>
          <pc:docMk/>
          <pc:sldMk cId="55045710" sldId="261"/>
        </pc:sldMkLst>
        <pc:spChg chg="mod">
          <ac:chgData name="Tasnim Bibi" userId="3b0efa319b033166" providerId="LiveId" clId="{5A55ACA4-BA01-4132-A162-EA1717FD7C1B}" dt="2026-10-12T04:51:50.752" v="3538" actId="26606"/>
          <ac:spMkLst>
            <pc:docMk/>
            <pc:sldMk cId="55045710" sldId="261"/>
            <ac:spMk id="2" creationId="{065EA270-6ECF-511F-3792-B887943CE21C}"/>
          </ac:spMkLst>
        </pc:spChg>
        <pc:spChg chg="mod">
          <ac:chgData name="Tasnim Bibi" userId="3b0efa319b033166" providerId="LiveId" clId="{5A55ACA4-BA01-4132-A162-EA1717FD7C1B}" dt="2026-10-12T04:51:50.752" v="3538" actId="26606"/>
          <ac:spMkLst>
            <pc:docMk/>
            <pc:sldMk cId="55045710" sldId="261"/>
            <ac:spMk id="3" creationId="{72585B9A-1B9C-832B-B8B3-2A1120BB297E}"/>
          </ac:spMkLst>
        </pc:spChg>
        <pc:spChg chg="add del">
          <ac:chgData name="Tasnim Bibi" userId="3b0efa319b033166" providerId="LiveId" clId="{5A55ACA4-BA01-4132-A162-EA1717FD7C1B}" dt="2026-10-12T04:51:05.260" v="3532" actId="26606"/>
          <ac:spMkLst>
            <pc:docMk/>
            <pc:sldMk cId="55045710" sldId="261"/>
            <ac:spMk id="4" creationId="{332C9735-D9C9-54B9-3DB4-516638738F3B}"/>
          </ac:spMkLst>
        </pc:spChg>
        <pc:picChg chg="add del mod">
          <ac:chgData name="Tasnim Bibi" userId="3b0efa319b033166" providerId="LiveId" clId="{5A55ACA4-BA01-4132-A162-EA1717FD7C1B}" dt="2026-10-12T04:51:50.752" v="3538" actId="26606"/>
          <ac:picMkLst>
            <pc:docMk/>
            <pc:sldMk cId="55045710" sldId="261"/>
            <ac:picMk id="5" creationId="{C4BECB9C-8C57-BCA8-4C20-5EF74B7161F2}"/>
          </ac:picMkLst>
        </pc:picChg>
        <pc:picChg chg="add del">
          <ac:chgData name="Tasnim Bibi" userId="3b0efa319b033166" providerId="LiveId" clId="{5A55ACA4-BA01-4132-A162-EA1717FD7C1B}" dt="2026-10-12T04:51:05.253" v="3531" actId="26606"/>
          <ac:picMkLst>
            <pc:docMk/>
            <pc:sldMk cId="55045710" sldId="261"/>
            <ac:picMk id="6" creationId="{72CE65AE-50AC-752B-0868-628C7DE2081A}"/>
          </ac:picMkLst>
        </pc:picChg>
      </pc:sldChg>
      <pc:sldChg chg="modSp new mod">
        <pc:chgData name="Tasnim Bibi" userId="3b0efa319b033166" providerId="LiveId" clId="{5A55ACA4-BA01-4132-A162-EA1717FD7C1B}" dt="2026-10-12T05:02:06.438" v="4662" actId="113"/>
        <pc:sldMkLst>
          <pc:docMk/>
          <pc:sldMk cId="3555088752" sldId="262"/>
        </pc:sldMkLst>
        <pc:spChg chg="mod">
          <ac:chgData name="Tasnim Bibi" userId="3b0efa319b033166" providerId="LiveId" clId="{5A55ACA4-BA01-4132-A162-EA1717FD7C1B}" dt="2026-10-12T04:52:28.001" v="3569" actId="20577"/>
          <ac:spMkLst>
            <pc:docMk/>
            <pc:sldMk cId="3555088752" sldId="262"/>
            <ac:spMk id="2" creationId="{DEA6CED1-9903-2044-0CBE-A15192FF4A2C}"/>
          </ac:spMkLst>
        </pc:spChg>
        <pc:spChg chg="mod">
          <ac:chgData name="Tasnim Bibi" userId="3b0efa319b033166" providerId="LiveId" clId="{5A55ACA4-BA01-4132-A162-EA1717FD7C1B}" dt="2026-10-12T05:02:06.438" v="4662" actId="113"/>
          <ac:spMkLst>
            <pc:docMk/>
            <pc:sldMk cId="3555088752" sldId="262"/>
            <ac:spMk id="3" creationId="{FDB1ABD1-5287-1BB7-D156-A4F796123CB0}"/>
          </ac:spMkLst>
        </pc:spChg>
      </pc:sldChg>
      <pc:sldChg chg="modSp new mod">
        <pc:chgData name="Tasnim Bibi" userId="3b0efa319b033166" providerId="LiveId" clId="{5A55ACA4-BA01-4132-A162-EA1717FD7C1B}" dt="2026-10-12T05:13:08.652" v="5517" actId="20577"/>
        <pc:sldMkLst>
          <pc:docMk/>
          <pc:sldMk cId="3148172371" sldId="263"/>
        </pc:sldMkLst>
        <pc:spChg chg="mod">
          <ac:chgData name="Tasnim Bibi" userId="3b0efa319b033166" providerId="LiveId" clId="{5A55ACA4-BA01-4132-A162-EA1717FD7C1B}" dt="2026-10-12T05:07:23.509" v="4673" actId="20577"/>
          <ac:spMkLst>
            <pc:docMk/>
            <pc:sldMk cId="3148172371" sldId="263"/>
            <ac:spMk id="2" creationId="{D51FBA04-DF95-D8E5-0244-A4E1F92A2FFC}"/>
          </ac:spMkLst>
        </pc:spChg>
        <pc:spChg chg="mod">
          <ac:chgData name="Tasnim Bibi" userId="3b0efa319b033166" providerId="LiveId" clId="{5A55ACA4-BA01-4132-A162-EA1717FD7C1B}" dt="2026-10-12T05:13:08.652" v="5517" actId="20577"/>
          <ac:spMkLst>
            <pc:docMk/>
            <pc:sldMk cId="3148172371" sldId="263"/>
            <ac:spMk id="3" creationId="{519FEF4F-44BD-00F9-57D0-9A3F00BD0F14}"/>
          </ac:spMkLst>
        </pc:spChg>
      </pc:sldChg>
      <pc:sldChg chg="modSp new mod">
        <pc:chgData name="Tasnim Bibi" userId="3b0efa319b033166" providerId="LiveId" clId="{5A55ACA4-BA01-4132-A162-EA1717FD7C1B}" dt="2026-10-12T05:20:41.159" v="6213" actId="20577"/>
        <pc:sldMkLst>
          <pc:docMk/>
          <pc:sldMk cId="1012434223" sldId="264"/>
        </pc:sldMkLst>
        <pc:spChg chg="mod">
          <ac:chgData name="Tasnim Bibi" userId="3b0efa319b033166" providerId="LiveId" clId="{5A55ACA4-BA01-4132-A162-EA1717FD7C1B}" dt="2026-10-12T05:13:19.707" v="5530" actId="20577"/>
          <ac:spMkLst>
            <pc:docMk/>
            <pc:sldMk cId="1012434223" sldId="264"/>
            <ac:spMk id="2" creationId="{655CD336-50AB-B6D1-7917-F85477DFFF56}"/>
          </ac:spMkLst>
        </pc:spChg>
        <pc:spChg chg="mod">
          <ac:chgData name="Tasnim Bibi" userId="3b0efa319b033166" providerId="LiveId" clId="{5A55ACA4-BA01-4132-A162-EA1717FD7C1B}" dt="2026-10-12T05:20:41.159" v="6213" actId="20577"/>
          <ac:spMkLst>
            <pc:docMk/>
            <pc:sldMk cId="1012434223" sldId="264"/>
            <ac:spMk id="3" creationId="{EDFBD10F-798C-7ED8-BDF5-7DB882613AF6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9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0A7FFC-15FF-4B79-95DD-7C0763CAAAE1}" type="doc">
      <dgm:prSet loTypeId="urn:microsoft.com/office/officeart/2018/2/layout/IconVerticalSolidList" loCatId="icon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US"/>
        </a:p>
      </dgm:t>
    </dgm:pt>
    <dgm:pt modelId="{46138ACE-05C3-40E7-A5CC-74D4E1C9000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Student Name: Tasnim Bibi</a:t>
          </a:r>
          <a:endParaRPr lang="en-US"/>
        </a:p>
      </dgm:t>
    </dgm:pt>
    <dgm:pt modelId="{6ECA8FD7-BF8D-4A5B-A837-9610EDD69BFD}" type="parTrans" cxnId="{686D690B-A78B-4CF4-882D-EE4F2C9DFFBC}">
      <dgm:prSet/>
      <dgm:spPr/>
      <dgm:t>
        <a:bodyPr/>
        <a:lstStyle/>
        <a:p>
          <a:endParaRPr lang="en-US"/>
        </a:p>
      </dgm:t>
    </dgm:pt>
    <dgm:pt modelId="{683C3048-3938-4707-BAE6-B894203EC06B}" type="sibTrans" cxnId="{686D690B-A78B-4CF4-882D-EE4F2C9DFFBC}">
      <dgm:prSet/>
      <dgm:spPr/>
      <dgm:t>
        <a:bodyPr/>
        <a:lstStyle/>
        <a:p>
          <a:endParaRPr lang="en-US"/>
        </a:p>
      </dgm:t>
    </dgm:pt>
    <dgm:pt modelId="{DF32A6E3-DF9A-4BA5-BBD5-DE69780A8F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Student Number: 2518875</a:t>
          </a:r>
          <a:endParaRPr lang="en-US"/>
        </a:p>
      </dgm:t>
    </dgm:pt>
    <dgm:pt modelId="{FE4B670E-C8E4-497E-8140-883424004D57}" type="parTrans" cxnId="{AE3BCBE0-AB79-4325-8D97-38562E3D0830}">
      <dgm:prSet/>
      <dgm:spPr/>
      <dgm:t>
        <a:bodyPr/>
        <a:lstStyle/>
        <a:p>
          <a:endParaRPr lang="en-US"/>
        </a:p>
      </dgm:t>
    </dgm:pt>
    <dgm:pt modelId="{C6F82097-AFF6-46E9-9FA0-F536ADBA66E7}" type="sibTrans" cxnId="{AE3BCBE0-AB79-4325-8D97-38562E3D0830}">
      <dgm:prSet/>
      <dgm:spPr/>
      <dgm:t>
        <a:bodyPr/>
        <a:lstStyle/>
        <a:p>
          <a:endParaRPr lang="en-US"/>
        </a:p>
      </dgm:t>
    </dgm:pt>
    <dgm:pt modelId="{BEEF51D5-EBE1-4BF3-8E39-C9C5445872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Module Number: LCHS4010</a:t>
          </a:r>
          <a:endParaRPr lang="en-US"/>
        </a:p>
      </dgm:t>
    </dgm:pt>
    <dgm:pt modelId="{1845BD1A-0359-468E-AEF3-EDC540B60ECA}" type="parTrans" cxnId="{DDAB1E15-503F-4CBD-9040-00AC93E22E48}">
      <dgm:prSet/>
      <dgm:spPr/>
      <dgm:t>
        <a:bodyPr/>
        <a:lstStyle/>
        <a:p>
          <a:endParaRPr lang="en-US"/>
        </a:p>
      </dgm:t>
    </dgm:pt>
    <dgm:pt modelId="{7C1CCE00-E3D5-45CC-B948-DE306045DCBF}" type="sibTrans" cxnId="{DDAB1E15-503F-4CBD-9040-00AC93E22E48}">
      <dgm:prSet/>
      <dgm:spPr/>
      <dgm:t>
        <a:bodyPr/>
        <a:lstStyle/>
        <a:p>
          <a:endParaRPr lang="en-US"/>
        </a:p>
      </dgm:t>
    </dgm:pt>
    <dgm:pt modelId="{1F38761C-D277-409E-AD91-14590D9AFF6E}" type="pres">
      <dgm:prSet presAssocID="{EC0A7FFC-15FF-4B79-95DD-7C0763CAAAE1}" presName="root" presStyleCnt="0">
        <dgm:presLayoutVars>
          <dgm:dir/>
          <dgm:resizeHandles val="exact"/>
        </dgm:presLayoutVars>
      </dgm:prSet>
      <dgm:spPr/>
    </dgm:pt>
    <dgm:pt modelId="{34EEAA94-FB6B-452B-B917-11D79363B261}" type="pres">
      <dgm:prSet presAssocID="{46138ACE-05C3-40E7-A5CC-74D4E1C9000C}" presName="compNode" presStyleCnt="0"/>
      <dgm:spPr/>
    </dgm:pt>
    <dgm:pt modelId="{6760B22B-9C8F-4BDE-99C5-CB76EDC4F4BB}" type="pres">
      <dgm:prSet presAssocID="{46138ACE-05C3-40E7-A5CC-74D4E1C9000C}" presName="bgRect" presStyleLbl="bgShp" presStyleIdx="0" presStyleCnt="3"/>
      <dgm:spPr/>
    </dgm:pt>
    <dgm:pt modelId="{795E6AD9-DF98-41AE-B5C4-27894B72934C}" type="pres">
      <dgm:prSet presAssocID="{46138ACE-05C3-40E7-A5CC-74D4E1C9000C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D946EE16-2B28-41E5-A672-9CDA8D4EBD8B}" type="pres">
      <dgm:prSet presAssocID="{46138ACE-05C3-40E7-A5CC-74D4E1C9000C}" presName="spaceRect" presStyleCnt="0"/>
      <dgm:spPr/>
    </dgm:pt>
    <dgm:pt modelId="{7EF52D87-2D14-45F5-96E1-08BD7EBE30D6}" type="pres">
      <dgm:prSet presAssocID="{46138ACE-05C3-40E7-A5CC-74D4E1C9000C}" presName="parTx" presStyleLbl="revTx" presStyleIdx="0" presStyleCnt="3">
        <dgm:presLayoutVars>
          <dgm:chMax val="0"/>
          <dgm:chPref val="0"/>
        </dgm:presLayoutVars>
      </dgm:prSet>
      <dgm:spPr/>
    </dgm:pt>
    <dgm:pt modelId="{23A3A120-3A41-4C75-B25A-89DC121E41CA}" type="pres">
      <dgm:prSet presAssocID="{683C3048-3938-4707-BAE6-B894203EC06B}" presName="sibTrans" presStyleCnt="0"/>
      <dgm:spPr/>
    </dgm:pt>
    <dgm:pt modelId="{7DDB03C3-6797-42D7-8940-921F0D677EE8}" type="pres">
      <dgm:prSet presAssocID="{DF32A6E3-DF9A-4BA5-BBD5-DE69780A8F2B}" presName="compNode" presStyleCnt="0"/>
      <dgm:spPr/>
    </dgm:pt>
    <dgm:pt modelId="{EAD274F4-6553-40DA-A14C-DA259E1FCDCD}" type="pres">
      <dgm:prSet presAssocID="{DF32A6E3-DF9A-4BA5-BBD5-DE69780A8F2B}" presName="bgRect" presStyleLbl="bgShp" presStyleIdx="1" presStyleCnt="3"/>
      <dgm:spPr/>
    </dgm:pt>
    <dgm:pt modelId="{D1E3DE24-57BF-492B-820C-440037D0BA71}" type="pres">
      <dgm:prSet presAssocID="{DF32A6E3-DF9A-4BA5-BBD5-DE69780A8F2B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C470D96-010D-4A08-BF5C-735D172FB0F1}" type="pres">
      <dgm:prSet presAssocID="{DF32A6E3-DF9A-4BA5-BBD5-DE69780A8F2B}" presName="spaceRect" presStyleCnt="0"/>
      <dgm:spPr/>
    </dgm:pt>
    <dgm:pt modelId="{D8C3FA08-A920-4CFF-9DA9-BE679DB89D41}" type="pres">
      <dgm:prSet presAssocID="{DF32A6E3-DF9A-4BA5-BBD5-DE69780A8F2B}" presName="parTx" presStyleLbl="revTx" presStyleIdx="1" presStyleCnt="3">
        <dgm:presLayoutVars>
          <dgm:chMax val="0"/>
          <dgm:chPref val="0"/>
        </dgm:presLayoutVars>
      </dgm:prSet>
      <dgm:spPr/>
    </dgm:pt>
    <dgm:pt modelId="{68B36F2A-74B8-4A4C-B2B5-987FFF39D17D}" type="pres">
      <dgm:prSet presAssocID="{C6F82097-AFF6-46E9-9FA0-F536ADBA66E7}" presName="sibTrans" presStyleCnt="0"/>
      <dgm:spPr/>
    </dgm:pt>
    <dgm:pt modelId="{075069D7-93A9-4133-917D-BCB0949EEFC6}" type="pres">
      <dgm:prSet presAssocID="{BEEF51D5-EBE1-4BF3-8E39-C9C5445872C8}" presName="compNode" presStyleCnt="0"/>
      <dgm:spPr/>
    </dgm:pt>
    <dgm:pt modelId="{206D0672-AF5E-4AB6-ADFC-EEE6E6C7FFA0}" type="pres">
      <dgm:prSet presAssocID="{BEEF51D5-EBE1-4BF3-8E39-C9C5445872C8}" presName="bgRect" presStyleLbl="bgShp" presStyleIdx="2" presStyleCnt="3"/>
      <dgm:spPr/>
    </dgm:pt>
    <dgm:pt modelId="{7C839425-2FD7-45D4-94F8-2518B0DEA61D}" type="pres">
      <dgm:prSet presAssocID="{BEEF51D5-EBE1-4BF3-8E39-C9C5445872C8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AC680F94-2F01-45AB-8C52-94DEC40C6E9D}" type="pres">
      <dgm:prSet presAssocID="{BEEF51D5-EBE1-4BF3-8E39-C9C5445872C8}" presName="spaceRect" presStyleCnt="0"/>
      <dgm:spPr/>
    </dgm:pt>
    <dgm:pt modelId="{A5F9F2EF-5EC3-431C-87A5-9A45E029323B}" type="pres">
      <dgm:prSet presAssocID="{BEEF51D5-EBE1-4BF3-8E39-C9C5445872C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86D690B-A78B-4CF4-882D-EE4F2C9DFFBC}" srcId="{EC0A7FFC-15FF-4B79-95DD-7C0763CAAAE1}" destId="{46138ACE-05C3-40E7-A5CC-74D4E1C9000C}" srcOrd="0" destOrd="0" parTransId="{6ECA8FD7-BF8D-4A5B-A837-9610EDD69BFD}" sibTransId="{683C3048-3938-4707-BAE6-B894203EC06B}"/>
    <dgm:cxn modelId="{DDAB1E15-503F-4CBD-9040-00AC93E22E48}" srcId="{EC0A7FFC-15FF-4B79-95DD-7C0763CAAAE1}" destId="{BEEF51D5-EBE1-4BF3-8E39-C9C5445872C8}" srcOrd="2" destOrd="0" parTransId="{1845BD1A-0359-468E-AEF3-EDC540B60ECA}" sibTransId="{7C1CCE00-E3D5-45CC-B948-DE306045DCBF}"/>
    <dgm:cxn modelId="{E1DB013E-073E-4801-A74B-6C493C7885CC}" type="presOf" srcId="{DF32A6E3-DF9A-4BA5-BBD5-DE69780A8F2B}" destId="{D8C3FA08-A920-4CFF-9DA9-BE679DB89D41}" srcOrd="0" destOrd="0" presId="urn:microsoft.com/office/officeart/2018/2/layout/IconVerticalSolidList"/>
    <dgm:cxn modelId="{1974F65B-9760-4A77-AC69-D788C2E46685}" type="presOf" srcId="{EC0A7FFC-15FF-4B79-95DD-7C0763CAAAE1}" destId="{1F38761C-D277-409E-AD91-14590D9AFF6E}" srcOrd="0" destOrd="0" presId="urn:microsoft.com/office/officeart/2018/2/layout/IconVerticalSolidList"/>
    <dgm:cxn modelId="{D42CED54-A5DA-495F-94C9-CB9B457C382C}" type="presOf" srcId="{46138ACE-05C3-40E7-A5CC-74D4E1C9000C}" destId="{7EF52D87-2D14-45F5-96E1-08BD7EBE30D6}" srcOrd="0" destOrd="0" presId="urn:microsoft.com/office/officeart/2018/2/layout/IconVerticalSolidList"/>
    <dgm:cxn modelId="{CAFA6EB7-A699-4A34-B9F8-29FA53B45347}" type="presOf" srcId="{BEEF51D5-EBE1-4BF3-8E39-C9C5445872C8}" destId="{A5F9F2EF-5EC3-431C-87A5-9A45E029323B}" srcOrd="0" destOrd="0" presId="urn:microsoft.com/office/officeart/2018/2/layout/IconVerticalSolidList"/>
    <dgm:cxn modelId="{AE3BCBE0-AB79-4325-8D97-38562E3D0830}" srcId="{EC0A7FFC-15FF-4B79-95DD-7C0763CAAAE1}" destId="{DF32A6E3-DF9A-4BA5-BBD5-DE69780A8F2B}" srcOrd="1" destOrd="0" parTransId="{FE4B670E-C8E4-497E-8140-883424004D57}" sibTransId="{C6F82097-AFF6-46E9-9FA0-F536ADBA66E7}"/>
    <dgm:cxn modelId="{91AAAE52-B3FF-458B-A156-055081BC8D2E}" type="presParOf" srcId="{1F38761C-D277-409E-AD91-14590D9AFF6E}" destId="{34EEAA94-FB6B-452B-B917-11D79363B261}" srcOrd="0" destOrd="0" presId="urn:microsoft.com/office/officeart/2018/2/layout/IconVerticalSolidList"/>
    <dgm:cxn modelId="{E2DC1808-07FF-4D49-8A09-28FF2111E33D}" type="presParOf" srcId="{34EEAA94-FB6B-452B-B917-11D79363B261}" destId="{6760B22B-9C8F-4BDE-99C5-CB76EDC4F4BB}" srcOrd="0" destOrd="0" presId="urn:microsoft.com/office/officeart/2018/2/layout/IconVerticalSolidList"/>
    <dgm:cxn modelId="{73F0FE59-3E96-4A00-BE56-477EF7678A1B}" type="presParOf" srcId="{34EEAA94-FB6B-452B-B917-11D79363B261}" destId="{795E6AD9-DF98-41AE-B5C4-27894B72934C}" srcOrd="1" destOrd="0" presId="urn:microsoft.com/office/officeart/2018/2/layout/IconVerticalSolidList"/>
    <dgm:cxn modelId="{FF55F258-8835-48B8-B5FF-11B009A446AF}" type="presParOf" srcId="{34EEAA94-FB6B-452B-B917-11D79363B261}" destId="{D946EE16-2B28-41E5-A672-9CDA8D4EBD8B}" srcOrd="2" destOrd="0" presId="urn:microsoft.com/office/officeart/2018/2/layout/IconVerticalSolidList"/>
    <dgm:cxn modelId="{FAF5C98C-447A-4850-8F84-B1EC599F9F60}" type="presParOf" srcId="{34EEAA94-FB6B-452B-B917-11D79363B261}" destId="{7EF52D87-2D14-45F5-96E1-08BD7EBE30D6}" srcOrd="3" destOrd="0" presId="urn:microsoft.com/office/officeart/2018/2/layout/IconVerticalSolidList"/>
    <dgm:cxn modelId="{B2111406-0E8E-4D64-AD7D-CBEAD5C0ECE9}" type="presParOf" srcId="{1F38761C-D277-409E-AD91-14590D9AFF6E}" destId="{23A3A120-3A41-4C75-B25A-89DC121E41CA}" srcOrd="1" destOrd="0" presId="urn:microsoft.com/office/officeart/2018/2/layout/IconVerticalSolidList"/>
    <dgm:cxn modelId="{0DF99106-455D-4FFA-A9F9-FF8C6A90E7C1}" type="presParOf" srcId="{1F38761C-D277-409E-AD91-14590D9AFF6E}" destId="{7DDB03C3-6797-42D7-8940-921F0D677EE8}" srcOrd="2" destOrd="0" presId="urn:microsoft.com/office/officeart/2018/2/layout/IconVerticalSolidList"/>
    <dgm:cxn modelId="{3FD0FBDC-ABEC-4140-8184-B19B4DFC75C1}" type="presParOf" srcId="{7DDB03C3-6797-42D7-8940-921F0D677EE8}" destId="{EAD274F4-6553-40DA-A14C-DA259E1FCDCD}" srcOrd="0" destOrd="0" presId="urn:microsoft.com/office/officeart/2018/2/layout/IconVerticalSolidList"/>
    <dgm:cxn modelId="{AEB3B21E-7BC8-4149-9C83-FD453B9F1FB5}" type="presParOf" srcId="{7DDB03C3-6797-42D7-8940-921F0D677EE8}" destId="{D1E3DE24-57BF-492B-820C-440037D0BA71}" srcOrd="1" destOrd="0" presId="urn:microsoft.com/office/officeart/2018/2/layout/IconVerticalSolidList"/>
    <dgm:cxn modelId="{C2E78C6A-DC85-4A21-BBEA-B9E542E8EBB2}" type="presParOf" srcId="{7DDB03C3-6797-42D7-8940-921F0D677EE8}" destId="{DC470D96-010D-4A08-BF5C-735D172FB0F1}" srcOrd="2" destOrd="0" presId="urn:microsoft.com/office/officeart/2018/2/layout/IconVerticalSolidList"/>
    <dgm:cxn modelId="{73EE7004-A46D-40AE-8E2E-0D34DD21C10C}" type="presParOf" srcId="{7DDB03C3-6797-42D7-8940-921F0D677EE8}" destId="{D8C3FA08-A920-4CFF-9DA9-BE679DB89D41}" srcOrd="3" destOrd="0" presId="urn:microsoft.com/office/officeart/2018/2/layout/IconVerticalSolidList"/>
    <dgm:cxn modelId="{39233B3E-C652-43C9-9804-80A5CDAA676C}" type="presParOf" srcId="{1F38761C-D277-409E-AD91-14590D9AFF6E}" destId="{68B36F2A-74B8-4A4C-B2B5-987FFF39D17D}" srcOrd="3" destOrd="0" presId="urn:microsoft.com/office/officeart/2018/2/layout/IconVerticalSolidList"/>
    <dgm:cxn modelId="{C04275D7-05C9-4601-9669-03F09D85F7B2}" type="presParOf" srcId="{1F38761C-D277-409E-AD91-14590D9AFF6E}" destId="{075069D7-93A9-4133-917D-BCB0949EEFC6}" srcOrd="4" destOrd="0" presId="urn:microsoft.com/office/officeart/2018/2/layout/IconVerticalSolidList"/>
    <dgm:cxn modelId="{ED50EDA0-E63D-4767-A561-9C27134155BF}" type="presParOf" srcId="{075069D7-93A9-4133-917D-BCB0949EEFC6}" destId="{206D0672-AF5E-4AB6-ADFC-EEE6E6C7FFA0}" srcOrd="0" destOrd="0" presId="urn:microsoft.com/office/officeart/2018/2/layout/IconVerticalSolidList"/>
    <dgm:cxn modelId="{1E132CA2-C23F-422C-B204-8ED84DB0DDBE}" type="presParOf" srcId="{075069D7-93A9-4133-917D-BCB0949EEFC6}" destId="{7C839425-2FD7-45D4-94F8-2518B0DEA61D}" srcOrd="1" destOrd="0" presId="urn:microsoft.com/office/officeart/2018/2/layout/IconVerticalSolidList"/>
    <dgm:cxn modelId="{8BBB86EF-C561-4812-82B8-016CDF6F953D}" type="presParOf" srcId="{075069D7-93A9-4133-917D-BCB0949EEFC6}" destId="{AC680F94-2F01-45AB-8C52-94DEC40C6E9D}" srcOrd="2" destOrd="0" presId="urn:microsoft.com/office/officeart/2018/2/layout/IconVerticalSolidList"/>
    <dgm:cxn modelId="{111D03D4-16BA-4156-89E0-310BE2DEDFCF}" type="presParOf" srcId="{075069D7-93A9-4133-917D-BCB0949EEFC6}" destId="{A5F9F2EF-5EC3-431C-87A5-9A45E02932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DB9D5B-A2FE-41EB-AE4F-B6826D216BA8}" type="doc">
      <dgm:prSet loTypeId="urn:microsoft.com/office/officeart/2018/2/layout/IconVerticalSolidList" loCatId="icon" qsTypeId="urn:microsoft.com/office/officeart/2005/8/quickstyle/simple1#62" qsCatId="simple" csTypeId="urn:microsoft.com/office/officeart/2005/8/colors/accent1_2#29" csCatId="accent1" phldr="1"/>
      <dgm:spPr/>
      <dgm:t>
        <a:bodyPr/>
        <a:lstStyle/>
        <a:p>
          <a:endParaRPr lang="en-US"/>
        </a:p>
      </dgm:t>
    </dgm:pt>
    <dgm:pt modelId="{CAC23B28-1689-4A22-AE47-5AFCBD1BAEA8}">
      <dgm:prSet/>
      <dgm:spPr/>
      <dgm:t>
        <a:bodyPr/>
        <a:lstStyle/>
        <a:p>
          <a:r>
            <a:rPr lang="en-GB"/>
            <a:t>Bowblys attachment theory explains the importance of early emotional bonds between children and their caregivers (Bowbly, 1988). </a:t>
          </a:r>
          <a:endParaRPr lang="en-US"/>
        </a:p>
      </dgm:t>
    </dgm:pt>
    <dgm:pt modelId="{3FC14652-ABB6-4D83-A45F-2F2AC318DCFD}" type="parTrans" cxnId="{4524FF3B-5C35-407B-BDAA-E86FF4304E02}">
      <dgm:prSet/>
      <dgm:spPr/>
      <dgm:t>
        <a:bodyPr/>
        <a:lstStyle/>
        <a:p>
          <a:endParaRPr lang="en-US"/>
        </a:p>
      </dgm:t>
    </dgm:pt>
    <dgm:pt modelId="{F24BF04F-76B4-4997-A01F-6141CB282860}" type="sibTrans" cxnId="{4524FF3B-5C35-407B-BDAA-E86FF4304E02}">
      <dgm:prSet/>
      <dgm:spPr/>
      <dgm:t>
        <a:bodyPr/>
        <a:lstStyle/>
        <a:p>
          <a:endParaRPr lang="en-US"/>
        </a:p>
      </dgm:t>
    </dgm:pt>
    <dgm:pt modelId="{8424BA2C-D394-4686-8951-D43EF0530F83}">
      <dgm:prSet/>
      <dgm:spPr/>
      <dgm:t>
        <a:bodyPr/>
        <a:lstStyle/>
        <a:p>
          <a:r>
            <a:rPr lang="en-GB"/>
            <a:t>Shona is three years old and has recently joined a nursery. </a:t>
          </a:r>
          <a:endParaRPr lang="en-US"/>
        </a:p>
      </dgm:t>
    </dgm:pt>
    <dgm:pt modelId="{68E9A078-5CF7-4B2C-A161-A03592F802A4}" type="parTrans" cxnId="{17FCD3D9-1285-4639-AE40-CEC261A4F815}">
      <dgm:prSet/>
      <dgm:spPr/>
      <dgm:t>
        <a:bodyPr/>
        <a:lstStyle/>
        <a:p>
          <a:endParaRPr lang="en-US"/>
        </a:p>
      </dgm:t>
    </dgm:pt>
    <dgm:pt modelId="{EA110D33-F28F-4A77-B5AF-2F1A6A5D90E4}" type="sibTrans" cxnId="{17FCD3D9-1285-4639-AE40-CEC261A4F815}">
      <dgm:prSet/>
      <dgm:spPr/>
      <dgm:t>
        <a:bodyPr/>
        <a:lstStyle/>
        <a:p>
          <a:endParaRPr lang="en-US"/>
        </a:p>
      </dgm:t>
    </dgm:pt>
    <dgm:pt modelId="{316D6FFD-E34A-4381-B68D-4EEB7CB25DD0}">
      <dgm:prSet/>
      <dgm:spPr/>
      <dgm:t>
        <a:bodyPr/>
        <a:lstStyle/>
        <a:p>
          <a:r>
            <a:rPr lang="en-GB"/>
            <a:t>She shows anxiety when sepertaed from her carers, has limited verbal communication and struggles with group play. </a:t>
          </a:r>
          <a:endParaRPr lang="en-US"/>
        </a:p>
      </dgm:t>
    </dgm:pt>
    <dgm:pt modelId="{93B80AD9-F155-4267-A560-7C0B950B3EEA}" type="parTrans" cxnId="{7D493143-B8D6-4B9A-91A4-2AD06B261755}">
      <dgm:prSet/>
      <dgm:spPr/>
      <dgm:t>
        <a:bodyPr/>
        <a:lstStyle/>
        <a:p>
          <a:endParaRPr lang="en-US"/>
        </a:p>
      </dgm:t>
    </dgm:pt>
    <dgm:pt modelId="{D3F2493E-9143-410B-8DC0-96A95943C825}" type="sibTrans" cxnId="{7D493143-B8D6-4B9A-91A4-2AD06B261755}">
      <dgm:prSet/>
      <dgm:spPr/>
      <dgm:t>
        <a:bodyPr/>
        <a:lstStyle/>
        <a:p>
          <a:endParaRPr lang="en-US"/>
        </a:p>
      </dgm:t>
    </dgm:pt>
    <dgm:pt modelId="{6D0CBBFB-4CCE-42D9-A720-F56549F7855B}">
      <dgm:prSet/>
      <dgm:spPr/>
      <dgm:t>
        <a:bodyPr/>
        <a:lstStyle/>
        <a:p>
          <a:r>
            <a:rPr lang="en-GB"/>
            <a:t>This presentation explores how attachment theory can help practitioners understand her needs and support her overall wellbeing. </a:t>
          </a:r>
          <a:endParaRPr lang="en-US"/>
        </a:p>
      </dgm:t>
    </dgm:pt>
    <dgm:pt modelId="{31893FE7-C097-468A-84BB-496B7B2A8E94}" type="parTrans" cxnId="{2F697E4F-18A2-4E2E-BBD4-BED432656237}">
      <dgm:prSet/>
      <dgm:spPr/>
      <dgm:t>
        <a:bodyPr/>
        <a:lstStyle/>
        <a:p>
          <a:endParaRPr lang="en-US"/>
        </a:p>
      </dgm:t>
    </dgm:pt>
    <dgm:pt modelId="{867613A1-501E-49F3-A7FD-2EE8154C7C5C}" type="sibTrans" cxnId="{2F697E4F-18A2-4E2E-BBD4-BED432656237}">
      <dgm:prSet/>
      <dgm:spPr/>
      <dgm:t>
        <a:bodyPr/>
        <a:lstStyle/>
        <a:p>
          <a:endParaRPr lang="en-US"/>
        </a:p>
      </dgm:t>
    </dgm:pt>
    <dgm:pt modelId="{83316A66-B49F-4547-98EC-7C51CE3D1D47}" type="pres">
      <dgm:prSet presAssocID="{C7DB9D5B-A2FE-41EB-AE4F-B6826D216BA8}" presName="root" presStyleCnt="0">
        <dgm:presLayoutVars>
          <dgm:dir/>
          <dgm:resizeHandles val="exact"/>
        </dgm:presLayoutVars>
      </dgm:prSet>
      <dgm:spPr/>
    </dgm:pt>
    <dgm:pt modelId="{DFA29FC2-1668-4F49-A899-A7AD8CC3F5D7}" type="pres">
      <dgm:prSet presAssocID="{CAC23B28-1689-4A22-AE47-5AFCBD1BAEA8}" presName="compNode" presStyleCnt="0"/>
      <dgm:spPr/>
    </dgm:pt>
    <dgm:pt modelId="{C700EC1E-0CE1-4E4C-9CC1-8199AD55A611}" type="pres">
      <dgm:prSet presAssocID="{CAC23B28-1689-4A22-AE47-5AFCBD1BAEA8}" presName="bgRect" presStyleLbl="bgShp" presStyleIdx="0" presStyleCnt="4"/>
      <dgm:spPr/>
    </dgm:pt>
    <dgm:pt modelId="{195C161D-99EA-4C69-8E81-849B31551095}" type="pres">
      <dgm:prSet presAssocID="{CAC23B28-1689-4A22-AE47-5AFCBD1BAEA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99F4ED4A-F666-46E7-AB09-76E1FDD3D091}" type="pres">
      <dgm:prSet presAssocID="{CAC23B28-1689-4A22-AE47-5AFCBD1BAEA8}" presName="spaceRect" presStyleCnt="0"/>
      <dgm:spPr/>
    </dgm:pt>
    <dgm:pt modelId="{49AA3704-D8B5-4986-B1BB-EBDD86E106A7}" type="pres">
      <dgm:prSet presAssocID="{CAC23B28-1689-4A22-AE47-5AFCBD1BAEA8}" presName="parTx" presStyleLbl="revTx" presStyleIdx="0" presStyleCnt="4">
        <dgm:presLayoutVars>
          <dgm:chMax val="0"/>
          <dgm:chPref val="0"/>
        </dgm:presLayoutVars>
      </dgm:prSet>
      <dgm:spPr/>
    </dgm:pt>
    <dgm:pt modelId="{BD445363-6D07-4681-9A0C-DF753204F216}" type="pres">
      <dgm:prSet presAssocID="{F24BF04F-76B4-4997-A01F-6141CB282860}" presName="sibTrans" presStyleCnt="0"/>
      <dgm:spPr/>
    </dgm:pt>
    <dgm:pt modelId="{17B83CD5-FC50-47B8-AF11-8C616B6219C5}" type="pres">
      <dgm:prSet presAssocID="{8424BA2C-D394-4686-8951-D43EF0530F83}" presName="compNode" presStyleCnt="0"/>
      <dgm:spPr/>
    </dgm:pt>
    <dgm:pt modelId="{F87CFF40-E35B-475B-BD3F-118402AD0F72}" type="pres">
      <dgm:prSet presAssocID="{8424BA2C-D394-4686-8951-D43EF0530F83}" presName="bgRect" presStyleLbl="bgShp" presStyleIdx="1" presStyleCnt="4"/>
      <dgm:spPr/>
    </dgm:pt>
    <dgm:pt modelId="{12F62AA5-25D2-4C42-96C9-47FE9DBA5316}" type="pres">
      <dgm:prSet presAssocID="{8424BA2C-D394-4686-8951-D43EF0530F8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ger"/>
        </a:ext>
      </dgm:extLst>
    </dgm:pt>
    <dgm:pt modelId="{70629B0D-EC2D-4CE2-8E31-E154F0B92729}" type="pres">
      <dgm:prSet presAssocID="{8424BA2C-D394-4686-8951-D43EF0530F83}" presName="spaceRect" presStyleCnt="0"/>
      <dgm:spPr/>
    </dgm:pt>
    <dgm:pt modelId="{7561CEEA-BE2C-49EE-A895-643544BC4C01}" type="pres">
      <dgm:prSet presAssocID="{8424BA2C-D394-4686-8951-D43EF0530F83}" presName="parTx" presStyleLbl="revTx" presStyleIdx="1" presStyleCnt="4">
        <dgm:presLayoutVars>
          <dgm:chMax val="0"/>
          <dgm:chPref val="0"/>
        </dgm:presLayoutVars>
      </dgm:prSet>
      <dgm:spPr/>
    </dgm:pt>
    <dgm:pt modelId="{91BE558C-DB57-422D-8E5E-84EF7093988C}" type="pres">
      <dgm:prSet presAssocID="{EA110D33-F28F-4A77-B5AF-2F1A6A5D90E4}" presName="sibTrans" presStyleCnt="0"/>
      <dgm:spPr/>
    </dgm:pt>
    <dgm:pt modelId="{F61EB74F-DCBB-447C-B039-4FF163628F5C}" type="pres">
      <dgm:prSet presAssocID="{316D6FFD-E34A-4381-B68D-4EEB7CB25DD0}" presName="compNode" presStyleCnt="0"/>
      <dgm:spPr/>
    </dgm:pt>
    <dgm:pt modelId="{F5A07A57-0F78-4F17-8AB2-CCE2737EFCE0}" type="pres">
      <dgm:prSet presAssocID="{316D6FFD-E34A-4381-B68D-4EEB7CB25DD0}" presName="bgRect" presStyleLbl="bgShp" presStyleIdx="2" presStyleCnt="4"/>
      <dgm:spPr/>
    </dgm:pt>
    <dgm:pt modelId="{A588F717-641E-4294-BF31-C2EB10030900}" type="pres">
      <dgm:prSet presAssocID="{316D6FFD-E34A-4381-B68D-4EEB7CB25DD0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AD04CF8C-B44C-405A-9144-29E07D9E8ED1}" type="pres">
      <dgm:prSet presAssocID="{316D6FFD-E34A-4381-B68D-4EEB7CB25DD0}" presName="spaceRect" presStyleCnt="0"/>
      <dgm:spPr/>
    </dgm:pt>
    <dgm:pt modelId="{1C4FF7B5-3B9F-4EBD-B618-2237AF027C58}" type="pres">
      <dgm:prSet presAssocID="{316D6FFD-E34A-4381-B68D-4EEB7CB25DD0}" presName="parTx" presStyleLbl="revTx" presStyleIdx="2" presStyleCnt="4">
        <dgm:presLayoutVars>
          <dgm:chMax val="0"/>
          <dgm:chPref val="0"/>
        </dgm:presLayoutVars>
      </dgm:prSet>
      <dgm:spPr/>
    </dgm:pt>
    <dgm:pt modelId="{CA4916E8-09FE-4BD1-9C43-2199FF247E41}" type="pres">
      <dgm:prSet presAssocID="{D3F2493E-9143-410B-8DC0-96A95943C825}" presName="sibTrans" presStyleCnt="0"/>
      <dgm:spPr/>
    </dgm:pt>
    <dgm:pt modelId="{AE5CDE9E-3332-41B3-B79C-29B83485E861}" type="pres">
      <dgm:prSet presAssocID="{6D0CBBFB-4CCE-42D9-A720-F56549F7855B}" presName="compNode" presStyleCnt="0"/>
      <dgm:spPr/>
    </dgm:pt>
    <dgm:pt modelId="{C85E4EB9-C410-426E-B64B-C3EDA5C03B85}" type="pres">
      <dgm:prSet presAssocID="{6D0CBBFB-4CCE-42D9-A720-F56549F7855B}" presName="bgRect" presStyleLbl="bgShp" presStyleIdx="3" presStyleCnt="4"/>
      <dgm:spPr/>
    </dgm:pt>
    <dgm:pt modelId="{6F463368-7847-4A45-BE77-3F5A422D946B}" type="pres">
      <dgm:prSet presAssocID="{6D0CBBFB-4CCE-42D9-A720-F56549F7855B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ent and Baby"/>
        </a:ext>
      </dgm:extLst>
    </dgm:pt>
    <dgm:pt modelId="{6B6A7292-B6D6-40DC-BAA9-2CDDF6CDD953}" type="pres">
      <dgm:prSet presAssocID="{6D0CBBFB-4CCE-42D9-A720-F56549F7855B}" presName="spaceRect" presStyleCnt="0"/>
      <dgm:spPr/>
    </dgm:pt>
    <dgm:pt modelId="{960AB0EA-63DC-4F28-933C-3A5AFE2CF5BA}" type="pres">
      <dgm:prSet presAssocID="{6D0CBBFB-4CCE-42D9-A720-F56549F7855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524FF3B-5C35-407B-BDAA-E86FF4304E02}" srcId="{C7DB9D5B-A2FE-41EB-AE4F-B6826D216BA8}" destId="{CAC23B28-1689-4A22-AE47-5AFCBD1BAEA8}" srcOrd="0" destOrd="0" parTransId="{3FC14652-ABB6-4D83-A45F-2F2AC318DCFD}" sibTransId="{F24BF04F-76B4-4997-A01F-6141CB282860}"/>
    <dgm:cxn modelId="{31D35441-F128-418D-91BE-D6E46621B1BE}" type="presOf" srcId="{316D6FFD-E34A-4381-B68D-4EEB7CB25DD0}" destId="{1C4FF7B5-3B9F-4EBD-B618-2237AF027C58}" srcOrd="0" destOrd="0" presId="urn:microsoft.com/office/officeart/2018/2/layout/IconVerticalSolidList"/>
    <dgm:cxn modelId="{7D493143-B8D6-4B9A-91A4-2AD06B261755}" srcId="{C7DB9D5B-A2FE-41EB-AE4F-B6826D216BA8}" destId="{316D6FFD-E34A-4381-B68D-4EEB7CB25DD0}" srcOrd="2" destOrd="0" parTransId="{93B80AD9-F155-4267-A560-7C0B950B3EEA}" sibTransId="{D3F2493E-9143-410B-8DC0-96A95943C825}"/>
    <dgm:cxn modelId="{2F697E4F-18A2-4E2E-BBD4-BED432656237}" srcId="{C7DB9D5B-A2FE-41EB-AE4F-B6826D216BA8}" destId="{6D0CBBFB-4CCE-42D9-A720-F56549F7855B}" srcOrd="3" destOrd="0" parTransId="{31893FE7-C097-468A-84BB-496B7B2A8E94}" sibTransId="{867613A1-501E-49F3-A7FD-2EE8154C7C5C}"/>
    <dgm:cxn modelId="{B9929C8C-0C4B-42E9-8F17-EC80B1FD5D86}" type="presOf" srcId="{6D0CBBFB-4CCE-42D9-A720-F56549F7855B}" destId="{960AB0EA-63DC-4F28-933C-3A5AFE2CF5BA}" srcOrd="0" destOrd="0" presId="urn:microsoft.com/office/officeart/2018/2/layout/IconVerticalSolidList"/>
    <dgm:cxn modelId="{32B34BD0-87C8-4B22-947C-1CEB154AA077}" type="presOf" srcId="{CAC23B28-1689-4A22-AE47-5AFCBD1BAEA8}" destId="{49AA3704-D8B5-4986-B1BB-EBDD86E106A7}" srcOrd="0" destOrd="0" presId="urn:microsoft.com/office/officeart/2018/2/layout/IconVerticalSolidList"/>
    <dgm:cxn modelId="{17FCD3D9-1285-4639-AE40-CEC261A4F815}" srcId="{C7DB9D5B-A2FE-41EB-AE4F-B6826D216BA8}" destId="{8424BA2C-D394-4686-8951-D43EF0530F83}" srcOrd="1" destOrd="0" parTransId="{68E9A078-5CF7-4B2C-A161-A03592F802A4}" sibTransId="{EA110D33-F28F-4A77-B5AF-2F1A6A5D90E4}"/>
    <dgm:cxn modelId="{28C850DB-A372-408C-B55D-B561626A8446}" type="presOf" srcId="{C7DB9D5B-A2FE-41EB-AE4F-B6826D216BA8}" destId="{83316A66-B49F-4547-98EC-7C51CE3D1D47}" srcOrd="0" destOrd="0" presId="urn:microsoft.com/office/officeart/2018/2/layout/IconVerticalSolidList"/>
    <dgm:cxn modelId="{61AD83E8-33E6-4CAC-A1DA-B1958B1FEB60}" type="presOf" srcId="{8424BA2C-D394-4686-8951-D43EF0530F83}" destId="{7561CEEA-BE2C-49EE-A895-643544BC4C01}" srcOrd="0" destOrd="0" presId="urn:microsoft.com/office/officeart/2018/2/layout/IconVerticalSolidList"/>
    <dgm:cxn modelId="{82014B84-0C92-4193-9736-D05E87FCC44B}" type="presParOf" srcId="{83316A66-B49F-4547-98EC-7C51CE3D1D47}" destId="{DFA29FC2-1668-4F49-A899-A7AD8CC3F5D7}" srcOrd="0" destOrd="0" presId="urn:microsoft.com/office/officeart/2018/2/layout/IconVerticalSolidList"/>
    <dgm:cxn modelId="{FE1AE4D1-34A9-46AE-8ED8-9914312C0F6E}" type="presParOf" srcId="{DFA29FC2-1668-4F49-A899-A7AD8CC3F5D7}" destId="{C700EC1E-0CE1-4E4C-9CC1-8199AD55A611}" srcOrd="0" destOrd="0" presId="urn:microsoft.com/office/officeart/2018/2/layout/IconVerticalSolidList"/>
    <dgm:cxn modelId="{20CBF5CE-DE4A-425B-97D5-86536391FECD}" type="presParOf" srcId="{DFA29FC2-1668-4F49-A899-A7AD8CC3F5D7}" destId="{195C161D-99EA-4C69-8E81-849B31551095}" srcOrd="1" destOrd="0" presId="urn:microsoft.com/office/officeart/2018/2/layout/IconVerticalSolidList"/>
    <dgm:cxn modelId="{339C37A1-FE92-499D-A502-C1CF6C2AD214}" type="presParOf" srcId="{DFA29FC2-1668-4F49-A899-A7AD8CC3F5D7}" destId="{99F4ED4A-F666-46E7-AB09-76E1FDD3D091}" srcOrd="2" destOrd="0" presId="urn:microsoft.com/office/officeart/2018/2/layout/IconVerticalSolidList"/>
    <dgm:cxn modelId="{C69F755B-7397-4FE6-8F18-3562AB6598BF}" type="presParOf" srcId="{DFA29FC2-1668-4F49-A899-A7AD8CC3F5D7}" destId="{49AA3704-D8B5-4986-B1BB-EBDD86E106A7}" srcOrd="3" destOrd="0" presId="urn:microsoft.com/office/officeart/2018/2/layout/IconVerticalSolidList"/>
    <dgm:cxn modelId="{A6C80DE8-DD05-40E7-9BD5-FEF0A5176397}" type="presParOf" srcId="{83316A66-B49F-4547-98EC-7C51CE3D1D47}" destId="{BD445363-6D07-4681-9A0C-DF753204F216}" srcOrd="1" destOrd="0" presId="urn:microsoft.com/office/officeart/2018/2/layout/IconVerticalSolidList"/>
    <dgm:cxn modelId="{D97D50FC-9C6D-4CFE-97D1-CAB4129025D6}" type="presParOf" srcId="{83316A66-B49F-4547-98EC-7C51CE3D1D47}" destId="{17B83CD5-FC50-47B8-AF11-8C616B6219C5}" srcOrd="2" destOrd="0" presId="urn:microsoft.com/office/officeart/2018/2/layout/IconVerticalSolidList"/>
    <dgm:cxn modelId="{40762501-96B6-4098-A805-0D0548802AD2}" type="presParOf" srcId="{17B83CD5-FC50-47B8-AF11-8C616B6219C5}" destId="{F87CFF40-E35B-475B-BD3F-118402AD0F72}" srcOrd="0" destOrd="0" presId="urn:microsoft.com/office/officeart/2018/2/layout/IconVerticalSolidList"/>
    <dgm:cxn modelId="{7AE1BC54-D09F-43AD-9F00-038B1AAC0556}" type="presParOf" srcId="{17B83CD5-FC50-47B8-AF11-8C616B6219C5}" destId="{12F62AA5-25D2-4C42-96C9-47FE9DBA5316}" srcOrd="1" destOrd="0" presId="urn:microsoft.com/office/officeart/2018/2/layout/IconVerticalSolidList"/>
    <dgm:cxn modelId="{7500DB13-5FFF-43C0-8CFA-4C45AE1374B2}" type="presParOf" srcId="{17B83CD5-FC50-47B8-AF11-8C616B6219C5}" destId="{70629B0D-EC2D-4CE2-8E31-E154F0B92729}" srcOrd="2" destOrd="0" presId="urn:microsoft.com/office/officeart/2018/2/layout/IconVerticalSolidList"/>
    <dgm:cxn modelId="{AE0D3E81-EB42-45B3-9CCD-326F1F86AA3E}" type="presParOf" srcId="{17B83CD5-FC50-47B8-AF11-8C616B6219C5}" destId="{7561CEEA-BE2C-49EE-A895-643544BC4C01}" srcOrd="3" destOrd="0" presId="urn:microsoft.com/office/officeart/2018/2/layout/IconVerticalSolidList"/>
    <dgm:cxn modelId="{6D2B7051-6270-4E3F-A7A7-3C0B142F3367}" type="presParOf" srcId="{83316A66-B49F-4547-98EC-7C51CE3D1D47}" destId="{91BE558C-DB57-422D-8E5E-84EF7093988C}" srcOrd="3" destOrd="0" presId="urn:microsoft.com/office/officeart/2018/2/layout/IconVerticalSolidList"/>
    <dgm:cxn modelId="{EDA65834-5366-4E19-BD13-E98FCD58C4BA}" type="presParOf" srcId="{83316A66-B49F-4547-98EC-7C51CE3D1D47}" destId="{F61EB74F-DCBB-447C-B039-4FF163628F5C}" srcOrd="4" destOrd="0" presId="urn:microsoft.com/office/officeart/2018/2/layout/IconVerticalSolidList"/>
    <dgm:cxn modelId="{DA484F30-4FD5-4C3B-9FFD-CCD8149BFA51}" type="presParOf" srcId="{F61EB74F-DCBB-447C-B039-4FF163628F5C}" destId="{F5A07A57-0F78-4F17-8AB2-CCE2737EFCE0}" srcOrd="0" destOrd="0" presId="urn:microsoft.com/office/officeart/2018/2/layout/IconVerticalSolidList"/>
    <dgm:cxn modelId="{5C4EAF81-D2BB-4472-8ED5-D535BC951F3A}" type="presParOf" srcId="{F61EB74F-DCBB-447C-B039-4FF163628F5C}" destId="{A588F717-641E-4294-BF31-C2EB10030900}" srcOrd="1" destOrd="0" presId="urn:microsoft.com/office/officeart/2018/2/layout/IconVerticalSolidList"/>
    <dgm:cxn modelId="{DEE4A47A-40D8-4FB5-88D8-AA2841220956}" type="presParOf" srcId="{F61EB74F-DCBB-447C-B039-4FF163628F5C}" destId="{AD04CF8C-B44C-405A-9144-29E07D9E8ED1}" srcOrd="2" destOrd="0" presId="urn:microsoft.com/office/officeart/2018/2/layout/IconVerticalSolidList"/>
    <dgm:cxn modelId="{062233DF-0EAD-4697-8925-CC3A2DE47D75}" type="presParOf" srcId="{F61EB74F-DCBB-447C-B039-4FF163628F5C}" destId="{1C4FF7B5-3B9F-4EBD-B618-2237AF027C58}" srcOrd="3" destOrd="0" presId="urn:microsoft.com/office/officeart/2018/2/layout/IconVerticalSolidList"/>
    <dgm:cxn modelId="{56B42084-05F7-4ABF-A6DC-B27F642F7614}" type="presParOf" srcId="{83316A66-B49F-4547-98EC-7C51CE3D1D47}" destId="{CA4916E8-09FE-4BD1-9C43-2199FF247E41}" srcOrd="5" destOrd="0" presId="urn:microsoft.com/office/officeart/2018/2/layout/IconVerticalSolidList"/>
    <dgm:cxn modelId="{16402724-5262-4B6E-B7E4-993A3B5D6197}" type="presParOf" srcId="{83316A66-B49F-4547-98EC-7C51CE3D1D47}" destId="{AE5CDE9E-3332-41B3-B79C-29B83485E861}" srcOrd="6" destOrd="0" presId="urn:microsoft.com/office/officeart/2018/2/layout/IconVerticalSolidList"/>
    <dgm:cxn modelId="{478F200C-C573-4C0A-94D6-A28D3D73A04D}" type="presParOf" srcId="{AE5CDE9E-3332-41B3-B79C-29B83485E861}" destId="{C85E4EB9-C410-426E-B64B-C3EDA5C03B85}" srcOrd="0" destOrd="0" presId="urn:microsoft.com/office/officeart/2018/2/layout/IconVerticalSolidList"/>
    <dgm:cxn modelId="{C4F609D5-488B-4779-A7E6-63CAB3213A99}" type="presParOf" srcId="{AE5CDE9E-3332-41B3-B79C-29B83485E861}" destId="{6F463368-7847-4A45-BE77-3F5A422D946B}" srcOrd="1" destOrd="0" presId="urn:microsoft.com/office/officeart/2018/2/layout/IconVerticalSolidList"/>
    <dgm:cxn modelId="{B9D914D4-F68A-4FB2-BE7F-709F242AEE5F}" type="presParOf" srcId="{AE5CDE9E-3332-41B3-B79C-29B83485E861}" destId="{6B6A7292-B6D6-40DC-BAA9-2CDDF6CDD953}" srcOrd="2" destOrd="0" presId="urn:microsoft.com/office/officeart/2018/2/layout/IconVerticalSolidList"/>
    <dgm:cxn modelId="{69E4403D-2BC0-45E9-81E0-93A3CB2A5725}" type="presParOf" srcId="{AE5CDE9E-3332-41B3-B79C-29B83485E861}" destId="{960AB0EA-63DC-4F28-933C-3A5AFE2CF5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60B22B-9C8F-4BDE-99C5-CB76EDC4F4BB}">
      <dsp:nvSpPr>
        <dsp:cNvPr id="0" name=""/>
        <dsp:cNvSpPr/>
      </dsp:nvSpPr>
      <dsp:spPr>
        <a:xfrm>
          <a:off x="0" y="639"/>
          <a:ext cx="6440424" cy="14964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5E6AD9-DF98-41AE-B5C4-27894B72934C}">
      <dsp:nvSpPr>
        <dsp:cNvPr id="0" name=""/>
        <dsp:cNvSpPr/>
      </dsp:nvSpPr>
      <dsp:spPr>
        <a:xfrm>
          <a:off x="452668" y="337334"/>
          <a:ext cx="823033" cy="8230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F52D87-2D14-45F5-96E1-08BD7EBE30D6}">
      <dsp:nvSpPr>
        <dsp:cNvPr id="0" name=""/>
        <dsp:cNvSpPr/>
      </dsp:nvSpPr>
      <dsp:spPr>
        <a:xfrm>
          <a:off x="1728370" y="639"/>
          <a:ext cx="4712053" cy="1496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372" tIns="158372" rIns="158372" bIns="15837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Student Name: Tasnim Bibi</a:t>
          </a:r>
          <a:endParaRPr lang="en-US" sz="2500" kern="1200"/>
        </a:p>
      </dsp:txBody>
      <dsp:txXfrm>
        <a:off x="1728370" y="639"/>
        <a:ext cx="4712053" cy="1496424"/>
      </dsp:txXfrm>
    </dsp:sp>
    <dsp:sp modelId="{EAD274F4-6553-40DA-A14C-DA259E1FCDCD}">
      <dsp:nvSpPr>
        <dsp:cNvPr id="0" name=""/>
        <dsp:cNvSpPr/>
      </dsp:nvSpPr>
      <dsp:spPr>
        <a:xfrm>
          <a:off x="0" y="1871169"/>
          <a:ext cx="6440424" cy="14964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E3DE24-57BF-492B-820C-440037D0BA71}">
      <dsp:nvSpPr>
        <dsp:cNvPr id="0" name=""/>
        <dsp:cNvSpPr/>
      </dsp:nvSpPr>
      <dsp:spPr>
        <a:xfrm>
          <a:off x="452668" y="2207865"/>
          <a:ext cx="823033" cy="8230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C3FA08-A920-4CFF-9DA9-BE679DB89D41}">
      <dsp:nvSpPr>
        <dsp:cNvPr id="0" name=""/>
        <dsp:cNvSpPr/>
      </dsp:nvSpPr>
      <dsp:spPr>
        <a:xfrm>
          <a:off x="1728370" y="1871169"/>
          <a:ext cx="4712053" cy="1496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372" tIns="158372" rIns="158372" bIns="15837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Student Number: 2518875</a:t>
          </a:r>
          <a:endParaRPr lang="en-US" sz="2500" kern="1200"/>
        </a:p>
      </dsp:txBody>
      <dsp:txXfrm>
        <a:off x="1728370" y="1871169"/>
        <a:ext cx="4712053" cy="1496424"/>
      </dsp:txXfrm>
    </dsp:sp>
    <dsp:sp modelId="{206D0672-AF5E-4AB6-ADFC-EEE6E6C7FFA0}">
      <dsp:nvSpPr>
        <dsp:cNvPr id="0" name=""/>
        <dsp:cNvSpPr/>
      </dsp:nvSpPr>
      <dsp:spPr>
        <a:xfrm>
          <a:off x="0" y="3741700"/>
          <a:ext cx="6440424" cy="14964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839425-2FD7-45D4-94F8-2518B0DEA61D}">
      <dsp:nvSpPr>
        <dsp:cNvPr id="0" name=""/>
        <dsp:cNvSpPr/>
      </dsp:nvSpPr>
      <dsp:spPr>
        <a:xfrm>
          <a:off x="452668" y="4078395"/>
          <a:ext cx="823033" cy="8230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F9F2EF-5EC3-431C-87A5-9A45E029323B}">
      <dsp:nvSpPr>
        <dsp:cNvPr id="0" name=""/>
        <dsp:cNvSpPr/>
      </dsp:nvSpPr>
      <dsp:spPr>
        <a:xfrm>
          <a:off x="1728370" y="3741700"/>
          <a:ext cx="4712053" cy="1496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372" tIns="158372" rIns="158372" bIns="15837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Module Number: LCHS4010</a:t>
          </a:r>
          <a:endParaRPr lang="en-US" sz="2500" kern="1200"/>
        </a:p>
      </dsp:txBody>
      <dsp:txXfrm>
        <a:off x="1728370" y="3741700"/>
        <a:ext cx="4712053" cy="14964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00EC1E-0CE1-4E4C-9CC1-8199AD55A611}">
      <dsp:nvSpPr>
        <dsp:cNvPr id="0" name=""/>
        <dsp:cNvSpPr/>
      </dsp:nvSpPr>
      <dsp:spPr>
        <a:xfrm>
          <a:off x="0" y="1848"/>
          <a:ext cx="5349240" cy="93672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5C161D-99EA-4C69-8E81-849B31551095}">
      <dsp:nvSpPr>
        <dsp:cNvPr id="0" name=""/>
        <dsp:cNvSpPr/>
      </dsp:nvSpPr>
      <dsp:spPr>
        <a:xfrm>
          <a:off x="283358" y="212610"/>
          <a:ext cx="515197" cy="5151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AA3704-D8B5-4986-B1BB-EBDD86E106A7}">
      <dsp:nvSpPr>
        <dsp:cNvPr id="0" name=""/>
        <dsp:cNvSpPr/>
      </dsp:nvSpPr>
      <dsp:spPr>
        <a:xfrm>
          <a:off x="1081914" y="1848"/>
          <a:ext cx="4267325" cy="936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136" tIns="99136" rIns="99136" bIns="991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Bowblys attachment theory explains the importance of early emotional bonds between children and their caregivers (Bowbly, 1988). </a:t>
          </a:r>
          <a:endParaRPr lang="en-US" sz="1600" kern="1200"/>
        </a:p>
      </dsp:txBody>
      <dsp:txXfrm>
        <a:off x="1081914" y="1848"/>
        <a:ext cx="4267325" cy="936722"/>
      </dsp:txXfrm>
    </dsp:sp>
    <dsp:sp modelId="{F87CFF40-E35B-475B-BD3F-118402AD0F72}">
      <dsp:nvSpPr>
        <dsp:cNvPr id="0" name=""/>
        <dsp:cNvSpPr/>
      </dsp:nvSpPr>
      <dsp:spPr>
        <a:xfrm>
          <a:off x="0" y="1172751"/>
          <a:ext cx="5349240" cy="93672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F62AA5-25D2-4C42-96C9-47FE9DBA5316}">
      <dsp:nvSpPr>
        <dsp:cNvPr id="0" name=""/>
        <dsp:cNvSpPr/>
      </dsp:nvSpPr>
      <dsp:spPr>
        <a:xfrm>
          <a:off x="283358" y="1383513"/>
          <a:ext cx="515197" cy="5151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61CEEA-BE2C-49EE-A895-643544BC4C01}">
      <dsp:nvSpPr>
        <dsp:cNvPr id="0" name=""/>
        <dsp:cNvSpPr/>
      </dsp:nvSpPr>
      <dsp:spPr>
        <a:xfrm>
          <a:off x="1081914" y="1172751"/>
          <a:ext cx="4267325" cy="936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136" tIns="99136" rIns="99136" bIns="991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Shona is three years old and has recently joined a nursery. </a:t>
          </a:r>
          <a:endParaRPr lang="en-US" sz="1600" kern="1200"/>
        </a:p>
      </dsp:txBody>
      <dsp:txXfrm>
        <a:off x="1081914" y="1172751"/>
        <a:ext cx="4267325" cy="936722"/>
      </dsp:txXfrm>
    </dsp:sp>
    <dsp:sp modelId="{F5A07A57-0F78-4F17-8AB2-CCE2737EFCE0}">
      <dsp:nvSpPr>
        <dsp:cNvPr id="0" name=""/>
        <dsp:cNvSpPr/>
      </dsp:nvSpPr>
      <dsp:spPr>
        <a:xfrm>
          <a:off x="0" y="2343654"/>
          <a:ext cx="5349240" cy="93672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88F717-641E-4294-BF31-C2EB10030900}">
      <dsp:nvSpPr>
        <dsp:cNvPr id="0" name=""/>
        <dsp:cNvSpPr/>
      </dsp:nvSpPr>
      <dsp:spPr>
        <a:xfrm>
          <a:off x="283358" y="2554416"/>
          <a:ext cx="515197" cy="5151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4FF7B5-3B9F-4EBD-B618-2237AF027C58}">
      <dsp:nvSpPr>
        <dsp:cNvPr id="0" name=""/>
        <dsp:cNvSpPr/>
      </dsp:nvSpPr>
      <dsp:spPr>
        <a:xfrm>
          <a:off x="1081914" y="2343654"/>
          <a:ext cx="4267325" cy="936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136" tIns="99136" rIns="99136" bIns="991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She shows anxiety when sepertaed from her carers, has limited verbal communication and struggles with group play. </a:t>
          </a:r>
          <a:endParaRPr lang="en-US" sz="1600" kern="1200"/>
        </a:p>
      </dsp:txBody>
      <dsp:txXfrm>
        <a:off x="1081914" y="2343654"/>
        <a:ext cx="4267325" cy="936722"/>
      </dsp:txXfrm>
    </dsp:sp>
    <dsp:sp modelId="{C85E4EB9-C410-426E-B64B-C3EDA5C03B85}">
      <dsp:nvSpPr>
        <dsp:cNvPr id="0" name=""/>
        <dsp:cNvSpPr/>
      </dsp:nvSpPr>
      <dsp:spPr>
        <a:xfrm>
          <a:off x="0" y="3514557"/>
          <a:ext cx="5349240" cy="93672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463368-7847-4A45-BE77-3F5A422D946B}">
      <dsp:nvSpPr>
        <dsp:cNvPr id="0" name=""/>
        <dsp:cNvSpPr/>
      </dsp:nvSpPr>
      <dsp:spPr>
        <a:xfrm>
          <a:off x="283358" y="3725319"/>
          <a:ext cx="515197" cy="5151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0AB0EA-63DC-4F28-933C-3A5AFE2CF5BA}">
      <dsp:nvSpPr>
        <dsp:cNvPr id="0" name=""/>
        <dsp:cNvSpPr/>
      </dsp:nvSpPr>
      <dsp:spPr>
        <a:xfrm>
          <a:off x="1081914" y="3514557"/>
          <a:ext cx="4267325" cy="936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136" tIns="99136" rIns="99136" bIns="991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This presentation explores how attachment theory can help practitioners understand her needs and support her overall wellbeing. </a:t>
          </a:r>
          <a:endParaRPr lang="en-US" sz="1600" kern="1200"/>
        </a:p>
      </dsp:txBody>
      <dsp:txXfrm>
        <a:off x="1081914" y="3514557"/>
        <a:ext cx="4267325" cy="9367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6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033272"/>
            <a:ext cx="5892073" cy="389534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" y="5733288"/>
            <a:ext cx="5892071" cy="7955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31152" y="793817"/>
            <a:ext cx="5260848" cy="6064181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38587" y="207982"/>
            <a:ext cx="2662798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F2C2C7B-6B47-4A5B-B24C-B316964ABE62}"/>
              </a:ext>
            </a:extLst>
          </p:cNvPr>
          <p:cNvCxnSpPr>
            <a:cxnSpLocks/>
          </p:cNvCxnSpPr>
          <p:nvPr/>
        </p:nvCxnSpPr>
        <p:spPr>
          <a:xfrm flipV="1">
            <a:off x="6929823" y="789558"/>
            <a:ext cx="0" cy="6068442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F32355F-80FD-3956-F8D4-9DF4073D0E2E}"/>
              </a:ext>
            </a:extLst>
          </p:cNvPr>
          <p:cNvCxnSpPr>
            <a:cxnSpLocks/>
          </p:cNvCxnSpPr>
          <p:nvPr/>
        </p:nvCxnSpPr>
        <p:spPr>
          <a:xfrm>
            <a:off x="0" y="5420250"/>
            <a:ext cx="6929823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D4DD8B2-0D73-EB9B-9708-67DF28E40F96}"/>
              </a:ext>
            </a:extLst>
          </p:cNvPr>
          <p:cNvCxnSpPr>
            <a:cxnSpLocks/>
          </p:cNvCxnSpPr>
          <p:nvPr/>
        </p:nvCxnSpPr>
        <p:spPr>
          <a:xfrm>
            <a:off x="0" y="79190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72020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12648"/>
            <a:ext cx="11253668" cy="1106424"/>
          </a:xfrm>
        </p:spPr>
        <p:txBody>
          <a:bodyPr/>
          <a:lstStyle>
            <a:lvl1pPr>
              <a:defRPr sz="66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9" y="2139696"/>
            <a:ext cx="11253668" cy="428853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D457B6E-DC25-9A54-64F7-98703149B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49DF708-DA4E-D117-5CE8-7401A836F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1AE2728-8254-BE0F-89AB-2D5352D66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93DFD8D-B66E-C844-B523-E3C51265F5EA}"/>
              </a:ext>
            </a:extLst>
          </p:cNvPr>
          <p:cNvCxnSpPr>
            <a:cxnSpLocks/>
          </p:cNvCxnSpPr>
          <p:nvPr/>
        </p:nvCxnSpPr>
        <p:spPr>
          <a:xfrm>
            <a:off x="0" y="180556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86160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223554"/>
            <a:ext cx="11430000" cy="914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6083090"/>
            <a:ext cx="11429999" cy="5669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50694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ABE8472-319C-7663-7B71-2A6549DED7EF}"/>
              </a:ext>
            </a:extLst>
          </p:cNvPr>
          <p:cNvCxnSpPr>
            <a:cxnSpLocks/>
          </p:cNvCxnSpPr>
          <p:nvPr/>
        </p:nvCxnSpPr>
        <p:spPr>
          <a:xfrm>
            <a:off x="0" y="5068350"/>
            <a:ext cx="12188952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39683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758952"/>
            <a:ext cx="7589520" cy="408736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9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5404104"/>
            <a:ext cx="11515277" cy="5760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54496"/>
            <a:ext cx="296369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21742" y="6254496"/>
            <a:ext cx="167964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54496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5C310B-ED34-BA33-630C-F8D5EB2A41A2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6B77E3C-9D50-9277-C646-D9B5AB8122BB}"/>
              </a:ext>
            </a:extLst>
          </p:cNvPr>
          <p:cNvCxnSpPr>
            <a:cxnSpLocks/>
          </p:cNvCxnSpPr>
          <p:nvPr/>
        </p:nvCxnSpPr>
        <p:spPr>
          <a:xfrm>
            <a:off x="0" y="527477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36763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bg>
      <p:bgPr>
        <a:solidFill>
          <a:srgbClr val="C835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77CE2-4402-942B-FD26-6E29BDAB9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" y="1435608"/>
            <a:ext cx="11594592" cy="5559552"/>
          </a:xfrm>
        </p:spPr>
        <p:txBody>
          <a:bodyPr anchor="b">
            <a:normAutofit/>
          </a:bodyPr>
          <a:lstStyle>
            <a:lvl1pPr>
              <a:lnSpc>
                <a:spcPct val="67000"/>
              </a:lnSpc>
              <a:defRPr sz="148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3F3D2-CADD-A94F-6739-CCCDA6C6F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C541E-3AF5-9564-CE04-E4B86459D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772A7-7F28-0EB0-D243-BCC6917DA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716D65-B11C-E9B7-66BF-88E72C5DCEBA}"/>
              </a:ext>
            </a:extLst>
          </p:cNvPr>
          <p:cNvCxnSpPr>
            <a:cxnSpLocks/>
          </p:cNvCxnSpPr>
          <p:nvPr/>
        </p:nvCxnSpPr>
        <p:spPr>
          <a:xfrm>
            <a:off x="0" y="783822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34551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7" y="886968"/>
            <a:ext cx="11405277" cy="1170432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599C6D-D164-AA94-72F8-241C18719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4881" y="2832652"/>
            <a:ext cx="6893719" cy="3508951"/>
          </a:xfrm>
        </p:spPr>
        <p:txBody>
          <a:bodyPr anchor="t"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800100" indent="-342900">
              <a:buFont typeface="+mj-lt"/>
              <a:buAutoNum type="arabicPeriod"/>
              <a:defRPr sz="1800"/>
            </a:lvl2pPr>
            <a:lvl3pPr marL="1257300" indent="-342900">
              <a:buFont typeface="+mj-lt"/>
              <a:buAutoNum type="arabicPeriod"/>
              <a:defRPr sz="1600"/>
            </a:lvl3pPr>
            <a:lvl4pPr marL="1714500" indent="-342900">
              <a:buFont typeface="+mj-lt"/>
              <a:buAutoNum type="arabicPeriod"/>
              <a:defRPr sz="1400"/>
            </a:lvl4pPr>
            <a:lvl5pPr marL="21717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B50CAA-07B2-F8CA-1425-4249CE17A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DEAD866-E26E-BF23-7B5D-9F689B2FA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8AC7CAE-FC19-2728-AA3B-1D2FE7879B25}"/>
              </a:ext>
            </a:extLst>
          </p:cNvPr>
          <p:cNvCxnSpPr>
            <a:cxnSpLocks/>
          </p:cNvCxnSpPr>
          <p:nvPr/>
        </p:nvCxnSpPr>
        <p:spPr>
          <a:xfrm>
            <a:off x="0" y="2118492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1B3592-91FB-05F4-B422-A40D7CD4DE2D}"/>
              </a:ext>
            </a:extLst>
          </p:cNvPr>
          <p:cNvCxnSpPr>
            <a:cxnSpLocks/>
          </p:cNvCxnSpPr>
          <p:nvPr/>
        </p:nvCxnSpPr>
        <p:spPr>
          <a:xfrm>
            <a:off x="0" y="800100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22535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6944" y="521208"/>
            <a:ext cx="6647688" cy="1865376"/>
          </a:xfrm>
        </p:spPr>
        <p:txBody>
          <a:bodyPr>
            <a:normAutofit/>
          </a:bodyPr>
          <a:lstStyle>
            <a:lvl1pPr>
              <a:defRPr sz="80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D3A4126-4E48-DD2C-1468-6A36AE6C1D1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917320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6943" y="2651760"/>
            <a:ext cx="6327648" cy="3547872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800100" indent="-342900">
              <a:buFont typeface="+mj-lt"/>
              <a:buAutoNum type="arabicPeriod"/>
              <a:defRPr sz="1800"/>
            </a:lvl2pPr>
            <a:lvl3pPr marL="1257300" indent="-342900">
              <a:buFont typeface="+mj-lt"/>
              <a:buAutoNum type="arabicPeriod"/>
              <a:defRPr sz="1600"/>
            </a:lvl3pPr>
            <a:lvl4pPr marL="1714500" indent="-342900">
              <a:buFont typeface="+mj-lt"/>
              <a:buAutoNum type="arabicPeriod"/>
              <a:defRPr sz="1400"/>
            </a:lvl4pPr>
            <a:lvl5pPr marL="21717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1899" y="21031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73511" y="210312"/>
            <a:ext cx="1679642" cy="411480"/>
          </a:xfrm>
        </p:spPr>
        <p:txBody>
          <a:bodyPr/>
          <a:lstStyle/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7633BE4-C9B9-310C-1EAE-191B5D344B59}"/>
              </a:ext>
            </a:extLst>
          </p:cNvPr>
          <p:cNvCxnSpPr>
            <a:cxnSpLocks/>
          </p:cNvCxnSpPr>
          <p:nvPr/>
        </p:nvCxnSpPr>
        <p:spPr>
          <a:xfrm>
            <a:off x="4923916" y="2452449"/>
            <a:ext cx="7268084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A010762-96A4-4E1C-CD5D-EE1C1D1FC6E2}"/>
              </a:ext>
            </a:extLst>
          </p:cNvPr>
          <p:cNvCxnSpPr>
            <a:cxnSpLocks/>
          </p:cNvCxnSpPr>
          <p:nvPr/>
        </p:nvCxnSpPr>
        <p:spPr>
          <a:xfrm flipV="1">
            <a:off x="4923916" y="0"/>
            <a:ext cx="0" cy="685800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77297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1" y="2077374"/>
            <a:ext cx="4479107" cy="269141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7DEB5EF-910B-9B2B-CB95-1AD374FEC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1577" y="2210542"/>
            <a:ext cx="5869293" cy="2432477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5FD4BD0F-0EF0-D5B9-5485-1ECB765DC5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51577" y="207982"/>
            <a:ext cx="1921315" cy="413360"/>
          </a:xfrm>
        </p:spPr>
        <p:txBody>
          <a:bodyPr/>
          <a:lstStyle/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8566B317-2D55-4797-E621-551FCA482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5311938" y="1550633"/>
            <a:ext cx="0" cy="3756734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790D5D6-313A-8ACD-591F-F8BEC510B947}"/>
              </a:ext>
            </a:extLst>
          </p:cNvPr>
          <p:cNvCxnSpPr>
            <a:cxnSpLocks/>
          </p:cNvCxnSpPr>
          <p:nvPr/>
        </p:nvCxnSpPr>
        <p:spPr>
          <a:xfrm>
            <a:off x="0" y="5308844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F6F1415-3933-6D89-472D-2FA4BBB279E7}"/>
              </a:ext>
            </a:extLst>
          </p:cNvPr>
          <p:cNvCxnSpPr>
            <a:cxnSpLocks/>
          </p:cNvCxnSpPr>
          <p:nvPr/>
        </p:nvCxnSpPr>
        <p:spPr>
          <a:xfrm>
            <a:off x="0" y="155063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4810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1249959"/>
            <a:ext cx="4085912" cy="51256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A5B8121-E925-2131-A76A-FBDAB0BC9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1249959"/>
            <a:ext cx="6440424" cy="523876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BA5BEFD-7245-BB4D-0F86-F1C3A32E06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63852" y="207982"/>
            <a:ext cx="1921315" cy="413360"/>
          </a:xfrm>
        </p:spPr>
        <p:txBody>
          <a:bodyPr/>
          <a:lstStyle/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5879897-4AF6-4B38-AB30-8DD979DC5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4918746" y="805343"/>
            <a:ext cx="0" cy="605265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5360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0876" y="749808"/>
            <a:ext cx="6442024" cy="20391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910328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0875" y="21348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09227" y="210312"/>
            <a:ext cx="1679642" cy="411480"/>
          </a:xfrm>
        </p:spPr>
        <p:txBody>
          <a:bodyPr/>
          <a:lstStyle/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875" y="2944368"/>
            <a:ext cx="6442025" cy="357169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10328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0209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0308" y="612648"/>
            <a:ext cx="7022592" cy="103327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342584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D81791C-036D-058C-0055-96793694D65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750307" y="210312"/>
            <a:ext cx="3531437" cy="41336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A8DE5B-9C41-DE5B-BF91-98510120DCF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582299" y="210312"/>
            <a:ext cx="1679642" cy="413360"/>
          </a:xfrm>
        </p:spPr>
        <p:txBody>
          <a:bodyPr/>
          <a:lstStyle/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E0FD979-F905-C567-8E21-A3EDCE17980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0307" y="1746503"/>
            <a:ext cx="7022592" cy="48066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34576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8639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612648"/>
            <a:ext cx="7015483" cy="103327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BB59EF2B-7C7F-BA27-16C2-C56B21D3774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2A99D216-CE5A-6458-A23E-BE0E554AC3D1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5224951" y="207982"/>
            <a:ext cx="1682496" cy="413360"/>
          </a:xfrm>
        </p:spPr>
        <p:txBody>
          <a:bodyPr/>
          <a:lstStyle/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220FA64-3C9A-EBCF-5C28-E7DED40C97D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789594" y="207982"/>
            <a:ext cx="546447" cy="413360"/>
          </a:xfrm>
        </p:spPr>
        <p:txBody>
          <a:bodyPr/>
          <a:lstStyle/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1746504"/>
            <a:ext cx="7018271" cy="480669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73592" y="0"/>
            <a:ext cx="4417215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7768833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95258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3" y="749808"/>
            <a:ext cx="5778227" cy="10332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69163" y="210312"/>
            <a:ext cx="1679642" cy="411480"/>
          </a:xfrm>
        </p:spPr>
        <p:txBody>
          <a:bodyPr/>
          <a:lstStyle/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14093" y="210312"/>
            <a:ext cx="546447" cy="413360"/>
          </a:xfrm>
        </p:spPr>
        <p:txBody>
          <a:bodyPr/>
          <a:lstStyle/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1993391"/>
            <a:ext cx="5778227" cy="455980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575416" y="0"/>
            <a:ext cx="5616584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F4034EB-F498-D527-195A-D17B85027774}"/>
              </a:ext>
            </a:extLst>
          </p:cNvPr>
          <p:cNvCxnSpPr>
            <a:cxnSpLocks/>
          </p:cNvCxnSpPr>
          <p:nvPr/>
        </p:nvCxnSpPr>
        <p:spPr>
          <a:xfrm>
            <a:off x="6570629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45145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749808"/>
            <a:ext cx="4123680" cy="151790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210312"/>
            <a:ext cx="2260057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029329" y="210312"/>
            <a:ext cx="1058111" cy="411480"/>
          </a:xfrm>
        </p:spPr>
        <p:txBody>
          <a:bodyPr/>
          <a:lstStyle/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10197" y="210312"/>
            <a:ext cx="440969" cy="413360"/>
          </a:xfrm>
        </p:spPr>
        <p:txBody>
          <a:bodyPr/>
          <a:lstStyle/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704" y="2578609"/>
            <a:ext cx="4130606" cy="37124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912658" y="0"/>
            <a:ext cx="7279341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07963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07689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49808"/>
            <a:ext cx="11514755" cy="9601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8890DBE-0DD3-8504-F95F-4225535FB1B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4BB28A-95D9-4CE6-DA59-520BA3C61CD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1FA0A0C-CE55-CB7D-174D-D77937630A9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2180556"/>
            <a:ext cx="5012355" cy="428425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822674" y="1834524"/>
            <a:ext cx="6378722" cy="50234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753443-12E2-4CD3-2C6F-4E20536BA82B}"/>
              </a:ext>
            </a:extLst>
          </p:cNvPr>
          <p:cNvCxnSpPr>
            <a:cxnSpLocks/>
          </p:cNvCxnSpPr>
          <p:nvPr/>
        </p:nvCxnSpPr>
        <p:spPr>
          <a:xfrm>
            <a:off x="5816454" y="1827254"/>
            <a:ext cx="0" cy="504063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4AF9B-8CF3-D7A8-CDB9-8E513FFF57EC}"/>
              </a:ext>
            </a:extLst>
          </p:cNvPr>
          <p:cNvCxnSpPr>
            <a:cxnSpLocks/>
          </p:cNvCxnSpPr>
          <p:nvPr/>
        </p:nvCxnSpPr>
        <p:spPr>
          <a:xfrm>
            <a:off x="0" y="1827254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42528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5166364"/>
            <a:ext cx="3656530" cy="12234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8096" cy="48371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121" y="5166364"/>
            <a:ext cx="7073776" cy="1223420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437376"/>
            <a:ext cx="2962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99121" y="6437193"/>
            <a:ext cx="4549413" cy="365125"/>
          </a:xfrm>
        </p:spPr>
        <p:txBody>
          <a:bodyPr/>
          <a:lstStyle/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437376"/>
            <a:ext cx="546447" cy="413360"/>
          </a:xfrm>
        </p:spPr>
        <p:txBody>
          <a:bodyPr/>
          <a:lstStyle/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DF9F6E2-159F-CDF3-F2D3-AB7A7E505C0B}"/>
              </a:ext>
            </a:extLst>
          </p:cNvPr>
          <p:cNvCxnSpPr>
            <a:cxnSpLocks/>
          </p:cNvCxnSpPr>
          <p:nvPr/>
        </p:nvCxnSpPr>
        <p:spPr>
          <a:xfrm>
            <a:off x="4283425" y="4837176"/>
            <a:ext cx="0" cy="2020824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D4F9120-94C1-CA43-BF4E-9411F4866A20}"/>
              </a:ext>
            </a:extLst>
          </p:cNvPr>
          <p:cNvCxnSpPr>
            <a:cxnSpLocks/>
          </p:cNvCxnSpPr>
          <p:nvPr/>
        </p:nvCxnSpPr>
        <p:spPr>
          <a:xfrm>
            <a:off x="-1250" y="4842106"/>
            <a:ext cx="1219325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44616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62002"/>
            <a:ext cx="6612786" cy="155589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A2AC736-2858-40E1-3533-38692573ECE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6F901C69-26AA-7830-9BFF-EC62E8208AB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83EC4C7-2AFC-9797-0F80-FCBABD2A856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6627" y="2435966"/>
            <a:ext cx="7283725" cy="4422032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0068" y="762000"/>
            <a:ext cx="4092813" cy="5791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F70BF-1865-3761-955D-0621AA22B818}"/>
              </a:ext>
            </a:extLst>
          </p:cNvPr>
          <p:cNvCxnSpPr>
            <a:cxnSpLocks/>
          </p:cNvCxnSpPr>
          <p:nvPr/>
        </p:nvCxnSpPr>
        <p:spPr>
          <a:xfrm>
            <a:off x="0" y="2435966"/>
            <a:ext cx="72771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638DF4A-7DDF-7C24-D39A-EA7EAF7CFE63}"/>
              </a:ext>
            </a:extLst>
          </p:cNvPr>
          <p:cNvCxnSpPr>
            <a:cxnSpLocks/>
          </p:cNvCxnSpPr>
          <p:nvPr/>
        </p:nvCxnSpPr>
        <p:spPr>
          <a:xfrm>
            <a:off x="7277100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45886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448056"/>
            <a:ext cx="11514759" cy="1124712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/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07982"/>
            <a:ext cx="546447" cy="411480"/>
          </a:xfrm>
        </p:spPr>
        <p:txBody>
          <a:bodyPr/>
          <a:lstStyle/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3614" y="1700784"/>
            <a:ext cx="3318170" cy="515721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1441" y="2130553"/>
            <a:ext cx="7971459" cy="44226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C347961-3E7C-FAAC-2283-DA751A80201C}"/>
              </a:ext>
            </a:extLst>
          </p:cNvPr>
          <p:cNvCxnSpPr>
            <a:cxnSpLocks/>
          </p:cNvCxnSpPr>
          <p:nvPr/>
        </p:nvCxnSpPr>
        <p:spPr>
          <a:xfrm>
            <a:off x="0" y="1695518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E4B3C03-E31F-77F7-02F0-8C25E1C62792}"/>
              </a:ext>
            </a:extLst>
          </p:cNvPr>
          <p:cNvCxnSpPr>
            <a:cxnSpLocks/>
          </p:cNvCxnSpPr>
          <p:nvPr/>
        </p:nvCxnSpPr>
        <p:spPr>
          <a:xfrm>
            <a:off x="3318170" y="1695518"/>
            <a:ext cx="0" cy="5162482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36323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umber Large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1232" y="1188720"/>
            <a:ext cx="4069080" cy="448056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8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8056" y="1609344"/>
            <a:ext cx="6775704" cy="415137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r">
              <a:lnSpc>
                <a:spcPct val="70000"/>
              </a:lnSpc>
              <a:buNone/>
              <a:defRPr lang="en-US" sz="33400" dirty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2pPr>
            <a:lvl3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3pPr>
            <a:lvl4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4pPr>
            <a:lvl5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5pPr>
          </a:lstStyle>
          <a:p>
            <a:pPr lvl="0"/>
            <a:r>
              <a:rPr lang="en-US" dirty="0"/>
              <a:t>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34144DB-F44E-C5EB-68A1-D39E3F401C4E}"/>
              </a:ext>
            </a:extLst>
          </p:cNvPr>
          <p:cNvCxnSpPr>
            <a:cxnSpLocks/>
          </p:cNvCxnSpPr>
          <p:nvPr/>
        </p:nvCxnSpPr>
        <p:spPr>
          <a:xfrm>
            <a:off x="0" y="6069441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50156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17773" y="914400"/>
            <a:ext cx="10045427" cy="4464554"/>
          </a:xfrm>
        </p:spPr>
        <p:txBody>
          <a:bodyPr anchor="ctr">
            <a:noAutofit/>
          </a:bodyPr>
          <a:lstStyle>
            <a:lvl1pPr marL="0" indent="0">
              <a:lnSpc>
                <a:spcPct val="75000"/>
              </a:lnSpc>
              <a:buNone/>
              <a:defRPr sz="8800" b="0">
                <a:solidFill>
                  <a:schemeClr val="tx2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8000" b="0">
                <a:solidFill>
                  <a:schemeClr val="tx2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7200" b="0">
                <a:solidFill>
                  <a:schemeClr val="tx2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6600" b="0">
                <a:solidFill>
                  <a:schemeClr val="tx2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6000" b="0"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63640"/>
            <a:ext cx="2963692" cy="4133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80069" y="6263640"/>
            <a:ext cx="1921315" cy="413360"/>
          </a:xfrm>
        </p:spPr>
        <p:txBody>
          <a:bodyPr/>
          <a:lstStyle/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3360"/>
          </a:xfrm>
        </p:spPr>
        <p:txBody>
          <a:bodyPr/>
          <a:lstStyle/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A935D4C-A027-60A0-BEB8-B1A89C1C5E3A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05534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Quot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3232" y="5440220"/>
            <a:ext cx="9299448" cy="1015996"/>
          </a:xfrm>
        </p:spPr>
        <p:txBody>
          <a:bodyPr anchor="ctr">
            <a:normAutofit/>
          </a:bodyPr>
          <a:lstStyle>
            <a:lvl1pPr>
              <a:defRPr sz="20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20040" y="1170816"/>
            <a:ext cx="9692640" cy="3872159"/>
          </a:xfrm>
        </p:spPr>
        <p:txBody>
          <a:bodyPr>
            <a:normAutofit/>
          </a:bodyPr>
          <a:lstStyle>
            <a:lvl1pPr marL="274320" indent="-274320">
              <a:lnSpc>
                <a:spcPct val="70000"/>
              </a:lnSpc>
              <a:buNone/>
              <a:defRPr sz="8800" cap="all" baseline="0">
                <a:solidFill>
                  <a:schemeClr val="tx2"/>
                </a:solidFill>
                <a:latin typeface="+mj-lt"/>
              </a:defRPr>
            </a:lvl1pPr>
            <a:lvl2pPr marL="274320" indent="-274320">
              <a:lnSpc>
                <a:spcPct val="70000"/>
              </a:lnSpc>
              <a:buNone/>
              <a:defRPr sz="80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2pPr>
            <a:lvl3pPr marL="274320" indent="-274320">
              <a:lnSpc>
                <a:spcPct val="70000"/>
              </a:lnSpc>
              <a:buNone/>
              <a:defRPr sz="72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3pPr>
            <a:lvl4pPr marL="274320" indent="-274320">
              <a:lnSpc>
                <a:spcPct val="70000"/>
              </a:lnSpc>
              <a:buNone/>
              <a:defRPr sz="66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4pPr>
            <a:lvl5pPr marL="274320" indent="-274320">
              <a:lnSpc>
                <a:spcPct val="70000"/>
              </a:lnSpc>
              <a:buNone/>
              <a:defRPr sz="66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2443788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60C7B9-B6D9-6FB6-59EE-D9DB3BC93758}"/>
              </a:ext>
            </a:extLst>
          </p:cNvPr>
          <p:cNvCxnSpPr>
            <a:cxnSpLocks/>
          </p:cNvCxnSpPr>
          <p:nvPr/>
        </p:nvCxnSpPr>
        <p:spPr>
          <a:xfrm flipH="1">
            <a:off x="0" y="787179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15D9130-12F6-DFB8-70EF-9ACBA9FDECB0}"/>
              </a:ext>
            </a:extLst>
          </p:cNvPr>
          <p:cNvCxnSpPr>
            <a:cxnSpLocks/>
          </p:cNvCxnSpPr>
          <p:nvPr/>
        </p:nvCxnSpPr>
        <p:spPr>
          <a:xfrm>
            <a:off x="0" y="5274530"/>
            <a:ext cx="121920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77237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594AB-EF90-9591-5954-F617B83D1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85800"/>
            <a:ext cx="11253668" cy="66569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6A57BED-3AFE-6AA9-E0D5-586748D61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47C21221-DC95-273B-0C4F-43B35ADA1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2E44E859-99AA-D46F-1AD8-4C0F287F3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3231F-0FFC-E2BB-36F8-9816E4DECE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7773" y="1773857"/>
            <a:ext cx="5349240" cy="44531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3CC2C1-ED8C-D52E-BEF5-671EDC6238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24987" y="1773858"/>
            <a:ext cx="5349240" cy="44531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397169B-5226-712F-36F4-352E56B637D4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61609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4958D-8125-1BDA-53C9-9E2D33883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2" y="685800"/>
            <a:ext cx="11256264" cy="6675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294A4A-89C4-68BF-6701-5C47F940E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7908BC-F48B-81E4-8D93-7DB9E3716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F93A54-CB38-BEAF-260B-84EDDF301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09FF10-A82A-AAEB-4B8C-921F3BA202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7773" y="1773857"/>
            <a:ext cx="5349064" cy="59014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4D3C6A-509A-8CB1-B220-1CE755BE2F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7773" y="2368476"/>
            <a:ext cx="5349064" cy="38587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627A15-4AB2-F230-22C7-0605AFD7DF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4796" y="1773857"/>
            <a:ext cx="5349240" cy="59014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1ECFD5-92D0-1854-D18E-8BC5DF56A7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4796" y="2368476"/>
            <a:ext cx="5349240" cy="38587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D1AC07E-A077-E2A6-1718-DDDA542A8A98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680820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17042-CDCB-3B2F-8C5B-24B17903E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A4C6AE-702E-258F-EA5E-02906C70D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339AE3-ADB1-728F-9FBA-2FD43A0AC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965F4B-E6CF-D83A-1F1B-81274FD574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98997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E52550-02A6-D7FB-DD57-70C87BAA4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02D272-B561-7F82-06FB-C5DE719AA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EF0FF0-3A36-A128-D75E-71A4B54CB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24524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8A45ECA-9413-0F81-085A-48CF6F23E1DC}"/>
              </a:ext>
            </a:extLst>
          </p:cNvPr>
          <p:cNvCxnSpPr>
            <a:cxnSpLocks/>
          </p:cNvCxnSpPr>
          <p:nvPr/>
        </p:nvCxnSpPr>
        <p:spPr>
          <a:xfrm>
            <a:off x="0" y="2118492"/>
            <a:ext cx="12192000" cy="0"/>
          </a:xfrm>
          <a:prstGeom prst="line">
            <a:avLst/>
          </a:prstGeom>
          <a:ln w="952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832104"/>
            <a:ext cx="11253668" cy="1225296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263640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1" y="6263640"/>
            <a:ext cx="1933553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7" y="3429001"/>
            <a:ext cx="11253669" cy="2773546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82759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60" y="1270390"/>
            <a:ext cx="7929980" cy="2060888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5" y="3794761"/>
            <a:ext cx="7932765" cy="153109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/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4D168F9-DE00-B9C1-AD77-139DA8AF3364}"/>
              </a:ext>
            </a:extLst>
          </p:cNvPr>
          <p:cNvCxnSpPr>
            <a:cxnSpLocks/>
          </p:cNvCxnSpPr>
          <p:nvPr/>
        </p:nvCxnSpPr>
        <p:spPr>
          <a:xfrm>
            <a:off x="0" y="343490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22177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570D6-25FA-2330-F872-3235B278FD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0CF17E-9F11-C626-575F-15DAFA6A55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31C18-26BC-D12B-D076-FA075F207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24C22-B042-91DF-1F84-230E4CD25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4DC359-DAC6-73CA-EC29-92E011E9EA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7568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4398EFF-E3C5-E79D-1BD3-016E84949F9C}"/>
              </a:ext>
            </a:extLst>
          </p:cNvPr>
          <p:cNvCxnSpPr>
            <a:cxnSpLocks/>
          </p:cNvCxnSpPr>
          <p:nvPr/>
        </p:nvCxnSpPr>
        <p:spPr>
          <a:xfrm>
            <a:off x="0" y="78956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478947-1D67-18A4-7E48-5B4B2F97F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935798"/>
            <a:ext cx="11253668" cy="66569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FE08CA-9517-ABC1-E915-31EA6D7B7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59" y="1707581"/>
            <a:ext cx="11253668" cy="4848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3983D-E783-AAEC-26DB-4B3F6511C7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7773" y="207982"/>
            <a:ext cx="2963692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850" b="1" cap="all" spc="1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454426-0A97-D20B-FD06-9648AED777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80069" y="207982"/>
            <a:ext cx="1921315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850" b="1" cap="all" spc="100" baseline="0">
                <a:solidFill>
                  <a:schemeClr val="tx2"/>
                </a:solidFill>
              </a:defRPr>
            </a:lvl1pPr>
          </a:lstStyle>
          <a:p>
            <a:fld id="{BD1470B1-2A66-4223-A05F-90F7A5F5015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A13386-8E2A-2962-4804-81558038BA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8870" y="207982"/>
            <a:ext cx="546447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850" b="1" cap="all" baseline="0">
                <a:solidFill>
                  <a:schemeClr val="tx2"/>
                </a:solidFill>
              </a:defRPr>
            </a:lvl1pPr>
          </a:lstStyle>
          <a:p>
            <a:fld id="{2D6867AC-6E33-4E79-8318-05D2E9A54AF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143C14-E680-3360-0E4D-DA502AF50E85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63500" y="6642100"/>
            <a:ext cx="1978025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US" sz="1000">
                <a:solidFill>
                  <a:srgbClr val="000000">
                    <a:alpha val="50000"/>
                  </a:srgbClr>
                </a:solidFill>
                <a:latin typeface="Aptos" panose="020B0004020202020204" pitchFamily="34" charset="0"/>
              </a:rPr>
              <a:t>Classified as Microsoft Confidential</a:t>
            </a:r>
          </a:p>
        </p:txBody>
      </p:sp>
    </p:spTree>
    <p:extLst>
      <p:ext uri="{BB962C8B-B14F-4D97-AF65-F5344CB8AC3E}">
        <p14:creationId xmlns:p14="http://schemas.microsoft.com/office/powerpoint/2010/main" val="487674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</p:sldLayoutIdLst>
  <p:txStyles>
    <p:titleStyle>
      <a:lvl1pPr algn="l" defTabSz="914400" rtl="0" eaLnBrk="1" latinLnBrk="0" hangingPunct="1">
        <a:lnSpc>
          <a:spcPct val="70000"/>
        </a:lnSpc>
        <a:spcBef>
          <a:spcPct val="0"/>
        </a:spcBef>
        <a:buNone/>
        <a:defRPr sz="4000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>
          <p15:clr>
            <a:srgbClr val="F26B43"/>
          </p15:clr>
        </p15:guide>
        <p15:guide id="2" pos="264">
          <p15:clr>
            <a:srgbClr val="F26B43"/>
          </p15:clr>
        </p15:guide>
        <p15:guide id="3" pos="7416">
          <p15:clr>
            <a:srgbClr val="F26B43"/>
          </p15:clr>
        </p15:guide>
        <p15:guide id="4" orient="horz" pos="3816">
          <p15:clr>
            <a:srgbClr val="F26B43"/>
          </p15:clr>
        </p15:guide>
        <p15:guide id="5" pos="7200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4128">
          <p15:clr>
            <a:srgbClr val="F26B43"/>
          </p15:clr>
        </p15:guide>
        <p15:guide id="8" orient="horz" pos="1056">
          <p15:clr>
            <a:srgbClr val="F26B43"/>
          </p15:clr>
        </p15:guide>
        <p15:guide id="9" pos="45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38/s41539-020-00079-z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F6C2E-77AE-38DB-0A07-5C5DCAF44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1249959"/>
            <a:ext cx="4791757" cy="3955087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GB" dirty="0"/>
              <a:t>Understanding Early Childhood development through Bowlby’s attachment theory</a:t>
            </a:r>
            <a:br>
              <a:rPr lang="en-GB" dirty="0"/>
            </a:br>
            <a:r>
              <a:rPr lang="en-GB" sz="4400" dirty="0"/>
              <a:t>LCHS4010: Component 1 – Presentation 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A1D4F657-5BA1-4472-2688-E64C712AFC7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66495574"/>
              </p:ext>
            </p:extLst>
          </p:nvPr>
        </p:nvGraphicFramePr>
        <p:xfrm>
          <a:off x="5358384" y="1249959"/>
          <a:ext cx="6440424" cy="52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21099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131B463-54DF-567D-70F0-A5F9883EB04E}"/>
              </a:ext>
            </a:extLst>
          </p:cNvPr>
          <p:cNvSpPr txBox="1"/>
          <p:nvPr/>
        </p:nvSpPr>
        <p:spPr>
          <a:xfrm>
            <a:off x="320559" y="685800"/>
            <a:ext cx="11253668" cy="66569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7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 dirty="0" err="1">
                <a:solidFill>
                  <a:schemeClr val="tx2"/>
                </a:solidFill>
                <a:latin typeface="Bahnschrift SemiBold" panose="020B0502040204020203" pitchFamily="34" charset="0"/>
                <a:ea typeface="+mj-ea"/>
                <a:cs typeface="+mj-cs"/>
              </a:rPr>
              <a:t>Bowbly’s</a:t>
            </a:r>
            <a:r>
              <a:rPr lang="en-US" sz="4000" b="1" cap="all" dirty="0">
                <a:solidFill>
                  <a:schemeClr val="tx2"/>
                </a:solidFill>
                <a:latin typeface="Bahnschrift SemiBold" panose="020B0502040204020203" pitchFamily="34" charset="0"/>
                <a:ea typeface="+mj-ea"/>
                <a:cs typeface="+mj-cs"/>
              </a:rPr>
              <a:t> Attachment theory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0CBEE7-2D01-A9AE-A94A-3F43872DAA46}"/>
              </a:ext>
            </a:extLst>
          </p:cNvPr>
          <p:cNvSpPr txBox="1"/>
          <p:nvPr/>
        </p:nvSpPr>
        <p:spPr>
          <a:xfrm>
            <a:off x="317773" y="1773857"/>
            <a:ext cx="5349240" cy="44531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2"/>
                </a:solidFill>
                <a:latin typeface="Arial Black" panose="020B0A04020102020204" pitchFamily="34" charset="0"/>
                <a:ea typeface="ADLaM Display" panose="020F0502020204030204" pitchFamily="2" charset="0"/>
                <a:cs typeface="Aldhabi" panose="020F0502020204030204" pitchFamily="2" charset="-78"/>
              </a:rPr>
              <a:t>Introduction</a:t>
            </a:r>
          </a:p>
        </p:txBody>
      </p:sp>
      <p:graphicFrame>
        <p:nvGraphicFramePr>
          <p:cNvPr id="21" name="TextBox 3">
            <a:extLst>
              <a:ext uri="{FF2B5EF4-FFF2-40B4-BE49-F238E27FC236}">
                <a16:creationId xmlns:a16="http://schemas.microsoft.com/office/drawing/2014/main" id="{68701E53-032A-0B05-3155-D074F804D6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32913962"/>
              </p:ext>
            </p:extLst>
          </p:nvPr>
        </p:nvGraphicFramePr>
        <p:xfrm>
          <a:off x="6224987" y="1773858"/>
          <a:ext cx="5349240" cy="4453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529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00CBA-5720-AD8C-3E4A-A04446B91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60" y="1270390"/>
            <a:ext cx="7929980" cy="2060888"/>
          </a:xfrm>
        </p:spPr>
        <p:txBody>
          <a:bodyPr anchor="b">
            <a:normAutofit/>
          </a:bodyPr>
          <a:lstStyle/>
          <a:p>
            <a:r>
              <a:rPr lang="en-GB" dirty="0"/>
              <a:t>Overview Of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20D4A-4EA7-D72F-AD22-41B8DBED04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5" y="3794761"/>
            <a:ext cx="7932765" cy="1531091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1800" dirty="0"/>
              <a:t>Developed by British psychiatrist John Bowlby, attachment theory explains the importance of children’s emotional bonds with their caregivers. Children naturally seek closeness to familiar caregivers for protection, comfort and security. A trusted caregiver can act as a secure base, helping children feel confident enough to explore their surroundings. Sensitive and consistent caregiving can support children’s emotional security and exploration (</a:t>
            </a:r>
            <a:r>
              <a:rPr lang="en-GB" sz="1800" err="1"/>
              <a:t>Bowbly</a:t>
            </a:r>
            <a:r>
              <a:rPr lang="en-GB" sz="1800"/>
              <a:t>, </a:t>
            </a:r>
            <a:r>
              <a:rPr lang="en-GB" sz="1800" dirty="0"/>
              <a:t>1988; Ainsworth et al., 1978). </a:t>
            </a:r>
          </a:p>
        </p:txBody>
      </p:sp>
    </p:spTree>
    <p:extLst>
      <p:ext uri="{BB962C8B-B14F-4D97-AF65-F5344CB8AC3E}">
        <p14:creationId xmlns:p14="http://schemas.microsoft.com/office/powerpoint/2010/main" val="22840930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55D9D-501B-6AA7-3BED-794D22A40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85800"/>
            <a:ext cx="11253668" cy="665690"/>
          </a:xfrm>
        </p:spPr>
        <p:txBody>
          <a:bodyPr anchor="b">
            <a:normAutofit/>
          </a:bodyPr>
          <a:lstStyle/>
          <a:p>
            <a:r>
              <a:rPr lang="en-GB"/>
              <a:t>Understanding Shona’s Needs Through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C4DAC-29CA-5E47-2A87-F92B37C0B5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7773" y="1773857"/>
            <a:ext cx="5349240" cy="445312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 b="1" dirty="0"/>
              <a:t>Separation Anxiety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Shona becomes anxious when her carers leave. This may reflect her need for reassurance and emotional security during the transition into nursery (Bowlby, 1988). </a:t>
            </a:r>
          </a:p>
          <a:p>
            <a:pPr>
              <a:lnSpc>
                <a:spcPct val="110000"/>
              </a:lnSpc>
            </a:pPr>
            <a:r>
              <a:rPr lang="en-GB" sz="1500" b="1" dirty="0"/>
              <a:t>Limited Verbal Communication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Shona has difficulty expressing herself verbally. Practitioners should observe her non- verbal cues and respond sensitively to her needs. </a:t>
            </a:r>
          </a:p>
          <a:p>
            <a:pPr>
              <a:lnSpc>
                <a:spcPct val="110000"/>
              </a:lnSpc>
            </a:pPr>
            <a:r>
              <a:rPr lang="en-GB" sz="1500" b="1" dirty="0"/>
              <a:t>Difficulties With Group Play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Shona struggles to participate in group activities. Feeling safe with a trusted adult may help her gradually develop confidence to explore and interact with other children </a:t>
            </a:r>
            <a:r>
              <a:rPr lang="en-GB" sz="1500" b="1" dirty="0"/>
              <a:t>(Ainsworth et al., 1978). </a:t>
            </a:r>
          </a:p>
          <a:p>
            <a:pPr>
              <a:lnSpc>
                <a:spcPct val="110000"/>
              </a:lnSpc>
            </a:pPr>
            <a:endParaRPr lang="en-GB" sz="1500" b="1" dirty="0"/>
          </a:p>
          <a:p>
            <a:pPr>
              <a:lnSpc>
                <a:spcPct val="110000"/>
              </a:lnSpc>
            </a:pPr>
            <a:endParaRPr lang="en-GB" sz="1500" b="1" dirty="0"/>
          </a:p>
        </p:txBody>
      </p:sp>
      <p:pic>
        <p:nvPicPr>
          <p:cNvPr id="6" name="Content Placeholder 5" descr="Child holding hands with parent">
            <a:extLst>
              <a:ext uri="{FF2B5EF4-FFF2-40B4-BE49-F238E27FC236}">
                <a16:creationId xmlns:a16="http://schemas.microsoft.com/office/drawing/2014/main" id="{F82B366D-BABE-07A2-9DA9-B533753AA5B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4588" y="2217209"/>
            <a:ext cx="5349875" cy="3566583"/>
          </a:xfrm>
        </p:spPr>
      </p:pic>
    </p:spTree>
    <p:extLst>
      <p:ext uri="{BB962C8B-B14F-4D97-AF65-F5344CB8AC3E}">
        <p14:creationId xmlns:p14="http://schemas.microsoft.com/office/powerpoint/2010/main" val="10287227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9EBB5-515B-C2CC-E6A7-420956BC6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622" y="393194"/>
            <a:ext cx="11514755" cy="960120"/>
          </a:xfrm>
        </p:spPr>
        <p:txBody>
          <a:bodyPr>
            <a:normAutofit/>
          </a:bodyPr>
          <a:lstStyle/>
          <a:p>
            <a:r>
              <a:rPr lang="en-GB" dirty="0"/>
              <a:t>Supporting </a:t>
            </a:r>
            <a:r>
              <a:rPr lang="en-GB" dirty="0" err="1"/>
              <a:t>shona</a:t>
            </a:r>
            <a:r>
              <a:rPr lang="en-GB" dirty="0"/>
              <a:t> in the nursery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6B307-5138-002C-7157-3B2DF6CD22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1. Establish a key person- Provide a consistent, trusted practitioner who can help Shona feel safe and secure. </a:t>
            </a:r>
          </a:p>
          <a:p>
            <a:r>
              <a:rPr lang="en-GB" dirty="0"/>
              <a:t>2. Create predictable routines- Use calm, consistent goodbye routines and reassure Shona when her carers leave. </a:t>
            </a:r>
          </a:p>
          <a:p>
            <a:r>
              <a:rPr lang="en-GB" dirty="0"/>
              <a:t>3. Support communication- Use simple language, picture cards gestures and facial expressions to help her communicate her needs. </a:t>
            </a:r>
          </a:p>
          <a:p>
            <a:r>
              <a:rPr lang="en-GB" dirty="0"/>
              <a:t>4. Encourage gradual social interaction- Begin with one to one activities or small groups before encouraging larger group play. </a:t>
            </a:r>
          </a:p>
          <a:p>
            <a:r>
              <a:rPr lang="en-GB" dirty="0"/>
              <a:t>5. Work in partnership with carers- Share observations and agree consistent approaches to help settle. </a:t>
            </a:r>
          </a:p>
        </p:txBody>
      </p:sp>
      <p:pic>
        <p:nvPicPr>
          <p:cNvPr id="6" name="Picture Placeholder 5" descr="Smiling faces of three children with heads side-by-side, head in centre appears upside-down">
            <a:extLst>
              <a:ext uri="{FF2B5EF4-FFF2-40B4-BE49-F238E27FC236}">
                <a16:creationId xmlns:a16="http://schemas.microsoft.com/office/drawing/2014/main" id="{82B6D029-D88D-93F7-C835-C18C7AE0A03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70" r="767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378341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EA270-6ECF-511F-3792-B887943CE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12648"/>
            <a:ext cx="11253668" cy="1106424"/>
          </a:xfrm>
        </p:spPr>
        <p:txBody>
          <a:bodyPr anchor="b">
            <a:normAutofit/>
          </a:bodyPr>
          <a:lstStyle/>
          <a:p>
            <a:r>
              <a:rPr lang="en-GB" sz="5600"/>
              <a:t>Nature versus Nurture in shonas development</a:t>
            </a:r>
            <a:endParaRPr lang="en-GB" sz="5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85B9A-1B9C-832B-B8B3-2A1120BB29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9" y="2139696"/>
            <a:ext cx="11253668" cy="4288536"/>
          </a:xfrm>
        </p:spPr>
        <p:txBody>
          <a:bodyPr>
            <a:normAutofit/>
          </a:bodyPr>
          <a:lstStyle/>
          <a:p>
            <a:r>
              <a:rPr lang="en-GB" b="1" dirty="0"/>
              <a:t>Applying this to Shona</a:t>
            </a:r>
          </a:p>
          <a:p>
            <a:r>
              <a:rPr lang="en-GB" dirty="0"/>
              <a:t>Nature: Shona may have individual temperamental characteristics that influence how she responds to unfamiliar situations. </a:t>
            </a:r>
          </a:p>
          <a:p>
            <a:r>
              <a:rPr lang="en-GB" dirty="0"/>
              <a:t>Nurture: Starting nursery is a new experience, and supportive relationships and predictable routines may help her adjust. </a:t>
            </a:r>
          </a:p>
          <a:p>
            <a:r>
              <a:rPr lang="en-GB" dirty="0"/>
              <a:t>Both interact: Shona’s development is influenced by the interaction between her individual characteristics and her experiences (Hart, little and van bergen, 2021). </a:t>
            </a:r>
          </a:p>
        </p:txBody>
      </p:sp>
    </p:spTree>
    <p:extLst>
      <p:ext uri="{BB962C8B-B14F-4D97-AF65-F5344CB8AC3E}">
        <p14:creationId xmlns:p14="http://schemas.microsoft.com/office/powerpoint/2010/main" val="55045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6CED1-9903-2044-0CBE-A15192FF4A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1ABD1-5287-1BB7-D156-A4F796123C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Strengths of Bowlby’s theory </a:t>
            </a:r>
          </a:p>
          <a:p>
            <a:r>
              <a:rPr lang="en-GB" dirty="0"/>
              <a:t>Highlights the importance of emotional security and consistent caregiver relationships. </a:t>
            </a:r>
          </a:p>
          <a:p>
            <a:r>
              <a:rPr lang="en-GB" dirty="0"/>
              <a:t>Helps practitioners understand why children many need reassurance during transitions. </a:t>
            </a:r>
          </a:p>
          <a:p>
            <a:r>
              <a:rPr lang="en-GB" dirty="0"/>
              <a:t>Supports relationship-based approaches to children’s wellbeing (Bowlby, 1988). </a:t>
            </a:r>
          </a:p>
          <a:p>
            <a:r>
              <a:rPr lang="en-GB" b="1" dirty="0"/>
              <a:t>Limitations of Bowlby’s theory</a:t>
            </a:r>
          </a:p>
          <a:p>
            <a:r>
              <a:rPr lang="en-GB" dirty="0"/>
              <a:t>Attachment alone cannot explain ever aspect of a child’s development. </a:t>
            </a:r>
            <a:br>
              <a:rPr lang="en-GB" dirty="0"/>
            </a:br>
            <a:r>
              <a:rPr lang="en-GB" dirty="0"/>
              <a:t>Children’s behaviour can also be influenced by temperament, communication needs and unfamiliar environments. </a:t>
            </a:r>
          </a:p>
          <a:p>
            <a:r>
              <a:rPr lang="en-GB" dirty="0"/>
              <a:t>Practitioners must avoid making assumptions about a child’s attachment from individual behaviours. </a:t>
            </a:r>
          </a:p>
          <a:p>
            <a:r>
              <a:rPr lang="en-GB" b="1" dirty="0"/>
              <a:t>Comparison with Vygotsky’s theory</a:t>
            </a:r>
          </a:p>
          <a:p>
            <a:r>
              <a:rPr lang="en-GB" b="1" dirty="0"/>
              <a:t>Bowlby emphasises emotional bonds and security. </a:t>
            </a:r>
          </a:p>
          <a:p>
            <a:pPr marL="0" indent="0">
              <a:buNone/>
            </a:pPr>
            <a:r>
              <a:rPr lang="en-GB" b="1" dirty="0"/>
              <a:t>Vygotsky emphasises social interaction, language and learning with others. </a:t>
            </a:r>
          </a:p>
          <a:p>
            <a:pPr marL="0" indent="0">
              <a:buNone/>
            </a:pPr>
            <a:r>
              <a:rPr lang="en-GB" b="1" dirty="0"/>
              <a:t>Using both perspectives may help practitioners support Shona’s emotional security, communication and participation in play. </a:t>
            </a:r>
          </a:p>
        </p:txBody>
      </p:sp>
    </p:spTree>
    <p:extLst>
      <p:ext uri="{BB962C8B-B14F-4D97-AF65-F5344CB8AC3E}">
        <p14:creationId xmlns:p14="http://schemas.microsoft.com/office/powerpoint/2010/main" val="35550887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FBA04-DF95-D8E5-0244-A4E1F92A2F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FEF4F-44BD-00F9-57D0-9A3F00BD0F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Bowlby’s attachment theory highlights the importance of emotional security and trusting relationships in early childhood.</a:t>
            </a:r>
          </a:p>
          <a:p>
            <a:r>
              <a:rPr lang="en-GB" dirty="0"/>
              <a:t> Shona may benefit from a consistent key person, predictable routines and sensitive reassurance.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Supporting her communication and gradual participation in play can promote her overall wellbeing. </a:t>
            </a:r>
          </a:p>
          <a:p>
            <a:r>
              <a:rPr lang="en-GB" dirty="0"/>
              <a:t>However, attachment theory has limitations and should be considered alongside other developmental perspectives, such as Vygotsky’s sociocultural theory.</a:t>
            </a:r>
          </a:p>
          <a:p>
            <a:r>
              <a:rPr lang="en-GB" dirty="0"/>
              <a:t>A responsive, individualised approach can help Shona feel secure, included and confident in the nursery environment. </a:t>
            </a:r>
          </a:p>
        </p:txBody>
      </p:sp>
    </p:spTree>
    <p:extLst>
      <p:ext uri="{BB962C8B-B14F-4D97-AF65-F5344CB8AC3E}">
        <p14:creationId xmlns:p14="http://schemas.microsoft.com/office/powerpoint/2010/main" val="31481723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D336-50AB-B6D1-7917-F85477DFF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BD10F-798C-7ED8-BDF5-7DB882613A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Bowlby, J. (1988) A secure Base: Parent-child attachment and healthy human development. New York: Basic books. </a:t>
            </a:r>
          </a:p>
          <a:p>
            <a:r>
              <a:rPr lang="en-GB" dirty="0"/>
              <a:t>Ainsworth, M.D.S.,</a:t>
            </a:r>
            <a:r>
              <a:rPr lang="en-GB" dirty="0" err="1"/>
              <a:t>Blehar</a:t>
            </a:r>
            <a:r>
              <a:rPr lang="en-GB" dirty="0"/>
              <a:t>, M.C., Waters, E. and Wall, S. (1978) Patterns of Attachment: A psychological study of the strange situation. Hillsdale, NJ: Lawrence Erlbaum Associates. </a:t>
            </a:r>
          </a:p>
          <a:p>
            <a:r>
              <a:rPr lang="en-GB" dirty="0"/>
              <a:t>Hart, S.A., Little, C. and van bergen, E. (2021) ‘Nurture </a:t>
            </a:r>
            <a:r>
              <a:rPr lang="en-GB" dirty="0" err="1"/>
              <a:t>mightbe</a:t>
            </a:r>
            <a:r>
              <a:rPr lang="en-GB" dirty="0"/>
              <a:t> nature: cautionary tales and proposed solutions; </a:t>
            </a:r>
            <a:r>
              <a:rPr lang="en-GB" dirty="0" err="1"/>
              <a:t>npj</a:t>
            </a:r>
            <a:r>
              <a:rPr lang="en-GB" dirty="0"/>
              <a:t> science of learning, 6, article 2. Available at: </a:t>
            </a:r>
            <a:r>
              <a:rPr lang="en-GB" dirty="0">
                <a:hlinkClick r:id="rId2"/>
              </a:rPr>
              <a:t>https://doi.org/10.1038/s41539-020-00079-z</a:t>
            </a:r>
            <a:r>
              <a:rPr lang="en-GB" dirty="0"/>
              <a:t>. </a:t>
            </a:r>
          </a:p>
          <a:p>
            <a:r>
              <a:rPr lang="en-GB" dirty="0"/>
              <a:t>Vygotsky, L.S. (1978) Mind in society: The development of higher psychological processes. Cambridge, MA: Harvard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1012434223"/>
      </p:ext>
    </p:extLst>
  </p:cSld>
  <p:clrMapOvr>
    <a:masterClrMapping/>
  </p:clrMapOvr>
</p:sld>
</file>

<file path=ppt/theme/theme1.xml><?xml version="1.0" encoding="utf-8"?>
<a:theme xmlns:a="http://schemas.openxmlformats.org/drawingml/2006/main" name="Editorial">
  <a:themeElements>
    <a:clrScheme name="Editorial">
      <a:dk1>
        <a:sysClr val="windowText" lastClr="000000"/>
      </a:dk1>
      <a:lt1>
        <a:sysClr val="window" lastClr="FFFFFF"/>
      </a:lt1>
      <a:dk2>
        <a:srgbClr val="171717"/>
      </a:dk2>
      <a:lt2>
        <a:srgbClr val="F7F6F3"/>
      </a:lt2>
      <a:accent1>
        <a:srgbClr val="C8350F"/>
      </a:accent1>
      <a:accent2>
        <a:srgbClr val="B6A992"/>
      </a:accent2>
      <a:accent3>
        <a:srgbClr val="D59A6D"/>
      </a:accent3>
      <a:accent4>
        <a:srgbClr val="C7793D"/>
      </a:accent4>
      <a:accent5>
        <a:srgbClr val="DB8464"/>
      </a:accent5>
      <a:accent6>
        <a:srgbClr val="3F7699"/>
      </a:accent6>
      <a:hlink>
        <a:srgbClr val="C8350F"/>
      </a:hlink>
      <a:folHlink>
        <a:srgbClr val="DB8464"/>
      </a:folHlink>
    </a:clrScheme>
    <a:fontScheme name="Custom 22">
      <a:majorFont>
        <a:latin typeface="Haettenschweiler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Editorial" id="{71EC1670-473B-4381-BA1C-B02CC96DD716}" vid="{C5D3EF77-ADD0-40FD-A769-C339DAE739D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Editorial</Template>
  <TotalTime>295</TotalTime>
  <Words>819</Words>
  <Application>Microsoft Office PowerPoint</Application>
  <PresentationFormat>Widescreen</PresentationFormat>
  <Paragraphs>54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Aptos</vt:lpstr>
      <vt:lpstr>Arial</vt:lpstr>
      <vt:lpstr>Arial Black</vt:lpstr>
      <vt:lpstr>Bahnschrift SemiBold</vt:lpstr>
      <vt:lpstr>Haettenschweiler</vt:lpstr>
      <vt:lpstr>Trade Gothic Next Light</vt:lpstr>
      <vt:lpstr>Editorial</vt:lpstr>
      <vt:lpstr>Understanding Early Childhood development through Bowlby’s attachment theory LCHS4010: Component 1 – Presentation </vt:lpstr>
      <vt:lpstr>PowerPoint Presentation</vt:lpstr>
      <vt:lpstr>Overview Of Attachment Theory</vt:lpstr>
      <vt:lpstr>Understanding Shona’s Needs Through Attachment Theory</vt:lpstr>
      <vt:lpstr>Supporting shona in the nursery</vt:lpstr>
      <vt:lpstr>Nature versus Nurture in shonas development</vt:lpstr>
      <vt:lpstr>Evaluating attachment theory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Tasnim Bibi</dc:creator>
  <cp:lastModifiedBy>Tasnim Bibi</cp:lastModifiedBy>
  <cp:revision>1</cp:revision>
  <dcterms:created xsi:type="dcterms:W3CDTF">2026-10-09T03:24:51Z</dcterms:created>
  <dcterms:modified xsi:type="dcterms:W3CDTF">2026-10-12T05:25:47Z</dcterms:modified>
</cp:coreProperties>
</file>