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4572000" cy="7315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4" userDrawn="1">
          <p15:clr>
            <a:srgbClr val="A4A3A4"/>
          </p15:clr>
        </p15:guide>
        <p15:guide id="2" pos="14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C59F"/>
    <a:srgbClr val="FF687C"/>
    <a:srgbClr val="31A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5" d="100"/>
          <a:sy n="65" d="100"/>
        </p:scale>
        <p:origin x="2204" y="44"/>
      </p:cViewPr>
      <p:guideLst>
        <p:guide orient="horz" pos="2304"/>
        <p:guide pos="14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2T22:14:42.7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2T22:14:45.3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2T22:14:45.7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2T22:14:48.4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1197187"/>
            <a:ext cx="3886200" cy="2546773"/>
          </a:xfrm>
        </p:spPr>
        <p:txBody>
          <a:bodyPr anchor="b"/>
          <a:lstStyle>
            <a:lvl1pPr algn="ctr"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3842174"/>
            <a:ext cx="3429000" cy="1766146"/>
          </a:xfrm>
        </p:spPr>
        <p:txBody>
          <a:bodyPr/>
          <a:lstStyle>
            <a:lvl1pPr marL="0" indent="0" algn="ctr">
              <a:buNone/>
              <a:defRPr sz="1200"/>
            </a:lvl1pPr>
            <a:lvl2pPr marL="228600" indent="0" algn="ctr">
              <a:buNone/>
              <a:defRPr sz="1000"/>
            </a:lvl2pPr>
            <a:lvl3pPr marL="457200" indent="0" algn="ctr">
              <a:buNone/>
              <a:defRPr sz="900"/>
            </a:lvl3pPr>
            <a:lvl4pPr marL="685800" indent="0" algn="ctr">
              <a:buNone/>
              <a:defRPr sz="800"/>
            </a:lvl4pPr>
            <a:lvl5pPr marL="914400" indent="0" algn="ctr">
              <a:buNone/>
              <a:defRPr sz="800"/>
            </a:lvl5pPr>
            <a:lvl6pPr marL="1143000" indent="0" algn="ctr">
              <a:buNone/>
              <a:defRPr sz="800"/>
            </a:lvl6pPr>
            <a:lvl7pPr marL="1371600" indent="0" algn="ctr">
              <a:buNone/>
              <a:defRPr sz="800"/>
            </a:lvl7pPr>
            <a:lvl8pPr marL="1600200" indent="0" algn="ctr">
              <a:buNone/>
              <a:defRPr sz="800"/>
            </a:lvl8pPr>
            <a:lvl9pPr marL="1828800" indent="0" algn="ctr">
              <a:buNone/>
              <a:defRPr sz="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93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622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4" y="1823722"/>
            <a:ext cx="3943350" cy="3042919"/>
          </a:xfrm>
        </p:spPr>
        <p:txBody>
          <a:bodyPr anchor="b"/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1944" y="4895429"/>
            <a:ext cx="3943350" cy="1600199"/>
          </a:xfrm>
        </p:spPr>
        <p:txBody>
          <a:bodyPr/>
          <a:lstStyle>
            <a:lvl1pPr marL="0" indent="0">
              <a:buNone/>
              <a:defRPr sz="1200">
                <a:solidFill>
                  <a:schemeClr val="tx1"/>
                </a:solidFill>
              </a:defRPr>
            </a:lvl1pPr>
            <a:lvl2pPr marL="228600" indent="0">
              <a:buNone/>
              <a:defRPr sz="1000">
                <a:solidFill>
                  <a:schemeClr val="tx1">
                    <a:tint val="75000"/>
                  </a:schemeClr>
                </a:solidFill>
              </a:defRPr>
            </a:lvl2pPr>
            <a:lvl3pPr marL="4572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6858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4pPr>
            <a:lvl5pPr marL="9144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5pPr>
            <a:lvl6pPr marL="11430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6pPr>
            <a:lvl7pPr marL="13716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7pPr>
            <a:lvl8pPr marL="16002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8pPr>
            <a:lvl9pPr marL="1828800" indent="0">
              <a:buNone/>
              <a:defRPr sz="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52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432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14575" y="1947333"/>
            <a:ext cx="194310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336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389468"/>
            <a:ext cx="3943350" cy="141393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921" y="1793241"/>
            <a:ext cx="1934170" cy="878839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00" indent="0">
              <a:buNone/>
              <a:defRPr sz="1000" b="1"/>
            </a:lvl2pPr>
            <a:lvl3pPr marL="457200" indent="0">
              <a:buNone/>
              <a:defRPr sz="900" b="1"/>
            </a:lvl3pPr>
            <a:lvl4pPr marL="685800" indent="0">
              <a:buNone/>
              <a:defRPr sz="800" b="1"/>
            </a:lvl4pPr>
            <a:lvl5pPr marL="914400" indent="0">
              <a:buNone/>
              <a:defRPr sz="800" b="1"/>
            </a:lvl5pPr>
            <a:lvl6pPr marL="1143000" indent="0">
              <a:buNone/>
              <a:defRPr sz="800" b="1"/>
            </a:lvl6pPr>
            <a:lvl7pPr marL="1371600" indent="0">
              <a:buNone/>
              <a:defRPr sz="800" b="1"/>
            </a:lvl7pPr>
            <a:lvl8pPr marL="1600200" indent="0">
              <a:buNone/>
              <a:defRPr sz="800" b="1"/>
            </a:lvl8pPr>
            <a:lvl9pPr marL="1828800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4921" y="2672080"/>
            <a:ext cx="1934170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14575" y="1793241"/>
            <a:ext cx="1943696" cy="878839"/>
          </a:xfrm>
        </p:spPr>
        <p:txBody>
          <a:bodyPr anchor="b"/>
          <a:lstStyle>
            <a:lvl1pPr marL="0" indent="0">
              <a:buNone/>
              <a:defRPr sz="1200" b="1"/>
            </a:lvl1pPr>
            <a:lvl2pPr marL="228600" indent="0">
              <a:buNone/>
              <a:defRPr sz="1000" b="1"/>
            </a:lvl2pPr>
            <a:lvl3pPr marL="457200" indent="0">
              <a:buNone/>
              <a:defRPr sz="900" b="1"/>
            </a:lvl3pPr>
            <a:lvl4pPr marL="685800" indent="0">
              <a:buNone/>
              <a:defRPr sz="800" b="1"/>
            </a:lvl4pPr>
            <a:lvl5pPr marL="914400" indent="0">
              <a:buNone/>
              <a:defRPr sz="800" b="1"/>
            </a:lvl5pPr>
            <a:lvl6pPr marL="1143000" indent="0">
              <a:buNone/>
              <a:defRPr sz="800" b="1"/>
            </a:lvl6pPr>
            <a:lvl7pPr marL="1371600" indent="0">
              <a:buNone/>
              <a:defRPr sz="800" b="1"/>
            </a:lvl7pPr>
            <a:lvl8pPr marL="1600200" indent="0">
              <a:buNone/>
              <a:defRPr sz="800" b="1"/>
            </a:lvl8pPr>
            <a:lvl9pPr marL="1828800" indent="0">
              <a:buNone/>
              <a:defRPr sz="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14575" y="2672080"/>
            <a:ext cx="1943696" cy="393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06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9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26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1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695" y="1053255"/>
            <a:ext cx="2314575" cy="5198533"/>
          </a:xfrm>
        </p:spPr>
        <p:txBody>
          <a:bodyPr/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000"/>
            </a:lvl5pPr>
            <a:lvl6pPr>
              <a:defRPr sz="1000"/>
            </a:lvl6pPr>
            <a:lvl7pPr>
              <a:defRPr sz="1000"/>
            </a:lvl7pPr>
            <a:lvl8pPr>
              <a:defRPr sz="1000"/>
            </a:lvl8pPr>
            <a:lvl9pPr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800"/>
            </a:lvl1pPr>
            <a:lvl2pPr marL="228600" indent="0">
              <a:buNone/>
              <a:defRPr sz="700"/>
            </a:lvl2pPr>
            <a:lvl3pPr marL="457200" indent="0">
              <a:buNone/>
              <a:defRPr sz="600"/>
            </a:lvl3pPr>
            <a:lvl4pPr marL="685800" indent="0">
              <a:buNone/>
              <a:defRPr sz="500"/>
            </a:lvl4pPr>
            <a:lvl5pPr marL="914400" indent="0">
              <a:buNone/>
              <a:defRPr sz="500"/>
            </a:lvl5pPr>
            <a:lvl6pPr marL="1143000" indent="0">
              <a:buNone/>
              <a:defRPr sz="500"/>
            </a:lvl6pPr>
            <a:lvl7pPr marL="1371600" indent="0">
              <a:buNone/>
              <a:defRPr sz="500"/>
            </a:lvl7pPr>
            <a:lvl8pPr marL="1600200" indent="0">
              <a:buNone/>
              <a:defRPr sz="500"/>
            </a:lvl8pPr>
            <a:lvl9pPr marL="1828800" indent="0">
              <a:buNone/>
              <a:defRPr sz="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88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21" y="487680"/>
            <a:ext cx="1474589" cy="1706880"/>
          </a:xfrm>
        </p:spPr>
        <p:txBody>
          <a:bodyPr anchor="b"/>
          <a:lstStyle>
            <a:lvl1pPr>
              <a:defRPr sz="1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3695" y="1053255"/>
            <a:ext cx="2314575" cy="5198533"/>
          </a:xfrm>
        </p:spPr>
        <p:txBody>
          <a:bodyPr anchor="t"/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000"/>
            </a:lvl4pPr>
            <a:lvl5pPr marL="914400" indent="0">
              <a:buNone/>
              <a:defRPr sz="1000"/>
            </a:lvl5pPr>
            <a:lvl6pPr marL="1143000" indent="0">
              <a:buNone/>
              <a:defRPr sz="1000"/>
            </a:lvl6pPr>
            <a:lvl7pPr marL="1371600" indent="0">
              <a:buNone/>
              <a:defRPr sz="1000"/>
            </a:lvl7pPr>
            <a:lvl8pPr marL="1600200" indent="0">
              <a:buNone/>
              <a:defRPr sz="1000"/>
            </a:lvl8pPr>
            <a:lvl9pPr marL="1828800" indent="0">
              <a:buNone/>
              <a:defRPr sz="1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4921" y="2194560"/>
            <a:ext cx="1474589" cy="4065694"/>
          </a:xfrm>
        </p:spPr>
        <p:txBody>
          <a:bodyPr/>
          <a:lstStyle>
            <a:lvl1pPr marL="0" indent="0">
              <a:buNone/>
              <a:defRPr sz="800"/>
            </a:lvl1pPr>
            <a:lvl2pPr marL="228600" indent="0">
              <a:buNone/>
              <a:defRPr sz="700"/>
            </a:lvl2pPr>
            <a:lvl3pPr marL="457200" indent="0">
              <a:buNone/>
              <a:defRPr sz="600"/>
            </a:lvl3pPr>
            <a:lvl4pPr marL="685800" indent="0">
              <a:buNone/>
              <a:defRPr sz="500"/>
            </a:lvl4pPr>
            <a:lvl5pPr marL="914400" indent="0">
              <a:buNone/>
              <a:defRPr sz="500"/>
            </a:lvl5pPr>
            <a:lvl6pPr marL="1143000" indent="0">
              <a:buNone/>
              <a:defRPr sz="500"/>
            </a:lvl6pPr>
            <a:lvl7pPr marL="1371600" indent="0">
              <a:buNone/>
              <a:defRPr sz="500"/>
            </a:lvl7pPr>
            <a:lvl8pPr marL="1600200" indent="0">
              <a:buNone/>
              <a:defRPr sz="500"/>
            </a:lvl8pPr>
            <a:lvl9pPr marL="1828800" indent="0">
              <a:buNone/>
              <a:defRPr sz="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66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30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271838" y="389467"/>
            <a:ext cx="985838" cy="61992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4325" y="389467"/>
            <a:ext cx="2900363" cy="61992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152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14325" y="389468"/>
            <a:ext cx="394335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4325" y="1947333"/>
            <a:ext cx="3943350" cy="4641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1432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44295-8E9C-40B1-AFFD-2925174833F5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4475" y="6780108"/>
            <a:ext cx="154305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28975" y="6780108"/>
            <a:ext cx="102870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75DEA-67CB-41E5-868F-05BC2BEBC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579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14300" indent="-114300" algn="l" defTabSz="4572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5715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3pPr>
      <a:lvl4pPr marL="8001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573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7145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943100" indent="-114300" algn="l" defTabSz="457200" rtl="0" eaLnBrk="1" latinLnBrk="0" hangingPunct="1">
        <a:lnSpc>
          <a:spcPct val="90000"/>
        </a:lnSpc>
        <a:spcBef>
          <a:spcPts val="250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1430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13716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6002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828800" algn="l" defTabSz="457200" rtl="0" eaLnBrk="1" latinLnBrk="0" hangingPunct="1"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customXml" Target="../ink/ink1.xml" /><Relationship Id="rId1" Type="http://schemas.openxmlformats.org/officeDocument/2006/relationships/slideLayout" Target="../slideLayouts/slideLayout6.xml" /><Relationship Id="rId6" Type="http://schemas.openxmlformats.org/officeDocument/2006/relationships/customXml" Target="../ink/ink4.xml" /><Relationship Id="rId5" Type="http://schemas.openxmlformats.org/officeDocument/2006/relationships/customXml" Target="../ink/ink3.xml" /><Relationship Id="rId4" Type="http://schemas.openxmlformats.org/officeDocument/2006/relationships/customXml" Target="../ink/ink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099284" y="4583644"/>
            <a:ext cx="2472716" cy="274944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51435" tIns="25718" rIns="51435" bIns="25718" rtlCol="0" anchor="t">
            <a:normAutofit/>
          </a:bodyPr>
          <a:lstStyle/>
          <a:p>
            <a:pPr algn="ctr">
              <a:spcAft>
                <a:spcPts val="563"/>
              </a:spcAft>
              <a:buClr>
                <a:schemeClr val="tx1"/>
              </a:buClr>
              <a:buSzPct val="100000"/>
            </a:pPr>
            <a:endParaRPr lang="en-US" sz="9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2E4849-5F04-FE34-E56F-B8BC2537F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24819" y="717529"/>
            <a:ext cx="5496820" cy="29400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457200" indent="-457200" algn="ctr" defTabSz="685800"/>
            <a:r>
              <a:rPr lang="en-US" sz="2000" dirty="0"/>
              <a:t>Student: Kamran Ahmed</a:t>
            </a:r>
            <a:br>
              <a:rPr lang="en-US" sz="2000" dirty="0"/>
            </a:br>
            <a:r>
              <a:rPr lang="en-US" sz="2000" dirty="0"/>
              <a:t>Student ID: 2118921</a:t>
            </a:r>
            <a:br>
              <a:rPr lang="en-US" sz="2000" dirty="0"/>
            </a:br>
            <a:r>
              <a:rPr lang="en-US" sz="2000" dirty="0"/>
              <a:t>Module Foreign Language and Cultural Awareness [BMIH5003]</a:t>
            </a:r>
            <a:br>
              <a:rPr lang="en-US" sz="2000" dirty="0"/>
            </a:br>
            <a:r>
              <a:rPr lang="en-US" sz="2000" dirty="0"/>
              <a:t>SPANISH – ESPANOL</a:t>
            </a:r>
            <a:br>
              <a:rPr lang="en-US" sz="2000" dirty="0"/>
            </a:br>
            <a:r>
              <a:rPr lang="en-US" sz="2000" dirty="0"/>
              <a:t>Lecturer: Rodrigo Aguilera </a:t>
            </a:r>
            <a:br>
              <a:rPr lang="en-US" sz="2000" dirty="0"/>
            </a:br>
            <a:r>
              <a:rPr lang="en-US" sz="2000" dirty="0"/>
              <a:t>Hotel Breakfast Board</a:t>
            </a:r>
          </a:p>
        </p:txBody>
      </p:sp>
      <p:cxnSp>
        <p:nvCxnSpPr>
          <p:cNvPr id="18" name="Straight Connector 9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19740" y="6407057"/>
            <a:ext cx="730712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A0B3DDA-DF36-E994-A730-C6CD8267A7BE}"/>
                  </a:ext>
                </a:extLst>
              </p14:cNvPr>
              <p14:cNvContentPartPr/>
              <p14:nvPr/>
            </p14:nvContentPartPr>
            <p14:xfrm>
              <a:off x="3077346" y="1828645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A0B3DDA-DF36-E994-A730-C6CD8267A7B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68346" y="1819645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" name="Group 5">
            <a:extLst>
              <a:ext uri="{FF2B5EF4-FFF2-40B4-BE49-F238E27FC236}">
                <a16:creationId xmlns:a16="http://schemas.microsoft.com/office/drawing/2014/main" id="{4F1EAAF0-9DB5-E9D2-7908-67E743115D73}"/>
              </a:ext>
            </a:extLst>
          </p:cNvPr>
          <p:cNvGrpSpPr/>
          <p:nvPr/>
        </p:nvGrpSpPr>
        <p:grpSpPr>
          <a:xfrm>
            <a:off x="3116946" y="1749805"/>
            <a:ext cx="360" cy="360"/>
            <a:chOff x="3116946" y="1749805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579A7561-F4D7-B1C5-7EAF-2A47015CB0CC}"/>
                    </a:ext>
                  </a:extLst>
                </p14:cNvPr>
                <p14:cNvContentPartPr/>
                <p14:nvPr/>
              </p14:nvContentPartPr>
              <p14:xfrm>
                <a:off x="3116946" y="1749805"/>
                <a:ext cx="360" cy="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579A7561-F4D7-B1C5-7EAF-2A47015CB0CC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107946" y="17411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B9B234EA-AB68-C0C7-C04B-065411557AFC}"/>
                    </a:ext>
                  </a:extLst>
                </p14:cNvPr>
                <p14:cNvContentPartPr/>
                <p14:nvPr/>
              </p14:nvContentPartPr>
              <p14:xfrm>
                <a:off x="3116946" y="1749805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B9B234EA-AB68-C0C7-C04B-065411557AFC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107946" y="17411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E705DAD-D8B1-604A-0FBD-E1FC177D1C7D}"/>
                  </a:ext>
                </a:extLst>
              </p14:cNvPr>
              <p14:cNvContentPartPr/>
              <p14:nvPr/>
            </p14:nvContentPartPr>
            <p14:xfrm>
              <a:off x="3077346" y="1838725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E705DAD-D8B1-604A-0FBD-E1FC177D1C7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68346" y="1829725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28584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6F2016B-55E6-23DF-4BF6-3118DBB12336}"/>
              </a:ext>
            </a:extLst>
          </p:cNvPr>
          <p:cNvSpPr/>
          <p:nvPr/>
        </p:nvSpPr>
        <p:spPr>
          <a:xfrm>
            <a:off x="0" y="-84667"/>
            <a:ext cx="4572000" cy="8756237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FA7936-6C1D-6EC8-BB61-BC267C2F009F}"/>
              </a:ext>
            </a:extLst>
          </p:cNvPr>
          <p:cNvSpPr txBox="1"/>
          <p:nvPr/>
        </p:nvSpPr>
        <p:spPr>
          <a:xfrm>
            <a:off x="0" y="0"/>
            <a:ext cx="4572000" cy="104644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u="sng" dirty="0">
                <a:solidFill>
                  <a:schemeClr val="bg1"/>
                </a:solidFill>
                <a:latin typeface="Abadi Extra Light" panose="020B0204020104020204" pitchFamily="34" charset="0"/>
              </a:rPr>
              <a:t>LA MI VENTA DESAYUNO MENU</a:t>
            </a:r>
          </a:p>
          <a:p>
            <a:endParaRPr lang="es-ES" sz="1400" b="0" i="0" dirty="0">
              <a:solidFill>
                <a:schemeClr val="bg1"/>
              </a:solidFill>
              <a:effectLst/>
              <a:latin typeface="Bahnschrift SemiLight Condensed" panose="020B0502040204020203" pitchFamily="34" charset="0"/>
            </a:endParaRPr>
          </a:p>
          <a:p>
            <a:r>
              <a:rPr lang="es-ES" sz="1400" b="0" i="0" dirty="0">
                <a:solidFill>
                  <a:schemeClr val="bg1"/>
                </a:solidFill>
                <a:effectLst/>
                <a:latin typeface="Bahnschrift SemiLight Condensed" panose="020B0502040204020203" pitchFamily="34" charset="0"/>
              </a:rPr>
              <a:t>Se atiende de lunes a viernes de seis de la mañana a once de la mañana sábado y domingo de seis de la mañana a diez de la mañana</a:t>
            </a:r>
            <a:endParaRPr lang="en-GB" sz="1400" u="sng" dirty="0">
              <a:solidFill>
                <a:schemeClr val="bg1"/>
              </a:solidFill>
              <a:latin typeface="Bahnschrift SemiLight Condensed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0457E7F-34AA-F1F5-449A-A04C635EA5AE}"/>
              </a:ext>
            </a:extLst>
          </p:cNvPr>
          <p:cNvSpPr txBox="1"/>
          <p:nvPr/>
        </p:nvSpPr>
        <p:spPr>
          <a:xfrm>
            <a:off x="127136" y="64308"/>
            <a:ext cx="3208867" cy="712502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en-GB" sz="2000" dirty="0">
              <a:solidFill>
                <a:srgbClr val="F7C59F"/>
              </a:solidFill>
              <a:latin typeface="Agency FB" panose="020B0503020202020204" pitchFamily="34" charset="0"/>
            </a:endParaRPr>
          </a:p>
          <a:p>
            <a:endParaRPr lang="en-GB" sz="2000" u="sng" dirty="0">
              <a:solidFill>
                <a:srgbClr val="F7C59F"/>
              </a:solidFill>
              <a:latin typeface="Agency FB" panose="020B0503020202020204" pitchFamily="34" charset="0"/>
            </a:endParaRPr>
          </a:p>
          <a:p>
            <a:endParaRPr lang="en-GB" sz="2000" dirty="0">
              <a:solidFill>
                <a:srgbClr val="F7C59F"/>
              </a:solidFill>
              <a:latin typeface="Agency FB" panose="020B0503020202020204" pitchFamily="34" charset="0"/>
            </a:endParaRPr>
          </a:p>
          <a:p>
            <a:endParaRPr lang="en-GB" sz="2000" dirty="0">
              <a:solidFill>
                <a:srgbClr val="F7C59F"/>
              </a:solidFill>
              <a:latin typeface="Agency FB" panose="020B0503020202020204" pitchFamily="34" charset="0"/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Especial del Chef 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Pan  con tomate tostada con tomate y aceite                                 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5.50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Spanish toasted bread with tomatoes and olive oi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l</a:t>
            </a:r>
          </a:p>
          <a:p>
            <a:endParaRPr lang="en-GB" sz="11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endParaRPr lang="en-GB" sz="11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Panqueques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Panqueques De Arandano…..</a:t>
            </a:r>
            <a:r>
              <a:rPr lang="en-GB" sz="1200" b="0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3.50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Servido con Jarabe de Arce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Panqueques de Plantano……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3.50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Paqueques de Fresa………..</a:t>
            </a:r>
            <a:r>
              <a:rPr lang="en-GB" sz="1200" b="0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3.50</a:t>
            </a:r>
          </a:p>
          <a:p>
            <a:endParaRPr lang="en-GB" sz="14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Desanyuno Español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Berenjenas Rellenas………..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 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10.99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Servido con Pinta de Stella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Huevos Rotos con Chorizo.....</a:t>
            </a:r>
            <a:r>
              <a:rPr lang="en-GB" sz="1200" b="0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8.99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Pincho de Tortilla…………...</a:t>
            </a:r>
            <a:r>
              <a:rPr lang="en-GB" sz="1200" b="0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7.50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Servido con Patatas fritas 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y </a:t>
            </a:r>
            <a:r>
              <a:rPr lang="en-GB" sz="1200" dirty="0" err="1">
                <a:solidFill>
                  <a:schemeClr val="bg1"/>
                </a:solidFill>
                <a:latin typeface="Algerian" panose="04020705040A02060702" pitchFamily="82" charset="0"/>
              </a:rPr>
              <a:t>Caulquier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 Berbida</a:t>
            </a:r>
          </a:p>
          <a:p>
            <a:endParaRPr lang="en-GB" sz="1100" dirty="0">
              <a:solidFill>
                <a:schemeClr val="bg1"/>
              </a:solidFill>
              <a:latin typeface="Abadi Extra Light" panose="020B0204020104020204" pitchFamily="34" charset="0"/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DESAYUNO VEGANO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Licuado De Café y Avena…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14.99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Brulee De Toronja………..,,,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15.99</a:t>
            </a:r>
          </a:p>
          <a:p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Tacos Vegnos De Desayuno...</a:t>
            </a:r>
            <a:r>
              <a:rPr lang="en-GB" sz="1200" b="0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€</a:t>
            </a:r>
            <a:r>
              <a:rPr lang="en-GB" sz="1200" dirty="0">
                <a:solidFill>
                  <a:schemeClr val="bg1"/>
                </a:solidFill>
                <a:latin typeface="Algerian" panose="04020705040A02060702" pitchFamily="82" charset="0"/>
              </a:rPr>
              <a:t> 12.99</a:t>
            </a:r>
          </a:p>
          <a:p>
            <a:endParaRPr lang="en-GB" sz="1400" dirty="0">
              <a:solidFill>
                <a:schemeClr val="bg1"/>
              </a:solidFill>
              <a:latin typeface="Agency FB" panose="020B0503020202020204" pitchFamily="34" charset="0"/>
            </a:endParaRPr>
          </a:p>
          <a:p>
            <a:endParaRPr lang="en-GB" sz="2000" dirty="0">
              <a:solidFill>
                <a:schemeClr val="bg1"/>
              </a:solidFill>
              <a:latin typeface="Abadi Extra Light" panose="020B020402010402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C5D1A37-020E-2C0A-8F0C-DF0989E0F5BC}"/>
              </a:ext>
            </a:extLst>
          </p:cNvPr>
          <p:cNvCxnSpPr>
            <a:cxnSpLocks/>
          </p:cNvCxnSpPr>
          <p:nvPr/>
        </p:nvCxnSpPr>
        <p:spPr>
          <a:xfrm>
            <a:off x="1595966" y="2493433"/>
            <a:ext cx="4233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1830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</TotalTime>
  <Words>167</Words>
  <Application>Microsoft Office PowerPoint</Application>
  <PresentationFormat>Custom</PresentationFormat>
  <Paragraphs>32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Student: Kamran Ahmed Student ID: 2118921 Module Foreign Language and Cultural Awareness [BMIH5003] SPANISH – ESPANOL Lecturer: Rodrigo Aguilera  Hotel Breakfast Board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</dc:creator>
  <cp:lastModifiedBy>kamran ahmed</cp:lastModifiedBy>
  <cp:revision>3</cp:revision>
  <dcterms:created xsi:type="dcterms:W3CDTF">2022-11-27T17:34:53Z</dcterms:created>
  <dcterms:modified xsi:type="dcterms:W3CDTF">2023-03-03T14:01:42Z</dcterms:modified>
</cp:coreProperties>
</file>