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5D3FA2-5007-4029-8A1C-485695F04A7A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78B3C217-E24E-4EED-9923-C033257D680B}">
      <dgm:prSet/>
      <dgm:spPr/>
      <dgm:t>
        <a:bodyPr/>
        <a:lstStyle/>
        <a:p>
          <a:pPr rtl="0"/>
          <a:r>
            <a:rPr lang="en-US" b="1" smtClean="0">
              <a:latin typeface="Arial" pitchFamily="34" charset="0"/>
              <a:cs typeface="Arial" pitchFamily="34" charset="0"/>
            </a:rPr>
            <a:t>TARIQUR RAHMAN 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E1B051A6-587A-4AAA-ABFE-962E2BC62FA2}" type="parTrans" cxnId="{FD7D00D5-2D36-42B3-B8D3-22E2BA4745B7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4BD9C13F-B935-4664-8FDB-1BF41E97073C}" type="sibTrans" cxnId="{FD7D00D5-2D36-42B3-B8D3-22E2BA4745B7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94E12B9F-1F53-43A2-ACD0-27653F2CBB53}">
      <dgm:prSet/>
      <dgm:spPr/>
      <dgm:t>
        <a:bodyPr/>
        <a:lstStyle/>
        <a:p>
          <a:pPr rtl="0"/>
          <a:r>
            <a:rPr lang="en-US" b="1" smtClean="0">
              <a:latin typeface="Arial" pitchFamily="34" charset="0"/>
              <a:cs typeface="Arial" pitchFamily="34" charset="0"/>
            </a:rPr>
            <a:t>Student ID : 2504395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93906280-FDE1-4D5D-B984-3BC6BB31131A}" type="parTrans" cxnId="{13F5A428-9955-43D4-A631-5279F02BEB6B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C80D030F-513B-495B-A795-0B62229C2862}" type="sibTrans" cxnId="{13F5A428-9955-43D4-A631-5279F02BEB6B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A57C9AD3-6409-41CE-8A66-C5F157159F45}">
      <dgm:prSet/>
      <dgm:spPr/>
      <dgm:t>
        <a:bodyPr/>
        <a:lstStyle/>
        <a:p>
          <a:pPr rtl="0"/>
          <a:r>
            <a:rPr lang="en-US" b="1" smtClean="0">
              <a:latin typeface="Arial" pitchFamily="34" charset="0"/>
              <a:cs typeface="Arial" pitchFamily="34" charset="0"/>
            </a:rPr>
            <a:t>Programme: MSc Public Health and Social Care in Practice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392E6794-73D5-46CA-B003-6E2DCEEEE0FB}" type="parTrans" cxnId="{48DE3D0D-8583-49F8-883D-A62FAEB60FD8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1A94CD92-0E8A-466C-AE7D-EDEC7FE9F9C9}" type="sibTrans" cxnId="{48DE3D0D-8583-49F8-883D-A62FAEB60FD8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90F847FF-7ABF-47C8-8E25-FA16E9D14D97}">
      <dgm:prSet/>
      <dgm:spPr/>
      <dgm:t>
        <a:bodyPr/>
        <a:lstStyle/>
        <a:p>
          <a:pPr rtl="0"/>
          <a:r>
            <a:rPr lang="en-US" b="1" smtClean="0">
              <a:latin typeface="Arial" pitchFamily="34" charset="0"/>
              <a:cs typeface="Arial" pitchFamily="34" charset="0"/>
            </a:rPr>
            <a:t>Module: Quality Assurance and Service Improvements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925A61D6-B682-4750-82B3-A71304E09259}" type="parTrans" cxnId="{CB63CF37-22B7-4827-9284-F7A376413FE3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871532B6-D1DF-4E5F-9B4E-C79D1FE74EC4}" type="sibTrans" cxnId="{CB63CF37-22B7-4827-9284-F7A376413FE3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71BDAF9E-1612-410E-B3A3-2532F4B17EF5}">
      <dgm:prSet/>
      <dgm:spPr/>
      <dgm:t>
        <a:bodyPr/>
        <a:lstStyle/>
        <a:p>
          <a:pPr rtl="0"/>
          <a:r>
            <a:rPr lang="en-US" b="1" smtClean="0">
              <a:latin typeface="Arial" pitchFamily="34" charset="0"/>
              <a:cs typeface="Arial" pitchFamily="34" charset="0"/>
            </a:rPr>
            <a:t>Lecturer: Arif Ahmed Brian Mashumba</a:t>
          </a:r>
          <a:r>
            <a:rPr lang="en-US" smtClean="0">
              <a:latin typeface="Arial" pitchFamily="34" charset="0"/>
              <a:cs typeface="Arial" pitchFamily="34" charset="0"/>
            </a:rPr>
            <a:t/>
          </a:r>
          <a:br>
            <a:rPr lang="en-US" smtClean="0">
              <a:latin typeface="Arial" pitchFamily="34" charset="0"/>
              <a:cs typeface="Arial" pitchFamily="34" charset="0"/>
            </a:rPr>
          </a:br>
          <a:endParaRPr lang="en-US">
            <a:latin typeface="Arial" pitchFamily="34" charset="0"/>
            <a:cs typeface="Arial" pitchFamily="34" charset="0"/>
          </a:endParaRPr>
        </a:p>
      </dgm:t>
    </dgm:pt>
    <dgm:pt modelId="{267F0A23-A253-4D5C-8187-6D55704B4EAE}" type="parTrans" cxnId="{43A0D64C-9B11-43C1-B933-10F92E6E2D65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C5833523-6F07-4076-A2D3-7BCE6C2DE9C3}" type="sibTrans" cxnId="{43A0D64C-9B11-43C1-B933-10F92E6E2D65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CAB1C9A6-95D1-4F36-8CD2-59DC3A845424}" type="pres">
      <dgm:prSet presAssocID="{2D5D3FA2-5007-4029-8A1C-485695F04A7A}" presName="linear" presStyleCnt="0">
        <dgm:presLayoutVars>
          <dgm:dir/>
          <dgm:animLvl val="lvl"/>
          <dgm:resizeHandles val="exact"/>
        </dgm:presLayoutVars>
      </dgm:prSet>
      <dgm:spPr/>
    </dgm:pt>
    <dgm:pt modelId="{4CD3101E-74D8-402E-8EFE-E4A35BE6FDF3}" type="pres">
      <dgm:prSet presAssocID="{78B3C217-E24E-4EED-9923-C033257D680B}" presName="parentLin" presStyleCnt="0"/>
      <dgm:spPr/>
    </dgm:pt>
    <dgm:pt modelId="{0D8479CB-6F4B-4A16-A0A8-FED262615145}" type="pres">
      <dgm:prSet presAssocID="{78B3C217-E24E-4EED-9923-C033257D680B}" presName="parentLeftMargin" presStyleLbl="node1" presStyleIdx="0" presStyleCnt="5"/>
      <dgm:spPr/>
    </dgm:pt>
    <dgm:pt modelId="{D9175711-F3D6-4971-B0A8-1495A35BB923}" type="pres">
      <dgm:prSet presAssocID="{78B3C217-E24E-4EED-9923-C033257D680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92DD853-C0B4-4CC7-8CAD-8FDEEB72E0B4}" type="pres">
      <dgm:prSet presAssocID="{78B3C217-E24E-4EED-9923-C033257D680B}" presName="negativeSpace" presStyleCnt="0"/>
      <dgm:spPr/>
    </dgm:pt>
    <dgm:pt modelId="{5CEBCA9A-6A71-49FE-AC8D-21FCC52F80FE}" type="pres">
      <dgm:prSet presAssocID="{78B3C217-E24E-4EED-9923-C033257D680B}" presName="childText" presStyleLbl="conFgAcc1" presStyleIdx="0" presStyleCnt="5">
        <dgm:presLayoutVars>
          <dgm:bulletEnabled val="1"/>
        </dgm:presLayoutVars>
      </dgm:prSet>
      <dgm:spPr/>
    </dgm:pt>
    <dgm:pt modelId="{E9499633-B37A-446A-A194-7D49DC7D4338}" type="pres">
      <dgm:prSet presAssocID="{4BD9C13F-B935-4664-8FDB-1BF41E97073C}" presName="spaceBetweenRectangles" presStyleCnt="0"/>
      <dgm:spPr/>
    </dgm:pt>
    <dgm:pt modelId="{7E7A78E9-77A5-476B-B36D-CC2D2135DAD9}" type="pres">
      <dgm:prSet presAssocID="{94E12B9F-1F53-43A2-ACD0-27653F2CBB53}" presName="parentLin" presStyleCnt="0"/>
      <dgm:spPr/>
    </dgm:pt>
    <dgm:pt modelId="{D05C9BC8-AB2A-444B-B1CD-DAE8D00A92EE}" type="pres">
      <dgm:prSet presAssocID="{94E12B9F-1F53-43A2-ACD0-27653F2CBB53}" presName="parentLeftMargin" presStyleLbl="node1" presStyleIdx="0" presStyleCnt="5"/>
      <dgm:spPr/>
    </dgm:pt>
    <dgm:pt modelId="{752F5625-C6EC-4290-91B1-09A32D0918A4}" type="pres">
      <dgm:prSet presAssocID="{94E12B9F-1F53-43A2-ACD0-27653F2CBB5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21E08F1-9DAF-4639-977C-383E6ABCFFAE}" type="pres">
      <dgm:prSet presAssocID="{94E12B9F-1F53-43A2-ACD0-27653F2CBB53}" presName="negativeSpace" presStyleCnt="0"/>
      <dgm:spPr/>
    </dgm:pt>
    <dgm:pt modelId="{C14DBD99-D7E8-4A26-BB4C-9EB1B58D7220}" type="pres">
      <dgm:prSet presAssocID="{94E12B9F-1F53-43A2-ACD0-27653F2CBB53}" presName="childText" presStyleLbl="conFgAcc1" presStyleIdx="1" presStyleCnt="5">
        <dgm:presLayoutVars>
          <dgm:bulletEnabled val="1"/>
        </dgm:presLayoutVars>
      </dgm:prSet>
      <dgm:spPr/>
    </dgm:pt>
    <dgm:pt modelId="{85E0A11B-612D-4E26-8B80-1F128A0B01D6}" type="pres">
      <dgm:prSet presAssocID="{C80D030F-513B-495B-A795-0B62229C2862}" presName="spaceBetweenRectangles" presStyleCnt="0"/>
      <dgm:spPr/>
    </dgm:pt>
    <dgm:pt modelId="{EF52679D-652A-4386-979B-E4590988B160}" type="pres">
      <dgm:prSet presAssocID="{A57C9AD3-6409-41CE-8A66-C5F157159F45}" presName="parentLin" presStyleCnt="0"/>
      <dgm:spPr/>
    </dgm:pt>
    <dgm:pt modelId="{D986A712-1678-42C6-8A0D-4940A4521B6C}" type="pres">
      <dgm:prSet presAssocID="{A57C9AD3-6409-41CE-8A66-C5F157159F45}" presName="parentLeftMargin" presStyleLbl="node1" presStyleIdx="1" presStyleCnt="5"/>
      <dgm:spPr/>
    </dgm:pt>
    <dgm:pt modelId="{39E4CD4F-1110-4C04-8CD8-FE60E1E4E14A}" type="pres">
      <dgm:prSet presAssocID="{A57C9AD3-6409-41CE-8A66-C5F157159F4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5D0A874-63C0-4C73-B8C4-9C3758B66F4C}" type="pres">
      <dgm:prSet presAssocID="{A57C9AD3-6409-41CE-8A66-C5F157159F45}" presName="negativeSpace" presStyleCnt="0"/>
      <dgm:spPr/>
    </dgm:pt>
    <dgm:pt modelId="{ED3D3084-4E14-42A2-B85B-1A3D1C6DAAE8}" type="pres">
      <dgm:prSet presAssocID="{A57C9AD3-6409-41CE-8A66-C5F157159F45}" presName="childText" presStyleLbl="conFgAcc1" presStyleIdx="2" presStyleCnt="5">
        <dgm:presLayoutVars>
          <dgm:bulletEnabled val="1"/>
        </dgm:presLayoutVars>
      </dgm:prSet>
      <dgm:spPr/>
    </dgm:pt>
    <dgm:pt modelId="{1E137332-8981-48AA-9019-AA46EBA323F1}" type="pres">
      <dgm:prSet presAssocID="{1A94CD92-0E8A-466C-AE7D-EDEC7FE9F9C9}" presName="spaceBetweenRectangles" presStyleCnt="0"/>
      <dgm:spPr/>
    </dgm:pt>
    <dgm:pt modelId="{B666E2D8-554E-485C-9BD2-99EFD327D0FD}" type="pres">
      <dgm:prSet presAssocID="{90F847FF-7ABF-47C8-8E25-FA16E9D14D97}" presName="parentLin" presStyleCnt="0"/>
      <dgm:spPr/>
    </dgm:pt>
    <dgm:pt modelId="{AE5F702F-537A-40DD-A4E3-168478494252}" type="pres">
      <dgm:prSet presAssocID="{90F847FF-7ABF-47C8-8E25-FA16E9D14D97}" presName="parentLeftMargin" presStyleLbl="node1" presStyleIdx="2" presStyleCnt="5"/>
      <dgm:spPr/>
    </dgm:pt>
    <dgm:pt modelId="{79B3A428-8919-4359-A994-F9B343AC8605}" type="pres">
      <dgm:prSet presAssocID="{90F847FF-7ABF-47C8-8E25-FA16E9D14D9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0DFCBB6-65A4-4B6F-B608-79283618FD5F}" type="pres">
      <dgm:prSet presAssocID="{90F847FF-7ABF-47C8-8E25-FA16E9D14D97}" presName="negativeSpace" presStyleCnt="0"/>
      <dgm:spPr/>
    </dgm:pt>
    <dgm:pt modelId="{5436414B-820A-49F0-BE19-0C28D3F0A7C1}" type="pres">
      <dgm:prSet presAssocID="{90F847FF-7ABF-47C8-8E25-FA16E9D14D97}" presName="childText" presStyleLbl="conFgAcc1" presStyleIdx="3" presStyleCnt="5">
        <dgm:presLayoutVars>
          <dgm:bulletEnabled val="1"/>
        </dgm:presLayoutVars>
      </dgm:prSet>
      <dgm:spPr/>
    </dgm:pt>
    <dgm:pt modelId="{DE45F5C9-D4B6-4C04-9774-D63FC91560C9}" type="pres">
      <dgm:prSet presAssocID="{871532B6-D1DF-4E5F-9B4E-C79D1FE74EC4}" presName="spaceBetweenRectangles" presStyleCnt="0"/>
      <dgm:spPr/>
    </dgm:pt>
    <dgm:pt modelId="{7C4DCD4A-2028-4472-A9DF-5A116183CB15}" type="pres">
      <dgm:prSet presAssocID="{71BDAF9E-1612-410E-B3A3-2532F4B17EF5}" presName="parentLin" presStyleCnt="0"/>
      <dgm:spPr/>
    </dgm:pt>
    <dgm:pt modelId="{078EADE2-15C0-4329-9F5A-E9DC51C551F1}" type="pres">
      <dgm:prSet presAssocID="{71BDAF9E-1612-410E-B3A3-2532F4B17EF5}" presName="parentLeftMargin" presStyleLbl="node1" presStyleIdx="3" presStyleCnt="5"/>
      <dgm:spPr/>
    </dgm:pt>
    <dgm:pt modelId="{0D977383-28D6-453E-AB17-85AC97D1B0FA}" type="pres">
      <dgm:prSet presAssocID="{71BDAF9E-1612-410E-B3A3-2532F4B17EF5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A6BE5760-F284-48DC-9BD7-ACD8525E7B58}" type="pres">
      <dgm:prSet presAssocID="{71BDAF9E-1612-410E-B3A3-2532F4B17EF5}" presName="negativeSpace" presStyleCnt="0"/>
      <dgm:spPr/>
    </dgm:pt>
    <dgm:pt modelId="{63FF0B52-8505-4A4C-8765-D2B22B32B7B1}" type="pres">
      <dgm:prSet presAssocID="{71BDAF9E-1612-410E-B3A3-2532F4B17EF5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FF7A2BBC-5F65-43A4-A7E6-41FAFFAC4E7A}" type="presOf" srcId="{A57C9AD3-6409-41CE-8A66-C5F157159F45}" destId="{D986A712-1678-42C6-8A0D-4940A4521B6C}" srcOrd="0" destOrd="0" presId="urn:microsoft.com/office/officeart/2005/8/layout/list1"/>
    <dgm:cxn modelId="{13F5A428-9955-43D4-A631-5279F02BEB6B}" srcId="{2D5D3FA2-5007-4029-8A1C-485695F04A7A}" destId="{94E12B9F-1F53-43A2-ACD0-27653F2CBB53}" srcOrd="1" destOrd="0" parTransId="{93906280-FDE1-4D5D-B984-3BC6BB31131A}" sibTransId="{C80D030F-513B-495B-A795-0B62229C2862}"/>
    <dgm:cxn modelId="{C2685B75-39D4-4704-B4C1-6489F581CF5B}" type="presOf" srcId="{A57C9AD3-6409-41CE-8A66-C5F157159F45}" destId="{39E4CD4F-1110-4C04-8CD8-FE60E1E4E14A}" srcOrd="1" destOrd="0" presId="urn:microsoft.com/office/officeart/2005/8/layout/list1"/>
    <dgm:cxn modelId="{8A368BFD-2336-487A-9D9B-AAE47F4E4235}" type="presOf" srcId="{90F847FF-7ABF-47C8-8E25-FA16E9D14D97}" destId="{AE5F702F-537A-40DD-A4E3-168478494252}" srcOrd="0" destOrd="0" presId="urn:microsoft.com/office/officeart/2005/8/layout/list1"/>
    <dgm:cxn modelId="{7694F0DD-2EC0-4931-9240-70BC93DBC1D8}" type="presOf" srcId="{90F847FF-7ABF-47C8-8E25-FA16E9D14D97}" destId="{79B3A428-8919-4359-A994-F9B343AC8605}" srcOrd="1" destOrd="0" presId="urn:microsoft.com/office/officeart/2005/8/layout/list1"/>
    <dgm:cxn modelId="{6E34303B-13B3-45D5-BA63-C450F7A8328C}" type="presOf" srcId="{94E12B9F-1F53-43A2-ACD0-27653F2CBB53}" destId="{752F5625-C6EC-4290-91B1-09A32D0918A4}" srcOrd="1" destOrd="0" presId="urn:microsoft.com/office/officeart/2005/8/layout/list1"/>
    <dgm:cxn modelId="{63E11595-0539-48E6-8478-0202BF8EECA5}" type="presOf" srcId="{71BDAF9E-1612-410E-B3A3-2532F4B17EF5}" destId="{0D977383-28D6-453E-AB17-85AC97D1B0FA}" srcOrd="1" destOrd="0" presId="urn:microsoft.com/office/officeart/2005/8/layout/list1"/>
    <dgm:cxn modelId="{489A1475-27B4-47BA-ABB5-E7128007AD67}" type="presOf" srcId="{94E12B9F-1F53-43A2-ACD0-27653F2CBB53}" destId="{D05C9BC8-AB2A-444B-B1CD-DAE8D00A92EE}" srcOrd="0" destOrd="0" presId="urn:microsoft.com/office/officeart/2005/8/layout/list1"/>
    <dgm:cxn modelId="{CFD20AAA-12BC-4DEB-A8AD-0C508AFB9525}" type="presOf" srcId="{78B3C217-E24E-4EED-9923-C033257D680B}" destId="{D9175711-F3D6-4971-B0A8-1495A35BB923}" srcOrd="1" destOrd="0" presId="urn:microsoft.com/office/officeart/2005/8/layout/list1"/>
    <dgm:cxn modelId="{48DE3D0D-8583-49F8-883D-A62FAEB60FD8}" srcId="{2D5D3FA2-5007-4029-8A1C-485695F04A7A}" destId="{A57C9AD3-6409-41CE-8A66-C5F157159F45}" srcOrd="2" destOrd="0" parTransId="{392E6794-73D5-46CA-B003-6E2DCEEEE0FB}" sibTransId="{1A94CD92-0E8A-466C-AE7D-EDEC7FE9F9C9}"/>
    <dgm:cxn modelId="{FD7D00D5-2D36-42B3-B8D3-22E2BA4745B7}" srcId="{2D5D3FA2-5007-4029-8A1C-485695F04A7A}" destId="{78B3C217-E24E-4EED-9923-C033257D680B}" srcOrd="0" destOrd="0" parTransId="{E1B051A6-587A-4AAA-ABFE-962E2BC62FA2}" sibTransId="{4BD9C13F-B935-4664-8FDB-1BF41E97073C}"/>
    <dgm:cxn modelId="{CB63CF37-22B7-4827-9284-F7A376413FE3}" srcId="{2D5D3FA2-5007-4029-8A1C-485695F04A7A}" destId="{90F847FF-7ABF-47C8-8E25-FA16E9D14D97}" srcOrd="3" destOrd="0" parTransId="{925A61D6-B682-4750-82B3-A71304E09259}" sibTransId="{871532B6-D1DF-4E5F-9B4E-C79D1FE74EC4}"/>
    <dgm:cxn modelId="{16126547-0B31-4A7B-AC08-872F09886CD1}" type="presOf" srcId="{2D5D3FA2-5007-4029-8A1C-485695F04A7A}" destId="{CAB1C9A6-95D1-4F36-8CD2-59DC3A845424}" srcOrd="0" destOrd="0" presId="urn:microsoft.com/office/officeart/2005/8/layout/list1"/>
    <dgm:cxn modelId="{0043B45F-27B5-458A-ACD3-DBDB75F1A5EC}" type="presOf" srcId="{78B3C217-E24E-4EED-9923-C033257D680B}" destId="{0D8479CB-6F4B-4A16-A0A8-FED262615145}" srcOrd="0" destOrd="0" presId="urn:microsoft.com/office/officeart/2005/8/layout/list1"/>
    <dgm:cxn modelId="{113E562C-B38C-4747-8B9A-0A4BB422E579}" type="presOf" srcId="{71BDAF9E-1612-410E-B3A3-2532F4B17EF5}" destId="{078EADE2-15C0-4329-9F5A-E9DC51C551F1}" srcOrd="0" destOrd="0" presId="urn:microsoft.com/office/officeart/2005/8/layout/list1"/>
    <dgm:cxn modelId="{43A0D64C-9B11-43C1-B933-10F92E6E2D65}" srcId="{2D5D3FA2-5007-4029-8A1C-485695F04A7A}" destId="{71BDAF9E-1612-410E-B3A3-2532F4B17EF5}" srcOrd="4" destOrd="0" parTransId="{267F0A23-A253-4D5C-8187-6D55704B4EAE}" sibTransId="{C5833523-6F07-4076-A2D3-7BCE6C2DE9C3}"/>
    <dgm:cxn modelId="{048C00CB-25F3-4E1B-B8BB-B78FF26BEABA}" type="presParOf" srcId="{CAB1C9A6-95D1-4F36-8CD2-59DC3A845424}" destId="{4CD3101E-74D8-402E-8EFE-E4A35BE6FDF3}" srcOrd="0" destOrd="0" presId="urn:microsoft.com/office/officeart/2005/8/layout/list1"/>
    <dgm:cxn modelId="{E8BEE61D-1929-4514-B47B-55D2E29E9351}" type="presParOf" srcId="{4CD3101E-74D8-402E-8EFE-E4A35BE6FDF3}" destId="{0D8479CB-6F4B-4A16-A0A8-FED262615145}" srcOrd="0" destOrd="0" presId="urn:microsoft.com/office/officeart/2005/8/layout/list1"/>
    <dgm:cxn modelId="{AE41B06E-3077-4407-8CC5-D762AA85BB82}" type="presParOf" srcId="{4CD3101E-74D8-402E-8EFE-E4A35BE6FDF3}" destId="{D9175711-F3D6-4971-B0A8-1495A35BB923}" srcOrd="1" destOrd="0" presId="urn:microsoft.com/office/officeart/2005/8/layout/list1"/>
    <dgm:cxn modelId="{D90E92D0-07A0-436F-84AA-3B9AE382EE78}" type="presParOf" srcId="{CAB1C9A6-95D1-4F36-8CD2-59DC3A845424}" destId="{B92DD853-C0B4-4CC7-8CAD-8FDEEB72E0B4}" srcOrd="1" destOrd="0" presId="urn:microsoft.com/office/officeart/2005/8/layout/list1"/>
    <dgm:cxn modelId="{9B577136-C4DC-4F0D-8BF6-E700F060EFC9}" type="presParOf" srcId="{CAB1C9A6-95D1-4F36-8CD2-59DC3A845424}" destId="{5CEBCA9A-6A71-49FE-AC8D-21FCC52F80FE}" srcOrd="2" destOrd="0" presId="urn:microsoft.com/office/officeart/2005/8/layout/list1"/>
    <dgm:cxn modelId="{07D2D213-2682-4B2F-A13C-34B9A3119AFE}" type="presParOf" srcId="{CAB1C9A6-95D1-4F36-8CD2-59DC3A845424}" destId="{E9499633-B37A-446A-A194-7D49DC7D4338}" srcOrd="3" destOrd="0" presId="urn:microsoft.com/office/officeart/2005/8/layout/list1"/>
    <dgm:cxn modelId="{9AA3A416-98B4-4C33-90C6-1269077CE9B9}" type="presParOf" srcId="{CAB1C9A6-95D1-4F36-8CD2-59DC3A845424}" destId="{7E7A78E9-77A5-476B-B36D-CC2D2135DAD9}" srcOrd="4" destOrd="0" presId="urn:microsoft.com/office/officeart/2005/8/layout/list1"/>
    <dgm:cxn modelId="{DC0FCB3C-03CA-4523-90E3-2A6859502839}" type="presParOf" srcId="{7E7A78E9-77A5-476B-B36D-CC2D2135DAD9}" destId="{D05C9BC8-AB2A-444B-B1CD-DAE8D00A92EE}" srcOrd="0" destOrd="0" presId="urn:microsoft.com/office/officeart/2005/8/layout/list1"/>
    <dgm:cxn modelId="{D45ABB59-5875-4372-B12C-043D0A1254EA}" type="presParOf" srcId="{7E7A78E9-77A5-476B-B36D-CC2D2135DAD9}" destId="{752F5625-C6EC-4290-91B1-09A32D0918A4}" srcOrd="1" destOrd="0" presId="urn:microsoft.com/office/officeart/2005/8/layout/list1"/>
    <dgm:cxn modelId="{8B74DFD9-C270-4B28-A271-44B6C71FAB43}" type="presParOf" srcId="{CAB1C9A6-95D1-4F36-8CD2-59DC3A845424}" destId="{F21E08F1-9DAF-4639-977C-383E6ABCFFAE}" srcOrd="5" destOrd="0" presId="urn:microsoft.com/office/officeart/2005/8/layout/list1"/>
    <dgm:cxn modelId="{D9E32EB5-F366-448B-BF81-80ACAF554FB3}" type="presParOf" srcId="{CAB1C9A6-95D1-4F36-8CD2-59DC3A845424}" destId="{C14DBD99-D7E8-4A26-BB4C-9EB1B58D7220}" srcOrd="6" destOrd="0" presId="urn:microsoft.com/office/officeart/2005/8/layout/list1"/>
    <dgm:cxn modelId="{F9AEDE18-B2EB-40EC-895F-3783AAF0E77C}" type="presParOf" srcId="{CAB1C9A6-95D1-4F36-8CD2-59DC3A845424}" destId="{85E0A11B-612D-4E26-8B80-1F128A0B01D6}" srcOrd="7" destOrd="0" presId="urn:microsoft.com/office/officeart/2005/8/layout/list1"/>
    <dgm:cxn modelId="{81397272-5B44-4404-B6A0-55BC53AAA464}" type="presParOf" srcId="{CAB1C9A6-95D1-4F36-8CD2-59DC3A845424}" destId="{EF52679D-652A-4386-979B-E4590988B160}" srcOrd="8" destOrd="0" presId="urn:microsoft.com/office/officeart/2005/8/layout/list1"/>
    <dgm:cxn modelId="{2F638E07-77B2-4885-894E-1A6EDCE63C75}" type="presParOf" srcId="{EF52679D-652A-4386-979B-E4590988B160}" destId="{D986A712-1678-42C6-8A0D-4940A4521B6C}" srcOrd="0" destOrd="0" presId="urn:microsoft.com/office/officeart/2005/8/layout/list1"/>
    <dgm:cxn modelId="{6C1F1811-AB20-4D42-9146-9731FD6B54A4}" type="presParOf" srcId="{EF52679D-652A-4386-979B-E4590988B160}" destId="{39E4CD4F-1110-4C04-8CD8-FE60E1E4E14A}" srcOrd="1" destOrd="0" presId="urn:microsoft.com/office/officeart/2005/8/layout/list1"/>
    <dgm:cxn modelId="{1BFEC6D2-4B9B-4666-BFE5-624E9F2846E9}" type="presParOf" srcId="{CAB1C9A6-95D1-4F36-8CD2-59DC3A845424}" destId="{D5D0A874-63C0-4C73-B8C4-9C3758B66F4C}" srcOrd="9" destOrd="0" presId="urn:microsoft.com/office/officeart/2005/8/layout/list1"/>
    <dgm:cxn modelId="{ED348A69-C4CE-439D-B929-E1B4F35B8537}" type="presParOf" srcId="{CAB1C9A6-95D1-4F36-8CD2-59DC3A845424}" destId="{ED3D3084-4E14-42A2-B85B-1A3D1C6DAAE8}" srcOrd="10" destOrd="0" presId="urn:microsoft.com/office/officeart/2005/8/layout/list1"/>
    <dgm:cxn modelId="{A8EC5CD3-49DE-4D40-A23F-1E9F78CF40BA}" type="presParOf" srcId="{CAB1C9A6-95D1-4F36-8CD2-59DC3A845424}" destId="{1E137332-8981-48AA-9019-AA46EBA323F1}" srcOrd="11" destOrd="0" presId="urn:microsoft.com/office/officeart/2005/8/layout/list1"/>
    <dgm:cxn modelId="{8D533E3C-3F8C-4189-89AF-66DB0880B320}" type="presParOf" srcId="{CAB1C9A6-95D1-4F36-8CD2-59DC3A845424}" destId="{B666E2D8-554E-485C-9BD2-99EFD327D0FD}" srcOrd="12" destOrd="0" presId="urn:microsoft.com/office/officeart/2005/8/layout/list1"/>
    <dgm:cxn modelId="{F223432E-D65A-4333-AAFA-EEC414B854B7}" type="presParOf" srcId="{B666E2D8-554E-485C-9BD2-99EFD327D0FD}" destId="{AE5F702F-537A-40DD-A4E3-168478494252}" srcOrd="0" destOrd="0" presId="urn:microsoft.com/office/officeart/2005/8/layout/list1"/>
    <dgm:cxn modelId="{7F914FD9-0D36-4EFF-AB70-4B80B3ED4C99}" type="presParOf" srcId="{B666E2D8-554E-485C-9BD2-99EFD327D0FD}" destId="{79B3A428-8919-4359-A994-F9B343AC8605}" srcOrd="1" destOrd="0" presId="urn:microsoft.com/office/officeart/2005/8/layout/list1"/>
    <dgm:cxn modelId="{340CE0FA-6CEC-46EF-90B7-81CB2C510453}" type="presParOf" srcId="{CAB1C9A6-95D1-4F36-8CD2-59DC3A845424}" destId="{F0DFCBB6-65A4-4B6F-B608-79283618FD5F}" srcOrd="13" destOrd="0" presId="urn:microsoft.com/office/officeart/2005/8/layout/list1"/>
    <dgm:cxn modelId="{1E5064C4-A582-4782-80AB-799F8A550173}" type="presParOf" srcId="{CAB1C9A6-95D1-4F36-8CD2-59DC3A845424}" destId="{5436414B-820A-49F0-BE19-0C28D3F0A7C1}" srcOrd="14" destOrd="0" presId="urn:microsoft.com/office/officeart/2005/8/layout/list1"/>
    <dgm:cxn modelId="{0161CB23-9583-4D72-9F83-AA700FBD8DFC}" type="presParOf" srcId="{CAB1C9A6-95D1-4F36-8CD2-59DC3A845424}" destId="{DE45F5C9-D4B6-4C04-9774-D63FC91560C9}" srcOrd="15" destOrd="0" presId="urn:microsoft.com/office/officeart/2005/8/layout/list1"/>
    <dgm:cxn modelId="{82F61310-CA7A-4D83-B204-10F4AC8ED0A5}" type="presParOf" srcId="{CAB1C9A6-95D1-4F36-8CD2-59DC3A845424}" destId="{7C4DCD4A-2028-4472-A9DF-5A116183CB15}" srcOrd="16" destOrd="0" presId="urn:microsoft.com/office/officeart/2005/8/layout/list1"/>
    <dgm:cxn modelId="{3C913607-C8CC-4B80-9102-8CA358888F26}" type="presParOf" srcId="{7C4DCD4A-2028-4472-A9DF-5A116183CB15}" destId="{078EADE2-15C0-4329-9F5A-E9DC51C551F1}" srcOrd="0" destOrd="0" presId="urn:microsoft.com/office/officeart/2005/8/layout/list1"/>
    <dgm:cxn modelId="{FD7CF475-E2E6-4D17-8C62-40AD3208E08A}" type="presParOf" srcId="{7C4DCD4A-2028-4472-A9DF-5A116183CB15}" destId="{0D977383-28D6-453E-AB17-85AC97D1B0FA}" srcOrd="1" destOrd="0" presId="urn:microsoft.com/office/officeart/2005/8/layout/list1"/>
    <dgm:cxn modelId="{42A8B2C2-4EBE-4926-B56A-7EC29D1674A2}" type="presParOf" srcId="{CAB1C9A6-95D1-4F36-8CD2-59DC3A845424}" destId="{A6BE5760-F284-48DC-9BD7-ACD8525E7B58}" srcOrd="17" destOrd="0" presId="urn:microsoft.com/office/officeart/2005/8/layout/list1"/>
    <dgm:cxn modelId="{5BEBB8D2-920E-4876-9A28-FB3A0395D942}" type="presParOf" srcId="{CAB1C9A6-95D1-4F36-8CD2-59DC3A845424}" destId="{63FF0B52-8505-4A4C-8765-D2B22B32B7B1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6B4BE24-7890-4C16-98AC-4747C68E2746}" type="doc">
      <dgm:prSet loTypeId="urn:microsoft.com/office/officeart/2005/8/layout/hierarchy1" loCatId="hierarchy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B3312FD5-9199-4134-90DC-6AC789C2C7E5}">
      <dgm:prSet/>
      <dgm:spPr>
        <a:solidFill>
          <a:schemeClr val="accent6">
            <a:lumMod val="50000"/>
            <a:alpha val="90000"/>
          </a:schemeClr>
        </a:solidFill>
      </dgm:spPr>
      <dgm:t>
        <a:bodyPr/>
        <a:lstStyle/>
        <a:p>
          <a:pPr rtl="0"/>
          <a:r>
            <a:rPr lang="en-GB" dirty="0" smtClean="0">
              <a:latin typeface="Arial" pitchFamily="34" charset="0"/>
              <a:cs typeface="Arial" pitchFamily="34" charset="0"/>
            </a:rPr>
            <a:t>Major failures in maternity care (1970s to 2019).</a:t>
          </a:r>
          <a:endParaRPr lang="en-US" dirty="0">
            <a:latin typeface="Arial" pitchFamily="34" charset="0"/>
            <a:cs typeface="Arial" pitchFamily="34" charset="0"/>
          </a:endParaRPr>
        </a:p>
      </dgm:t>
    </dgm:pt>
    <dgm:pt modelId="{7752C4F2-4B9F-4B5D-ABC1-B9BC7AE20D83}" type="parTrans" cxnId="{A495B6B2-DF24-4D0A-B1F1-EA80927D3365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74C2E171-96EE-4E97-B9D9-CFC9CB40C11D}" type="sibTrans" cxnId="{A495B6B2-DF24-4D0A-B1F1-EA80927D3365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252E47A8-90DC-4398-A25A-4A85D0838BDE}">
      <dgm:prSet>
        <dgm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pPr rtl="0"/>
          <a:r>
            <a:rPr lang="en-GB" dirty="0" smtClean="0">
              <a:latin typeface="Arial" pitchFamily="34" charset="0"/>
              <a:cs typeface="Arial" pitchFamily="34" charset="0"/>
            </a:rPr>
            <a:t>The preventable maternal and infant mortality.</a:t>
          </a:r>
          <a:endParaRPr lang="en-US" dirty="0">
            <a:latin typeface="Arial" pitchFamily="34" charset="0"/>
            <a:cs typeface="Arial" pitchFamily="34" charset="0"/>
          </a:endParaRPr>
        </a:p>
      </dgm:t>
    </dgm:pt>
    <dgm:pt modelId="{AE0E4E1B-1512-4DFF-95AF-195D1634EA72}" type="parTrans" cxnId="{661EC3EB-0D53-4C7C-AA1E-F2238CE1ED4C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1881EFD9-A81A-41DB-AFE8-41D9AE9CFAB5}" type="sibTrans" cxnId="{661EC3EB-0D53-4C7C-AA1E-F2238CE1ED4C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3C38E852-C7F1-4D6D-9C98-2C5E348F337C}">
      <dgm:prSet/>
      <dgm:spPr>
        <a:solidFill>
          <a:schemeClr val="accent2">
            <a:lumMod val="60000"/>
            <a:lumOff val="40000"/>
            <a:alpha val="90000"/>
          </a:schemeClr>
        </a:solidFill>
      </dgm:spPr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Long-term harm to families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D2FC9D2C-F640-436F-B41D-4C1DCD53880E}" type="parTrans" cxnId="{69D18C14-335C-4F55-A063-315DBBDA741E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B3E9F08F-8167-4635-B21F-DA91A3BB202C}" type="sibTrans" cxnId="{69D18C14-335C-4F55-A063-315DBBDA741E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562E7769-6704-4773-9E36-C94FC81D11E4}">
      <dgm:prSet/>
      <dgm:spPr>
        <a:solidFill>
          <a:schemeClr val="accent6">
            <a:lumMod val="50000"/>
            <a:alpha val="90000"/>
          </a:schemeClr>
        </a:solidFill>
      </dgm:spPr>
      <dgm:t>
        <a:bodyPr/>
        <a:lstStyle/>
        <a:p>
          <a:pPr rtl="0"/>
          <a:r>
            <a:rPr lang="en-GB" dirty="0" smtClean="0">
              <a:latin typeface="Arial" pitchFamily="34" charset="0"/>
              <a:cs typeface="Arial" pitchFamily="34" charset="0"/>
            </a:rPr>
            <a:t>Goal: Examine causal factors and policy failures that affect the quality of the service.</a:t>
          </a:r>
          <a:endParaRPr lang="en-US" dirty="0">
            <a:latin typeface="Arial" pitchFamily="34" charset="0"/>
            <a:cs typeface="Arial" pitchFamily="34" charset="0"/>
          </a:endParaRPr>
        </a:p>
      </dgm:t>
    </dgm:pt>
    <dgm:pt modelId="{92459734-CF93-42B9-9D03-3D2A5A66F323}" type="parTrans" cxnId="{7F49093F-D21C-4C39-9946-C15975B1D853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FAE18968-A4C2-4ADA-9985-C83B71B6B270}" type="sibTrans" cxnId="{7F49093F-D21C-4C39-9946-C15975B1D853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092DA70B-E042-41B4-B87F-BF274353A661}" type="pres">
      <dgm:prSet presAssocID="{D6B4BE24-7890-4C16-98AC-4747C68E274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2B3A5871-4B67-422C-A78A-6B93933B052E}" type="pres">
      <dgm:prSet presAssocID="{B3312FD5-9199-4134-90DC-6AC789C2C7E5}" presName="hierRoot1" presStyleCnt="0"/>
      <dgm:spPr/>
    </dgm:pt>
    <dgm:pt modelId="{0873DA5E-1890-4DC5-AE44-B0FDADF6DD26}" type="pres">
      <dgm:prSet presAssocID="{B3312FD5-9199-4134-90DC-6AC789C2C7E5}" presName="composite" presStyleCnt="0"/>
      <dgm:spPr/>
    </dgm:pt>
    <dgm:pt modelId="{3B923DCA-8259-4979-BB20-5B0AD9186693}" type="pres">
      <dgm:prSet presAssocID="{B3312FD5-9199-4134-90DC-6AC789C2C7E5}" presName="background" presStyleLbl="node0" presStyleIdx="0" presStyleCnt="4"/>
      <dgm:spPr/>
    </dgm:pt>
    <dgm:pt modelId="{A9D51715-F445-4CD2-9AC9-24BA9B09E82D}" type="pres">
      <dgm:prSet presAssocID="{B3312FD5-9199-4134-90DC-6AC789C2C7E5}" presName="text" presStyleLbl="fgAcc0" presStyleIdx="0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4C47789B-39C4-4D90-A17A-D10D2B92A1AD}" type="pres">
      <dgm:prSet presAssocID="{B3312FD5-9199-4134-90DC-6AC789C2C7E5}" presName="hierChild2" presStyleCnt="0"/>
      <dgm:spPr/>
    </dgm:pt>
    <dgm:pt modelId="{AA134684-134E-46FA-ACD4-0C45B42219AF}" type="pres">
      <dgm:prSet presAssocID="{252E47A8-90DC-4398-A25A-4A85D0838BDE}" presName="hierRoot1" presStyleCnt="0"/>
      <dgm:spPr/>
    </dgm:pt>
    <dgm:pt modelId="{D999A294-2C45-4AEA-B800-EE9F46EC70A6}" type="pres">
      <dgm:prSet presAssocID="{252E47A8-90DC-4398-A25A-4A85D0838BDE}" presName="composite" presStyleCnt="0"/>
      <dgm:spPr/>
    </dgm:pt>
    <dgm:pt modelId="{8F1285DD-9A60-4AF6-973D-A6978EC7E4B5}" type="pres">
      <dgm:prSet presAssocID="{252E47A8-90DC-4398-A25A-4A85D0838BDE}" presName="background" presStyleLbl="node0" presStyleIdx="1" presStyleCnt="4"/>
      <dgm:spPr/>
    </dgm:pt>
    <dgm:pt modelId="{1ABF6334-C1B9-40CB-AE01-5F05EF6A6A38}" type="pres">
      <dgm:prSet presAssocID="{252E47A8-90DC-4398-A25A-4A85D0838BDE}" presName="text" presStyleLbl="fgAcc0" presStyleIdx="1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7B692340-7813-498C-AC8E-E4F67BC6D46D}" type="pres">
      <dgm:prSet presAssocID="{252E47A8-90DC-4398-A25A-4A85D0838BDE}" presName="hierChild2" presStyleCnt="0"/>
      <dgm:spPr/>
    </dgm:pt>
    <dgm:pt modelId="{CB43ABF7-4E05-4367-A9AF-34E6957F4DC0}" type="pres">
      <dgm:prSet presAssocID="{3C38E852-C7F1-4D6D-9C98-2C5E348F337C}" presName="hierRoot1" presStyleCnt="0"/>
      <dgm:spPr/>
    </dgm:pt>
    <dgm:pt modelId="{10F0E087-835A-496A-BAEB-7A997B3DBE3C}" type="pres">
      <dgm:prSet presAssocID="{3C38E852-C7F1-4D6D-9C98-2C5E348F337C}" presName="composite" presStyleCnt="0"/>
      <dgm:spPr/>
    </dgm:pt>
    <dgm:pt modelId="{8C9693DB-55B0-4714-967B-1FD762612B94}" type="pres">
      <dgm:prSet presAssocID="{3C38E852-C7F1-4D6D-9C98-2C5E348F337C}" presName="background" presStyleLbl="node0" presStyleIdx="2" presStyleCnt="4"/>
      <dgm:spPr/>
    </dgm:pt>
    <dgm:pt modelId="{CBF0DCAE-D067-4FDA-9D9E-791F1B0B7BF7}" type="pres">
      <dgm:prSet presAssocID="{3C38E852-C7F1-4D6D-9C98-2C5E348F337C}" presName="text" presStyleLbl="fgAcc0" presStyleIdx="2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72A683A-03EC-4796-B373-6713A6AA1D58}" type="pres">
      <dgm:prSet presAssocID="{3C38E852-C7F1-4D6D-9C98-2C5E348F337C}" presName="hierChild2" presStyleCnt="0"/>
      <dgm:spPr/>
    </dgm:pt>
    <dgm:pt modelId="{73D2812E-9FFB-4D78-88C9-F6B6950561A9}" type="pres">
      <dgm:prSet presAssocID="{562E7769-6704-4773-9E36-C94FC81D11E4}" presName="hierRoot1" presStyleCnt="0"/>
      <dgm:spPr/>
    </dgm:pt>
    <dgm:pt modelId="{DCA11616-DEBC-4FC1-BB73-43A59BE60DF6}" type="pres">
      <dgm:prSet presAssocID="{562E7769-6704-4773-9E36-C94FC81D11E4}" presName="composite" presStyleCnt="0"/>
      <dgm:spPr/>
    </dgm:pt>
    <dgm:pt modelId="{452685C7-A6EE-495A-9A32-C99652FE3BF3}" type="pres">
      <dgm:prSet presAssocID="{562E7769-6704-4773-9E36-C94FC81D11E4}" presName="background" presStyleLbl="node0" presStyleIdx="3" presStyleCnt="4"/>
      <dgm:spPr/>
    </dgm:pt>
    <dgm:pt modelId="{0765E02D-C6B9-4080-B3FB-693FC0F5C046}" type="pres">
      <dgm:prSet presAssocID="{562E7769-6704-4773-9E36-C94FC81D11E4}" presName="text" presStyleLbl="fgAcc0" presStyleIdx="3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94EFDF0-9C35-4BC9-BB2D-B653F3B27EAF}" type="pres">
      <dgm:prSet presAssocID="{562E7769-6704-4773-9E36-C94FC81D11E4}" presName="hierChild2" presStyleCnt="0"/>
      <dgm:spPr/>
    </dgm:pt>
  </dgm:ptLst>
  <dgm:cxnLst>
    <dgm:cxn modelId="{A495B6B2-DF24-4D0A-B1F1-EA80927D3365}" srcId="{D6B4BE24-7890-4C16-98AC-4747C68E2746}" destId="{B3312FD5-9199-4134-90DC-6AC789C2C7E5}" srcOrd="0" destOrd="0" parTransId="{7752C4F2-4B9F-4B5D-ABC1-B9BC7AE20D83}" sibTransId="{74C2E171-96EE-4E97-B9D9-CFC9CB40C11D}"/>
    <dgm:cxn modelId="{7F49093F-D21C-4C39-9946-C15975B1D853}" srcId="{D6B4BE24-7890-4C16-98AC-4747C68E2746}" destId="{562E7769-6704-4773-9E36-C94FC81D11E4}" srcOrd="3" destOrd="0" parTransId="{92459734-CF93-42B9-9D03-3D2A5A66F323}" sibTransId="{FAE18968-A4C2-4ADA-9985-C83B71B6B270}"/>
    <dgm:cxn modelId="{661EC3EB-0D53-4C7C-AA1E-F2238CE1ED4C}" srcId="{D6B4BE24-7890-4C16-98AC-4747C68E2746}" destId="{252E47A8-90DC-4398-A25A-4A85D0838BDE}" srcOrd="1" destOrd="0" parTransId="{AE0E4E1B-1512-4DFF-95AF-195D1634EA72}" sibTransId="{1881EFD9-A81A-41DB-AFE8-41D9AE9CFAB5}"/>
    <dgm:cxn modelId="{AEE3752C-7769-400F-AB95-21001AEEDCA1}" type="presOf" srcId="{B3312FD5-9199-4134-90DC-6AC789C2C7E5}" destId="{A9D51715-F445-4CD2-9AC9-24BA9B09E82D}" srcOrd="0" destOrd="0" presId="urn:microsoft.com/office/officeart/2005/8/layout/hierarchy1"/>
    <dgm:cxn modelId="{F7F2F536-8568-4179-ACB5-B74AA07BD445}" type="presOf" srcId="{3C38E852-C7F1-4D6D-9C98-2C5E348F337C}" destId="{CBF0DCAE-D067-4FDA-9D9E-791F1B0B7BF7}" srcOrd="0" destOrd="0" presId="urn:microsoft.com/office/officeart/2005/8/layout/hierarchy1"/>
    <dgm:cxn modelId="{8EC37DC3-92B9-4369-9907-69A10BE55188}" type="presOf" srcId="{252E47A8-90DC-4398-A25A-4A85D0838BDE}" destId="{1ABF6334-C1B9-40CB-AE01-5F05EF6A6A38}" srcOrd="0" destOrd="0" presId="urn:microsoft.com/office/officeart/2005/8/layout/hierarchy1"/>
    <dgm:cxn modelId="{042A6BED-F03F-4353-974A-AB25BB5C4533}" type="presOf" srcId="{D6B4BE24-7890-4C16-98AC-4747C68E2746}" destId="{092DA70B-E042-41B4-B87F-BF274353A661}" srcOrd="0" destOrd="0" presId="urn:microsoft.com/office/officeart/2005/8/layout/hierarchy1"/>
    <dgm:cxn modelId="{69D18C14-335C-4F55-A063-315DBBDA741E}" srcId="{D6B4BE24-7890-4C16-98AC-4747C68E2746}" destId="{3C38E852-C7F1-4D6D-9C98-2C5E348F337C}" srcOrd="2" destOrd="0" parTransId="{D2FC9D2C-F640-436F-B41D-4C1DCD53880E}" sibTransId="{B3E9F08F-8167-4635-B21F-DA91A3BB202C}"/>
    <dgm:cxn modelId="{D0D85C20-B8F8-4387-B1CF-E8C8A9503EEF}" type="presOf" srcId="{562E7769-6704-4773-9E36-C94FC81D11E4}" destId="{0765E02D-C6B9-4080-B3FB-693FC0F5C046}" srcOrd="0" destOrd="0" presId="urn:microsoft.com/office/officeart/2005/8/layout/hierarchy1"/>
    <dgm:cxn modelId="{76E55974-6FD4-4BF1-A10F-6271995D19FE}" type="presParOf" srcId="{092DA70B-E042-41B4-B87F-BF274353A661}" destId="{2B3A5871-4B67-422C-A78A-6B93933B052E}" srcOrd="0" destOrd="0" presId="urn:microsoft.com/office/officeart/2005/8/layout/hierarchy1"/>
    <dgm:cxn modelId="{83D32012-BBB3-46AF-AD4A-723E89578EFF}" type="presParOf" srcId="{2B3A5871-4B67-422C-A78A-6B93933B052E}" destId="{0873DA5E-1890-4DC5-AE44-B0FDADF6DD26}" srcOrd="0" destOrd="0" presId="urn:microsoft.com/office/officeart/2005/8/layout/hierarchy1"/>
    <dgm:cxn modelId="{F0F5A14B-5A8B-41A4-9612-3152D119D874}" type="presParOf" srcId="{0873DA5E-1890-4DC5-AE44-B0FDADF6DD26}" destId="{3B923DCA-8259-4979-BB20-5B0AD9186693}" srcOrd="0" destOrd="0" presId="urn:microsoft.com/office/officeart/2005/8/layout/hierarchy1"/>
    <dgm:cxn modelId="{BED4F9CC-8A58-40F0-8D18-8E38596E130C}" type="presParOf" srcId="{0873DA5E-1890-4DC5-AE44-B0FDADF6DD26}" destId="{A9D51715-F445-4CD2-9AC9-24BA9B09E82D}" srcOrd="1" destOrd="0" presId="urn:microsoft.com/office/officeart/2005/8/layout/hierarchy1"/>
    <dgm:cxn modelId="{A446A75A-D8CC-4EDE-BBE2-14135968EF60}" type="presParOf" srcId="{2B3A5871-4B67-422C-A78A-6B93933B052E}" destId="{4C47789B-39C4-4D90-A17A-D10D2B92A1AD}" srcOrd="1" destOrd="0" presId="urn:microsoft.com/office/officeart/2005/8/layout/hierarchy1"/>
    <dgm:cxn modelId="{9D422682-9F33-46DD-8541-2AFC862F2AA2}" type="presParOf" srcId="{092DA70B-E042-41B4-B87F-BF274353A661}" destId="{AA134684-134E-46FA-ACD4-0C45B42219AF}" srcOrd="1" destOrd="0" presId="urn:microsoft.com/office/officeart/2005/8/layout/hierarchy1"/>
    <dgm:cxn modelId="{9C871951-5D93-465F-9B9B-291F293CFB5E}" type="presParOf" srcId="{AA134684-134E-46FA-ACD4-0C45B42219AF}" destId="{D999A294-2C45-4AEA-B800-EE9F46EC70A6}" srcOrd="0" destOrd="0" presId="urn:microsoft.com/office/officeart/2005/8/layout/hierarchy1"/>
    <dgm:cxn modelId="{09DB22A2-586A-4487-91C8-5366FCDD9739}" type="presParOf" srcId="{D999A294-2C45-4AEA-B800-EE9F46EC70A6}" destId="{8F1285DD-9A60-4AF6-973D-A6978EC7E4B5}" srcOrd="0" destOrd="0" presId="urn:microsoft.com/office/officeart/2005/8/layout/hierarchy1"/>
    <dgm:cxn modelId="{88544875-8B2C-4938-BA80-4A8C01C2406E}" type="presParOf" srcId="{D999A294-2C45-4AEA-B800-EE9F46EC70A6}" destId="{1ABF6334-C1B9-40CB-AE01-5F05EF6A6A38}" srcOrd="1" destOrd="0" presId="urn:microsoft.com/office/officeart/2005/8/layout/hierarchy1"/>
    <dgm:cxn modelId="{150A7A28-CFFB-4430-85B0-155975E5C39E}" type="presParOf" srcId="{AA134684-134E-46FA-ACD4-0C45B42219AF}" destId="{7B692340-7813-498C-AC8E-E4F67BC6D46D}" srcOrd="1" destOrd="0" presId="urn:microsoft.com/office/officeart/2005/8/layout/hierarchy1"/>
    <dgm:cxn modelId="{038537D1-DEF1-4FF0-A3B3-8CBAA6E73DE7}" type="presParOf" srcId="{092DA70B-E042-41B4-B87F-BF274353A661}" destId="{CB43ABF7-4E05-4367-A9AF-34E6957F4DC0}" srcOrd="2" destOrd="0" presId="urn:microsoft.com/office/officeart/2005/8/layout/hierarchy1"/>
    <dgm:cxn modelId="{0C47FE03-0D13-479D-95EF-45F38A412E03}" type="presParOf" srcId="{CB43ABF7-4E05-4367-A9AF-34E6957F4DC0}" destId="{10F0E087-835A-496A-BAEB-7A997B3DBE3C}" srcOrd="0" destOrd="0" presId="urn:microsoft.com/office/officeart/2005/8/layout/hierarchy1"/>
    <dgm:cxn modelId="{52431AC8-C3B6-40B3-8AE1-1A387D7322CA}" type="presParOf" srcId="{10F0E087-835A-496A-BAEB-7A997B3DBE3C}" destId="{8C9693DB-55B0-4714-967B-1FD762612B94}" srcOrd="0" destOrd="0" presId="urn:microsoft.com/office/officeart/2005/8/layout/hierarchy1"/>
    <dgm:cxn modelId="{8F181E13-8F54-48AA-89CC-11F9AE39587E}" type="presParOf" srcId="{10F0E087-835A-496A-BAEB-7A997B3DBE3C}" destId="{CBF0DCAE-D067-4FDA-9D9E-791F1B0B7BF7}" srcOrd="1" destOrd="0" presId="urn:microsoft.com/office/officeart/2005/8/layout/hierarchy1"/>
    <dgm:cxn modelId="{556E4B50-2F5C-42E4-8C1B-BA8DBA2A8A29}" type="presParOf" srcId="{CB43ABF7-4E05-4367-A9AF-34E6957F4DC0}" destId="{672A683A-03EC-4796-B373-6713A6AA1D58}" srcOrd="1" destOrd="0" presId="urn:microsoft.com/office/officeart/2005/8/layout/hierarchy1"/>
    <dgm:cxn modelId="{85E807E6-D4AD-4835-8C3E-6045DD598169}" type="presParOf" srcId="{092DA70B-E042-41B4-B87F-BF274353A661}" destId="{73D2812E-9FFB-4D78-88C9-F6B6950561A9}" srcOrd="3" destOrd="0" presId="urn:microsoft.com/office/officeart/2005/8/layout/hierarchy1"/>
    <dgm:cxn modelId="{89812623-AED0-4AB5-8B7A-F25D38F4D637}" type="presParOf" srcId="{73D2812E-9FFB-4D78-88C9-F6B6950561A9}" destId="{DCA11616-DEBC-4FC1-BB73-43A59BE60DF6}" srcOrd="0" destOrd="0" presId="urn:microsoft.com/office/officeart/2005/8/layout/hierarchy1"/>
    <dgm:cxn modelId="{BBCE725B-9215-4853-92E7-4A21BBA52CFC}" type="presParOf" srcId="{DCA11616-DEBC-4FC1-BB73-43A59BE60DF6}" destId="{452685C7-A6EE-495A-9A32-C99652FE3BF3}" srcOrd="0" destOrd="0" presId="urn:microsoft.com/office/officeart/2005/8/layout/hierarchy1"/>
    <dgm:cxn modelId="{86C11DEF-51D7-4C5A-848E-7663CC9EB076}" type="presParOf" srcId="{DCA11616-DEBC-4FC1-BB73-43A59BE60DF6}" destId="{0765E02D-C6B9-4080-B3FB-693FC0F5C046}" srcOrd="1" destOrd="0" presId="urn:microsoft.com/office/officeart/2005/8/layout/hierarchy1"/>
    <dgm:cxn modelId="{DCFC04BC-A4F9-459B-BCA3-04AF5A23AD7D}" type="presParOf" srcId="{73D2812E-9FFB-4D78-88C9-F6B6950561A9}" destId="{094EFDF0-9C35-4BC9-BB2D-B653F3B27EAF}" srcOrd="1" destOrd="0" presId="urn:microsoft.com/office/officeart/2005/8/layout/hierarchy1"/>
  </dgm:cxnLst>
  <dgm:bg>
    <a:solidFill>
      <a:schemeClr val="tx2">
        <a:lumMod val="60000"/>
        <a:lumOff val="4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29E9688-BC1F-42DF-82E8-2D4DDA469B38}" type="doc">
      <dgm:prSet loTypeId="urn:microsoft.com/office/officeart/2005/8/layout/hierarchy4" loCatId="hierarchy" qsTypeId="urn:microsoft.com/office/officeart/2005/8/quickstyle/3d2" qsCatId="3D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B8644B51-5C6C-4914-AAA8-DAFF842DF459}">
      <dgm:prSet custT="1"/>
      <dgm:spPr/>
      <dgm:t>
        <a:bodyPr/>
        <a:lstStyle/>
        <a:p>
          <a:pPr rtl="0"/>
          <a:r>
            <a:rPr lang="en-GB" sz="2400" dirty="0" smtClean="0">
              <a:latin typeface="Arial" pitchFamily="34" charset="0"/>
              <a:cs typeface="Arial" pitchFamily="34" charset="0"/>
            </a:rPr>
            <a:t>Maternity services in the NHS Trust in England.</a:t>
          </a:r>
          <a:endParaRPr lang="en-US" sz="2400" dirty="0">
            <a:latin typeface="Arial" pitchFamily="34" charset="0"/>
            <a:cs typeface="Arial" pitchFamily="34" charset="0"/>
          </a:endParaRPr>
        </a:p>
      </dgm:t>
    </dgm:pt>
    <dgm:pt modelId="{52BD08A4-71F8-4442-9CD9-A830B43A858A}" type="parTrans" cxnId="{CFDAB432-6FD3-4636-B089-0BEC36B7399D}">
      <dgm:prSet/>
      <dgm:spPr/>
      <dgm:t>
        <a:bodyPr/>
        <a:lstStyle/>
        <a:p>
          <a:endParaRPr lang="en-GB" sz="2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191999A0-2473-4B42-8FE5-F5F2797B1076}" type="sibTrans" cxnId="{CFDAB432-6FD3-4636-B089-0BEC36B7399D}">
      <dgm:prSet/>
      <dgm:spPr/>
      <dgm:t>
        <a:bodyPr/>
        <a:lstStyle/>
        <a:p>
          <a:endParaRPr lang="en-GB" sz="2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1232B41D-2241-4368-8802-0D01D589501A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pPr rtl="0"/>
          <a:r>
            <a:rPr lang="en-GB" sz="2400" smtClean="0">
              <a:latin typeface="Arial" pitchFamily="34" charset="0"/>
              <a:cs typeface="Arial" pitchFamily="34" charset="0"/>
            </a:rPr>
            <a:t>According to Ockenden Review (2022), there are systemic failures.</a:t>
          </a:r>
          <a:endParaRPr lang="en-US" sz="2400" dirty="0">
            <a:latin typeface="Arial" pitchFamily="34" charset="0"/>
            <a:cs typeface="Arial" pitchFamily="34" charset="0"/>
          </a:endParaRPr>
        </a:p>
      </dgm:t>
    </dgm:pt>
    <dgm:pt modelId="{20FEC167-9BC0-427C-8631-30D6CF4EA6BC}" type="parTrans" cxnId="{DDC74197-6B35-42F4-989F-C12E43281A27}">
      <dgm:prSet/>
      <dgm:spPr/>
      <dgm:t>
        <a:bodyPr/>
        <a:lstStyle/>
        <a:p>
          <a:endParaRPr lang="en-GB" sz="2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626C72C2-1EB6-4D70-B1BB-F933DC99DCD7}" type="sibTrans" cxnId="{DDC74197-6B35-42F4-989F-C12E43281A27}">
      <dgm:prSet/>
      <dgm:spPr/>
      <dgm:t>
        <a:bodyPr/>
        <a:lstStyle/>
        <a:p>
          <a:endParaRPr lang="en-GB" sz="2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E8DFD73-3066-47B2-84F7-1A051EEB5FE4}">
      <dgm:prSet custT="1"/>
      <dgm:spPr>
        <a:solidFill>
          <a:schemeClr val="accent6">
            <a:lumMod val="75000"/>
          </a:schemeClr>
        </a:solidFill>
      </dgm:spPr>
      <dgm:t>
        <a:bodyPr/>
        <a:lstStyle/>
        <a:p>
          <a:pPr rtl="0"/>
          <a:r>
            <a:rPr lang="en-GB" sz="2400" smtClean="0">
              <a:latin typeface="Arial" pitchFamily="34" charset="0"/>
              <a:cs typeface="Arial" pitchFamily="34" charset="0"/>
            </a:rPr>
            <a:t>More than 200 deaths and several instances of injuries.</a:t>
          </a:r>
          <a:endParaRPr lang="en-US" sz="2400">
            <a:latin typeface="Arial" pitchFamily="34" charset="0"/>
            <a:cs typeface="Arial" pitchFamily="34" charset="0"/>
          </a:endParaRPr>
        </a:p>
      </dgm:t>
    </dgm:pt>
    <dgm:pt modelId="{A4746647-9FC2-4416-A138-C479DD532FDE}" type="parTrans" cxnId="{8126F00F-4A49-482A-AA44-D3B7D4A0B83D}">
      <dgm:prSet/>
      <dgm:spPr/>
      <dgm:t>
        <a:bodyPr/>
        <a:lstStyle/>
        <a:p>
          <a:endParaRPr lang="en-GB" sz="2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65C23C70-3906-4625-8D70-93C91969CE19}" type="sibTrans" cxnId="{8126F00F-4A49-482A-AA44-D3B7D4A0B83D}">
      <dgm:prSet/>
      <dgm:spPr/>
      <dgm:t>
        <a:bodyPr/>
        <a:lstStyle/>
        <a:p>
          <a:endParaRPr lang="en-GB" sz="2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ED9BD4A1-FC51-4574-BA37-57C2C168B1CE}">
      <dgm:prSet custT="1"/>
      <dgm:spPr/>
      <dgm:t>
        <a:bodyPr/>
        <a:lstStyle/>
        <a:p>
          <a:pPr rtl="0"/>
          <a:r>
            <a:rPr lang="en-GB" sz="2400" smtClean="0">
              <a:latin typeface="Arial" pitchFamily="34" charset="0"/>
              <a:cs typeface="Arial" pitchFamily="34" charset="0"/>
            </a:rPr>
            <a:t>Problems that are long-term and multi-decade-old.</a:t>
          </a:r>
          <a:endParaRPr lang="en-US" sz="2400">
            <a:latin typeface="Arial" pitchFamily="34" charset="0"/>
            <a:cs typeface="Arial" pitchFamily="34" charset="0"/>
          </a:endParaRPr>
        </a:p>
      </dgm:t>
    </dgm:pt>
    <dgm:pt modelId="{D4DE2AA9-29CA-4F8A-B9A5-3059A6F5539F}" type="parTrans" cxnId="{50826769-3F69-42DF-A1E7-95594F00E071}">
      <dgm:prSet/>
      <dgm:spPr/>
      <dgm:t>
        <a:bodyPr/>
        <a:lstStyle/>
        <a:p>
          <a:endParaRPr lang="en-GB" sz="2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70113CF5-6CF0-4A36-99B4-D731C0E4C676}" type="sibTrans" cxnId="{50826769-3F69-42DF-A1E7-95594F00E071}">
      <dgm:prSet/>
      <dgm:spPr/>
      <dgm:t>
        <a:bodyPr/>
        <a:lstStyle/>
        <a:p>
          <a:endParaRPr lang="en-GB" sz="2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97CAE9DE-D1D8-4D93-AE59-E665EB27803B}" type="pres">
      <dgm:prSet presAssocID="{929E9688-BC1F-42DF-82E8-2D4DDA469B38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7DE1F093-BD4D-424A-9CB6-3F37706A1999}" type="pres">
      <dgm:prSet presAssocID="{B8644B51-5C6C-4914-AAA8-DAFF842DF459}" presName="vertOne" presStyleCnt="0"/>
      <dgm:spPr/>
    </dgm:pt>
    <dgm:pt modelId="{DEBD73C8-AB09-4761-8EE3-84DB483D86D7}" type="pres">
      <dgm:prSet presAssocID="{B8644B51-5C6C-4914-AAA8-DAFF842DF459}" presName="txOne" presStyleLbl="node0" presStyleIdx="0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38D68B7-E215-4FDA-94E7-BFC4CC13B7D5}" type="pres">
      <dgm:prSet presAssocID="{B8644B51-5C6C-4914-AAA8-DAFF842DF459}" presName="horzOne" presStyleCnt="0"/>
      <dgm:spPr/>
    </dgm:pt>
    <dgm:pt modelId="{5D8D5BDF-E8EF-4DBB-B787-76FC01674B77}" type="pres">
      <dgm:prSet presAssocID="{191999A0-2473-4B42-8FE5-F5F2797B1076}" presName="sibSpaceOne" presStyleCnt="0"/>
      <dgm:spPr/>
    </dgm:pt>
    <dgm:pt modelId="{24532222-7409-440C-9F95-D7BA60002998}" type="pres">
      <dgm:prSet presAssocID="{1232B41D-2241-4368-8802-0D01D589501A}" presName="vertOne" presStyleCnt="0"/>
      <dgm:spPr/>
    </dgm:pt>
    <dgm:pt modelId="{8393A394-6267-4DC4-A687-3B68FE6884C4}" type="pres">
      <dgm:prSet presAssocID="{1232B41D-2241-4368-8802-0D01D589501A}" presName="txOne" presStyleLbl="node0" presStyleIdx="1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A15BEDE4-CB6F-4B75-9B1D-61F050B1FC1D}" type="pres">
      <dgm:prSet presAssocID="{1232B41D-2241-4368-8802-0D01D589501A}" presName="horzOne" presStyleCnt="0"/>
      <dgm:spPr/>
    </dgm:pt>
    <dgm:pt modelId="{A525A302-A92C-4624-B493-9145A7CC1A8C}" type="pres">
      <dgm:prSet presAssocID="{626C72C2-1EB6-4D70-B1BB-F933DC99DCD7}" presName="sibSpaceOne" presStyleCnt="0"/>
      <dgm:spPr/>
    </dgm:pt>
    <dgm:pt modelId="{4CFD5C84-E3F4-4FF4-AAE6-73EBCD4E8226}" type="pres">
      <dgm:prSet presAssocID="{8E8DFD73-3066-47B2-84F7-1A051EEB5FE4}" presName="vertOne" presStyleCnt="0"/>
      <dgm:spPr/>
    </dgm:pt>
    <dgm:pt modelId="{A8155D8A-BEEE-4D1B-9D9F-49C8D9DEB9E8}" type="pres">
      <dgm:prSet presAssocID="{8E8DFD73-3066-47B2-84F7-1A051EEB5FE4}" presName="txOne" presStyleLbl="node0" presStyleIdx="2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54E88C0F-F015-4C89-93B4-81E2F12441FD}" type="pres">
      <dgm:prSet presAssocID="{8E8DFD73-3066-47B2-84F7-1A051EEB5FE4}" presName="horzOne" presStyleCnt="0"/>
      <dgm:spPr/>
    </dgm:pt>
    <dgm:pt modelId="{05073C28-D8E4-4DAD-9A84-DBD2E245E3C3}" type="pres">
      <dgm:prSet presAssocID="{65C23C70-3906-4625-8D70-93C91969CE19}" presName="sibSpaceOne" presStyleCnt="0"/>
      <dgm:spPr/>
    </dgm:pt>
    <dgm:pt modelId="{945927DD-43C9-4D78-BEF7-F950A3CD93F3}" type="pres">
      <dgm:prSet presAssocID="{ED9BD4A1-FC51-4574-BA37-57C2C168B1CE}" presName="vertOne" presStyleCnt="0"/>
      <dgm:spPr/>
    </dgm:pt>
    <dgm:pt modelId="{71B8CC6D-EDC7-4C5A-A9DD-38F54F4DBD34}" type="pres">
      <dgm:prSet presAssocID="{ED9BD4A1-FC51-4574-BA37-57C2C168B1CE}" presName="txOne" presStyleLbl="node0" presStyleIdx="3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5F5C8663-E305-4C3E-8ACA-CEDEF099E630}" type="pres">
      <dgm:prSet presAssocID="{ED9BD4A1-FC51-4574-BA37-57C2C168B1CE}" presName="horzOne" presStyleCnt="0"/>
      <dgm:spPr/>
    </dgm:pt>
  </dgm:ptLst>
  <dgm:cxnLst>
    <dgm:cxn modelId="{84143A45-C808-44B8-84A5-515B66D2680D}" type="presOf" srcId="{929E9688-BC1F-42DF-82E8-2D4DDA469B38}" destId="{97CAE9DE-D1D8-4D93-AE59-E665EB27803B}" srcOrd="0" destOrd="0" presId="urn:microsoft.com/office/officeart/2005/8/layout/hierarchy4"/>
    <dgm:cxn modelId="{32F138A1-C41A-4513-8F2B-3A0DCBEE9675}" type="presOf" srcId="{ED9BD4A1-FC51-4574-BA37-57C2C168B1CE}" destId="{71B8CC6D-EDC7-4C5A-A9DD-38F54F4DBD34}" srcOrd="0" destOrd="0" presId="urn:microsoft.com/office/officeart/2005/8/layout/hierarchy4"/>
    <dgm:cxn modelId="{98F7E1D8-16E8-422D-94AC-7277ED2AD783}" type="presOf" srcId="{1232B41D-2241-4368-8802-0D01D589501A}" destId="{8393A394-6267-4DC4-A687-3B68FE6884C4}" srcOrd="0" destOrd="0" presId="urn:microsoft.com/office/officeart/2005/8/layout/hierarchy4"/>
    <dgm:cxn modelId="{CFDAB432-6FD3-4636-B089-0BEC36B7399D}" srcId="{929E9688-BC1F-42DF-82E8-2D4DDA469B38}" destId="{B8644B51-5C6C-4914-AAA8-DAFF842DF459}" srcOrd="0" destOrd="0" parTransId="{52BD08A4-71F8-4442-9CD9-A830B43A858A}" sibTransId="{191999A0-2473-4B42-8FE5-F5F2797B1076}"/>
    <dgm:cxn modelId="{8126F00F-4A49-482A-AA44-D3B7D4A0B83D}" srcId="{929E9688-BC1F-42DF-82E8-2D4DDA469B38}" destId="{8E8DFD73-3066-47B2-84F7-1A051EEB5FE4}" srcOrd="2" destOrd="0" parTransId="{A4746647-9FC2-4416-A138-C479DD532FDE}" sibTransId="{65C23C70-3906-4625-8D70-93C91969CE19}"/>
    <dgm:cxn modelId="{99621F46-5348-4F11-9116-9E9716901479}" type="presOf" srcId="{B8644B51-5C6C-4914-AAA8-DAFF842DF459}" destId="{DEBD73C8-AB09-4761-8EE3-84DB483D86D7}" srcOrd="0" destOrd="0" presId="urn:microsoft.com/office/officeart/2005/8/layout/hierarchy4"/>
    <dgm:cxn modelId="{50826769-3F69-42DF-A1E7-95594F00E071}" srcId="{929E9688-BC1F-42DF-82E8-2D4DDA469B38}" destId="{ED9BD4A1-FC51-4574-BA37-57C2C168B1CE}" srcOrd="3" destOrd="0" parTransId="{D4DE2AA9-29CA-4F8A-B9A5-3059A6F5539F}" sibTransId="{70113CF5-6CF0-4A36-99B4-D731C0E4C676}"/>
    <dgm:cxn modelId="{DDC74197-6B35-42F4-989F-C12E43281A27}" srcId="{929E9688-BC1F-42DF-82E8-2D4DDA469B38}" destId="{1232B41D-2241-4368-8802-0D01D589501A}" srcOrd="1" destOrd="0" parTransId="{20FEC167-9BC0-427C-8631-30D6CF4EA6BC}" sibTransId="{626C72C2-1EB6-4D70-B1BB-F933DC99DCD7}"/>
    <dgm:cxn modelId="{4958C063-7E52-4D01-8487-99FFD61CEB89}" type="presOf" srcId="{8E8DFD73-3066-47B2-84F7-1A051EEB5FE4}" destId="{A8155D8A-BEEE-4D1B-9D9F-49C8D9DEB9E8}" srcOrd="0" destOrd="0" presId="urn:microsoft.com/office/officeart/2005/8/layout/hierarchy4"/>
    <dgm:cxn modelId="{E643051E-5F1B-4D73-B53D-2076A9DBBA86}" type="presParOf" srcId="{97CAE9DE-D1D8-4D93-AE59-E665EB27803B}" destId="{7DE1F093-BD4D-424A-9CB6-3F37706A1999}" srcOrd="0" destOrd="0" presId="urn:microsoft.com/office/officeart/2005/8/layout/hierarchy4"/>
    <dgm:cxn modelId="{65E82398-87A9-4F7B-A4BD-59F018F15453}" type="presParOf" srcId="{7DE1F093-BD4D-424A-9CB6-3F37706A1999}" destId="{DEBD73C8-AB09-4761-8EE3-84DB483D86D7}" srcOrd="0" destOrd="0" presId="urn:microsoft.com/office/officeart/2005/8/layout/hierarchy4"/>
    <dgm:cxn modelId="{8F3E2F5D-5F56-4AFD-94FA-3E77F3CF566C}" type="presParOf" srcId="{7DE1F093-BD4D-424A-9CB6-3F37706A1999}" destId="{C38D68B7-E215-4FDA-94E7-BFC4CC13B7D5}" srcOrd="1" destOrd="0" presId="urn:microsoft.com/office/officeart/2005/8/layout/hierarchy4"/>
    <dgm:cxn modelId="{B2D505E6-505A-4E6E-83AE-5B91CFE9CC27}" type="presParOf" srcId="{97CAE9DE-D1D8-4D93-AE59-E665EB27803B}" destId="{5D8D5BDF-E8EF-4DBB-B787-76FC01674B77}" srcOrd="1" destOrd="0" presId="urn:microsoft.com/office/officeart/2005/8/layout/hierarchy4"/>
    <dgm:cxn modelId="{D605AA16-EDAE-49A8-819A-F86E361FEEC2}" type="presParOf" srcId="{97CAE9DE-D1D8-4D93-AE59-E665EB27803B}" destId="{24532222-7409-440C-9F95-D7BA60002998}" srcOrd="2" destOrd="0" presId="urn:microsoft.com/office/officeart/2005/8/layout/hierarchy4"/>
    <dgm:cxn modelId="{B4B44884-7235-4AB1-9849-086AF15A3F49}" type="presParOf" srcId="{24532222-7409-440C-9F95-D7BA60002998}" destId="{8393A394-6267-4DC4-A687-3B68FE6884C4}" srcOrd="0" destOrd="0" presId="urn:microsoft.com/office/officeart/2005/8/layout/hierarchy4"/>
    <dgm:cxn modelId="{99358E2F-2A48-4F33-94B5-575415E0AB3E}" type="presParOf" srcId="{24532222-7409-440C-9F95-D7BA60002998}" destId="{A15BEDE4-CB6F-4B75-9B1D-61F050B1FC1D}" srcOrd="1" destOrd="0" presId="urn:microsoft.com/office/officeart/2005/8/layout/hierarchy4"/>
    <dgm:cxn modelId="{3BB9EA29-4F6D-404C-9517-61F3BF057B22}" type="presParOf" srcId="{97CAE9DE-D1D8-4D93-AE59-E665EB27803B}" destId="{A525A302-A92C-4624-B493-9145A7CC1A8C}" srcOrd="3" destOrd="0" presId="urn:microsoft.com/office/officeart/2005/8/layout/hierarchy4"/>
    <dgm:cxn modelId="{16257A15-A404-49E0-BB54-04AA02A01462}" type="presParOf" srcId="{97CAE9DE-D1D8-4D93-AE59-E665EB27803B}" destId="{4CFD5C84-E3F4-4FF4-AAE6-73EBCD4E8226}" srcOrd="4" destOrd="0" presId="urn:microsoft.com/office/officeart/2005/8/layout/hierarchy4"/>
    <dgm:cxn modelId="{E3A8FDD3-DF08-4BF6-AA79-E48A81325504}" type="presParOf" srcId="{4CFD5C84-E3F4-4FF4-AAE6-73EBCD4E8226}" destId="{A8155D8A-BEEE-4D1B-9D9F-49C8D9DEB9E8}" srcOrd="0" destOrd="0" presId="urn:microsoft.com/office/officeart/2005/8/layout/hierarchy4"/>
    <dgm:cxn modelId="{2E6D238C-6025-412F-832C-697DD3326A93}" type="presParOf" srcId="{4CFD5C84-E3F4-4FF4-AAE6-73EBCD4E8226}" destId="{54E88C0F-F015-4C89-93B4-81E2F12441FD}" srcOrd="1" destOrd="0" presId="urn:microsoft.com/office/officeart/2005/8/layout/hierarchy4"/>
    <dgm:cxn modelId="{52B172AB-BB02-4242-9870-3FE639D130E0}" type="presParOf" srcId="{97CAE9DE-D1D8-4D93-AE59-E665EB27803B}" destId="{05073C28-D8E4-4DAD-9A84-DBD2E245E3C3}" srcOrd="5" destOrd="0" presId="urn:microsoft.com/office/officeart/2005/8/layout/hierarchy4"/>
    <dgm:cxn modelId="{C6E1A1ED-19AA-4991-9088-5537919D033C}" type="presParOf" srcId="{97CAE9DE-D1D8-4D93-AE59-E665EB27803B}" destId="{945927DD-43C9-4D78-BEF7-F950A3CD93F3}" srcOrd="6" destOrd="0" presId="urn:microsoft.com/office/officeart/2005/8/layout/hierarchy4"/>
    <dgm:cxn modelId="{F824208B-30DD-40E6-A3D5-05E6A1ED5018}" type="presParOf" srcId="{945927DD-43C9-4D78-BEF7-F950A3CD93F3}" destId="{71B8CC6D-EDC7-4C5A-A9DD-38F54F4DBD34}" srcOrd="0" destOrd="0" presId="urn:microsoft.com/office/officeart/2005/8/layout/hierarchy4"/>
    <dgm:cxn modelId="{2CFB2EAE-B732-4486-894B-E82444F50A75}" type="presParOf" srcId="{945927DD-43C9-4D78-BEF7-F950A3CD93F3}" destId="{5F5C8663-E305-4C3E-8ACA-CEDEF099E630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F64E706-0F5D-4765-AE47-BEAE2427C134}" type="doc">
      <dgm:prSet loTypeId="urn:microsoft.com/office/officeart/2005/8/layout/chart3" loCatId="relationship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EE0A785F-EC7B-43AF-BD38-180E2D899102}">
      <dgm:prSet/>
      <dgm:spPr/>
      <dgm:t>
        <a:bodyPr/>
        <a:lstStyle/>
        <a:p>
          <a:pPr rtl="0"/>
          <a:r>
            <a:rPr lang="en-GB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Inadequate clinical decision-making. </a:t>
          </a:r>
          <a:endParaRPr lang="en-US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654AE4D3-8A0C-461F-A64D-6D2CFD8DEE95}" type="parTrans" cxnId="{E22631C5-CA87-421A-90BD-AB7C508D3399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AB53A297-0B02-4F8E-9711-ADB81F68C3EA}" type="sibTrans" cxnId="{E22631C5-CA87-421A-90BD-AB7C508D3399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C6700BB7-1DB2-41A3-B091-DE154DCF2506}">
      <dgm:prSet/>
      <dgm:spPr/>
      <dgm:t>
        <a:bodyPr/>
        <a:lstStyle/>
        <a:p>
          <a:pPr rtl="0"/>
          <a:r>
            <a:rPr lang="en-GB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Lack of monitoring the distress of the fetus.</a:t>
          </a:r>
          <a:endParaRPr lang="en-US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14DFBFB-4F4C-41D6-BB44-F0D4C674FAC8}" type="parTrans" cxnId="{996FBB9E-ADC4-4025-907C-2E6FF57D0F43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466AF3F7-C09C-4738-A6E1-6AD85C522083}" type="sibTrans" cxnId="{996FBB9E-ADC4-4025-907C-2E6FF57D0F43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F065229-1850-4A27-8417-E2A2DDA2DB9E}">
      <dgm:prSet custT="1"/>
      <dgm:spPr/>
      <dgm:t>
        <a:bodyPr/>
        <a:lstStyle/>
        <a:p>
          <a:pPr rtl="0"/>
          <a:r>
            <a:rPr lang="en-GB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Delays in escalation of care</a:t>
          </a:r>
          <a:r>
            <a:rPr lang="en-US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(Pankhurst and Coulter, 2017).</a:t>
          </a:r>
          <a:endParaRPr lang="en-US" sz="18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E6B4F1EE-123C-4880-8961-B5CC78F4AB6D}" type="parTrans" cxnId="{2941FBF3-575D-4E0A-A6A6-0DCBD2DA596F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ECAA2431-A142-4187-83D7-67A5C0AAD5AE}" type="sibTrans" cxnId="{2941FBF3-575D-4E0A-A6A6-0DCBD2DA596F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9A09DD33-A754-4A20-B6A1-8DECA6F80289}">
      <dgm:prSet custT="1"/>
      <dgm:spPr/>
      <dgm:t>
        <a:bodyPr/>
        <a:lstStyle/>
        <a:p>
          <a:pPr rtl="0"/>
          <a:r>
            <a:rPr lang="en-GB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Lack of compassionate care</a:t>
          </a:r>
          <a:r>
            <a:rPr lang="en-US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(Kelly and Donnelly, 2023).</a:t>
          </a:r>
          <a:endParaRPr lang="en-US" sz="18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10F7BC29-7835-4D36-AB45-83B819BEB361}" type="parTrans" cxnId="{8583F9A4-27F0-4AEE-805E-B1D813B02050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36D2A894-B6E0-40A9-9AF5-907BE9ACF232}" type="sibTrans" cxnId="{8583F9A4-27F0-4AEE-805E-B1D813B02050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43331C7D-D0A6-4E70-98D9-F993394F6E7A}">
      <dgm:prSet/>
      <dgm:spPr/>
      <dgm:t>
        <a:bodyPr/>
        <a:lstStyle/>
        <a:p>
          <a:pPr rtl="0"/>
          <a:r>
            <a:rPr lang="en-GB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Recurring avoidable accidents.</a:t>
          </a:r>
          <a:endParaRPr lang="en-US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67F7D6E7-A3E0-4AAD-958E-A38F8E2B5CC9}" type="parTrans" cxnId="{2AEBECCB-B8C9-45FE-A216-08431CA7479B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3A73F8D-E4A9-40D0-A943-BDDB8FD21830}" type="sibTrans" cxnId="{2AEBECCB-B8C9-45FE-A216-08431CA7479B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7A8C0053-65E8-4602-90C0-33C5FEEBBA84}" type="pres">
      <dgm:prSet presAssocID="{7F64E706-0F5D-4765-AE47-BEAE2427C134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AECF604-49A3-4C11-BF49-295972A7954F}" type="pres">
      <dgm:prSet presAssocID="{7F64E706-0F5D-4765-AE47-BEAE2427C134}" presName="wedge1" presStyleLbl="node1" presStyleIdx="0" presStyleCnt="5"/>
      <dgm:spPr/>
      <dgm:t>
        <a:bodyPr/>
        <a:lstStyle/>
        <a:p>
          <a:endParaRPr lang="en-GB"/>
        </a:p>
      </dgm:t>
    </dgm:pt>
    <dgm:pt modelId="{DFE99B45-4DF5-4A7A-B715-69EA9805185D}" type="pres">
      <dgm:prSet presAssocID="{7F64E706-0F5D-4765-AE47-BEAE2427C134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2553E9F-09B5-471A-9ADD-42F73F191264}" type="pres">
      <dgm:prSet presAssocID="{7F64E706-0F5D-4765-AE47-BEAE2427C134}" presName="wedge2" presStyleLbl="node1" presStyleIdx="1" presStyleCnt="5"/>
      <dgm:spPr/>
      <dgm:t>
        <a:bodyPr/>
        <a:lstStyle/>
        <a:p>
          <a:endParaRPr lang="en-GB"/>
        </a:p>
      </dgm:t>
    </dgm:pt>
    <dgm:pt modelId="{D08D2CA3-C62C-4C78-A23A-9883D25DD566}" type="pres">
      <dgm:prSet presAssocID="{7F64E706-0F5D-4765-AE47-BEAE2427C134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AC8813D-B21F-4E67-BF01-6C0627DA4399}" type="pres">
      <dgm:prSet presAssocID="{7F64E706-0F5D-4765-AE47-BEAE2427C134}" presName="wedge3" presStyleLbl="node1" presStyleIdx="2" presStyleCnt="5" custScaleX="117848"/>
      <dgm:spPr/>
      <dgm:t>
        <a:bodyPr/>
        <a:lstStyle/>
        <a:p>
          <a:endParaRPr lang="en-GB"/>
        </a:p>
      </dgm:t>
    </dgm:pt>
    <dgm:pt modelId="{28C5B369-2938-4D43-AAC0-7B6B7A463196}" type="pres">
      <dgm:prSet presAssocID="{7F64E706-0F5D-4765-AE47-BEAE2427C134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774627D-E3F0-49B5-B69E-D9D60B1BB548}" type="pres">
      <dgm:prSet presAssocID="{7F64E706-0F5D-4765-AE47-BEAE2427C134}" presName="wedge4" presStyleLbl="node1" presStyleIdx="3" presStyleCnt="5"/>
      <dgm:spPr/>
      <dgm:t>
        <a:bodyPr/>
        <a:lstStyle/>
        <a:p>
          <a:endParaRPr lang="en-GB"/>
        </a:p>
      </dgm:t>
    </dgm:pt>
    <dgm:pt modelId="{165882C4-11C2-4B0B-A2E7-5FC0209D692C}" type="pres">
      <dgm:prSet presAssocID="{7F64E706-0F5D-4765-AE47-BEAE2427C134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DBED2D0-9EE3-445F-9EF3-06A76E5B81B1}" type="pres">
      <dgm:prSet presAssocID="{7F64E706-0F5D-4765-AE47-BEAE2427C134}" presName="wedge5" presStyleLbl="node1" presStyleIdx="4" presStyleCnt="5"/>
      <dgm:spPr/>
      <dgm:t>
        <a:bodyPr/>
        <a:lstStyle/>
        <a:p>
          <a:endParaRPr lang="en-GB"/>
        </a:p>
      </dgm:t>
    </dgm:pt>
    <dgm:pt modelId="{40B441AE-643A-4D87-9CB5-C06BCBE81D9F}" type="pres">
      <dgm:prSet presAssocID="{7F64E706-0F5D-4765-AE47-BEAE2427C134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BBABDE9-ABBD-4F7C-86D5-F33D85AACE23}" type="presOf" srcId="{9A09DD33-A754-4A20-B6A1-8DECA6F80289}" destId="{3774627D-E3F0-49B5-B69E-D9D60B1BB548}" srcOrd="0" destOrd="0" presId="urn:microsoft.com/office/officeart/2005/8/layout/chart3"/>
    <dgm:cxn modelId="{38BF01A4-8E4C-4A3A-8EEB-3E7B51830DDC}" type="presOf" srcId="{43331C7D-D0A6-4E70-98D9-F993394F6E7A}" destId="{FDBED2D0-9EE3-445F-9EF3-06A76E5B81B1}" srcOrd="0" destOrd="0" presId="urn:microsoft.com/office/officeart/2005/8/layout/chart3"/>
    <dgm:cxn modelId="{59E5D309-24A9-4E18-A793-EFF5FCCD4835}" type="presOf" srcId="{C6700BB7-1DB2-41A3-B091-DE154DCF2506}" destId="{D08D2CA3-C62C-4C78-A23A-9883D25DD566}" srcOrd="1" destOrd="0" presId="urn:microsoft.com/office/officeart/2005/8/layout/chart3"/>
    <dgm:cxn modelId="{A4CE6866-D0BC-46F9-BEEE-BD6D5F3B8512}" type="presOf" srcId="{43331C7D-D0A6-4E70-98D9-F993394F6E7A}" destId="{40B441AE-643A-4D87-9CB5-C06BCBE81D9F}" srcOrd="1" destOrd="0" presId="urn:microsoft.com/office/officeart/2005/8/layout/chart3"/>
    <dgm:cxn modelId="{76E872D5-935D-417B-888E-1C2713C06912}" type="presOf" srcId="{0F065229-1850-4A27-8417-E2A2DDA2DB9E}" destId="{28C5B369-2938-4D43-AAC0-7B6B7A463196}" srcOrd="1" destOrd="0" presId="urn:microsoft.com/office/officeart/2005/8/layout/chart3"/>
    <dgm:cxn modelId="{17EDC4C7-ED80-4E84-8C79-BC67F251F0E2}" type="presOf" srcId="{7F64E706-0F5D-4765-AE47-BEAE2427C134}" destId="{7A8C0053-65E8-4602-90C0-33C5FEEBBA84}" srcOrd="0" destOrd="0" presId="urn:microsoft.com/office/officeart/2005/8/layout/chart3"/>
    <dgm:cxn modelId="{2941FBF3-575D-4E0A-A6A6-0DCBD2DA596F}" srcId="{7F64E706-0F5D-4765-AE47-BEAE2427C134}" destId="{0F065229-1850-4A27-8417-E2A2DDA2DB9E}" srcOrd="2" destOrd="0" parTransId="{E6B4F1EE-123C-4880-8961-B5CC78F4AB6D}" sibTransId="{ECAA2431-A142-4187-83D7-67A5C0AAD5AE}"/>
    <dgm:cxn modelId="{F3A319F7-149E-4FFA-B714-532D5DF0ACFF}" type="presOf" srcId="{C6700BB7-1DB2-41A3-B091-DE154DCF2506}" destId="{52553E9F-09B5-471A-9ADD-42F73F191264}" srcOrd="0" destOrd="0" presId="urn:microsoft.com/office/officeart/2005/8/layout/chart3"/>
    <dgm:cxn modelId="{690835FD-F9AC-4279-87AA-C0298BBC15EE}" type="presOf" srcId="{9A09DD33-A754-4A20-B6A1-8DECA6F80289}" destId="{165882C4-11C2-4B0B-A2E7-5FC0209D692C}" srcOrd="1" destOrd="0" presId="urn:microsoft.com/office/officeart/2005/8/layout/chart3"/>
    <dgm:cxn modelId="{8583F9A4-27F0-4AEE-805E-B1D813B02050}" srcId="{7F64E706-0F5D-4765-AE47-BEAE2427C134}" destId="{9A09DD33-A754-4A20-B6A1-8DECA6F80289}" srcOrd="3" destOrd="0" parTransId="{10F7BC29-7835-4D36-AB45-83B819BEB361}" sibTransId="{36D2A894-B6E0-40A9-9AF5-907BE9ACF232}"/>
    <dgm:cxn modelId="{2AEBECCB-B8C9-45FE-A216-08431CA7479B}" srcId="{7F64E706-0F5D-4765-AE47-BEAE2427C134}" destId="{43331C7D-D0A6-4E70-98D9-F993394F6E7A}" srcOrd="4" destOrd="0" parTransId="{67F7D6E7-A3E0-4AAD-958E-A38F8E2B5CC9}" sibTransId="{03A73F8D-E4A9-40D0-A943-BDDB8FD21830}"/>
    <dgm:cxn modelId="{E22631C5-CA87-421A-90BD-AB7C508D3399}" srcId="{7F64E706-0F5D-4765-AE47-BEAE2427C134}" destId="{EE0A785F-EC7B-43AF-BD38-180E2D899102}" srcOrd="0" destOrd="0" parTransId="{654AE4D3-8A0C-461F-A64D-6D2CFD8DEE95}" sibTransId="{AB53A297-0B02-4F8E-9711-ADB81F68C3EA}"/>
    <dgm:cxn modelId="{91B4527C-87F3-4530-9C63-C8FF6328FC79}" type="presOf" srcId="{0F065229-1850-4A27-8417-E2A2DDA2DB9E}" destId="{DAC8813D-B21F-4E67-BF01-6C0627DA4399}" srcOrd="0" destOrd="0" presId="urn:microsoft.com/office/officeart/2005/8/layout/chart3"/>
    <dgm:cxn modelId="{996FBB9E-ADC4-4025-907C-2E6FF57D0F43}" srcId="{7F64E706-0F5D-4765-AE47-BEAE2427C134}" destId="{C6700BB7-1DB2-41A3-B091-DE154DCF2506}" srcOrd="1" destOrd="0" parTransId="{514DFBFB-4F4C-41D6-BB44-F0D4C674FAC8}" sibTransId="{466AF3F7-C09C-4738-A6E1-6AD85C522083}"/>
    <dgm:cxn modelId="{57C3F7EA-D445-4597-8991-7E84D82CA6D3}" type="presOf" srcId="{EE0A785F-EC7B-43AF-BD38-180E2D899102}" destId="{3AECF604-49A3-4C11-BF49-295972A7954F}" srcOrd="0" destOrd="0" presId="urn:microsoft.com/office/officeart/2005/8/layout/chart3"/>
    <dgm:cxn modelId="{D71902F5-84A1-4378-9E90-B1B1F2BE8384}" type="presOf" srcId="{EE0A785F-EC7B-43AF-BD38-180E2D899102}" destId="{DFE99B45-4DF5-4A7A-B715-69EA9805185D}" srcOrd="1" destOrd="0" presId="urn:microsoft.com/office/officeart/2005/8/layout/chart3"/>
    <dgm:cxn modelId="{B9C7F7AB-1C83-4073-A5E5-6FA83F40499E}" type="presParOf" srcId="{7A8C0053-65E8-4602-90C0-33C5FEEBBA84}" destId="{3AECF604-49A3-4C11-BF49-295972A7954F}" srcOrd="0" destOrd="0" presId="urn:microsoft.com/office/officeart/2005/8/layout/chart3"/>
    <dgm:cxn modelId="{3A5CF804-5054-4539-98F0-95454976B936}" type="presParOf" srcId="{7A8C0053-65E8-4602-90C0-33C5FEEBBA84}" destId="{DFE99B45-4DF5-4A7A-B715-69EA9805185D}" srcOrd="1" destOrd="0" presId="urn:microsoft.com/office/officeart/2005/8/layout/chart3"/>
    <dgm:cxn modelId="{BA4544DE-869F-4388-9545-CAA4B60DE949}" type="presParOf" srcId="{7A8C0053-65E8-4602-90C0-33C5FEEBBA84}" destId="{52553E9F-09B5-471A-9ADD-42F73F191264}" srcOrd="2" destOrd="0" presId="urn:microsoft.com/office/officeart/2005/8/layout/chart3"/>
    <dgm:cxn modelId="{C2E04AF9-1740-4A7D-A63D-D1D3A6120CF7}" type="presParOf" srcId="{7A8C0053-65E8-4602-90C0-33C5FEEBBA84}" destId="{D08D2CA3-C62C-4C78-A23A-9883D25DD566}" srcOrd="3" destOrd="0" presId="urn:microsoft.com/office/officeart/2005/8/layout/chart3"/>
    <dgm:cxn modelId="{D7535AB6-41DA-4905-AD3A-F2D610EE147F}" type="presParOf" srcId="{7A8C0053-65E8-4602-90C0-33C5FEEBBA84}" destId="{DAC8813D-B21F-4E67-BF01-6C0627DA4399}" srcOrd="4" destOrd="0" presId="urn:microsoft.com/office/officeart/2005/8/layout/chart3"/>
    <dgm:cxn modelId="{62689560-1FAC-434D-ABCE-DEBA83CB4AF5}" type="presParOf" srcId="{7A8C0053-65E8-4602-90C0-33C5FEEBBA84}" destId="{28C5B369-2938-4D43-AAC0-7B6B7A463196}" srcOrd="5" destOrd="0" presId="urn:microsoft.com/office/officeart/2005/8/layout/chart3"/>
    <dgm:cxn modelId="{8F986694-A52B-455D-9914-778A4A9ECDB0}" type="presParOf" srcId="{7A8C0053-65E8-4602-90C0-33C5FEEBBA84}" destId="{3774627D-E3F0-49B5-B69E-D9D60B1BB548}" srcOrd="6" destOrd="0" presId="urn:microsoft.com/office/officeart/2005/8/layout/chart3"/>
    <dgm:cxn modelId="{850C5493-217A-4BBE-AC66-BA21F5034A93}" type="presParOf" srcId="{7A8C0053-65E8-4602-90C0-33C5FEEBBA84}" destId="{165882C4-11C2-4B0B-A2E7-5FC0209D692C}" srcOrd="7" destOrd="0" presId="urn:microsoft.com/office/officeart/2005/8/layout/chart3"/>
    <dgm:cxn modelId="{27854463-3A97-429C-8C2B-5C1146F9F290}" type="presParOf" srcId="{7A8C0053-65E8-4602-90C0-33C5FEEBBA84}" destId="{FDBED2D0-9EE3-445F-9EF3-06A76E5B81B1}" srcOrd="8" destOrd="0" presId="urn:microsoft.com/office/officeart/2005/8/layout/chart3"/>
    <dgm:cxn modelId="{6B8BCBAD-0FD0-45CA-A5D8-3AB915CEF567}" type="presParOf" srcId="{7A8C0053-65E8-4602-90C0-33C5FEEBBA84}" destId="{40B441AE-643A-4D87-9CB5-C06BCBE81D9F}" srcOrd="9" destOrd="0" presId="urn:microsoft.com/office/officeart/2005/8/layout/chart3"/>
  </dgm:cxnLst>
  <dgm:bg>
    <a:solidFill>
      <a:schemeClr val="accent3">
        <a:lumMod val="5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796CB5B-689B-4BFB-890B-F891726D0A3C}" type="doc">
      <dgm:prSet loTypeId="urn:microsoft.com/office/officeart/2005/8/layout/vList5" loCatId="list" qsTypeId="urn:microsoft.com/office/officeart/2005/8/quickstyle/3d2" qsCatId="3D" csTypeId="urn:microsoft.com/office/officeart/2005/8/colors/accent1_5" csCatId="accent1" phldr="1"/>
      <dgm:spPr/>
      <dgm:t>
        <a:bodyPr/>
        <a:lstStyle/>
        <a:p>
          <a:endParaRPr lang="en-GB"/>
        </a:p>
      </dgm:t>
    </dgm:pt>
    <dgm:pt modelId="{46B8E011-71DD-4502-8B2D-C2E6216948FA}">
      <dgm:prSet custT="1"/>
      <dgm:spPr/>
      <dgm:t>
        <a:bodyPr/>
        <a:lstStyle/>
        <a:p>
          <a:pPr rtl="0"/>
          <a:r>
            <a:rPr lang="en-GB" sz="18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Latent failures:</a:t>
          </a:r>
          <a:endParaRPr lang="en-US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C22D1B6-1E73-4240-99D2-61A3B6DB42AB}" type="parTrans" cxnId="{B24085D3-509B-4FF1-BF56-7BFA9EF2CF8C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16F34EFC-CD00-4622-A9C0-F497CC7D5B42}" type="sibTrans" cxnId="{B24085D3-509B-4FF1-BF56-7BFA9EF2CF8C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933E702D-3C0F-4A79-93EB-4CF488A96949}">
      <dgm:prSet custT="1"/>
      <dgm:spPr/>
      <dgm:t>
        <a:bodyPr/>
        <a:lstStyle/>
        <a:p>
          <a:pPr rtl="0"/>
          <a:r>
            <a:rPr lang="en-GB" sz="18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Weak governance structures</a:t>
          </a:r>
          <a:endParaRPr lang="en-US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CEA917A-CFFC-47B6-85ED-14723BF38D17}" type="parTrans" cxnId="{D232EDBC-416A-44DC-B3D5-E5D5036DFAC1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B211CCA-5DFA-4988-BDAE-037EB556709F}" type="sibTrans" cxnId="{D232EDBC-416A-44DC-B3D5-E5D5036DFAC1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A2D18D21-1EC1-4617-A315-54D43929B5A4}">
      <dgm:prSet custT="1"/>
      <dgm:spPr/>
      <dgm:t>
        <a:bodyPr/>
        <a:lstStyle/>
        <a:p>
          <a:pPr rtl="0"/>
          <a:r>
            <a:rPr lang="en-GB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Inadequate staffing</a:t>
          </a:r>
          <a:r>
            <a:rPr lang="en-US" sz="1800" dirty="0" smtClean="0">
              <a:latin typeface="Arial" pitchFamily="34" charset="0"/>
              <a:cs typeface="Arial" pitchFamily="34" charset="0"/>
            </a:rPr>
            <a:t>(Shannon, 2025).</a:t>
          </a:r>
          <a:endParaRPr lang="en-US" sz="18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E7E1588-6DA1-4F16-A938-2D4D0B1FC4A7}" type="parTrans" cxnId="{40BE1234-C8D4-4A76-9681-3CF4207CDBB2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7865666C-D69D-4D70-A236-D390F3386B88}" type="sibTrans" cxnId="{40BE1234-C8D4-4A76-9681-3CF4207CDBB2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DFCF8B56-07FA-40CF-9CDC-16E0D61841D9}">
      <dgm:prSet custT="1"/>
      <dgm:spPr/>
      <dgm:t>
        <a:bodyPr/>
        <a:lstStyle/>
        <a:p>
          <a:pPr rtl="0"/>
          <a:r>
            <a:rPr lang="en-GB" sz="18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Active failures:</a:t>
          </a:r>
          <a:endParaRPr lang="en-US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E54E4B04-69D7-4F14-B636-B9D4F12E7F58}" type="parTrans" cxnId="{CF597C07-7042-4B6E-9821-ECDAEC8B5240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D003D9E-F728-4428-A32D-89F963BAE31D}" type="sibTrans" cxnId="{CF597C07-7042-4B6E-9821-ECDAEC8B5240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718D8DF8-092D-4394-A9FD-F11F3A3C3BE4}">
      <dgm:prSet custT="1"/>
      <dgm:spPr/>
      <dgm:t>
        <a:bodyPr/>
        <a:lstStyle/>
        <a:p>
          <a:pPr rtl="0"/>
          <a:r>
            <a:rPr lang="en-GB" sz="18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Clinical errors</a:t>
          </a:r>
          <a:endParaRPr lang="en-US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CA3ACF65-2C88-450B-9E1D-CC00D6AF3733}" type="parTrans" cxnId="{383DE008-4D61-4C82-B5B0-E459F3786777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2D7DAD9-3EC0-48DE-856B-F73D2CD86536}" type="sibTrans" cxnId="{383DE008-4D61-4C82-B5B0-E459F3786777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8EAFC07-3792-4C40-93D0-A868CBAC94FA}">
      <dgm:prSet custT="1"/>
      <dgm:spPr/>
      <dgm:t>
        <a:bodyPr/>
        <a:lstStyle/>
        <a:p>
          <a:pPr rtl="0"/>
          <a:r>
            <a:rPr lang="en-GB" sz="18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Poor judgement</a:t>
          </a:r>
          <a:endParaRPr lang="en-US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4A8ADEE-1601-4535-9825-A5B59AFA4A04}" type="parTrans" cxnId="{04213940-052A-4A29-91A9-697621B47DFA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E84D5AE-F238-46CC-A180-1C45763176BE}" type="sibTrans" cxnId="{04213940-052A-4A29-91A9-697621B47DFA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434812BD-AEFF-42F1-A095-7712D99F0E88}">
      <dgm:prSet custT="1"/>
      <dgm:spPr/>
      <dgm:t>
        <a:bodyPr/>
        <a:lstStyle/>
        <a:p>
          <a:pPr rtl="0"/>
          <a:r>
            <a:rPr lang="en-GB" sz="18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Holes congruent → repetitive patient injury.</a:t>
          </a:r>
          <a:endParaRPr lang="en-US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DD1CC2A2-BA92-4546-9F17-C081B7412F2F}" type="parTrans" cxnId="{B6B8A91D-999B-49B9-BF7B-C0AE6E1FBE95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AC08DC4-012E-4FF2-83C1-ECA4ED2AAF00}" type="sibTrans" cxnId="{B6B8A91D-999B-49B9-BF7B-C0AE6E1FBE95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F7752FAB-2490-409A-9162-5B77D1E9D886}" type="pres">
      <dgm:prSet presAssocID="{1796CB5B-689B-4BFB-890B-F891726D0A3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CA8F025-AA8E-482D-9C20-B14C693EBEC5}" type="pres">
      <dgm:prSet presAssocID="{46B8E011-71DD-4502-8B2D-C2E6216948FA}" presName="linNode" presStyleCnt="0"/>
      <dgm:spPr/>
    </dgm:pt>
    <dgm:pt modelId="{7F1A096A-E1C7-43FE-ADB6-ECAA88A1DC8B}" type="pres">
      <dgm:prSet presAssocID="{46B8E011-71DD-4502-8B2D-C2E6216948FA}" presName="parentText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DC12BE1-1A03-44C2-B3CF-09E81EC67D64}" type="pres">
      <dgm:prSet presAssocID="{46B8E011-71DD-4502-8B2D-C2E6216948FA}" presName="descendantText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479B45-C97D-4568-B527-F63E08A1E5B7}" type="pres">
      <dgm:prSet presAssocID="{16F34EFC-CD00-4622-A9C0-F497CC7D5B42}" presName="sp" presStyleCnt="0"/>
      <dgm:spPr/>
    </dgm:pt>
    <dgm:pt modelId="{7DA61B63-2538-4BED-85BA-3DA6004A3D50}" type="pres">
      <dgm:prSet presAssocID="{DFCF8B56-07FA-40CF-9CDC-16E0D61841D9}" presName="linNode" presStyleCnt="0"/>
      <dgm:spPr/>
    </dgm:pt>
    <dgm:pt modelId="{7B0B3141-8202-4E13-A162-C5D5B71E0407}" type="pres">
      <dgm:prSet presAssocID="{DFCF8B56-07FA-40CF-9CDC-16E0D61841D9}" presName="parentText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0C813A4-588E-43AB-BEC4-D680B5A2AE6F}" type="pres">
      <dgm:prSet presAssocID="{DFCF8B56-07FA-40CF-9CDC-16E0D61841D9}" presName="descendantText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83DE008-4D61-4C82-B5B0-E459F3786777}" srcId="{DFCF8B56-07FA-40CF-9CDC-16E0D61841D9}" destId="{718D8DF8-092D-4394-A9FD-F11F3A3C3BE4}" srcOrd="0" destOrd="0" parTransId="{CA3ACF65-2C88-450B-9E1D-CC00D6AF3733}" sibTransId="{52D7DAD9-3EC0-48DE-856B-F73D2CD86536}"/>
    <dgm:cxn modelId="{B6B8A91D-999B-49B9-BF7B-C0AE6E1FBE95}" srcId="{DFCF8B56-07FA-40CF-9CDC-16E0D61841D9}" destId="{434812BD-AEFF-42F1-A095-7712D99F0E88}" srcOrd="2" destOrd="0" parTransId="{DD1CC2A2-BA92-4546-9F17-C081B7412F2F}" sibTransId="{2AC08DC4-012E-4FF2-83C1-ECA4ED2AAF00}"/>
    <dgm:cxn modelId="{40BE1234-C8D4-4A76-9681-3CF4207CDBB2}" srcId="{46B8E011-71DD-4502-8B2D-C2E6216948FA}" destId="{A2D18D21-1EC1-4617-A315-54D43929B5A4}" srcOrd="1" destOrd="0" parTransId="{2E7E1588-6DA1-4F16-A938-2D4D0B1FC4A7}" sibTransId="{7865666C-D69D-4D70-A236-D390F3386B88}"/>
    <dgm:cxn modelId="{4EF3858C-1589-4A56-9767-1E576D2A032B}" type="presOf" srcId="{434812BD-AEFF-42F1-A095-7712D99F0E88}" destId="{70C813A4-588E-43AB-BEC4-D680B5A2AE6F}" srcOrd="0" destOrd="2" presId="urn:microsoft.com/office/officeart/2005/8/layout/vList5"/>
    <dgm:cxn modelId="{04213940-052A-4A29-91A9-697621B47DFA}" srcId="{DFCF8B56-07FA-40CF-9CDC-16E0D61841D9}" destId="{88EAFC07-3792-4C40-93D0-A868CBAC94FA}" srcOrd="1" destOrd="0" parTransId="{04A8ADEE-1601-4535-9825-A5B59AFA4A04}" sibTransId="{2E84D5AE-F238-46CC-A180-1C45763176BE}"/>
    <dgm:cxn modelId="{CF597C07-7042-4B6E-9821-ECDAEC8B5240}" srcId="{1796CB5B-689B-4BFB-890B-F891726D0A3C}" destId="{DFCF8B56-07FA-40CF-9CDC-16E0D61841D9}" srcOrd="1" destOrd="0" parTransId="{E54E4B04-69D7-4F14-B636-B9D4F12E7F58}" sibTransId="{2D003D9E-F728-4428-A32D-89F963BAE31D}"/>
    <dgm:cxn modelId="{B7ED2028-E9AA-43AD-9178-BC3FB48CEC8F}" type="presOf" srcId="{1796CB5B-689B-4BFB-890B-F891726D0A3C}" destId="{F7752FAB-2490-409A-9162-5B77D1E9D886}" srcOrd="0" destOrd="0" presId="urn:microsoft.com/office/officeart/2005/8/layout/vList5"/>
    <dgm:cxn modelId="{704281B4-685E-494D-9460-B8BEA3EF4C97}" type="presOf" srcId="{88EAFC07-3792-4C40-93D0-A868CBAC94FA}" destId="{70C813A4-588E-43AB-BEC4-D680B5A2AE6F}" srcOrd="0" destOrd="1" presId="urn:microsoft.com/office/officeart/2005/8/layout/vList5"/>
    <dgm:cxn modelId="{AB7A00AB-57F8-4F0D-8DE5-D802E81EC91A}" type="presOf" srcId="{DFCF8B56-07FA-40CF-9CDC-16E0D61841D9}" destId="{7B0B3141-8202-4E13-A162-C5D5B71E0407}" srcOrd="0" destOrd="0" presId="urn:microsoft.com/office/officeart/2005/8/layout/vList5"/>
    <dgm:cxn modelId="{B24085D3-509B-4FF1-BF56-7BFA9EF2CF8C}" srcId="{1796CB5B-689B-4BFB-890B-F891726D0A3C}" destId="{46B8E011-71DD-4502-8B2D-C2E6216948FA}" srcOrd="0" destOrd="0" parTransId="{2C22D1B6-1E73-4240-99D2-61A3B6DB42AB}" sibTransId="{16F34EFC-CD00-4622-A9C0-F497CC7D5B42}"/>
    <dgm:cxn modelId="{956406E5-1068-4689-B494-32F9012BB777}" type="presOf" srcId="{933E702D-3C0F-4A79-93EB-4CF488A96949}" destId="{EDC12BE1-1A03-44C2-B3CF-09E81EC67D64}" srcOrd="0" destOrd="0" presId="urn:microsoft.com/office/officeart/2005/8/layout/vList5"/>
    <dgm:cxn modelId="{6DA31D05-9953-430B-9F67-85C9AE6E87C0}" type="presOf" srcId="{46B8E011-71DD-4502-8B2D-C2E6216948FA}" destId="{7F1A096A-E1C7-43FE-ADB6-ECAA88A1DC8B}" srcOrd="0" destOrd="0" presId="urn:microsoft.com/office/officeart/2005/8/layout/vList5"/>
    <dgm:cxn modelId="{EBC40D51-9578-4142-B2A4-1B8BE0742C72}" type="presOf" srcId="{718D8DF8-092D-4394-A9FD-F11F3A3C3BE4}" destId="{70C813A4-588E-43AB-BEC4-D680B5A2AE6F}" srcOrd="0" destOrd="0" presId="urn:microsoft.com/office/officeart/2005/8/layout/vList5"/>
    <dgm:cxn modelId="{F9BB131F-740C-4B68-AD20-33D07735C708}" type="presOf" srcId="{A2D18D21-1EC1-4617-A315-54D43929B5A4}" destId="{EDC12BE1-1A03-44C2-B3CF-09E81EC67D64}" srcOrd="0" destOrd="1" presId="urn:microsoft.com/office/officeart/2005/8/layout/vList5"/>
    <dgm:cxn modelId="{D232EDBC-416A-44DC-B3D5-E5D5036DFAC1}" srcId="{46B8E011-71DD-4502-8B2D-C2E6216948FA}" destId="{933E702D-3C0F-4A79-93EB-4CF488A96949}" srcOrd="0" destOrd="0" parTransId="{0CEA917A-CFFC-47B6-85ED-14723BF38D17}" sibTransId="{0B211CCA-5DFA-4988-BDAE-037EB556709F}"/>
    <dgm:cxn modelId="{61605139-F4A0-46F6-BF7E-92A939DDABBB}" type="presParOf" srcId="{F7752FAB-2490-409A-9162-5B77D1E9D886}" destId="{BCA8F025-AA8E-482D-9C20-B14C693EBEC5}" srcOrd="0" destOrd="0" presId="urn:microsoft.com/office/officeart/2005/8/layout/vList5"/>
    <dgm:cxn modelId="{DCEF112E-4AC4-4E77-B480-2EB46D6B7064}" type="presParOf" srcId="{BCA8F025-AA8E-482D-9C20-B14C693EBEC5}" destId="{7F1A096A-E1C7-43FE-ADB6-ECAA88A1DC8B}" srcOrd="0" destOrd="0" presId="urn:microsoft.com/office/officeart/2005/8/layout/vList5"/>
    <dgm:cxn modelId="{D502663F-5816-43D7-BB66-D89FFD95F285}" type="presParOf" srcId="{BCA8F025-AA8E-482D-9C20-B14C693EBEC5}" destId="{EDC12BE1-1A03-44C2-B3CF-09E81EC67D64}" srcOrd="1" destOrd="0" presId="urn:microsoft.com/office/officeart/2005/8/layout/vList5"/>
    <dgm:cxn modelId="{59B0B555-9B50-4F5C-8E1F-FD8DA4E1001A}" type="presParOf" srcId="{F7752FAB-2490-409A-9162-5B77D1E9D886}" destId="{BC479B45-C97D-4568-B527-F63E08A1E5B7}" srcOrd="1" destOrd="0" presId="urn:microsoft.com/office/officeart/2005/8/layout/vList5"/>
    <dgm:cxn modelId="{D6FCA4C4-EAE5-4BDA-875F-A69ECD9BB66A}" type="presParOf" srcId="{F7752FAB-2490-409A-9162-5B77D1E9D886}" destId="{7DA61B63-2538-4BED-85BA-3DA6004A3D50}" srcOrd="2" destOrd="0" presId="urn:microsoft.com/office/officeart/2005/8/layout/vList5"/>
    <dgm:cxn modelId="{49E74BCC-6B72-4489-AC45-5FD8C702B2CC}" type="presParOf" srcId="{7DA61B63-2538-4BED-85BA-3DA6004A3D50}" destId="{7B0B3141-8202-4E13-A162-C5D5B71E0407}" srcOrd="0" destOrd="0" presId="urn:microsoft.com/office/officeart/2005/8/layout/vList5"/>
    <dgm:cxn modelId="{6C8C4A7F-B6B9-4E7E-A431-01778819FBD3}" type="presParOf" srcId="{7DA61B63-2538-4BED-85BA-3DA6004A3D50}" destId="{70C813A4-588E-43AB-BEC4-D680B5A2AE6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5DF8D31-3745-476E-B841-FA6FAFBA650C}" type="doc">
      <dgm:prSet loTypeId="urn:microsoft.com/office/officeart/2005/8/layout/venn3" loCatId="relationship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56C09CBA-90AE-43C8-ABC9-7721558F25C5}">
      <dgm:prSet custT="1"/>
      <dgm:spPr/>
      <dgm:t>
        <a:bodyPr/>
        <a:lstStyle/>
        <a:p>
          <a:pPr rtl="0"/>
          <a:r>
            <a:rPr lang="en-GB" sz="1600" dirty="0" smtClean="0">
              <a:latin typeface="Arial" pitchFamily="34" charset="0"/>
              <a:cs typeface="Arial" pitchFamily="34" charset="0"/>
            </a:rPr>
            <a:t>Weak leadership and responsibility</a:t>
          </a:r>
          <a:r>
            <a:rPr lang="nl-NL" sz="1600" dirty="0" smtClean="0">
              <a:latin typeface="Arial" pitchFamily="34" charset="0"/>
              <a:cs typeface="Arial" pitchFamily="34" charset="0"/>
            </a:rPr>
            <a:t>(Wije Wiweka et al., 2015)</a:t>
          </a:r>
          <a:r>
            <a:rPr lang="en-GB" sz="1600" dirty="0" smtClean="0">
              <a:latin typeface="Arial" pitchFamily="34" charset="0"/>
              <a:cs typeface="Arial" pitchFamily="34" charset="0"/>
            </a:rPr>
            <a:t>.</a:t>
          </a:r>
          <a:endParaRPr lang="en-US" sz="1600" dirty="0">
            <a:latin typeface="Arial" pitchFamily="34" charset="0"/>
            <a:cs typeface="Arial" pitchFamily="34" charset="0"/>
          </a:endParaRPr>
        </a:p>
      </dgm:t>
    </dgm:pt>
    <dgm:pt modelId="{D4BD8ACE-4427-47EA-9E1B-FC8AE96307A7}" type="parTrans" cxnId="{4A784B76-B70B-46CB-BD16-955A71AE794B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86389C94-E3EE-4D60-8F19-FBB787AACAD7}" type="sibTrans" cxnId="{4A784B76-B70B-46CB-BD16-955A71AE794B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EF602D1D-E3CB-4B18-B32E-F23C5323B983}">
      <dgm:prSet custT="1"/>
      <dgm:spPr/>
      <dgm:t>
        <a:bodyPr/>
        <a:lstStyle/>
        <a:p>
          <a:pPr rtl="0"/>
          <a:r>
            <a:rPr lang="en-GB" sz="1600" dirty="0" smtClean="0">
              <a:latin typeface="Arial" pitchFamily="34" charset="0"/>
              <a:cs typeface="Arial" pitchFamily="34" charset="0"/>
            </a:rPr>
            <a:t>Poor training and capacity of the staff.</a:t>
          </a:r>
          <a:r>
            <a:rPr lang="nl-NL" sz="1600" dirty="0" smtClean="0">
              <a:latin typeface="Arial" pitchFamily="34" charset="0"/>
              <a:cs typeface="Arial" pitchFamily="34" charset="0"/>
            </a:rPr>
            <a:t>(Aase and Lene Schibevaag, 2016)</a:t>
          </a:r>
          <a:endParaRPr lang="en-US" sz="1600" dirty="0">
            <a:latin typeface="Arial" pitchFamily="34" charset="0"/>
            <a:cs typeface="Arial" pitchFamily="34" charset="0"/>
          </a:endParaRPr>
        </a:p>
      </dgm:t>
    </dgm:pt>
    <dgm:pt modelId="{A963124E-4DDB-4243-96B0-992384B42795}" type="parTrans" cxnId="{72D21E4C-AE99-42EF-8613-434951F4C7E8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6F1EAA3D-7F27-492E-B50B-3DAEDFCB7832}" type="sibTrans" cxnId="{72D21E4C-AE99-42EF-8613-434951F4C7E8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6F3D5A7A-3E97-493C-B29B-68A50318801E}">
      <dgm:prSet custT="1"/>
      <dgm:spPr/>
      <dgm:t>
        <a:bodyPr/>
        <a:lstStyle/>
        <a:p>
          <a:pPr rtl="0"/>
          <a:r>
            <a:rPr lang="en-GB" sz="1600" smtClean="0">
              <a:latin typeface="Arial" pitchFamily="34" charset="0"/>
              <a:cs typeface="Arial" pitchFamily="34" charset="0"/>
            </a:rPr>
            <a:t>Inability to learn on past incidents.</a:t>
          </a:r>
          <a:endParaRPr lang="en-US" sz="1600">
            <a:latin typeface="Arial" pitchFamily="34" charset="0"/>
            <a:cs typeface="Arial" pitchFamily="34" charset="0"/>
          </a:endParaRPr>
        </a:p>
      </dgm:t>
    </dgm:pt>
    <dgm:pt modelId="{C7B06135-3606-41CE-BF9A-F543FE61EBDE}" type="parTrans" cxnId="{5D3C164D-D5A6-42BB-8F57-1BA696A2E44A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D4BF8349-363D-44C4-BE27-86CE2560E833}" type="sibTrans" cxnId="{5D3C164D-D5A6-42BB-8F57-1BA696A2E44A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21FCAE8D-F852-4849-A225-B2970A2766FF}">
      <dgm:prSet custT="1"/>
      <dgm:spPr/>
      <dgm:t>
        <a:bodyPr/>
        <a:lstStyle/>
        <a:p>
          <a:pPr rtl="0"/>
          <a:r>
            <a:rPr lang="en-GB" sz="1600" smtClean="0">
              <a:latin typeface="Arial" pitchFamily="34" charset="0"/>
              <a:cs typeface="Arial" pitchFamily="34" charset="0"/>
            </a:rPr>
            <a:t>Lack of communication between employees.</a:t>
          </a:r>
          <a:endParaRPr lang="en-US" sz="1600">
            <a:latin typeface="Arial" pitchFamily="34" charset="0"/>
            <a:cs typeface="Arial" pitchFamily="34" charset="0"/>
          </a:endParaRPr>
        </a:p>
      </dgm:t>
    </dgm:pt>
    <dgm:pt modelId="{DFFD036A-891F-4254-AF08-0E6EF0694CDD}" type="parTrans" cxnId="{703C3BD2-3C80-42E7-9605-75F1A6955D87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9B3614A5-85F5-43F6-BE01-E867C1ACB339}" type="sibTrans" cxnId="{703C3BD2-3C80-42E7-9605-75F1A6955D87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4685B1EF-CEED-461E-93C5-F3C40CE0670B}">
      <dgm:prSet custT="1"/>
      <dgm:spPr/>
      <dgm:t>
        <a:bodyPr/>
        <a:lstStyle/>
        <a:p>
          <a:pPr rtl="0"/>
          <a:r>
            <a:rPr lang="en-GB" sz="1600" smtClean="0">
              <a:latin typeface="Arial" pitchFamily="34" charset="0"/>
              <a:cs typeface="Arial" pitchFamily="34" charset="0"/>
            </a:rPr>
            <a:t>Lack of patient-centred care</a:t>
          </a:r>
          <a:endParaRPr lang="en-US" sz="1600">
            <a:latin typeface="Arial" pitchFamily="34" charset="0"/>
            <a:cs typeface="Arial" pitchFamily="34" charset="0"/>
          </a:endParaRPr>
        </a:p>
      </dgm:t>
    </dgm:pt>
    <dgm:pt modelId="{A512FD22-8F96-4E0D-8CDA-D801F05F507A}" type="parTrans" cxnId="{3671BB06-CA1D-41CD-8A75-5BEC990FC737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28296278-6AD1-45AE-AC3B-2E27DCEAA8EE}" type="sibTrans" cxnId="{3671BB06-CA1D-41CD-8A75-5BEC990FC737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A67B880B-20BF-488E-B914-D517AF8016A5}" type="pres">
      <dgm:prSet presAssocID="{E5DF8D31-3745-476E-B841-FA6FAFBA650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2A8F814-5FC0-4DE9-AB30-9ECC511CB1F3}" type="pres">
      <dgm:prSet presAssocID="{56C09CBA-90AE-43C8-ABC9-7721558F25C5}" presName="Name5" presStyleLbl="venn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DD1C71C-842B-476D-9205-FE3630A85F45}" type="pres">
      <dgm:prSet presAssocID="{86389C94-E3EE-4D60-8F19-FBB787AACAD7}" presName="space" presStyleCnt="0"/>
      <dgm:spPr/>
    </dgm:pt>
    <dgm:pt modelId="{5BBC42DC-98D7-4E1D-A98A-10E15CEA4DB1}" type="pres">
      <dgm:prSet presAssocID="{EF602D1D-E3CB-4B18-B32E-F23C5323B983}" presName="Name5" presStyleLbl="venn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AF4C5EE-2C02-444E-8B4C-95669410CD06}" type="pres">
      <dgm:prSet presAssocID="{6F1EAA3D-7F27-492E-B50B-3DAEDFCB7832}" presName="space" presStyleCnt="0"/>
      <dgm:spPr/>
    </dgm:pt>
    <dgm:pt modelId="{76FFD476-B04C-4D54-BCFE-4F651BD01665}" type="pres">
      <dgm:prSet presAssocID="{6F3D5A7A-3E97-493C-B29B-68A50318801E}" presName="Name5" presStyleLbl="venn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E0976EB-1F28-432E-AB37-6E80AF50B87D}" type="pres">
      <dgm:prSet presAssocID="{D4BF8349-363D-44C4-BE27-86CE2560E833}" presName="space" presStyleCnt="0"/>
      <dgm:spPr/>
    </dgm:pt>
    <dgm:pt modelId="{6A904EB3-587B-43F0-99A5-234F77A97D9B}" type="pres">
      <dgm:prSet presAssocID="{21FCAE8D-F852-4849-A225-B2970A2766FF}" presName="Name5" presStyleLbl="venn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166744-5A0B-41D8-93A4-D8AE30EF8955}" type="pres">
      <dgm:prSet presAssocID="{9B3614A5-85F5-43F6-BE01-E867C1ACB339}" presName="space" presStyleCnt="0"/>
      <dgm:spPr/>
    </dgm:pt>
    <dgm:pt modelId="{BFE0CB48-2904-4FCA-BF67-6515B63BFD9F}" type="pres">
      <dgm:prSet presAssocID="{4685B1EF-CEED-461E-93C5-F3C40CE0670B}" presName="Name5" presStyleLbl="venn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03C3BD2-3C80-42E7-9605-75F1A6955D87}" srcId="{E5DF8D31-3745-476E-B841-FA6FAFBA650C}" destId="{21FCAE8D-F852-4849-A225-B2970A2766FF}" srcOrd="3" destOrd="0" parTransId="{DFFD036A-891F-4254-AF08-0E6EF0694CDD}" sibTransId="{9B3614A5-85F5-43F6-BE01-E867C1ACB339}"/>
    <dgm:cxn modelId="{72D21E4C-AE99-42EF-8613-434951F4C7E8}" srcId="{E5DF8D31-3745-476E-B841-FA6FAFBA650C}" destId="{EF602D1D-E3CB-4B18-B32E-F23C5323B983}" srcOrd="1" destOrd="0" parTransId="{A963124E-4DDB-4243-96B0-992384B42795}" sibTransId="{6F1EAA3D-7F27-492E-B50B-3DAEDFCB7832}"/>
    <dgm:cxn modelId="{78118821-EAE5-41C2-86FF-B6BA003E551D}" type="presOf" srcId="{EF602D1D-E3CB-4B18-B32E-F23C5323B983}" destId="{5BBC42DC-98D7-4E1D-A98A-10E15CEA4DB1}" srcOrd="0" destOrd="0" presId="urn:microsoft.com/office/officeart/2005/8/layout/venn3"/>
    <dgm:cxn modelId="{3E2F13BA-1CA3-4D69-92BB-2DD8A4D0AA55}" type="presOf" srcId="{6F3D5A7A-3E97-493C-B29B-68A50318801E}" destId="{76FFD476-B04C-4D54-BCFE-4F651BD01665}" srcOrd="0" destOrd="0" presId="urn:microsoft.com/office/officeart/2005/8/layout/venn3"/>
    <dgm:cxn modelId="{25783CA8-2FC3-4626-866D-6B4BACF10534}" type="presOf" srcId="{21FCAE8D-F852-4849-A225-B2970A2766FF}" destId="{6A904EB3-587B-43F0-99A5-234F77A97D9B}" srcOrd="0" destOrd="0" presId="urn:microsoft.com/office/officeart/2005/8/layout/venn3"/>
    <dgm:cxn modelId="{FC594F6B-A97D-4586-89D4-3C945F907207}" type="presOf" srcId="{E5DF8D31-3745-476E-B841-FA6FAFBA650C}" destId="{A67B880B-20BF-488E-B914-D517AF8016A5}" srcOrd="0" destOrd="0" presId="urn:microsoft.com/office/officeart/2005/8/layout/venn3"/>
    <dgm:cxn modelId="{4A784B76-B70B-46CB-BD16-955A71AE794B}" srcId="{E5DF8D31-3745-476E-B841-FA6FAFBA650C}" destId="{56C09CBA-90AE-43C8-ABC9-7721558F25C5}" srcOrd="0" destOrd="0" parTransId="{D4BD8ACE-4427-47EA-9E1B-FC8AE96307A7}" sibTransId="{86389C94-E3EE-4D60-8F19-FBB787AACAD7}"/>
    <dgm:cxn modelId="{3671BB06-CA1D-41CD-8A75-5BEC990FC737}" srcId="{E5DF8D31-3745-476E-B841-FA6FAFBA650C}" destId="{4685B1EF-CEED-461E-93C5-F3C40CE0670B}" srcOrd="4" destOrd="0" parTransId="{A512FD22-8F96-4E0D-8CDA-D801F05F507A}" sibTransId="{28296278-6AD1-45AE-AC3B-2E27DCEAA8EE}"/>
    <dgm:cxn modelId="{1E0703D9-5965-4C42-A18C-C87AF0A732F3}" type="presOf" srcId="{56C09CBA-90AE-43C8-ABC9-7721558F25C5}" destId="{12A8F814-5FC0-4DE9-AB30-9ECC511CB1F3}" srcOrd="0" destOrd="0" presId="urn:microsoft.com/office/officeart/2005/8/layout/venn3"/>
    <dgm:cxn modelId="{5D3C164D-D5A6-42BB-8F57-1BA696A2E44A}" srcId="{E5DF8D31-3745-476E-B841-FA6FAFBA650C}" destId="{6F3D5A7A-3E97-493C-B29B-68A50318801E}" srcOrd="2" destOrd="0" parTransId="{C7B06135-3606-41CE-BF9A-F543FE61EBDE}" sibTransId="{D4BF8349-363D-44C4-BE27-86CE2560E833}"/>
    <dgm:cxn modelId="{071A0461-9F4B-4821-9690-9BED6FC6BE55}" type="presOf" srcId="{4685B1EF-CEED-461E-93C5-F3C40CE0670B}" destId="{BFE0CB48-2904-4FCA-BF67-6515B63BFD9F}" srcOrd="0" destOrd="0" presId="urn:microsoft.com/office/officeart/2005/8/layout/venn3"/>
    <dgm:cxn modelId="{BD948402-12AC-419E-B9AB-8DB9A5B7A7A5}" type="presParOf" srcId="{A67B880B-20BF-488E-B914-D517AF8016A5}" destId="{12A8F814-5FC0-4DE9-AB30-9ECC511CB1F3}" srcOrd="0" destOrd="0" presId="urn:microsoft.com/office/officeart/2005/8/layout/venn3"/>
    <dgm:cxn modelId="{B464D03D-18E7-4B1D-B85D-D1BB4FA292F7}" type="presParOf" srcId="{A67B880B-20BF-488E-B914-D517AF8016A5}" destId="{EDD1C71C-842B-476D-9205-FE3630A85F45}" srcOrd="1" destOrd="0" presId="urn:microsoft.com/office/officeart/2005/8/layout/venn3"/>
    <dgm:cxn modelId="{405CD16C-C042-4E8A-B5F7-2D673B884551}" type="presParOf" srcId="{A67B880B-20BF-488E-B914-D517AF8016A5}" destId="{5BBC42DC-98D7-4E1D-A98A-10E15CEA4DB1}" srcOrd="2" destOrd="0" presId="urn:microsoft.com/office/officeart/2005/8/layout/venn3"/>
    <dgm:cxn modelId="{7A8B5414-97E8-49D8-85DB-DD82A85F92FE}" type="presParOf" srcId="{A67B880B-20BF-488E-B914-D517AF8016A5}" destId="{CAF4C5EE-2C02-444E-8B4C-95669410CD06}" srcOrd="3" destOrd="0" presId="urn:microsoft.com/office/officeart/2005/8/layout/venn3"/>
    <dgm:cxn modelId="{2823EC16-7599-4ECA-A401-153354E3F0E2}" type="presParOf" srcId="{A67B880B-20BF-488E-B914-D517AF8016A5}" destId="{76FFD476-B04C-4D54-BCFE-4F651BD01665}" srcOrd="4" destOrd="0" presId="urn:microsoft.com/office/officeart/2005/8/layout/venn3"/>
    <dgm:cxn modelId="{90CEE37E-EEB6-41A3-8E0E-7245336466D7}" type="presParOf" srcId="{A67B880B-20BF-488E-B914-D517AF8016A5}" destId="{1E0976EB-1F28-432E-AB37-6E80AF50B87D}" srcOrd="5" destOrd="0" presId="urn:microsoft.com/office/officeart/2005/8/layout/venn3"/>
    <dgm:cxn modelId="{4C558C85-398D-473B-998A-2E719C69C1CB}" type="presParOf" srcId="{A67B880B-20BF-488E-B914-D517AF8016A5}" destId="{6A904EB3-587B-43F0-99A5-234F77A97D9B}" srcOrd="6" destOrd="0" presId="urn:microsoft.com/office/officeart/2005/8/layout/venn3"/>
    <dgm:cxn modelId="{014296B5-A4CA-4600-9DFD-DA0131A33E50}" type="presParOf" srcId="{A67B880B-20BF-488E-B914-D517AF8016A5}" destId="{04166744-5A0B-41D8-93A4-D8AE30EF8955}" srcOrd="7" destOrd="0" presId="urn:microsoft.com/office/officeart/2005/8/layout/venn3"/>
    <dgm:cxn modelId="{84DF3069-31E3-44D0-AA14-205D6ED06B39}" type="presParOf" srcId="{A67B880B-20BF-488E-B914-D517AF8016A5}" destId="{BFE0CB48-2904-4FCA-BF67-6515B63BFD9F}" srcOrd="8" destOrd="0" presId="urn:microsoft.com/office/officeart/2005/8/layout/venn3"/>
  </dgm:cxnLst>
  <dgm:bg>
    <a:solidFill>
      <a:schemeClr val="accent1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75CA53B-955C-4072-8011-636C44824973}" type="doc">
      <dgm:prSet loTypeId="urn:microsoft.com/office/officeart/2005/8/layout/venn1" loCatId="relationship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B9D28C27-DF6C-49FC-B2BD-BF0828E475D2}">
      <dgm:prSet/>
      <dgm:spPr/>
      <dgm:t>
        <a:bodyPr/>
        <a:lstStyle/>
        <a:p>
          <a:pPr rtl="0"/>
          <a:r>
            <a:rPr lang="en-GB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Breakage of national maternity guidelines.</a:t>
          </a:r>
          <a:endParaRPr lang="en-US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14A9E46E-2EF8-4062-9DF6-C2C50A9D3CB2}" type="parTrans" cxnId="{0FD7B169-9828-44DF-9B6A-EFA3F70C43DC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2160C5C5-643E-4E85-AA1D-14476971532E}" type="sibTrans" cxnId="{0FD7B169-9828-44DF-9B6A-EFA3F70C43DC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191F889C-7898-4973-8466-FC29268382A8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Lukewarm implementation of safety policies.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C4A79C8C-4429-4B92-B9AC-D66B0FB24CEB}" type="parTrans" cxnId="{32621E17-E0FB-4CA9-A1CA-CE531BC542AB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94B2108C-B0A4-44B6-92DD-221CA15A67D5}" type="sibTrans" cxnId="{32621E17-E0FB-4CA9-A1CA-CE531BC542AB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895F831F-4212-4F99-9620-CDBA271CD044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Ineffective reaction to online feedback.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AE321C46-AB54-4337-8363-4A00B60D6620}" type="parTrans" cxnId="{383449F4-605D-4B85-B503-3DC41BCF6B47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AEB75DEA-6DA9-426D-87F6-8716BF5EC3DE}" type="sibTrans" cxnId="{383449F4-605D-4B85-B503-3DC41BCF6B47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60934E5C-F70C-4C95-AAA2-C59A9917A2F7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Poor whistleblowing mechanisms.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3591FFE9-A9A7-47F4-AD6C-CE2C02BD0E16}" type="parTrans" cxnId="{4F588A97-7065-4402-B3E5-3D95DE0CA8CF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6E361B58-CA2B-48E7-AD7D-06EF6687BE9E}" type="sibTrans" cxnId="{4F588A97-7065-4402-B3E5-3D95DE0CA8CF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5270972C-D011-40A5-8091-D423584EA5CF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Due to the absence of regulatory enforcement.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CAC4E5A8-3C27-4447-AF96-E64789DB0073}" type="parTrans" cxnId="{722C8427-84E9-4716-959E-82567D9DC03F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C2B1D1AD-D726-49C1-9A24-0CBA20B263B8}" type="sibTrans" cxnId="{722C8427-84E9-4716-959E-82567D9DC03F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6E12F7A1-01F2-4A61-91AB-5B85BAC153C9}" type="pres">
      <dgm:prSet presAssocID="{075CA53B-955C-4072-8011-636C44824973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7BD38AD-CC6E-4C39-971B-4666EA03E5CB}" type="pres">
      <dgm:prSet presAssocID="{B9D28C27-DF6C-49FC-B2BD-BF0828E475D2}" presName="circ1" presStyleLbl="vennNode1" presStyleIdx="0" presStyleCnt="5"/>
      <dgm:spPr/>
    </dgm:pt>
    <dgm:pt modelId="{73EE9978-1C33-48A8-9459-C6509B423DC2}" type="pres">
      <dgm:prSet presAssocID="{B9D28C27-DF6C-49FC-B2BD-BF0828E475D2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644D486-62B4-4031-82EB-FEF03120EA4B}" type="pres">
      <dgm:prSet presAssocID="{191F889C-7898-4973-8466-FC29268382A8}" presName="circ2" presStyleLbl="vennNode1" presStyleIdx="1" presStyleCnt="5"/>
      <dgm:spPr/>
    </dgm:pt>
    <dgm:pt modelId="{6E427FBB-6804-49E4-8353-A42BBEC5E5D2}" type="pres">
      <dgm:prSet presAssocID="{191F889C-7898-4973-8466-FC29268382A8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54C69FC-D043-43B9-8E17-6987FE2D67BC}" type="pres">
      <dgm:prSet presAssocID="{895F831F-4212-4F99-9620-CDBA271CD044}" presName="circ3" presStyleLbl="vennNode1" presStyleIdx="2" presStyleCnt="5"/>
      <dgm:spPr/>
    </dgm:pt>
    <dgm:pt modelId="{39C52DEE-4557-4613-A795-9802443FCCF4}" type="pres">
      <dgm:prSet presAssocID="{895F831F-4212-4F99-9620-CDBA271CD044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80121C1-360C-4A76-BA3C-2DCFA4A6DF37}" type="pres">
      <dgm:prSet presAssocID="{60934E5C-F70C-4C95-AAA2-C59A9917A2F7}" presName="circ4" presStyleLbl="vennNode1" presStyleIdx="3" presStyleCnt="5"/>
      <dgm:spPr/>
    </dgm:pt>
    <dgm:pt modelId="{62DA8BF8-B9BB-4883-88B2-1B59293DB363}" type="pres">
      <dgm:prSet presAssocID="{60934E5C-F70C-4C95-AAA2-C59A9917A2F7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304EE53-00D5-41EB-8F79-4EA4872582A5}" type="pres">
      <dgm:prSet presAssocID="{5270972C-D011-40A5-8091-D423584EA5CF}" presName="circ5" presStyleLbl="vennNode1" presStyleIdx="4" presStyleCnt="5"/>
      <dgm:spPr/>
    </dgm:pt>
    <dgm:pt modelId="{AB70C02C-F598-4672-A234-F643EF9A6B7D}" type="pres">
      <dgm:prSet presAssocID="{5270972C-D011-40A5-8091-D423584EA5CF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D9F162E-2DC8-4E76-B945-1ABD59814F1F}" type="presOf" srcId="{895F831F-4212-4F99-9620-CDBA271CD044}" destId="{39C52DEE-4557-4613-A795-9802443FCCF4}" srcOrd="0" destOrd="0" presId="urn:microsoft.com/office/officeart/2005/8/layout/venn1"/>
    <dgm:cxn modelId="{722C8427-84E9-4716-959E-82567D9DC03F}" srcId="{075CA53B-955C-4072-8011-636C44824973}" destId="{5270972C-D011-40A5-8091-D423584EA5CF}" srcOrd="4" destOrd="0" parTransId="{CAC4E5A8-3C27-4447-AF96-E64789DB0073}" sibTransId="{C2B1D1AD-D726-49C1-9A24-0CBA20B263B8}"/>
    <dgm:cxn modelId="{383449F4-605D-4B85-B503-3DC41BCF6B47}" srcId="{075CA53B-955C-4072-8011-636C44824973}" destId="{895F831F-4212-4F99-9620-CDBA271CD044}" srcOrd="2" destOrd="0" parTransId="{AE321C46-AB54-4337-8363-4A00B60D6620}" sibTransId="{AEB75DEA-6DA9-426D-87F6-8716BF5EC3DE}"/>
    <dgm:cxn modelId="{32621E17-E0FB-4CA9-A1CA-CE531BC542AB}" srcId="{075CA53B-955C-4072-8011-636C44824973}" destId="{191F889C-7898-4973-8466-FC29268382A8}" srcOrd="1" destOrd="0" parTransId="{C4A79C8C-4429-4B92-B9AC-D66B0FB24CEB}" sibTransId="{94B2108C-B0A4-44B6-92DD-221CA15A67D5}"/>
    <dgm:cxn modelId="{B37CAC39-95AB-464D-A3AC-5CFCD70EEE1D}" type="presOf" srcId="{B9D28C27-DF6C-49FC-B2BD-BF0828E475D2}" destId="{73EE9978-1C33-48A8-9459-C6509B423DC2}" srcOrd="0" destOrd="0" presId="urn:microsoft.com/office/officeart/2005/8/layout/venn1"/>
    <dgm:cxn modelId="{21240193-C308-434C-AD31-0B2CA96438F9}" type="presOf" srcId="{075CA53B-955C-4072-8011-636C44824973}" destId="{6E12F7A1-01F2-4A61-91AB-5B85BAC153C9}" srcOrd="0" destOrd="0" presId="urn:microsoft.com/office/officeart/2005/8/layout/venn1"/>
    <dgm:cxn modelId="{F35AC737-B5AC-43F3-A954-B4F0A0D328BD}" type="presOf" srcId="{60934E5C-F70C-4C95-AAA2-C59A9917A2F7}" destId="{62DA8BF8-B9BB-4883-88B2-1B59293DB363}" srcOrd="0" destOrd="0" presId="urn:microsoft.com/office/officeart/2005/8/layout/venn1"/>
    <dgm:cxn modelId="{4F588A97-7065-4402-B3E5-3D95DE0CA8CF}" srcId="{075CA53B-955C-4072-8011-636C44824973}" destId="{60934E5C-F70C-4C95-AAA2-C59A9917A2F7}" srcOrd="3" destOrd="0" parTransId="{3591FFE9-A9A7-47F4-AD6C-CE2C02BD0E16}" sibTransId="{6E361B58-CA2B-48E7-AD7D-06EF6687BE9E}"/>
    <dgm:cxn modelId="{19B696D9-7A86-4B7B-A88E-549BA42925E0}" type="presOf" srcId="{191F889C-7898-4973-8466-FC29268382A8}" destId="{6E427FBB-6804-49E4-8353-A42BBEC5E5D2}" srcOrd="0" destOrd="0" presId="urn:microsoft.com/office/officeart/2005/8/layout/venn1"/>
    <dgm:cxn modelId="{0FD7B169-9828-44DF-9B6A-EFA3F70C43DC}" srcId="{075CA53B-955C-4072-8011-636C44824973}" destId="{B9D28C27-DF6C-49FC-B2BD-BF0828E475D2}" srcOrd="0" destOrd="0" parTransId="{14A9E46E-2EF8-4062-9DF6-C2C50A9D3CB2}" sibTransId="{2160C5C5-643E-4E85-AA1D-14476971532E}"/>
    <dgm:cxn modelId="{619E7848-B85D-45D0-BE07-10A76CAC1DF8}" type="presOf" srcId="{5270972C-D011-40A5-8091-D423584EA5CF}" destId="{AB70C02C-F598-4672-A234-F643EF9A6B7D}" srcOrd="0" destOrd="0" presId="urn:microsoft.com/office/officeart/2005/8/layout/venn1"/>
    <dgm:cxn modelId="{95C00964-8F02-4D9B-ABB0-FA6BC54F38CA}" type="presParOf" srcId="{6E12F7A1-01F2-4A61-91AB-5B85BAC153C9}" destId="{07BD38AD-CC6E-4C39-971B-4666EA03E5CB}" srcOrd="0" destOrd="0" presId="urn:microsoft.com/office/officeart/2005/8/layout/venn1"/>
    <dgm:cxn modelId="{C0EECE7E-FC68-4F7A-8B48-90EEDEA11923}" type="presParOf" srcId="{6E12F7A1-01F2-4A61-91AB-5B85BAC153C9}" destId="{73EE9978-1C33-48A8-9459-C6509B423DC2}" srcOrd="1" destOrd="0" presId="urn:microsoft.com/office/officeart/2005/8/layout/venn1"/>
    <dgm:cxn modelId="{A860193C-E031-46BE-9F8F-A46AB676D8B5}" type="presParOf" srcId="{6E12F7A1-01F2-4A61-91AB-5B85BAC153C9}" destId="{0644D486-62B4-4031-82EB-FEF03120EA4B}" srcOrd="2" destOrd="0" presId="urn:microsoft.com/office/officeart/2005/8/layout/venn1"/>
    <dgm:cxn modelId="{60076102-1472-41CA-B45B-486CE3B36D07}" type="presParOf" srcId="{6E12F7A1-01F2-4A61-91AB-5B85BAC153C9}" destId="{6E427FBB-6804-49E4-8353-A42BBEC5E5D2}" srcOrd="3" destOrd="0" presId="urn:microsoft.com/office/officeart/2005/8/layout/venn1"/>
    <dgm:cxn modelId="{E199F733-2BF2-4D53-8F78-37891FBD7966}" type="presParOf" srcId="{6E12F7A1-01F2-4A61-91AB-5B85BAC153C9}" destId="{654C69FC-D043-43B9-8E17-6987FE2D67BC}" srcOrd="4" destOrd="0" presId="urn:microsoft.com/office/officeart/2005/8/layout/venn1"/>
    <dgm:cxn modelId="{6CF56ED3-17EB-4658-977F-2DC5BF972F25}" type="presParOf" srcId="{6E12F7A1-01F2-4A61-91AB-5B85BAC153C9}" destId="{39C52DEE-4557-4613-A795-9802443FCCF4}" srcOrd="5" destOrd="0" presId="urn:microsoft.com/office/officeart/2005/8/layout/venn1"/>
    <dgm:cxn modelId="{7A55E38C-813E-42F9-8568-9DCC52A833A1}" type="presParOf" srcId="{6E12F7A1-01F2-4A61-91AB-5B85BAC153C9}" destId="{080121C1-360C-4A76-BA3C-2DCFA4A6DF37}" srcOrd="6" destOrd="0" presId="urn:microsoft.com/office/officeart/2005/8/layout/venn1"/>
    <dgm:cxn modelId="{18D984A8-1DF8-4489-8B87-92BA74D6CBF4}" type="presParOf" srcId="{6E12F7A1-01F2-4A61-91AB-5B85BAC153C9}" destId="{62DA8BF8-B9BB-4883-88B2-1B59293DB363}" srcOrd="7" destOrd="0" presId="urn:microsoft.com/office/officeart/2005/8/layout/venn1"/>
    <dgm:cxn modelId="{7A02607E-E182-45F8-A91A-F81F9E2D51B5}" type="presParOf" srcId="{6E12F7A1-01F2-4A61-91AB-5B85BAC153C9}" destId="{6304EE53-00D5-41EB-8F79-4EA4872582A5}" srcOrd="8" destOrd="0" presId="urn:microsoft.com/office/officeart/2005/8/layout/venn1"/>
    <dgm:cxn modelId="{EC102398-09BC-4D06-AA44-38CFAA60956F}" type="presParOf" srcId="{6E12F7A1-01F2-4A61-91AB-5B85BAC153C9}" destId="{AB70C02C-F598-4672-A234-F643EF9A6B7D}" srcOrd="9" destOrd="0" presId="urn:microsoft.com/office/officeart/2005/8/layout/venn1"/>
  </dgm:cxnLst>
  <dgm:bg>
    <a:solidFill>
      <a:schemeClr val="accent6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492C1F2-359B-4904-98C5-D21E0BC0345D}" type="doc">
      <dgm:prSet loTypeId="urn:microsoft.com/office/officeart/2005/8/layout/cycle4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B71CEAC1-A5E1-4E17-B281-159C88958EC0}">
      <dgm:prSet custT="1"/>
      <dgm:spPr/>
      <dgm:t>
        <a:bodyPr/>
        <a:lstStyle/>
        <a:p>
          <a:pPr rtl="0"/>
          <a:r>
            <a:rPr lang="en-GB" sz="16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Unsafe maternity services</a:t>
          </a:r>
          <a:endParaRPr lang="en-US" sz="16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60E29CB-A563-41C0-A415-4C98C4535AF7}" type="parTrans" cxnId="{5DA8E781-A296-4A8E-A7A8-0DAB6E0E8037}">
      <dgm:prSet/>
      <dgm:spPr/>
      <dgm:t>
        <a:bodyPr/>
        <a:lstStyle/>
        <a:p>
          <a:endParaRPr lang="en-GB" sz="16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6D3FCC92-5FB3-4191-9EF4-C04272FCF124}" type="sibTrans" cxnId="{5DA8E781-A296-4A8E-A7A8-0DAB6E0E8037}">
      <dgm:prSet/>
      <dgm:spPr/>
      <dgm:t>
        <a:bodyPr/>
        <a:lstStyle/>
        <a:p>
          <a:endParaRPr lang="en-GB" sz="16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915A754-333C-417E-B462-A40FC67FC8C2}">
      <dgm:prSet custT="1"/>
      <dgm:spPr/>
      <dgm:t>
        <a:bodyPr/>
        <a:lstStyle/>
        <a:p>
          <a:pPr rtl="0"/>
          <a:r>
            <a:rPr lang="en-GB" sz="16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Greater exposure of mothers and babies.</a:t>
          </a:r>
          <a:endParaRPr lang="en-US" sz="16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AFEEE99C-7D41-4CCE-9894-DF42A1CE99E7}" type="parTrans" cxnId="{7401613A-FF8E-4411-AC70-3F7C8BF638C5}">
      <dgm:prSet/>
      <dgm:spPr/>
      <dgm:t>
        <a:bodyPr/>
        <a:lstStyle/>
        <a:p>
          <a:endParaRPr lang="en-GB" sz="16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21F4475-45C4-427F-93D1-5CCC7D40BCFC}" type="sibTrans" cxnId="{7401613A-FF8E-4411-AC70-3F7C8BF638C5}">
      <dgm:prSet/>
      <dgm:spPr/>
      <dgm:t>
        <a:bodyPr/>
        <a:lstStyle/>
        <a:p>
          <a:endParaRPr lang="en-GB" sz="16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FF607BDF-E62B-4436-810C-75B59EABACF8}">
      <dgm:prSet custT="1"/>
      <dgm:spPr/>
      <dgm:t>
        <a:bodyPr/>
        <a:lstStyle/>
        <a:p>
          <a:pPr rtl="0"/>
          <a:r>
            <a:rPr lang="en-GB" sz="16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Failure in care coordination.</a:t>
          </a:r>
          <a:endParaRPr lang="en-US" sz="16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D0C654C4-5AF8-4351-9022-3F61EC4204D8}" type="parTrans" cxnId="{DC213D65-CB4B-46FA-BE8A-F0ABD850601C}">
      <dgm:prSet/>
      <dgm:spPr/>
      <dgm:t>
        <a:bodyPr/>
        <a:lstStyle/>
        <a:p>
          <a:endParaRPr lang="en-GB" sz="16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CC767082-DCF4-4009-BE9B-758D43C6CE9D}" type="sibTrans" cxnId="{DC213D65-CB4B-46FA-BE8A-F0ABD850601C}">
      <dgm:prSet/>
      <dgm:spPr/>
      <dgm:t>
        <a:bodyPr/>
        <a:lstStyle/>
        <a:p>
          <a:endParaRPr lang="en-GB" sz="16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1BF7463B-5073-4B55-B52C-C64B40576F9E}">
      <dgm:prSet custT="1">
        <dgm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pPr rtl="0"/>
          <a:r>
            <a:rPr lang="en-GB" sz="1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Delayed interventions</a:t>
          </a:r>
          <a:r>
            <a:rPr lang="en-US" sz="1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(Chambers, 2023)</a:t>
          </a:r>
          <a:endParaRPr lang="en-US" sz="16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4D32D8D-2F22-4388-9FB3-6193824D8165}" type="parTrans" cxnId="{C4D5E3DC-80E1-41B1-8358-FF01EE4D7907}">
      <dgm:prSet/>
      <dgm:spPr/>
      <dgm:t>
        <a:bodyPr/>
        <a:lstStyle/>
        <a:p>
          <a:endParaRPr lang="en-GB" sz="16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17954D3F-C4C4-4B6F-BA75-134D3F109213}" type="sibTrans" cxnId="{C4D5E3DC-80E1-41B1-8358-FF01EE4D7907}">
      <dgm:prSet/>
      <dgm:spPr/>
      <dgm:t>
        <a:bodyPr/>
        <a:lstStyle/>
        <a:p>
          <a:endParaRPr lang="en-GB" sz="16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48E3B4A2-7BC2-42F6-8044-F3B5DFF1B424}">
      <dgm:prSet/>
      <dgm:spPr/>
      <dgm:t>
        <a:bodyPr/>
        <a:lstStyle/>
        <a:p>
          <a:endParaRPr lang="en-GB" sz="16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91E60DC7-B8BD-4D46-9735-B3AFE12AB750}" type="parTrans" cxnId="{078A890A-7B76-4CCA-BB61-F4EE30BB2643}">
      <dgm:prSet/>
      <dgm:spPr/>
      <dgm:t>
        <a:bodyPr/>
        <a:lstStyle/>
        <a:p>
          <a:endParaRPr lang="en-GB" sz="16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EFA5C33E-39C1-4F42-903F-422CF4AAFA07}" type="sibTrans" cxnId="{078A890A-7B76-4CCA-BB61-F4EE30BB2643}">
      <dgm:prSet/>
      <dgm:spPr/>
      <dgm:t>
        <a:bodyPr/>
        <a:lstStyle/>
        <a:p>
          <a:endParaRPr lang="en-GB" sz="16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117E5871-7B81-4D6D-8246-B7DF7875E794}" type="pres">
      <dgm:prSet presAssocID="{D492C1F2-359B-4904-98C5-D21E0BC0345D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03F0192-12F4-443A-B68B-34C4CC8E3766}" type="pres">
      <dgm:prSet presAssocID="{D492C1F2-359B-4904-98C5-D21E0BC0345D}" presName="children" presStyleCnt="0"/>
      <dgm:spPr/>
    </dgm:pt>
    <dgm:pt modelId="{DD664B55-AB90-4F12-A347-BFF5ABBB2A3F}" type="pres">
      <dgm:prSet presAssocID="{D492C1F2-359B-4904-98C5-D21E0BC0345D}" presName="childPlaceholder" presStyleCnt="0"/>
      <dgm:spPr/>
    </dgm:pt>
    <dgm:pt modelId="{5F08DF82-2369-4421-9199-8A6A1E8A1CD8}" type="pres">
      <dgm:prSet presAssocID="{D492C1F2-359B-4904-98C5-D21E0BC0345D}" presName="circle" presStyleCnt="0"/>
      <dgm:spPr/>
    </dgm:pt>
    <dgm:pt modelId="{94C9D765-2B62-4B96-966B-1E22D31A0C40}" type="pres">
      <dgm:prSet presAssocID="{D492C1F2-359B-4904-98C5-D21E0BC0345D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90EFF7E-3E15-4C18-8D0C-65CD557E2307}" type="pres">
      <dgm:prSet presAssocID="{D492C1F2-359B-4904-98C5-D21E0BC0345D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D4C68FE-AFEF-4A98-8C36-54C5B3CE2BEF}" type="pres">
      <dgm:prSet presAssocID="{D492C1F2-359B-4904-98C5-D21E0BC0345D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306A909-3C8F-45B5-B51D-90A13695F2A3}" type="pres">
      <dgm:prSet presAssocID="{D492C1F2-359B-4904-98C5-D21E0BC0345D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9872876-172A-40F9-A718-E06841C7D33F}" type="pres">
      <dgm:prSet presAssocID="{D492C1F2-359B-4904-98C5-D21E0BC0345D}" presName="quadrantPlaceholder" presStyleCnt="0"/>
      <dgm:spPr/>
    </dgm:pt>
    <dgm:pt modelId="{098FC9E3-3FDE-4461-BB75-EF65EE0BBA67}" type="pres">
      <dgm:prSet presAssocID="{D492C1F2-359B-4904-98C5-D21E0BC0345D}" presName="center1" presStyleLbl="fgShp" presStyleIdx="0" presStyleCnt="2"/>
      <dgm:spPr/>
    </dgm:pt>
    <dgm:pt modelId="{DD159D1F-C2FA-4AAF-BB04-AF2516B5E334}" type="pres">
      <dgm:prSet presAssocID="{D492C1F2-359B-4904-98C5-D21E0BC0345D}" presName="center2" presStyleLbl="fgShp" presStyleIdx="1" presStyleCnt="2"/>
      <dgm:spPr/>
    </dgm:pt>
  </dgm:ptLst>
  <dgm:cxnLst>
    <dgm:cxn modelId="{55053550-42D4-49E6-BCBD-0C000C57C58D}" type="presOf" srcId="{FF607BDF-E62B-4436-810C-75B59EABACF8}" destId="{AD4C68FE-AFEF-4A98-8C36-54C5B3CE2BEF}" srcOrd="0" destOrd="0" presId="urn:microsoft.com/office/officeart/2005/8/layout/cycle4"/>
    <dgm:cxn modelId="{4BC33819-7615-4260-A786-E8C87E633E2C}" type="presOf" srcId="{D492C1F2-359B-4904-98C5-D21E0BC0345D}" destId="{117E5871-7B81-4D6D-8246-B7DF7875E794}" srcOrd="0" destOrd="0" presId="urn:microsoft.com/office/officeart/2005/8/layout/cycle4"/>
    <dgm:cxn modelId="{8C11BD13-310B-4FCB-9E68-0CC383AE02E0}" type="presOf" srcId="{1BF7463B-5073-4B55-B52C-C64B40576F9E}" destId="{C306A909-3C8F-45B5-B51D-90A13695F2A3}" srcOrd="0" destOrd="0" presId="urn:microsoft.com/office/officeart/2005/8/layout/cycle4"/>
    <dgm:cxn modelId="{7401613A-FF8E-4411-AC70-3F7C8BF638C5}" srcId="{D492C1F2-359B-4904-98C5-D21E0BC0345D}" destId="{B915A754-333C-417E-B462-A40FC67FC8C2}" srcOrd="1" destOrd="0" parTransId="{AFEEE99C-7D41-4CCE-9894-DF42A1CE99E7}" sibTransId="{221F4475-45C4-427F-93D1-5CCC7D40BCFC}"/>
    <dgm:cxn modelId="{A525BB8F-A32F-4EE2-A3F6-99EFEA24E8C8}" type="presOf" srcId="{B915A754-333C-417E-B462-A40FC67FC8C2}" destId="{A90EFF7E-3E15-4C18-8D0C-65CD557E2307}" srcOrd="0" destOrd="0" presId="urn:microsoft.com/office/officeart/2005/8/layout/cycle4"/>
    <dgm:cxn modelId="{078A890A-7B76-4CCA-BB61-F4EE30BB2643}" srcId="{D492C1F2-359B-4904-98C5-D21E0BC0345D}" destId="{48E3B4A2-7BC2-42F6-8044-F3B5DFF1B424}" srcOrd="4" destOrd="0" parTransId="{91E60DC7-B8BD-4D46-9735-B3AFE12AB750}" sibTransId="{EFA5C33E-39C1-4F42-903F-422CF4AAFA07}"/>
    <dgm:cxn modelId="{5DA8E781-A296-4A8E-A7A8-0DAB6E0E8037}" srcId="{D492C1F2-359B-4904-98C5-D21E0BC0345D}" destId="{B71CEAC1-A5E1-4E17-B281-159C88958EC0}" srcOrd="0" destOrd="0" parTransId="{260E29CB-A563-41C0-A415-4C98C4535AF7}" sibTransId="{6D3FCC92-5FB3-4191-9EF4-C04272FCF124}"/>
    <dgm:cxn modelId="{DC213D65-CB4B-46FA-BE8A-F0ABD850601C}" srcId="{D492C1F2-359B-4904-98C5-D21E0BC0345D}" destId="{FF607BDF-E62B-4436-810C-75B59EABACF8}" srcOrd="2" destOrd="0" parTransId="{D0C654C4-5AF8-4351-9022-3F61EC4204D8}" sibTransId="{CC767082-DCF4-4009-BE9B-758D43C6CE9D}"/>
    <dgm:cxn modelId="{7A3E765B-4E77-4E9A-851E-9B15BA8A498B}" type="presOf" srcId="{B71CEAC1-A5E1-4E17-B281-159C88958EC0}" destId="{94C9D765-2B62-4B96-966B-1E22D31A0C40}" srcOrd="0" destOrd="0" presId="urn:microsoft.com/office/officeart/2005/8/layout/cycle4"/>
    <dgm:cxn modelId="{C4D5E3DC-80E1-41B1-8358-FF01EE4D7907}" srcId="{D492C1F2-359B-4904-98C5-D21E0BC0345D}" destId="{1BF7463B-5073-4B55-B52C-C64B40576F9E}" srcOrd="3" destOrd="0" parTransId="{24D32D8D-2F22-4388-9FB3-6193824D8165}" sibTransId="{17954D3F-C4C4-4B6F-BA75-134D3F109213}"/>
    <dgm:cxn modelId="{E3DA4E6E-25B1-4E98-85FE-682B3CF3E456}" type="presParOf" srcId="{117E5871-7B81-4D6D-8246-B7DF7875E794}" destId="{503F0192-12F4-443A-B68B-34C4CC8E3766}" srcOrd="0" destOrd="0" presId="urn:microsoft.com/office/officeart/2005/8/layout/cycle4"/>
    <dgm:cxn modelId="{9F39FB31-5CFC-4356-859F-B26487D5FACF}" type="presParOf" srcId="{503F0192-12F4-443A-B68B-34C4CC8E3766}" destId="{DD664B55-AB90-4F12-A347-BFF5ABBB2A3F}" srcOrd="0" destOrd="0" presId="urn:microsoft.com/office/officeart/2005/8/layout/cycle4"/>
    <dgm:cxn modelId="{A8351D6F-7BA1-4DB9-B5DD-53F6F674774A}" type="presParOf" srcId="{117E5871-7B81-4D6D-8246-B7DF7875E794}" destId="{5F08DF82-2369-4421-9199-8A6A1E8A1CD8}" srcOrd="1" destOrd="0" presId="urn:microsoft.com/office/officeart/2005/8/layout/cycle4"/>
    <dgm:cxn modelId="{15B40267-B184-4FF5-8DF7-E43615DFF947}" type="presParOf" srcId="{5F08DF82-2369-4421-9199-8A6A1E8A1CD8}" destId="{94C9D765-2B62-4B96-966B-1E22D31A0C40}" srcOrd="0" destOrd="0" presId="urn:microsoft.com/office/officeart/2005/8/layout/cycle4"/>
    <dgm:cxn modelId="{62554C86-14D2-4E8E-A269-072AECC1E295}" type="presParOf" srcId="{5F08DF82-2369-4421-9199-8A6A1E8A1CD8}" destId="{A90EFF7E-3E15-4C18-8D0C-65CD557E2307}" srcOrd="1" destOrd="0" presId="urn:microsoft.com/office/officeart/2005/8/layout/cycle4"/>
    <dgm:cxn modelId="{8E2B7EF0-5A37-4BAA-9875-023A5A9706FA}" type="presParOf" srcId="{5F08DF82-2369-4421-9199-8A6A1E8A1CD8}" destId="{AD4C68FE-AFEF-4A98-8C36-54C5B3CE2BEF}" srcOrd="2" destOrd="0" presId="urn:microsoft.com/office/officeart/2005/8/layout/cycle4"/>
    <dgm:cxn modelId="{CEBD8E0E-94C3-4427-B309-2B3E521DDD3B}" type="presParOf" srcId="{5F08DF82-2369-4421-9199-8A6A1E8A1CD8}" destId="{C306A909-3C8F-45B5-B51D-90A13695F2A3}" srcOrd="3" destOrd="0" presId="urn:microsoft.com/office/officeart/2005/8/layout/cycle4"/>
    <dgm:cxn modelId="{DD5F2E0F-F585-4406-99DF-1CDAF7E19DA7}" type="presParOf" srcId="{5F08DF82-2369-4421-9199-8A6A1E8A1CD8}" destId="{09872876-172A-40F9-A718-E06841C7D33F}" srcOrd="4" destOrd="0" presId="urn:microsoft.com/office/officeart/2005/8/layout/cycle4"/>
    <dgm:cxn modelId="{C22E75C0-ABFE-40B4-B897-25C42EFCFE94}" type="presParOf" srcId="{117E5871-7B81-4D6D-8246-B7DF7875E794}" destId="{098FC9E3-3FDE-4461-BB75-EF65EE0BBA67}" srcOrd="2" destOrd="0" presId="urn:microsoft.com/office/officeart/2005/8/layout/cycle4"/>
    <dgm:cxn modelId="{FA2952C8-9B04-4F9F-A2AB-1E52ECDDCED3}" type="presParOf" srcId="{117E5871-7B81-4D6D-8246-B7DF7875E794}" destId="{DD159D1F-C2FA-4AAF-BB04-AF2516B5E334}" srcOrd="3" destOrd="0" presId="urn:microsoft.com/office/officeart/2005/8/layout/cycle4"/>
  </dgm:cxnLst>
  <dgm:bg>
    <a:solidFill>
      <a:schemeClr val="accent3">
        <a:lumMod val="5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35D9C04-5B5E-4EAF-AD9A-7A2E1E7702F0}" type="doc">
      <dgm:prSet loTypeId="urn:microsoft.com/office/officeart/2005/8/layout/target1" loCatId="relationship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F75CCD55-314C-4831-901E-7E07DF9C95B7}">
      <dgm:prSet/>
      <dgm:spPr/>
      <dgm:t>
        <a:bodyPr/>
        <a:lstStyle/>
        <a:p>
          <a:pPr rtl="0"/>
          <a:r>
            <a:rPr lang="en-GB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Quality: Poor quality care and preventable deaths.</a:t>
          </a:r>
          <a:endParaRPr lang="en-US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C57893A-AB4F-42F9-99CC-8FDDC95DA492}" type="parTrans" cxnId="{FD18E848-7413-4D71-BC0C-D295D435FD2B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4461FDA0-A9D6-41B2-8C94-F63C14617CAE}" type="sibTrans" cxnId="{FD18E848-7413-4D71-BC0C-D295D435FD2B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EDD8782-3CEB-44AF-84C3-B45EEAD8E78B}">
      <dgm:prSet/>
      <dgm:spPr/>
      <dgm:t>
        <a:bodyPr/>
        <a:lstStyle/>
        <a:p>
          <a:pPr rtl="0"/>
          <a:r>
            <a:rPr lang="en-GB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Efficiency: System burden was caused by repetitive mistakes</a:t>
          </a:r>
          <a:r>
            <a:rPr lang="en-US" dirty="0" smtClean="0">
              <a:latin typeface="Arial" pitchFamily="34" charset="0"/>
              <a:cs typeface="Arial" pitchFamily="34" charset="0"/>
            </a:rPr>
            <a:t>(Elliott and Wright, 2024)</a:t>
          </a:r>
          <a:r>
            <a:rPr lang="en-GB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.</a:t>
          </a:r>
          <a:endParaRPr lang="en-US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1432B521-B047-4EA0-AF00-8D8BF6E0CBBC}" type="parTrans" cxnId="{5CBEE796-D87D-4F83-B3C0-8349642908EB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E7BE8C6A-D2F4-462D-B420-3817229DB2D0}" type="sibTrans" cxnId="{5CBEE796-D87D-4F83-B3C0-8349642908EB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421B65D-2190-455B-92E1-6D411C8A8ED4}">
      <dgm:prSet/>
      <dgm:spPr/>
      <dgm:t>
        <a:bodyPr/>
        <a:lstStyle/>
        <a:p>
          <a:pPr rtl="0"/>
          <a:r>
            <a:rPr lang="en-GB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Equity: Unstandardized care between patients.</a:t>
          </a:r>
          <a:endParaRPr lang="en-US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64C3C4F0-4E5F-470A-9721-24EB397A91AA}" type="parTrans" cxnId="{D8C3DBEB-A2C1-4CB6-8560-588580624780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D06C3A5-AF0C-4CC8-8D9A-3F3FD8CBE477}" type="sibTrans" cxnId="{D8C3DBEB-A2C1-4CB6-8560-588580624780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62FED070-E5B9-4546-928E-8D58C58C4623}" type="pres">
      <dgm:prSet presAssocID="{235D9C04-5B5E-4EAF-AD9A-7A2E1E7702F0}" presName="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0355937-4915-41D9-BAA1-66BB93D99C3D}" type="pres">
      <dgm:prSet presAssocID="{F75CCD55-314C-4831-901E-7E07DF9C95B7}" presName="circle1" presStyleLbl="lnNode1" presStyleIdx="0" presStyleCnt="3"/>
      <dgm:spPr/>
    </dgm:pt>
    <dgm:pt modelId="{0B73D1B1-87A9-49E5-966A-E74C1F5CE48B}" type="pres">
      <dgm:prSet presAssocID="{F75CCD55-314C-4831-901E-7E07DF9C95B7}" presName="text1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CA6F06A-2A65-4EF3-87A1-F0499105DFCA}" type="pres">
      <dgm:prSet presAssocID="{F75CCD55-314C-4831-901E-7E07DF9C95B7}" presName="line1" presStyleLbl="callout" presStyleIdx="0" presStyleCnt="6"/>
      <dgm:spPr/>
    </dgm:pt>
    <dgm:pt modelId="{85D4C596-B8AB-48E3-ABD3-17923F7B6793}" type="pres">
      <dgm:prSet presAssocID="{F75CCD55-314C-4831-901E-7E07DF9C95B7}" presName="d1" presStyleLbl="callout" presStyleIdx="1" presStyleCnt="6"/>
      <dgm:spPr/>
    </dgm:pt>
    <dgm:pt modelId="{169A4141-F9B6-4A20-9A8E-8E7B3C0499C2}" type="pres">
      <dgm:prSet presAssocID="{8EDD8782-3CEB-44AF-84C3-B45EEAD8E78B}" presName="circle2" presStyleLbl="lnNode1" presStyleIdx="1" presStyleCnt="3"/>
      <dgm:spPr/>
    </dgm:pt>
    <dgm:pt modelId="{E0DA6D52-E0E9-48D5-8120-8ABD72101451}" type="pres">
      <dgm:prSet presAssocID="{8EDD8782-3CEB-44AF-84C3-B45EEAD8E78B}" presName="text2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595AD50-4E86-4393-86E1-DB92F72E8C3B}" type="pres">
      <dgm:prSet presAssocID="{8EDD8782-3CEB-44AF-84C3-B45EEAD8E78B}" presName="line2" presStyleLbl="callout" presStyleIdx="2" presStyleCnt="6"/>
      <dgm:spPr/>
    </dgm:pt>
    <dgm:pt modelId="{B741ABF0-7A4F-4F02-8A19-E8C26046EA9A}" type="pres">
      <dgm:prSet presAssocID="{8EDD8782-3CEB-44AF-84C3-B45EEAD8E78B}" presName="d2" presStyleLbl="callout" presStyleIdx="3" presStyleCnt="6"/>
      <dgm:spPr/>
    </dgm:pt>
    <dgm:pt modelId="{5EE72937-4EEF-4FBE-889A-0FECB8FEC1AD}" type="pres">
      <dgm:prSet presAssocID="{2421B65D-2190-455B-92E1-6D411C8A8ED4}" presName="circle3" presStyleLbl="lnNode1" presStyleIdx="2" presStyleCnt="3"/>
      <dgm:spPr/>
    </dgm:pt>
    <dgm:pt modelId="{180A8B7C-2E41-4945-A441-1F69BDB9B5C4}" type="pres">
      <dgm:prSet presAssocID="{2421B65D-2190-455B-92E1-6D411C8A8ED4}" presName="text3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3DCD63B-1BB8-44D6-9CEC-D0BBE6B9B73C}" type="pres">
      <dgm:prSet presAssocID="{2421B65D-2190-455B-92E1-6D411C8A8ED4}" presName="line3" presStyleLbl="callout" presStyleIdx="4" presStyleCnt="6"/>
      <dgm:spPr/>
    </dgm:pt>
    <dgm:pt modelId="{4D18E04E-B8C6-4D05-8C0B-AFD79CE169D2}" type="pres">
      <dgm:prSet presAssocID="{2421B65D-2190-455B-92E1-6D411C8A8ED4}" presName="d3" presStyleLbl="callout" presStyleIdx="5" presStyleCnt="6"/>
      <dgm:spPr/>
    </dgm:pt>
  </dgm:ptLst>
  <dgm:cxnLst>
    <dgm:cxn modelId="{86F6DFBF-F6AC-410E-8BC6-0BF24B45DC3E}" type="presOf" srcId="{F75CCD55-314C-4831-901E-7E07DF9C95B7}" destId="{0B73D1B1-87A9-49E5-966A-E74C1F5CE48B}" srcOrd="0" destOrd="0" presId="urn:microsoft.com/office/officeart/2005/8/layout/target1"/>
    <dgm:cxn modelId="{FD18E848-7413-4D71-BC0C-D295D435FD2B}" srcId="{235D9C04-5B5E-4EAF-AD9A-7A2E1E7702F0}" destId="{F75CCD55-314C-4831-901E-7E07DF9C95B7}" srcOrd="0" destOrd="0" parTransId="{0C57893A-AB4F-42F9-99CC-8FDDC95DA492}" sibTransId="{4461FDA0-A9D6-41B2-8C94-F63C14617CAE}"/>
    <dgm:cxn modelId="{D8C3DBEB-A2C1-4CB6-8560-588580624780}" srcId="{235D9C04-5B5E-4EAF-AD9A-7A2E1E7702F0}" destId="{2421B65D-2190-455B-92E1-6D411C8A8ED4}" srcOrd="2" destOrd="0" parTransId="{64C3C4F0-4E5F-470A-9721-24EB397A91AA}" sibTransId="{5D06C3A5-AF0C-4CC8-8D9A-3F3FD8CBE477}"/>
    <dgm:cxn modelId="{5CBEE796-D87D-4F83-B3C0-8349642908EB}" srcId="{235D9C04-5B5E-4EAF-AD9A-7A2E1E7702F0}" destId="{8EDD8782-3CEB-44AF-84C3-B45EEAD8E78B}" srcOrd="1" destOrd="0" parTransId="{1432B521-B047-4EA0-AF00-8D8BF6E0CBBC}" sibTransId="{E7BE8C6A-D2F4-462D-B420-3817229DB2D0}"/>
    <dgm:cxn modelId="{63ECA0B9-982B-4618-9289-5DC1DA258AA9}" type="presOf" srcId="{8EDD8782-3CEB-44AF-84C3-B45EEAD8E78B}" destId="{E0DA6D52-E0E9-48D5-8120-8ABD72101451}" srcOrd="0" destOrd="0" presId="urn:microsoft.com/office/officeart/2005/8/layout/target1"/>
    <dgm:cxn modelId="{39FE3885-9CE4-4150-A85D-A457C7D6C2A3}" type="presOf" srcId="{2421B65D-2190-455B-92E1-6D411C8A8ED4}" destId="{180A8B7C-2E41-4945-A441-1F69BDB9B5C4}" srcOrd="0" destOrd="0" presId="urn:microsoft.com/office/officeart/2005/8/layout/target1"/>
    <dgm:cxn modelId="{029C85D0-4D1E-49CA-AF97-91BFB8FBEB85}" type="presOf" srcId="{235D9C04-5B5E-4EAF-AD9A-7A2E1E7702F0}" destId="{62FED070-E5B9-4546-928E-8D58C58C4623}" srcOrd="0" destOrd="0" presId="urn:microsoft.com/office/officeart/2005/8/layout/target1"/>
    <dgm:cxn modelId="{022F5548-8271-4559-B650-6F0BE0857DE2}" type="presParOf" srcId="{62FED070-E5B9-4546-928E-8D58C58C4623}" destId="{40355937-4915-41D9-BAA1-66BB93D99C3D}" srcOrd="0" destOrd="0" presId="urn:microsoft.com/office/officeart/2005/8/layout/target1"/>
    <dgm:cxn modelId="{8E9123A1-D243-4038-816D-3A5FAA3C0BBE}" type="presParOf" srcId="{62FED070-E5B9-4546-928E-8D58C58C4623}" destId="{0B73D1B1-87A9-49E5-966A-E74C1F5CE48B}" srcOrd="1" destOrd="0" presId="urn:microsoft.com/office/officeart/2005/8/layout/target1"/>
    <dgm:cxn modelId="{FEA715CA-A3E7-4A5F-8E5D-8BCF3C6514AE}" type="presParOf" srcId="{62FED070-E5B9-4546-928E-8D58C58C4623}" destId="{9CA6F06A-2A65-4EF3-87A1-F0499105DFCA}" srcOrd="2" destOrd="0" presId="urn:microsoft.com/office/officeart/2005/8/layout/target1"/>
    <dgm:cxn modelId="{6483ADC3-8496-419E-9033-0EF67EFAB277}" type="presParOf" srcId="{62FED070-E5B9-4546-928E-8D58C58C4623}" destId="{85D4C596-B8AB-48E3-ABD3-17923F7B6793}" srcOrd="3" destOrd="0" presId="urn:microsoft.com/office/officeart/2005/8/layout/target1"/>
    <dgm:cxn modelId="{77D9616B-72D8-4783-AA05-284BFD1823CE}" type="presParOf" srcId="{62FED070-E5B9-4546-928E-8D58C58C4623}" destId="{169A4141-F9B6-4A20-9A8E-8E7B3C0499C2}" srcOrd="4" destOrd="0" presId="urn:microsoft.com/office/officeart/2005/8/layout/target1"/>
    <dgm:cxn modelId="{DD3B4917-1B16-4A47-8C9A-AEFFBD5D1ACB}" type="presParOf" srcId="{62FED070-E5B9-4546-928E-8D58C58C4623}" destId="{E0DA6D52-E0E9-48D5-8120-8ABD72101451}" srcOrd="5" destOrd="0" presId="urn:microsoft.com/office/officeart/2005/8/layout/target1"/>
    <dgm:cxn modelId="{23027A40-46C8-4226-8C7C-2DCEF10BA962}" type="presParOf" srcId="{62FED070-E5B9-4546-928E-8D58C58C4623}" destId="{D595AD50-4E86-4393-86E1-DB92F72E8C3B}" srcOrd="6" destOrd="0" presId="urn:microsoft.com/office/officeart/2005/8/layout/target1"/>
    <dgm:cxn modelId="{B25CD8D3-53EE-4757-BFEB-6727551F66C7}" type="presParOf" srcId="{62FED070-E5B9-4546-928E-8D58C58C4623}" destId="{B741ABF0-7A4F-4F02-8A19-E8C26046EA9A}" srcOrd="7" destOrd="0" presId="urn:microsoft.com/office/officeart/2005/8/layout/target1"/>
    <dgm:cxn modelId="{1C7F54FA-AF4A-4624-B8BE-2AF0F0CD24B1}" type="presParOf" srcId="{62FED070-E5B9-4546-928E-8D58C58C4623}" destId="{5EE72937-4EEF-4FBE-889A-0FECB8FEC1AD}" srcOrd="8" destOrd="0" presId="urn:microsoft.com/office/officeart/2005/8/layout/target1"/>
    <dgm:cxn modelId="{6C9BCBBF-8196-41C7-827C-CBB2961F2F8B}" type="presParOf" srcId="{62FED070-E5B9-4546-928E-8D58C58C4623}" destId="{180A8B7C-2E41-4945-A441-1F69BDB9B5C4}" srcOrd="9" destOrd="0" presId="urn:microsoft.com/office/officeart/2005/8/layout/target1"/>
    <dgm:cxn modelId="{3E0CAD7F-6C32-4002-A1EB-3B6831FE68D3}" type="presParOf" srcId="{62FED070-E5B9-4546-928E-8D58C58C4623}" destId="{23DCD63B-1BB8-44D6-9CEC-D0BBE6B9B73C}" srcOrd="10" destOrd="0" presId="urn:microsoft.com/office/officeart/2005/8/layout/target1"/>
    <dgm:cxn modelId="{F5088C84-A413-442F-8AFB-694FCAAD43DE}" type="presParOf" srcId="{62FED070-E5B9-4546-928E-8D58C58C4623}" destId="{4D18E04E-B8C6-4D05-8C0B-AFD79CE169D2}" srcOrd="11" destOrd="0" presId="urn:microsoft.com/office/officeart/2005/8/layout/target1"/>
  </dgm:cxnLst>
  <dgm:bg>
    <a:solidFill>
      <a:schemeClr val="tx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1FD4991-F366-4485-83D6-BFCBF505D6DF}" type="doc">
      <dgm:prSet loTypeId="urn:microsoft.com/office/officeart/2005/8/layout/lProcess3" loCatId="process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677DD432-6306-4966-9262-3EF063930DA1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Defensive and blame culture.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85A98CEA-B86E-40DD-AC0F-C80625E976A2}" type="parTrans" cxnId="{9A16F092-24D6-4EAD-8842-175E81D4AEC7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912B5CAC-555B-4D9D-9AF6-FDD31A9928CF}" type="sibTrans" cxnId="{9A16F092-24D6-4EAD-8842-175E81D4AEC7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3351E9E8-76D2-4701-8632-A1B4424150CA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Lack of concern to hear the families and patients.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386A361F-69DB-44ED-8AC2-CACBA31F616D}" type="parTrans" cxnId="{C4BD7E5E-C3D5-4739-AAE4-21EF257D8F72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0F25B791-D7D2-4B3B-ACCC-A34C401E7B78}" type="sibTrans" cxnId="{C4BD7E5E-C3D5-4739-AAE4-21EF257D8F72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F9600723-1B26-43BA-A482-CEBC5D7F8C70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Absence of continuous improvement systems.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99D639BC-DB7D-49BA-8D34-4456DA70142A}" type="parTrans" cxnId="{7394CB97-A3BD-41E6-A3B7-A16964EEC421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F8BD2C3E-0C0E-44B5-B953-21E806D44C1A}" type="sibTrans" cxnId="{7394CB97-A3BD-41E6-A3B7-A16964EEC421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CB78816A-8B79-4CFE-9D18-99B09E679ED8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Opposition to NHS best practice standards.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15AB61E9-2686-4824-98E4-8C131B6EBE17}" type="parTrans" cxnId="{4BEFF477-C7CF-4825-95F6-7C9F3EF120E7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FE824B5E-456B-4F71-9ECF-BD9881088E68}" type="sibTrans" cxnId="{4BEFF477-C7CF-4825-95F6-7C9F3EF120E7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6A9CF8F6-2F32-480F-8BC9-A65830D3BE7A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Systemic problems that are neglected</a:t>
          </a:r>
          <a:r>
            <a:rPr lang="en-US" smtClean="0">
              <a:latin typeface="Arial" pitchFamily="34" charset="0"/>
              <a:cs typeface="Arial" pitchFamily="34" charset="0"/>
            </a:rPr>
            <a:t>(Mary Ann Curran, 2023)</a:t>
          </a:r>
          <a:r>
            <a:rPr lang="en-GB" smtClean="0">
              <a:latin typeface="Arial" pitchFamily="34" charset="0"/>
              <a:cs typeface="Arial" pitchFamily="34" charset="0"/>
            </a:rPr>
            <a:t>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595A3F40-40F3-4FFF-AC65-657EE7D4F81B}" type="parTrans" cxnId="{E80471AB-9A63-48CD-9746-E63D235036A6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BDE85C77-D10D-430B-AF7B-1F1DD779003C}" type="sibTrans" cxnId="{E80471AB-9A63-48CD-9746-E63D235036A6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BA20B3F0-9F2B-4E10-9980-2B5541E7DA8D}" type="pres">
      <dgm:prSet presAssocID="{11FD4991-F366-4485-83D6-BFCBF505D6DF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D3CC95FF-52DB-42FC-921C-5C22F1DB52F2}" type="pres">
      <dgm:prSet presAssocID="{677DD432-6306-4966-9262-3EF063930DA1}" presName="horFlow" presStyleCnt="0"/>
      <dgm:spPr/>
    </dgm:pt>
    <dgm:pt modelId="{FFB69BB4-45C6-4928-A59D-62BF4E012EF7}" type="pres">
      <dgm:prSet presAssocID="{677DD432-6306-4966-9262-3EF063930DA1}" presName="bigChev" presStyleLbl="node1" presStyleIdx="0" presStyleCnt="5"/>
      <dgm:spPr/>
      <dgm:t>
        <a:bodyPr/>
        <a:lstStyle/>
        <a:p>
          <a:endParaRPr lang="en-GB"/>
        </a:p>
      </dgm:t>
    </dgm:pt>
    <dgm:pt modelId="{0116CDD9-EB03-42DF-9475-E9049EDD8D54}" type="pres">
      <dgm:prSet presAssocID="{677DD432-6306-4966-9262-3EF063930DA1}" presName="vSp" presStyleCnt="0"/>
      <dgm:spPr/>
    </dgm:pt>
    <dgm:pt modelId="{986E5EBA-7245-4981-86E6-A48ACDF23D99}" type="pres">
      <dgm:prSet presAssocID="{3351E9E8-76D2-4701-8632-A1B4424150CA}" presName="horFlow" presStyleCnt="0"/>
      <dgm:spPr/>
    </dgm:pt>
    <dgm:pt modelId="{4C340BB1-4442-4ABC-9DE0-8B432273A14B}" type="pres">
      <dgm:prSet presAssocID="{3351E9E8-76D2-4701-8632-A1B4424150CA}" presName="bigChev" presStyleLbl="node1" presStyleIdx="1" presStyleCnt="5"/>
      <dgm:spPr/>
      <dgm:t>
        <a:bodyPr/>
        <a:lstStyle/>
        <a:p>
          <a:endParaRPr lang="en-GB"/>
        </a:p>
      </dgm:t>
    </dgm:pt>
    <dgm:pt modelId="{9E013133-CAA7-4D37-A6D8-61A443005EFE}" type="pres">
      <dgm:prSet presAssocID="{3351E9E8-76D2-4701-8632-A1B4424150CA}" presName="vSp" presStyleCnt="0"/>
      <dgm:spPr/>
    </dgm:pt>
    <dgm:pt modelId="{A8AB8806-3F5C-48FA-A3A5-8504376389B5}" type="pres">
      <dgm:prSet presAssocID="{F9600723-1B26-43BA-A482-CEBC5D7F8C70}" presName="horFlow" presStyleCnt="0"/>
      <dgm:spPr/>
    </dgm:pt>
    <dgm:pt modelId="{819E6B5A-053B-42BE-9B93-1A1FC3560480}" type="pres">
      <dgm:prSet presAssocID="{F9600723-1B26-43BA-A482-CEBC5D7F8C70}" presName="bigChev" presStyleLbl="node1" presStyleIdx="2" presStyleCnt="5"/>
      <dgm:spPr/>
      <dgm:t>
        <a:bodyPr/>
        <a:lstStyle/>
        <a:p>
          <a:endParaRPr lang="en-GB"/>
        </a:p>
      </dgm:t>
    </dgm:pt>
    <dgm:pt modelId="{300539B1-1843-477D-9E24-A3C2ADF8540B}" type="pres">
      <dgm:prSet presAssocID="{F9600723-1B26-43BA-A482-CEBC5D7F8C70}" presName="vSp" presStyleCnt="0"/>
      <dgm:spPr/>
    </dgm:pt>
    <dgm:pt modelId="{47079003-1EAC-4000-953B-8EC5989AE05A}" type="pres">
      <dgm:prSet presAssocID="{CB78816A-8B79-4CFE-9D18-99B09E679ED8}" presName="horFlow" presStyleCnt="0"/>
      <dgm:spPr/>
    </dgm:pt>
    <dgm:pt modelId="{2D8CF473-BF21-4488-AA33-308BF23EC04A}" type="pres">
      <dgm:prSet presAssocID="{CB78816A-8B79-4CFE-9D18-99B09E679ED8}" presName="bigChev" presStyleLbl="node1" presStyleIdx="3" presStyleCnt="5"/>
      <dgm:spPr/>
      <dgm:t>
        <a:bodyPr/>
        <a:lstStyle/>
        <a:p>
          <a:endParaRPr lang="en-GB"/>
        </a:p>
      </dgm:t>
    </dgm:pt>
    <dgm:pt modelId="{9B391466-419D-410C-BBB0-9A31350AF9CB}" type="pres">
      <dgm:prSet presAssocID="{CB78816A-8B79-4CFE-9D18-99B09E679ED8}" presName="vSp" presStyleCnt="0"/>
      <dgm:spPr/>
    </dgm:pt>
    <dgm:pt modelId="{96D9323A-63F6-403A-9AB0-7160F1900BEE}" type="pres">
      <dgm:prSet presAssocID="{6A9CF8F6-2F32-480F-8BC9-A65830D3BE7A}" presName="horFlow" presStyleCnt="0"/>
      <dgm:spPr/>
    </dgm:pt>
    <dgm:pt modelId="{91A03AE6-0CE3-4DE2-B442-8F6D6B34F474}" type="pres">
      <dgm:prSet presAssocID="{6A9CF8F6-2F32-480F-8BC9-A65830D3BE7A}" presName="bigChev" presStyleLbl="node1" presStyleIdx="4" presStyleCnt="5"/>
      <dgm:spPr/>
      <dgm:t>
        <a:bodyPr/>
        <a:lstStyle/>
        <a:p>
          <a:endParaRPr lang="en-GB"/>
        </a:p>
      </dgm:t>
    </dgm:pt>
  </dgm:ptLst>
  <dgm:cxnLst>
    <dgm:cxn modelId="{659A0B58-DB03-4199-88BA-7F2F3AD0A18A}" type="presOf" srcId="{11FD4991-F366-4485-83D6-BFCBF505D6DF}" destId="{BA20B3F0-9F2B-4E10-9980-2B5541E7DA8D}" srcOrd="0" destOrd="0" presId="urn:microsoft.com/office/officeart/2005/8/layout/lProcess3"/>
    <dgm:cxn modelId="{0811E4CA-5B97-4068-A957-A1292FC4138F}" type="presOf" srcId="{6A9CF8F6-2F32-480F-8BC9-A65830D3BE7A}" destId="{91A03AE6-0CE3-4DE2-B442-8F6D6B34F474}" srcOrd="0" destOrd="0" presId="urn:microsoft.com/office/officeart/2005/8/layout/lProcess3"/>
    <dgm:cxn modelId="{1D8477A5-3303-403A-86AF-56FC113D0788}" type="presOf" srcId="{CB78816A-8B79-4CFE-9D18-99B09E679ED8}" destId="{2D8CF473-BF21-4488-AA33-308BF23EC04A}" srcOrd="0" destOrd="0" presId="urn:microsoft.com/office/officeart/2005/8/layout/lProcess3"/>
    <dgm:cxn modelId="{72376888-2DF8-4027-9DB7-AE8234C5758A}" type="presOf" srcId="{3351E9E8-76D2-4701-8632-A1B4424150CA}" destId="{4C340BB1-4442-4ABC-9DE0-8B432273A14B}" srcOrd="0" destOrd="0" presId="urn:microsoft.com/office/officeart/2005/8/layout/lProcess3"/>
    <dgm:cxn modelId="{7394CB97-A3BD-41E6-A3B7-A16964EEC421}" srcId="{11FD4991-F366-4485-83D6-BFCBF505D6DF}" destId="{F9600723-1B26-43BA-A482-CEBC5D7F8C70}" srcOrd="2" destOrd="0" parTransId="{99D639BC-DB7D-49BA-8D34-4456DA70142A}" sibTransId="{F8BD2C3E-0C0E-44B5-B953-21E806D44C1A}"/>
    <dgm:cxn modelId="{C4BD7E5E-C3D5-4739-AAE4-21EF257D8F72}" srcId="{11FD4991-F366-4485-83D6-BFCBF505D6DF}" destId="{3351E9E8-76D2-4701-8632-A1B4424150CA}" srcOrd="1" destOrd="0" parTransId="{386A361F-69DB-44ED-8AC2-CACBA31F616D}" sibTransId="{0F25B791-D7D2-4B3B-ACCC-A34C401E7B78}"/>
    <dgm:cxn modelId="{151463B1-0299-4A2E-AB02-2E032A2313F8}" type="presOf" srcId="{677DD432-6306-4966-9262-3EF063930DA1}" destId="{FFB69BB4-45C6-4928-A59D-62BF4E012EF7}" srcOrd="0" destOrd="0" presId="urn:microsoft.com/office/officeart/2005/8/layout/lProcess3"/>
    <dgm:cxn modelId="{9A16F092-24D6-4EAD-8842-175E81D4AEC7}" srcId="{11FD4991-F366-4485-83D6-BFCBF505D6DF}" destId="{677DD432-6306-4966-9262-3EF063930DA1}" srcOrd="0" destOrd="0" parTransId="{85A98CEA-B86E-40DD-AC0F-C80625E976A2}" sibTransId="{912B5CAC-555B-4D9D-9AF6-FDD31A9928CF}"/>
    <dgm:cxn modelId="{4BEFF477-C7CF-4825-95F6-7C9F3EF120E7}" srcId="{11FD4991-F366-4485-83D6-BFCBF505D6DF}" destId="{CB78816A-8B79-4CFE-9D18-99B09E679ED8}" srcOrd="3" destOrd="0" parTransId="{15AB61E9-2686-4824-98E4-8C131B6EBE17}" sibTransId="{FE824B5E-456B-4F71-9ECF-BD9881088E68}"/>
    <dgm:cxn modelId="{D86FCB2E-FE44-4E6D-845A-5519C58BC55C}" type="presOf" srcId="{F9600723-1B26-43BA-A482-CEBC5D7F8C70}" destId="{819E6B5A-053B-42BE-9B93-1A1FC3560480}" srcOrd="0" destOrd="0" presId="urn:microsoft.com/office/officeart/2005/8/layout/lProcess3"/>
    <dgm:cxn modelId="{E80471AB-9A63-48CD-9746-E63D235036A6}" srcId="{11FD4991-F366-4485-83D6-BFCBF505D6DF}" destId="{6A9CF8F6-2F32-480F-8BC9-A65830D3BE7A}" srcOrd="4" destOrd="0" parTransId="{595A3F40-40F3-4FFF-AC65-657EE7D4F81B}" sibTransId="{BDE85C77-D10D-430B-AF7B-1F1DD779003C}"/>
    <dgm:cxn modelId="{01979927-92F0-4611-AF1E-B2484D303FA9}" type="presParOf" srcId="{BA20B3F0-9F2B-4E10-9980-2B5541E7DA8D}" destId="{D3CC95FF-52DB-42FC-921C-5C22F1DB52F2}" srcOrd="0" destOrd="0" presId="urn:microsoft.com/office/officeart/2005/8/layout/lProcess3"/>
    <dgm:cxn modelId="{9A1D6DE5-07F1-43D4-AF77-AAB90A8073B8}" type="presParOf" srcId="{D3CC95FF-52DB-42FC-921C-5C22F1DB52F2}" destId="{FFB69BB4-45C6-4928-A59D-62BF4E012EF7}" srcOrd="0" destOrd="0" presId="urn:microsoft.com/office/officeart/2005/8/layout/lProcess3"/>
    <dgm:cxn modelId="{9270DE78-1689-48AF-9E5D-51373E4363DF}" type="presParOf" srcId="{BA20B3F0-9F2B-4E10-9980-2B5541E7DA8D}" destId="{0116CDD9-EB03-42DF-9475-E9049EDD8D54}" srcOrd="1" destOrd="0" presId="urn:microsoft.com/office/officeart/2005/8/layout/lProcess3"/>
    <dgm:cxn modelId="{30314BC4-8721-49B3-B612-A37876F9235D}" type="presParOf" srcId="{BA20B3F0-9F2B-4E10-9980-2B5541E7DA8D}" destId="{986E5EBA-7245-4981-86E6-A48ACDF23D99}" srcOrd="2" destOrd="0" presId="urn:microsoft.com/office/officeart/2005/8/layout/lProcess3"/>
    <dgm:cxn modelId="{59B0EF43-7B42-4300-9BD4-267115F7D2B4}" type="presParOf" srcId="{986E5EBA-7245-4981-86E6-A48ACDF23D99}" destId="{4C340BB1-4442-4ABC-9DE0-8B432273A14B}" srcOrd="0" destOrd="0" presId="urn:microsoft.com/office/officeart/2005/8/layout/lProcess3"/>
    <dgm:cxn modelId="{30F35EDE-106F-4808-B555-59EB8B15C177}" type="presParOf" srcId="{BA20B3F0-9F2B-4E10-9980-2B5541E7DA8D}" destId="{9E013133-CAA7-4D37-A6D8-61A443005EFE}" srcOrd="3" destOrd="0" presId="urn:microsoft.com/office/officeart/2005/8/layout/lProcess3"/>
    <dgm:cxn modelId="{756A7568-BC54-4F6D-9CD1-158EB641C9A8}" type="presParOf" srcId="{BA20B3F0-9F2B-4E10-9980-2B5541E7DA8D}" destId="{A8AB8806-3F5C-48FA-A3A5-8504376389B5}" srcOrd="4" destOrd="0" presId="urn:microsoft.com/office/officeart/2005/8/layout/lProcess3"/>
    <dgm:cxn modelId="{670FC375-28FB-490F-95D9-088EB4303B36}" type="presParOf" srcId="{A8AB8806-3F5C-48FA-A3A5-8504376389B5}" destId="{819E6B5A-053B-42BE-9B93-1A1FC3560480}" srcOrd="0" destOrd="0" presId="urn:microsoft.com/office/officeart/2005/8/layout/lProcess3"/>
    <dgm:cxn modelId="{B84CCA34-87FA-47E4-ABFF-554D81D786D8}" type="presParOf" srcId="{BA20B3F0-9F2B-4E10-9980-2B5541E7DA8D}" destId="{300539B1-1843-477D-9E24-A3C2ADF8540B}" srcOrd="5" destOrd="0" presId="urn:microsoft.com/office/officeart/2005/8/layout/lProcess3"/>
    <dgm:cxn modelId="{351AD05F-35E9-42CC-A2F8-B7A9D5C36A05}" type="presParOf" srcId="{BA20B3F0-9F2B-4E10-9980-2B5541E7DA8D}" destId="{47079003-1EAC-4000-953B-8EC5989AE05A}" srcOrd="6" destOrd="0" presId="urn:microsoft.com/office/officeart/2005/8/layout/lProcess3"/>
    <dgm:cxn modelId="{6B827A93-0104-46D9-8FE6-512D211E1695}" type="presParOf" srcId="{47079003-1EAC-4000-953B-8EC5989AE05A}" destId="{2D8CF473-BF21-4488-AA33-308BF23EC04A}" srcOrd="0" destOrd="0" presId="urn:microsoft.com/office/officeart/2005/8/layout/lProcess3"/>
    <dgm:cxn modelId="{6ACC29C8-2DF2-479A-BA25-9F5CB94F9C9C}" type="presParOf" srcId="{BA20B3F0-9F2B-4E10-9980-2B5541E7DA8D}" destId="{9B391466-419D-410C-BBB0-9A31350AF9CB}" srcOrd="7" destOrd="0" presId="urn:microsoft.com/office/officeart/2005/8/layout/lProcess3"/>
    <dgm:cxn modelId="{004C022C-7007-4A8F-814B-F677208CB3A1}" type="presParOf" srcId="{BA20B3F0-9F2B-4E10-9980-2B5541E7DA8D}" destId="{96D9323A-63F6-403A-9AB0-7160F1900BEE}" srcOrd="8" destOrd="0" presId="urn:microsoft.com/office/officeart/2005/8/layout/lProcess3"/>
    <dgm:cxn modelId="{5FDB3592-F025-440E-9301-853277BC47FE}" type="presParOf" srcId="{96D9323A-63F6-403A-9AB0-7160F1900BEE}" destId="{91A03AE6-0CE3-4DE2-B442-8F6D6B34F474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5E75427-2580-4315-B30D-FE55C11C4A62}" type="doc">
      <dgm:prSet loTypeId="urn:microsoft.com/office/officeart/2005/8/layout/matrix2" loCatId="matrix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275D5DAC-D0C8-4F4B-9633-EDE253058F58}">
      <dgm:prSet custT="1"/>
      <dgm:spPr/>
      <dgm:t>
        <a:bodyPr/>
        <a:lstStyle/>
        <a:p>
          <a:pPr rtl="0"/>
          <a:r>
            <a:rPr lang="en-GB" sz="20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Enhance clinical leadership and governance.</a:t>
          </a:r>
          <a:endParaRPr lang="en-US" sz="20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CCFC2F75-6D8F-445B-B8B2-EFAD48BD2D56}" type="parTrans" cxnId="{577D58FC-C137-4B5F-94A8-AB1F722EC4EC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95A9EF6F-0D6C-4C04-BE48-78249E7EB05C}" type="sibTrans" cxnId="{577D58FC-C137-4B5F-94A8-AB1F722EC4EC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51DD88D-3382-475C-825D-682F4163634F}">
      <dgm:prSet custT="1"/>
      <dgm:spPr/>
      <dgm:t>
        <a:bodyPr/>
        <a:lstStyle/>
        <a:p>
          <a:pPr rtl="0"/>
          <a:r>
            <a:rPr lang="en-GB" sz="20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Enhance personnel development and skill.</a:t>
          </a:r>
          <a:endParaRPr lang="en-US" sz="20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470F578B-F465-4A84-9845-799CC997EE8C}" type="parTrans" cxnId="{1D7FDB51-720A-415B-864F-F6035687BF71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D5C7C505-D018-47DA-ACCD-A4688840DCA7}" type="sibTrans" cxnId="{1D7FDB51-720A-415B-864F-F6035687BF71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0E47A9F-31E0-4C60-88ED-6AC041891E90}">
      <dgm:prSet custT="1"/>
      <dgm:spPr/>
      <dgm:t>
        <a:bodyPr/>
        <a:lstStyle/>
        <a:p>
          <a:pPr rtl="0"/>
          <a:r>
            <a:rPr lang="en-GB" sz="20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Install efficient reporting of incidences.</a:t>
          </a:r>
          <a:endParaRPr lang="en-US" sz="20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6FAE97A7-04EE-46D7-899B-5ADA685880C1}" type="parTrans" cxnId="{61E1AE56-1389-43D1-90BB-7EF119ED3CC7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49C0AC31-E4FF-4F56-A954-4711329BD98C}" type="sibTrans" cxnId="{61E1AE56-1389-43D1-90BB-7EF119ED3CC7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1D2027C2-ADF9-4586-9ACA-603D15BF1710}">
      <dgm:prSet custT="1"/>
      <dgm:spPr/>
      <dgm:t>
        <a:bodyPr/>
        <a:lstStyle/>
        <a:p>
          <a:pPr rtl="0"/>
          <a:r>
            <a:rPr lang="en-GB" sz="20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Encourage the culture of openness and transparency.</a:t>
          </a:r>
          <a:endParaRPr lang="en-US" sz="20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F1A8A3D3-97B6-456B-BF7C-587ED584762F}" type="parTrans" cxnId="{70FE1A53-BF14-42E2-8499-1AA42AA19767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F3758585-8FE6-4939-A79D-0CF642E4215A}" type="sibTrans" cxnId="{70FE1A53-BF14-42E2-8499-1AA42AA19767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14CD0EA6-316D-4CA3-BE6A-734A9FAB71E4}">
      <dgm:prSet/>
      <dgm:spPr/>
      <dgm:t>
        <a:bodyPr/>
        <a:lstStyle/>
        <a:p>
          <a:endParaRPr lang="en-GB"/>
        </a:p>
      </dgm:t>
    </dgm:pt>
    <dgm:pt modelId="{79413868-D222-41DA-A93B-9E78A1A35E26}" type="parTrans" cxnId="{8191F246-27F0-4363-852C-AD3233EF965D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F2F25C8-6815-415B-A7A9-1D49DCF91000}" type="sibTrans" cxnId="{8191F246-27F0-4363-852C-AD3233EF965D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10AF796D-335E-4CC3-BD45-3E240EA6C0FE}" type="pres">
      <dgm:prSet presAssocID="{65E75427-2580-4315-B30D-FE55C11C4A62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E486634-CD4D-4F4C-B6B1-6EBD56F6D388}" type="pres">
      <dgm:prSet presAssocID="{65E75427-2580-4315-B30D-FE55C11C4A62}" presName="axisShape" presStyleLbl="bgShp" presStyleIdx="0" presStyleCnt="1"/>
      <dgm:spPr/>
    </dgm:pt>
    <dgm:pt modelId="{7D3ADFCC-3639-49EB-9EB3-43E9E74CED9E}" type="pres">
      <dgm:prSet presAssocID="{65E75427-2580-4315-B30D-FE55C11C4A62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CDFEF5-73DA-4FEE-A5D8-05A70AD32FDA}" type="pres">
      <dgm:prSet presAssocID="{65E75427-2580-4315-B30D-FE55C11C4A62}" presName="rect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827FD7D-D320-44BE-B789-CF154A9EC5FF}" type="pres">
      <dgm:prSet presAssocID="{65E75427-2580-4315-B30D-FE55C11C4A62}" presName="rect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3603D3F-EB0A-4883-BCE0-A75636407C65}" type="pres">
      <dgm:prSet presAssocID="{65E75427-2580-4315-B30D-FE55C11C4A62}" presName="rect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6D31342-0ADB-4C62-B0BE-2D9C35A90BE6}" type="presOf" srcId="{275D5DAC-D0C8-4F4B-9633-EDE253058F58}" destId="{7D3ADFCC-3639-49EB-9EB3-43E9E74CED9E}" srcOrd="0" destOrd="0" presId="urn:microsoft.com/office/officeart/2005/8/layout/matrix2"/>
    <dgm:cxn modelId="{9A3CE0C9-8CA7-4574-A496-5CE391A5DE61}" type="presOf" srcId="{1D2027C2-ADF9-4586-9ACA-603D15BF1710}" destId="{83603D3F-EB0A-4883-BCE0-A75636407C65}" srcOrd="0" destOrd="0" presId="urn:microsoft.com/office/officeart/2005/8/layout/matrix2"/>
    <dgm:cxn modelId="{577D58FC-C137-4B5F-94A8-AB1F722EC4EC}" srcId="{65E75427-2580-4315-B30D-FE55C11C4A62}" destId="{275D5DAC-D0C8-4F4B-9633-EDE253058F58}" srcOrd="0" destOrd="0" parTransId="{CCFC2F75-6D8F-445B-B8B2-EFAD48BD2D56}" sibTransId="{95A9EF6F-0D6C-4C04-BE48-78249E7EB05C}"/>
    <dgm:cxn modelId="{39216331-B61D-4318-AD83-92938D11BE39}" type="presOf" srcId="{00E47A9F-31E0-4C60-88ED-6AC041891E90}" destId="{3827FD7D-D320-44BE-B789-CF154A9EC5FF}" srcOrd="0" destOrd="0" presId="urn:microsoft.com/office/officeart/2005/8/layout/matrix2"/>
    <dgm:cxn modelId="{1D7FDB51-720A-415B-864F-F6035687BF71}" srcId="{65E75427-2580-4315-B30D-FE55C11C4A62}" destId="{251DD88D-3382-475C-825D-682F4163634F}" srcOrd="1" destOrd="0" parTransId="{470F578B-F465-4A84-9845-799CC997EE8C}" sibTransId="{D5C7C505-D018-47DA-ACCD-A4688840DCA7}"/>
    <dgm:cxn modelId="{70FE1A53-BF14-42E2-8499-1AA42AA19767}" srcId="{65E75427-2580-4315-B30D-FE55C11C4A62}" destId="{1D2027C2-ADF9-4586-9ACA-603D15BF1710}" srcOrd="3" destOrd="0" parTransId="{F1A8A3D3-97B6-456B-BF7C-587ED584762F}" sibTransId="{F3758585-8FE6-4939-A79D-0CF642E4215A}"/>
    <dgm:cxn modelId="{8191F246-27F0-4363-852C-AD3233EF965D}" srcId="{65E75427-2580-4315-B30D-FE55C11C4A62}" destId="{14CD0EA6-316D-4CA3-BE6A-734A9FAB71E4}" srcOrd="4" destOrd="0" parTransId="{79413868-D222-41DA-A93B-9E78A1A35E26}" sibTransId="{BF2F25C8-6815-415B-A7A9-1D49DCF91000}"/>
    <dgm:cxn modelId="{61E1AE56-1389-43D1-90BB-7EF119ED3CC7}" srcId="{65E75427-2580-4315-B30D-FE55C11C4A62}" destId="{00E47A9F-31E0-4C60-88ED-6AC041891E90}" srcOrd="2" destOrd="0" parTransId="{6FAE97A7-04EE-46D7-899B-5ADA685880C1}" sibTransId="{49C0AC31-E4FF-4F56-A954-4711329BD98C}"/>
    <dgm:cxn modelId="{0018B715-B4F5-42B9-8D28-80112B1AC1DD}" type="presOf" srcId="{251DD88D-3382-475C-825D-682F4163634F}" destId="{E8CDFEF5-73DA-4FEE-A5D8-05A70AD32FDA}" srcOrd="0" destOrd="0" presId="urn:microsoft.com/office/officeart/2005/8/layout/matrix2"/>
    <dgm:cxn modelId="{605408C0-A499-4211-9B33-4906E7D213E1}" type="presOf" srcId="{65E75427-2580-4315-B30D-FE55C11C4A62}" destId="{10AF796D-335E-4CC3-BD45-3E240EA6C0FE}" srcOrd="0" destOrd="0" presId="urn:microsoft.com/office/officeart/2005/8/layout/matrix2"/>
    <dgm:cxn modelId="{E622A13E-3111-4C84-8BDA-37816B5B640B}" type="presParOf" srcId="{10AF796D-335E-4CC3-BD45-3E240EA6C0FE}" destId="{FE486634-CD4D-4F4C-B6B1-6EBD56F6D388}" srcOrd="0" destOrd="0" presId="urn:microsoft.com/office/officeart/2005/8/layout/matrix2"/>
    <dgm:cxn modelId="{4C0B555B-4599-4BB4-AA31-5392B53059F8}" type="presParOf" srcId="{10AF796D-335E-4CC3-BD45-3E240EA6C0FE}" destId="{7D3ADFCC-3639-49EB-9EB3-43E9E74CED9E}" srcOrd="1" destOrd="0" presId="urn:microsoft.com/office/officeart/2005/8/layout/matrix2"/>
    <dgm:cxn modelId="{2FA63E77-2C92-4C28-BB42-883C41EBC1C5}" type="presParOf" srcId="{10AF796D-335E-4CC3-BD45-3E240EA6C0FE}" destId="{E8CDFEF5-73DA-4FEE-A5D8-05A70AD32FDA}" srcOrd="2" destOrd="0" presId="urn:microsoft.com/office/officeart/2005/8/layout/matrix2"/>
    <dgm:cxn modelId="{85827EDC-36C6-4D51-B56C-FF256B4B28DF}" type="presParOf" srcId="{10AF796D-335E-4CC3-BD45-3E240EA6C0FE}" destId="{3827FD7D-D320-44BE-B789-CF154A9EC5FF}" srcOrd="3" destOrd="0" presId="urn:microsoft.com/office/officeart/2005/8/layout/matrix2"/>
    <dgm:cxn modelId="{4ED5021C-973C-494E-9940-D8D7F54674C4}" type="presParOf" srcId="{10AF796D-335E-4CC3-BD45-3E240EA6C0FE}" destId="{83603D3F-EB0A-4883-BCE0-A75636407C65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F790EF6-F50A-48C7-AC0A-6921F5807E5C}" type="doc">
      <dgm:prSet loTypeId="urn:microsoft.com/office/officeart/2005/8/layout/process4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F128DB97-43CD-4108-8E8E-49E188E8D316}">
      <dgm:prSet/>
      <dgm:spPr/>
      <dgm:t>
        <a:bodyPr/>
        <a:lstStyle/>
        <a:p>
          <a:pPr rtl="0"/>
          <a:r>
            <a:rPr lang="en-GB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Nothing failed in isolated instances.</a:t>
          </a:r>
          <a:endParaRPr lang="en-US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F8236419-0D80-4535-9E0A-04BF01177B2F}" type="parTrans" cxnId="{26DFC2A4-CB0A-40D8-9F8E-1E0214AAF448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27BB69C-85E5-4782-AE1F-5E85DD3C87F1}" type="sibTrans" cxnId="{26DFC2A4-CB0A-40D8-9F8E-1E0214AAF448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7DDA7691-BE11-4A56-A95E-22448A7B736B}">
      <dgm:prSet/>
      <dgm:spPr/>
      <dgm:t>
        <a:bodyPr/>
        <a:lstStyle/>
        <a:p>
          <a:pPr rtl="0"/>
          <a:r>
            <a:rPr lang="en-GB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The main driving factors were poor leadership and implementation of policies.</a:t>
          </a:r>
          <a:endParaRPr lang="en-US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907166D-365C-4893-993C-E904787EF722}" type="parTrans" cxnId="{739F46EC-CB97-414F-A639-A60599EC4490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6E36410-F9DC-4F63-9067-E3CEE589EB4D}" type="sibTrans" cxnId="{739F46EC-CB97-414F-A639-A60599EC4490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96812445-19A5-4837-9FF3-55F4334A176A}">
      <dgm:prSet/>
      <dgm:spPr/>
      <dgm:t>
        <a:bodyPr/>
        <a:lstStyle/>
        <a:p>
          <a:pPr rtl="0"/>
          <a:r>
            <a:rPr lang="en-GB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Patient safety depends on good QA systems.</a:t>
          </a:r>
          <a:endParaRPr lang="en-US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D814AE4B-A23A-454B-A3BE-0B6AE2C03D7D}" type="parTrans" cxnId="{B0D4958B-7BD6-4A25-AD0E-7B9E15913575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DA5A349-26FD-4F74-ADA6-980ED8FDDE7E}" type="sibTrans" cxnId="{B0D4958B-7BD6-4A25-AD0E-7B9E15913575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19B5416E-85BB-462A-A56C-02A059FB48D5}">
      <dgm:prSet/>
      <dgm:spPr/>
      <dgm:t>
        <a:bodyPr/>
        <a:lstStyle/>
        <a:p>
          <a:pPr rtl="0"/>
          <a:r>
            <a:rPr lang="en-GB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Sustainability of service improvement requirement.</a:t>
          </a:r>
          <a:endParaRPr lang="en-US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5D01AA8-33A3-4F9F-8FA8-63CE87F95560}" type="parTrans" cxnId="{053DA299-0F3F-4A08-906F-19607E6900D3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BBCAC8A-8BDF-45AF-8D43-6986D8F18297}" type="sibTrans" cxnId="{053DA299-0F3F-4A08-906F-19607E6900D3}">
      <dgm:prSet/>
      <dgm:spPr/>
      <dgm:t>
        <a:bodyPr/>
        <a:lstStyle/>
        <a:p>
          <a:endParaRPr lang="en-GB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D30B5987-9971-4271-8BD0-6F07463337C5}" type="pres">
      <dgm:prSet presAssocID="{9F790EF6-F50A-48C7-AC0A-6921F5807E5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3F88122-1CFF-4897-A497-402B27452B1F}" type="pres">
      <dgm:prSet presAssocID="{19B5416E-85BB-462A-A56C-02A059FB48D5}" presName="boxAndChildren" presStyleCnt="0"/>
      <dgm:spPr/>
    </dgm:pt>
    <dgm:pt modelId="{C4CB3E9A-A8F5-4741-98DB-54E334FAF03A}" type="pres">
      <dgm:prSet presAssocID="{19B5416E-85BB-462A-A56C-02A059FB48D5}" presName="parentTextBox" presStyleLbl="node1" presStyleIdx="0" presStyleCnt="4"/>
      <dgm:spPr/>
      <dgm:t>
        <a:bodyPr/>
        <a:lstStyle/>
        <a:p>
          <a:endParaRPr lang="en-GB"/>
        </a:p>
      </dgm:t>
    </dgm:pt>
    <dgm:pt modelId="{9BCC72B2-4F68-4A62-9E40-9324680F8600}" type="pres">
      <dgm:prSet presAssocID="{2DA5A349-26FD-4F74-ADA6-980ED8FDDE7E}" presName="sp" presStyleCnt="0"/>
      <dgm:spPr/>
    </dgm:pt>
    <dgm:pt modelId="{0392958C-6EB3-4974-A7DC-0A4C9AC245B3}" type="pres">
      <dgm:prSet presAssocID="{96812445-19A5-4837-9FF3-55F4334A176A}" presName="arrowAndChildren" presStyleCnt="0"/>
      <dgm:spPr/>
    </dgm:pt>
    <dgm:pt modelId="{83A4CFBE-78CE-43C4-9536-358DDF54A20F}" type="pres">
      <dgm:prSet presAssocID="{96812445-19A5-4837-9FF3-55F4334A176A}" presName="parentTextArrow" presStyleLbl="node1" presStyleIdx="1" presStyleCnt="4"/>
      <dgm:spPr/>
      <dgm:t>
        <a:bodyPr/>
        <a:lstStyle/>
        <a:p>
          <a:endParaRPr lang="en-GB"/>
        </a:p>
      </dgm:t>
    </dgm:pt>
    <dgm:pt modelId="{6A76C3F9-EC7A-40AC-B767-DC137F543DF1}" type="pres">
      <dgm:prSet presAssocID="{56E36410-F9DC-4F63-9067-E3CEE589EB4D}" presName="sp" presStyleCnt="0"/>
      <dgm:spPr/>
    </dgm:pt>
    <dgm:pt modelId="{C80E9326-47CF-4CDA-9038-C3DCEF20E3C7}" type="pres">
      <dgm:prSet presAssocID="{7DDA7691-BE11-4A56-A95E-22448A7B736B}" presName="arrowAndChildren" presStyleCnt="0"/>
      <dgm:spPr/>
    </dgm:pt>
    <dgm:pt modelId="{18918BDC-2DA3-4254-AD9E-EEBF29192C34}" type="pres">
      <dgm:prSet presAssocID="{7DDA7691-BE11-4A56-A95E-22448A7B736B}" presName="parentTextArrow" presStyleLbl="node1" presStyleIdx="2" presStyleCnt="4"/>
      <dgm:spPr/>
      <dgm:t>
        <a:bodyPr/>
        <a:lstStyle/>
        <a:p>
          <a:endParaRPr lang="en-GB"/>
        </a:p>
      </dgm:t>
    </dgm:pt>
    <dgm:pt modelId="{B20E0A1B-13DB-49ED-88A5-CFEA55256E33}" type="pres">
      <dgm:prSet presAssocID="{227BB69C-85E5-4782-AE1F-5E85DD3C87F1}" presName="sp" presStyleCnt="0"/>
      <dgm:spPr/>
    </dgm:pt>
    <dgm:pt modelId="{6CD8ABE4-CDBC-40CC-9A3D-5C3FD4B133A5}" type="pres">
      <dgm:prSet presAssocID="{F128DB97-43CD-4108-8E8E-49E188E8D316}" presName="arrowAndChildren" presStyleCnt="0"/>
      <dgm:spPr/>
    </dgm:pt>
    <dgm:pt modelId="{F4B8EAA0-DFCF-49F8-89BB-488344358A91}" type="pres">
      <dgm:prSet presAssocID="{F128DB97-43CD-4108-8E8E-49E188E8D316}" presName="parentTextArrow" presStyleLbl="node1" presStyleIdx="3" presStyleCnt="4"/>
      <dgm:spPr/>
      <dgm:t>
        <a:bodyPr/>
        <a:lstStyle/>
        <a:p>
          <a:endParaRPr lang="en-GB"/>
        </a:p>
      </dgm:t>
    </dgm:pt>
  </dgm:ptLst>
  <dgm:cxnLst>
    <dgm:cxn modelId="{18C39AF0-F9F7-4129-BC51-485AAC443B10}" type="presOf" srcId="{96812445-19A5-4837-9FF3-55F4334A176A}" destId="{83A4CFBE-78CE-43C4-9536-358DDF54A20F}" srcOrd="0" destOrd="0" presId="urn:microsoft.com/office/officeart/2005/8/layout/process4"/>
    <dgm:cxn modelId="{A09CEE17-4F67-4A49-A12A-5290B2ABA30D}" type="presOf" srcId="{9F790EF6-F50A-48C7-AC0A-6921F5807E5C}" destId="{D30B5987-9971-4271-8BD0-6F07463337C5}" srcOrd="0" destOrd="0" presId="urn:microsoft.com/office/officeart/2005/8/layout/process4"/>
    <dgm:cxn modelId="{B0D4958B-7BD6-4A25-AD0E-7B9E15913575}" srcId="{9F790EF6-F50A-48C7-AC0A-6921F5807E5C}" destId="{96812445-19A5-4837-9FF3-55F4334A176A}" srcOrd="2" destOrd="0" parTransId="{D814AE4B-A23A-454B-A3BE-0B6AE2C03D7D}" sibTransId="{2DA5A349-26FD-4F74-ADA6-980ED8FDDE7E}"/>
    <dgm:cxn modelId="{A3328B6D-6AC8-4DFF-B049-04D021AE6DC7}" type="presOf" srcId="{F128DB97-43CD-4108-8E8E-49E188E8D316}" destId="{F4B8EAA0-DFCF-49F8-89BB-488344358A91}" srcOrd="0" destOrd="0" presId="urn:microsoft.com/office/officeart/2005/8/layout/process4"/>
    <dgm:cxn modelId="{26DFC2A4-CB0A-40D8-9F8E-1E0214AAF448}" srcId="{9F790EF6-F50A-48C7-AC0A-6921F5807E5C}" destId="{F128DB97-43CD-4108-8E8E-49E188E8D316}" srcOrd="0" destOrd="0" parTransId="{F8236419-0D80-4535-9E0A-04BF01177B2F}" sibTransId="{227BB69C-85E5-4782-AE1F-5E85DD3C87F1}"/>
    <dgm:cxn modelId="{739F46EC-CB97-414F-A639-A60599EC4490}" srcId="{9F790EF6-F50A-48C7-AC0A-6921F5807E5C}" destId="{7DDA7691-BE11-4A56-A95E-22448A7B736B}" srcOrd="1" destOrd="0" parTransId="{B907166D-365C-4893-993C-E904787EF722}" sibTransId="{56E36410-F9DC-4F63-9067-E3CEE589EB4D}"/>
    <dgm:cxn modelId="{F647CBB7-2884-4644-B706-371A52D45C2D}" type="presOf" srcId="{19B5416E-85BB-462A-A56C-02A059FB48D5}" destId="{C4CB3E9A-A8F5-4741-98DB-54E334FAF03A}" srcOrd="0" destOrd="0" presId="urn:microsoft.com/office/officeart/2005/8/layout/process4"/>
    <dgm:cxn modelId="{053DA299-0F3F-4A08-906F-19607E6900D3}" srcId="{9F790EF6-F50A-48C7-AC0A-6921F5807E5C}" destId="{19B5416E-85BB-462A-A56C-02A059FB48D5}" srcOrd="3" destOrd="0" parTransId="{55D01AA8-33A3-4F9F-8FA8-63CE87F95560}" sibTransId="{2BBCAC8A-8BDF-45AF-8D43-6986D8F18297}"/>
    <dgm:cxn modelId="{CA3EF17A-6A5E-448D-A382-5077C0BFB8B4}" type="presOf" srcId="{7DDA7691-BE11-4A56-A95E-22448A7B736B}" destId="{18918BDC-2DA3-4254-AD9E-EEBF29192C34}" srcOrd="0" destOrd="0" presId="urn:microsoft.com/office/officeart/2005/8/layout/process4"/>
    <dgm:cxn modelId="{1DE1606D-D151-4695-8009-E083E07B3784}" type="presParOf" srcId="{D30B5987-9971-4271-8BD0-6F07463337C5}" destId="{D3F88122-1CFF-4897-A497-402B27452B1F}" srcOrd="0" destOrd="0" presId="urn:microsoft.com/office/officeart/2005/8/layout/process4"/>
    <dgm:cxn modelId="{B739CD06-964D-4A39-8D2C-E4200C907A74}" type="presParOf" srcId="{D3F88122-1CFF-4897-A497-402B27452B1F}" destId="{C4CB3E9A-A8F5-4741-98DB-54E334FAF03A}" srcOrd="0" destOrd="0" presId="urn:microsoft.com/office/officeart/2005/8/layout/process4"/>
    <dgm:cxn modelId="{2C16A729-F010-4C14-A877-4DA96394A9D4}" type="presParOf" srcId="{D30B5987-9971-4271-8BD0-6F07463337C5}" destId="{9BCC72B2-4F68-4A62-9E40-9324680F8600}" srcOrd="1" destOrd="0" presId="urn:microsoft.com/office/officeart/2005/8/layout/process4"/>
    <dgm:cxn modelId="{F0253313-2263-40C2-AC99-B6B111C2EC32}" type="presParOf" srcId="{D30B5987-9971-4271-8BD0-6F07463337C5}" destId="{0392958C-6EB3-4974-A7DC-0A4C9AC245B3}" srcOrd="2" destOrd="0" presId="urn:microsoft.com/office/officeart/2005/8/layout/process4"/>
    <dgm:cxn modelId="{61B1A79A-1514-4A29-9C94-CC08513EC499}" type="presParOf" srcId="{0392958C-6EB3-4974-A7DC-0A4C9AC245B3}" destId="{83A4CFBE-78CE-43C4-9536-358DDF54A20F}" srcOrd="0" destOrd="0" presId="urn:microsoft.com/office/officeart/2005/8/layout/process4"/>
    <dgm:cxn modelId="{61726C47-E2C4-4FC7-96BB-7BD7BBDCFC97}" type="presParOf" srcId="{D30B5987-9971-4271-8BD0-6F07463337C5}" destId="{6A76C3F9-EC7A-40AC-B767-DC137F543DF1}" srcOrd="3" destOrd="0" presId="urn:microsoft.com/office/officeart/2005/8/layout/process4"/>
    <dgm:cxn modelId="{566DB79A-ECF9-46F2-AE68-B46936DB0DED}" type="presParOf" srcId="{D30B5987-9971-4271-8BD0-6F07463337C5}" destId="{C80E9326-47CF-4CDA-9038-C3DCEF20E3C7}" srcOrd="4" destOrd="0" presId="urn:microsoft.com/office/officeart/2005/8/layout/process4"/>
    <dgm:cxn modelId="{55FA7555-E2BE-4CEC-AD39-9ED2A6C9CC74}" type="presParOf" srcId="{C80E9326-47CF-4CDA-9038-C3DCEF20E3C7}" destId="{18918BDC-2DA3-4254-AD9E-EEBF29192C34}" srcOrd="0" destOrd="0" presId="urn:microsoft.com/office/officeart/2005/8/layout/process4"/>
    <dgm:cxn modelId="{7C408222-497B-40AD-841F-7B802103A66B}" type="presParOf" srcId="{D30B5987-9971-4271-8BD0-6F07463337C5}" destId="{B20E0A1B-13DB-49ED-88A5-CFEA55256E33}" srcOrd="5" destOrd="0" presId="urn:microsoft.com/office/officeart/2005/8/layout/process4"/>
    <dgm:cxn modelId="{175C6C73-C6A6-410A-9BE9-E23E6D7C1AB0}" type="presParOf" srcId="{D30B5987-9971-4271-8BD0-6F07463337C5}" destId="{6CD8ABE4-CDBC-40CC-9A3D-5C3FD4B133A5}" srcOrd="6" destOrd="0" presId="urn:microsoft.com/office/officeart/2005/8/layout/process4"/>
    <dgm:cxn modelId="{76417280-D3EB-43F2-8984-9C500564AA4D}" type="presParOf" srcId="{6CD8ABE4-CDBC-40CC-9A3D-5C3FD4B133A5}" destId="{F4B8EAA0-DFCF-49F8-89BB-488344358A9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EBCA9A-6A71-49FE-AC8D-21FCC52F80FE}">
      <dsp:nvSpPr>
        <dsp:cNvPr id="0" name=""/>
        <dsp:cNvSpPr/>
      </dsp:nvSpPr>
      <dsp:spPr>
        <a:xfrm>
          <a:off x="0" y="367199"/>
          <a:ext cx="86868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175711-F3D6-4971-B0A8-1495A35BB923}">
      <dsp:nvSpPr>
        <dsp:cNvPr id="0" name=""/>
        <dsp:cNvSpPr/>
      </dsp:nvSpPr>
      <dsp:spPr>
        <a:xfrm>
          <a:off x="434340" y="71999"/>
          <a:ext cx="6080760" cy="590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smtClean="0">
              <a:latin typeface="Arial" pitchFamily="34" charset="0"/>
              <a:cs typeface="Arial" pitchFamily="34" charset="0"/>
            </a:rPr>
            <a:t>TARIQUR RAHMAN </a:t>
          </a:r>
          <a:endParaRPr lang="en-US" sz="2000" kern="1200">
            <a:latin typeface="Arial" pitchFamily="34" charset="0"/>
            <a:cs typeface="Arial" pitchFamily="34" charset="0"/>
          </a:endParaRPr>
        </a:p>
      </dsp:txBody>
      <dsp:txXfrm>
        <a:off x="463161" y="100820"/>
        <a:ext cx="6023118" cy="532758"/>
      </dsp:txXfrm>
    </dsp:sp>
    <dsp:sp modelId="{C14DBD99-D7E8-4A26-BB4C-9EB1B58D7220}">
      <dsp:nvSpPr>
        <dsp:cNvPr id="0" name=""/>
        <dsp:cNvSpPr/>
      </dsp:nvSpPr>
      <dsp:spPr>
        <a:xfrm>
          <a:off x="0" y="1274400"/>
          <a:ext cx="86868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2483469"/>
              <a:satOff val="9953"/>
              <a:lumOff val="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2F5625-C6EC-4290-91B1-09A32D0918A4}">
      <dsp:nvSpPr>
        <dsp:cNvPr id="0" name=""/>
        <dsp:cNvSpPr/>
      </dsp:nvSpPr>
      <dsp:spPr>
        <a:xfrm>
          <a:off x="434340" y="979199"/>
          <a:ext cx="6080760" cy="590400"/>
        </a:xfrm>
        <a:prstGeom prst="round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smtClean="0">
              <a:latin typeface="Arial" pitchFamily="34" charset="0"/>
              <a:cs typeface="Arial" pitchFamily="34" charset="0"/>
            </a:rPr>
            <a:t>Student ID : 2504395</a:t>
          </a:r>
          <a:endParaRPr lang="en-US" sz="2000" kern="1200">
            <a:latin typeface="Arial" pitchFamily="34" charset="0"/>
            <a:cs typeface="Arial" pitchFamily="34" charset="0"/>
          </a:endParaRPr>
        </a:p>
      </dsp:txBody>
      <dsp:txXfrm>
        <a:off x="463161" y="1008020"/>
        <a:ext cx="6023118" cy="532758"/>
      </dsp:txXfrm>
    </dsp:sp>
    <dsp:sp modelId="{ED3D3084-4E14-42A2-B85B-1A3D1C6DAAE8}">
      <dsp:nvSpPr>
        <dsp:cNvPr id="0" name=""/>
        <dsp:cNvSpPr/>
      </dsp:nvSpPr>
      <dsp:spPr>
        <a:xfrm>
          <a:off x="0" y="2181600"/>
          <a:ext cx="86868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E4CD4F-1110-4C04-8CD8-FE60E1E4E14A}">
      <dsp:nvSpPr>
        <dsp:cNvPr id="0" name=""/>
        <dsp:cNvSpPr/>
      </dsp:nvSpPr>
      <dsp:spPr>
        <a:xfrm>
          <a:off x="434340" y="1886400"/>
          <a:ext cx="6080760" cy="59040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smtClean="0">
              <a:latin typeface="Arial" pitchFamily="34" charset="0"/>
              <a:cs typeface="Arial" pitchFamily="34" charset="0"/>
            </a:rPr>
            <a:t>Programme: MSc Public Health and Social Care in Practice</a:t>
          </a:r>
          <a:endParaRPr lang="en-US" sz="2000" kern="1200">
            <a:latin typeface="Arial" pitchFamily="34" charset="0"/>
            <a:cs typeface="Arial" pitchFamily="34" charset="0"/>
          </a:endParaRPr>
        </a:p>
      </dsp:txBody>
      <dsp:txXfrm>
        <a:off x="463161" y="1915221"/>
        <a:ext cx="6023118" cy="532758"/>
      </dsp:txXfrm>
    </dsp:sp>
    <dsp:sp modelId="{5436414B-820A-49F0-BE19-0C28D3F0A7C1}">
      <dsp:nvSpPr>
        <dsp:cNvPr id="0" name=""/>
        <dsp:cNvSpPr/>
      </dsp:nvSpPr>
      <dsp:spPr>
        <a:xfrm>
          <a:off x="0" y="3088800"/>
          <a:ext cx="86868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7450407"/>
              <a:satOff val="29858"/>
              <a:lumOff val="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B3A428-8919-4359-A994-F9B343AC8605}">
      <dsp:nvSpPr>
        <dsp:cNvPr id="0" name=""/>
        <dsp:cNvSpPr/>
      </dsp:nvSpPr>
      <dsp:spPr>
        <a:xfrm>
          <a:off x="434340" y="2793599"/>
          <a:ext cx="6080760" cy="590400"/>
        </a:xfrm>
        <a:prstGeom prst="round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smtClean="0">
              <a:latin typeface="Arial" pitchFamily="34" charset="0"/>
              <a:cs typeface="Arial" pitchFamily="34" charset="0"/>
            </a:rPr>
            <a:t>Module: Quality Assurance and Service Improvements</a:t>
          </a:r>
          <a:endParaRPr lang="en-US" sz="2000" kern="1200">
            <a:latin typeface="Arial" pitchFamily="34" charset="0"/>
            <a:cs typeface="Arial" pitchFamily="34" charset="0"/>
          </a:endParaRPr>
        </a:p>
      </dsp:txBody>
      <dsp:txXfrm>
        <a:off x="463161" y="2822420"/>
        <a:ext cx="6023118" cy="532758"/>
      </dsp:txXfrm>
    </dsp:sp>
    <dsp:sp modelId="{63FF0B52-8505-4A4C-8765-D2B22B32B7B1}">
      <dsp:nvSpPr>
        <dsp:cNvPr id="0" name=""/>
        <dsp:cNvSpPr/>
      </dsp:nvSpPr>
      <dsp:spPr>
        <a:xfrm>
          <a:off x="0" y="3996000"/>
          <a:ext cx="86868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977383-28D6-453E-AB17-85AC97D1B0FA}">
      <dsp:nvSpPr>
        <dsp:cNvPr id="0" name=""/>
        <dsp:cNvSpPr/>
      </dsp:nvSpPr>
      <dsp:spPr>
        <a:xfrm>
          <a:off x="434340" y="3700800"/>
          <a:ext cx="6080760" cy="59040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smtClean="0">
              <a:latin typeface="Arial" pitchFamily="34" charset="0"/>
              <a:cs typeface="Arial" pitchFamily="34" charset="0"/>
            </a:rPr>
            <a:t>Lecturer: Arif Ahmed Brian Mashumba</a:t>
          </a:r>
          <a:r>
            <a:rPr lang="en-US" sz="2000" kern="1200" smtClean="0">
              <a:latin typeface="Arial" pitchFamily="34" charset="0"/>
              <a:cs typeface="Arial" pitchFamily="34" charset="0"/>
            </a:rPr>
            <a:t/>
          </a:r>
          <a:br>
            <a:rPr lang="en-US" sz="2000" kern="1200" smtClean="0">
              <a:latin typeface="Arial" pitchFamily="34" charset="0"/>
              <a:cs typeface="Arial" pitchFamily="34" charset="0"/>
            </a:rPr>
          </a:br>
          <a:endParaRPr lang="en-US" sz="2000" kern="1200">
            <a:latin typeface="Arial" pitchFamily="34" charset="0"/>
            <a:cs typeface="Arial" pitchFamily="34" charset="0"/>
          </a:endParaRPr>
        </a:p>
      </dsp:txBody>
      <dsp:txXfrm>
        <a:off x="463161" y="3729621"/>
        <a:ext cx="6023118" cy="5327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923DCA-8259-4979-BB20-5B0AD9186693}">
      <dsp:nvSpPr>
        <dsp:cNvPr id="0" name=""/>
        <dsp:cNvSpPr/>
      </dsp:nvSpPr>
      <dsp:spPr>
        <a:xfrm>
          <a:off x="2634" y="2084859"/>
          <a:ext cx="1880860" cy="11943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D51715-F445-4CD2-9AC9-24BA9B09E82D}">
      <dsp:nvSpPr>
        <dsp:cNvPr id="0" name=""/>
        <dsp:cNvSpPr/>
      </dsp:nvSpPr>
      <dsp:spPr>
        <a:xfrm>
          <a:off x="211618" y="2283394"/>
          <a:ext cx="1880860" cy="1194346"/>
        </a:xfrm>
        <a:prstGeom prst="roundRect">
          <a:avLst>
            <a:gd name="adj" fmla="val 10000"/>
          </a:avLst>
        </a:prstGeom>
        <a:solidFill>
          <a:schemeClr val="accent6">
            <a:lumMod val="50000"/>
            <a:alpha val="9000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>
              <a:latin typeface="Arial" pitchFamily="34" charset="0"/>
              <a:cs typeface="Arial" pitchFamily="34" charset="0"/>
            </a:rPr>
            <a:t>Major failures in maternity care (1970s to 2019).</a:t>
          </a:r>
          <a:endParaRPr lang="en-US" sz="1500" kern="1200" dirty="0">
            <a:latin typeface="Arial" pitchFamily="34" charset="0"/>
            <a:cs typeface="Arial" pitchFamily="34" charset="0"/>
          </a:endParaRPr>
        </a:p>
      </dsp:txBody>
      <dsp:txXfrm>
        <a:off x="246599" y="2318375"/>
        <a:ext cx="1810898" cy="1124384"/>
      </dsp:txXfrm>
    </dsp:sp>
    <dsp:sp modelId="{8F1285DD-9A60-4AF6-973D-A6978EC7E4B5}">
      <dsp:nvSpPr>
        <dsp:cNvPr id="0" name=""/>
        <dsp:cNvSpPr/>
      </dsp:nvSpPr>
      <dsp:spPr>
        <a:xfrm>
          <a:off x="2301463" y="2084859"/>
          <a:ext cx="1880860" cy="11943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ABF6334-C1B9-40CB-AE01-5F05EF6A6A38}">
      <dsp:nvSpPr>
        <dsp:cNvPr id="0" name=""/>
        <dsp:cNvSpPr/>
      </dsp:nvSpPr>
      <dsp:spPr>
        <a:xfrm>
          <a:off x="2510447" y="2283394"/>
          <a:ext cx="1880860" cy="1194346"/>
        </a:xfrm>
        <a:prstGeom prst="roundRect">
          <a:avLst>
            <a:gd name="adj" fmla="val 10000"/>
          </a:avLst>
        </a:prstGeom>
        <a:solidFill>
          <a:schemeClr val="accent5"/>
        </a:solidFill>
        <a:ln w="25400" cap="flat" cmpd="sng" algn="ctr">
          <a:solidFill>
            <a:schemeClr val="accent5">
              <a:shade val="5000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/>
      </dsp:spPr>
      <dsp:style>
        <a:lnRef idx="2">
          <a:schemeClr val="accent5">
            <a:shade val="50000"/>
          </a:schemeClr>
        </a:lnRef>
        <a:fillRef idx="1">
          <a:schemeClr val="accent5"/>
        </a:fillRef>
        <a:effectRef idx="0">
          <a:schemeClr val="accent5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>
              <a:latin typeface="Arial" pitchFamily="34" charset="0"/>
              <a:cs typeface="Arial" pitchFamily="34" charset="0"/>
            </a:rPr>
            <a:t>The preventable maternal and infant mortality.</a:t>
          </a:r>
          <a:endParaRPr lang="en-US" sz="1500" kern="1200" dirty="0">
            <a:latin typeface="Arial" pitchFamily="34" charset="0"/>
            <a:cs typeface="Arial" pitchFamily="34" charset="0"/>
          </a:endParaRPr>
        </a:p>
      </dsp:txBody>
      <dsp:txXfrm>
        <a:off x="2545428" y="2318375"/>
        <a:ext cx="1810898" cy="1124384"/>
      </dsp:txXfrm>
    </dsp:sp>
    <dsp:sp modelId="{8C9693DB-55B0-4714-967B-1FD762612B94}">
      <dsp:nvSpPr>
        <dsp:cNvPr id="0" name=""/>
        <dsp:cNvSpPr/>
      </dsp:nvSpPr>
      <dsp:spPr>
        <a:xfrm>
          <a:off x="4600292" y="2084859"/>
          <a:ext cx="1880860" cy="11943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BF0DCAE-D067-4FDA-9D9E-791F1B0B7BF7}">
      <dsp:nvSpPr>
        <dsp:cNvPr id="0" name=""/>
        <dsp:cNvSpPr/>
      </dsp:nvSpPr>
      <dsp:spPr>
        <a:xfrm>
          <a:off x="4809276" y="2283394"/>
          <a:ext cx="1880860" cy="1194346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  <a:alpha val="9000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>
              <a:latin typeface="Arial" pitchFamily="34" charset="0"/>
              <a:cs typeface="Arial" pitchFamily="34" charset="0"/>
            </a:rPr>
            <a:t>Long-term harm to families</a:t>
          </a:r>
          <a:endParaRPr lang="en-US" sz="1500" kern="1200">
            <a:latin typeface="Arial" pitchFamily="34" charset="0"/>
            <a:cs typeface="Arial" pitchFamily="34" charset="0"/>
          </a:endParaRPr>
        </a:p>
      </dsp:txBody>
      <dsp:txXfrm>
        <a:off x="4844257" y="2318375"/>
        <a:ext cx="1810898" cy="1124384"/>
      </dsp:txXfrm>
    </dsp:sp>
    <dsp:sp modelId="{452685C7-A6EE-495A-9A32-C99652FE3BF3}">
      <dsp:nvSpPr>
        <dsp:cNvPr id="0" name=""/>
        <dsp:cNvSpPr/>
      </dsp:nvSpPr>
      <dsp:spPr>
        <a:xfrm>
          <a:off x="6899121" y="2084859"/>
          <a:ext cx="1880860" cy="11943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765E02D-C6B9-4080-B3FB-693FC0F5C046}">
      <dsp:nvSpPr>
        <dsp:cNvPr id="0" name=""/>
        <dsp:cNvSpPr/>
      </dsp:nvSpPr>
      <dsp:spPr>
        <a:xfrm>
          <a:off x="7108105" y="2283394"/>
          <a:ext cx="1880860" cy="1194346"/>
        </a:xfrm>
        <a:prstGeom prst="roundRect">
          <a:avLst>
            <a:gd name="adj" fmla="val 10000"/>
          </a:avLst>
        </a:prstGeom>
        <a:solidFill>
          <a:schemeClr val="accent6">
            <a:lumMod val="50000"/>
            <a:alpha val="9000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>
              <a:latin typeface="Arial" pitchFamily="34" charset="0"/>
              <a:cs typeface="Arial" pitchFamily="34" charset="0"/>
            </a:rPr>
            <a:t>Goal: Examine causal factors and policy failures that affect the quality of the service.</a:t>
          </a:r>
          <a:endParaRPr lang="en-US" sz="1500" kern="1200" dirty="0">
            <a:latin typeface="Arial" pitchFamily="34" charset="0"/>
            <a:cs typeface="Arial" pitchFamily="34" charset="0"/>
          </a:endParaRPr>
        </a:p>
      </dsp:txBody>
      <dsp:txXfrm>
        <a:off x="7143086" y="2318375"/>
        <a:ext cx="1810898" cy="11243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BD73C8-AB09-4761-8EE3-84DB483D86D7}">
      <dsp:nvSpPr>
        <dsp:cNvPr id="0" name=""/>
        <dsp:cNvSpPr/>
      </dsp:nvSpPr>
      <dsp:spPr>
        <a:xfrm>
          <a:off x="2011" y="0"/>
          <a:ext cx="1961629" cy="54102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>
              <a:latin typeface="Arial" pitchFamily="34" charset="0"/>
              <a:cs typeface="Arial" pitchFamily="34" charset="0"/>
            </a:rPr>
            <a:t>Maternity services in the NHS Trust in England.</a:t>
          </a:r>
          <a:endParaRPr lang="en-US" sz="2400" kern="1200" dirty="0">
            <a:latin typeface="Arial" pitchFamily="34" charset="0"/>
            <a:cs typeface="Arial" pitchFamily="34" charset="0"/>
          </a:endParaRPr>
        </a:p>
      </dsp:txBody>
      <dsp:txXfrm>
        <a:off x="59465" y="57454"/>
        <a:ext cx="1846721" cy="5295292"/>
      </dsp:txXfrm>
    </dsp:sp>
    <dsp:sp modelId="{8393A394-6267-4DC4-A687-3B68FE6884C4}">
      <dsp:nvSpPr>
        <dsp:cNvPr id="0" name=""/>
        <dsp:cNvSpPr/>
      </dsp:nvSpPr>
      <dsp:spPr>
        <a:xfrm>
          <a:off x="2293194" y="0"/>
          <a:ext cx="1961629" cy="5410200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smtClean="0">
              <a:latin typeface="Arial" pitchFamily="34" charset="0"/>
              <a:cs typeface="Arial" pitchFamily="34" charset="0"/>
            </a:rPr>
            <a:t>According to Ockenden Review (2022), there are systemic failures.</a:t>
          </a:r>
          <a:endParaRPr lang="en-US" sz="2400" kern="1200" dirty="0">
            <a:latin typeface="Arial" pitchFamily="34" charset="0"/>
            <a:cs typeface="Arial" pitchFamily="34" charset="0"/>
          </a:endParaRPr>
        </a:p>
      </dsp:txBody>
      <dsp:txXfrm>
        <a:off x="2350648" y="57454"/>
        <a:ext cx="1846721" cy="5295292"/>
      </dsp:txXfrm>
    </dsp:sp>
    <dsp:sp modelId="{A8155D8A-BEEE-4D1B-9D9F-49C8D9DEB9E8}">
      <dsp:nvSpPr>
        <dsp:cNvPr id="0" name=""/>
        <dsp:cNvSpPr/>
      </dsp:nvSpPr>
      <dsp:spPr>
        <a:xfrm>
          <a:off x="4584376" y="0"/>
          <a:ext cx="1961629" cy="5410200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smtClean="0">
              <a:latin typeface="Arial" pitchFamily="34" charset="0"/>
              <a:cs typeface="Arial" pitchFamily="34" charset="0"/>
            </a:rPr>
            <a:t>More than 200 deaths and several instances of injuries.</a:t>
          </a:r>
          <a:endParaRPr lang="en-US" sz="2400" kern="1200">
            <a:latin typeface="Arial" pitchFamily="34" charset="0"/>
            <a:cs typeface="Arial" pitchFamily="34" charset="0"/>
          </a:endParaRPr>
        </a:p>
      </dsp:txBody>
      <dsp:txXfrm>
        <a:off x="4641830" y="57454"/>
        <a:ext cx="1846721" cy="5295292"/>
      </dsp:txXfrm>
    </dsp:sp>
    <dsp:sp modelId="{71B8CC6D-EDC7-4C5A-A9DD-38F54F4DBD34}">
      <dsp:nvSpPr>
        <dsp:cNvPr id="0" name=""/>
        <dsp:cNvSpPr/>
      </dsp:nvSpPr>
      <dsp:spPr>
        <a:xfrm>
          <a:off x="6875559" y="0"/>
          <a:ext cx="1961629" cy="54102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smtClean="0">
              <a:latin typeface="Arial" pitchFamily="34" charset="0"/>
              <a:cs typeface="Arial" pitchFamily="34" charset="0"/>
            </a:rPr>
            <a:t>Problems that are long-term and multi-decade-old.</a:t>
          </a:r>
          <a:endParaRPr lang="en-US" sz="2400" kern="1200">
            <a:latin typeface="Arial" pitchFamily="34" charset="0"/>
            <a:cs typeface="Arial" pitchFamily="34" charset="0"/>
          </a:endParaRPr>
        </a:p>
      </dsp:txBody>
      <dsp:txXfrm>
        <a:off x="6933013" y="57454"/>
        <a:ext cx="1846721" cy="52952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ECF604-49A3-4C11-BF49-295972A7954F}">
      <dsp:nvSpPr>
        <dsp:cNvPr id="0" name=""/>
        <dsp:cNvSpPr/>
      </dsp:nvSpPr>
      <dsp:spPr>
        <a:xfrm>
          <a:off x="2195657" y="346024"/>
          <a:ext cx="4864608" cy="4864608"/>
        </a:xfrm>
        <a:prstGeom prst="pie">
          <a:avLst>
            <a:gd name="adj1" fmla="val 16200000"/>
            <a:gd name="adj2" fmla="val 2052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Inadequate clinical decision-making. </a:t>
          </a:r>
          <a:endParaRPr lang="en-US" sz="20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689348" y="1072819"/>
        <a:ext cx="1650492" cy="1129284"/>
      </dsp:txXfrm>
    </dsp:sp>
    <dsp:sp modelId="{52553E9F-09B5-471A-9ADD-42F73F191264}">
      <dsp:nvSpPr>
        <dsp:cNvPr id="0" name=""/>
        <dsp:cNvSpPr/>
      </dsp:nvSpPr>
      <dsp:spPr>
        <a:xfrm>
          <a:off x="2025396" y="580567"/>
          <a:ext cx="4864608" cy="4864608"/>
        </a:xfrm>
        <a:prstGeom prst="pie">
          <a:avLst>
            <a:gd name="adj1" fmla="val 20520000"/>
            <a:gd name="adj2" fmla="val 3240000"/>
          </a:avLst>
        </a:prstGeom>
        <a:gradFill rotWithShape="0">
          <a:gsLst>
            <a:gs pos="0">
              <a:schemeClr val="accent5">
                <a:hueOff val="-2483469"/>
                <a:satOff val="9953"/>
                <a:lumOff val="2157"/>
                <a:alphaOff val="0"/>
                <a:shade val="51000"/>
                <a:satMod val="130000"/>
              </a:schemeClr>
            </a:gs>
            <a:gs pos="80000">
              <a:schemeClr val="accent5">
                <a:hueOff val="-2483469"/>
                <a:satOff val="9953"/>
                <a:lumOff val="2157"/>
                <a:alphaOff val="0"/>
                <a:shade val="93000"/>
                <a:satMod val="130000"/>
              </a:schemeClr>
            </a:gs>
            <a:gs pos="100000">
              <a:schemeClr val="accent5">
                <a:hueOff val="-2483469"/>
                <a:satOff val="9953"/>
                <a:lumOff val="215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Lack of monitoring the distress of the fetus.</a:t>
          </a:r>
          <a:endParaRPr lang="en-US" sz="20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204764" y="2781223"/>
        <a:ext cx="1447800" cy="1221943"/>
      </dsp:txXfrm>
    </dsp:sp>
    <dsp:sp modelId="{DAC8813D-B21F-4E67-BF01-6C0627DA4399}">
      <dsp:nvSpPr>
        <dsp:cNvPr id="0" name=""/>
        <dsp:cNvSpPr/>
      </dsp:nvSpPr>
      <dsp:spPr>
        <a:xfrm>
          <a:off x="1591278" y="580567"/>
          <a:ext cx="5732843" cy="4864608"/>
        </a:xfrm>
        <a:prstGeom prst="pie">
          <a:avLst>
            <a:gd name="adj1" fmla="val 3240000"/>
            <a:gd name="adj2" fmla="val 756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Delays in escalation of care</a:t>
          </a:r>
          <a:r>
            <a:rPr lang="en-US" sz="18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(Pankhurst and Coulter, 2017).</a:t>
          </a:r>
          <a:endParaRPr lang="en-US" sz="18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433977" y="4229023"/>
        <a:ext cx="2047444" cy="1042416"/>
      </dsp:txXfrm>
    </dsp:sp>
    <dsp:sp modelId="{3774627D-E3F0-49B5-B69E-D9D60B1BB548}">
      <dsp:nvSpPr>
        <dsp:cNvPr id="0" name=""/>
        <dsp:cNvSpPr/>
      </dsp:nvSpPr>
      <dsp:spPr>
        <a:xfrm>
          <a:off x="2025396" y="580567"/>
          <a:ext cx="4864608" cy="4864608"/>
        </a:xfrm>
        <a:prstGeom prst="pie">
          <a:avLst>
            <a:gd name="adj1" fmla="val 7560000"/>
            <a:gd name="adj2" fmla="val 11880000"/>
          </a:avLst>
        </a:prstGeom>
        <a:gradFill rotWithShape="0">
          <a:gsLst>
            <a:gs pos="0">
              <a:schemeClr val="accent5">
                <a:hueOff val="-7450407"/>
                <a:satOff val="29858"/>
                <a:lumOff val="6471"/>
                <a:alphaOff val="0"/>
                <a:shade val="51000"/>
                <a:satMod val="130000"/>
              </a:schemeClr>
            </a:gs>
            <a:gs pos="80000">
              <a:schemeClr val="accent5">
                <a:hueOff val="-7450407"/>
                <a:satOff val="29858"/>
                <a:lumOff val="6471"/>
                <a:alphaOff val="0"/>
                <a:shade val="93000"/>
                <a:satMod val="130000"/>
              </a:schemeClr>
            </a:gs>
            <a:gs pos="100000">
              <a:schemeClr val="accent5">
                <a:hueOff val="-7450407"/>
                <a:satOff val="29858"/>
                <a:lumOff val="647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Lack of compassionate care</a:t>
          </a:r>
          <a:r>
            <a:rPr lang="en-US" sz="18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(Kelly and Donnelly, 2023).</a:t>
          </a:r>
          <a:endParaRPr lang="en-US" sz="18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2257043" y="2781223"/>
        <a:ext cx="1447800" cy="1221943"/>
      </dsp:txXfrm>
    </dsp:sp>
    <dsp:sp modelId="{FDBED2D0-9EE3-445F-9EF3-06A76E5B81B1}">
      <dsp:nvSpPr>
        <dsp:cNvPr id="0" name=""/>
        <dsp:cNvSpPr/>
      </dsp:nvSpPr>
      <dsp:spPr>
        <a:xfrm>
          <a:off x="2025396" y="580567"/>
          <a:ext cx="4864608" cy="4864608"/>
        </a:xfrm>
        <a:prstGeom prst="pie">
          <a:avLst>
            <a:gd name="adj1" fmla="val 1188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Recurring avoidable accidents.</a:t>
          </a:r>
          <a:endParaRPr lang="en-US" sz="20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2734817" y="1321841"/>
        <a:ext cx="1650492" cy="11292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C12BE1-1A03-44C2-B3CF-09E81EC67D64}">
      <dsp:nvSpPr>
        <dsp:cNvPr id="0" name=""/>
        <dsp:cNvSpPr/>
      </dsp:nvSpPr>
      <dsp:spPr>
        <a:xfrm rot="5400000">
          <a:off x="2075417" y="-130657"/>
          <a:ext cx="2170717" cy="297484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Weak governance structures</a:t>
          </a:r>
          <a:endParaRPr lang="en-US" sz="18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Inadequate staffing</a:t>
          </a:r>
          <a:r>
            <a:rPr lang="en-US" sz="1800" kern="1200" dirty="0" smtClean="0">
              <a:latin typeface="Arial" pitchFamily="34" charset="0"/>
              <a:cs typeface="Arial" pitchFamily="34" charset="0"/>
            </a:rPr>
            <a:t>(Shannon, 2025).</a:t>
          </a:r>
          <a:endParaRPr lang="en-US" sz="18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 rot="-5400000">
        <a:off x="1673352" y="377374"/>
        <a:ext cx="2868882" cy="1958785"/>
      </dsp:txXfrm>
    </dsp:sp>
    <dsp:sp modelId="{7F1A096A-E1C7-43FE-ADB6-ECAA88A1DC8B}">
      <dsp:nvSpPr>
        <dsp:cNvPr id="0" name=""/>
        <dsp:cNvSpPr/>
      </dsp:nvSpPr>
      <dsp:spPr>
        <a:xfrm>
          <a:off x="0" y="67"/>
          <a:ext cx="1673352" cy="2713397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Latent failures:</a:t>
          </a:r>
          <a:endParaRPr lang="en-US" sz="18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81686" y="81753"/>
        <a:ext cx="1509980" cy="2550025"/>
      </dsp:txXfrm>
    </dsp:sp>
    <dsp:sp modelId="{70C813A4-588E-43AB-BEC4-D680B5A2AE6F}">
      <dsp:nvSpPr>
        <dsp:cNvPr id="0" name=""/>
        <dsp:cNvSpPr/>
      </dsp:nvSpPr>
      <dsp:spPr>
        <a:xfrm rot="5400000">
          <a:off x="2075417" y="2718409"/>
          <a:ext cx="2170717" cy="297484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Clinical errors</a:t>
          </a:r>
          <a:endParaRPr lang="en-US" sz="18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Poor judgement</a:t>
          </a:r>
          <a:endParaRPr lang="en-US" sz="18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Holes congruent → repetitive patient injury.</a:t>
          </a:r>
          <a:endParaRPr lang="en-US" sz="18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 rot="-5400000">
        <a:off x="1673352" y="3226440"/>
        <a:ext cx="2868882" cy="1958785"/>
      </dsp:txXfrm>
    </dsp:sp>
    <dsp:sp modelId="{7B0B3141-8202-4E13-A162-C5D5B71E0407}">
      <dsp:nvSpPr>
        <dsp:cNvPr id="0" name=""/>
        <dsp:cNvSpPr/>
      </dsp:nvSpPr>
      <dsp:spPr>
        <a:xfrm>
          <a:off x="0" y="2849134"/>
          <a:ext cx="1673352" cy="2713397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1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Active failures:</a:t>
          </a:r>
          <a:endParaRPr lang="en-US" sz="18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81686" y="2930820"/>
        <a:ext cx="1509980" cy="255002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A8F814-5FC0-4DE9-AB30-9ECC511CB1F3}">
      <dsp:nvSpPr>
        <dsp:cNvPr id="0" name=""/>
        <dsp:cNvSpPr/>
      </dsp:nvSpPr>
      <dsp:spPr>
        <a:xfrm>
          <a:off x="1097" y="1863532"/>
          <a:ext cx="2140334" cy="2140334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17790" tIns="20320" rIns="11779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latin typeface="Arial" pitchFamily="34" charset="0"/>
              <a:cs typeface="Arial" pitchFamily="34" charset="0"/>
            </a:rPr>
            <a:t>Weak leadership and responsibility</a:t>
          </a:r>
          <a:r>
            <a:rPr lang="nl-NL" sz="1600" kern="1200" dirty="0" smtClean="0">
              <a:latin typeface="Arial" pitchFamily="34" charset="0"/>
              <a:cs typeface="Arial" pitchFamily="34" charset="0"/>
            </a:rPr>
            <a:t>(Wije Wiweka et al., 2015)</a:t>
          </a:r>
          <a:r>
            <a:rPr lang="en-GB" sz="1600" kern="1200" dirty="0" smtClean="0">
              <a:latin typeface="Arial" pitchFamily="34" charset="0"/>
              <a:cs typeface="Arial" pitchFamily="34" charset="0"/>
            </a:rPr>
            <a:t>.</a:t>
          </a:r>
          <a:endParaRPr lang="en-US" sz="1600" kern="1200" dirty="0">
            <a:latin typeface="Arial" pitchFamily="34" charset="0"/>
            <a:cs typeface="Arial" pitchFamily="34" charset="0"/>
          </a:endParaRPr>
        </a:p>
      </dsp:txBody>
      <dsp:txXfrm>
        <a:off x="314542" y="2176977"/>
        <a:ext cx="1513444" cy="1513444"/>
      </dsp:txXfrm>
    </dsp:sp>
    <dsp:sp modelId="{5BBC42DC-98D7-4E1D-A98A-10E15CEA4DB1}">
      <dsp:nvSpPr>
        <dsp:cNvPr id="0" name=""/>
        <dsp:cNvSpPr/>
      </dsp:nvSpPr>
      <dsp:spPr>
        <a:xfrm>
          <a:off x="1713365" y="1863532"/>
          <a:ext cx="2140334" cy="2140334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-2483469"/>
                <a:satOff val="9953"/>
                <a:lumOff val="2157"/>
                <a:alphaOff val="0"/>
                <a:shade val="51000"/>
                <a:satMod val="130000"/>
              </a:schemeClr>
            </a:gs>
            <a:gs pos="80000">
              <a:schemeClr val="accent5">
                <a:alpha val="50000"/>
                <a:hueOff val="-2483469"/>
                <a:satOff val="9953"/>
                <a:lumOff val="2157"/>
                <a:alphaOff val="0"/>
                <a:shade val="93000"/>
                <a:satMod val="130000"/>
              </a:schemeClr>
            </a:gs>
            <a:gs pos="100000">
              <a:schemeClr val="accent5">
                <a:alpha val="50000"/>
                <a:hueOff val="-2483469"/>
                <a:satOff val="9953"/>
                <a:lumOff val="215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17790" tIns="20320" rIns="11779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latin typeface="Arial" pitchFamily="34" charset="0"/>
              <a:cs typeface="Arial" pitchFamily="34" charset="0"/>
            </a:rPr>
            <a:t>Poor training and capacity of the staff.</a:t>
          </a:r>
          <a:r>
            <a:rPr lang="nl-NL" sz="1600" kern="1200" dirty="0" smtClean="0">
              <a:latin typeface="Arial" pitchFamily="34" charset="0"/>
              <a:cs typeface="Arial" pitchFamily="34" charset="0"/>
            </a:rPr>
            <a:t>(Aase and Lene Schibevaag, 2016)</a:t>
          </a:r>
          <a:endParaRPr lang="en-US" sz="1600" kern="1200" dirty="0">
            <a:latin typeface="Arial" pitchFamily="34" charset="0"/>
            <a:cs typeface="Arial" pitchFamily="34" charset="0"/>
          </a:endParaRPr>
        </a:p>
      </dsp:txBody>
      <dsp:txXfrm>
        <a:off x="2026810" y="2176977"/>
        <a:ext cx="1513444" cy="1513444"/>
      </dsp:txXfrm>
    </dsp:sp>
    <dsp:sp modelId="{76FFD476-B04C-4D54-BCFE-4F651BD01665}">
      <dsp:nvSpPr>
        <dsp:cNvPr id="0" name=""/>
        <dsp:cNvSpPr/>
      </dsp:nvSpPr>
      <dsp:spPr>
        <a:xfrm>
          <a:off x="3425632" y="1863532"/>
          <a:ext cx="2140334" cy="2140334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alpha val="50000"/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alpha val="50000"/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17790" tIns="20320" rIns="11779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>
              <a:latin typeface="Arial" pitchFamily="34" charset="0"/>
              <a:cs typeface="Arial" pitchFamily="34" charset="0"/>
            </a:rPr>
            <a:t>Inability to learn on past incidents.</a:t>
          </a:r>
          <a:endParaRPr lang="en-US" sz="1600" kern="1200">
            <a:latin typeface="Arial" pitchFamily="34" charset="0"/>
            <a:cs typeface="Arial" pitchFamily="34" charset="0"/>
          </a:endParaRPr>
        </a:p>
      </dsp:txBody>
      <dsp:txXfrm>
        <a:off x="3739077" y="2176977"/>
        <a:ext cx="1513444" cy="1513444"/>
      </dsp:txXfrm>
    </dsp:sp>
    <dsp:sp modelId="{6A904EB3-587B-43F0-99A5-234F77A97D9B}">
      <dsp:nvSpPr>
        <dsp:cNvPr id="0" name=""/>
        <dsp:cNvSpPr/>
      </dsp:nvSpPr>
      <dsp:spPr>
        <a:xfrm>
          <a:off x="5137900" y="1863532"/>
          <a:ext cx="2140334" cy="2140334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-7450407"/>
                <a:satOff val="29858"/>
                <a:lumOff val="6471"/>
                <a:alphaOff val="0"/>
                <a:shade val="51000"/>
                <a:satMod val="130000"/>
              </a:schemeClr>
            </a:gs>
            <a:gs pos="80000">
              <a:schemeClr val="accent5">
                <a:alpha val="50000"/>
                <a:hueOff val="-7450407"/>
                <a:satOff val="29858"/>
                <a:lumOff val="6471"/>
                <a:alphaOff val="0"/>
                <a:shade val="93000"/>
                <a:satMod val="130000"/>
              </a:schemeClr>
            </a:gs>
            <a:gs pos="100000">
              <a:schemeClr val="accent5">
                <a:alpha val="50000"/>
                <a:hueOff val="-7450407"/>
                <a:satOff val="29858"/>
                <a:lumOff val="647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17790" tIns="20320" rIns="11779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>
              <a:latin typeface="Arial" pitchFamily="34" charset="0"/>
              <a:cs typeface="Arial" pitchFamily="34" charset="0"/>
            </a:rPr>
            <a:t>Lack of communication between employees.</a:t>
          </a:r>
          <a:endParaRPr lang="en-US" sz="1600" kern="1200">
            <a:latin typeface="Arial" pitchFamily="34" charset="0"/>
            <a:cs typeface="Arial" pitchFamily="34" charset="0"/>
          </a:endParaRPr>
        </a:p>
      </dsp:txBody>
      <dsp:txXfrm>
        <a:off x="5451345" y="2176977"/>
        <a:ext cx="1513444" cy="1513444"/>
      </dsp:txXfrm>
    </dsp:sp>
    <dsp:sp modelId="{BFE0CB48-2904-4FCA-BF67-6515B63BFD9F}">
      <dsp:nvSpPr>
        <dsp:cNvPr id="0" name=""/>
        <dsp:cNvSpPr/>
      </dsp:nvSpPr>
      <dsp:spPr>
        <a:xfrm>
          <a:off x="6850167" y="1863532"/>
          <a:ext cx="2140334" cy="2140334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alpha val="50000"/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alpha val="50000"/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17790" tIns="20320" rIns="11779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>
              <a:latin typeface="Arial" pitchFamily="34" charset="0"/>
              <a:cs typeface="Arial" pitchFamily="34" charset="0"/>
            </a:rPr>
            <a:t>Lack of patient-centred care</a:t>
          </a:r>
          <a:endParaRPr lang="en-US" sz="1600" kern="1200">
            <a:latin typeface="Arial" pitchFamily="34" charset="0"/>
            <a:cs typeface="Arial" pitchFamily="34" charset="0"/>
          </a:endParaRPr>
        </a:p>
      </dsp:txBody>
      <dsp:txXfrm>
        <a:off x="7163612" y="2176977"/>
        <a:ext cx="1513444" cy="151344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BD38AD-CC6E-4C39-971B-4666EA03E5CB}">
      <dsp:nvSpPr>
        <dsp:cNvPr id="0" name=""/>
        <dsp:cNvSpPr/>
      </dsp:nvSpPr>
      <dsp:spPr>
        <a:xfrm>
          <a:off x="2228849" y="1944732"/>
          <a:ext cx="1485900" cy="1485900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73EE9978-1C33-48A8-9459-C6509B423DC2}">
      <dsp:nvSpPr>
        <dsp:cNvPr id="0" name=""/>
        <dsp:cNvSpPr/>
      </dsp:nvSpPr>
      <dsp:spPr>
        <a:xfrm>
          <a:off x="2109977" y="734785"/>
          <a:ext cx="1723644" cy="997675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Breakage of national maternity guidelines.</a:t>
          </a:r>
          <a:endParaRPr lang="en-US" sz="17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2109977" y="734785"/>
        <a:ext cx="1723644" cy="997675"/>
      </dsp:txXfrm>
    </dsp:sp>
    <dsp:sp modelId="{0644D486-62B4-4031-82EB-FEF03120EA4B}">
      <dsp:nvSpPr>
        <dsp:cNvPr id="0" name=""/>
        <dsp:cNvSpPr/>
      </dsp:nvSpPr>
      <dsp:spPr>
        <a:xfrm>
          <a:off x="2794086" y="2355265"/>
          <a:ext cx="1485900" cy="1485900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-2483469"/>
                <a:satOff val="9953"/>
                <a:lumOff val="2157"/>
                <a:alphaOff val="0"/>
                <a:shade val="51000"/>
                <a:satMod val="130000"/>
              </a:schemeClr>
            </a:gs>
            <a:gs pos="80000">
              <a:schemeClr val="accent5">
                <a:alpha val="50000"/>
                <a:hueOff val="-2483469"/>
                <a:satOff val="9953"/>
                <a:lumOff val="2157"/>
                <a:alphaOff val="0"/>
                <a:shade val="93000"/>
                <a:satMod val="130000"/>
              </a:schemeClr>
            </a:gs>
            <a:gs pos="100000">
              <a:schemeClr val="accent5">
                <a:alpha val="50000"/>
                <a:hueOff val="-2483469"/>
                <a:satOff val="9953"/>
                <a:lumOff val="215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6E427FBB-6804-49E4-8353-A42BBEC5E5D2}">
      <dsp:nvSpPr>
        <dsp:cNvPr id="0" name=""/>
        <dsp:cNvSpPr/>
      </dsp:nvSpPr>
      <dsp:spPr>
        <a:xfrm>
          <a:off x="4398264" y="2050868"/>
          <a:ext cx="1545336" cy="108258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>
              <a:latin typeface="Arial" pitchFamily="34" charset="0"/>
              <a:cs typeface="Arial" pitchFamily="34" charset="0"/>
            </a:rPr>
            <a:t>Lukewarm implementation of safety policies.</a:t>
          </a:r>
          <a:endParaRPr lang="en-US" sz="1700" kern="1200">
            <a:latin typeface="Arial" pitchFamily="34" charset="0"/>
            <a:cs typeface="Arial" pitchFamily="34" charset="0"/>
          </a:endParaRPr>
        </a:p>
      </dsp:txBody>
      <dsp:txXfrm>
        <a:off x="4398264" y="2050868"/>
        <a:ext cx="1545336" cy="1082584"/>
      </dsp:txXfrm>
    </dsp:sp>
    <dsp:sp modelId="{654C69FC-D043-43B9-8E17-6987FE2D67BC}">
      <dsp:nvSpPr>
        <dsp:cNvPr id="0" name=""/>
        <dsp:cNvSpPr/>
      </dsp:nvSpPr>
      <dsp:spPr>
        <a:xfrm>
          <a:off x="2578333" y="3020099"/>
          <a:ext cx="1485900" cy="1485900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alpha val="50000"/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alpha val="50000"/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39C52DEE-4557-4613-A795-9802443FCCF4}">
      <dsp:nvSpPr>
        <dsp:cNvPr id="0" name=""/>
        <dsp:cNvSpPr/>
      </dsp:nvSpPr>
      <dsp:spPr>
        <a:xfrm>
          <a:off x="4160520" y="3897630"/>
          <a:ext cx="1545336" cy="108258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>
              <a:latin typeface="Arial" pitchFamily="34" charset="0"/>
              <a:cs typeface="Arial" pitchFamily="34" charset="0"/>
            </a:rPr>
            <a:t>Ineffective reaction to online feedback.</a:t>
          </a:r>
          <a:endParaRPr lang="en-US" sz="1700" kern="1200">
            <a:latin typeface="Arial" pitchFamily="34" charset="0"/>
            <a:cs typeface="Arial" pitchFamily="34" charset="0"/>
          </a:endParaRPr>
        </a:p>
      </dsp:txBody>
      <dsp:txXfrm>
        <a:off x="4160520" y="3897630"/>
        <a:ext cx="1545336" cy="1082584"/>
      </dsp:txXfrm>
    </dsp:sp>
    <dsp:sp modelId="{080121C1-360C-4A76-BA3C-2DCFA4A6DF37}">
      <dsp:nvSpPr>
        <dsp:cNvPr id="0" name=""/>
        <dsp:cNvSpPr/>
      </dsp:nvSpPr>
      <dsp:spPr>
        <a:xfrm>
          <a:off x="1879366" y="3020099"/>
          <a:ext cx="1485900" cy="1485900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-7450407"/>
                <a:satOff val="29858"/>
                <a:lumOff val="6471"/>
                <a:alphaOff val="0"/>
                <a:shade val="51000"/>
                <a:satMod val="130000"/>
              </a:schemeClr>
            </a:gs>
            <a:gs pos="80000">
              <a:schemeClr val="accent5">
                <a:alpha val="50000"/>
                <a:hueOff val="-7450407"/>
                <a:satOff val="29858"/>
                <a:lumOff val="6471"/>
                <a:alphaOff val="0"/>
                <a:shade val="93000"/>
                <a:satMod val="130000"/>
              </a:schemeClr>
            </a:gs>
            <a:gs pos="100000">
              <a:schemeClr val="accent5">
                <a:alpha val="50000"/>
                <a:hueOff val="-7450407"/>
                <a:satOff val="29858"/>
                <a:lumOff val="647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62DA8BF8-B9BB-4883-88B2-1B59293DB363}">
      <dsp:nvSpPr>
        <dsp:cNvPr id="0" name=""/>
        <dsp:cNvSpPr/>
      </dsp:nvSpPr>
      <dsp:spPr>
        <a:xfrm>
          <a:off x="237743" y="3897630"/>
          <a:ext cx="1545336" cy="108258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>
              <a:latin typeface="Arial" pitchFamily="34" charset="0"/>
              <a:cs typeface="Arial" pitchFamily="34" charset="0"/>
            </a:rPr>
            <a:t>Poor whistleblowing mechanisms.</a:t>
          </a:r>
          <a:endParaRPr lang="en-US" sz="1700" kern="1200">
            <a:latin typeface="Arial" pitchFamily="34" charset="0"/>
            <a:cs typeface="Arial" pitchFamily="34" charset="0"/>
          </a:endParaRPr>
        </a:p>
      </dsp:txBody>
      <dsp:txXfrm>
        <a:off x="237743" y="3897630"/>
        <a:ext cx="1545336" cy="1082584"/>
      </dsp:txXfrm>
    </dsp:sp>
    <dsp:sp modelId="{6304EE53-00D5-41EB-8F79-4EA4872582A5}">
      <dsp:nvSpPr>
        <dsp:cNvPr id="0" name=""/>
        <dsp:cNvSpPr/>
      </dsp:nvSpPr>
      <dsp:spPr>
        <a:xfrm>
          <a:off x="1663613" y="2355265"/>
          <a:ext cx="1485900" cy="1485900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alpha val="50000"/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alpha val="50000"/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AB70C02C-F598-4672-A234-F643EF9A6B7D}">
      <dsp:nvSpPr>
        <dsp:cNvPr id="0" name=""/>
        <dsp:cNvSpPr/>
      </dsp:nvSpPr>
      <dsp:spPr>
        <a:xfrm>
          <a:off x="0" y="2050868"/>
          <a:ext cx="1545336" cy="108258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>
              <a:latin typeface="Arial" pitchFamily="34" charset="0"/>
              <a:cs typeface="Arial" pitchFamily="34" charset="0"/>
            </a:rPr>
            <a:t>Due to the absence of regulatory enforcement.</a:t>
          </a:r>
          <a:endParaRPr lang="en-US" sz="1700" kern="1200">
            <a:latin typeface="Arial" pitchFamily="34" charset="0"/>
            <a:cs typeface="Arial" pitchFamily="34" charset="0"/>
          </a:endParaRPr>
        </a:p>
      </dsp:txBody>
      <dsp:txXfrm>
        <a:off x="0" y="2050868"/>
        <a:ext cx="1545336" cy="108258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C9D765-2B62-4B96-966B-1E22D31A0C40}">
      <dsp:nvSpPr>
        <dsp:cNvPr id="0" name=""/>
        <dsp:cNvSpPr/>
      </dsp:nvSpPr>
      <dsp:spPr>
        <a:xfrm>
          <a:off x="1007070" y="740370"/>
          <a:ext cx="2106578" cy="2106578"/>
        </a:xfrm>
        <a:prstGeom prst="pieWedg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Unsafe maternity services</a:t>
          </a:r>
          <a:endParaRPr lang="en-US" sz="16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624072" y="1357372"/>
        <a:ext cx="1489576" cy="1489576"/>
      </dsp:txXfrm>
    </dsp:sp>
    <dsp:sp modelId="{A90EFF7E-3E15-4C18-8D0C-65CD557E2307}">
      <dsp:nvSpPr>
        <dsp:cNvPr id="0" name=""/>
        <dsp:cNvSpPr/>
      </dsp:nvSpPr>
      <dsp:spPr>
        <a:xfrm rot="5400000">
          <a:off x="3210950" y="740370"/>
          <a:ext cx="2106578" cy="2106578"/>
        </a:xfrm>
        <a:prstGeom prst="pieWedge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Greater exposure of mothers and babies.</a:t>
          </a:r>
          <a:endParaRPr lang="en-US" sz="16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 rot="-5400000">
        <a:off x="3210950" y="1357372"/>
        <a:ext cx="1489576" cy="1489576"/>
      </dsp:txXfrm>
    </dsp:sp>
    <dsp:sp modelId="{AD4C68FE-AFEF-4A98-8C36-54C5B3CE2BEF}">
      <dsp:nvSpPr>
        <dsp:cNvPr id="0" name=""/>
        <dsp:cNvSpPr/>
      </dsp:nvSpPr>
      <dsp:spPr>
        <a:xfrm rot="10800000">
          <a:off x="3210950" y="2944250"/>
          <a:ext cx="2106578" cy="2106578"/>
        </a:xfrm>
        <a:prstGeom prst="pieWedge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Failure in care coordination.</a:t>
          </a:r>
          <a:endParaRPr lang="en-US" sz="16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 rot="10800000">
        <a:off x="3210950" y="2944250"/>
        <a:ext cx="1489576" cy="1489576"/>
      </dsp:txXfrm>
    </dsp:sp>
    <dsp:sp modelId="{C306A909-3C8F-45B5-B51D-90A13695F2A3}">
      <dsp:nvSpPr>
        <dsp:cNvPr id="0" name=""/>
        <dsp:cNvSpPr/>
      </dsp:nvSpPr>
      <dsp:spPr>
        <a:xfrm rot="16200000">
          <a:off x="1007070" y="2944250"/>
          <a:ext cx="2106578" cy="2106578"/>
        </a:xfrm>
        <a:prstGeom prst="pieWedge">
          <a:avLst/>
        </a:prstGeom>
        <a:solidFill>
          <a:schemeClr val="accent1"/>
        </a:solidFill>
        <a:ln w="25400" cap="flat" cmpd="sng" algn="ctr">
          <a:solidFill>
            <a:schemeClr val="accent1">
              <a:shade val="50000"/>
            </a:schemeClr>
          </a:solidFill>
          <a:prstDash val="solid"/>
        </a:ln>
        <a:effectLst/>
      </dsp:spPr>
      <dsp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Delayed interventions</a:t>
          </a:r>
          <a:r>
            <a:rPr lang="en-US" sz="16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(Chambers, 2023)</a:t>
          </a:r>
          <a:endParaRPr lang="en-US" sz="16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 rot="5400000">
        <a:off x="1624072" y="2944250"/>
        <a:ext cx="1489576" cy="1489576"/>
      </dsp:txXfrm>
    </dsp:sp>
    <dsp:sp modelId="{098FC9E3-3FDE-4461-BB75-EF65EE0BBA67}">
      <dsp:nvSpPr>
        <dsp:cNvPr id="0" name=""/>
        <dsp:cNvSpPr/>
      </dsp:nvSpPr>
      <dsp:spPr>
        <a:xfrm>
          <a:off x="2798635" y="2457743"/>
          <a:ext cx="727329" cy="632460"/>
        </a:xfrm>
        <a:prstGeom prst="circular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159D1F-C2FA-4AAF-BB04-AF2516B5E334}">
      <dsp:nvSpPr>
        <dsp:cNvPr id="0" name=""/>
        <dsp:cNvSpPr/>
      </dsp:nvSpPr>
      <dsp:spPr>
        <a:xfrm rot="10800000">
          <a:off x="2798635" y="2700996"/>
          <a:ext cx="727329" cy="632460"/>
        </a:xfrm>
        <a:prstGeom prst="circular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E72937-4EEF-4FBE-889A-0FECB8FEC1AD}">
      <dsp:nvSpPr>
        <dsp:cNvPr id="0" name=""/>
        <dsp:cNvSpPr/>
      </dsp:nvSpPr>
      <dsp:spPr>
        <a:xfrm>
          <a:off x="1133475" y="1314450"/>
          <a:ext cx="3943350" cy="3943350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69A4141-F9B6-4A20-9A8E-8E7B3C0499C2}">
      <dsp:nvSpPr>
        <dsp:cNvPr id="0" name=""/>
        <dsp:cNvSpPr/>
      </dsp:nvSpPr>
      <dsp:spPr>
        <a:xfrm>
          <a:off x="1922145" y="2103120"/>
          <a:ext cx="2366010" cy="236601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0355937-4915-41D9-BAA1-66BB93D99C3D}">
      <dsp:nvSpPr>
        <dsp:cNvPr id="0" name=""/>
        <dsp:cNvSpPr/>
      </dsp:nvSpPr>
      <dsp:spPr>
        <a:xfrm>
          <a:off x="2710815" y="2891790"/>
          <a:ext cx="788670" cy="788670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B73D1B1-87A9-49E5-966A-E74C1F5CE48B}">
      <dsp:nvSpPr>
        <dsp:cNvPr id="0" name=""/>
        <dsp:cNvSpPr/>
      </dsp:nvSpPr>
      <dsp:spPr>
        <a:xfrm>
          <a:off x="5734049" y="0"/>
          <a:ext cx="1971675" cy="1150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20320" bIns="2032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Quality: Poor quality care and preventable deaths.</a:t>
          </a:r>
          <a:endParaRPr lang="en-US" sz="16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734049" y="0"/>
        <a:ext cx="1971675" cy="1150143"/>
      </dsp:txXfrm>
    </dsp:sp>
    <dsp:sp modelId="{9CA6F06A-2A65-4EF3-87A1-F0499105DFCA}">
      <dsp:nvSpPr>
        <dsp:cNvPr id="0" name=""/>
        <dsp:cNvSpPr/>
      </dsp:nvSpPr>
      <dsp:spPr>
        <a:xfrm>
          <a:off x="5241131" y="575071"/>
          <a:ext cx="492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D4C596-B8AB-48E3-ABD3-17923F7B6793}">
      <dsp:nvSpPr>
        <dsp:cNvPr id="0" name=""/>
        <dsp:cNvSpPr/>
      </dsp:nvSpPr>
      <dsp:spPr>
        <a:xfrm rot="5400000">
          <a:off x="2816956" y="863922"/>
          <a:ext cx="2710395" cy="2134009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DA6D52-E0E9-48D5-8120-8ABD72101451}">
      <dsp:nvSpPr>
        <dsp:cNvPr id="0" name=""/>
        <dsp:cNvSpPr/>
      </dsp:nvSpPr>
      <dsp:spPr>
        <a:xfrm>
          <a:off x="5734049" y="1150143"/>
          <a:ext cx="1971675" cy="1150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20320" bIns="2032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Efficiency: System burden was caused by repetitive mistakes</a:t>
          </a:r>
          <a:r>
            <a:rPr lang="en-US" sz="1600" kern="1200" dirty="0" smtClean="0">
              <a:latin typeface="Arial" pitchFamily="34" charset="0"/>
              <a:cs typeface="Arial" pitchFamily="34" charset="0"/>
            </a:rPr>
            <a:t>(Elliott and Wright, 2024)</a:t>
          </a:r>
          <a:r>
            <a:rPr lang="en-GB" sz="16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.</a:t>
          </a:r>
          <a:endParaRPr lang="en-US" sz="16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734049" y="1150143"/>
        <a:ext cx="1971675" cy="1150143"/>
      </dsp:txXfrm>
    </dsp:sp>
    <dsp:sp modelId="{D595AD50-4E86-4393-86E1-DB92F72E8C3B}">
      <dsp:nvSpPr>
        <dsp:cNvPr id="0" name=""/>
        <dsp:cNvSpPr/>
      </dsp:nvSpPr>
      <dsp:spPr>
        <a:xfrm>
          <a:off x="5241131" y="1725215"/>
          <a:ext cx="492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41ABF0-7A4F-4F02-8A19-E8C26046EA9A}">
      <dsp:nvSpPr>
        <dsp:cNvPr id="0" name=""/>
        <dsp:cNvSpPr/>
      </dsp:nvSpPr>
      <dsp:spPr>
        <a:xfrm rot="5400000">
          <a:off x="3398732" y="1996123"/>
          <a:ext cx="2112058" cy="1568796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0A8B7C-2E41-4945-A441-1F69BDB9B5C4}">
      <dsp:nvSpPr>
        <dsp:cNvPr id="0" name=""/>
        <dsp:cNvSpPr/>
      </dsp:nvSpPr>
      <dsp:spPr>
        <a:xfrm>
          <a:off x="5734049" y="2300287"/>
          <a:ext cx="1971675" cy="1150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20320" bIns="2032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Equity: Unstandardized care between patients.</a:t>
          </a:r>
          <a:endParaRPr lang="en-US" sz="16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734049" y="2300287"/>
        <a:ext cx="1971675" cy="1150143"/>
      </dsp:txXfrm>
    </dsp:sp>
    <dsp:sp modelId="{23DCD63B-1BB8-44D6-9CEC-D0BBE6B9B73C}">
      <dsp:nvSpPr>
        <dsp:cNvPr id="0" name=""/>
        <dsp:cNvSpPr/>
      </dsp:nvSpPr>
      <dsp:spPr>
        <a:xfrm>
          <a:off x="5241131" y="2875359"/>
          <a:ext cx="492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18E04E-B8C6-4D05-8C0B-AFD79CE169D2}">
      <dsp:nvSpPr>
        <dsp:cNvPr id="0" name=""/>
        <dsp:cNvSpPr/>
      </dsp:nvSpPr>
      <dsp:spPr>
        <a:xfrm rot="5400000">
          <a:off x="3981230" y="3127405"/>
          <a:ext cx="1508988" cy="1003582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B69BB4-45C6-4928-A59D-62BF4E012EF7}">
      <dsp:nvSpPr>
        <dsp:cNvPr id="0" name=""/>
        <dsp:cNvSpPr/>
      </dsp:nvSpPr>
      <dsp:spPr>
        <a:xfrm>
          <a:off x="1645741" y="1614"/>
          <a:ext cx="2499717" cy="999886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smtClean="0">
              <a:latin typeface="Arial" pitchFamily="34" charset="0"/>
              <a:cs typeface="Arial" pitchFamily="34" charset="0"/>
            </a:rPr>
            <a:t>Defensive and blame culture.</a:t>
          </a:r>
          <a:endParaRPr lang="en-US" sz="1400" kern="1200">
            <a:latin typeface="Arial" pitchFamily="34" charset="0"/>
            <a:cs typeface="Arial" pitchFamily="34" charset="0"/>
          </a:endParaRPr>
        </a:p>
      </dsp:txBody>
      <dsp:txXfrm>
        <a:off x="2145684" y="1614"/>
        <a:ext cx="1499831" cy="999886"/>
      </dsp:txXfrm>
    </dsp:sp>
    <dsp:sp modelId="{4C340BB1-4442-4ABC-9DE0-8B432273A14B}">
      <dsp:nvSpPr>
        <dsp:cNvPr id="0" name=""/>
        <dsp:cNvSpPr/>
      </dsp:nvSpPr>
      <dsp:spPr>
        <a:xfrm>
          <a:off x="1645741" y="1141485"/>
          <a:ext cx="2499717" cy="999886"/>
        </a:xfrm>
        <a:prstGeom prst="chevron">
          <a:avLst/>
        </a:prstGeom>
        <a:solidFill>
          <a:schemeClr val="accent3">
            <a:hueOff val="2812566"/>
            <a:satOff val="-4220"/>
            <a:lumOff val="-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smtClean="0">
              <a:latin typeface="Arial" pitchFamily="34" charset="0"/>
              <a:cs typeface="Arial" pitchFamily="34" charset="0"/>
            </a:rPr>
            <a:t>Lack of concern to hear the families and patients.</a:t>
          </a:r>
          <a:endParaRPr lang="en-US" sz="1400" kern="1200">
            <a:latin typeface="Arial" pitchFamily="34" charset="0"/>
            <a:cs typeface="Arial" pitchFamily="34" charset="0"/>
          </a:endParaRPr>
        </a:p>
      </dsp:txBody>
      <dsp:txXfrm>
        <a:off x="2145684" y="1141485"/>
        <a:ext cx="1499831" cy="999886"/>
      </dsp:txXfrm>
    </dsp:sp>
    <dsp:sp modelId="{819E6B5A-053B-42BE-9B93-1A1FC3560480}">
      <dsp:nvSpPr>
        <dsp:cNvPr id="0" name=""/>
        <dsp:cNvSpPr/>
      </dsp:nvSpPr>
      <dsp:spPr>
        <a:xfrm>
          <a:off x="1645741" y="2281356"/>
          <a:ext cx="2499717" cy="999886"/>
        </a:xfrm>
        <a:prstGeom prst="chevron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smtClean="0">
              <a:latin typeface="Arial" pitchFamily="34" charset="0"/>
              <a:cs typeface="Arial" pitchFamily="34" charset="0"/>
            </a:rPr>
            <a:t>Absence of continuous improvement systems.</a:t>
          </a:r>
          <a:endParaRPr lang="en-US" sz="1400" kern="1200">
            <a:latin typeface="Arial" pitchFamily="34" charset="0"/>
            <a:cs typeface="Arial" pitchFamily="34" charset="0"/>
          </a:endParaRPr>
        </a:p>
      </dsp:txBody>
      <dsp:txXfrm>
        <a:off x="2145684" y="2281356"/>
        <a:ext cx="1499831" cy="999886"/>
      </dsp:txXfrm>
    </dsp:sp>
    <dsp:sp modelId="{2D8CF473-BF21-4488-AA33-308BF23EC04A}">
      <dsp:nvSpPr>
        <dsp:cNvPr id="0" name=""/>
        <dsp:cNvSpPr/>
      </dsp:nvSpPr>
      <dsp:spPr>
        <a:xfrm>
          <a:off x="1645741" y="3421227"/>
          <a:ext cx="2499717" cy="999886"/>
        </a:xfrm>
        <a:prstGeom prst="chevron">
          <a:avLst/>
        </a:prstGeom>
        <a:solidFill>
          <a:schemeClr val="accent3">
            <a:hueOff val="8437698"/>
            <a:satOff val="-12660"/>
            <a:lumOff val="-20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smtClean="0">
              <a:latin typeface="Arial" pitchFamily="34" charset="0"/>
              <a:cs typeface="Arial" pitchFamily="34" charset="0"/>
            </a:rPr>
            <a:t>Opposition to NHS best practice standards.</a:t>
          </a:r>
          <a:endParaRPr lang="en-US" sz="1400" kern="1200">
            <a:latin typeface="Arial" pitchFamily="34" charset="0"/>
            <a:cs typeface="Arial" pitchFamily="34" charset="0"/>
          </a:endParaRPr>
        </a:p>
      </dsp:txBody>
      <dsp:txXfrm>
        <a:off x="2145684" y="3421227"/>
        <a:ext cx="1499831" cy="999886"/>
      </dsp:txXfrm>
    </dsp:sp>
    <dsp:sp modelId="{91A03AE6-0CE3-4DE2-B442-8F6D6B34F474}">
      <dsp:nvSpPr>
        <dsp:cNvPr id="0" name=""/>
        <dsp:cNvSpPr/>
      </dsp:nvSpPr>
      <dsp:spPr>
        <a:xfrm>
          <a:off x="1645741" y="4561098"/>
          <a:ext cx="2499717" cy="999886"/>
        </a:xfrm>
        <a:prstGeom prst="chevron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smtClean="0">
              <a:latin typeface="Arial" pitchFamily="34" charset="0"/>
              <a:cs typeface="Arial" pitchFamily="34" charset="0"/>
            </a:rPr>
            <a:t>Systemic problems that are neglected</a:t>
          </a:r>
          <a:r>
            <a:rPr lang="en-US" sz="1400" kern="1200" smtClean="0">
              <a:latin typeface="Arial" pitchFamily="34" charset="0"/>
              <a:cs typeface="Arial" pitchFamily="34" charset="0"/>
            </a:rPr>
            <a:t>(Mary Ann Curran, 2023)</a:t>
          </a:r>
          <a:r>
            <a:rPr lang="en-GB" sz="1400" kern="1200" smtClean="0">
              <a:latin typeface="Arial" pitchFamily="34" charset="0"/>
              <a:cs typeface="Arial" pitchFamily="34" charset="0"/>
            </a:rPr>
            <a:t>.</a:t>
          </a:r>
          <a:endParaRPr lang="en-US" sz="1400" kern="1200">
            <a:latin typeface="Arial" pitchFamily="34" charset="0"/>
            <a:cs typeface="Arial" pitchFamily="34" charset="0"/>
          </a:endParaRPr>
        </a:p>
      </dsp:txBody>
      <dsp:txXfrm>
        <a:off x="2145684" y="4561098"/>
        <a:ext cx="1499831" cy="99988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486634-CD4D-4F4C-B6B1-6EBD56F6D388}">
      <dsp:nvSpPr>
        <dsp:cNvPr id="0" name=""/>
        <dsp:cNvSpPr/>
      </dsp:nvSpPr>
      <dsp:spPr>
        <a:xfrm>
          <a:off x="1485900" y="0"/>
          <a:ext cx="5715000" cy="5715000"/>
        </a:xfrm>
        <a:prstGeom prst="quadArrow">
          <a:avLst>
            <a:gd name="adj1" fmla="val 2000"/>
            <a:gd name="adj2" fmla="val 4000"/>
            <a:gd name="adj3" fmla="val 5000"/>
          </a:avLst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7D3ADFCC-3639-49EB-9EB3-43E9E74CED9E}">
      <dsp:nvSpPr>
        <dsp:cNvPr id="0" name=""/>
        <dsp:cNvSpPr/>
      </dsp:nvSpPr>
      <dsp:spPr>
        <a:xfrm>
          <a:off x="1857375" y="371475"/>
          <a:ext cx="2286000" cy="22860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Enhance clinical leadership and governance.</a:t>
          </a:r>
          <a:endParaRPr lang="en-US" sz="20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968968" y="483068"/>
        <a:ext cx="2062814" cy="2062814"/>
      </dsp:txXfrm>
    </dsp:sp>
    <dsp:sp modelId="{E8CDFEF5-73DA-4FEE-A5D8-05A70AD32FDA}">
      <dsp:nvSpPr>
        <dsp:cNvPr id="0" name=""/>
        <dsp:cNvSpPr/>
      </dsp:nvSpPr>
      <dsp:spPr>
        <a:xfrm>
          <a:off x="4543425" y="371475"/>
          <a:ext cx="2286000" cy="228600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Enhance personnel development and skill.</a:t>
          </a:r>
          <a:endParaRPr lang="en-US" sz="20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655018" y="483068"/>
        <a:ext cx="2062814" cy="2062814"/>
      </dsp:txXfrm>
    </dsp:sp>
    <dsp:sp modelId="{3827FD7D-D320-44BE-B789-CF154A9EC5FF}">
      <dsp:nvSpPr>
        <dsp:cNvPr id="0" name=""/>
        <dsp:cNvSpPr/>
      </dsp:nvSpPr>
      <dsp:spPr>
        <a:xfrm>
          <a:off x="1857375" y="3057525"/>
          <a:ext cx="2286000" cy="228600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Install efficient reporting of incidences.</a:t>
          </a:r>
          <a:endParaRPr lang="en-US" sz="20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968968" y="3169118"/>
        <a:ext cx="2062814" cy="2062814"/>
      </dsp:txXfrm>
    </dsp:sp>
    <dsp:sp modelId="{83603D3F-EB0A-4883-BCE0-A75636407C65}">
      <dsp:nvSpPr>
        <dsp:cNvPr id="0" name=""/>
        <dsp:cNvSpPr/>
      </dsp:nvSpPr>
      <dsp:spPr>
        <a:xfrm>
          <a:off x="4543425" y="3057525"/>
          <a:ext cx="2286000" cy="228600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Encourage the culture of openness and transparency.</a:t>
          </a:r>
          <a:endParaRPr lang="en-US" sz="20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655018" y="3169118"/>
        <a:ext cx="2062814" cy="206281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CB3E9A-A8F5-4741-98DB-54E334FAF03A}">
      <dsp:nvSpPr>
        <dsp:cNvPr id="0" name=""/>
        <dsp:cNvSpPr/>
      </dsp:nvSpPr>
      <dsp:spPr>
        <a:xfrm>
          <a:off x="0" y="4087273"/>
          <a:ext cx="8534400" cy="89419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Sustainability of service improvement requirement.</a:t>
          </a:r>
          <a:endParaRPr lang="en-US" sz="22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0" y="4087273"/>
        <a:ext cx="8534400" cy="894195"/>
      </dsp:txXfrm>
    </dsp:sp>
    <dsp:sp modelId="{83A4CFBE-78CE-43C4-9536-358DDF54A20F}">
      <dsp:nvSpPr>
        <dsp:cNvPr id="0" name=""/>
        <dsp:cNvSpPr/>
      </dsp:nvSpPr>
      <dsp:spPr>
        <a:xfrm rot="10800000">
          <a:off x="0" y="2725413"/>
          <a:ext cx="8534400" cy="1375272"/>
        </a:xfrm>
        <a:prstGeom prst="upArrowCallou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Patient safety depends on good QA systems.</a:t>
          </a:r>
          <a:endParaRPr lang="en-US" sz="22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 rot="10800000">
        <a:off x="0" y="2725413"/>
        <a:ext cx="8534400" cy="893610"/>
      </dsp:txXfrm>
    </dsp:sp>
    <dsp:sp modelId="{18918BDC-2DA3-4254-AD9E-EEBF29192C34}">
      <dsp:nvSpPr>
        <dsp:cNvPr id="0" name=""/>
        <dsp:cNvSpPr/>
      </dsp:nvSpPr>
      <dsp:spPr>
        <a:xfrm rot="10800000">
          <a:off x="0" y="1363553"/>
          <a:ext cx="8534400" cy="1375272"/>
        </a:xfrm>
        <a:prstGeom prst="upArrowCallou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The main driving factors were poor leadership and implementation of policies.</a:t>
          </a:r>
          <a:endParaRPr lang="en-US" sz="22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 rot="10800000">
        <a:off x="0" y="1363553"/>
        <a:ext cx="8534400" cy="893610"/>
      </dsp:txXfrm>
    </dsp:sp>
    <dsp:sp modelId="{F4B8EAA0-DFCF-49F8-89BB-488344358A91}">
      <dsp:nvSpPr>
        <dsp:cNvPr id="0" name=""/>
        <dsp:cNvSpPr/>
      </dsp:nvSpPr>
      <dsp:spPr>
        <a:xfrm rot="10800000">
          <a:off x="0" y="1694"/>
          <a:ext cx="8534400" cy="1375272"/>
        </a:xfrm>
        <a:prstGeom prst="upArrowCallou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Nothing failed in isolated instances.</a:t>
          </a:r>
          <a:endParaRPr lang="en-US" sz="2200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 rot="10800000">
        <a:off x="0" y="1694"/>
        <a:ext cx="8534400" cy="8936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7764B-5E56-4B51-A945-C83676C52FE5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C27B1-F32C-4F03-B925-CF24F479C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57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7764B-5E56-4B51-A945-C83676C52FE5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C27B1-F32C-4F03-B925-CF24F479C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186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7764B-5E56-4B51-A945-C83676C52FE5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C27B1-F32C-4F03-B925-CF24F479C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579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7764B-5E56-4B51-A945-C83676C52FE5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C27B1-F32C-4F03-B925-CF24F479C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532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7764B-5E56-4B51-A945-C83676C52FE5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C27B1-F32C-4F03-B925-CF24F479C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512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7764B-5E56-4B51-A945-C83676C52FE5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C27B1-F32C-4F03-B925-CF24F479C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332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7764B-5E56-4B51-A945-C83676C52FE5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C27B1-F32C-4F03-B925-CF24F479C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5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7764B-5E56-4B51-A945-C83676C52FE5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C27B1-F32C-4F03-B925-CF24F479C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973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7764B-5E56-4B51-A945-C83676C52FE5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C27B1-F32C-4F03-B925-CF24F479C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118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7764B-5E56-4B51-A945-C83676C52FE5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C27B1-F32C-4F03-B925-CF24F479C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734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7764B-5E56-4B51-A945-C83676C52FE5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C27B1-F32C-4F03-B925-CF24F479C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144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A7764B-5E56-4B51-A945-C83676C52FE5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EC27B1-F32C-4F03-B925-CF24F479C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06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2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Layout" Target="../diagrams/layout5.xml"/><Relationship Id="rId7" Type="http://schemas.openxmlformats.org/officeDocument/2006/relationships/image" Target="../media/image4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Layout" Target="../diagrams/layout7.xml"/><Relationship Id="rId7" Type="http://schemas.openxmlformats.org/officeDocument/2006/relationships/image" Target="../media/image8.jpe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Layout" Target="../diagrams/layout8.xml"/><Relationship Id="rId7" Type="http://schemas.openxmlformats.org/officeDocument/2006/relationships/image" Target="../media/image10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7" Type="http://schemas.openxmlformats.org/officeDocument/2006/relationships/image" Target="../media/image12.jpe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diagramLayout" Target="../diagrams/layout10.xml"/><Relationship Id="rId7" Type="http://schemas.openxmlformats.org/officeDocument/2006/relationships/image" Target="../media/image13.jpe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2" descr="Discover University of Wales Trinity Saint David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84200" y="533400"/>
            <a:ext cx="2159000" cy="838200"/>
          </a:xfrm>
          <a:prstGeom prst="rect">
            <a:avLst/>
          </a:prstGeom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657488535"/>
              </p:ext>
            </p:extLst>
          </p:nvPr>
        </p:nvGraphicFramePr>
        <p:xfrm>
          <a:off x="228600" y="1828800"/>
          <a:ext cx="86868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6199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991600" cy="114300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US" sz="3600" b="1" dirty="0" smtClean="0">
                <a:latin typeface="Arial" pitchFamily="34" charset="0"/>
                <a:cs typeface="Arial" pitchFamily="34" charset="0"/>
              </a:rPr>
            </a:br>
            <a:r>
              <a:rPr lang="en-US" sz="3600" b="1" dirty="0" smtClean="0">
                <a:latin typeface="Arial" pitchFamily="34" charset="0"/>
                <a:cs typeface="Arial" pitchFamily="34" charset="0"/>
              </a:rPr>
              <a:t>Introduction </a:t>
            </a:r>
            <a:r>
              <a:rPr lang="en-US" sz="3600" b="1" dirty="0">
                <a:latin typeface="Arial" pitchFamily="34" charset="0"/>
                <a:cs typeface="Arial" pitchFamily="34" charset="0"/>
              </a:rPr>
              <a:t>to the Case and Quality Issue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/>
            </a:r>
            <a:br>
              <a:rPr lang="en-US" sz="3600" dirty="0">
                <a:latin typeface="Arial" pitchFamily="34" charset="0"/>
                <a:cs typeface="Arial" pitchFamily="34" charset="0"/>
              </a:rPr>
            </a:b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7741378"/>
              </p:ext>
            </p:extLst>
          </p:nvPr>
        </p:nvGraphicFramePr>
        <p:xfrm>
          <a:off x="0" y="1143000"/>
          <a:ext cx="8991600" cy="5562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White Coupon Banner Word Quality Issue Stock Vector (Royalty Free)  2331183329 | Shutterstock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4953000"/>
            <a:ext cx="2836862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an TapRooT® RCA Help You Stop Quality Issues?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953000"/>
            <a:ext cx="2743200" cy="1523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6638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0"/>
            <a:ext cx="89154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3600" b="1" dirty="0" smtClean="0">
                <a:latin typeface="Arial" pitchFamily="34" charset="0"/>
                <a:cs typeface="Arial" pitchFamily="34" charset="0"/>
              </a:rPr>
              <a:t>Contextual </a:t>
            </a:r>
            <a:r>
              <a:rPr lang="en-US" sz="3600" b="1" dirty="0">
                <a:latin typeface="Arial" pitchFamily="34" charset="0"/>
                <a:cs typeface="Arial" pitchFamily="34" charset="0"/>
              </a:rPr>
              <a:t>Background of the Case Study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4344845"/>
              </p:ext>
            </p:extLst>
          </p:nvPr>
        </p:nvGraphicFramePr>
        <p:xfrm>
          <a:off x="152400" y="1295400"/>
          <a:ext cx="88392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2046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0"/>
            <a:ext cx="8915400" cy="914400"/>
          </a:xfrm>
          <a:solidFill>
            <a:schemeClr val="accent3">
              <a:lumMod val="50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r>
              <a:rPr lang="en-US" sz="3600" b="1" dirty="0">
                <a:latin typeface="Arial" pitchFamily="34" charset="0"/>
                <a:cs typeface="Arial" pitchFamily="34" charset="0"/>
              </a:rPr>
              <a:t>Nature of the Quality and Safety Failure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7626800"/>
              </p:ext>
            </p:extLst>
          </p:nvPr>
        </p:nvGraphicFramePr>
        <p:xfrm>
          <a:off x="152400" y="1066800"/>
          <a:ext cx="8915400" cy="5791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7883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0"/>
            <a:ext cx="9067800" cy="106680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3600" b="1" dirty="0">
                <a:latin typeface="Arial" pitchFamily="34" charset="0"/>
                <a:cs typeface="Arial" pitchFamily="34" charset="0"/>
              </a:rPr>
              <a:t>Systems-Based Analysis: Swiss Cheese Model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7186670"/>
              </p:ext>
            </p:extLst>
          </p:nvPr>
        </p:nvGraphicFramePr>
        <p:xfrm>
          <a:off x="17030" y="1143000"/>
          <a:ext cx="4648200" cy="5562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AutoShape 2" descr="Swiss Cheese Model. Source: Fu et al. (2020) | Download Scientific Diagram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 descr="Swiss Cheese Model. Source: Fu et al. (2020) | Download Scientific Diagram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1447800"/>
            <a:ext cx="3429000" cy="266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The Swiss Cheese Model - Psych Safety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3962400"/>
            <a:ext cx="3448755" cy="2510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73653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686800" cy="91440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3600" b="1" dirty="0">
                <a:latin typeface="Arial" pitchFamily="34" charset="0"/>
                <a:cs typeface="Arial" pitchFamily="34" charset="0"/>
              </a:rPr>
              <a:t>Application of Quality Improvement Theories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990600"/>
            <a:ext cx="5257800" cy="586740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1800" dirty="0">
                <a:latin typeface="Arial" pitchFamily="34" charset="0"/>
                <a:cs typeface="Arial" pitchFamily="34" charset="0"/>
              </a:rPr>
              <a:t>Root Cause Analysis (RCA): Finds systemic failures.</a:t>
            </a:r>
            <a:endParaRPr lang="en-US" sz="1800" dirty="0">
              <a:latin typeface="Arial" pitchFamily="34" charset="0"/>
              <a:cs typeface="Arial" pitchFamily="34" charset="0"/>
            </a:endParaRPr>
          </a:p>
          <a:p>
            <a:r>
              <a:rPr lang="en-GB" sz="1800" dirty="0">
                <a:latin typeface="Arial" pitchFamily="34" charset="0"/>
                <a:cs typeface="Arial" pitchFamily="34" charset="0"/>
              </a:rPr>
              <a:t>Causes: Fishbone Diagram: Causes (staff, process, environment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marL="0" indent="0">
              <a:buNone/>
            </a:pPr>
            <a:endParaRPr lang="en-US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1800" b="1" dirty="0" err="1">
                <a:latin typeface="Arial" pitchFamily="34" charset="0"/>
                <a:cs typeface="Arial" pitchFamily="34" charset="0"/>
              </a:rPr>
              <a:t>Donabedian</a:t>
            </a:r>
            <a:r>
              <a:rPr lang="en-GB" sz="1800" b="1" dirty="0">
                <a:latin typeface="Arial" pitchFamily="34" charset="0"/>
                <a:cs typeface="Arial" pitchFamily="34" charset="0"/>
              </a:rPr>
              <a:t> Model</a:t>
            </a:r>
            <a:r>
              <a:rPr lang="en-GB" sz="1800" b="1" dirty="0" smtClean="0">
                <a:latin typeface="Arial" pitchFamily="34" charset="0"/>
                <a:cs typeface="Arial" pitchFamily="34" charset="0"/>
              </a:rPr>
              <a:t>:</a:t>
            </a:r>
            <a:endParaRPr lang="en-US" sz="1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 descr="What Is Quality Improvement? [Benefits, Principles, and Tools] -  SweetProcess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1143000"/>
            <a:ext cx="3124200" cy="2590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Donabedian Model: How to Evaluate Healthcare Quality Through Structure,  Process, and Outcomes -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3962400"/>
            <a:ext cx="3124200" cy="2209800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</p:pic>
      <p:sp>
        <p:nvSpPr>
          <p:cNvPr id="6" name="Rectangle 5"/>
          <p:cNvSpPr/>
          <p:nvPr/>
        </p:nvSpPr>
        <p:spPr>
          <a:xfrm>
            <a:off x="228600" y="3429000"/>
            <a:ext cx="1371600" cy="1866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latin typeface="Arial" pitchFamily="34" charset="0"/>
                <a:cs typeface="Arial" pitchFamily="34" charset="0"/>
              </a:rPr>
              <a:t>Structure: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personnel, resources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828800" y="3429000"/>
            <a:ext cx="1371600" cy="18669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Process: Clinical practices</a:t>
            </a:r>
            <a:r>
              <a:rPr lang="en-US" dirty="0"/>
              <a:t> (Block, 2006</a:t>
            </a:r>
            <a:r>
              <a:rPr lang="en-US" dirty="0" smtClean="0"/>
              <a:t>).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429000" y="3429000"/>
            <a:ext cx="1600200" cy="18669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Outcomes: Maternal and neonatal mortality</a:t>
            </a:r>
            <a:r>
              <a:rPr lang="en-US" dirty="0">
                <a:latin typeface="Arial" pitchFamily="34" charset="0"/>
                <a:cs typeface="Arial" pitchFamily="34" charset="0"/>
              </a:rPr>
              <a:t> (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Leiyu</a:t>
            </a:r>
            <a:r>
              <a:rPr lang="en-US" dirty="0">
                <a:latin typeface="Arial" pitchFamily="34" charset="0"/>
                <a:cs typeface="Arial" pitchFamily="34" charset="0"/>
              </a:rPr>
              <a:t> Shi and Singh, 2004)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3049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0"/>
            <a:ext cx="9067800" cy="8382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3600" b="1" dirty="0">
                <a:latin typeface="Arial" pitchFamily="34" charset="0"/>
                <a:cs typeface="Arial" pitchFamily="34" charset="0"/>
              </a:rPr>
              <a:t>Identification of Key Root Causes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3962051"/>
              </p:ext>
            </p:extLst>
          </p:nvPr>
        </p:nvGraphicFramePr>
        <p:xfrm>
          <a:off x="152400" y="838200"/>
          <a:ext cx="8991600" cy="5867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81551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686800" cy="914400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3600" b="1" dirty="0">
                <a:latin typeface="Arial" pitchFamily="34" charset="0"/>
                <a:cs typeface="Arial" pitchFamily="34" charset="0"/>
              </a:rPr>
              <a:t>Policy and Regulatory Influences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5739304"/>
              </p:ext>
            </p:extLst>
          </p:nvPr>
        </p:nvGraphicFramePr>
        <p:xfrm>
          <a:off x="0" y="990600"/>
          <a:ext cx="5943600" cy="5715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Lexport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655" y="1066801"/>
            <a:ext cx="2971800" cy="266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2" name="Picture 2" descr="Three key elements to regulatory policy: Engagement, assessment, and  evaluation.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655" y="3775756"/>
            <a:ext cx="2971800" cy="294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4536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067800" cy="838200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3600" b="1" dirty="0">
                <a:latin typeface="Arial" pitchFamily="34" charset="0"/>
                <a:cs typeface="Arial" pitchFamily="34" charset="0"/>
              </a:rPr>
              <a:t>Implications for Service Delivery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2075068"/>
              </p:ext>
            </p:extLst>
          </p:nvPr>
        </p:nvGraphicFramePr>
        <p:xfrm>
          <a:off x="76200" y="914400"/>
          <a:ext cx="6324600" cy="5791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Service Delivery System - TMAC Creatives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1066800"/>
            <a:ext cx="2743200" cy="2667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AutoShape 2" descr="Number of service delivery protests (January 2004 to October 2009).... |  Download Scientific Diagram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4" descr="Number of service delivery protests (January 2004 to October 2009).... |  Download Scientific Diagram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150" name="Picture 6" descr="Improving Small Parcel Delivery Efficiency and Sustainability: A Study of  Lithuanian Private Delivery Company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730" y="4191000"/>
            <a:ext cx="250934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4712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0"/>
            <a:ext cx="8991600" cy="99060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l"/>
            <a:r>
              <a:rPr lang="en-US" sz="3600" b="1" dirty="0">
                <a:latin typeface="Arial" pitchFamily="34" charset="0"/>
                <a:cs typeface="Arial" pitchFamily="34" charset="0"/>
              </a:rPr>
              <a:t>Impact on Quality, Efficiency, and Equity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2205280"/>
              </p:ext>
            </p:extLst>
          </p:nvPr>
        </p:nvGraphicFramePr>
        <p:xfrm>
          <a:off x="152400" y="1447800"/>
          <a:ext cx="8839200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Trade-Off Between Equity And Efficiency: Meaning &amp; Example - Academistan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4676" y="4953000"/>
            <a:ext cx="286702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38472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0"/>
            <a:ext cx="8610600" cy="10668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b="1" dirty="0">
                <a:latin typeface="Arial" pitchFamily="34" charset="0"/>
                <a:cs typeface="Arial" pitchFamily="34" charset="0"/>
              </a:rPr>
              <a:t>Critical Evaluation and Discussion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4992289"/>
              </p:ext>
            </p:extLst>
          </p:nvPr>
        </p:nvGraphicFramePr>
        <p:xfrm>
          <a:off x="0" y="1143000"/>
          <a:ext cx="5791200" cy="5562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6" name="Picture 4" descr="Critical Analysis | Critiqu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182" y="1676400"/>
            <a:ext cx="304800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ritical evaluation for conflict management: Fundamentals of  Leadership-Blog#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632" y="4572000"/>
            <a:ext cx="2705100" cy="168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85352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686800" cy="10668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3600" b="1" dirty="0">
                <a:latin typeface="Arial" pitchFamily="34" charset="0"/>
                <a:cs typeface="Arial" pitchFamily="34" charset="0"/>
              </a:rPr>
              <a:t>Strategic Recommendations for Improvement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7857546"/>
              </p:ext>
            </p:extLst>
          </p:nvPr>
        </p:nvGraphicFramePr>
        <p:xfrm>
          <a:off x="0" y="1143000"/>
          <a:ext cx="8686800" cy="5715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82484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686800" cy="990600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rial" pitchFamily="34" charset="0"/>
                <a:cs typeface="Arial" pitchFamily="34" charset="0"/>
              </a:rPr>
              <a:t>Conclusion and Key Insights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1005250"/>
              </p:ext>
            </p:extLst>
          </p:nvPr>
        </p:nvGraphicFramePr>
        <p:xfrm>
          <a:off x="152400" y="1143000"/>
          <a:ext cx="8534400" cy="4983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01601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686800" cy="762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3600" dirty="0" smtClean="0"/>
              <a:t>References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62000"/>
            <a:ext cx="8839200" cy="5867400"/>
          </a:xfrm>
        </p:spPr>
        <p:txBody>
          <a:bodyPr>
            <a:normAutofit fontScale="55000" lnSpcReduction="20000"/>
          </a:bodyPr>
          <a:lstStyle/>
          <a:p>
            <a:r>
              <a:rPr lang="en-US" dirty="0" err="1" smtClean="0">
                <a:latin typeface="Arial" pitchFamily="34" charset="0"/>
                <a:cs typeface="Arial" pitchFamily="34" charset="0"/>
              </a:rPr>
              <a:t>Aase</a:t>
            </a:r>
            <a:r>
              <a:rPr lang="en-US" dirty="0">
                <a:latin typeface="Arial" pitchFamily="34" charset="0"/>
                <a:cs typeface="Arial" pitchFamily="34" charset="0"/>
              </a:rPr>
              <a:t>, K. and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Lene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Schibevaag</a:t>
            </a:r>
            <a:r>
              <a:rPr lang="en-US" dirty="0">
                <a:latin typeface="Arial" pitchFamily="34" charset="0"/>
                <a:cs typeface="Arial" pitchFamily="34" charset="0"/>
              </a:rPr>
              <a:t> (2016).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Researching Patient Safety and Quality in Healthcare</a:t>
            </a:r>
            <a:r>
              <a:rPr lang="en-US" dirty="0">
                <a:latin typeface="Arial" pitchFamily="34" charset="0"/>
                <a:cs typeface="Arial" pitchFamily="34" charset="0"/>
              </a:rPr>
              <a:t>. CRC Press.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Block, D.J. (2006).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Healthcare outcomes management : strategies for planning and evaluation</a:t>
            </a:r>
            <a:r>
              <a:rPr lang="en-US" dirty="0">
                <a:latin typeface="Arial" pitchFamily="34" charset="0"/>
                <a:cs typeface="Arial" pitchFamily="34" charset="0"/>
              </a:rPr>
              <a:t>. Sudbury, Mass.: Jones And Bartlett.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Chambers, N. (2023).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Research Handbook on Leadership in Healthcare</a:t>
            </a:r>
            <a:r>
              <a:rPr lang="en-US" dirty="0">
                <a:latin typeface="Arial" pitchFamily="34" charset="0"/>
                <a:cs typeface="Arial" pitchFamily="34" charset="0"/>
              </a:rPr>
              <a:t>. Edward Elgar Publishing.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Elliott, A. and Wright, K. (2024).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Patient Safety and Serious Incident Responses</a:t>
            </a:r>
            <a:r>
              <a:rPr lang="en-US" dirty="0">
                <a:latin typeface="Arial" pitchFamily="34" charset="0"/>
                <a:cs typeface="Arial" pitchFamily="34" charset="0"/>
              </a:rPr>
              <a:t>. Taylor &amp; Francis.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Kelly, B.D. and Donnelly, M. (2023).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Routledge Handbook of Mental Health Law</a:t>
            </a:r>
            <a:r>
              <a:rPr lang="en-US" dirty="0">
                <a:latin typeface="Arial" pitchFamily="34" charset="0"/>
                <a:cs typeface="Arial" pitchFamily="34" charset="0"/>
              </a:rPr>
              <a:t>. Taylor &amp; Francis.</a:t>
            </a:r>
          </a:p>
          <a:p>
            <a:r>
              <a:rPr lang="en-US" dirty="0" err="1">
                <a:latin typeface="Arial" pitchFamily="34" charset="0"/>
                <a:cs typeface="Arial" pitchFamily="34" charset="0"/>
              </a:rPr>
              <a:t>Leiyu</a:t>
            </a:r>
            <a:r>
              <a:rPr lang="en-US" dirty="0">
                <a:latin typeface="Arial" pitchFamily="34" charset="0"/>
                <a:cs typeface="Arial" pitchFamily="34" charset="0"/>
              </a:rPr>
              <a:t> Shi and Singh, D.A. (2004).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Delivering health care in America : a systems approach</a:t>
            </a:r>
            <a:r>
              <a:rPr lang="en-US" dirty="0">
                <a:latin typeface="Arial" pitchFamily="34" charset="0"/>
                <a:cs typeface="Arial" pitchFamily="34" charset="0"/>
              </a:rPr>
              <a:t>. Boston: Jones And Bartlett.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Mary Ann Curran (2023).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Interpretation, Critical Review and Reporting in Life Cycle Assessment</a:t>
            </a:r>
            <a:r>
              <a:rPr lang="en-US" dirty="0">
                <a:latin typeface="Arial" pitchFamily="34" charset="0"/>
                <a:cs typeface="Arial" pitchFamily="34" charset="0"/>
              </a:rPr>
              <a:t>. Springer Nature.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Pankhurst, C. and Coulter, W. (2017).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Basic guide to infection prevention and control in dentistry</a:t>
            </a:r>
            <a:r>
              <a:rPr lang="en-US" dirty="0">
                <a:latin typeface="Arial" pitchFamily="34" charset="0"/>
                <a:cs typeface="Arial" pitchFamily="34" charset="0"/>
              </a:rPr>
              <a:t>. Chichester, West Sussex: Wiley Blackwell.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Shannon, B. (2025).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Rewriting Social Care</a:t>
            </a:r>
            <a:r>
              <a:rPr lang="en-US" dirty="0">
                <a:latin typeface="Arial" pitchFamily="34" charset="0"/>
                <a:cs typeface="Arial" pitchFamily="34" charset="0"/>
              </a:rPr>
              <a:t>. Jessica Kingsley Publishers.</a:t>
            </a:r>
          </a:p>
          <a:p>
            <a:r>
              <a:rPr lang="en-US" dirty="0" err="1">
                <a:latin typeface="Arial" pitchFamily="34" charset="0"/>
                <a:cs typeface="Arial" pitchFamily="34" charset="0"/>
              </a:rPr>
              <a:t>Wije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Wiweka</a:t>
            </a:r>
            <a:r>
              <a:rPr lang="en-US" dirty="0">
                <a:latin typeface="Arial" pitchFamily="34" charset="0"/>
                <a:cs typeface="Arial" pitchFamily="34" charset="0"/>
              </a:rPr>
              <a:t>,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Sandeep</a:t>
            </a:r>
            <a:r>
              <a:rPr lang="en-US" dirty="0">
                <a:latin typeface="Arial" pitchFamily="34" charset="0"/>
                <a:cs typeface="Arial" pitchFamily="34" charset="0"/>
              </a:rPr>
              <a:t> Kumar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Yadav</a:t>
            </a:r>
            <a:r>
              <a:rPr lang="en-US" dirty="0">
                <a:latin typeface="Arial" pitchFamily="34" charset="0"/>
                <a:cs typeface="Arial" pitchFamily="34" charset="0"/>
              </a:rPr>
              <a:t>,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Bibhas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Adhikari</a:t>
            </a:r>
            <a:r>
              <a:rPr lang="en-US" dirty="0">
                <a:latin typeface="Arial" pitchFamily="34" charset="0"/>
                <a:cs typeface="Arial" pitchFamily="34" charset="0"/>
              </a:rPr>
              <a:t>,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Harinipriya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Seshadri</a:t>
            </a:r>
            <a:r>
              <a:rPr lang="en-US" dirty="0">
                <a:latin typeface="Arial" pitchFamily="34" charset="0"/>
                <a:cs typeface="Arial" pitchFamily="34" charset="0"/>
              </a:rPr>
              <a:t>, Deepak Kumar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Fulwani</a:t>
            </a:r>
            <a:r>
              <a:rPr lang="en-US" dirty="0">
                <a:latin typeface="Arial" pitchFamily="34" charset="0"/>
                <a:cs typeface="Arial" pitchFamily="34" charset="0"/>
              </a:rPr>
              <a:t> and Springerlink (Online Service (2015).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Systems Thinking Approach for Social Problems : Proceedings of 37th National Systems Conference, December 2013</a:t>
            </a:r>
            <a:r>
              <a:rPr lang="en-US" dirty="0">
                <a:latin typeface="Arial" pitchFamily="34" charset="0"/>
                <a:cs typeface="Arial" pitchFamily="34" charset="0"/>
              </a:rPr>
              <a:t>. New Delhi: Springer India.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18547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en-GB" sz="8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8800" dirty="0" smtClean="0">
                <a:latin typeface="Arial" pitchFamily="34" charset="0"/>
                <a:cs typeface="Arial" pitchFamily="34" charset="0"/>
              </a:rPr>
              <a:t>  Any question?</a:t>
            </a:r>
            <a:endParaRPr lang="en-GB" sz="8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43721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80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0" indent="0">
              <a:buNone/>
            </a:pPr>
            <a:r>
              <a:rPr lang="en-GB" sz="80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8000" dirty="0" smtClean="0">
                <a:latin typeface="Arial" pitchFamily="34" charset="0"/>
                <a:cs typeface="Arial" pitchFamily="34" charset="0"/>
              </a:rPr>
              <a:t>    Thank you</a:t>
            </a:r>
            <a:endParaRPr lang="en-GB" sz="8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91766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399</TotalTime>
  <Words>763</Words>
  <PresentationFormat>On-screen Show (4:3)</PresentationFormat>
  <Paragraphs>89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 Introduction to the Case and Quality Issue </vt:lpstr>
      <vt:lpstr>Contextual Background of the Case Study</vt:lpstr>
      <vt:lpstr>Nature of the Quality and Safety Failure</vt:lpstr>
      <vt:lpstr>Systems-Based Analysis: Swiss Cheese Model</vt:lpstr>
      <vt:lpstr>Application of Quality Improvement Theories </vt:lpstr>
      <vt:lpstr>Identification of Key Root Causes</vt:lpstr>
      <vt:lpstr>Policy and Regulatory Influences</vt:lpstr>
      <vt:lpstr>Implications for Service Delivery</vt:lpstr>
      <vt:lpstr>Impact on Quality, Efficiency, and Equity</vt:lpstr>
      <vt:lpstr>Critical Evaluation and Discussion</vt:lpstr>
      <vt:lpstr>Strategic Recommendations for Improvement</vt:lpstr>
      <vt:lpstr>Conclusion and Key Insights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2026-03-20T15:57:12Z</dcterms:created>
  <dcterms:modified xsi:type="dcterms:W3CDTF">2026-03-24T12:21:19Z</dcterms:modified>
</cp:coreProperties>
</file>