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changesInfos/changesInfo1.xml" ContentType="application/vnd.ms-powerpoint.changes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648" r:id="rId4"/>
  </p:sldMasterIdLst>
  <p:notesMasterIdLst>
    <p:notesMasterId r:id="rId16"/>
  </p:notesMasterIdLst>
  <p:handoutMasterIdLst>
    <p:handoutMasterId r:id="rId17"/>
  </p:handoutMasterIdLst>
  <p:sldIdLst>
    <p:sldId id="256" r:id="rId5"/>
    <p:sldId id="307" r:id="rId6"/>
    <p:sldId id="308" r:id="rId7"/>
    <p:sldId id="312" r:id="rId8"/>
    <p:sldId id="313" r:id="rId9"/>
    <p:sldId id="314" r:id="rId10"/>
    <p:sldId id="318" r:id="rId11"/>
    <p:sldId id="317" r:id="rId12"/>
    <p:sldId id="315" r:id="rId13"/>
    <p:sldId id="316" r:id="rId14"/>
    <p:sldId id="296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3" name="Author" initials="A" lastIdx="0" clrIdx="2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8593A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69012ECD-51FC-41F1-AA8D-1B2483CD663E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124" autoAdjust="0"/>
    <p:restoredTop sz="79177" autoAdjust="0"/>
  </p:normalViewPr>
  <p:slideViewPr>
    <p:cSldViewPr snapToGrid="0">
      <p:cViewPr varScale="1">
        <p:scale>
          <a:sx n="65" d="100"/>
          <a:sy n="65" d="100"/>
        </p:scale>
        <p:origin x="1354" y="53"/>
      </p:cViewPr>
      <p:guideLst/>
    </p:cSldViewPr>
  </p:slideViewPr>
  <p:outlineViewPr>
    <p:cViewPr>
      <p:scale>
        <a:sx n="33" d="100"/>
        <a:sy n="33" d="100"/>
      </p:scale>
      <p:origin x="0" y="-5760"/>
    </p:cViewPr>
  </p:outlineViewPr>
  <p:notesTextViewPr>
    <p:cViewPr>
      <p:scale>
        <a:sx n="3" d="2"/>
        <a:sy n="3" d="2"/>
      </p:scale>
      <p:origin x="0" y="0"/>
    </p:cViewPr>
  </p:notesTextViewPr>
  <p:sorterViewPr>
    <p:cViewPr varScale="1">
      <p:scale>
        <a:sx n="100" d="100"/>
        <a:sy n="100" d="100"/>
      </p:scale>
      <p:origin x="0" y="-7325"/>
    </p:cViewPr>
  </p:sorterViewPr>
  <p:notesViewPr>
    <p:cSldViewPr snapToGrid="0">
      <p:cViewPr varScale="1">
        <p:scale>
          <a:sx n="58" d="100"/>
          <a:sy n="58" d="100"/>
        </p:scale>
        <p:origin x="2371" y="67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commentAuthors" Target="commentAuthors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8/10/relationships/authors" Target="author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6/11/relationships/changesInfo" Target="changesInfos/changesInfo1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az Iqbal" userId="45e9825747a16958" providerId="LiveId" clId="{07004674-4346-4FA6-A1D7-E706F5C1A959}"/>
    <pc:docChg chg="undo custSel addSld delSld modSld sldOrd addMainMaster delMainMaster modMainMaster modNotesMaster">
      <pc:chgData name="Naz Iqbal" userId="45e9825747a16958" providerId="LiveId" clId="{07004674-4346-4FA6-A1D7-E706F5C1A959}" dt="2026-10-07T06:25:07.827" v="5183" actId="1076"/>
      <pc:docMkLst>
        <pc:docMk/>
      </pc:docMkLst>
      <pc:sldChg chg="modSp mod setBg modClrScheme chgLayout modNotes modNotesTx">
        <pc:chgData name="Naz Iqbal" userId="45e9825747a16958" providerId="LiveId" clId="{07004674-4346-4FA6-A1D7-E706F5C1A959}" dt="2026-10-04T14:18:46.434" v="5136" actId="26606"/>
        <pc:sldMkLst>
          <pc:docMk/>
          <pc:sldMk cId="2259308896" sldId="256"/>
        </pc:sldMkLst>
        <pc:spChg chg="mod">
          <ac:chgData name="Naz Iqbal" userId="45e9825747a16958" providerId="LiveId" clId="{07004674-4346-4FA6-A1D7-E706F5C1A959}" dt="2026-10-04T14:18:46.434" v="5136" actId="26606"/>
          <ac:spMkLst>
            <pc:docMk/>
            <pc:sldMk cId="2259308896" sldId="256"/>
            <ac:spMk id="2" creationId="{51DF3D98-3C30-4CFC-8643-C81E829C8C25}"/>
          </ac:spMkLst>
        </pc:spChg>
        <pc:spChg chg="mod">
          <ac:chgData name="Naz Iqbal" userId="45e9825747a16958" providerId="LiveId" clId="{07004674-4346-4FA6-A1D7-E706F5C1A959}" dt="2026-10-04T14:18:04.245" v="5134" actId="26606"/>
          <ac:spMkLst>
            <pc:docMk/>
            <pc:sldMk cId="2259308896" sldId="256"/>
            <ac:spMk id="4" creationId="{1C1FCC99-197E-D8CD-B24E-F4A841F57531}"/>
          </ac:spMkLst>
        </pc:spChg>
        <pc:spChg chg="mod">
          <ac:chgData name="Naz Iqbal" userId="45e9825747a16958" providerId="LiveId" clId="{07004674-4346-4FA6-A1D7-E706F5C1A959}" dt="2026-10-04T14:18:04.245" v="5134" actId="26606"/>
          <ac:spMkLst>
            <pc:docMk/>
            <pc:sldMk cId="2259308896" sldId="256"/>
            <ac:spMk id="5" creationId="{62148D8B-6030-4020-119F-00623F640BB8}"/>
          </ac:spMkLst>
        </pc:spChg>
      </pc:sldChg>
      <pc:sldChg chg="modSp mod setBg modClrScheme chgLayout modNotes">
        <pc:chgData name="Naz Iqbal" userId="45e9825747a16958" providerId="LiveId" clId="{07004674-4346-4FA6-A1D7-E706F5C1A959}" dt="2026-10-04T14:18:46.434" v="5136" actId="26606"/>
        <pc:sldMkLst>
          <pc:docMk/>
          <pc:sldMk cId="1609673525" sldId="296"/>
        </pc:sldMkLst>
        <pc:spChg chg="mod">
          <ac:chgData name="Naz Iqbal" userId="45e9825747a16958" providerId="LiveId" clId="{07004674-4346-4FA6-A1D7-E706F5C1A959}" dt="2026-10-04T14:18:46.434" v="5136" actId="26606"/>
          <ac:spMkLst>
            <pc:docMk/>
            <pc:sldMk cId="1609673525" sldId="296"/>
            <ac:spMk id="5" creationId="{67BB04B7-47A4-741B-59E0-F0E6F2126E8F}"/>
          </ac:spMkLst>
        </pc:spChg>
        <pc:spChg chg="mod">
          <ac:chgData name="Naz Iqbal" userId="45e9825747a16958" providerId="LiveId" clId="{07004674-4346-4FA6-A1D7-E706F5C1A959}" dt="2026-10-04T14:18:46.434" v="5136" actId="26606"/>
          <ac:spMkLst>
            <pc:docMk/>
            <pc:sldMk cId="1609673525" sldId="296"/>
            <ac:spMk id="7" creationId="{81C753FD-96EC-101A-B8A4-5F69A189BEF4}"/>
          </ac:spMkLst>
        </pc:spChg>
      </pc:sldChg>
      <pc:sldChg chg="addSp delSp modSp mod setBg modClrScheme chgLayout modNotes">
        <pc:chgData name="Naz Iqbal" userId="45e9825747a16958" providerId="LiveId" clId="{07004674-4346-4FA6-A1D7-E706F5C1A959}" dt="2026-10-07T06:18:53.747" v="5177" actId="1076"/>
        <pc:sldMkLst>
          <pc:docMk/>
          <pc:sldMk cId="969737990" sldId="307"/>
        </pc:sldMkLst>
        <pc:spChg chg="mod">
          <ac:chgData name="Naz Iqbal" userId="45e9825747a16958" providerId="LiveId" clId="{07004674-4346-4FA6-A1D7-E706F5C1A959}" dt="2026-10-04T14:18:04.245" v="5134" actId="26606"/>
          <ac:spMkLst>
            <pc:docMk/>
            <pc:sldMk cId="969737990" sldId="307"/>
            <ac:spMk id="2" creationId="{BA61CE17-EF87-5B74-B482-DC43D05E1A9B}"/>
          </ac:spMkLst>
        </pc:spChg>
        <pc:spChg chg="add mod">
          <ac:chgData name="Naz Iqbal" userId="45e9825747a16958" providerId="LiveId" clId="{07004674-4346-4FA6-A1D7-E706F5C1A959}" dt="2026-10-07T06:18:15.259" v="5173" actId="1076"/>
          <ac:spMkLst>
            <pc:docMk/>
            <pc:sldMk cId="969737990" sldId="307"/>
            <ac:spMk id="6" creationId="{65DEFD04-40FD-D41F-E38A-47A66EBE9CCC}"/>
          </ac:spMkLst>
        </pc:spChg>
        <pc:spChg chg="add mod">
          <ac:chgData name="Naz Iqbal" userId="45e9825747a16958" providerId="LiveId" clId="{07004674-4346-4FA6-A1D7-E706F5C1A959}" dt="2026-10-07T06:18:37.931" v="5175" actId="1076"/>
          <ac:spMkLst>
            <pc:docMk/>
            <pc:sldMk cId="969737990" sldId="307"/>
            <ac:spMk id="8" creationId="{60E487CC-E7CE-4EB9-C26E-73E75B5FD283}"/>
          </ac:spMkLst>
        </pc:spChg>
        <pc:spChg chg="add mod">
          <ac:chgData name="Naz Iqbal" userId="45e9825747a16958" providerId="LiveId" clId="{07004674-4346-4FA6-A1D7-E706F5C1A959}" dt="2026-10-07T06:18:37.931" v="5175" actId="1076"/>
          <ac:spMkLst>
            <pc:docMk/>
            <pc:sldMk cId="969737990" sldId="307"/>
            <ac:spMk id="12" creationId="{E73454B8-59CD-9E93-A911-FDD948987166}"/>
          </ac:spMkLst>
        </pc:spChg>
        <pc:spChg chg="add mod">
          <ac:chgData name="Naz Iqbal" userId="45e9825747a16958" providerId="LiveId" clId="{07004674-4346-4FA6-A1D7-E706F5C1A959}" dt="2026-10-07T06:18:37.931" v="5175" actId="1076"/>
          <ac:spMkLst>
            <pc:docMk/>
            <pc:sldMk cId="969737990" sldId="307"/>
            <ac:spMk id="14" creationId="{919D1301-1213-9E65-9CAD-828DCFC3E577}"/>
          </ac:spMkLst>
        </pc:spChg>
        <pc:spChg chg="add mod">
          <ac:chgData name="Naz Iqbal" userId="45e9825747a16958" providerId="LiveId" clId="{07004674-4346-4FA6-A1D7-E706F5C1A959}" dt="2026-10-07T06:18:49.492" v="5176" actId="1076"/>
          <ac:spMkLst>
            <pc:docMk/>
            <pc:sldMk cId="969737990" sldId="307"/>
            <ac:spMk id="16" creationId="{67686242-C2BD-298C-87F5-74C43F3C7F96}"/>
          </ac:spMkLst>
        </pc:spChg>
        <pc:spChg chg="add mod">
          <ac:chgData name="Naz Iqbal" userId="45e9825747a16958" providerId="LiveId" clId="{07004674-4346-4FA6-A1D7-E706F5C1A959}" dt="2026-10-07T06:18:49.492" v="5176" actId="1076"/>
          <ac:spMkLst>
            <pc:docMk/>
            <pc:sldMk cId="969737990" sldId="307"/>
            <ac:spMk id="18" creationId="{C13B1DE1-4517-6458-A535-B0EC29E829A7}"/>
          </ac:spMkLst>
        </pc:spChg>
        <pc:spChg chg="add mod">
          <ac:chgData name="Naz Iqbal" userId="45e9825747a16958" providerId="LiveId" clId="{07004674-4346-4FA6-A1D7-E706F5C1A959}" dt="2026-10-07T06:18:49.492" v="5176" actId="1076"/>
          <ac:spMkLst>
            <pc:docMk/>
            <pc:sldMk cId="969737990" sldId="307"/>
            <ac:spMk id="20" creationId="{EAAC1E06-F5BF-E246-C5EF-0AB60318BEAA}"/>
          </ac:spMkLst>
        </pc:spChg>
        <pc:picChg chg="mod">
          <ac:chgData name="Naz Iqbal" userId="45e9825747a16958" providerId="LiveId" clId="{07004674-4346-4FA6-A1D7-E706F5C1A959}" dt="2026-10-07T06:18:18.915" v="5174" actId="1076"/>
          <ac:picMkLst>
            <pc:docMk/>
            <pc:sldMk cId="969737990" sldId="307"/>
            <ac:picMk id="21" creationId="{00000000-0000-0000-0000-000000000000}"/>
          </ac:picMkLst>
        </pc:picChg>
        <pc:picChg chg="mod">
          <ac:chgData name="Naz Iqbal" userId="45e9825747a16958" providerId="LiveId" clId="{07004674-4346-4FA6-A1D7-E706F5C1A959}" dt="2026-10-07T06:18:37.931" v="5175" actId="1076"/>
          <ac:picMkLst>
            <pc:docMk/>
            <pc:sldMk cId="969737990" sldId="307"/>
            <ac:picMk id="22" creationId="{00000000-0000-0000-0000-000000000000}"/>
          </ac:picMkLst>
        </pc:picChg>
        <pc:picChg chg="mod">
          <ac:chgData name="Naz Iqbal" userId="45e9825747a16958" providerId="LiveId" clId="{07004674-4346-4FA6-A1D7-E706F5C1A959}" dt="2026-10-07T06:18:49.492" v="5176" actId="1076"/>
          <ac:picMkLst>
            <pc:docMk/>
            <pc:sldMk cId="969737990" sldId="307"/>
            <ac:picMk id="23" creationId="{00000000-0000-0000-0000-000000000000}"/>
          </ac:picMkLst>
        </pc:picChg>
        <pc:picChg chg="mod">
          <ac:chgData name="Naz Iqbal" userId="45e9825747a16958" providerId="LiveId" clId="{07004674-4346-4FA6-A1D7-E706F5C1A959}" dt="2026-10-07T06:18:53.747" v="5177" actId="1076"/>
          <ac:picMkLst>
            <pc:docMk/>
            <pc:sldMk cId="969737990" sldId="307"/>
            <ac:picMk id="24" creationId="{00000000-0000-0000-0000-000000000000}"/>
          </ac:picMkLst>
        </pc:picChg>
      </pc:sldChg>
      <pc:sldChg chg="addSp delSp modSp mod setBg modClrScheme chgLayout modNotes modNotesTx">
        <pc:chgData name="Naz Iqbal" userId="45e9825747a16958" providerId="LiveId" clId="{07004674-4346-4FA6-A1D7-E706F5C1A959}" dt="2026-10-07T06:24:47.210" v="5182" actId="1440"/>
        <pc:sldMkLst>
          <pc:docMk/>
          <pc:sldMk cId="1846096229" sldId="308"/>
        </pc:sldMkLst>
        <pc:spChg chg="mod">
          <ac:chgData name="Naz Iqbal" userId="45e9825747a16958" providerId="LiveId" clId="{07004674-4346-4FA6-A1D7-E706F5C1A959}" dt="2026-10-04T14:18:04.245" v="5134" actId="26606"/>
          <ac:spMkLst>
            <pc:docMk/>
            <pc:sldMk cId="1846096229" sldId="308"/>
            <ac:spMk id="2" creationId="{8DC8248D-D914-C272-0CEE-E0C19B4231FC}"/>
          </ac:spMkLst>
        </pc:spChg>
        <pc:spChg chg="mod">
          <ac:chgData name="Naz Iqbal" userId="45e9825747a16958" providerId="LiveId" clId="{07004674-4346-4FA6-A1D7-E706F5C1A959}" dt="2026-09-26T14:49:00.836" v="4849"/>
          <ac:spMkLst>
            <pc:docMk/>
            <pc:sldMk cId="1846096229" sldId="308"/>
            <ac:spMk id="6" creationId="{61B5496E-B8DA-F448-44C4-387DCBAD22FB}"/>
          </ac:spMkLst>
        </pc:spChg>
        <pc:spChg chg="mod">
          <ac:chgData name="Naz Iqbal" userId="45e9825747a16958" providerId="LiveId" clId="{07004674-4346-4FA6-A1D7-E706F5C1A959}" dt="2026-09-26T14:49:00.836" v="4849"/>
          <ac:spMkLst>
            <pc:docMk/>
            <pc:sldMk cId="1846096229" sldId="308"/>
            <ac:spMk id="7" creationId="{BC05B6FD-C6F6-95A1-2B16-6420FEB8B4E4}"/>
          </ac:spMkLst>
        </pc:spChg>
        <pc:spChg chg="mod">
          <ac:chgData name="Naz Iqbal" userId="45e9825747a16958" providerId="LiveId" clId="{07004674-4346-4FA6-A1D7-E706F5C1A959}" dt="2026-09-26T14:49:00.836" v="4849"/>
          <ac:spMkLst>
            <pc:docMk/>
            <pc:sldMk cId="1846096229" sldId="308"/>
            <ac:spMk id="9" creationId="{A5333874-B5A1-0C84-937F-CC7D540A949B}"/>
          </ac:spMkLst>
        </pc:spChg>
        <pc:spChg chg="mod">
          <ac:chgData name="Naz Iqbal" userId="45e9825747a16958" providerId="LiveId" clId="{07004674-4346-4FA6-A1D7-E706F5C1A959}" dt="2026-09-26T14:49:00.836" v="4849"/>
          <ac:spMkLst>
            <pc:docMk/>
            <pc:sldMk cId="1846096229" sldId="308"/>
            <ac:spMk id="10" creationId="{C442AEC3-20BE-9AEF-9E93-F69F4DB9B333}"/>
          </ac:spMkLst>
        </pc:spChg>
        <pc:spChg chg="mod">
          <ac:chgData name="Naz Iqbal" userId="45e9825747a16958" providerId="LiveId" clId="{07004674-4346-4FA6-A1D7-E706F5C1A959}" dt="2026-09-26T14:50:03.570" v="4864" actId="33524"/>
          <ac:spMkLst>
            <pc:docMk/>
            <pc:sldMk cId="1846096229" sldId="308"/>
            <ac:spMk id="11" creationId="{3D49735F-4492-7B57-783A-3F17C9431E41}"/>
          </ac:spMkLst>
        </pc:spChg>
        <pc:spChg chg="mod">
          <ac:chgData name="Naz Iqbal" userId="45e9825747a16958" providerId="LiveId" clId="{07004674-4346-4FA6-A1D7-E706F5C1A959}" dt="2026-09-26T14:49:00.836" v="4849"/>
          <ac:spMkLst>
            <pc:docMk/>
            <pc:sldMk cId="1846096229" sldId="308"/>
            <ac:spMk id="12" creationId="{077D8444-F9D9-D240-DC33-EC80B6055308}"/>
          </ac:spMkLst>
        </pc:spChg>
        <pc:spChg chg="mod">
          <ac:chgData name="Naz Iqbal" userId="45e9825747a16958" providerId="LiveId" clId="{07004674-4346-4FA6-A1D7-E706F5C1A959}" dt="2026-09-26T14:49:00.836" v="4849"/>
          <ac:spMkLst>
            <pc:docMk/>
            <pc:sldMk cId="1846096229" sldId="308"/>
            <ac:spMk id="13" creationId="{BB93C8D7-1830-18DC-46F6-1421A2E9A8AC}"/>
          </ac:spMkLst>
        </pc:spChg>
        <pc:spChg chg="mod">
          <ac:chgData name="Naz Iqbal" userId="45e9825747a16958" providerId="LiveId" clId="{07004674-4346-4FA6-A1D7-E706F5C1A959}" dt="2026-09-26T14:49:00.836" v="4849"/>
          <ac:spMkLst>
            <pc:docMk/>
            <pc:sldMk cId="1846096229" sldId="308"/>
            <ac:spMk id="15" creationId="{CBEB21C3-D98C-846B-8213-B08E09BD2AD0}"/>
          </ac:spMkLst>
        </pc:spChg>
        <pc:spChg chg="mod">
          <ac:chgData name="Naz Iqbal" userId="45e9825747a16958" providerId="LiveId" clId="{07004674-4346-4FA6-A1D7-E706F5C1A959}" dt="2026-09-26T14:49:00.836" v="4849"/>
          <ac:spMkLst>
            <pc:docMk/>
            <pc:sldMk cId="1846096229" sldId="308"/>
            <ac:spMk id="16" creationId="{38CC0837-67D7-3652-0F75-5D96CE549528}"/>
          </ac:spMkLst>
        </pc:spChg>
        <pc:spChg chg="mod">
          <ac:chgData name="Naz Iqbal" userId="45e9825747a16958" providerId="LiveId" clId="{07004674-4346-4FA6-A1D7-E706F5C1A959}" dt="2026-09-26T14:49:00.836" v="4849"/>
          <ac:spMkLst>
            <pc:docMk/>
            <pc:sldMk cId="1846096229" sldId="308"/>
            <ac:spMk id="17" creationId="{2CE16FA6-9524-6C4F-E77F-C1D79DFD1111}"/>
          </ac:spMkLst>
        </pc:spChg>
        <pc:grpChg chg="add mod">
          <ac:chgData name="Naz Iqbal" userId="45e9825747a16958" providerId="LiveId" clId="{07004674-4346-4FA6-A1D7-E706F5C1A959}" dt="2026-10-04T14:18:04.245" v="5134" actId="26606"/>
          <ac:grpSpMkLst>
            <pc:docMk/>
            <pc:sldMk cId="1846096229" sldId="308"/>
            <ac:grpSpMk id="5" creationId="{B75E0800-B1F4-2E8C-DCAA-97CC88454FBA}"/>
          </ac:grpSpMkLst>
        </pc:grpChg>
        <pc:picChg chg="add mod">
          <ac:chgData name="Naz Iqbal" userId="45e9825747a16958" providerId="LiveId" clId="{07004674-4346-4FA6-A1D7-E706F5C1A959}" dt="2026-10-07T06:24:47.210" v="5182" actId="1440"/>
          <ac:picMkLst>
            <pc:docMk/>
            <pc:sldMk cId="1846096229" sldId="308"/>
            <ac:picMk id="19" creationId="{95394F0C-56B2-AF31-B703-DB51A08423F8}"/>
          </ac:picMkLst>
        </pc:picChg>
      </pc:sldChg>
      <pc:sldChg chg="addSp delSp modSp add mod setBg modClrScheme chgLayout modNotes modNotesTx">
        <pc:chgData name="Naz Iqbal" userId="45e9825747a16958" providerId="LiveId" clId="{07004674-4346-4FA6-A1D7-E706F5C1A959}" dt="2026-10-04T14:18:04.245" v="5134" actId="26606"/>
        <pc:sldMkLst>
          <pc:docMk/>
          <pc:sldMk cId="3768842110" sldId="312"/>
        </pc:sldMkLst>
        <pc:spChg chg="mod">
          <ac:chgData name="Naz Iqbal" userId="45e9825747a16958" providerId="LiveId" clId="{07004674-4346-4FA6-A1D7-E706F5C1A959}" dt="2026-10-04T14:18:04.245" v="5134" actId="26606"/>
          <ac:spMkLst>
            <pc:docMk/>
            <pc:sldMk cId="3768842110" sldId="312"/>
            <ac:spMk id="3" creationId="{416D68D0-0913-69AD-4B91-B94F99E3A9D0}"/>
          </ac:spMkLst>
        </pc:spChg>
        <pc:spChg chg="add mod">
          <ac:chgData name="Naz Iqbal" userId="45e9825747a16958" providerId="LiveId" clId="{07004674-4346-4FA6-A1D7-E706F5C1A959}" dt="2026-10-04T14:18:04.245" v="5134" actId="26606"/>
          <ac:spMkLst>
            <pc:docMk/>
            <pc:sldMk cId="3768842110" sldId="312"/>
            <ac:spMk id="21" creationId="{DD535532-55C4-CF8C-AAC2-E3B927DF9052}"/>
          </ac:spMkLst>
        </pc:spChg>
        <pc:spChg chg="add mod">
          <ac:chgData name="Naz Iqbal" userId="45e9825747a16958" providerId="LiveId" clId="{07004674-4346-4FA6-A1D7-E706F5C1A959}" dt="2026-10-04T14:08:58.385" v="5130" actId="26606"/>
          <ac:spMkLst>
            <pc:docMk/>
            <pc:sldMk cId="3768842110" sldId="312"/>
            <ac:spMk id="23" creationId="{BFAC2564-E722-2097-CC46-AC4C4FB87272}"/>
          </ac:spMkLst>
        </pc:spChg>
      </pc:sldChg>
      <pc:sldChg chg="addSp delSp modSp add mod setBg modClrScheme chgLayout modNotes">
        <pc:chgData name="Naz Iqbal" userId="45e9825747a16958" providerId="LiveId" clId="{07004674-4346-4FA6-A1D7-E706F5C1A959}" dt="2026-10-07T06:25:07.827" v="5183" actId="1076"/>
        <pc:sldMkLst>
          <pc:docMk/>
          <pc:sldMk cId="456959865" sldId="313"/>
        </pc:sldMkLst>
        <pc:spChg chg="add mod">
          <ac:chgData name="Naz Iqbal" userId="45e9825747a16958" providerId="LiveId" clId="{07004674-4346-4FA6-A1D7-E706F5C1A959}" dt="2026-10-04T14:18:04.245" v="5134" actId="26606"/>
          <ac:spMkLst>
            <pc:docMk/>
            <pc:sldMk cId="456959865" sldId="313"/>
            <ac:spMk id="4" creationId="{3FAC6D4E-9412-431C-13C0-008BA89D7C5B}"/>
          </ac:spMkLst>
        </pc:spChg>
        <pc:spChg chg="add mod">
          <ac:chgData name="Naz Iqbal" userId="45e9825747a16958" providerId="LiveId" clId="{07004674-4346-4FA6-A1D7-E706F5C1A959}" dt="2026-10-04T14:18:04.245" v="5134" actId="26606"/>
          <ac:spMkLst>
            <pc:docMk/>
            <pc:sldMk cId="456959865" sldId="313"/>
            <ac:spMk id="6" creationId="{2B8E9CC6-7C83-E1BA-3777-E069519FB732}"/>
          </ac:spMkLst>
        </pc:spChg>
        <pc:spChg chg="mod">
          <ac:chgData name="Naz Iqbal" userId="45e9825747a16958" providerId="LiveId" clId="{07004674-4346-4FA6-A1D7-E706F5C1A959}" dt="2026-10-04T14:08:58.385" v="5130" actId="26606"/>
          <ac:spMkLst>
            <pc:docMk/>
            <pc:sldMk cId="456959865" sldId="313"/>
            <ac:spMk id="8" creationId="{182D10E0-0578-7557-ADDB-AAEB0F45C3AD}"/>
          </ac:spMkLst>
        </pc:spChg>
        <pc:spChg chg="add mod">
          <ac:chgData name="Naz Iqbal" userId="45e9825747a16958" providerId="LiveId" clId="{07004674-4346-4FA6-A1D7-E706F5C1A959}" dt="2026-10-04T14:08:58.385" v="5130" actId="26606"/>
          <ac:spMkLst>
            <pc:docMk/>
            <pc:sldMk cId="456959865" sldId="313"/>
            <ac:spMk id="10" creationId="{85028562-187B-D9BF-50CC-DFA62E60B442}"/>
          </ac:spMkLst>
        </pc:spChg>
        <pc:spChg chg="mod">
          <ac:chgData name="Naz Iqbal" userId="45e9825747a16958" providerId="LiveId" clId="{07004674-4346-4FA6-A1D7-E706F5C1A959}" dt="2026-10-04T14:18:04.245" v="5134" actId="26606"/>
          <ac:spMkLst>
            <pc:docMk/>
            <pc:sldMk cId="456959865" sldId="313"/>
            <ac:spMk id="12" creationId="{E4F94B90-7116-FE0B-0DD8-6A8E5114D2E4}"/>
          </ac:spMkLst>
        </pc:spChg>
        <pc:spChg chg="add">
          <ac:chgData name="Naz Iqbal" userId="45e9825747a16958" providerId="LiveId" clId="{07004674-4346-4FA6-A1D7-E706F5C1A959}" dt="2026-09-26T17:09:01.857" v="5054" actId="22"/>
          <ac:spMkLst>
            <pc:docMk/>
            <pc:sldMk cId="456959865" sldId="313"/>
            <ac:spMk id="14" creationId="{6F47F005-769C-4F96-315C-B2AD4D5DCD8F}"/>
          </ac:spMkLst>
        </pc:spChg>
        <pc:spChg chg="add">
          <ac:chgData name="Naz Iqbal" userId="45e9825747a16958" providerId="LiveId" clId="{07004674-4346-4FA6-A1D7-E706F5C1A959}" dt="2026-09-26T17:09:01.857" v="5054" actId="22"/>
          <ac:spMkLst>
            <pc:docMk/>
            <pc:sldMk cId="456959865" sldId="313"/>
            <ac:spMk id="16" creationId="{61B6E8D7-7C90-4941-8CE8-97BB30A0839F}"/>
          </ac:spMkLst>
        </pc:spChg>
        <pc:spChg chg="add mod">
          <ac:chgData name="Naz Iqbal" userId="45e9825747a16958" providerId="LiveId" clId="{07004674-4346-4FA6-A1D7-E706F5C1A959}" dt="2026-10-04T14:18:04.245" v="5134" actId="26606"/>
          <ac:spMkLst>
            <pc:docMk/>
            <pc:sldMk cId="456959865" sldId="313"/>
            <ac:spMk id="18" creationId="{8E9ACA41-2959-5837-7C65-50F6DD0D8BAB}"/>
          </ac:spMkLst>
        </pc:spChg>
        <pc:spChg chg="add mod">
          <ac:chgData name="Naz Iqbal" userId="45e9825747a16958" providerId="LiveId" clId="{07004674-4346-4FA6-A1D7-E706F5C1A959}" dt="2026-10-04T14:08:58.385" v="5130" actId="26606"/>
          <ac:spMkLst>
            <pc:docMk/>
            <pc:sldMk cId="456959865" sldId="313"/>
            <ac:spMk id="20" creationId="{B2A5FC27-8999-837C-C774-2C98587502D5}"/>
          </ac:spMkLst>
        </pc:spChg>
        <pc:spChg chg="add mod">
          <ac:chgData name="Naz Iqbal" userId="45e9825747a16958" providerId="LiveId" clId="{07004674-4346-4FA6-A1D7-E706F5C1A959}" dt="2026-10-04T14:18:04.245" v="5134" actId="26606"/>
          <ac:spMkLst>
            <pc:docMk/>
            <pc:sldMk cId="456959865" sldId="313"/>
            <ac:spMk id="24" creationId="{61C12BEB-3755-CD31-8314-E6624A078066}"/>
          </ac:spMkLst>
        </pc:spChg>
        <pc:spChg chg="add mod">
          <ac:chgData name="Naz Iqbal" userId="45e9825747a16958" providerId="LiveId" clId="{07004674-4346-4FA6-A1D7-E706F5C1A959}" dt="2026-10-04T14:08:58.385" v="5130" actId="26606"/>
          <ac:spMkLst>
            <pc:docMk/>
            <pc:sldMk cId="456959865" sldId="313"/>
            <ac:spMk id="26" creationId="{57365501-6118-D9D3-18C7-24DE2AA84E4C}"/>
          </ac:spMkLst>
        </pc:spChg>
        <pc:spChg chg="add">
          <ac:chgData name="Naz Iqbal" userId="45e9825747a16958" providerId="LiveId" clId="{07004674-4346-4FA6-A1D7-E706F5C1A959}" dt="2026-09-26T17:09:01.857" v="5054" actId="22"/>
          <ac:spMkLst>
            <pc:docMk/>
            <pc:sldMk cId="456959865" sldId="313"/>
            <ac:spMk id="28" creationId="{94D77151-0DA8-CB08-04AC-976EFFA19D79}"/>
          </ac:spMkLst>
        </pc:spChg>
        <pc:spChg chg="add mod">
          <ac:chgData name="Naz Iqbal" userId="45e9825747a16958" providerId="LiveId" clId="{07004674-4346-4FA6-A1D7-E706F5C1A959}" dt="2026-10-04T14:08:58.385" v="5130" actId="26606"/>
          <ac:spMkLst>
            <pc:docMk/>
            <pc:sldMk cId="456959865" sldId="313"/>
            <ac:spMk id="30" creationId="{0DCBBE30-6F75-BB07-FA57-F7184A312C3C}"/>
          </ac:spMkLst>
        </pc:spChg>
        <pc:picChg chg="mod">
          <ac:chgData name="Naz Iqbal" userId="45e9825747a16958" providerId="LiveId" clId="{07004674-4346-4FA6-A1D7-E706F5C1A959}" dt="2026-10-07T06:25:07.827" v="5183" actId="1076"/>
          <ac:picMkLst>
            <pc:docMk/>
            <pc:sldMk cId="456959865" sldId="313"/>
            <ac:picMk id="33" creationId="{00000000-0000-0000-0000-000000000000}"/>
          </ac:picMkLst>
        </pc:picChg>
      </pc:sldChg>
      <pc:sldChg chg="addSp delSp modSp add mod setBg modClrScheme chgLayout modNotes">
        <pc:chgData name="Naz Iqbal" userId="45e9825747a16958" providerId="LiveId" clId="{07004674-4346-4FA6-A1D7-E706F5C1A959}" dt="2026-10-04T14:18:04.245" v="5134" actId="26606"/>
        <pc:sldMkLst>
          <pc:docMk/>
          <pc:sldMk cId="791047718" sldId="314"/>
        </pc:sldMkLst>
        <pc:spChg chg="add mod">
          <ac:chgData name="Naz Iqbal" userId="45e9825747a16958" providerId="LiveId" clId="{07004674-4346-4FA6-A1D7-E706F5C1A959}" dt="2026-10-04T14:18:04.245" v="5134" actId="26606"/>
          <ac:spMkLst>
            <pc:docMk/>
            <pc:sldMk cId="791047718" sldId="314"/>
            <ac:spMk id="21" creationId="{0C5C2002-CEC4-7006-63C3-E5B82E76340A}"/>
          </ac:spMkLst>
        </pc:spChg>
        <pc:spChg chg="add mod">
          <ac:chgData name="Naz Iqbal" userId="45e9825747a16958" providerId="LiveId" clId="{07004674-4346-4FA6-A1D7-E706F5C1A959}" dt="2026-10-04T14:18:04.245" v="5134" actId="26606"/>
          <ac:spMkLst>
            <pc:docMk/>
            <pc:sldMk cId="791047718" sldId="314"/>
            <ac:spMk id="34" creationId="{0EED7E66-7C7D-4549-0322-87E2D7334DD7}"/>
          </ac:spMkLst>
        </pc:spChg>
        <pc:spChg chg="add mod">
          <ac:chgData name="Naz Iqbal" userId="45e9825747a16958" providerId="LiveId" clId="{07004674-4346-4FA6-A1D7-E706F5C1A959}" dt="2026-10-04T14:08:58.385" v="5130" actId="26606"/>
          <ac:spMkLst>
            <pc:docMk/>
            <pc:sldMk cId="791047718" sldId="314"/>
            <ac:spMk id="36" creationId="{D72CA61E-57A8-06E9-FC14-1C44D4DC0E2E}"/>
          </ac:spMkLst>
        </pc:spChg>
        <pc:spChg chg="add mod">
          <ac:chgData name="Naz Iqbal" userId="45e9825747a16958" providerId="LiveId" clId="{07004674-4346-4FA6-A1D7-E706F5C1A959}" dt="2026-09-26T17:17:33.199" v="5088" actId="33524"/>
          <ac:spMkLst>
            <pc:docMk/>
            <pc:sldMk cId="791047718" sldId="314"/>
            <ac:spMk id="38" creationId="{ED1828B7-F828-BB9A-5019-47B342F3AE8E}"/>
          </ac:spMkLst>
        </pc:spChg>
        <pc:spChg chg="add mod">
          <ac:chgData name="Naz Iqbal" userId="45e9825747a16958" providerId="LiveId" clId="{07004674-4346-4FA6-A1D7-E706F5C1A959}" dt="2026-10-04T14:18:04.245" v="5134" actId="26606"/>
          <ac:spMkLst>
            <pc:docMk/>
            <pc:sldMk cId="791047718" sldId="314"/>
            <ac:spMk id="40" creationId="{6A155E5B-2C95-4FB4-9A24-75CFC9709C58}"/>
          </ac:spMkLst>
        </pc:spChg>
        <pc:spChg chg="add">
          <ac:chgData name="Naz Iqbal" userId="45e9825747a16958" providerId="LiveId" clId="{07004674-4346-4FA6-A1D7-E706F5C1A959}" dt="2026-09-26T17:15:25.870" v="5082" actId="22"/>
          <ac:spMkLst>
            <pc:docMk/>
            <pc:sldMk cId="791047718" sldId="314"/>
            <ac:spMk id="42" creationId="{192DA82A-EB1B-CADE-DFE1-F6030036AB15}"/>
          </ac:spMkLst>
        </pc:spChg>
        <pc:spChg chg="add mod">
          <ac:chgData name="Naz Iqbal" userId="45e9825747a16958" providerId="LiveId" clId="{07004674-4346-4FA6-A1D7-E706F5C1A959}" dt="2026-09-26T17:17:21.701" v="5086" actId="14100"/>
          <ac:spMkLst>
            <pc:docMk/>
            <pc:sldMk cId="791047718" sldId="314"/>
            <ac:spMk id="44" creationId="{55B0C1BA-9F62-9B7F-D950-9C079CF288A7}"/>
          </ac:spMkLst>
        </pc:spChg>
        <pc:spChg chg="add mod">
          <ac:chgData name="Naz Iqbal" userId="45e9825747a16958" providerId="LiveId" clId="{07004674-4346-4FA6-A1D7-E706F5C1A959}" dt="2026-10-04T14:18:04.245" v="5134" actId="26606"/>
          <ac:spMkLst>
            <pc:docMk/>
            <pc:sldMk cId="791047718" sldId="314"/>
            <ac:spMk id="46" creationId="{B391F411-3553-50BD-1374-5B25D2D2CABD}"/>
          </ac:spMkLst>
        </pc:spChg>
        <pc:spChg chg="add">
          <ac:chgData name="Naz Iqbal" userId="45e9825747a16958" providerId="LiveId" clId="{07004674-4346-4FA6-A1D7-E706F5C1A959}" dt="2026-09-26T17:15:25.870" v="5082" actId="22"/>
          <ac:spMkLst>
            <pc:docMk/>
            <pc:sldMk cId="791047718" sldId="314"/>
            <ac:spMk id="48" creationId="{7E2D3815-DD6F-2D19-20B1-9482D5EBC136}"/>
          </ac:spMkLst>
        </pc:spChg>
        <pc:spChg chg="add mod">
          <ac:chgData name="Naz Iqbal" userId="45e9825747a16958" providerId="LiveId" clId="{07004674-4346-4FA6-A1D7-E706F5C1A959}" dt="2026-10-04T14:08:58.385" v="5130" actId="26606"/>
          <ac:spMkLst>
            <pc:docMk/>
            <pc:sldMk cId="791047718" sldId="314"/>
            <ac:spMk id="50" creationId="{3E634236-0495-52FF-5520-EF96FFF8ECAB}"/>
          </ac:spMkLst>
        </pc:spChg>
      </pc:sldChg>
      <pc:sldChg chg="addSp delSp modSp add mod ord setBg modClrScheme chgLayout modNotes">
        <pc:chgData name="Naz Iqbal" userId="45e9825747a16958" providerId="LiveId" clId="{07004674-4346-4FA6-A1D7-E706F5C1A959}" dt="2026-10-04T14:18:04.245" v="5134" actId="26606"/>
        <pc:sldMkLst>
          <pc:docMk/>
          <pc:sldMk cId="2634901" sldId="315"/>
        </pc:sldMkLst>
        <pc:spChg chg="mod">
          <ac:chgData name="Naz Iqbal" userId="45e9825747a16958" providerId="LiveId" clId="{07004674-4346-4FA6-A1D7-E706F5C1A959}" dt="2026-10-04T14:18:04.245" v="5134" actId="26606"/>
          <ac:spMkLst>
            <pc:docMk/>
            <pc:sldMk cId="2634901" sldId="315"/>
            <ac:spMk id="3" creationId="{E2B51EC0-CB04-AB72-A4E7-A8B5A13663F6}"/>
          </ac:spMkLst>
        </pc:spChg>
        <pc:spChg chg="add mod">
          <ac:chgData name="Naz Iqbal" userId="45e9825747a16958" providerId="LiveId" clId="{07004674-4346-4FA6-A1D7-E706F5C1A959}" dt="2026-10-04T14:08:58.385" v="5130" actId="26606"/>
          <ac:spMkLst>
            <pc:docMk/>
            <pc:sldMk cId="2634901" sldId="315"/>
            <ac:spMk id="4" creationId="{83867D28-F5D9-5CF4-EB9D-C7E3D4E0F9CB}"/>
          </ac:spMkLst>
        </pc:spChg>
        <pc:spChg chg="mod">
          <ac:chgData name="Naz Iqbal" userId="45e9825747a16958" providerId="LiveId" clId="{07004674-4346-4FA6-A1D7-E706F5C1A959}" dt="2026-10-04T14:18:04.245" v="5134" actId="26606"/>
          <ac:spMkLst>
            <pc:docMk/>
            <pc:sldMk cId="2634901" sldId="315"/>
            <ac:spMk id="21" creationId="{990ACA01-B9AB-5842-47D8-8F373BAB0519}"/>
          </ac:spMkLst>
        </pc:spChg>
      </pc:sldChg>
      <pc:sldChg chg="modSp add mod setBg modClrScheme chgLayout modNotes">
        <pc:chgData name="Naz Iqbal" userId="45e9825747a16958" providerId="LiveId" clId="{07004674-4346-4FA6-A1D7-E706F5C1A959}" dt="2026-10-04T14:18:04.245" v="5134" actId="26606"/>
        <pc:sldMkLst>
          <pc:docMk/>
          <pc:sldMk cId="3030852944" sldId="316"/>
        </pc:sldMkLst>
        <pc:spChg chg="mod">
          <ac:chgData name="Naz Iqbal" userId="45e9825747a16958" providerId="LiveId" clId="{07004674-4346-4FA6-A1D7-E706F5C1A959}" dt="2026-10-04T14:18:04.245" v="5134" actId="26606"/>
          <ac:spMkLst>
            <pc:docMk/>
            <pc:sldMk cId="3030852944" sldId="316"/>
            <ac:spMk id="3" creationId="{5631BB25-1208-29B8-D2D0-7B8899470E60}"/>
          </ac:spMkLst>
        </pc:spChg>
        <pc:spChg chg="mod">
          <ac:chgData name="Naz Iqbal" userId="45e9825747a16958" providerId="LiveId" clId="{07004674-4346-4FA6-A1D7-E706F5C1A959}" dt="2026-10-04T14:08:58.385" v="5130" actId="26606"/>
          <ac:spMkLst>
            <pc:docMk/>
            <pc:sldMk cId="3030852944" sldId="316"/>
            <ac:spMk id="4" creationId="{A35D7B94-29D1-C769-2895-6ED7D8848406}"/>
          </ac:spMkLst>
        </pc:spChg>
        <pc:spChg chg="mod">
          <ac:chgData name="Naz Iqbal" userId="45e9825747a16958" providerId="LiveId" clId="{07004674-4346-4FA6-A1D7-E706F5C1A959}" dt="2026-10-04T14:18:04.245" v="5134" actId="26606"/>
          <ac:spMkLst>
            <pc:docMk/>
            <pc:sldMk cId="3030852944" sldId="316"/>
            <ac:spMk id="21" creationId="{1C50F3C5-4E9A-E21B-9407-8DDA4A2923F1}"/>
          </ac:spMkLst>
        </pc:spChg>
      </pc:sldChg>
      <pc:sldMasterChg chg="add addSldLayout delSldLayout modSldLayout sldLayoutOrd">
        <pc:chgData name="Naz Iqbal" userId="45e9825747a16958" providerId="LiveId" clId="{07004674-4346-4FA6-A1D7-E706F5C1A959}" dt="2026-10-04T14:18:46.434" v="5136" actId="26606"/>
        <pc:sldMasterMkLst>
          <pc:docMk/>
          <pc:sldMasterMk cId="1788353970" sldId="2147483648"/>
        </pc:sldMasterMkLst>
        <pc:sldLayoutChg chg="add">
          <pc:chgData name="Naz Iqbal" userId="45e9825747a16958" providerId="LiveId" clId="{07004674-4346-4FA6-A1D7-E706F5C1A959}" dt="2026-10-04T14:18:46.434" v="5136" actId="26606"/>
          <pc:sldLayoutMkLst>
            <pc:docMk/>
            <pc:sldMasterMk cId="1788353970" sldId="2147483648"/>
            <pc:sldLayoutMk cId="2916498579" sldId="2147483649"/>
          </pc:sldLayoutMkLst>
        </pc:sldLayoutChg>
        <pc:sldLayoutChg chg="add">
          <pc:chgData name="Naz Iqbal" userId="45e9825747a16958" providerId="LiveId" clId="{07004674-4346-4FA6-A1D7-E706F5C1A959}" dt="2026-10-04T14:18:04.245" v="5134" actId="26606"/>
          <pc:sldLayoutMkLst>
            <pc:docMk/>
            <pc:sldMasterMk cId="1788353970" sldId="2147483648"/>
            <pc:sldLayoutMk cId="2782271272" sldId="2147483650"/>
          </pc:sldLayoutMkLst>
        </pc:sldLayoutChg>
        <pc:sldLayoutChg chg="add">
          <pc:chgData name="Naz Iqbal" userId="45e9825747a16958" providerId="LiveId" clId="{07004674-4346-4FA6-A1D7-E706F5C1A959}" dt="2026-10-04T14:18:04.245" v="5134" actId="26606"/>
          <pc:sldLayoutMkLst>
            <pc:docMk/>
            <pc:sldMasterMk cId="1788353970" sldId="2147483648"/>
            <pc:sldLayoutMk cId="986529405" sldId="2147483659"/>
          </pc:sldLayoutMkLst>
        </pc:sldLayoutChg>
        <pc:sldLayoutChg chg="add">
          <pc:chgData name="Naz Iqbal" userId="45e9825747a16958" providerId="LiveId" clId="{07004674-4346-4FA6-A1D7-E706F5C1A959}" dt="2026-10-04T14:18:04.245" v="5134" actId="26606"/>
          <pc:sldLayoutMkLst>
            <pc:docMk/>
            <pc:sldMasterMk cId="1788353970" sldId="2147483648"/>
            <pc:sldLayoutMk cId="3190945164" sldId="2147483661"/>
          </pc:sldLayoutMkLst>
        </pc:sldLayoutChg>
        <pc:sldLayoutChg chg="add">
          <pc:chgData name="Naz Iqbal" userId="45e9825747a16958" providerId="LiveId" clId="{07004674-4346-4FA6-A1D7-E706F5C1A959}" dt="2026-10-04T14:18:46.434" v="5136" actId="26606"/>
          <pc:sldLayoutMkLst>
            <pc:docMk/>
            <pc:sldMasterMk cId="1788353970" sldId="2147483648"/>
            <pc:sldLayoutMk cId="2544706900" sldId="2147483666"/>
          </pc:sldLayoutMkLst>
        </pc:sldLayoutChg>
        <pc:sldLayoutChg chg="add">
          <pc:chgData name="Naz Iqbal" userId="45e9825747a16958" providerId="LiveId" clId="{07004674-4346-4FA6-A1D7-E706F5C1A959}" dt="2026-10-04T14:18:04.245" v="5134" actId="26606"/>
          <pc:sldLayoutMkLst>
            <pc:docMk/>
            <pc:sldMasterMk cId="1788353970" sldId="2147483648"/>
            <pc:sldLayoutMk cId="767843504" sldId="2147483668"/>
          </pc:sldLayoutMkLst>
        </pc:sldLayoutChg>
        <pc:sldLayoutChg chg="add">
          <pc:chgData name="Naz Iqbal" userId="45e9825747a16958" providerId="LiveId" clId="{07004674-4346-4FA6-A1D7-E706F5C1A959}" dt="2026-10-04T14:18:04.245" v="5134" actId="26606"/>
          <pc:sldLayoutMkLst>
            <pc:docMk/>
            <pc:sldMasterMk cId="1788353970" sldId="2147483648"/>
            <pc:sldLayoutMk cId="4020426631" sldId="2147483669"/>
          </pc:sldLayoutMkLst>
        </pc:sldLayoutChg>
        <pc:sldLayoutChg chg="add">
          <pc:chgData name="Naz Iqbal" userId="45e9825747a16958" providerId="LiveId" clId="{07004674-4346-4FA6-A1D7-E706F5C1A959}" dt="2026-10-04T14:18:04.245" v="5134" actId="26606"/>
          <pc:sldLayoutMkLst>
            <pc:docMk/>
            <pc:sldMasterMk cId="1788353970" sldId="2147483648"/>
            <pc:sldLayoutMk cId="2883176917" sldId="2147483671"/>
          </pc:sldLayoutMkLst>
        </pc:sldLayoutChg>
      </pc:sldMaster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7FB8B65A-D69F-C26C-B67E-036EF77BF1FA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52B9064-AE57-427F-E5AF-71DE7D52FE6E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D8190EA-5EEC-4300-B6AE-D9734C6C648E}" type="datetimeFigureOut">
              <a:rPr lang="en-US" smtClean="0"/>
              <a:t>10/10/2026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186157A-CEB9-B0FC-3A49-BE950AEAD6F3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0819CA0-A57D-42D7-A625-56C22D0FA7C6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FF3A6F-DEFA-45E0-9496-BEE7C2C6F3D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0600222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2334548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thelossfoundation.org/stages-of-grief/attachment-theory-and-grief-john-bowlby-amp-colin-parkes-overview/?v=7885444af42e&amp;utm_source=gemini" TargetMode="External"/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7DC217-DF71-1A49-B3EA-559F1F43B0FF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6938584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EFA5FF6-D86C-3B5C-5928-516D974ECE5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C4BAAAB-0B9C-F47B-C528-DE2D1F403CD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19D0DBB-3C9C-88CD-5A6B-C3852F508C4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US" b="0" dirty="0"/>
          </a:p>
          <a:p>
            <a:pPr marL="0" indent="0">
              <a:buFont typeface="Arial" panose="020B0604020202020204" pitchFamily="34" charset="0"/>
              <a:buNone/>
            </a:pPr>
            <a:endParaRPr lang="en-US" b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0FF3ACB-41A7-8590-9F64-2DD1F1A7E71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7DC217-DF71-1A49-B3EA-559F1F43B0FF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9653390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39259AC-C86E-BB0D-4024-A3ADAD71281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22571EC-0DDE-9556-CD93-BBCA81C4458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ACE5636-F683-C0C8-8E50-B0FDFC6A8F3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r>
              <a:rPr lang="en-GB" dirty="0"/>
              <a:t>The Loss Foundation (n.d.) </a:t>
            </a:r>
            <a:r>
              <a:rPr lang="en-GB" i="1" dirty="0"/>
              <a:t>Attachment Theory and Grief (John Bowlby &amp; Colin Parkes)</a:t>
            </a:r>
            <a:r>
              <a:rPr lang="en-GB" dirty="0"/>
              <a:t>. [online image] Available at: </a:t>
            </a:r>
            <a:r>
              <a:rPr lang="en-GB" dirty="0">
                <a:hlinkClick r:id="rId3"/>
              </a:rPr>
              <a:t>https://thelossfoundation.org/stages-of-grief/attachment-theory-and-grief-john-bowlby-amp-colin-parkes-overview/?v=7885444af42e</a:t>
            </a:r>
            <a:r>
              <a:rPr lang="en-GB" dirty="0"/>
              <a:t> (Accessed: 26 September 2026</a:t>
            </a:r>
            <a:endParaRPr lang="en-US" b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44BB2DB-EBEC-01AC-49B2-800923FE377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7DC217-DF71-1A49-B3EA-559F1F43B0FF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2601347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4BDC3C1-8013-994F-B4D9-13E35BF0A0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404DF9E-DECF-3E23-9431-8CA74A8337A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F1CFE1B-1BFA-E750-30BA-29D470D5223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US" b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E51C7D6-850F-8C9C-54BA-3AA95441CC1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7DC217-DF71-1A49-B3EA-559F1F43B0FF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4635211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AB8C07F-93B8-CF9E-00C8-D6E7FFC9581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958A60B-ABF3-6E86-01D4-EC8B58B67EE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17D5CDC-61D2-3CBD-269F-87ACAB2187E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US" b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8E334E5-5C65-4844-421D-07517A141BF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7DC217-DF71-1A49-B3EA-559F1F43B0FF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2978778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2BEFF80-9BF7-A8BD-1150-CD3434D9F93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D6D5D39-336C-EF79-D5C0-C0DAD233F4A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E45AD54-9198-7711-9FFC-0E9D7A9AA01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US" b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BA0D883-98AE-6333-1A47-8119921D91C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7DC217-DF71-1A49-B3EA-559F1F43B0FF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0944460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F583E32-D8AF-9D9E-A601-392F918306C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F908637-C9BC-D5B7-2AEB-58295426EBC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AB06E5A-C4FE-22D7-6951-5CCA25982B5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US" b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F7C780E-3E20-47C7-53E9-AAA585AED49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7DC217-DF71-1A49-B3EA-559F1F43B0FF}" type="slidenum">
              <a:rPr lang="en-US" smtClean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9159859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D75EEFF-2B9E-42CC-6215-49F5856C2C1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08C1717-7806-D274-44A6-3FFEEFF8181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6EA2A9C-6DF1-A34A-4C36-3E0CBCECD71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US" b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E80B109-9236-F43B-C66A-FE8FF6F2A96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7DC217-DF71-1A49-B3EA-559F1F43B0FF}" type="slidenum">
              <a:rPr lang="en-US" smtClean="0"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2708164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7DC217-DF71-1A49-B3EA-559F1F43B0FF}" type="slidenum">
              <a:rPr lang="en-US" smtClean="0"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900866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9AC79249-FDC0-364D-A734-AE1DE1605D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4572000"/>
            <a:ext cx="12192000" cy="2286000"/>
          </a:xfrm>
          <a:prstGeom prst="rect">
            <a:avLst/>
          </a:prstGeom>
          <a:solidFill>
            <a:srgbClr val="DFED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13537B6D-42A5-F449-2691-321A167F7C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0" y="-3419"/>
            <a:ext cx="12192000" cy="6861419"/>
            <a:chOff x="0" y="-3419"/>
            <a:chExt cx="12192000" cy="6861419"/>
          </a:xfrm>
        </p:grpSpPr>
        <p:sp>
          <p:nvSpPr>
            <p:cNvPr id="5" name="Oval 4">
              <a:extLst>
                <a:ext uri="{FF2B5EF4-FFF2-40B4-BE49-F238E27FC236}">
                  <a16:creationId xmlns:a16="http://schemas.microsoft.com/office/drawing/2014/main" id="{902465C8-266D-104C-9C49-323DF4A8277E}"/>
                </a:ext>
              </a:extLst>
            </p:cNvPr>
            <p:cNvSpPr/>
            <p:nvPr userDrawn="1"/>
          </p:nvSpPr>
          <p:spPr>
            <a:xfrm>
              <a:off x="583746" y="4960030"/>
              <a:ext cx="1551214" cy="1551214"/>
            </a:xfrm>
            <a:prstGeom prst="ellipse">
              <a:avLst/>
            </a:prstGeom>
            <a:solidFill>
              <a:srgbClr val="234B36"/>
            </a:solidFill>
            <a:ln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Freeform 10">
              <a:extLst>
                <a:ext uri="{FF2B5EF4-FFF2-40B4-BE49-F238E27FC236}">
                  <a16:creationId xmlns:a16="http://schemas.microsoft.com/office/drawing/2014/main" id="{37979A1C-BF60-B345-A664-2E4F7A3461EB}"/>
                </a:ext>
              </a:extLst>
            </p:cNvPr>
            <p:cNvSpPr/>
            <p:nvPr userDrawn="1"/>
          </p:nvSpPr>
          <p:spPr>
            <a:xfrm>
              <a:off x="1" y="4571999"/>
              <a:ext cx="1118508" cy="1118508"/>
            </a:xfrm>
            <a:custGeom>
              <a:avLst/>
              <a:gdLst>
                <a:gd name="connsiteX0" fmla="*/ 0 w 1167493"/>
                <a:gd name="connsiteY0" fmla="*/ 0 h 1167493"/>
                <a:gd name="connsiteX1" fmla="*/ 1167493 w 1167493"/>
                <a:gd name="connsiteY1" fmla="*/ 0 h 1167493"/>
                <a:gd name="connsiteX2" fmla="*/ 0 w 1167493"/>
                <a:gd name="connsiteY2" fmla="*/ 1167493 h 1167493"/>
                <a:gd name="connsiteX3" fmla="*/ 0 w 1167493"/>
                <a:gd name="connsiteY3" fmla="*/ 0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67493" h="1167493">
                  <a:moveTo>
                    <a:pt x="0" y="0"/>
                  </a:moveTo>
                  <a:lnTo>
                    <a:pt x="1167493" y="0"/>
                  </a:lnTo>
                  <a:cubicBezTo>
                    <a:pt x="522704" y="0"/>
                    <a:pt x="0" y="522704"/>
                    <a:pt x="0" y="1167493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2E8B5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9" name="Freeform 8">
              <a:extLst>
                <a:ext uri="{FF2B5EF4-FFF2-40B4-BE49-F238E27FC236}">
                  <a16:creationId xmlns:a16="http://schemas.microsoft.com/office/drawing/2014/main" id="{58080B3E-915C-2D4C-8608-596E1BFD6387}"/>
                </a:ext>
              </a:extLst>
            </p:cNvPr>
            <p:cNvSpPr/>
            <p:nvPr userDrawn="1"/>
          </p:nvSpPr>
          <p:spPr>
            <a:xfrm>
              <a:off x="1" y="5739492"/>
              <a:ext cx="1118508" cy="1118508"/>
            </a:xfrm>
            <a:custGeom>
              <a:avLst/>
              <a:gdLst>
                <a:gd name="connsiteX0" fmla="*/ 0 w 1167493"/>
                <a:gd name="connsiteY0" fmla="*/ 0 h 1167493"/>
                <a:gd name="connsiteX1" fmla="*/ 1167493 w 1167493"/>
                <a:gd name="connsiteY1" fmla="*/ 1167493 h 1167493"/>
                <a:gd name="connsiteX2" fmla="*/ 0 w 1167493"/>
                <a:gd name="connsiteY2" fmla="*/ 1167493 h 1167493"/>
                <a:gd name="connsiteX3" fmla="*/ 0 w 1167493"/>
                <a:gd name="connsiteY3" fmla="*/ 0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67493" h="1167493">
                  <a:moveTo>
                    <a:pt x="0" y="0"/>
                  </a:moveTo>
                  <a:cubicBezTo>
                    <a:pt x="0" y="644789"/>
                    <a:pt x="522704" y="1167493"/>
                    <a:pt x="1167493" y="1167493"/>
                  </a:cubicBezTo>
                  <a:lnTo>
                    <a:pt x="0" y="11674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2E8B5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grpSp>
          <p:nvGrpSpPr>
            <p:cNvPr id="6" name="Group 5">
              <a:extLst>
                <a:ext uri="{FF2B5EF4-FFF2-40B4-BE49-F238E27FC236}">
                  <a16:creationId xmlns:a16="http://schemas.microsoft.com/office/drawing/2014/main" id="{F15FBB50-09C8-B64E-AE57-67C5E70810CB}"/>
                </a:ext>
              </a:extLst>
            </p:cNvPr>
            <p:cNvGrpSpPr/>
            <p:nvPr userDrawn="1"/>
          </p:nvGrpSpPr>
          <p:grpSpPr>
            <a:xfrm>
              <a:off x="8264427" y="-3419"/>
              <a:ext cx="3927573" cy="3165022"/>
              <a:chOff x="9857014" y="13834"/>
              <a:chExt cx="2334986" cy="1881641"/>
            </a:xfrm>
          </p:grpSpPr>
          <p:sp>
            <p:nvSpPr>
              <p:cNvPr id="15" name="Freeform 14">
                <a:extLst>
                  <a:ext uri="{FF2B5EF4-FFF2-40B4-BE49-F238E27FC236}">
                    <a16:creationId xmlns:a16="http://schemas.microsoft.com/office/drawing/2014/main" id="{EFBF1E52-11FA-DC48-B7AD-75734232FFE8}"/>
                  </a:ext>
                </a:extLst>
              </p:cNvPr>
              <p:cNvSpPr/>
              <p:nvPr userDrawn="1"/>
            </p:nvSpPr>
            <p:spPr>
              <a:xfrm rot="5400000" flipH="1" flipV="1">
                <a:off x="10667433" y="370908"/>
                <a:ext cx="1881641" cy="1167493"/>
              </a:xfrm>
              <a:custGeom>
                <a:avLst/>
                <a:gdLst>
                  <a:gd name="connsiteX0" fmla="*/ 1881641 w 1881641"/>
                  <a:gd name="connsiteY0" fmla="*/ 1167473 h 1167493"/>
                  <a:gd name="connsiteX1" fmla="*/ 1881641 w 1881641"/>
                  <a:gd name="connsiteY1" fmla="*/ 1167493 h 1167493"/>
                  <a:gd name="connsiteX2" fmla="*/ 1167493 w 1881641"/>
                  <a:gd name="connsiteY2" fmla="*/ 1167493 h 1167493"/>
                  <a:gd name="connsiteX3" fmla="*/ 0 w 1881641"/>
                  <a:gd name="connsiteY3" fmla="*/ 0 h 1167493"/>
                  <a:gd name="connsiteX4" fmla="*/ 714149 w 1881641"/>
                  <a:gd name="connsiteY4" fmla="*/ 0 h 1167493"/>
                  <a:gd name="connsiteX5" fmla="*/ 1875614 w 1881641"/>
                  <a:gd name="connsiteY5" fmla="*/ 1048124 h 1167493"/>
                  <a:gd name="connsiteX6" fmla="*/ 1881641 w 1881641"/>
                  <a:gd name="connsiteY6" fmla="*/ 1167473 h 11674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881641" h="1167493">
                    <a:moveTo>
                      <a:pt x="1881641" y="1167473"/>
                    </a:moveTo>
                    <a:lnTo>
                      <a:pt x="1881641" y="1167493"/>
                    </a:lnTo>
                    <a:lnTo>
                      <a:pt x="1167493" y="1167493"/>
                    </a:lnTo>
                    <a:cubicBezTo>
                      <a:pt x="522704" y="1167493"/>
                      <a:pt x="0" y="644789"/>
                      <a:pt x="0" y="0"/>
                    </a:cubicBezTo>
                    <a:lnTo>
                      <a:pt x="714149" y="0"/>
                    </a:lnTo>
                    <a:cubicBezTo>
                      <a:pt x="1318639" y="0"/>
                      <a:pt x="1815827" y="459408"/>
                      <a:pt x="1875614" y="1048124"/>
                    </a:cubicBezTo>
                    <a:lnTo>
                      <a:pt x="1881641" y="1167473"/>
                    </a:lnTo>
                    <a:close/>
                  </a:path>
                </a:pathLst>
              </a:custGeom>
              <a:solidFill>
                <a:srgbClr val="2E8B57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  <p:sp>
            <p:nvSpPr>
              <p:cNvPr id="16" name="Freeform 15">
                <a:extLst>
                  <a:ext uri="{FF2B5EF4-FFF2-40B4-BE49-F238E27FC236}">
                    <a16:creationId xmlns:a16="http://schemas.microsoft.com/office/drawing/2014/main" id="{4850B620-49F5-3748-84AF-682555D52792}"/>
                  </a:ext>
                </a:extLst>
              </p:cNvPr>
              <p:cNvSpPr/>
              <p:nvPr userDrawn="1"/>
            </p:nvSpPr>
            <p:spPr>
              <a:xfrm rot="16200000" flipV="1">
                <a:off x="9499940" y="370908"/>
                <a:ext cx="1881641" cy="1167493"/>
              </a:xfrm>
              <a:custGeom>
                <a:avLst/>
                <a:gdLst>
                  <a:gd name="connsiteX0" fmla="*/ 1881641 w 1881641"/>
                  <a:gd name="connsiteY0" fmla="*/ 1167473 h 1167493"/>
                  <a:gd name="connsiteX1" fmla="*/ 1881641 w 1881641"/>
                  <a:gd name="connsiteY1" fmla="*/ 1167493 h 1167493"/>
                  <a:gd name="connsiteX2" fmla="*/ 1167493 w 1881641"/>
                  <a:gd name="connsiteY2" fmla="*/ 1167493 h 1167493"/>
                  <a:gd name="connsiteX3" fmla="*/ 0 w 1881641"/>
                  <a:gd name="connsiteY3" fmla="*/ 0 h 1167493"/>
                  <a:gd name="connsiteX4" fmla="*/ 714149 w 1881641"/>
                  <a:gd name="connsiteY4" fmla="*/ 0 h 1167493"/>
                  <a:gd name="connsiteX5" fmla="*/ 1875614 w 1881641"/>
                  <a:gd name="connsiteY5" fmla="*/ 1048124 h 1167493"/>
                  <a:gd name="connsiteX6" fmla="*/ 1881641 w 1881641"/>
                  <a:gd name="connsiteY6" fmla="*/ 1167473 h 11674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881641" h="1167493">
                    <a:moveTo>
                      <a:pt x="1881641" y="1167473"/>
                    </a:moveTo>
                    <a:lnTo>
                      <a:pt x="1881641" y="1167493"/>
                    </a:lnTo>
                    <a:lnTo>
                      <a:pt x="1167493" y="1167493"/>
                    </a:lnTo>
                    <a:cubicBezTo>
                      <a:pt x="522704" y="1167493"/>
                      <a:pt x="0" y="644789"/>
                      <a:pt x="0" y="0"/>
                    </a:cubicBezTo>
                    <a:lnTo>
                      <a:pt x="714149" y="0"/>
                    </a:lnTo>
                    <a:cubicBezTo>
                      <a:pt x="1318639" y="0"/>
                      <a:pt x="1815827" y="459408"/>
                      <a:pt x="1875614" y="1048124"/>
                    </a:cubicBezTo>
                    <a:lnTo>
                      <a:pt x="1881641" y="1167473"/>
                    </a:lnTo>
                    <a:close/>
                  </a:path>
                </a:pathLst>
              </a:custGeom>
              <a:solidFill>
                <a:srgbClr val="234B36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</p:grp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BC68F289-2744-2F48-893A-3F17911625C8}"/>
                </a:ext>
              </a:extLst>
            </p:cNvPr>
            <p:cNvSpPr/>
            <p:nvPr userDrawn="1"/>
          </p:nvSpPr>
          <p:spPr>
            <a:xfrm>
              <a:off x="0" y="-1"/>
              <a:ext cx="1167493" cy="1167493"/>
            </a:xfrm>
            <a:custGeom>
              <a:avLst/>
              <a:gdLst>
                <a:gd name="connsiteX0" fmla="*/ 0 w 862693"/>
                <a:gd name="connsiteY0" fmla="*/ 0 h 862693"/>
                <a:gd name="connsiteX1" fmla="*/ 862693 w 862693"/>
                <a:gd name="connsiteY1" fmla="*/ 0 h 862693"/>
                <a:gd name="connsiteX2" fmla="*/ 0 w 862693"/>
                <a:gd name="connsiteY2" fmla="*/ 862693 h 862693"/>
                <a:gd name="connsiteX3" fmla="*/ 0 w 862693"/>
                <a:gd name="connsiteY3" fmla="*/ 0 h 8626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62693" h="862693">
                  <a:moveTo>
                    <a:pt x="0" y="0"/>
                  </a:moveTo>
                  <a:lnTo>
                    <a:pt x="862693" y="0"/>
                  </a:lnTo>
                  <a:cubicBezTo>
                    <a:pt x="862693" y="476453"/>
                    <a:pt x="476452" y="862693"/>
                    <a:pt x="0" y="862693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8" name="Freeform 27">
              <a:extLst>
                <a:ext uri="{FF2B5EF4-FFF2-40B4-BE49-F238E27FC236}">
                  <a16:creationId xmlns:a16="http://schemas.microsoft.com/office/drawing/2014/main" id="{9E240E8A-950E-7946-826C-415CB5DACA43}"/>
                </a:ext>
              </a:extLst>
            </p:cNvPr>
            <p:cNvSpPr/>
            <p:nvPr userDrawn="1"/>
          </p:nvSpPr>
          <p:spPr>
            <a:xfrm>
              <a:off x="11024507" y="4580708"/>
              <a:ext cx="1167493" cy="2277292"/>
            </a:xfrm>
            <a:custGeom>
              <a:avLst/>
              <a:gdLst>
                <a:gd name="connsiteX0" fmla="*/ 1167473 w 1167493"/>
                <a:gd name="connsiteY0" fmla="*/ 0 h 2272167"/>
                <a:gd name="connsiteX1" fmla="*/ 1167493 w 1167493"/>
                <a:gd name="connsiteY1" fmla="*/ 0 h 2272167"/>
                <a:gd name="connsiteX2" fmla="*/ 1167493 w 1167493"/>
                <a:gd name="connsiteY2" fmla="*/ 492960 h 2272167"/>
                <a:gd name="connsiteX3" fmla="*/ 1167493 w 1167493"/>
                <a:gd name="connsiteY3" fmla="*/ 720385 h 2272167"/>
                <a:gd name="connsiteX4" fmla="*/ 1167493 w 1167493"/>
                <a:gd name="connsiteY4" fmla="*/ 2272167 h 2272167"/>
                <a:gd name="connsiteX5" fmla="*/ 0 w 1167493"/>
                <a:gd name="connsiteY5" fmla="*/ 2272167 h 2272167"/>
                <a:gd name="connsiteX6" fmla="*/ 0 w 1167493"/>
                <a:gd name="connsiteY6" fmla="*/ 1898074 h 2272167"/>
                <a:gd name="connsiteX7" fmla="*/ 0 w 1167493"/>
                <a:gd name="connsiteY7" fmla="*/ 1271597 h 2272167"/>
                <a:gd name="connsiteX8" fmla="*/ 0 w 1167493"/>
                <a:gd name="connsiteY8" fmla="*/ 1177688 h 2272167"/>
                <a:gd name="connsiteX9" fmla="*/ 1048124 w 1167493"/>
                <a:gd name="connsiteY9" fmla="*/ 6080 h 2272167"/>
                <a:gd name="connsiteX10" fmla="*/ 1167473 w 1167493"/>
                <a:gd name="connsiteY10" fmla="*/ 0 h 2272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167493" h="2272167">
                  <a:moveTo>
                    <a:pt x="1167473" y="0"/>
                  </a:moveTo>
                  <a:lnTo>
                    <a:pt x="1167493" y="0"/>
                  </a:lnTo>
                  <a:lnTo>
                    <a:pt x="1167493" y="492960"/>
                  </a:lnTo>
                  <a:lnTo>
                    <a:pt x="1167493" y="720385"/>
                  </a:lnTo>
                  <a:lnTo>
                    <a:pt x="1167493" y="2272167"/>
                  </a:lnTo>
                  <a:lnTo>
                    <a:pt x="0" y="2272167"/>
                  </a:lnTo>
                  <a:lnTo>
                    <a:pt x="0" y="1898074"/>
                  </a:lnTo>
                  <a:lnTo>
                    <a:pt x="0" y="1271597"/>
                  </a:lnTo>
                  <a:lnTo>
                    <a:pt x="0" y="1177688"/>
                  </a:lnTo>
                  <a:cubicBezTo>
                    <a:pt x="0" y="567919"/>
                    <a:pt x="459408" y="66389"/>
                    <a:pt x="1048124" y="6080"/>
                  </a:cubicBezTo>
                  <a:lnTo>
                    <a:pt x="1167473" y="0"/>
                  </a:lnTo>
                  <a:close/>
                </a:path>
              </a:pathLst>
            </a:custGeom>
            <a:solidFill>
              <a:srgbClr val="2E8B5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94248F2-5264-4601-AA0B-6C092F77F2DD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167493" y="232913"/>
            <a:ext cx="7096933" cy="3830130"/>
          </a:xfrm>
          <a:ln/>
        </p:spPr>
        <p:txBody>
          <a:bodyPr anchor="b">
            <a:noAutofit/>
          </a:bodyPr>
          <a:lstStyle>
            <a:lvl1pPr algn="l">
              <a:defRPr sz="6000" b="1">
                <a:latin typeface="+mj-lt"/>
              </a:defRPr>
            </a:lvl1pPr>
          </a:lstStyle>
          <a:p>
            <a:r>
              <a:rPr lang="en-US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29164985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>
            <a:extLst>
              <a:ext uri="{FF2B5EF4-FFF2-40B4-BE49-F238E27FC236}">
                <a16:creationId xmlns:a16="http://schemas.microsoft.com/office/drawing/2014/main" id="{AC10D125-AB73-D276-4947-94204736A3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" y="0"/>
            <a:ext cx="12191999" cy="6858000"/>
            <a:chOff x="1" y="0"/>
            <a:chExt cx="12191999" cy="6858000"/>
          </a:xfrm>
        </p:grpSpPr>
        <p:sp>
          <p:nvSpPr>
            <p:cNvPr id="4" name="Freeform 3">
              <a:extLst>
                <a:ext uri="{FF2B5EF4-FFF2-40B4-BE49-F238E27FC236}">
                  <a16:creationId xmlns:a16="http://schemas.microsoft.com/office/drawing/2014/main" id="{6A7F6A3F-E1DD-A246-9A6D-5F9B18BA25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 flipH="1">
              <a:off x="8580896" y="1"/>
              <a:ext cx="3611104" cy="3611104"/>
            </a:xfrm>
            <a:custGeom>
              <a:avLst/>
              <a:gdLst>
                <a:gd name="connsiteX0" fmla="*/ 0 w 1167493"/>
                <a:gd name="connsiteY0" fmla="*/ 0 h 1167493"/>
                <a:gd name="connsiteX1" fmla="*/ 1167493 w 1167493"/>
                <a:gd name="connsiteY1" fmla="*/ 0 h 1167493"/>
                <a:gd name="connsiteX2" fmla="*/ 0 w 1167493"/>
                <a:gd name="connsiteY2" fmla="*/ 1167493 h 1167493"/>
                <a:gd name="connsiteX3" fmla="*/ 0 w 1167493"/>
                <a:gd name="connsiteY3" fmla="*/ 0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67493" h="1167493">
                  <a:moveTo>
                    <a:pt x="0" y="0"/>
                  </a:moveTo>
                  <a:lnTo>
                    <a:pt x="1167493" y="0"/>
                  </a:lnTo>
                  <a:cubicBezTo>
                    <a:pt x="522704" y="0"/>
                    <a:pt x="0" y="522704"/>
                    <a:pt x="0" y="1167493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2E8B5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" name="Freeform 4">
              <a:extLst>
                <a:ext uri="{FF2B5EF4-FFF2-40B4-BE49-F238E27FC236}">
                  <a16:creationId xmlns:a16="http://schemas.microsoft.com/office/drawing/2014/main" id="{055FD0FC-C8FF-6741-A364-A29CDC6F94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 flipH="1">
              <a:off x="8580896" y="3246896"/>
              <a:ext cx="3611104" cy="3611104"/>
            </a:xfrm>
            <a:custGeom>
              <a:avLst/>
              <a:gdLst>
                <a:gd name="connsiteX0" fmla="*/ 0 w 1167493"/>
                <a:gd name="connsiteY0" fmla="*/ 0 h 1167493"/>
                <a:gd name="connsiteX1" fmla="*/ 1167493 w 1167493"/>
                <a:gd name="connsiteY1" fmla="*/ 1167493 h 1167493"/>
                <a:gd name="connsiteX2" fmla="*/ 0 w 1167493"/>
                <a:gd name="connsiteY2" fmla="*/ 1167493 h 1167493"/>
                <a:gd name="connsiteX3" fmla="*/ 0 w 1167493"/>
                <a:gd name="connsiteY3" fmla="*/ 0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67493" h="1167493">
                  <a:moveTo>
                    <a:pt x="0" y="0"/>
                  </a:moveTo>
                  <a:cubicBezTo>
                    <a:pt x="0" y="644789"/>
                    <a:pt x="522704" y="1167493"/>
                    <a:pt x="1167493" y="1167493"/>
                  </a:cubicBezTo>
                  <a:lnTo>
                    <a:pt x="0" y="11674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2E8B5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>
                <a:latin typeface="+mn-lt"/>
              </a:endParaRPr>
            </a:p>
          </p:txBody>
        </p:sp>
        <p:sp>
          <p:nvSpPr>
            <p:cNvPr id="6" name="Freeform 5">
              <a:extLst>
                <a:ext uri="{FF2B5EF4-FFF2-40B4-BE49-F238E27FC236}">
                  <a16:creationId xmlns:a16="http://schemas.microsoft.com/office/drawing/2014/main" id="{D11C9832-A021-954E-A34F-2988D1189A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>
              <a:off x="1" y="0"/>
              <a:ext cx="933856" cy="933856"/>
            </a:xfrm>
            <a:custGeom>
              <a:avLst/>
              <a:gdLst>
                <a:gd name="connsiteX0" fmla="*/ 0 w 862693"/>
                <a:gd name="connsiteY0" fmla="*/ 0 h 862693"/>
                <a:gd name="connsiteX1" fmla="*/ 862693 w 862693"/>
                <a:gd name="connsiteY1" fmla="*/ 0 h 862693"/>
                <a:gd name="connsiteX2" fmla="*/ 0 w 862693"/>
                <a:gd name="connsiteY2" fmla="*/ 862693 h 862693"/>
                <a:gd name="connsiteX3" fmla="*/ 0 w 862693"/>
                <a:gd name="connsiteY3" fmla="*/ 0 h 8626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62693" h="862693">
                  <a:moveTo>
                    <a:pt x="0" y="0"/>
                  </a:moveTo>
                  <a:lnTo>
                    <a:pt x="862693" y="0"/>
                  </a:lnTo>
                  <a:cubicBezTo>
                    <a:pt x="862693" y="476453"/>
                    <a:pt x="476452" y="862693"/>
                    <a:pt x="0" y="862693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9861BC34-DFBF-2D4F-B463-FCFBC08391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 userDrawn="1"/>
          </p:nvGrpSpPr>
          <p:grpSpPr>
            <a:xfrm>
              <a:off x="8082092" y="5590903"/>
              <a:ext cx="1572380" cy="1267097"/>
              <a:chOff x="7413403" y="4976359"/>
              <a:chExt cx="2334986" cy="1881641"/>
            </a:xfrm>
          </p:grpSpPr>
          <p:sp>
            <p:nvSpPr>
              <p:cNvPr id="7" name="Freeform 6">
                <a:extLst>
                  <a:ext uri="{FF2B5EF4-FFF2-40B4-BE49-F238E27FC236}">
                    <a16:creationId xmlns:a16="http://schemas.microsoft.com/office/drawing/2014/main" id="{55C37C19-F268-4A43-A0D4-3B1B38D48952}"/>
                  </a:ext>
                </a:extLst>
              </p:cNvPr>
              <p:cNvSpPr/>
              <p:nvPr userDrawn="1"/>
            </p:nvSpPr>
            <p:spPr>
              <a:xfrm rot="5400000" flipH="1" flipV="1">
                <a:off x="8223822" y="5333433"/>
                <a:ext cx="1881641" cy="1167493"/>
              </a:xfrm>
              <a:custGeom>
                <a:avLst/>
                <a:gdLst>
                  <a:gd name="connsiteX0" fmla="*/ 1881641 w 1881641"/>
                  <a:gd name="connsiteY0" fmla="*/ 1167473 h 1167493"/>
                  <a:gd name="connsiteX1" fmla="*/ 1881641 w 1881641"/>
                  <a:gd name="connsiteY1" fmla="*/ 1167493 h 1167493"/>
                  <a:gd name="connsiteX2" fmla="*/ 1167493 w 1881641"/>
                  <a:gd name="connsiteY2" fmla="*/ 1167493 h 1167493"/>
                  <a:gd name="connsiteX3" fmla="*/ 0 w 1881641"/>
                  <a:gd name="connsiteY3" fmla="*/ 0 h 1167493"/>
                  <a:gd name="connsiteX4" fmla="*/ 714149 w 1881641"/>
                  <a:gd name="connsiteY4" fmla="*/ 0 h 1167493"/>
                  <a:gd name="connsiteX5" fmla="*/ 1875614 w 1881641"/>
                  <a:gd name="connsiteY5" fmla="*/ 1048124 h 1167493"/>
                  <a:gd name="connsiteX6" fmla="*/ 1881641 w 1881641"/>
                  <a:gd name="connsiteY6" fmla="*/ 1167473 h 11674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881641" h="1167493">
                    <a:moveTo>
                      <a:pt x="1881641" y="1167473"/>
                    </a:moveTo>
                    <a:lnTo>
                      <a:pt x="1881641" y="1167493"/>
                    </a:lnTo>
                    <a:lnTo>
                      <a:pt x="1167493" y="1167493"/>
                    </a:lnTo>
                    <a:cubicBezTo>
                      <a:pt x="522704" y="1167493"/>
                      <a:pt x="0" y="644789"/>
                      <a:pt x="0" y="0"/>
                    </a:cubicBezTo>
                    <a:lnTo>
                      <a:pt x="714149" y="0"/>
                    </a:lnTo>
                    <a:cubicBezTo>
                      <a:pt x="1318639" y="0"/>
                      <a:pt x="1815827" y="459408"/>
                      <a:pt x="1875614" y="1048124"/>
                    </a:cubicBezTo>
                    <a:lnTo>
                      <a:pt x="1881641" y="1167473"/>
                    </a:lnTo>
                    <a:close/>
                  </a:path>
                </a:pathLst>
              </a:custGeom>
              <a:solidFill>
                <a:srgbClr val="2E8B57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>
                  <a:latin typeface="+mn-lt"/>
                </a:endParaRPr>
              </a:p>
            </p:txBody>
          </p:sp>
          <p:sp>
            <p:nvSpPr>
              <p:cNvPr id="8" name="Freeform 7">
                <a:extLst>
                  <a:ext uri="{FF2B5EF4-FFF2-40B4-BE49-F238E27FC236}">
                    <a16:creationId xmlns:a16="http://schemas.microsoft.com/office/drawing/2014/main" id="{E4F760E5-9D5D-E44F-AEBF-20CA8DE87D11}"/>
                  </a:ext>
                </a:extLst>
              </p:cNvPr>
              <p:cNvSpPr/>
              <p:nvPr userDrawn="1"/>
            </p:nvSpPr>
            <p:spPr>
              <a:xfrm rot="16200000" flipV="1">
                <a:off x="7056329" y="5333433"/>
                <a:ext cx="1881641" cy="1167493"/>
              </a:xfrm>
              <a:custGeom>
                <a:avLst/>
                <a:gdLst>
                  <a:gd name="connsiteX0" fmla="*/ 1881641 w 1881641"/>
                  <a:gd name="connsiteY0" fmla="*/ 1167473 h 1167493"/>
                  <a:gd name="connsiteX1" fmla="*/ 1881641 w 1881641"/>
                  <a:gd name="connsiteY1" fmla="*/ 1167493 h 1167493"/>
                  <a:gd name="connsiteX2" fmla="*/ 1167493 w 1881641"/>
                  <a:gd name="connsiteY2" fmla="*/ 1167493 h 1167493"/>
                  <a:gd name="connsiteX3" fmla="*/ 0 w 1881641"/>
                  <a:gd name="connsiteY3" fmla="*/ 0 h 1167493"/>
                  <a:gd name="connsiteX4" fmla="*/ 714149 w 1881641"/>
                  <a:gd name="connsiteY4" fmla="*/ 0 h 1167493"/>
                  <a:gd name="connsiteX5" fmla="*/ 1875614 w 1881641"/>
                  <a:gd name="connsiteY5" fmla="*/ 1048124 h 1167493"/>
                  <a:gd name="connsiteX6" fmla="*/ 1881641 w 1881641"/>
                  <a:gd name="connsiteY6" fmla="*/ 1167473 h 11674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881641" h="1167493">
                    <a:moveTo>
                      <a:pt x="1881641" y="1167473"/>
                    </a:moveTo>
                    <a:lnTo>
                      <a:pt x="1881641" y="1167493"/>
                    </a:lnTo>
                    <a:lnTo>
                      <a:pt x="1167493" y="1167493"/>
                    </a:lnTo>
                    <a:cubicBezTo>
                      <a:pt x="522704" y="1167493"/>
                      <a:pt x="0" y="644789"/>
                      <a:pt x="0" y="0"/>
                    </a:cubicBezTo>
                    <a:lnTo>
                      <a:pt x="714149" y="0"/>
                    </a:lnTo>
                    <a:cubicBezTo>
                      <a:pt x="1318639" y="0"/>
                      <a:pt x="1815827" y="459408"/>
                      <a:pt x="1875614" y="1048124"/>
                    </a:cubicBezTo>
                    <a:lnTo>
                      <a:pt x="1881641" y="1167473"/>
                    </a:lnTo>
                    <a:close/>
                  </a:path>
                </a:pathLst>
              </a:custGeom>
              <a:solidFill>
                <a:srgbClr val="234B36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>
                  <a:latin typeface="+mn-lt"/>
                </a:endParaRPr>
              </a:p>
            </p:txBody>
          </p:sp>
        </p:grp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158864" y="102021"/>
            <a:ext cx="9779183" cy="1744415"/>
          </a:xfrm>
          <a:ln/>
        </p:spPr>
        <p:txBody>
          <a:bodyPr anchor="b">
            <a:noAutofit/>
          </a:bodyPr>
          <a:lstStyle>
            <a:lvl1pPr>
              <a:defRPr sz="4200" b="1">
                <a:latin typeface="+mj-lt"/>
              </a:defRPr>
            </a:lvl1pPr>
          </a:lstStyle>
          <a:p>
            <a:r>
              <a:rPr lang="en-US"/>
              <a:t>Click to add 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1158865" y="2017467"/>
            <a:ext cx="9779182" cy="3366815"/>
          </a:xfrm>
          <a:ln/>
        </p:spPr>
        <p:txBody>
          <a:bodyPr>
            <a:normAutofit/>
          </a:bodyPr>
          <a:lstStyle>
            <a:lvl1pPr marL="0" indent="0">
              <a:buNone/>
              <a:defRPr>
                <a:latin typeface="+mn-lt"/>
              </a:defRPr>
            </a:lvl1pPr>
            <a:lvl2pPr marL="457200" indent="0">
              <a:buNone/>
              <a:defRPr>
                <a:latin typeface="+mn-lt"/>
              </a:defRPr>
            </a:lvl2pPr>
            <a:lvl3pPr marL="914400" indent="0">
              <a:buNone/>
              <a:defRPr>
                <a:latin typeface="+mn-lt"/>
              </a:defRPr>
            </a:lvl3pPr>
            <a:lvl4pPr marL="1371600" indent="0">
              <a:buNone/>
              <a:defRPr>
                <a:latin typeface="+mn-lt"/>
              </a:defRPr>
            </a:lvl4pPr>
            <a:lvl5pPr marL="1828800" indent="0">
              <a:buNone/>
              <a:defRPr>
                <a:latin typeface="+mn-lt"/>
              </a:defRPr>
            </a:lvl5pPr>
          </a:lstStyle>
          <a:p>
            <a:pPr lvl="0"/>
            <a:r>
              <a:rPr lang="en-US"/>
              <a:t>Click to add text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2743200" cy="365125"/>
          </a:xfrm>
          <a:prstGeom prst="rect">
            <a:avLst/>
          </a:prstGeom>
          <a:ln/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r>
              <a:rPr lang="en-US"/>
              <a:t>9/8/20XX</a:t>
            </a: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ln/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  <a:ln/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712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2">
    <p:bg>
      <p:bgPr>
        <a:solidFill>
          <a:srgbClr val="DFEDE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CCEDB282-8288-C81F-52B5-048A3E80C9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0" y="-1"/>
            <a:ext cx="12208822" cy="6858003"/>
            <a:chOff x="0" y="-1"/>
            <a:chExt cx="12208822" cy="6858003"/>
          </a:xfrm>
        </p:grpSpPr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2A62587F-7496-384A-AF40-18FC8CF0709D}"/>
                </a:ext>
              </a:extLst>
            </p:cNvPr>
            <p:cNvSpPr/>
            <p:nvPr userDrawn="1"/>
          </p:nvSpPr>
          <p:spPr>
            <a:xfrm>
              <a:off x="0" y="2286002"/>
              <a:ext cx="12208822" cy="457200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Freeform 11">
              <a:extLst>
                <a:ext uri="{FF2B5EF4-FFF2-40B4-BE49-F238E27FC236}">
                  <a16:creationId xmlns:a16="http://schemas.microsoft.com/office/drawing/2014/main" id="{84DB028B-A475-224B-B675-A15A56CAD0BF}"/>
                </a:ext>
              </a:extLst>
            </p:cNvPr>
            <p:cNvSpPr/>
            <p:nvPr userDrawn="1"/>
          </p:nvSpPr>
          <p:spPr>
            <a:xfrm flipH="1">
              <a:off x="8597718" y="3246896"/>
              <a:ext cx="3611104" cy="3611104"/>
            </a:xfrm>
            <a:custGeom>
              <a:avLst/>
              <a:gdLst>
                <a:gd name="connsiteX0" fmla="*/ 0 w 1167493"/>
                <a:gd name="connsiteY0" fmla="*/ 0 h 1167493"/>
                <a:gd name="connsiteX1" fmla="*/ 1167493 w 1167493"/>
                <a:gd name="connsiteY1" fmla="*/ 1167493 h 1167493"/>
                <a:gd name="connsiteX2" fmla="*/ 0 w 1167493"/>
                <a:gd name="connsiteY2" fmla="*/ 1167493 h 1167493"/>
                <a:gd name="connsiteX3" fmla="*/ 0 w 1167493"/>
                <a:gd name="connsiteY3" fmla="*/ 0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67493" h="1167493">
                  <a:moveTo>
                    <a:pt x="0" y="0"/>
                  </a:moveTo>
                  <a:cubicBezTo>
                    <a:pt x="0" y="644789"/>
                    <a:pt x="522704" y="1167493"/>
                    <a:pt x="1167493" y="1167493"/>
                  </a:cubicBezTo>
                  <a:lnTo>
                    <a:pt x="0" y="11674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FEDE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 13">
              <a:extLst>
                <a:ext uri="{FF2B5EF4-FFF2-40B4-BE49-F238E27FC236}">
                  <a16:creationId xmlns:a16="http://schemas.microsoft.com/office/drawing/2014/main" id="{61C34955-105B-4D4D-B51D-754C5D38A85D}"/>
                </a:ext>
              </a:extLst>
            </p:cNvPr>
            <p:cNvSpPr/>
            <p:nvPr userDrawn="1"/>
          </p:nvSpPr>
          <p:spPr>
            <a:xfrm>
              <a:off x="1" y="0"/>
              <a:ext cx="933856" cy="933856"/>
            </a:xfrm>
            <a:custGeom>
              <a:avLst/>
              <a:gdLst>
                <a:gd name="connsiteX0" fmla="*/ 0 w 862693"/>
                <a:gd name="connsiteY0" fmla="*/ 0 h 862693"/>
                <a:gd name="connsiteX1" fmla="*/ 862693 w 862693"/>
                <a:gd name="connsiteY1" fmla="*/ 0 h 862693"/>
                <a:gd name="connsiteX2" fmla="*/ 0 w 862693"/>
                <a:gd name="connsiteY2" fmla="*/ 862693 h 862693"/>
                <a:gd name="connsiteX3" fmla="*/ 0 w 862693"/>
                <a:gd name="connsiteY3" fmla="*/ 0 h 8626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62693" h="862693">
                  <a:moveTo>
                    <a:pt x="0" y="0"/>
                  </a:moveTo>
                  <a:lnTo>
                    <a:pt x="862693" y="0"/>
                  </a:lnTo>
                  <a:cubicBezTo>
                    <a:pt x="862693" y="476453"/>
                    <a:pt x="476452" y="862693"/>
                    <a:pt x="0" y="862693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2734DEB1-EC02-2E42-9292-4ADD115060A5}"/>
                </a:ext>
              </a:extLst>
            </p:cNvPr>
            <p:cNvSpPr/>
            <p:nvPr userDrawn="1"/>
          </p:nvSpPr>
          <p:spPr>
            <a:xfrm rot="5400000" flipH="1" flipV="1">
              <a:off x="10344100" y="438098"/>
              <a:ext cx="2285999" cy="1409801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rgbClr val="234B3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13" name="Title 1">
            <a:extLst>
              <a:ext uri="{FF2B5EF4-FFF2-40B4-BE49-F238E27FC236}">
                <a16:creationId xmlns:a16="http://schemas.microsoft.com/office/drawing/2014/main" id="{5E932F0D-7FC3-634B-932C-3625C16C8DE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167492" y="45085"/>
            <a:ext cx="9779183" cy="1600835"/>
          </a:xfrm>
          <a:ln/>
        </p:spPr>
        <p:txBody>
          <a:bodyPr anchor="b">
            <a:noAutofit/>
          </a:bodyPr>
          <a:lstStyle>
            <a:lvl1pPr>
              <a:defRPr sz="4200" b="1">
                <a:latin typeface="+mj-lt"/>
              </a:defRPr>
            </a:lvl1pPr>
          </a:lstStyle>
          <a:p>
            <a:r>
              <a:rPr lang="en-US"/>
              <a:t>Click to add 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1EED44-783E-8705-4119-D7E9F7D4F2B4}"/>
              </a:ext>
            </a:extLst>
          </p:cNvPr>
          <p:cNvSpPr>
            <a:spLocks noGrp="1"/>
          </p:cNvSpPr>
          <p:nvPr>
            <p:ph idx="14" hasCustomPrompt="1"/>
          </p:nvPr>
        </p:nvSpPr>
        <p:spPr>
          <a:xfrm>
            <a:off x="1166087" y="2652713"/>
            <a:ext cx="9780587" cy="3436936"/>
          </a:xfrm>
          <a:ln/>
        </p:spPr>
        <p:txBody>
          <a:bodyPr>
            <a:normAutofit/>
          </a:bodyPr>
          <a:lstStyle>
            <a:lvl1pPr marL="342900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solidFill>
                  <a:schemeClr val="bg1"/>
                </a:solidFill>
                <a:latin typeface="+mn-lt"/>
              </a:defRPr>
            </a:lvl1pPr>
            <a:lvl2pPr marL="566928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solidFill>
                  <a:schemeClr val="bg1"/>
                </a:solidFill>
                <a:latin typeface="+mn-lt"/>
              </a:defRPr>
            </a:lvl2pPr>
            <a:lvl3pPr marL="850392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solidFill>
                  <a:schemeClr val="bg1"/>
                </a:solidFill>
                <a:latin typeface="+mn-lt"/>
              </a:defRPr>
            </a:lvl3pPr>
            <a:lvl4pPr marL="1097280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solidFill>
                  <a:schemeClr val="bg1"/>
                </a:solidFill>
                <a:latin typeface="+mn-lt"/>
              </a:defRPr>
            </a:lvl4pPr>
            <a:lvl5pPr marL="1371600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solidFill>
                  <a:schemeClr val="bg1"/>
                </a:solidFill>
                <a:latin typeface="+mn-lt"/>
              </a:defRPr>
            </a:lvl5pPr>
          </a:lstStyle>
          <a:p>
            <a:pPr lvl="0"/>
            <a:r>
              <a:rPr lang="en-US"/>
              <a:t>Click to add text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E95D4F5-F69B-42F6-8A9D-330F696E144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ln/>
        </p:spPr>
        <p:txBody>
          <a:bodyPr>
            <a:noAutofit/>
          </a:bodyPr>
          <a:lstStyle>
            <a:lvl1pPr>
              <a:defRPr>
                <a:solidFill>
                  <a:schemeClr val="accent2"/>
                </a:solidFill>
                <a:latin typeface="+mn-lt"/>
              </a:defRPr>
            </a:lvl1pPr>
          </a:lstStyle>
          <a:p>
            <a:r>
              <a:rPr lang="en-US"/>
              <a:t>9/8/20XX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79A23A-2238-4904-8692-9F2DAE8B8F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ln/>
        </p:spPr>
        <p:txBody>
          <a:bodyPr>
            <a:noAutofit/>
          </a:bodyPr>
          <a:lstStyle>
            <a:lvl1pPr>
              <a:defRPr>
                <a:solidFill>
                  <a:schemeClr val="accent2"/>
                </a:solidFill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69FC35-DDC8-45FB-8ACB-21C15F57C1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206318" y="6356350"/>
            <a:ext cx="1604682" cy="365125"/>
          </a:xfrm>
          <a:ln/>
        </p:spPr>
        <p:txBody>
          <a:bodyPr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31769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Section title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>
            <a:extLst>
              <a:ext uri="{FF2B5EF4-FFF2-40B4-BE49-F238E27FC236}">
                <a16:creationId xmlns:a16="http://schemas.microsoft.com/office/drawing/2014/main" id="{95FBCE6F-2AA9-31FE-8148-33B4807355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23" name="Freeform 22">
              <a:extLst>
                <a:ext uri="{FF2B5EF4-FFF2-40B4-BE49-F238E27FC236}">
                  <a16:creationId xmlns:a16="http://schemas.microsoft.com/office/drawing/2014/main" id="{067EACEC-C2DD-EA42-8504-176673AD1F20}"/>
                </a:ext>
              </a:extLst>
            </p:cNvPr>
            <p:cNvSpPr/>
            <p:nvPr userDrawn="1"/>
          </p:nvSpPr>
          <p:spPr>
            <a:xfrm>
              <a:off x="0" y="0"/>
              <a:ext cx="8025490" cy="6858000"/>
            </a:xfrm>
            <a:custGeom>
              <a:avLst/>
              <a:gdLst>
                <a:gd name="connsiteX0" fmla="*/ 0 w 8025490"/>
                <a:gd name="connsiteY0" fmla="*/ 0 h 6858000"/>
                <a:gd name="connsiteX1" fmla="*/ 4596490 w 8025490"/>
                <a:gd name="connsiteY1" fmla="*/ 0 h 6858000"/>
                <a:gd name="connsiteX2" fmla="*/ 8025490 w 8025490"/>
                <a:gd name="connsiteY2" fmla="*/ 3429000 h 6858000"/>
                <a:gd name="connsiteX3" fmla="*/ 4596490 w 8025490"/>
                <a:gd name="connsiteY3" fmla="*/ 6858000 h 6858000"/>
                <a:gd name="connsiteX4" fmla="*/ 0 w 8025490"/>
                <a:gd name="connsiteY4" fmla="*/ 6858000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025490" h="6858000">
                  <a:moveTo>
                    <a:pt x="0" y="0"/>
                  </a:moveTo>
                  <a:lnTo>
                    <a:pt x="4596490" y="0"/>
                  </a:lnTo>
                  <a:cubicBezTo>
                    <a:pt x="6490274" y="0"/>
                    <a:pt x="8025490" y="1535216"/>
                    <a:pt x="8025490" y="3429000"/>
                  </a:cubicBezTo>
                  <a:cubicBezTo>
                    <a:pt x="8025490" y="5322784"/>
                    <a:pt x="6490274" y="6858000"/>
                    <a:pt x="4596490" y="6858000"/>
                  </a:cubicBezTo>
                  <a:lnTo>
                    <a:pt x="0" y="6858000"/>
                  </a:lnTo>
                  <a:close/>
                </a:path>
              </a:pathLst>
            </a:cu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grpSp>
          <p:nvGrpSpPr>
            <p:cNvPr id="6" name="Group 5">
              <a:extLst>
                <a:ext uri="{FF2B5EF4-FFF2-40B4-BE49-F238E27FC236}">
                  <a16:creationId xmlns:a16="http://schemas.microsoft.com/office/drawing/2014/main" id="{89843C7E-5704-7A46-8974-F3BFA42E7310}"/>
                </a:ext>
              </a:extLst>
            </p:cNvPr>
            <p:cNvGrpSpPr/>
            <p:nvPr userDrawn="1"/>
          </p:nvGrpSpPr>
          <p:grpSpPr>
            <a:xfrm rot="16200000">
              <a:off x="8286528" y="2207195"/>
              <a:ext cx="3032351" cy="2443610"/>
              <a:chOff x="9857014" y="13834"/>
              <a:chExt cx="2334986" cy="1881641"/>
            </a:xfrm>
          </p:grpSpPr>
          <p:sp>
            <p:nvSpPr>
              <p:cNvPr id="15" name="Freeform 14">
                <a:extLst>
                  <a:ext uri="{FF2B5EF4-FFF2-40B4-BE49-F238E27FC236}">
                    <a16:creationId xmlns:a16="http://schemas.microsoft.com/office/drawing/2014/main" id="{EFBF1E52-11FA-DC48-B7AD-75734232FFE8}"/>
                  </a:ext>
                </a:extLst>
              </p:cNvPr>
              <p:cNvSpPr/>
              <p:nvPr userDrawn="1"/>
            </p:nvSpPr>
            <p:spPr>
              <a:xfrm rot="5400000" flipH="1" flipV="1">
                <a:off x="10667433" y="370908"/>
                <a:ext cx="1881641" cy="1167493"/>
              </a:xfrm>
              <a:custGeom>
                <a:avLst/>
                <a:gdLst>
                  <a:gd name="connsiteX0" fmla="*/ 1881641 w 1881641"/>
                  <a:gd name="connsiteY0" fmla="*/ 1167473 h 1167493"/>
                  <a:gd name="connsiteX1" fmla="*/ 1881641 w 1881641"/>
                  <a:gd name="connsiteY1" fmla="*/ 1167493 h 1167493"/>
                  <a:gd name="connsiteX2" fmla="*/ 1167493 w 1881641"/>
                  <a:gd name="connsiteY2" fmla="*/ 1167493 h 1167493"/>
                  <a:gd name="connsiteX3" fmla="*/ 0 w 1881641"/>
                  <a:gd name="connsiteY3" fmla="*/ 0 h 1167493"/>
                  <a:gd name="connsiteX4" fmla="*/ 714149 w 1881641"/>
                  <a:gd name="connsiteY4" fmla="*/ 0 h 1167493"/>
                  <a:gd name="connsiteX5" fmla="*/ 1875614 w 1881641"/>
                  <a:gd name="connsiteY5" fmla="*/ 1048124 h 1167493"/>
                  <a:gd name="connsiteX6" fmla="*/ 1881641 w 1881641"/>
                  <a:gd name="connsiteY6" fmla="*/ 1167473 h 11674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881641" h="1167493">
                    <a:moveTo>
                      <a:pt x="1881641" y="1167473"/>
                    </a:moveTo>
                    <a:lnTo>
                      <a:pt x="1881641" y="1167493"/>
                    </a:lnTo>
                    <a:lnTo>
                      <a:pt x="1167493" y="1167493"/>
                    </a:lnTo>
                    <a:cubicBezTo>
                      <a:pt x="522704" y="1167493"/>
                      <a:pt x="0" y="644789"/>
                      <a:pt x="0" y="0"/>
                    </a:cubicBezTo>
                    <a:lnTo>
                      <a:pt x="714149" y="0"/>
                    </a:lnTo>
                    <a:cubicBezTo>
                      <a:pt x="1318639" y="0"/>
                      <a:pt x="1815827" y="459408"/>
                      <a:pt x="1875614" y="1048124"/>
                    </a:cubicBezTo>
                    <a:lnTo>
                      <a:pt x="1881641" y="1167473"/>
                    </a:lnTo>
                    <a:close/>
                  </a:path>
                </a:pathLst>
              </a:custGeom>
              <a:solidFill>
                <a:srgbClr val="2E8B57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  <p:sp>
            <p:nvSpPr>
              <p:cNvPr id="16" name="Freeform 15">
                <a:extLst>
                  <a:ext uri="{FF2B5EF4-FFF2-40B4-BE49-F238E27FC236}">
                    <a16:creationId xmlns:a16="http://schemas.microsoft.com/office/drawing/2014/main" id="{4850B620-49F5-3748-84AF-682555D52792}"/>
                  </a:ext>
                </a:extLst>
              </p:cNvPr>
              <p:cNvSpPr/>
              <p:nvPr userDrawn="1"/>
            </p:nvSpPr>
            <p:spPr>
              <a:xfrm rot="16200000" flipV="1">
                <a:off x="9499940" y="370908"/>
                <a:ext cx="1881641" cy="1167493"/>
              </a:xfrm>
              <a:custGeom>
                <a:avLst/>
                <a:gdLst>
                  <a:gd name="connsiteX0" fmla="*/ 1881641 w 1881641"/>
                  <a:gd name="connsiteY0" fmla="*/ 1167473 h 1167493"/>
                  <a:gd name="connsiteX1" fmla="*/ 1881641 w 1881641"/>
                  <a:gd name="connsiteY1" fmla="*/ 1167493 h 1167493"/>
                  <a:gd name="connsiteX2" fmla="*/ 1167493 w 1881641"/>
                  <a:gd name="connsiteY2" fmla="*/ 1167493 h 1167493"/>
                  <a:gd name="connsiteX3" fmla="*/ 0 w 1881641"/>
                  <a:gd name="connsiteY3" fmla="*/ 0 h 1167493"/>
                  <a:gd name="connsiteX4" fmla="*/ 714149 w 1881641"/>
                  <a:gd name="connsiteY4" fmla="*/ 0 h 1167493"/>
                  <a:gd name="connsiteX5" fmla="*/ 1875614 w 1881641"/>
                  <a:gd name="connsiteY5" fmla="*/ 1048124 h 1167493"/>
                  <a:gd name="connsiteX6" fmla="*/ 1881641 w 1881641"/>
                  <a:gd name="connsiteY6" fmla="*/ 1167473 h 11674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881641" h="1167493">
                    <a:moveTo>
                      <a:pt x="1881641" y="1167473"/>
                    </a:moveTo>
                    <a:lnTo>
                      <a:pt x="1881641" y="1167493"/>
                    </a:lnTo>
                    <a:lnTo>
                      <a:pt x="1167493" y="1167493"/>
                    </a:lnTo>
                    <a:cubicBezTo>
                      <a:pt x="522704" y="1167493"/>
                      <a:pt x="0" y="644789"/>
                      <a:pt x="0" y="0"/>
                    </a:cubicBezTo>
                    <a:lnTo>
                      <a:pt x="714149" y="0"/>
                    </a:lnTo>
                    <a:cubicBezTo>
                      <a:pt x="1318639" y="0"/>
                      <a:pt x="1815827" y="459408"/>
                      <a:pt x="1875614" y="1048124"/>
                    </a:cubicBezTo>
                    <a:lnTo>
                      <a:pt x="1881641" y="1167473"/>
                    </a:lnTo>
                    <a:close/>
                  </a:path>
                </a:pathLst>
              </a:custGeom>
              <a:solidFill>
                <a:srgbClr val="234B36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</p:grpSp>
        <p:sp>
          <p:nvSpPr>
            <p:cNvPr id="17" name="Freeform 16">
              <a:extLst>
                <a:ext uri="{FF2B5EF4-FFF2-40B4-BE49-F238E27FC236}">
                  <a16:creationId xmlns:a16="http://schemas.microsoft.com/office/drawing/2014/main" id="{0B179973-08D2-EF40-B516-35E75E906394}"/>
                </a:ext>
              </a:extLst>
            </p:cNvPr>
            <p:cNvSpPr/>
            <p:nvPr userDrawn="1"/>
          </p:nvSpPr>
          <p:spPr>
            <a:xfrm flipH="1">
              <a:off x="8580896" y="1"/>
              <a:ext cx="3611104" cy="3611104"/>
            </a:xfrm>
            <a:custGeom>
              <a:avLst/>
              <a:gdLst>
                <a:gd name="connsiteX0" fmla="*/ 0 w 1167493"/>
                <a:gd name="connsiteY0" fmla="*/ 0 h 1167493"/>
                <a:gd name="connsiteX1" fmla="*/ 1167493 w 1167493"/>
                <a:gd name="connsiteY1" fmla="*/ 0 h 1167493"/>
                <a:gd name="connsiteX2" fmla="*/ 0 w 1167493"/>
                <a:gd name="connsiteY2" fmla="*/ 1167493 h 1167493"/>
                <a:gd name="connsiteX3" fmla="*/ 0 w 1167493"/>
                <a:gd name="connsiteY3" fmla="*/ 0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67493" h="1167493">
                  <a:moveTo>
                    <a:pt x="0" y="0"/>
                  </a:moveTo>
                  <a:lnTo>
                    <a:pt x="1167493" y="0"/>
                  </a:lnTo>
                  <a:cubicBezTo>
                    <a:pt x="522704" y="0"/>
                    <a:pt x="0" y="522704"/>
                    <a:pt x="0" y="1167493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234B3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8" name="Freeform 17">
              <a:extLst>
                <a:ext uri="{FF2B5EF4-FFF2-40B4-BE49-F238E27FC236}">
                  <a16:creationId xmlns:a16="http://schemas.microsoft.com/office/drawing/2014/main" id="{6C811FF3-E48A-194D-8022-65F8C3A17449}"/>
                </a:ext>
              </a:extLst>
            </p:cNvPr>
            <p:cNvSpPr/>
            <p:nvPr userDrawn="1"/>
          </p:nvSpPr>
          <p:spPr>
            <a:xfrm flipH="1">
              <a:off x="8580896" y="3246896"/>
              <a:ext cx="3611104" cy="3611104"/>
            </a:xfrm>
            <a:custGeom>
              <a:avLst/>
              <a:gdLst>
                <a:gd name="connsiteX0" fmla="*/ 0 w 1167493"/>
                <a:gd name="connsiteY0" fmla="*/ 0 h 1167493"/>
                <a:gd name="connsiteX1" fmla="*/ 1167493 w 1167493"/>
                <a:gd name="connsiteY1" fmla="*/ 1167493 h 1167493"/>
                <a:gd name="connsiteX2" fmla="*/ 0 w 1167493"/>
                <a:gd name="connsiteY2" fmla="*/ 1167493 h 1167493"/>
                <a:gd name="connsiteX3" fmla="*/ 0 w 1167493"/>
                <a:gd name="connsiteY3" fmla="*/ 0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67493" h="1167493">
                  <a:moveTo>
                    <a:pt x="0" y="0"/>
                  </a:moveTo>
                  <a:cubicBezTo>
                    <a:pt x="0" y="644789"/>
                    <a:pt x="522704" y="1167493"/>
                    <a:pt x="1167493" y="1167493"/>
                  </a:cubicBezTo>
                  <a:lnTo>
                    <a:pt x="0" y="11674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234B3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94248F2-5264-4601-AA0B-6C092F77F2DD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167494" y="177553"/>
            <a:ext cx="6245912" cy="3269447"/>
          </a:xfrm>
          <a:ln/>
        </p:spPr>
        <p:txBody>
          <a:bodyPr bIns="0" anchor="b">
            <a:noAutofit/>
          </a:bodyPr>
          <a:lstStyle>
            <a:lvl1pPr algn="l">
              <a:defRPr sz="6000" b="1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/>
              <a:t>Click to add 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FB69D3-5632-4285-A209-9DCA67DA668C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1167494" y="3492896"/>
            <a:ext cx="6245912" cy="912850"/>
          </a:xfrm>
          <a:ln/>
        </p:spPr>
        <p:txBody>
          <a:bodyPr anchor="ctr" anchorCtr="0">
            <a:noAutofit/>
          </a:bodyPr>
          <a:lstStyle>
            <a:lvl1pPr marL="0" indent="0" algn="l">
              <a:buNone/>
              <a:defRPr sz="3200">
                <a:solidFill>
                  <a:schemeClr val="bg1"/>
                </a:solidFill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add subtitle</a:t>
            </a:r>
          </a:p>
        </p:txBody>
      </p:sp>
    </p:spTree>
    <p:extLst>
      <p:ext uri="{BB962C8B-B14F-4D97-AF65-F5344CB8AC3E}">
        <p14:creationId xmlns:p14="http://schemas.microsoft.com/office/powerpoint/2010/main" val="9865294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2 Column Content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>
            <a:extLst>
              <a:ext uri="{FF2B5EF4-FFF2-40B4-BE49-F238E27FC236}">
                <a16:creationId xmlns:a16="http://schemas.microsoft.com/office/drawing/2014/main" id="{14DB56B5-5DD7-95E3-52B2-EDC4B3F130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" y="0"/>
            <a:ext cx="12191999" cy="6858000"/>
            <a:chOff x="1" y="0"/>
            <a:chExt cx="12191999" cy="6858000"/>
          </a:xfrm>
        </p:grpSpPr>
        <p:sp>
          <p:nvSpPr>
            <p:cNvPr id="4" name="Freeform 3">
              <a:extLst>
                <a:ext uri="{FF2B5EF4-FFF2-40B4-BE49-F238E27FC236}">
                  <a16:creationId xmlns:a16="http://schemas.microsoft.com/office/drawing/2014/main" id="{6A7F6A3F-E1DD-A246-9A6D-5F9B18BA2588}"/>
                </a:ext>
              </a:extLst>
            </p:cNvPr>
            <p:cNvSpPr/>
            <p:nvPr userDrawn="1"/>
          </p:nvSpPr>
          <p:spPr>
            <a:xfrm flipH="1">
              <a:off x="8580896" y="1"/>
              <a:ext cx="3611104" cy="3611104"/>
            </a:xfrm>
            <a:custGeom>
              <a:avLst/>
              <a:gdLst>
                <a:gd name="connsiteX0" fmla="*/ 0 w 1167493"/>
                <a:gd name="connsiteY0" fmla="*/ 0 h 1167493"/>
                <a:gd name="connsiteX1" fmla="*/ 1167493 w 1167493"/>
                <a:gd name="connsiteY1" fmla="*/ 0 h 1167493"/>
                <a:gd name="connsiteX2" fmla="*/ 0 w 1167493"/>
                <a:gd name="connsiteY2" fmla="*/ 1167493 h 1167493"/>
                <a:gd name="connsiteX3" fmla="*/ 0 w 1167493"/>
                <a:gd name="connsiteY3" fmla="*/ 0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67493" h="1167493">
                  <a:moveTo>
                    <a:pt x="0" y="0"/>
                  </a:moveTo>
                  <a:lnTo>
                    <a:pt x="1167493" y="0"/>
                  </a:lnTo>
                  <a:cubicBezTo>
                    <a:pt x="522704" y="0"/>
                    <a:pt x="0" y="522704"/>
                    <a:pt x="0" y="1167493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2E8B5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" name="Freeform 4">
              <a:extLst>
                <a:ext uri="{FF2B5EF4-FFF2-40B4-BE49-F238E27FC236}">
                  <a16:creationId xmlns:a16="http://schemas.microsoft.com/office/drawing/2014/main" id="{055FD0FC-C8FF-6741-A364-A29CDC6F9495}"/>
                </a:ext>
              </a:extLst>
            </p:cNvPr>
            <p:cNvSpPr/>
            <p:nvPr userDrawn="1"/>
          </p:nvSpPr>
          <p:spPr>
            <a:xfrm flipH="1">
              <a:off x="8580896" y="3246896"/>
              <a:ext cx="3611104" cy="3611104"/>
            </a:xfrm>
            <a:custGeom>
              <a:avLst/>
              <a:gdLst>
                <a:gd name="connsiteX0" fmla="*/ 0 w 1167493"/>
                <a:gd name="connsiteY0" fmla="*/ 0 h 1167493"/>
                <a:gd name="connsiteX1" fmla="*/ 1167493 w 1167493"/>
                <a:gd name="connsiteY1" fmla="*/ 1167493 h 1167493"/>
                <a:gd name="connsiteX2" fmla="*/ 0 w 1167493"/>
                <a:gd name="connsiteY2" fmla="*/ 1167493 h 1167493"/>
                <a:gd name="connsiteX3" fmla="*/ 0 w 1167493"/>
                <a:gd name="connsiteY3" fmla="*/ 0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67493" h="1167493">
                  <a:moveTo>
                    <a:pt x="0" y="0"/>
                  </a:moveTo>
                  <a:cubicBezTo>
                    <a:pt x="0" y="644789"/>
                    <a:pt x="522704" y="1167493"/>
                    <a:pt x="1167493" y="1167493"/>
                  </a:cubicBezTo>
                  <a:lnTo>
                    <a:pt x="0" y="11674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2E8B5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6" name="Freeform 5">
              <a:extLst>
                <a:ext uri="{FF2B5EF4-FFF2-40B4-BE49-F238E27FC236}">
                  <a16:creationId xmlns:a16="http://schemas.microsoft.com/office/drawing/2014/main" id="{D11C9832-A021-954E-A34F-2988D1189AE9}"/>
                </a:ext>
              </a:extLst>
            </p:cNvPr>
            <p:cNvSpPr/>
            <p:nvPr userDrawn="1"/>
          </p:nvSpPr>
          <p:spPr>
            <a:xfrm>
              <a:off x="1" y="0"/>
              <a:ext cx="933856" cy="933856"/>
            </a:xfrm>
            <a:custGeom>
              <a:avLst/>
              <a:gdLst>
                <a:gd name="connsiteX0" fmla="*/ 0 w 862693"/>
                <a:gd name="connsiteY0" fmla="*/ 0 h 862693"/>
                <a:gd name="connsiteX1" fmla="*/ 862693 w 862693"/>
                <a:gd name="connsiteY1" fmla="*/ 0 h 862693"/>
                <a:gd name="connsiteX2" fmla="*/ 0 w 862693"/>
                <a:gd name="connsiteY2" fmla="*/ 862693 h 862693"/>
                <a:gd name="connsiteX3" fmla="*/ 0 w 862693"/>
                <a:gd name="connsiteY3" fmla="*/ 0 h 8626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62693" h="862693">
                  <a:moveTo>
                    <a:pt x="0" y="0"/>
                  </a:moveTo>
                  <a:lnTo>
                    <a:pt x="862693" y="0"/>
                  </a:lnTo>
                  <a:cubicBezTo>
                    <a:pt x="862693" y="476453"/>
                    <a:pt x="476452" y="862693"/>
                    <a:pt x="0" y="862693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9861BC34-DFBF-2D4F-B463-FCFBC08391FF}"/>
                </a:ext>
              </a:extLst>
            </p:cNvPr>
            <p:cNvGrpSpPr/>
            <p:nvPr userDrawn="1"/>
          </p:nvGrpSpPr>
          <p:grpSpPr>
            <a:xfrm>
              <a:off x="8082092" y="5590903"/>
              <a:ext cx="1572380" cy="1267097"/>
              <a:chOff x="7413403" y="4976359"/>
              <a:chExt cx="2334986" cy="1881641"/>
            </a:xfrm>
          </p:grpSpPr>
          <p:sp>
            <p:nvSpPr>
              <p:cNvPr id="7" name="Freeform 6">
                <a:extLst>
                  <a:ext uri="{FF2B5EF4-FFF2-40B4-BE49-F238E27FC236}">
                    <a16:creationId xmlns:a16="http://schemas.microsoft.com/office/drawing/2014/main" id="{55C37C19-F268-4A43-A0D4-3B1B38D48952}"/>
                  </a:ext>
                </a:extLst>
              </p:cNvPr>
              <p:cNvSpPr/>
              <p:nvPr userDrawn="1"/>
            </p:nvSpPr>
            <p:spPr>
              <a:xfrm rot="5400000" flipH="1" flipV="1">
                <a:off x="8223822" y="5333433"/>
                <a:ext cx="1881641" cy="1167493"/>
              </a:xfrm>
              <a:custGeom>
                <a:avLst/>
                <a:gdLst>
                  <a:gd name="connsiteX0" fmla="*/ 1881641 w 1881641"/>
                  <a:gd name="connsiteY0" fmla="*/ 1167473 h 1167493"/>
                  <a:gd name="connsiteX1" fmla="*/ 1881641 w 1881641"/>
                  <a:gd name="connsiteY1" fmla="*/ 1167493 h 1167493"/>
                  <a:gd name="connsiteX2" fmla="*/ 1167493 w 1881641"/>
                  <a:gd name="connsiteY2" fmla="*/ 1167493 h 1167493"/>
                  <a:gd name="connsiteX3" fmla="*/ 0 w 1881641"/>
                  <a:gd name="connsiteY3" fmla="*/ 0 h 1167493"/>
                  <a:gd name="connsiteX4" fmla="*/ 714149 w 1881641"/>
                  <a:gd name="connsiteY4" fmla="*/ 0 h 1167493"/>
                  <a:gd name="connsiteX5" fmla="*/ 1875614 w 1881641"/>
                  <a:gd name="connsiteY5" fmla="*/ 1048124 h 1167493"/>
                  <a:gd name="connsiteX6" fmla="*/ 1881641 w 1881641"/>
                  <a:gd name="connsiteY6" fmla="*/ 1167473 h 11674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881641" h="1167493">
                    <a:moveTo>
                      <a:pt x="1881641" y="1167473"/>
                    </a:moveTo>
                    <a:lnTo>
                      <a:pt x="1881641" y="1167493"/>
                    </a:lnTo>
                    <a:lnTo>
                      <a:pt x="1167493" y="1167493"/>
                    </a:lnTo>
                    <a:cubicBezTo>
                      <a:pt x="522704" y="1167493"/>
                      <a:pt x="0" y="644789"/>
                      <a:pt x="0" y="0"/>
                    </a:cubicBezTo>
                    <a:lnTo>
                      <a:pt x="714149" y="0"/>
                    </a:lnTo>
                    <a:cubicBezTo>
                      <a:pt x="1318639" y="0"/>
                      <a:pt x="1815827" y="459408"/>
                      <a:pt x="1875614" y="1048124"/>
                    </a:cubicBezTo>
                    <a:lnTo>
                      <a:pt x="1881641" y="1167473"/>
                    </a:lnTo>
                    <a:close/>
                  </a:path>
                </a:pathLst>
              </a:custGeom>
              <a:solidFill>
                <a:srgbClr val="2E8B57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>
                  <a:latin typeface="+mn-lt"/>
                </a:endParaRPr>
              </a:p>
            </p:txBody>
          </p:sp>
          <p:sp>
            <p:nvSpPr>
              <p:cNvPr id="8" name="Freeform 7">
                <a:extLst>
                  <a:ext uri="{FF2B5EF4-FFF2-40B4-BE49-F238E27FC236}">
                    <a16:creationId xmlns:a16="http://schemas.microsoft.com/office/drawing/2014/main" id="{E4F760E5-9D5D-E44F-AEBF-20CA8DE87D11}"/>
                  </a:ext>
                </a:extLst>
              </p:cNvPr>
              <p:cNvSpPr/>
              <p:nvPr userDrawn="1"/>
            </p:nvSpPr>
            <p:spPr>
              <a:xfrm rot="16200000" flipV="1">
                <a:off x="7056329" y="5333433"/>
                <a:ext cx="1881641" cy="1167493"/>
              </a:xfrm>
              <a:custGeom>
                <a:avLst/>
                <a:gdLst>
                  <a:gd name="connsiteX0" fmla="*/ 1881641 w 1881641"/>
                  <a:gd name="connsiteY0" fmla="*/ 1167473 h 1167493"/>
                  <a:gd name="connsiteX1" fmla="*/ 1881641 w 1881641"/>
                  <a:gd name="connsiteY1" fmla="*/ 1167493 h 1167493"/>
                  <a:gd name="connsiteX2" fmla="*/ 1167493 w 1881641"/>
                  <a:gd name="connsiteY2" fmla="*/ 1167493 h 1167493"/>
                  <a:gd name="connsiteX3" fmla="*/ 0 w 1881641"/>
                  <a:gd name="connsiteY3" fmla="*/ 0 h 1167493"/>
                  <a:gd name="connsiteX4" fmla="*/ 714149 w 1881641"/>
                  <a:gd name="connsiteY4" fmla="*/ 0 h 1167493"/>
                  <a:gd name="connsiteX5" fmla="*/ 1875614 w 1881641"/>
                  <a:gd name="connsiteY5" fmla="*/ 1048124 h 1167493"/>
                  <a:gd name="connsiteX6" fmla="*/ 1881641 w 1881641"/>
                  <a:gd name="connsiteY6" fmla="*/ 1167473 h 11674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881641" h="1167493">
                    <a:moveTo>
                      <a:pt x="1881641" y="1167473"/>
                    </a:moveTo>
                    <a:lnTo>
                      <a:pt x="1881641" y="1167493"/>
                    </a:lnTo>
                    <a:lnTo>
                      <a:pt x="1167493" y="1167493"/>
                    </a:lnTo>
                    <a:cubicBezTo>
                      <a:pt x="522704" y="1167493"/>
                      <a:pt x="0" y="644789"/>
                      <a:pt x="0" y="0"/>
                    </a:cubicBezTo>
                    <a:lnTo>
                      <a:pt x="714149" y="0"/>
                    </a:lnTo>
                    <a:cubicBezTo>
                      <a:pt x="1318639" y="0"/>
                      <a:pt x="1815827" y="459408"/>
                      <a:pt x="1875614" y="1048124"/>
                    </a:cubicBezTo>
                    <a:lnTo>
                      <a:pt x="1881641" y="1167473"/>
                    </a:lnTo>
                    <a:close/>
                  </a:path>
                </a:pathLst>
              </a:custGeom>
              <a:solidFill>
                <a:srgbClr val="234B36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>
                  <a:latin typeface="+mn-lt"/>
                </a:endParaRPr>
              </a:p>
            </p:txBody>
          </p:sp>
        </p:grp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167492" y="136526"/>
            <a:ext cx="9601200" cy="1653371"/>
          </a:xfrm>
          <a:ln/>
        </p:spPr>
        <p:txBody>
          <a:bodyPr anchor="b">
            <a:noAutofit/>
          </a:bodyPr>
          <a:lstStyle>
            <a:lvl1pPr>
              <a:defRPr sz="4200" b="1">
                <a:latin typeface="+mj-lt"/>
              </a:defRPr>
            </a:lvl1pPr>
          </a:lstStyle>
          <a:p>
            <a:r>
              <a:rPr lang="en-US"/>
              <a:t>Click to add 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1167493" y="2023984"/>
            <a:ext cx="4663440" cy="3332832"/>
          </a:xfrm>
          <a:ln/>
        </p:spPr>
        <p:txBody>
          <a:bodyPr>
            <a:normAutofit/>
          </a:bodyPr>
          <a:lstStyle>
            <a:lvl1pPr marL="0" indent="0">
              <a:spcBef>
                <a:spcPts val="1000"/>
              </a:spcBef>
              <a:buFont typeface="Arial" panose="020B0604020202020204" pitchFamily="34" charset="0"/>
              <a:buNone/>
              <a:defRPr sz="2000">
                <a:latin typeface="+mn-lt"/>
              </a:defRPr>
            </a:lvl1pPr>
            <a:lvl2pPr marL="283464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latin typeface="+mn-lt"/>
              </a:defRPr>
            </a:lvl2pPr>
            <a:lvl3pPr marL="566928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latin typeface="+mn-lt"/>
              </a:defRPr>
            </a:lvl3pPr>
            <a:lvl4pPr marL="850392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latin typeface="+mn-lt"/>
              </a:defRPr>
            </a:lvl4pPr>
            <a:lvl5pPr marL="1133856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latin typeface="+mn-lt"/>
              </a:defRPr>
            </a:lvl5pPr>
          </a:lstStyle>
          <a:p>
            <a:pPr lvl="0"/>
            <a:r>
              <a:rPr lang="en-US"/>
              <a:t>Click to add text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94CA559C-3355-DE44-ACF9-BDB6083C4225}"/>
              </a:ext>
            </a:extLst>
          </p:cNvPr>
          <p:cNvSpPr>
            <a:spLocks noGrp="1"/>
          </p:cNvSpPr>
          <p:nvPr>
            <p:ph idx="10" hasCustomPrompt="1"/>
          </p:nvPr>
        </p:nvSpPr>
        <p:spPr>
          <a:xfrm>
            <a:off x="6283235" y="2023984"/>
            <a:ext cx="4663440" cy="3332832"/>
          </a:xfrm>
          <a:ln/>
        </p:spPr>
        <p:txBody>
          <a:bodyPr>
            <a:normAutofit/>
          </a:bodyPr>
          <a:lstStyle>
            <a:lvl1pPr marL="0" indent="0">
              <a:spcBef>
                <a:spcPts val="1000"/>
              </a:spcBef>
              <a:buFont typeface="Arial" panose="020B0604020202020204" pitchFamily="34" charset="0"/>
              <a:buNone/>
              <a:defRPr sz="2000">
                <a:latin typeface="+mn-lt"/>
              </a:defRPr>
            </a:lvl1pPr>
            <a:lvl2pPr marL="283464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latin typeface="+mn-lt"/>
              </a:defRPr>
            </a:lvl2pPr>
            <a:lvl3pPr marL="566928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latin typeface="+mn-lt"/>
              </a:defRPr>
            </a:lvl3pPr>
            <a:lvl4pPr marL="850392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latin typeface="+mn-lt"/>
              </a:defRPr>
            </a:lvl4pPr>
            <a:lvl5pPr marL="1133856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latin typeface="+mn-lt"/>
              </a:defRPr>
            </a:lvl5pPr>
          </a:lstStyle>
          <a:p>
            <a:pPr lvl="0"/>
            <a:r>
              <a:rPr lang="en-US"/>
              <a:t>Click to add text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2743200" cy="365125"/>
          </a:xfrm>
          <a:prstGeom prst="rect">
            <a:avLst/>
          </a:prstGeom>
          <a:ln/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r>
              <a:rPr lang="en-US"/>
              <a:t>9/8/20XX</a:t>
            </a: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ln/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  <a:ln/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78435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2 content">
    <p:bg>
      <p:bgPr>
        <a:solidFill>
          <a:srgbClr val="2E8B5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>
            <a:extLst>
              <a:ext uri="{FF2B5EF4-FFF2-40B4-BE49-F238E27FC236}">
                <a16:creationId xmlns:a16="http://schemas.microsoft.com/office/drawing/2014/main" id="{1A0E8D4A-B13C-C7EE-5E27-278124A127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" y="1"/>
            <a:ext cx="12191999" cy="6857999"/>
            <a:chOff x="1" y="1"/>
            <a:chExt cx="12191999" cy="6857999"/>
          </a:xfrm>
        </p:grpSpPr>
        <p:sp>
          <p:nvSpPr>
            <p:cNvPr id="4" name="Freeform 3">
              <a:extLst>
                <a:ext uri="{FF2B5EF4-FFF2-40B4-BE49-F238E27FC236}">
                  <a16:creationId xmlns:a16="http://schemas.microsoft.com/office/drawing/2014/main" id="{6A7F6A3F-E1DD-A246-9A6D-5F9B18BA2588}"/>
                </a:ext>
              </a:extLst>
            </p:cNvPr>
            <p:cNvSpPr/>
            <p:nvPr userDrawn="1"/>
          </p:nvSpPr>
          <p:spPr>
            <a:xfrm flipH="1">
              <a:off x="8580896" y="1"/>
              <a:ext cx="3611104" cy="3611104"/>
            </a:xfrm>
            <a:custGeom>
              <a:avLst/>
              <a:gdLst>
                <a:gd name="connsiteX0" fmla="*/ 0 w 1167493"/>
                <a:gd name="connsiteY0" fmla="*/ 0 h 1167493"/>
                <a:gd name="connsiteX1" fmla="*/ 1167493 w 1167493"/>
                <a:gd name="connsiteY1" fmla="*/ 0 h 1167493"/>
                <a:gd name="connsiteX2" fmla="*/ 0 w 1167493"/>
                <a:gd name="connsiteY2" fmla="*/ 1167493 h 1167493"/>
                <a:gd name="connsiteX3" fmla="*/ 0 w 1167493"/>
                <a:gd name="connsiteY3" fmla="*/ 0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67493" h="1167493">
                  <a:moveTo>
                    <a:pt x="0" y="0"/>
                  </a:moveTo>
                  <a:lnTo>
                    <a:pt x="1167493" y="0"/>
                  </a:lnTo>
                  <a:cubicBezTo>
                    <a:pt x="522704" y="0"/>
                    <a:pt x="0" y="522704"/>
                    <a:pt x="0" y="1167493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" name="Freeform 4">
              <a:extLst>
                <a:ext uri="{FF2B5EF4-FFF2-40B4-BE49-F238E27FC236}">
                  <a16:creationId xmlns:a16="http://schemas.microsoft.com/office/drawing/2014/main" id="{055FD0FC-C8FF-6741-A364-A29CDC6F9495}"/>
                </a:ext>
              </a:extLst>
            </p:cNvPr>
            <p:cNvSpPr/>
            <p:nvPr userDrawn="1"/>
          </p:nvSpPr>
          <p:spPr>
            <a:xfrm rot="5400000" flipH="1">
              <a:off x="1" y="3246896"/>
              <a:ext cx="3611104" cy="3611104"/>
            </a:xfrm>
            <a:custGeom>
              <a:avLst/>
              <a:gdLst>
                <a:gd name="connsiteX0" fmla="*/ 0 w 1167493"/>
                <a:gd name="connsiteY0" fmla="*/ 0 h 1167493"/>
                <a:gd name="connsiteX1" fmla="*/ 1167493 w 1167493"/>
                <a:gd name="connsiteY1" fmla="*/ 1167493 h 1167493"/>
                <a:gd name="connsiteX2" fmla="*/ 0 w 1167493"/>
                <a:gd name="connsiteY2" fmla="*/ 1167493 h 1167493"/>
                <a:gd name="connsiteX3" fmla="*/ 0 w 1167493"/>
                <a:gd name="connsiteY3" fmla="*/ 0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67493" h="1167493">
                  <a:moveTo>
                    <a:pt x="0" y="0"/>
                  </a:moveTo>
                  <a:cubicBezTo>
                    <a:pt x="0" y="644789"/>
                    <a:pt x="522704" y="1167493"/>
                    <a:pt x="1167493" y="1167493"/>
                  </a:cubicBezTo>
                  <a:lnTo>
                    <a:pt x="0" y="11674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167492" y="69008"/>
            <a:ext cx="9779183" cy="1706563"/>
          </a:xfrm>
          <a:ln/>
        </p:spPr>
        <p:txBody>
          <a:bodyPr anchor="b">
            <a:noAutofit/>
          </a:bodyPr>
          <a:lstStyle>
            <a:lvl1pPr>
              <a:defRPr sz="4200" b="1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/>
              <a:t>Click to add title</a:t>
            </a:r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926B296A-EB6A-9BE9-E813-B15C46524F4D}"/>
              </a:ext>
            </a:extLst>
          </p:cNvPr>
          <p:cNvSpPr>
            <a:spLocks noGrp="1"/>
          </p:cNvSpPr>
          <p:nvPr>
            <p:ph idx="12" hasCustomPrompt="1"/>
          </p:nvPr>
        </p:nvSpPr>
        <p:spPr>
          <a:xfrm>
            <a:off x="1167493" y="2023984"/>
            <a:ext cx="4663440" cy="3332832"/>
          </a:xfrm>
          <a:ln/>
        </p:spPr>
        <p:txBody>
          <a:bodyPr>
            <a:normAutofit/>
          </a:bodyPr>
          <a:lstStyle>
            <a:lvl1pPr marL="530352" indent="-530352">
              <a:spcBef>
                <a:spcPts val="1000"/>
              </a:spcBef>
              <a:buFont typeface="+mj-lt"/>
              <a:buAutoNum type="arabicPeriod"/>
              <a:defRPr sz="2000">
                <a:solidFill>
                  <a:schemeClr val="bg1"/>
                </a:solidFill>
                <a:latin typeface="+mn-lt"/>
              </a:defRPr>
            </a:lvl1pPr>
            <a:lvl2pPr marL="1097280" indent="-530352">
              <a:spcBef>
                <a:spcPts val="1000"/>
              </a:spcBef>
              <a:buFont typeface="+mj-lt"/>
              <a:buAutoNum type="alphaLcPeriod"/>
              <a:defRPr sz="2000">
                <a:solidFill>
                  <a:schemeClr val="bg1"/>
                </a:solidFill>
                <a:latin typeface="+mn-lt"/>
              </a:defRPr>
            </a:lvl2pPr>
            <a:lvl3pPr marL="1645920" indent="-530352">
              <a:spcBef>
                <a:spcPts val="1000"/>
              </a:spcBef>
              <a:buFont typeface="+mj-lt"/>
              <a:buAutoNum type="arabicParenR"/>
              <a:defRPr sz="2000">
                <a:solidFill>
                  <a:schemeClr val="bg1"/>
                </a:solidFill>
                <a:latin typeface="+mn-lt"/>
              </a:defRPr>
            </a:lvl3pPr>
            <a:lvl4pPr marL="1920240" indent="-530352">
              <a:spcBef>
                <a:spcPts val="1000"/>
              </a:spcBef>
              <a:buFont typeface="+mj-lt"/>
              <a:buAutoNum type="alphaLcParenR"/>
              <a:defRPr sz="2000">
                <a:solidFill>
                  <a:schemeClr val="bg1"/>
                </a:solidFill>
                <a:latin typeface="+mn-lt"/>
              </a:defRPr>
            </a:lvl4pPr>
            <a:lvl5pPr marL="2560320" indent="-514350">
              <a:spcBef>
                <a:spcPts val="1000"/>
              </a:spcBef>
              <a:buFont typeface="+mj-lt"/>
              <a:buAutoNum type="romanLcPeriod"/>
              <a:defRPr sz="2000">
                <a:solidFill>
                  <a:schemeClr val="bg1"/>
                </a:solidFill>
                <a:latin typeface="+mn-lt"/>
              </a:defRPr>
            </a:lvl5pPr>
          </a:lstStyle>
          <a:p>
            <a:pPr lvl="0"/>
            <a:r>
              <a:rPr lang="en-US"/>
              <a:t>Click to add text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9435B7D5-E7F8-1267-8942-3C97BE836B98}"/>
              </a:ext>
            </a:extLst>
          </p:cNvPr>
          <p:cNvSpPr>
            <a:spLocks noGrp="1"/>
          </p:cNvSpPr>
          <p:nvPr>
            <p:ph idx="11" hasCustomPrompt="1"/>
          </p:nvPr>
        </p:nvSpPr>
        <p:spPr>
          <a:xfrm>
            <a:off x="6283235" y="2023984"/>
            <a:ext cx="4663440" cy="3332832"/>
          </a:xfrm>
          <a:ln/>
        </p:spPr>
        <p:txBody>
          <a:bodyPr>
            <a:normAutofit/>
          </a:bodyPr>
          <a:lstStyle>
            <a:lvl1pPr marL="0" indent="0">
              <a:spcBef>
                <a:spcPts val="1000"/>
              </a:spcBef>
              <a:buFont typeface="Arial" panose="020B0604020202020204" pitchFamily="34" charset="0"/>
              <a:buNone/>
              <a:defRPr sz="2000">
                <a:solidFill>
                  <a:schemeClr val="bg1"/>
                </a:solidFill>
                <a:latin typeface="+mn-lt"/>
              </a:defRPr>
            </a:lvl1pPr>
            <a:lvl2pPr marL="283464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solidFill>
                  <a:schemeClr val="bg1"/>
                </a:solidFill>
                <a:latin typeface="+mn-lt"/>
              </a:defRPr>
            </a:lvl2pPr>
            <a:lvl3pPr marL="566928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solidFill>
                  <a:schemeClr val="bg1"/>
                </a:solidFill>
                <a:latin typeface="+mn-lt"/>
              </a:defRPr>
            </a:lvl3pPr>
            <a:lvl4pPr marL="850392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solidFill>
                  <a:schemeClr val="bg1"/>
                </a:solidFill>
                <a:latin typeface="+mn-lt"/>
              </a:defRPr>
            </a:lvl4pPr>
            <a:lvl5pPr marL="1133856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solidFill>
                  <a:schemeClr val="bg1"/>
                </a:solidFill>
                <a:latin typeface="+mn-lt"/>
              </a:defRPr>
            </a:lvl5pPr>
          </a:lstStyle>
          <a:p>
            <a:pPr lvl="0"/>
            <a:r>
              <a:rPr lang="en-US"/>
              <a:t>Click to add text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1701018" cy="365125"/>
          </a:xfrm>
          <a:prstGeom prst="rect">
            <a:avLst/>
          </a:prstGeom>
          <a:ln/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r>
              <a:rPr lang="en-US"/>
              <a:t>9/8/20XX</a:t>
            </a: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ln/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  <a:ln/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04266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hart ">
    <p:bg>
      <p:bgPr>
        <a:solidFill>
          <a:srgbClr val="DFEDE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ABA2A58C-57B7-834C-8F5C-3299322411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 rot="16200000">
            <a:off x="10772262" y="152641"/>
            <a:ext cx="1572380" cy="1267097"/>
            <a:chOff x="7413403" y="4976359"/>
            <a:chExt cx="2334986" cy="1881641"/>
          </a:xfrm>
        </p:grpSpPr>
        <p:sp>
          <p:nvSpPr>
            <p:cNvPr id="13" name="Freeform 12">
              <a:extLst>
                <a:ext uri="{FF2B5EF4-FFF2-40B4-BE49-F238E27FC236}">
                  <a16:creationId xmlns:a16="http://schemas.microsoft.com/office/drawing/2014/main" id="{801D8067-144A-FE48-AF1E-529B662DCAD3}"/>
                </a:ext>
              </a:extLst>
            </p:cNvPr>
            <p:cNvSpPr/>
            <p:nvPr userDrawn="1"/>
          </p:nvSpPr>
          <p:spPr>
            <a:xfrm rot="5400000" flipH="1" flipV="1">
              <a:off x="8223822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rgbClr val="2E8B5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 13">
              <a:extLst>
                <a:ext uri="{FF2B5EF4-FFF2-40B4-BE49-F238E27FC236}">
                  <a16:creationId xmlns:a16="http://schemas.microsoft.com/office/drawing/2014/main" id="{2ECA7D87-C78C-C140-AA28-C0FB20209045}"/>
                </a:ext>
              </a:extLst>
            </p:cNvPr>
            <p:cNvSpPr/>
            <p:nvPr userDrawn="1"/>
          </p:nvSpPr>
          <p:spPr>
            <a:xfrm rot="16200000" flipV="1">
              <a:off x="7056329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rgbClr val="234B3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167492" y="136526"/>
            <a:ext cx="9779183" cy="1570038"/>
          </a:xfrm>
          <a:ln/>
        </p:spPr>
        <p:txBody>
          <a:bodyPr anchor="b">
            <a:noAutofit/>
          </a:bodyPr>
          <a:lstStyle>
            <a:lvl1pPr>
              <a:defRPr sz="4200" b="1">
                <a:latin typeface="+mj-lt"/>
              </a:defRPr>
            </a:lvl1pPr>
          </a:lstStyle>
          <a:p>
            <a:r>
              <a:rPr lang="en-US"/>
              <a:t>Click to add 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1167493" y="2084832"/>
            <a:ext cx="9779182" cy="3366813"/>
          </a:xfrm>
          <a:ln/>
        </p:spPr>
        <p:txBody>
          <a:bodyPr>
            <a:noAutofit/>
          </a:bodyPr>
          <a:lstStyle>
            <a:lvl1pPr marL="0" indent="0">
              <a:buNone/>
              <a:defRPr>
                <a:latin typeface="+mn-lt"/>
              </a:defRPr>
            </a:lvl1pPr>
            <a:lvl2pPr marL="457200" indent="0">
              <a:buNone/>
              <a:defRPr>
                <a:latin typeface="+mn-lt"/>
              </a:defRPr>
            </a:lvl2pPr>
            <a:lvl3pPr marL="914400" indent="0">
              <a:buNone/>
              <a:defRPr>
                <a:latin typeface="+mn-lt"/>
              </a:defRPr>
            </a:lvl3pPr>
            <a:lvl4pPr marL="1371600" indent="0">
              <a:buNone/>
              <a:defRPr>
                <a:latin typeface="+mn-lt"/>
              </a:defRPr>
            </a:lvl4pPr>
            <a:lvl5pPr marL="1828800" indent="0">
              <a:buNone/>
              <a:defRPr>
                <a:latin typeface="+mn-lt"/>
              </a:defRPr>
            </a:lvl5pPr>
          </a:lstStyle>
          <a:p>
            <a:pPr lvl="0"/>
            <a:r>
              <a:rPr lang="en-US"/>
              <a:t>Click to add text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1701018" cy="365125"/>
          </a:xfrm>
          <a:prstGeom prst="rect">
            <a:avLst/>
          </a:prstGeom>
          <a:ln/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r>
              <a:rPr lang="en-US"/>
              <a:t>9/8/20XX</a:t>
            </a: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ln/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  <a:ln/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09451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End Slide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">
            <a:extLst>
              <a:ext uri="{FF2B5EF4-FFF2-40B4-BE49-F238E27FC236}">
                <a16:creationId xmlns:a16="http://schemas.microsoft.com/office/drawing/2014/main" id="{78AD52EA-B01E-8D38-D87A-BF7EB5B58A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0" y="-1"/>
            <a:ext cx="12192001" cy="6864796"/>
            <a:chOff x="0" y="-1"/>
            <a:chExt cx="12192001" cy="6864796"/>
          </a:xfrm>
        </p:grpSpPr>
        <p:sp>
          <p:nvSpPr>
            <p:cNvPr id="4" name="Rectangle 3">
              <a:extLst>
                <a:ext uri="{FF2B5EF4-FFF2-40B4-BE49-F238E27FC236}">
                  <a16:creationId xmlns:a16="http://schemas.microsoft.com/office/drawing/2014/main" id="{9AC79249-FDC0-364D-A734-AE1DE1605D28}"/>
                </a:ext>
              </a:extLst>
            </p:cNvPr>
            <p:cNvSpPr/>
            <p:nvPr userDrawn="1"/>
          </p:nvSpPr>
          <p:spPr>
            <a:xfrm>
              <a:off x="8264426" y="0"/>
              <a:ext cx="3927574" cy="6858000"/>
            </a:xfrm>
            <a:prstGeom prst="rect">
              <a:avLst/>
            </a:prstGeom>
            <a:solidFill>
              <a:srgbClr val="DFEDE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6" name="Group 5">
              <a:extLst>
                <a:ext uri="{FF2B5EF4-FFF2-40B4-BE49-F238E27FC236}">
                  <a16:creationId xmlns:a16="http://schemas.microsoft.com/office/drawing/2014/main" id="{F15FBB50-09C8-B64E-AE57-67C5E70810CB}"/>
                </a:ext>
              </a:extLst>
            </p:cNvPr>
            <p:cNvGrpSpPr/>
            <p:nvPr userDrawn="1"/>
          </p:nvGrpSpPr>
          <p:grpSpPr>
            <a:xfrm>
              <a:off x="8264427" y="3685939"/>
              <a:ext cx="3927573" cy="3178856"/>
              <a:chOff x="9857014" y="13834"/>
              <a:chExt cx="2334986" cy="1881641"/>
            </a:xfrm>
          </p:grpSpPr>
          <p:sp>
            <p:nvSpPr>
              <p:cNvPr id="15" name="Freeform 14">
                <a:extLst>
                  <a:ext uri="{FF2B5EF4-FFF2-40B4-BE49-F238E27FC236}">
                    <a16:creationId xmlns:a16="http://schemas.microsoft.com/office/drawing/2014/main" id="{EFBF1E52-11FA-DC48-B7AD-75734232FFE8}"/>
                  </a:ext>
                </a:extLst>
              </p:cNvPr>
              <p:cNvSpPr/>
              <p:nvPr userDrawn="1"/>
            </p:nvSpPr>
            <p:spPr>
              <a:xfrm rot="5400000" flipH="1" flipV="1">
                <a:off x="10667433" y="370908"/>
                <a:ext cx="1881641" cy="1167493"/>
              </a:xfrm>
              <a:custGeom>
                <a:avLst/>
                <a:gdLst>
                  <a:gd name="connsiteX0" fmla="*/ 1881641 w 1881641"/>
                  <a:gd name="connsiteY0" fmla="*/ 1167473 h 1167493"/>
                  <a:gd name="connsiteX1" fmla="*/ 1881641 w 1881641"/>
                  <a:gd name="connsiteY1" fmla="*/ 1167493 h 1167493"/>
                  <a:gd name="connsiteX2" fmla="*/ 1167493 w 1881641"/>
                  <a:gd name="connsiteY2" fmla="*/ 1167493 h 1167493"/>
                  <a:gd name="connsiteX3" fmla="*/ 0 w 1881641"/>
                  <a:gd name="connsiteY3" fmla="*/ 0 h 1167493"/>
                  <a:gd name="connsiteX4" fmla="*/ 714149 w 1881641"/>
                  <a:gd name="connsiteY4" fmla="*/ 0 h 1167493"/>
                  <a:gd name="connsiteX5" fmla="*/ 1875614 w 1881641"/>
                  <a:gd name="connsiteY5" fmla="*/ 1048124 h 1167493"/>
                  <a:gd name="connsiteX6" fmla="*/ 1881641 w 1881641"/>
                  <a:gd name="connsiteY6" fmla="*/ 1167473 h 11674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881641" h="1167493">
                    <a:moveTo>
                      <a:pt x="1881641" y="1167473"/>
                    </a:moveTo>
                    <a:lnTo>
                      <a:pt x="1881641" y="1167493"/>
                    </a:lnTo>
                    <a:lnTo>
                      <a:pt x="1167493" y="1167493"/>
                    </a:lnTo>
                    <a:cubicBezTo>
                      <a:pt x="522704" y="1167493"/>
                      <a:pt x="0" y="644789"/>
                      <a:pt x="0" y="0"/>
                    </a:cubicBezTo>
                    <a:lnTo>
                      <a:pt x="714149" y="0"/>
                    </a:lnTo>
                    <a:cubicBezTo>
                      <a:pt x="1318639" y="0"/>
                      <a:pt x="1815827" y="459408"/>
                      <a:pt x="1875614" y="1048124"/>
                    </a:cubicBezTo>
                    <a:lnTo>
                      <a:pt x="1881641" y="1167473"/>
                    </a:lnTo>
                    <a:close/>
                  </a:path>
                </a:pathLst>
              </a:custGeom>
              <a:solidFill>
                <a:srgbClr val="2E8B57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  <p:sp>
            <p:nvSpPr>
              <p:cNvPr id="16" name="Freeform 15">
                <a:extLst>
                  <a:ext uri="{FF2B5EF4-FFF2-40B4-BE49-F238E27FC236}">
                    <a16:creationId xmlns:a16="http://schemas.microsoft.com/office/drawing/2014/main" id="{4850B620-49F5-3748-84AF-682555D52792}"/>
                  </a:ext>
                </a:extLst>
              </p:cNvPr>
              <p:cNvSpPr/>
              <p:nvPr userDrawn="1"/>
            </p:nvSpPr>
            <p:spPr>
              <a:xfrm rot="16200000" flipV="1">
                <a:off x="9499940" y="370908"/>
                <a:ext cx="1881641" cy="1167493"/>
              </a:xfrm>
              <a:custGeom>
                <a:avLst/>
                <a:gdLst>
                  <a:gd name="connsiteX0" fmla="*/ 1881641 w 1881641"/>
                  <a:gd name="connsiteY0" fmla="*/ 1167473 h 1167493"/>
                  <a:gd name="connsiteX1" fmla="*/ 1881641 w 1881641"/>
                  <a:gd name="connsiteY1" fmla="*/ 1167493 h 1167493"/>
                  <a:gd name="connsiteX2" fmla="*/ 1167493 w 1881641"/>
                  <a:gd name="connsiteY2" fmla="*/ 1167493 h 1167493"/>
                  <a:gd name="connsiteX3" fmla="*/ 0 w 1881641"/>
                  <a:gd name="connsiteY3" fmla="*/ 0 h 1167493"/>
                  <a:gd name="connsiteX4" fmla="*/ 714149 w 1881641"/>
                  <a:gd name="connsiteY4" fmla="*/ 0 h 1167493"/>
                  <a:gd name="connsiteX5" fmla="*/ 1875614 w 1881641"/>
                  <a:gd name="connsiteY5" fmla="*/ 1048124 h 1167493"/>
                  <a:gd name="connsiteX6" fmla="*/ 1881641 w 1881641"/>
                  <a:gd name="connsiteY6" fmla="*/ 1167473 h 11674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881641" h="1167493">
                    <a:moveTo>
                      <a:pt x="1881641" y="1167473"/>
                    </a:moveTo>
                    <a:lnTo>
                      <a:pt x="1881641" y="1167493"/>
                    </a:lnTo>
                    <a:lnTo>
                      <a:pt x="1167493" y="1167493"/>
                    </a:lnTo>
                    <a:cubicBezTo>
                      <a:pt x="522704" y="1167493"/>
                      <a:pt x="0" y="644789"/>
                      <a:pt x="0" y="0"/>
                    </a:cubicBezTo>
                    <a:lnTo>
                      <a:pt x="714149" y="0"/>
                    </a:lnTo>
                    <a:cubicBezTo>
                      <a:pt x="1318639" y="0"/>
                      <a:pt x="1815827" y="459408"/>
                      <a:pt x="1875614" y="1048124"/>
                    </a:cubicBezTo>
                    <a:lnTo>
                      <a:pt x="1881641" y="1167473"/>
                    </a:lnTo>
                    <a:close/>
                  </a:path>
                </a:pathLst>
              </a:custGeom>
              <a:solidFill>
                <a:srgbClr val="234B36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</p:grp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BC68F289-2744-2F48-893A-3F17911625C8}"/>
                </a:ext>
              </a:extLst>
            </p:cNvPr>
            <p:cNvSpPr/>
            <p:nvPr userDrawn="1"/>
          </p:nvSpPr>
          <p:spPr>
            <a:xfrm>
              <a:off x="0" y="-1"/>
              <a:ext cx="1167493" cy="1167493"/>
            </a:xfrm>
            <a:custGeom>
              <a:avLst/>
              <a:gdLst>
                <a:gd name="connsiteX0" fmla="*/ 0 w 862693"/>
                <a:gd name="connsiteY0" fmla="*/ 0 h 862693"/>
                <a:gd name="connsiteX1" fmla="*/ 862693 w 862693"/>
                <a:gd name="connsiteY1" fmla="*/ 0 h 862693"/>
                <a:gd name="connsiteX2" fmla="*/ 0 w 862693"/>
                <a:gd name="connsiteY2" fmla="*/ 862693 h 862693"/>
                <a:gd name="connsiteX3" fmla="*/ 0 w 862693"/>
                <a:gd name="connsiteY3" fmla="*/ 0 h 8626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62693" h="862693">
                  <a:moveTo>
                    <a:pt x="0" y="0"/>
                  </a:moveTo>
                  <a:lnTo>
                    <a:pt x="862693" y="0"/>
                  </a:lnTo>
                  <a:cubicBezTo>
                    <a:pt x="862693" y="476453"/>
                    <a:pt x="476452" y="862693"/>
                    <a:pt x="0" y="862693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7" name="Freeform 16">
              <a:extLst>
                <a:ext uri="{FF2B5EF4-FFF2-40B4-BE49-F238E27FC236}">
                  <a16:creationId xmlns:a16="http://schemas.microsoft.com/office/drawing/2014/main" id="{39563C76-BC00-DE47-88F5-C24D3CE3325A}"/>
                </a:ext>
              </a:extLst>
            </p:cNvPr>
            <p:cNvSpPr/>
            <p:nvPr userDrawn="1"/>
          </p:nvSpPr>
          <p:spPr>
            <a:xfrm>
              <a:off x="10228214" y="-1"/>
              <a:ext cx="1963787" cy="3178856"/>
            </a:xfrm>
            <a:custGeom>
              <a:avLst/>
              <a:gdLst>
                <a:gd name="connsiteX0" fmla="*/ 0 w 1963787"/>
                <a:gd name="connsiteY0" fmla="*/ 0 h 3178856"/>
                <a:gd name="connsiteX1" fmla="*/ 1963787 w 1963787"/>
                <a:gd name="connsiteY1" fmla="*/ 0 h 3178856"/>
                <a:gd name="connsiteX2" fmla="*/ 1963787 w 1963787"/>
                <a:gd name="connsiteY2" fmla="*/ 1967129 h 3178856"/>
                <a:gd name="connsiteX3" fmla="*/ 1963787 w 1963787"/>
                <a:gd name="connsiteY3" fmla="*/ 2349671 h 3178856"/>
                <a:gd name="connsiteX4" fmla="*/ 1963787 w 1963787"/>
                <a:gd name="connsiteY4" fmla="*/ 3178856 h 3178856"/>
                <a:gd name="connsiteX5" fmla="*/ 1963753 w 1963787"/>
                <a:gd name="connsiteY5" fmla="*/ 3178856 h 3178856"/>
                <a:gd name="connsiteX6" fmla="*/ 1763002 w 1963787"/>
                <a:gd name="connsiteY6" fmla="*/ 3168629 h 3178856"/>
                <a:gd name="connsiteX7" fmla="*/ 0 w 1963787"/>
                <a:gd name="connsiteY7" fmla="*/ 1197921 h 3178856"/>
                <a:gd name="connsiteX8" fmla="*/ 0 w 1963787"/>
                <a:gd name="connsiteY8" fmla="*/ 1039961 h 3178856"/>
                <a:gd name="connsiteX9" fmla="*/ 0 w 1963787"/>
                <a:gd name="connsiteY9" fmla="*/ 0 h 31788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963787" h="3178856">
                  <a:moveTo>
                    <a:pt x="0" y="0"/>
                  </a:moveTo>
                  <a:lnTo>
                    <a:pt x="1963787" y="0"/>
                  </a:lnTo>
                  <a:lnTo>
                    <a:pt x="1963787" y="1967129"/>
                  </a:lnTo>
                  <a:lnTo>
                    <a:pt x="1963787" y="2349671"/>
                  </a:lnTo>
                  <a:lnTo>
                    <a:pt x="1963787" y="3178856"/>
                  </a:lnTo>
                  <a:lnTo>
                    <a:pt x="1963753" y="3178856"/>
                  </a:lnTo>
                  <a:lnTo>
                    <a:pt x="1763002" y="3168629"/>
                  </a:lnTo>
                  <a:cubicBezTo>
                    <a:pt x="772749" y="3067186"/>
                    <a:pt x="0" y="2223585"/>
                    <a:pt x="0" y="1197921"/>
                  </a:cubicBezTo>
                  <a:lnTo>
                    <a:pt x="0" y="103996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2E8B5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94248F2-5264-4601-AA0B-6C092F77F2DD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167494" y="252549"/>
            <a:ext cx="6220278" cy="3262811"/>
          </a:xfrm>
          <a:ln/>
        </p:spPr>
        <p:txBody>
          <a:bodyPr anchor="b">
            <a:noAutofit/>
          </a:bodyPr>
          <a:lstStyle>
            <a:lvl1pPr algn="l">
              <a:defRPr sz="6000" b="1">
                <a:latin typeface="+mj-lt"/>
              </a:defRPr>
            </a:lvl1pPr>
          </a:lstStyle>
          <a:p>
            <a:r>
              <a:rPr lang="en-US"/>
              <a:t>Click to add 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FB69D3-5632-4285-A209-9DCA67DA668C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1167493" y="3685939"/>
            <a:ext cx="6220277" cy="2919512"/>
          </a:xfrm>
          <a:ln/>
        </p:spPr>
        <p:txBody>
          <a:bodyPr anchor="t" anchorCtr="0">
            <a:normAutofit/>
          </a:bodyPr>
          <a:lstStyle>
            <a:lvl1pPr marL="0" indent="0" algn="l">
              <a:buNone/>
              <a:defRPr sz="2800"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lvl="0"/>
            <a:r>
              <a:rPr lang="en-US"/>
              <a:t>Click to add text</a:t>
            </a:r>
          </a:p>
        </p:txBody>
      </p:sp>
    </p:spTree>
    <p:extLst>
      <p:ext uri="{BB962C8B-B14F-4D97-AF65-F5344CB8AC3E}">
        <p14:creationId xmlns:p14="http://schemas.microsoft.com/office/powerpoint/2010/main" val="25447069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9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198F9AA-2C87-421D-97C1-B4248DFDC2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0" y="381000"/>
            <a:ext cx="11430000" cy="1325563"/>
          </a:xfrm>
          <a:prstGeom prst="rect">
            <a:avLst/>
          </a:prstGeom>
          <a:ln/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E98FC63-C8D2-4CE6-A3F1-EE8ED24590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81000" y="1825625"/>
            <a:ext cx="11430000" cy="4351338"/>
          </a:xfrm>
          <a:prstGeom prst="rect">
            <a:avLst/>
          </a:prstGeom>
          <a:ln/>
        </p:spPr>
        <p:txBody>
          <a:bodyPr vert="horz" lIns="91440" tIns="45720" rIns="91440" bIns="45720" rtlCol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77A09-15C2-4E47-948E-AACAFCA47D4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2743200" cy="365125"/>
          </a:xfrm>
          <a:prstGeom prst="rect">
            <a:avLst/>
          </a:prstGeom>
          <a:ln/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tx2"/>
                </a:solidFill>
                <a:latin typeface="+mn-lt"/>
              </a:defRPr>
            </a:lvl1pPr>
          </a:lstStyle>
          <a:p>
            <a:r>
              <a:rPr lang="en-US"/>
              <a:t>9/8/20XX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567522-C3B6-46EB-A361-BEC2510B00C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ln/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tx2"/>
                </a:solidFill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C57CF0-034F-450D-937C-718D5AF1A05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067800" y="6356350"/>
            <a:ext cx="2743200" cy="365125"/>
          </a:xfrm>
          <a:prstGeom prst="rect">
            <a:avLst/>
          </a:prstGeom>
          <a:ln/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tx2"/>
                </a:solidFill>
                <a:latin typeface="+mn-lt"/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83539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71" r:id="rId3"/>
    <p:sldLayoutId id="2147483659" r:id="rId4"/>
    <p:sldLayoutId id="2147483668" r:id="rId5"/>
    <p:sldLayoutId id="2147483669" r:id="rId6"/>
    <p:sldLayoutId id="2147483661" r:id="rId7"/>
    <p:sldLayoutId id="2147483666" r:id="rId8"/>
  </p:sldLayoutIdLst>
  <p:hf sldNum="0" hdr="0" ftr="0" dt="0"/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4.png"/><Relationship Id="rId4" Type="http://schemas.openxmlformats.org/officeDocument/2006/relationships/image" Target="../media/image2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.png"/><Relationship Id="rId5" Type="http://schemas.openxmlformats.org/officeDocument/2006/relationships/image" Target="../media/image12.png"/><Relationship Id="rId4" Type="http://schemas.openxmlformats.org/officeDocument/2006/relationships/image" Target="../media/image14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DF3D98-3C30-4CFC-8643-C81E829C8C2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914400"/>
            <a:ext cx="6995160" cy="1965960"/>
          </a:xfrm>
          <a:ln/>
        </p:spPr>
        <p:txBody>
          <a:bodyPr wrap="square"/>
          <a:lstStyle/>
          <a:p>
            <a:r>
              <a:rPr lang="en-US" sz="3800" b="1">
                <a:solidFill>
                  <a:srgbClr val="1F5A3A"/>
                </a:solidFill>
                <a:latin typeface="Calibri" panose="020B0604020202020204" pitchFamily="34" charset="0"/>
                <a:cs typeface="Arial" panose="020B0604020202020204" pitchFamily="34" charset="0"/>
              </a:rPr>
              <a:t>Supporting Shona: Bowlby’s attachment theory in early years</a:t>
            </a:r>
            <a:b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800" b="0">
                <a:solidFill>
                  <a:srgbClr val="2E8B57"/>
                </a:solidFill>
                <a:latin typeface="Calibri" panose="020B0604020202020204" pitchFamily="34" charset="0"/>
                <a:cs typeface="Arial" panose="020B0604020202020204" pitchFamily="34" charset="0"/>
              </a:rPr>
              <a:t>Case Study: Assessment Component 1 – Individual Presentation</a:t>
            </a:r>
            <a:endParaRPr lang="en-US" b="0" dirty="0">
              <a:solidFill>
                <a:schemeClr val="accent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C1FCC99-197E-D8CD-B24E-F4A841F57531}"/>
              </a:ext>
            </a:extLst>
          </p:cNvPr>
          <p:cNvSpPr txBox="1"/>
          <p:nvPr/>
        </p:nvSpPr>
        <p:spPr>
          <a:xfrm>
            <a:off x="2240280" y="4617720"/>
            <a:ext cx="4297680" cy="1231106"/>
          </a:xfrm>
          <a:prstGeom prst="rect">
            <a:avLst/>
          </a:prstGeom>
          <a:noFill/>
          <a:ln/>
        </p:spPr>
        <p:txBody>
          <a:bodyPr wrap="square" rtlCol="0">
            <a:spAutoFit/>
          </a:bodyPr>
          <a:lstStyle/>
          <a:p>
            <a:r>
              <a:rPr lang="en-GB" sz="1400" b="1">
                <a:solidFill>
                  <a:srgbClr val="2E8B57"/>
                </a:solidFill>
                <a:latin typeface="Calibri" panose="020B0604020202020204" pitchFamily="34" charset="0"/>
                <a:cs typeface="Arial" panose="020B0604020202020204" pitchFamily="34" charset="0"/>
              </a:rPr>
              <a:t>Module: </a:t>
            </a:r>
            <a:r>
              <a:rPr lang="en-GB" sz="1400" b="1">
                <a:latin typeface="Calibri" panose="020B0604020202020204" pitchFamily="34" charset="0"/>
                <a:cs typeface="Arial" panose="020B0604020202020204" pitchFamily="34" charset="0"/>
              </a:rPr>
              <a:t>Psychology in Health and Social Care</a:t>
            </a:r>
          </a:p>
          <a:p>
            <a:endParaRPr lang="en-GB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b="1">
                <a:solidFill>
                  <a:srgbClr val="2E8B57"/>
                </a:solidFill>
                <a:latin typeface="Calibri" panose="020B0604020202020204" pitchFamily="34" charset="0"/>
                <a:cs typeface="Arial" panose="020B0604020202020204" pitchFamily="34" charset="0"/>
              </a:rPr>
              <a:t>Presented By:</a:t>
            </a:r>
          </a:p>
          <a:p>
            <a:endParaRPr lang="en-GB" sz="1600" b="1" dirty="0">
              <a:solidFill>
                <a:schemeClr val="accent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AutoNum type="arabicPeriod"/>
            </a:pPr>
            <a:r>
              <a:rPr lang="en-GB" sz="1400">
                <a:latin typeface="Calibri" panose="020B0604020202020204" pitchFamily="34" charset="0"/>
                <a:cs typeface="Arial" panose="020B0604020202020204" pitchFamily="34" charset="0"/>
              </a:rPr>
              <a:t>Sadia Batool (2512945)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2148D8B-6030-4020-119F-00623F640BB8}"/>
              </a:ext>
            </a:extLst>
          </p:cNvPr>
          <p:cNvSpPr txBox="1"/>
          <p:nvPr/>
        </p:nvSpPr>
        <p:spPr>
          <a:xfrm>
            <a:off x="6903720" y="4617720"/>
            <a:ext cx="4160520" cy="984885"/>
          </a:xfrm>
          <a:prstGeom prst="rect">
            <a:avLst/>
          </a:prstGeom>
          <a:noFill/>
          <a:ln/>
        </p:spPr>
        <p:txBody>
          <a:bodyPr wrap="square" rtlCol="0">
            <a:spAutoFit/>
          </a:bodyPr>
          <a:lstStyle/>
          <a:p>
            <a:r>
              <a:rPr lang="en-GB" sz="1400" b="1" dirty="0">
                <a:solidFill>
                  <a:srgbClr val="2E8B57"/>
                </a:solidFill>
                <a:latin typeface="Calibri" panose="020B0604020202020204" pitchFamily="34" charset="0"/>
                <a:cs typeface="Arial" panose="020B0604020202020204" pitchFamily="34" charset="0"/>
              </a:rPr>
              <a:t>Module Code: </a:t>
            </a:r>
            <a:r>
              <a:rPr lang="en-GB" sz="1400" dirty="0">
                <a:latin typeface="Calibri" panose="020B0604020202020204" pitchFamily="34" charset="0"/>
                <a:cs typeface="Arial" panose="020B0604020202020204" pitchFamily="34" charset="0"/>
              </a:rPr>
              <a:t>LCHS4010</a:t>
            </a:r>
          </a:p>
          <a:p>
            <a:r>
              <a:rPr lang="en-GB" sz="1400" b="1" dirty="0">
                <a:solidFill>
                  <a:srgbClr val="2E8B57"/>
                </a:solidFill>
                <a:latin typeface="Calibri" panose="020B0604020202020204" pitchFamily="34" charset="0"/>
                <a:cs typeface="Arial" panose="020B0604020202020204" pitchFamily="34" charset="0"/>
              </a:rPr>
              <a:t>Lecturer: </a:t>
            </a:r>
            <a:r>
              <a:rPr lang="en-GB" sz="1400" b="1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anose="020B0604020202020204" pitchFamily="34" charset="0"/>
                <a:cs typeface="Arial" panose="020B0604020202020204" pitchFamily="34" charset="0"/>
              </a:rPr>
              <a:t>Prabjot Sahota</a:t>
            </a:r>
            <a:endParaRPr lang="en-GB" sz="1400" dirty="0">
              <a:solidFill>
                <a:schemeClr val="tx1">
                  <a:lumMod val="65000"/>
                  <a:lumOff val="35000"/>
                </a:schemeClr>
              </a:solidFill>
              <a:latin typeface="Calibri" panose="020B0604020202020204" pitchFamily="34" charset="0"/>
              <a:cs typeface="Arial" panose="020B0604020202020204" pitchFamily="34" charset="0"/>
            </a:endParaRP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b="1" dirty="0">
                <a:solidFill>
                  <a:srgbClr val="2E8B57"/>
                </a:solidFill>
                <a:latin typeface="Calibri" panose="020B0604020202020204" pitchFamily="34" charset="0"/>
                <a:cs typeface="Arial" panose="020B0604020202020204" pitchFamily="34" charset="0"/>
              </a:rPr>
              <a:t>Presentation Dates: </a:t>
            </a:r>
            <a:r>
              <a:rPr lang="en-GB" sz="1400" dirty="0">
                <a:latin typeface="Calibri" panose="020B0604020202020204" pitchFamily="34" charset="0"/>
                <a:cs typeface="Arial" panose="020B0604020202020204" pitchFamily="34" charset="0"/>
              </a:rPr>
              <a:t>Week Commencing 12</a:t>
            </a:r>
            <a:r>
              <a:rPr lang="en-GB" sz="1400" baseline="30000" dirty="0">
                <a:latin typeface="Calibri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400" dirty="0">
                <a:latin typeface="Calibri" panose="020B0604020202020204" pitchFamily="34" charset="0"/>
                <a:cs typeface="Arial" panose="020B0604020202020204" pitchFamily="34" charset="0"/>
              </a:rPr>
              <a:t> October</a:t>
            </a:r>
          </a:p>
        </p:txBody>
      </p:sp>
    </p:spTree>
    <p:extLst>
      <p:ext uri="{BB962C8B-B14F-4D97-AF65-F5344CB8AC3E}">
        <p14:creationId xmlns:p14="http://schemas.microsoft.com/office/powerpoint/2010/main" val="22593088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8CA4F0C-CDB9-5F9E-8690-77EC58EFF75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61CE17-EF87-5B74-B482-DC43D05E1A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32688" y="274320"/>
            <a:ext cx="9262872" cy="713232"/>
          </a:xfrm>
          <a:ln/>
        </p:spPr>
        <p:txBody>
          <a:bodyPr vert="horz" wrap="square" lIns="0" tIns="0" rIns="0" bIns="0" rtlCol="0" anchor="ctr">
            <a:normAutofit/>
          </a:bodyPr>
          <a:lstStyle/>
          <a:p>
            <a:r>
              <a:rPr lang="en-US" sz="2800" b="1" kern="1200">
                <a:solidFill>
                  <a:srgbClr val="1F5A3A"/>
                </a:solidFill>
                <a:latin typeface="Calibri"/>
                <a:ea typeface="+mj-ea"/>
                <a:cs typeface="+mj-cs"/>
              </a:rPr>
              <a:t>Shona’s Situation</a:t>
            </a:r>
          </a:p>
        </p:txBody>
      </p:sp>
      <p:sp>
        <p:nvSpPr>
          <p:cNvPr id="6" name="Shape 1">
            <a:extLst>
              <a:ext uri="{FF2B5EF4-FFF2-40B4-BE49-F238E27FC236}">
                <a16:creationId xmlns:a16="http://schemas.microsoft.com/office/drawing/2014/main" id="{65DEFD04-40FD-D41F-E38A-47A66EBE9CCC}"/>
              </a:ext>
            </a:extLst>
          </p:cNvPr>
          <p:cNvSpPr/>
          <p:nvPr/>
        </p:nvSpPr>
        <p:spPr>
          <a:xfrm>
            <a:off x="279332" y="2509201"/>
            <a:ext cx="2560320" cy="2423160"/>
          </a:xfrm>
          <a:prstGeom prst="roundRect">
            <a:avLst>
              <a:gd name="adj" fmla="val 3077"/>
            </a:avLst>
          </a:prstGeom>
          <a:solidFill>
            <a:srgbClr val="EDF7F0"/>
          </a:solidFill>
          <a:ln w="12700">
            <a:solidFill>
              <a:srgbClr val="EDF7F0"/>
            </a:solidFill>
            <a:prstDash val="solid"/>
          </a:ln>
        </p:spPr>
        <p:txBody>
          <a:bodyPr lIns="164592" tIns="109728" rIns="164592"/>
          <a:lstStyle/>
          <a:p>
            <a:r>
              <a:rPr lang="en-US" sz="1600" b="1" dirty="0">
                <a:solidFill>
                  <a:srgbClr val="2A9D8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Emotional Attachment</a:t>
            </a:r>
          </a:p>
          <a:p>
            <a:endParaRPr lang="en-US" dirty="0"/>
          </a:p>
          <a:p>
            <a:r>
              <a:rPr lang="en-US" sz="1500" b="0" dirty="0">
                <a:solidFill>
                  <a:srgbClr val="222B36"/>
                </a:solidFill>
                <a:latin typeface="Calibri"/>
              </a:rPr>
              <a:t>Gets upset when her carers leave and has a hard time settling afterwards.</a:t>
            </a:r>
          </a:p>
        </p:txBody>
      </p:sp>
      <p:sp>
        <p:nvSpPr>
          <p:cNvPr id="8" name="Shape 4">
            <a:extLst>
              <a:ext uri="{FF2B5EF4-FFF2-40B4-BE49-F238E27FC236}">
                <a16:creationId xmlns:a16="http://schemas.microsoft.com/office/drawing/2014/main" id="{60E487CC-E7CE-4EB9-C26E-73E75B5FD283}"/>
              </a:ext>
            </a:extLst>
          </p:cNvPr>
          <p:cNvSpPr/>
          <p:nvPr/>
        </p:nvSpPr>
        <p:spPr>
          <a:xfrm>
            <a:off x="2993136" y="2509201"/>
            <a:ext cx="2560320" cy="2423160"/>
          </a:xfrm>
          <a:prstGeom prst="roundRect">
            <a:avLst>
              <a:gd name="adj" fmla="val 3077"/>
            </a:avLst>
          </a:prstGeom>
          <a:solidFill>
            <a:srgbClr val="EDF7F0"/>
          </a:solidFill>
          <a:ln w="12700">
            <a:solidFill>
              <a:srgbClr val="EDF7F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Text 5">
            <a:extLst>
              <a:ext uri="{FF2B5EF4-FFF2-40B4-BE49-F238E27FC236}">
                <a16:creationId xmlns:a16="http://schemas.microsoft.com/office/drawing/2014/main" id="{E73454B8-59CD-9E93-A911-FDD948987166}"/>
              </a:ext>
            </a:extLst>
          </p:cNvPr>
          <p:cNvSpPr txBox="1"/>
          <p:nvPr/>
        </p:nvSpPr>
        <p:spPr>
          <a:xfrm>
            <a:off x="3380774" y="2681431"/>
            <a:ext cx="2231136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2A9D8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Communication  </a:t>
            </a:r>
            <a:endParaRPr lang="en-US" sz="1600" dirty="0"/>
          </a:p>
        </p:txBody>
      </p:sp>
      <p:sp>
        <p:nvSpPr>
          <p:cNvPr id="14" name="Text 6">
            <a:extLst>
              <a:ext uri="{FF2B5EF4-FFF2-40B4-BE49-F238E27FC236}">
                <a16:creationId xmlns:a16="http://schemas.microsoft.com/office/drawing/2014/main" id="{919D1301-1213-9E65-9CAD-828DCFC3E577}"/>
              </a:ext>
            </a:extLst>
          </p:cNvPr>
          <p:cNvSpPr txBox="1"/>
          <p:nvPr/>
        </p:nvSpPr>
        <p:spPr>
          <a:xfrm>
            <a:off x="3265831" y="3147298"/>
            <a:ext cx="2231136" cy="157276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>
              <a:buNone/>
            </a:pPr>
            <a:r>
              <a:rPr lang="en-US" sz="1500" b="0" dirty="0">
                <a:solidFill>
                  <a:srgbClr val="222B36"/>
                </a:solidFill>
                <a:latin typeface="Calibri"/>
              </a:rPr>
              <a:t>Says very little; may point, look or stay close to adults instead of talking.</a:t>
            </a:r>
          </a:p>
        </p:txBody>
      </p:sp>
      <p:sp>
        <p:nvSpPr>
          <p:cNvPr id="16" name="Shape 7">
            <a:extLst>
              <a:ext uri="{FF2B5EF4-FFF2-40B4-BE49-F238E27FC236}">
                <a16:creationId xmlns:a16="http://schemas.microsoft.com/office/drawing/2014/main" id="{67686242-C2BD-298C-87F5-74C43F3C7F96}"/>
              </a:ext>
            </a:extLst>
          </p:cNvPr>
          <p:cNvSpPr/>
          <p:nvPr/>
        </p:nvSpPr>
        <p:spPr>
          <a:xfrm>
            <a:off x="5706940" y="2509201"/>
            <a:ext cx="2560320" cy="2423160"/>
          </a:xfrm>
          <a:prstGeom prst="roundRect">
            <a:avLst>
              <a:gd name="adj" fmla="val 3077"/>
            </a:avLst>
          </a:prstGeom>
          <a:solidFill>
            <a:srgbClr val="EDF7F0"/>
          </a:solidFill>
          <a:ln w="12700">
            <a:solidFill>
              <a:srgbClr val="EDF7F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8" name="Text 8">
            <a:extLst>
              <a:ext uri="{FF2B5EF4-FFF2-40B4-BE49-F238E27FC236}">
                <a16:creationId xmlns:a16="http://schemas.microsoft.com/office/drawing/2014/main" id="{C13B1DE1-4517-6458-A535-B0EC29E829A7}"/>
              </a:ext>
            </a:extLst>
          </p:cNvPr>
          <p:cNvSpPr txBox="1"/>
          <p:nvPr/>
        </p:nvSpPr>
        <p:spPr>
          <a:xfrm>
            <a:off x="5871532" y="2608353"/>
            <a:ext cx="2231136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2A9D8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Social</a:t>
            </a:r>
            <a:endParaRPr lang="en-US" sz="1600" dirty="0"/>
          </a:p>
        </p:txBody>
      </p:sp>
      <p:sp>
        <p:nvSpPr>
          <p:cNvPr id="20" name="Text 9">
            <a:extLst>
              <a:ext uri="{FF2B5EF4-FFF2-40B4-BE49-F238E27FC236}">
                <a16:creationId xmlns:a16="http://schemas.microsoft.com/office/drawing/2014/main" id="{EAAC1E06-F5BF-E246-C5EF-0AB60318BEAA}"/>
              </a:ext>
            </a:extLst>
          </p:cNvPr>
          <p:cNvSpPr txBox="1"/>
          <p:nvPr/>
        </p:nvSpPr>
        <p:spPr>
          <a:xfrm>
            <a:off x="5871532" y="3179026"/>
            <a:ext cx="2231136" cy="157276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r>
              <a:rPr lang="en-US" sz="1500" b="0" dirty="0">
                <a:solidFill>
                  <a:srgbClr val="222B36"/>
                </a:solidFill>
                <a:latin typeface="Calibri"/>
              </a:rPr>
              <a:t>Finds it hard to join group play; often watches or stays near an adult she knows.</a:t>
            </a:r>
          </a:p>
        </p:txBody>
      </p:sp>
      <p:pic>
        <p:nvPicPr>
          <p:cNvPr id="21" name="Icon heart" descr="ic_heart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27340" y="4186597"/>
            <a:ext cx="594360" cy="594360"/>
          </a:xfrm>
          <a:prstGeom prst="rect">
            <a:avLst/>
          </a:prstGeom>
        </p:spPr>
      </p:pic>
      <p:pic>
        <p:nvPicPr>
          <p:cNvPr id="22" name="Icon chat" descr="ic_chat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34670" y="4194837"/>
            <a:ext cx="594360" cy="594360"/>
          </a:xfrm>
          <a:prstGeom prst="rect">
            <a:avLst/>
          </a:prstGeom>
        </p:spPr>
      </p:pic>
      <p:pic>
        <p:nvPicPr>
          <p:cNvPr id="23" name="Icon users" descr="ic_users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90020" y="4155121"/>
            <a:ext cx="594360" cy="594360"/>
          </a:xfrm>
          <a:prstGeom prst="rect">
            <a:avLst/>
          </a:prstGeom>
        </p:spPr>
      </p:pic>
      <p:pic>
        <p:nvPicPr>
          <p:cNvPr id="24" name="Illustration child and carer" descr="big_hands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661118" y="2394901"/>
            <a:ext cx="2651760" cy="26517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97379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E9495CF-B4AD-20D9-48A3-A3851DFCA3C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C8248D-D914-C272-0CEE-E0C19B4231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320"/>
            <a:ext cx="10241280" cy="713232"/>
          </a:xfrm>
          <a:ln/>
        </p:spPr>
        <p:txBody>
          <a:bodyPr vert="horz" wrap="square" lIns="0" tIns="0" rIns="0" bIns="0" rtlCol="0" anchor="ctr">
            <a:normAutofit/>
          </a:bodyPr>
          <a:lstStyle/>
          <a:p>
            <a:r>
              <a:rPr lang="en-US" sz="2800" b="1" kern="1200">
                <a:solidFill>
                  <a:srgbClr val="1F5A3A"/>
                </a:solidFill>
                <a:latin typeface="Calibri"/>
              </a:rPr>
              <a:t>John Bowlby’s Attachment Theory: Key Concepts</a:t>
            </a:r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B75E0800-B1F4-2E8C-DCAA-97CC88454FBA}"/>
              </a:ext>
            </a:extLst>
          </p:cNvPr>
          <p:cNvGrpSpPr/>
          <p:nvPr/>
        </p:nvGrpSpPr>
        <p:grpSpPr>
          <a:xfrm>
            <a:off x="4818888" y="1481328"/>
            <a:ext cx="7278625" cy="3602737"/>
            <a:chOff x="457200" y="1097280"/>
            <a:chExt cx="8229600" cy="3383280"/>
          </a:xfrm>
        </p:grpSpPr>
        <p:sp>
          <p:nvSpPr>
            <p:cNvPr id="6" name="Shape 1">
              <a:extLst>
                <a:ext uri="{FF2B5EF4-FFF2-40B4-BE49-F238E27FC236}">
                  <a16:creationId xmlns:a16="http://schemas.microsoft.com/office/drawing/2014/main" id="{61B5496E-B8DA-F448-44C4-387DCBAD22FB}"/>
                </a:ext>
              </a:extLst>
            </p:cNvPr>
            <p:cNvSpPr/>
            <p:nvPr/>
          </p:nvSpPr>
          <p:spPr>
            <a:xfrm>
              <a:off x="457200" y="1097280"/>
              <a:ext cx="3977640" cy="1600200"/>
            </a:xfrm>
            <a:prstGeom prst="roundRect">
              <a:avLst>
                <a:gd name="adj" fmla="val 4571"/>
              </a:avLst>
            </a:prstGeom>
            <a:solidFill>
              <a:srgbClr val="EDF7F0"/>
            </a:solidFill>
            <a:ln w="12700">
              <a:solidFill>
                <a:srgbClr val="EDF7F0"/>
              </a:solidFill>
              <a:prstDash val="soli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 2">
              <a:extLst>
                <a:ext uri="{FF2B5EF4-FFF2-40B4-BE49-F238E27FC236}">
                  <a16:creationId xmlns:a16="http://schemas.microsoft.com/office/drawing/2014/main" id="{BC05B6FD-C6F6-95A1-2B16-6420FEB8B4E4}"/>
                </a:ext>
              </a:extLst>
            </p:cNvPr>
            <p:cNvSpPr txBox="1"/>
            <p:nvPr/>
          </p:nvSpPr>
          <p:spPr>
            <a:xfrm>
              <a:off x="640080" y="1234440"/>
              <a:ext cx="3611880" cy="365760"/>
            </a:xfrm>
            <a:prstGeom prst="rect">
              <a:avLst/>
            </a:prstGeom>
            <a:noFill/>
            <a:ln/>
          </p:spPr>
          <p:txBody>
            <a:bodyPr wrap="square" lIns="0" tIns="0" rIns="0" bIns="0" rtlCol="0" anchor="ctr"/>
            <a:lstStyle/>
            <a:p>
              <a:pPr defTabSz="773217">
                <a:spcAft>
                  <a:spcPts val="906"/>
                </a:spcAft>
              </a:pPr>
              <a:r>
                <a:rPr lang="en-US" sz="1600" b="1" kern="1200">
                  <a:solidFill>
                    <a:srgbClr val="2A9D8F"/>
                  </a:solidFill>
                  <a:latin typeface="Calibri" pitchFamily="34" charset="0"/>
                  <a:ea typeface="+mn-ea"/>
                  <a:cs typeface="Calibri" pitchFamily="34" charset="-120"/>
                </a:rPr>
                <a:t>Attachment as survival</a:t>
              </a:r>
              <a:endParaRPr lang="en-US" sz="1600"/>
            </a:p>
          </p:txBody>
        </p:sp>
        <p:sp>
          <p:nvSpPr>
            <p:cNvPr id="8" name="Text 3">
              <a:extLst>
                <a:ext uri="{FF2B5EF4-FFF2-40B4-BE49-F238E27FC236}">
                  <a16:creationId xmlns:a16="http://schemas.microsoft.com/office/drawing/2014/main" id="{030AFA87-8218-A90D-64DE-A7964AC7D507}"/>
                </a:ext>
              </a:extLst>
            </p:cNvPr>
            <p:cNvSpPr txBox="1"/>
            <p:nvPr/>
          </p:nvSpPr>
          <p:spPr>
            <a:xfrm>
              <a:off x="640080" y="1645920"/>
              <a:ext cx="3611880" cy="914400"/>
            </a:xfrm>
            <a:prstGeom prst="rect">
              <a:avLst/>
            </a:prstGeom>
            <a:noFill/>
            <a:ln/>
          </p:spPr>
          <p:txBody>
            <a:bodyPr wrap="square" lIns="0" tIns="0" rIns="0" bIns="0" rtlCol="0" anchor="t"/>
            <a:lstStyle/>
            <a:p>
              <a:pPr defTabSz="773217">
                <a:spcAft>
                  <a:spcPts val="906"/>
                </a:spcAft>
              </a:pPr>
              <a:r>
                <a:rPr lang="en-US" sz="1400" b="0" kern="1200">
                  <a:solidFill>
                    <a:srgbClr val="222B36"/>
                  </a:solidFill>
                  <a:latin typeface="Calibri" pitchFamily="34" charset="0"/>
                  <a:ea typeface="+mn-ea"/>
                  <a:cs typeface="Calibri" pitchFamily="34" charset="-120"/>
                </a:rPr>
                <a:t>Children are born with a natural need to stay close to a carer to keep safe. Warmth and comfort build the bond, not just feeding (Bowlby, 1969).</a:t>
              </a:r>
              <a:endParaRPr lang="en-US" sz="1300"/>
            </a:p>
          </p:txBody>
        </p:sp>
        <p:sp>
          <p:nvSpPr>
            <p:cNvPr id="9" name="Shape 4">
              <a:extLst>
                <a:ext uri="{FF2B5EF4-FFF2-40B4-BE49-F238E27FC236}">
                  <a16:creationId xmlns:a16="http://schemas.microsoft.com/office/drawing/2014/main" id="{A5333874-B5A1-0C84-937F-CC7D540A949B}"/>
                </a:ext>
              </a:extLst>
            </p:cNvPr>
            <p:cNvSpPr/>
            <p:nvPr/>
          </p:nvSpPr>
          <p:spPr>
            <a:xfrm>
              <a:off x="4709160" y="1097280"/>
              <a:ext cx="3977640" cy="1600200"/>
            </a:xfrm>
            <a:prstGeom prst="roundRect">
              <a:avLst>
                <a:gd name="adj" fmla="val 4571"/>
              </a:avLst>
            </a:prstGeom>
            <a:solidFill>
              <a:srgbClr val="EDF7F0"/>
            </a:solidFill>
            <a:ln w="12700">
              <a:solidFill>
                <a:srgbClr val="EDF7F0"/>
              </a:solidFill>
              <a:prstDash val="soli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 5">
              <a:extLst>
                <a:ext uri="{FF2B5EF4-FFF2-40B4-BE49-F238E27FC236}">
                  <a16:creationId xmlns:a16="http://schemas.microsoft.com/office/drawing/2014/main" id="{C442AEC3-20BE-9AEF-9E93-F69F4DB9B333}"/>
                </a:ext>
              </a:extLst>
            </p:cNvPr>
            <p:cNvSpPr txBox="1"/>
            <p:nvPr/>
          </p:nvSpPr>
          <p:spPr>
            <a:xfrm>
              <a:off x="4892040" y="1234440"/>
              <a:ext cx="3611880" cy="365760"/>
            </a:xfrm>
            <a:prstGeom prst="rect">
              <a:avLst/>
            </a:prstGeom>
            <a:noFill/>
            <a:ln/>
          </p:spPr>
          <p:txBody>
            <a:bodyPr wrap="square" lIns="0" tIns="0" rIns="0" bIns="0" rtlCol="0" anchor="ctr"/>
            <a:lstStyle/>
            <a:p>
              <a:pPr defTabSz="773217">
                <a:spcAft>
                  <a:spcPts val="906"/>
                </a:spcAft>
              </a:pPr>
              <a:r>
                <a:rPr lang="en-US" sz="1600" b="1" kern="1200">
                  <a:solidFill>
                    <a:srgbClr val="2A9D8F"/>
                  </a:solidFill>
                  <a:latin typeface="Calibri" pitchFamily="34" charset="0"/>
                  <a:ea typeface="+mn-ea"/>
                  <a:cs typeface="Calibri" pitchFamily="34" charset="-120"/>
                </a:rPr>
                <a:t>Secure base</a:t>
              </a:r>
              <a:endParaRPr lang="en-US" sz="1600"/>
            </a:p>
          </p:txBody>
        </p:sp>
        <p:sp>
          <p:nvSpPr>
            <p:cNvPr id="11" name="Text 6">
              <a:extLst>
                <a:ext uri="{FF2B5EF4-FFF2-40B4-BE49-F238E27FC236}">
                  <a16:creationId xmlns:a16="http://schemas.microsoft.com/office/drawing/2014/main" id="{3D49735F-4492-7B57-783A-3F17C9431E41}"/>
                </a:ext>
              </a:extLst>
            </p:cNvPr>
            <p:cNvSpPr txBox="1"/>
            <p:nvPr/>
          </p:nvSpPr>
          <p:spPr>
            <a:xfrm>
              <a:off x="4892040" y="1645920"/>
              <a:ext cx="3611880" cy="914400"/>
            </a:xfrm>
            <a:prstGeom prst="rect">
              <a:avLst/>
            </a:prstGeom>
            <a:noFill/>
            <a:ln/>
          </p:spPr>
          <p:txBody>
            <a:bodyPr wrap="square" lIns="0" tIns="0" rIns="0" bIns="0" rtlCol="0" anchor="t"/>
            <a:lstStyle/>
            <a:p>
              <a:pPr defTabSz="773217">
                <a:spcAft>
                  <a:spcPts val="906"/>
                </a:spcAft>
              </a:pPr>
              <a:r>
                <a:rPr lang="en-US" sz="1400" b="0" kern="1200">
                  <a:solidFill>
                    <a:srgbClr val="222B36"/>
                  </a:solidFill>
                  <a:latin typeface="Calibri" pitchFamily="34" charset="0"/>
                  <a:ea typeface="+mn-ea"/>
                  <a:cs typeface="Calibri" pitchFamily="34" charset="-120"/>
                </a:rPr>
                <a:t>A trusted adult is a 'safe haven' when a child is upset and a 'secure base' to explore and play from (Bowlby, 1988).</a:t>
              </a:r>
              <a:endParaRPr lang="en-US" sz="1300"/>
            </a:p>
          </p:txBody>
        </p:sp>
        <p:sp>
          <p:nvSpPr>
            <p:cNvPr id="12" name="Shape 7">
              <a:extLst>
                <a:ext uri="{FF2B5EF4-FFF2-40B4-BE49-F238E27FC236}">
                  <a16:creationId xmlns:a16="http://schemas.microsoft.com/office/drawing/2014/main" id="{077D8444-F9D9-D240-DC33-EC80B6055308}"/>
                </a:ext>
              </a:extLst>
            </p:cNvPr>
            <p:cNvSpPr/>
            <p:nvPr/>
          </p:nvSpPr>
          <p:spPr>
            <a:xfrm>
              <a:off x="457200" y="2880360"/>
              <a:ext cx="3977640" cy="1600200"/>
            </a:xfrm>
            <a:prstGeom prst="roundRect">
              <a:avLst>
                <a:gd name="adj" fmla="val 4571"/>
              </a:avLst>
            </a:prstGeom>
            <a:solidFill>
              <a:srgbClr val="EDF7F0"/>
            </a:solidFill>
            <a:ln w="12700">
              <a:solidFill>
                <a:srgbClr val="EDF7F0"/>
              </a:solidFill>
              <a:prstDash val="soli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Text 8">
              <a:extLst>
                <a:ext uri="{FF2B5EF4-FFF2-40B4-BE49-F238E27FC236}">
                  <a16:creationId xmlns:a16="http://schemas.microsoft.com/office/drawing/2014/main" id="{BB93C8D7-1830-18DC-46F6-1421A2E9A8AC}"/>
                </a:ext>
              </a:extLst>
            </p:cNvPr>
            <p:cNvSpPr txBox="1"/>
            <p:nvPr/>
          </p:nvSpPr>
          <p:spPr>
            <a:xfrm>
              <a:off x="640080" y="3017520"/>
              <a:ext cx="3611880" cy="365760"/>
            </a:xfrm>
            <a:prstGeom prst="rect">
              <a:avLst/>
            </a:prstGeom>
            <a:noFill/>
            <a:ln/>
          </p:spPr>
          <p:txBody>
            <a:bodyPr wrap="square" lIns="0" tIns="0" rIns="0" bIns="0" rtlCol="0" anchor="ctr"/>
            <a:lstStyle/>
            <a:p>
              <a:pPr defTabSz="773217">
                <a:spcAft>
                  <a:spcPts val="906"/>
                </a:spcAft>
              </a:pPr>
              <a:r>
                <a:rPr lang="en-US" sz="1600" b="1" kern="1200">
                  <a:solidFill>
                    <a:srgbClr val="2A9D8F"/>
                  </a:solidFill>
                  <a:latin typeface="Calibri" pitchFamily="34" charset="0"/>
                  <a:ea typeface="+mn-ea"/>
                  <a:cs typeface="Calibri" pitchFamily="34" charset="-120"/>
                </a:rPr>
                <a:t>Separation anxiety</a:t>
              </a:r>
              <a:endParaRPr lang="en-US" sz="1600"/>
            </a:p>
          </p:txBody>
        </p:sp>
        <p:sp>
          <p:nvSpPr>
            <p:cNvPr id="14" name="Text 9">
              <a:extLst>
                <a:ext uri="{FF2B5EF4-FFF2-40B4-BE49-F238E27FC236}">
                  <a16:creationId xmlns:a16="http://schemas.microsoft.com/office/drawing/2014/main" id="{E9B049F0-A4DD-D328-8C7A-BF2C53B523AD}"/>
                </a:ext>
              </a:extLst>
            </p:cNvPr>
            <p:cNvSpPr txBox="1"/>
            <p:nvPr/>
          </p:nvSpPr>
          <p:spPr>
            <a:xfrm>
              <a:off x="640080" y="3429000"/>
              <a:ext cx="3611880" cy="914400"/>
            </a:xfrm>
            <a:prstGeom prst="rect">
              <a:avLst/>
            </a:prstGeom>
            <a:noFill/>
            <a:ln/>
          </p:spPr>
          <p:txBody>
            <a:bodyPr wrap="square" lIns="0" tIns="0" rIns="0" bIns="0" rtlCol="0" anchor="t"/>
            <a:lstStyle/>
            <a:p>
              <a:pPr defTabSz="773217">
                <a:spcAft>
                  <a:spcPts val="906"/>
                </a:spcAft>
              </a:pPr>
              <a:r>
                <a:rPr lang="en-US" sz="1400" b="0" kern="1200">
                  <a:solidFill>
                    <a:srgbClr val="222B36"/>
                  </a:solidFill>
                  <a:latin typeface="Calibri" pitchFamily="34" charset="0"/>
                  <a:ea typeface="+mn-ea"/>
                  <a:cs typeface="Calibri" pitchFamily="34" charset="-120"/>
                </a:rPr>
                <a:t>At age 3, getting upset when a familiar carer leaves is often normal, especially in a new place (Bowlby, 1969).</a:t>
              </a:r>
              <a:endParaRPr lang="en-US" sz="1300"/>
            </a:p>
          </p:txBody>
        </p:sp>
        <p:sp>
          <p:nvSpPr>
            <p:cNvPr id="15" name="Shape 10">
              <a:extLst>
                <a:ext uri="{FF2B5EF4-FFF2-40B4-BE49-F238E27FC236}">
                  <a16:creationId xmlns:a16="http://schemas.microsoft.com/office/drawing/2014/main" id="{CBEB21C3-D98C-846B-8213-B08E09BD2AD0}"/>
                </a:ext>
              </a:extLst>
            </p:cNvPr>
            <p:cNvSpPr/>
            <p:nvPr/>
          </p:nvSpPr>
          <p:spPr>
            <a:xfrm>
              <a:off x="4709160" y="2880360"/>
              <a:ext cx="3977640" cy="1600200"/>
            </a:xfrm>
            <a:prstGeom prst="roundRect">
              <a:avLst>
                <a:gd name="adj" fmla="val 4571"/>
              </a:avLst>
            </a:prstGeom>
            <a:solidFill>
              <a:srgbClr val="EDF7F0"/>
            </a:solidFill>
            <a:ln w="12700">
              <a:solidFill>
                <a:srgbClr val="EDF7F0"/>
              </a:solidFill>
              <a:prstDash val="soli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Text 11">
              <a:extLst>
                <a:ext uri="{FF2B5EF4-FFF2-40B4-BE49-F238E27FC236}">
                  <a16:creationId xmlns:a16="http://schemas.microsoft.com/office/drawing/2014/main" id="{38CC0837-67D7-3652-0F75-5D96CE549528}"/>
                </a:ext>
              </a:extLst>
            </p:cNvPr>
            <p:cNvSpPr txBox="1"/>
            <p:nvPr/>
          </p:nvSpPr>
          <p:spPr>
            <a:xfrm>
              <a:off x="4892040" y="3017520"/>
              <a:ext cx="3611880" cy="365760"/>
            </a:xfrm>
            <a:prstGeom prst="rect">
              <a:avLst/>
            </a:prstGeom>
            <a:noFill/>
            <a:ln/>
          </p:spPr>
          <p:txBody>
            <a:bodyPr wrap="square" lIns="0" tIns="0" rIns="0" bIns="0" rtlCol="0" anchor="ctr"/>
            <a:lstStyle/>
            <a:p>
              <a:pPr defTabSz="773217">
                <a:spcAft>
                  <a:spcPts val="906"/>
                </a:spcAft>
              </a:pPr>
              <a:r>
                <a:rPr lang="en-US" sz="1600" b="1" kern="1200">
                  <a:solidFill>
                    <a:srgbClr val="2A9D8F"/>
                  </a:solidFill>
                  <a:latin typeface="Calibri" pitchFamily="34" charset="0"/>
                  <a:ea typeface="+mn-ea"/>
                  <a:cs typeface="Calibri" pitchFamily="34" charset="-120"/>
                </a:rPr>
                <a:t>Internal working model</a:t>
              </a:r>
              <a:endParaRPr lang="en-US" sz="1600"/>
            </a:p>
          </p:txBody>
        </p:sp>
        <p:sp>
          <p:nvSpPr>
            <p:cNvPr id="17" name="Text 12">
              <a:extLst>
                <a:ext uri="{FF2B5EF4-FFF2-40B4-BE49-F238E27FC236}">
                  <a16:creationId xmlns:a16="http://schemas.microsoft.com/office/drawing/2014/main" id="{2CE16FA6-9524-6C4F-E77F-C1D79DFD1111}"/>
                </a:ext>
              </a:extLst>
            </p:cNvPr>
            <p:cNvSpPr txBox="1"/>
            <p:nvPr/>
          </p:nvSpPr>
          <p:spPr>
            <a:xfrm>
              <a:off x="4892040" y="3429000"/>
              <a:ext cx="3611880" cy="914400"/>
            </a:xfrm>
            <a:prstGeom prst="rect">
              <a:avLst/>
            </a:prstGeom>
            <a:noFill/>
            <a:ln/>
          </p:spPr>
          <p:txBody>
            <a:bodyPr wrap="square" lIns="0" tIns="0" rIns="0" bIns="0" rtlCol="0" anchor="t"/>
            <a:lstStyle/>
            <a:p>
              <a:pPr defTabSz="773217">
                <a:spcAft>
                  <a:spcPts val="906"/>
                </a:spcAft>
              </a:pPr>
              <a:r>
                <a:rPr lang="en-US" sz="1400" b="0" kern="1200">
                  <a:solidFill>
                    <a:srgbClr val="222B36"/>
                  </a:solidFill>
                  <a:latin typeface="Calibri" pitchFamily="34" charset="0"/>
                  <a:ea typeface="+mn-ea"/>
                  <a:cs typeface="Calibri" pitchFamily="34" charset="-120"/>
                </a:rPr>
                <a:t>Kind, reliable care teaches a child that they matter and that adults can be trusted (Bowlby, 1988).</a:t>
              </a:r>
              <a:endParaRPr lang="en-US" sz="1300"/>
            </a:p>
          </p:txBody>
        </p:sp>
      </p:grpSp>
      <p:pic>
        <p:nvPicPr>
          <p:cNvPr id="19" name="Picture 18">
            <a:extLst>
              <a:ext uri="{FF2B5EF4-FFF2-40B4-BE49-F238E27FC236}">
                <a16:creationId xmlns:a16="http://schemas.microsoft.com/office/drawing/2014/main" id="{95394F0C-56B2-AF31-B703-DB51A08423F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4659" y="1427221"/>
            <a:ext cx="3721608" cy="372160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84609622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0E5B8C4-44D3-49FF-9E0C-1C59E73B171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416D68D0-0913-69AD-4B91-B94F99E3A9D0}"/>
              </a:ext>
            </a:extLst>
          </p:cNvPr>
          <p:cNvSpPr txBox="1"/>
          <p:nvPr/>
        </p:nvSpPr>
        <p:spPr>
          <a:xfrm>
            <a:off x="317767" y="1696598"/>
            <a:ext cx="7885068" cy="4815726"/>
          </a:xfrm>
          <a:prstGeom prst="rect">
            <a:avLst/>
          </a:prstGeom>
          <a:ln/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1" name="Text 0">
            <a:extLst>
              <a:ext uri="{FF2B5EF4-FFF2-40B4-BE49-F238E27FC236}">
                <a16:creationId xmlns:a16="http://schemas.microsoft.com/office/drawing/2014/main" id="{DD535532-55C4-CF8C-AAC2-E3B927DF9052}"/>
              </a:ext>
            </a:extLst>
          </p:cNvPr>
          <p:cNvSpPr txBox="1"/>
          <p:nvPr/>
        </p:nvSpPr>
        <p:spPr>
          <a:xfrm>
            <a:off x="457200" y="274320"/>
            <a:ext cx="10241280" cy="7132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>
                <a:solidFill>
                  <a:srgbClr val="1F5A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Why it matters in early years</a:t>
            </a:r>
            <a:endParaRPr lang="en-US" sz="2800" dirty="0"/>
          </a:p>
        </p:txBody>
      </p:sp>
      <p:sp>
        <p:nvSpPr>
          <p:cNvPr id="23" name="Text 1">
            <a:extLst>
              <a:ext uri="{FF2B5EF4-FFF2-40B4-BE49-F238E27FC236}">
                <a16:creationId xmlns:a16="http://schemas.microsoft.com/office/drawing/2014/main" id="{BFAC2564-E722-2097-CC46-AC4C4FB87272}"/>
              </a:ext>
            </a:extLst>
          </p:cNvPr>
          <p:cNvSpPr txBox="1"/>
          <p:nvPr/>
        </p:nvSpPr>
        <p:spPr>
          <a:xfrm>
            <a:off x="640080" y="1261872"/>
            <a:ext cx="10561320" cy="45262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lnSpc>
                <a:spcPct val="108000"/>
              </a:lnSpc>
              <a:spcAft>
                <a:spcPts val="500"/>
              </a:spcAft>
              <a:buSzPct val="100000"/>
              <a:buChar char="•"/>
            </a:pPr>
            <a:r>
              <a:rPr lang="en-US" sz="1900">
                <a:solidFill>
                  <a:srgbClr val="222B36"/>
                </a:solidFill>
                <a:latin typeface="Calibri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Children aged 0-5 are still building close bonds; nursery is often their first long time away from home carers.</a:t>
            </a:r>
            <a:endParaRPr lang="en-US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108000"/>
              </a:lnSpc>
              <a:spcAft>
                <a:spcPts val="500"/>
              </a:spcAft>
              <a:buSzPct val="100000"/>
              <a:buChar char="•"/>
            </a:pPr>
            <a:r>
              <a:rPr lang="en-US" sz="1900">
                <a:solidFill>
                  <a:srgbClr val="222B36"/>
                </a:solidFill>
                <a:latin typeface="Calibri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Securely attached children tend to get on better with others, manage their feelings and settle into school more easily </a:t>
            </a:r>
            <a:r>
              <a:rPr lang="en-US" sz="1900" b="1">
                <a:solidFill>
                  <a:srgbClr val="222B36"/>
                </a:solidFill>
                <a:latin typeface="Calibri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(Bergin and Bergin, 2009).</a:t>
            </a:r>
            <a:endParaRPr lang="en-US" sz="2000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108000"/>
              </a:lnSpc>
              <a:spcAft>
                <a:spcPts val="500"/>
              </a:spcAft>
              <a:buSzPct val="100000"/>
              <a:buChar char="•"/>
            </a:pPr>
            <a:r>
              <a:rPr lang="en-US" sz="1900">
                <a:solidFill>
                  <a:srgbClr val="222B36"/>
                </a:solidFill>
                <a:latin typeface="Calibri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Nursery staff can become extra attachment figures who give children a secure base </a:t>
            </a:r>
            <a:r>
              <a:rPr lang="en-US" sz="1900" b="1">
                <a:solidFill>
                  <a:srgbClr val="222B36"/>
                </a:solidFill>
                <a:latin typeface="Calibri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(Bergin and Bergin, 2009).</a:t>
            </a:r>
            <a:endParaRPr lang="en-US" sz="2000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108000"/>
              </a:lnSpc>
              <a:spcAft>
                <a:spcPts val="500"/>
              </a:spcAft>
              <a:buSzPct val="100000"/>
              <a:buChar char="•"/>
            </a:pPr>
            <a:r>
              <a:rPr lang="en-US" sz="1900">
                <a:solidFill>
                  <a:srgbClr val="222B36"/>
                </a:solidFill>
                <a:latin typeface="Calibri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The EYFS says every child must have a key person to help them settle and feel safe </a:t>
            </a:r>
            <a:r>
              <a:rPr lang="en-US" sz="1900" b="1">
                <a:solidFill>
                  <a:srgbClr val="222B36"/>
                </a:solidFill>
                <a:latin typeface="Calibri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(DfE, 2024).</a:t>
            </a:r>
            <a:endParaRPr lang="en-US" sz="2000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ile 1">
            <a:extLst>
              <a:ext uri="{FF2B5EF4-FFF2-40B4-BE49-F238E27FC236}">
                <a16:creationId xmlns:a16="http://schemas.microsoft.com/office/drawing/2014/main" id="{2B8E9CC6-7C83-E1BA-3777-E069519FB732}"/>
              </a:ext>
            </a:extLst>
          </p:cNvPr>
          <p:cNvSpPr/>
          <p:nvPr/>
        </p:nvSpPr>
        <p:spPr>
          <a:xfrm>
            <a:off x="640080" y="4160520"/>
            <a:ext cx="2480310" cy="1737360"/>
          </a:xfrm>
          <a:prstGeom prst="roundRect">
            <a:avLst>
              <a:gd name="adj" fmla="val 4571"/>
            </a:avLst>
          </a:prstGeom>
          <a:solidFill>
            <a:srgbClr val="EDF7F0"/>
          </a:solidFill>
          <a:ln w="12700">
            <a:solidFill>
              <a:srgbClr val="EDF7F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24" name="Icon link" descr="ic_link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37335" y="4389120"/>
            <a:ext cx="685800" cy="685800"/>
          </a:xfrm>
          <a:prstGeom prst="rect">
            <a:avLst/>
          </a:prstGeom>
        </p:spPr>
      </p:pic>
      <p:sp>
        <p:nvSpPr>
          <p:cNvPr id="25" name="TextBox 24"/>
          <p:cNvSpPr txBox="1"/>
          <p:nvPr/>
        </p:nvSpPr>
        <p:spPr>
          <a:xfrm>
            <a:off x="777240" y="5166360"/>
            <a:ext cx="2205990" cy="5486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sz="1600" b="1">
                <a:solidFill>
                  <a:srgbClr val="1F5A3A"/>
                </a:solidFill>
                <a:latin typeface="Calibri"/>
              </a:rPr>
              <a:t>Close bonds</a:t>
            </a:r>
          </a:p>
        </p:txBody>
      </p:sp>
      <p:sp>
        <p:nvSpPr>
          <p:cNvPr id="2" name="Tile 2">
            <a:extLst>
              <a:ext uri="{FF2B5EF4-FFF2-40B4-BE49-F238E27FC236}">
                <a16:creationId xmlns:a16="http://schemas.microsoft.com/office/drawing/2014/main" id="{2B8E9CC6-7C83-E1BA-3777-E069519FB732}"/>
              </a:ext>
            </a:extLst>
          </p:cNvPr>
          <p:cNvSpPr/>
          <p:nvPr/>
        </p:nvSpPr>
        <p:spPr>
          <a:xfrm>
            <a:off x="3440430" y="4160520"/>
            <a:ext cx="2480310" cy="1737360"/>
          </a:xfrm>
          <a:prstGeom prst="roundRect">
            <a:avLst>
              <a:gd name="adj" fmla="val 4571"/>
            </a:avLst>
          </a:prstGeom>
          <a:solidFill>
            <a:srgbClr val="EDF7F0"/>
          </a:solidFill>
          <a:ln w="12700">
            <a:solidFill>
              <a:srgbClr val="EDF7F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26" name="Icon smile" descr="ic_smile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37685" y="4389120"/>
            <a:ext cx="685800" cy="685800"/>
          </a:xfrm>
          <a:prstGeom prst="rect">
            <a:avLst/>
          </a:prstGeom>
        </p:spPr>
      </p:pic>
      <p:sp>
        <p:nvSpPr>
          <p:cNvPr id="27" name="TextBox 26"/>
          <p:cNvSpPr txBox="1"/>
          <p:nvPr/>
        </p:nvSpPr>
        <p:spPr>
          <a:xfrm>
            <a:off x="3577590" y="5166360"/>
            <a:ext cx="2205990" cy="5486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sz="1600" b="1">
                <a:solidFill>
                  <a:srgbClr val="1F5A3A"/>
                </a:solidFill>
                <a:latin typeface="Calibri"/>
              </a:rPr>
              <a:t>Social skills &amp; feelings</a:t>
            </a:r>
          </a:p>
        </p:txBody>
      </p:sp>
      <p:sp>
        <p:nvSpPr>
          <p:cNvPr id="4" name="Tile 3">
            <a:extLst>
              <a:ext uri="{FF2B5EF4-FFF2-40B4-BE49-F238E27FC236}">
                <a16:creationId xmlns:a16="http://schemas.microsoft.com/office/drawing/2014/main" id="{2B8E9CC6-7C83-E1BA-3777-E069519FB732}"/>
              </a:ext>
            </a:extLst>
          </p:cNvPr>
          <p:cNvSpPr/>
          <p:nvPr/>
        </p:nvSpPr>
        <p:spPr>
          <a:xfrm>
            <a:off x="6240780" y="4160520"/>
            <a:ext cx="2480310" cy="1737360"/>
          </a:xfrm>
          <a:prstGeom prst="roundRect">
            <a:avLst>
              <a:gd name="adj" fmla="val 4571"/>
            </a:avLst>
          </a:prstGeom>
          <a:solidFill>
            <a:srgbClr val="EDF7F0"/>
          </a:solidFill>
          <a:ln w="12700">
            <a:solidFill>
              <a:srgbClr val="EDF7F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28" name="Icon home" descr="ic_home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38035" y="4389120"/>
            <a:ext cx="685800" cy="685800"/>
          </a:xfrm>
          <a:prstGeom prst="rect">
            <a:avLst/>
          </a:prstGeom>
        </p:spPr>
      </p:pic>
      <p:sp>
        <p:nvSpPr>
          <p:cNvPr id="29" name="TextBox 28"/>
          <p:cNvSpPr txBox="1"/>
          <p:nvPr/>
        </p:nvSpPr>
        <p:spPr>
          <a:xfrm>
            <a:off x="6377940" y="5166360"/>
            <a:ext cx="2205990" cy="5486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sz="1600" b="1">
                <a:solidFill>
                  <a:srgbClr val="1F5A3A"/>
                </a:solidFill>
                <a:latin typeface="Calibri"/>
              </a:rPr>
              <a:t>A secure base</a:t>
            </a:r>
          </a:p>
        </p:txBody>
      </p:sp>
      <p:sp>
        <p:nvSpPr>
          <p:cNvPr id="5" name="Tile 4">
            <a:extLst>
              <a:ext uri="{FF2B5EF4-FFF2-40B4-BE49-F238E27FC236}">
                <a16:creationId xmlns:a16="http://schemas.microsoft.com/office/drawing/2014/main" id="{2B8E9CC6-7C83-E1BA-3777-E069519FB732}"/>
              </a:ext>
            </a:extLst>
          </p:cNvPr>
          <p:cNvSpPr/>
          <p:nvPr/>
        </p:nvSpPr>
        <p:spPr>
          <a:xfrm>
            <a:off x="9041130" y="4160520"/>
            <a:ext cx="2480310" cy="1737360"/>
          </a:xfrm>
          <a:prstGeom prst="roundRect">
            <a:avLst>
              <a:gd name="adj" fmla="val 4571"/>
            </a:avLst>
          </a:prstGeom>
          <a:solidFill>
            <a:srgbClr val="EDF7F0"/>
          </a:solidFill>
          <a:ln w="12700">
            <a:solidFill>
              <a:srgbClr val="EDF7F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30" name="Icon ucheck" descr="ic_ucheck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938385" y="4389120"/>
            <a:ext cx="685800" cy="685800"/>
          </a:xfrm>
          <a:prstGeom prst="rect">
            <a:avLst/>
          </a:prstGeom>
        </p:spPr>
      </p:pic>
      <p:sp>
        <p:nvSpPr>
          <p:cNvPr id="31" name="TextBox 30"/>
          <p:cNvSpPr txBox="1"/>
          <p:nvPr/>
        </p:nvSpPr>
        <p:spPr>
          <a:xfrm>
            <a:off x="9178290" y="5166360"/>
            <a:ext cx="2205990" cy="5486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sz="1600" b="1">
                <a:solidFill>
                  <a:srgbClr val="1F5A3A"/>
                </a:solidFill>
                <a:latin typeface="Calibri"/>
              </a:rPr>
              <a:t>A key person</a:t>
            </a:r>
          </a:p>
        </p:txBody>
      </p:sp>
    </p:spTree>
    <p:extLst>
      <p:ext uri="{BB962C8B-B14F-4D97-AF65-F5344CB8AC3E}">
        <p14:creationId xmlns:p14="http://schemas.microsoft.com/office/powerpoint/2010/main" val="376884211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2CD6D39-8244-55AD-2345-AE66D6374F2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0">
            <a:extLst>
              <a:ext uri="{FF2B5EF4-FFF2-40B4-BE49-F238E27FC236}">
                <a16:creationId xmlns:a16="http://schemas.microsoft.com/office/drawing/2014/main" id="{3FAC6D4E-9412-431C-13C0-008BA89D7C5B}"/>
              </a:ext>
            </a:extLst>
          </p:cNvPr>
          <p:cNvSpPr txBox="1"/>
          <p:nvPr/>
        </p:nvSpPr>
        <p:spPr>
          <a:xfrm>
            <a:off x="457200" y="274320"/>
            <a:ext cx="10241280" cy="7132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>
                <a:solidFill>
                  <a:srgbClr val="1F5A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Applying the theory to Shona</a:t>
            </a:r>
            <a:endParaRPr lang="en-US" sz="2800" dirty="0"/>
          </a:p>
        </p:txBody>
      </p:sp>
      <p:sp>
        <p:nvSpPr>
          <p:cNvPr id="6" name="Shape 1">
            <a:extLst>
              <a:ext uri="{FF2B5EF4-FFF2-40B4-BE49-F238E27FC236}">
                <a16:creationId xmlns:a16="http://schemas.microsoft.com/office/drawing/2014/main" id="{2B8E9CC6-7C83-E1BA-3777-E069519FB732}"/>
              </a:ext>
            </a:extLst>
          </p:cNvPr>
          <p:cNvSpPr/>
          <p:nvPr/>
        </p:nvSpPr>
        <p:spPr>
          <a:xfrm>
            <a:off x="502920" y="1188720"/>
            <a:ext cx="5212080" cy="2057400"/>
          </a:xfrm>
          <a:prstGeom prst="roundRect">
            <a:avLst>
              <a:gd name="adj" fmla="val 4571"/>
            </a:avLst>
          </a:prstGeom>
          <a:solidFill>
            <a:srgbClr val="EDF7F0"/>
          </a:solidFill>
          <a:ln w="12700">
            <a:solidFill>
              <a:srgbClr val="EDF7F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Text 2">
            <a:extLst>
              <a:ext uri="{FF2B5EF4-FFF2-40B4-BE49-F238E27FC236}">
                <a16:creationId xmlns:a16="http://schemas.microsoft.com/office/drawing/2014/main" id="{182D10E0-0578-7557-ADDB-AAEB0F45C3AD}"/>
              </a:ext>
            </a:extLst>
          </p:cNvPr>
          <p:cNvSpPr txBox="1"/>
          <p:nvPr/>
        </p:nvSpPr>
        <p:spPr>
          <a:xfrm>
            <a:off x="704088" y="1353312"/>
            <a:ext cx="4809744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2A9D8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Anxiety at drop-off</a:t>
            </a:r>
            <a:endParaRPr lang="en-US" sz="1600" dirty="0"/>
          </a:p>
        </p:txBody>
      </p:sp>
      <p:sp>
        <p:nvSpPr>
          <p:cNvPr id="10" name="Text 3">
            <a:extLst>
              <a:ext uri="{FF2B5EF4-FFF2-40B4-BE49-F238E27FC236}">
                <a16:creationId xmlns:a16="http://schemas.microsoft.com/office/drawing/2014/main" id="{85028562-187B-D9BF-50CC-DFA62E60B442}"/>
              </a:ext>
            </a:extLst>
          </p:cNvPr>
          <p:cNvSpPr txBox="1"/>
          <p:nvPr/>
        </p:nvSpPr>
        <p:spPr>
          <a:xfrm>
            <a:off x="704088" y="1792224"/>
            <a:ext cx="4809744" cy="12618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450" b="0">
                <a:solidFill>
                  <a:srgbClr val="222B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Being apart from a familiar carer can switch on Shona’s attachment system. Her upset is a way of seeking safety, not bad behaviour (Bowlby, 1969).</a:t>
            </a:r>
            <a:endParaRPr lang="en-US" sz="1300" dirty="0"/>
          </a:p>
        </p:txBody>
      </p:sp>
      <p:sp>
        <p:nvSpPr>
          <p:cNvPr id="12" name="Shape 4">
            <a:extLst>
              <a:ext uri="{FF2B5EF4-FFF2-40B4-BE49-F238E27FC236}">
                <a16:creationId xmlns:a16="http://schemas.microsoft.com/office/drawing/2014/main" id="{E4F94B90-7116-FE0B-0DD8-6A8E5114D2E4}"/>
              </a:ext>
            </a:extLst>
          </p:cNvPr>
          <p:cNvSpPr/>
          <p:nvPr/>
        </p:nvSpPr>
        <p:spPr>
          <a:xfrm>
            <a:off x="6080760" y="1188720"/>
            <a:ext cx="5212080" cy="2057400"/>
          </a:xfrm>
          <a:prstGeom prst="roundRect">
            <a:avLst>
              <a:gd name="adj" fmla="val 4571"/>
            </a:avLst>
          </a:prstGeom>
          <a:solidFill>
            <a:srgbClr val="EDF7F0"/>
          </a:solidFill>
          <a:ln w="12700">
            <a:solidFill>
              <a:srgbClr val="EDF7F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Text 5">
            <a:extLst>
              <a:ext uri="{FF2B5EF4-FFF2-40B4-BE49-F238E27FC236}">
                <a16:creationId xmlns:a16="http://schemas.microsoft.com/office/drawing/2014/main" id="{6F47F005-769C-4F96-315C-B2AD4D5DCD8F}"/>
              </a:ext>
            </a:extLst>
          </p:cNvPr>
          <p:cNvSpPr txBox="1"/>
          <p:nvPr/>
        </p:nvSpPr>
        <p:spPr>
          <a:xfrm>
            <a:off x="6281928" y="1353312"/>
            <a:ext cx="4809744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2A9D8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Limited speech</a:t>
            </a:r>
            <a:endParaRPr lang="en-US" sz="1600" dirty="0"/>
          </a:p>
        </p:txBody>
      </p:sp>
      <p:sp>
        <p:nvSpPr>
          <p:cNvPr id="16" name="Text 6">
            <a:extLst>
              <a:ext uri="{FF2B5EF4-FFF2-40B4-BE49-F238E27FC236}">
                <a16:creationId xmlns:a16="http://schemas.microsoft.com/office/drawing/2014/main" id="{61B6E8D7-7C90-4941-8CE8-97BB30A0839F}"/>
              </a:ext>
            </a:extLst>
          </p:cNvPr>
          <p:cNvSpPr txBox="1"/>
          <p:nvPr/>
        </p:nvSpPr>
        <p:spPr>
          <a:xfrm>
            <a:off x="6281928" y="1792224"/>
            <a:ext cx="4809744" cy="12618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450" b="0">
                <a:solidFill>
                  <a:srgbClr val="222B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If she does not feel safe yet, she may focus on watching for her carer rather than talking, exploring or learning (Bowlby, 1988).</a:t>
            </a:r>
            <a:endParaRPr lang="en-US" sz="1300" dirty="0"/>
          </a:p>
        </p:txBody>
      </p:sp>
      <p:sp>
        <p:nvSpPr>
          <p:cNvPr id="18" name="Shape 7">
            <a:extLst>
              <a:ext uri="{FF2B5EF4-FFF2-40B4-BE49-F238E27FC236}">
                <a16:creationId xmlns:a16="http://schemas.microsoft.com/office/drawing/2014/main" id="{8E9ACA41-2959-5837-7C65-50F6DD0D8BAB}"/>
              </a:ext>
            </a:extLst>
          </p:cNvPr>
          <p:cNvSpPr/>
          <p:nvPr/>
        </p:nvSpPr>
        <p:spPr>
          <a:xfrm>
            <a:off x="502920" y="3584448"/>
            <a:ext cx="5212080" cy="2057400"/>
          </a:xfrm>
          <a:prstGeom prst="roundRect">
            <a:avLst>
              <a:gd name="adj" fmla="val 4571"/>
            </a:avLst>
          </a:prstGeom>
          <a:solidFill>
            <a:srgbClr val="EDF7F0"/>
          </a:solidFill>
          <a:ln w="12700">
            <a:solidFill>
              <a:srgbClr val="EDF7F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0" name="Text 8">
            <a:extLst>
              <a:ext uri="{FF2B5EF4-FFF2-40B4-BE49-F238E27FC236}">
                <a16:creationId xmlns:a16="http://schemas.microsoft.com/office/drawing/2014/main" id="{B2A5FC27-8999-837C-C774-2C98587502D5}"/>
              </a:ext>
            </a:extLst>
          </p:cNvPr>
          <p:cNvSpPr txBox="1"/>
          <p:nvPr/>
        </p:nvSpPr>
        <p:spPr>
          <a:xfrm>
            <a:off x="704088" y="3749039"/>
            <a:ext cx="4809744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2A9D8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Difficulty in group play</a:t>
            </a:r>
            <a:endParaRPr lang="en-US" sz="1600" dirty="0"/>
          </a:p>
        </p:txBody>
      </p:sp>
      <p:sp>
        <p:nvSpPr>
          <p:cNvPr id="24" name="Shape 10">
            <a:extLst>
              <a:ext uri="{FF2B5EF4-FFF2-40B4-BE49-F238E27FC236}">
                <a16:creationId xmlns:a16="http://schemas.microsoft.com/office/drawing/2014/main" id="{61C12BEB-3755-CD31-8314-E6624A078066}"/>
              </a:ext>
            </a:extLst>
          </p:cNvPr>
          <p:cNvSpPr/>
          <p:nvPr/>
        </p:nvSpPr>
        <p:spPr>
          <a:xfrm>
            <a:off x="6080760" y="3584448"/>
            <a:ext cx="5212080" cy="2057400"/>
          </a:xfrm>
          <a:prstGeom prst="roundRect">
            <a:avLst>
              <a:gd name="adj" fmla="val 4571"/>
            </a:avLst>
          </a:prstGeom>
          <a:solidFill>
            <a:srgbClr val="EDF7F0"/>
          </a:solidFill>
          <a:ln w="12700">
            <a:solidFill>
              <a:srgbClr val="EDF7F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6" name="Text 11">
            <a:extLst>
              <a:ext uri="{FF2B5EF4-FFF2-40B4-BE49-F238E27FC236}">
                <a16:creationId xmlns:a16="http://schemas.microsoft.com/office/drawing/2014/main" id="{57365501-6118-D9D3-18C7-24DE2AA84E4C}"/>
              </a:ext>
            </a:extLst>
          </p:cNvPr>
          <p:cNvSpPr txBox="1"/>
          <p:nvPr/>
        </p:nvSpPr>
        <p:spPr>
          <a:xfrm>
            <a:off x="6281928" y="3749039"/>
            <a:ext cx="4809744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2A9D8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Caution</a:t>
            </a:r>
            <a:endParaRPr lang="en-US" sz="1600" dirty="0"/>
          </a:p>
        </p:txBody>
      </p:sp>
      <p:sp>
        <p:nvSpPr>
          <p:cNvPr id="28" name="Text 12">
            <a:extLst>
              <a:ext uri="{FF2B5EF4-FFF2-40B4-BE49-F238E27FC236}">
                <a16:creationId xmlns:a16="http://schemas.microsoft.com/office/drawing/2014/main" id="{94D77151-0DA8-CB08-04AC-976EFFA19D79}"/>
              </a:ext>
            </a:extLst>
          </p:cNvPr>
          <p:cNvSpPr txBox="1"/>
          <p:nvPr/>
        </p:nvSpPr>
        <p:spPr>
          <a:xfrm>
            <a:off x="6281928" y="4187952"/>
            <a:ext cx="4809744" cy="12618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450" b="0">
                <a:solidFill>
                  <a:srgbClr val="222B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These behaviours show stress, not proof of insecure attachment. Watch her over time and talk with her carers before deciding anything.</a:t>
            </a:r>
            <a:endParaRPr lang="en-US" sz="1300" dirty="0"/>
          </a:p>
        </p:txBody>
      </p:sp>
      <p:sp>
        <p:nvSpPr>
          <p:cNvPr id="30" name="Text 9">
            <a:extLst>
              <a:ext uri="{FF2B5EF4-FFF2-40B4-BE49-F238E27FC236}">
                <a16:creationId xmlns:a16="http://schemas.microsoft.com/office/drawing/2014/main" id="{0DCBBE30-6F75-BB07-FA57-F7184A312C3C}"/>
              </a:ext>
            </a:extLst>
          </p:cNvPr>
          <p:cNvSpPr txBox="1"/>
          <p:nvPr/>
        </p:nvSpPr>
        <p:spPr>
          <a:xfrm>
            <a:off x="704088" y="4187952"/>
            <a:ext cx="4809744" cy="12618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450" b="0">
                <a:solidFill>
                  <a:srgbClr val="222B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Group play needs the confidence to move away from an adult. A secure base can help Shona join other children step by step (Bergin and Bergin, 2009).</a:t>
            </a:r>
            <a:endParaRPr lang="en-US" sz="1300" dirty="0"/>
          </a:p>
        </p:txBody>
      </p:sp>
      <p:pic>
        <p:nvPicPr>
          <p:cNvPr id="31" name="Icon door" descr="ic_door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29200" y="1325880"/>
            <a:ext cx="502920" cy="502920"/>
          </a:xfrm>
          <a:prstGeom prst="rect">
            <a:avLst/>
          </a:prstGeom>
        </p:spPr>
      </p:pic>
      <p:pic>
        <p:nvPicPr>
          <p:cNvPr id="32" name="Icon noTalk" descr="ic_noTalk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607040" y="1325880"/>
            <a:ext cx="502920" cy="502920"/>
          </a:xfrm>
          <a:prstGeom prst="rect">
            <a:avLst/>
          </a:prstGeom>
        </p:spPr>
      </p:pic>
      <p:pic>
        <p:nvPicPr>
          <p:cNvPr id="33" name="Icon puzzle" descr="ic_puzzle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29200" y="3680459"/>
            <a:ext cx="502920" cy="502920"/>
          </a:xfrm>
          <a:prstGeom prst="rect">
            <a:avLst/>
          </a:prstGeom>
        </p:spPr>
      </p:pic>
      <p:pic>
        <p:nvPicPr>
          <p:cNvPr id="34" name="Icon warn" descr="ic_warn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607040" y="3721608"/>
            <a:ext cx="502920" cy="5029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695986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8813C55-FD70-0C26-168D-C993B091C08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Text 0">
            <a:extLst>
              <a:ext uri="{FF2B5EF4-FFF2-40B4-BE49-F238E27FC236}">
                <a16:creationId xmlns:a16="http://schemas.microsoft.com/office/drawing/2014/main" id="{0C5C2002-CEC4-7006-63C3-E5B82E76340A}"/>
              </a:ext>
            </a:extLst>
          </p:cNvPr>
          <p:cNvSpPr txBox="1"/>
          <p:nvPr/>
        </p:nvSpPr>
        <p:spPr>
          <a:xfrm>
            <a:off x="457200" y="274320"/>
            <a:ext cx="10241280" cy="7132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>
                <a:solidFill>
                  <a:srgbClr val="1F5A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Practical strategies</a:t>
            </a:r>
            <a:endParaRPr lang="en-US" sz="2800" dirty="0"/>
          </a:p>
        </p:txBody>
      </p:sp>
      <p:sp>
        <p:nvSpPr>
          <p:cNvPr id="34" name="Shape 1">
            <a:extLst>
              <a:ext uri="{FF2B5EF4-FFF2-40B4-BE49-F238E27FC236}">
                <a16:creationId xmlns:a16="http://schemas.microsoft.com/office/drawing/2014/main" id="{0EED7E66-7C7D-4549-0322-87E2D7334DD7}"/>
              </a:ext>
            </a:extLst>
          </p:cNvPr>
          <p:cNvSpPr/>
          <p:nvPr/>
        </p:nvSpPr>
        <p:spPr>
          <a:xfrm>
            <a:off x="502920" y="1300000"/>
            <a:ext cx="3246120" cy="3300000"/>
          </a:xfrm>
          <a:prstGeom prst="roundRect">
            <a:avLst>
              <a:gd name="adj" fmla="val 2857"/>
            </a:avLst>
          </a:prstGeom>
          <a:solidFill>
            <a:srgbClr val="EDF7F0"/>
          </a:solidFill>
          <a:ln w="12700">
            <a:solidFill>
              <a:srgbClr val="EDF7F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6" name="Text 2">
            <a:extLst>
              <a:ext uri="{FF2B5EF4-FFF2-40B4-BE49-F238E27FC236}">
                <a16:creationId xmlns:a16="http://schemas.microsoft.com/office/drawing/2014/main" id="{D72CA61E-57A8-06E9-FC14-1C44D4DC0E2E}"/>
              </a:ext>
            </a:extLst>
          </p:cNvPr>
          <p:cNvSpPr txBox="1"/>
          <p:nvPr/>
        </p:nvSpPr>
        <p:spPr>
          <a:xfrm>
            <a:off x="685800" y="1500000"/>
            <a:ext cx="28803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2A9D8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Dedicated key person</a:t>
            </a:r>
            <a:endParaRPr lang="en-US" sz="1600" dirty="0"/>
          </a:p>
        </p:txBody>
      </p:sp>
      <p:sp>
        <p:nvSpPr>
          <p:cNvPr id="38" name="Text 3">
            <a:extLst>
              <a:ext uri="{FF2B5EF4-FFF2-40B4-BE49-F238E27FC236}">
                <a16:creationId xmlns:a16="http://schemas.microsoft.com/office/drawing/2014/main" id="{ED1828B7-F828-BB9A-5019-47B342F3AE8E}"/>
              </a:ext>
            </a:extLst>
          </p:cNvPr>
          <p:cNvSpPr txBox="1"/>
          <p:nvPr/>
        </p:nvSpPr>
        <p:spPr>
          <a:xfrm>
            <a:off x="685800" y="2000000"/>
            <a:ext cx="2880360" cy="28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600" b="0">
                <a:solidFill>
                  <a:srgbClr val="222B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- One named practitioner leads her care</a:t>
            </a:r>
            <a:endParaRPr lang="en-US" sz="1300" dirty="0"/>
          </a:p>
          <a:p>
            <a:pPr marL="0" indent="0">
              <a:buNone/>
            </a:pPr>
            <a:r>
              <a:rPr lang="en-US" sz="1600" b="0">
                <a:solidFill>
                  <a:srgbClr val="222B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- Greet Shona warmly every time she arrives</a:t>
            </a:r>
            <a:endParaRPr lang="en-US" sz="1300" dirty="0"/>
          </a:p>
          <a:p>
            <a:pPr marL="0" indent="0">
              <a:buNone/>
            </a:pPr>
            <a:r>
              <a:rPr lang="en-US" sz="1600" b="0">
                <a:solidFill>
                  <a:srgbClr val="222B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- Give calm, consistent comfort</a:t>
            </a:r>
            <a:endParaRPr lang="en-US" sz="1300" dirty="0"/>
          </a:p>
          <a:p>
            <a:pPr marL="0" indent="0">
              <a:buNone/>
            </a:pPr>
            <a:r>
              <a:rPr lang="en-US" sz="1600" b="0">
                <a:solidFill>
                  <a:srgbClr val="222B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- Become a safe person she can rely on (DfE, 2024)</a:t>
            </a:r>
            <a:endParaRPr lang="en-US" sz="1300" dirty="0"/>
          </a:p>
        </p:txBody>
      </p:sp>
      <p:sp>
        <p:nvSpPr>
          <p:cNvPr id="40" name="Shape 4">
            <a:extLst>
              <a:ext uri="{FF2B5EF4-FFF2-40B4-BE49-F238E27FC236}">
                <a16:creationId xmlns:a16="http://schemas.microsoft.com/office/drawing/2014/main" id="{6A155E5B-2C95-4FB4-9A24-75CFC9709C58}"/>
              </a:ext>
            </a:extLst>
          </p:cNvPr>
          <p:cNvSpPr/>
          <p:nvPr/>
        </p:nvSpPr>
        <p:spPr>
          <a:xfrm>
            <a:off x="4160520" y="1300000"/>
            <a:ext cx="3246120" cy="3300000"/>
          </a:xfrm>
          <a:prstGeom prst="roundRect">
            <a:avLst>
              <a:gd name="adj" fmla="val 2857"/>
            </a:avLst>
          </a:prstGeom>
          <a:solidFill>
            <a:srgbClr val="EDF7F0"/>
          </a:solidFill>
          <a:ln w="12700">
            <a:solidFill>
              <a:srgbClr val="EDF7F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2" name="Text 5">
            <a:extLst>
              <a:ext uri="{FF2B5EF4-FFF2-40B4-BE49-F238E27FC236}">
                <a16:creationId xmlns:a16="http://schemas.microsoft.com/office/drawing/2014/main" id="{192DA82A-EB1B-CADE-DFE1-F6030036AB15}"/>
              </a:ext>
            </a:extLst>
          </p:cNvPr>
          <p:cNvSpPr txBox="1"/>
          <p:nvPr/>
        </p:nvSpPr>
        <p:spPr>
          <a:xfrm>
            <a:off x="4343400" y="1500000"/>
            <a:ext cx="28803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>
                <a:solidFill>
                  <a:srgbClr val="2A9D8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Family partnership</a:t>
            </a:r>
            <a:endParaRPr lang="en-US" sz="1600" dirty="0"/>
          </a:p>
        </p:txBody>
      </p:sp>
      <p:sp>
        <p:nvSpPr>
          <p:cNvPr id="44" name="Text 6">
            <a:extLst>
              <a:ext uri="{FF2B5EF4-FFF2-40B4-BE49-F238E27FC236}">
                <a16:creationId xmlns:a16="http://schemas.microsoft.com/office/drawing/2014/main" id="{55B0C1BA-9F62-9B7F-D950-9C079CF288A7}"/>
              </a:ext>
            </a:extLst>
          </p:cNvPr>
          <p:cNvSpPr txBox="1"/>
          <p:nvPr/>
        </p:nvSpPr>
        <p:spPr>
          <a:xfrm>
            <a:off x="4343400" y="2000000"/>
            <a:ext cx="2880360" cy="28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600" b="0">
                <a:solidFill>
                  <a:srgbClr val="222B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- Learn her routines, comfort items and signals</a:t>
            </a:r>
            <a:endParaRPr lang="en-US" sz="1300" dirty="0"/>
          </a:p>
          <a:p>
            <a:pPr marL="0" indent="0">
              <a:buNone/>
            </a:pPr>
            <a:r>
              <a:rPr lang="en-US" sz="1600" b="0">
                <a:solidFill>
                  <a:srgbClr val="222B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- Agree a short, simple goodbye routine</a:t>
            </a:r>
            <a:endParaRPr lang="en-US" sz="1300" dirty="0"/>
          </a:p>
          <a:p>
            <a:pPr marL="0" indent="0">
              <a:buNone/>
            </a:pPr>
            <a:r>
              <a:rPr lang="en-US" sz="1600" b="0">
                <a:solidFill>
                  <a:srgbClr val="222B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- Share updates with her family both ways</a:t>
            </a:r>
            <a:endParaRPr lang="en-US" sz="1300"/>
          </a:p>
          <a:p>
            <a:pPr marL="0" indent="0">
              <a:buNone/>
            </a:pPr>
            <a:r>
              <a:rPr lang="en-US" sz="1600" b="0">
                <a:solidFill>
                  <a:srgbClr val="222B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- Keep care the same at home and nursery (DfE, 2024)</a:t>
            </a:r>
            <a:endParaRPr lang="en-US" sz="1300" dirty="0"/>
          </a:p>
        </p:txBody>
      </p:sp>
      <p:sp>
        <p:nvSpPr>
          <p:cNvPr id="46" name="Shape 7">
            <a:extLst>
              <a:ext uri="{FF2B5EF4-FFF2-40B4-BE49-F238E27FC236}">
                <a16:creationId xmlns:a16="http://schemas.microsoft.com/office/drawing/2014/main" id="{B391F411-3553-50BD-1374-5B25D2D2CABD}"/>
              </a:ext>
            </a:extLst>
          </p:cNvPr>
          <p:cNvSpPr/>
          <p:nvPr/>
        </p:nvSpPr>
        <p:spPr>
          <a:xfrm>
            <a:off x="7818120" y="1300000"/>
            <a:ext cx="3246120" cy="3300000"/>
          </a:xfrm>
          <a:prstGeom prst="roundRect">
            <a:avLst>
              <a:gd name="adj" fmla="val 2857"/>
            </a:avLst>
          </a:prstGeom>
          <a:solidFill>
            <a:srgbClr val="EDF7F0"/>
          </a:solidFill>
          <a:ln w="12700">
            <a:solidFill>
              <a:srgbClr val="EDF7F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8" name="Text 8">
            <a:extLst>
              <a:ext uri="{FF2B5EF4-FFF2-40B4-BE49-F238E27FC236}">
                <a16:creationId xmlns:a16="http://schemas.microsoft.com/office/drawing/2014/main" id="{7E2D3815-DD6F-2D19-20B1-9482D5EBC136}"/>
              </a:ext>
            </a:extLst>
          </p:cNvPr>
          <p:cNvSpPr txBox="1"/>
          <p:nvPr/>
        </p:nvSpPr>
        <p:spPr>
          <a:xfrm>
            <a:off x="8001000" y="1500000"/>
            <a:ext cx="28803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2A9D8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Supported exploration</a:t>
            </a:r>
            <a:endParaRPr lang="en-US" sz="1600" dirty="0"/>
          </a:p>
        </p:txBody>
      </p:sp>
      <p:sp>
        <p:nvSpPr>
          <p:cNvPr id="50" name="Text 9">
            <a:extLst>
              <a:ext uri="{FF2B5EF4-FFF2-40B4-BE49-F238E27FC236}">
                <a16:creationId xmlns:a16="http://schemas.microsoft.com/office/drawing/2014/main" id="{3E634236-0495-52FF-5520-EF96FFF8ECAB}"/>
              </a:ext>
            </a:extLst>
          </p:cNvPr>
          <p:cNvSpPr txBox="1"/>
          <p:nvPr/>
        </p:nvSpPr>
        <p:spPr>
          <a:xfrm>
            <a:off x="8001000" y="2000000"/>
            <a:ext cx="2880360" cy="28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600" b="0">
                <a:solidFill>
                  <a:srgbClr val="222B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- Start by playing alongside her</a:t>
            </a:r>
            <a:endParaRPr lang="en-US" sz="1300" dirty="0"/>
          </a:p>
          <a:p>
            <a:pPr marL="0" indent="0">
              <a:buNone/>
            </a:pPr>
            <a:r>
              <a:rPr lang="en-US" sz="1600" b="0">
                <a:solidFill>
                  <a:srgbClr val="222B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- Follow her interests and talk about what she is doing</a:t>
            </a:r>
            <a:endParaRPr lang="en-US" sz="1300" dirty="0"/>
          </a:p>
          <a:p>
            <a:pPr marL="0" indent="0">
              <a:buNone/>
            </a:pPr>
            <a:r>
              <a:rPr lang="en-US" sz="1600" b="0">
                <a:solidFill>
                  <a:srgbClr val="222B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- Add one other child before a group</a:t>
            </a:r>
            <a:endParaRPr lang="en-US" sz="1300" dirty="0"/>
          </a:p>
          <a:p>
            <a:pPr marL="0" indent="0">
              <a:buNone/>
            </a:pPr>
            <a:r>
              <a:rPr lang="en-US" sz="1600" b="0">
                <a:solidFill>
                  <a:srgbClr val="222B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- Stay close, then step back slowly (Bowlby, 1988; Bergin and Bergin, 2009)</a:t>
            </a:r>
            <a:endParaRPr lang="en-US" sz="1300" dirty="0"/>
          </a:p>
        </p:txBody>
      </p:sp>
      <p:pic>
        <p:nvPicPr>
          <p:cNvPr id="51" name="Icon keyp" descr="ic_keyp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3239" y="1437160"/>
            <a:ext cx="502920" cy="502920"/>
          </a:xfrm>
          <a:prstGeom prst="rect">
            <a:avLst/>
          </a:prstGeom>
        </p:spPr>
      </p:pic>
      <p:pic>
        <p:nvPicPr>
          <p:cNvPr id="52" name="Icon house" descr="ic_house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20840" y="1437160"/>
            <a:ext cx="502920" cy="502920"/>
          </a:xfrm>
          <a:prstGeom prst="rect">
            <a:avLst/>
          </a:prstGeom>
        </p:spPr>
      </p:pic>
      <p:pic>
        <p:nvPicPr>
          <p:cNvPr id="53" name="Icon shapes" descr="ic_shapes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378440" y="1437160"/>
            <a:ext cx="502920" cy="5029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104771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2CD6D39-8244-55AD-2345-AE66D6374F2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0">
            <a:extLst>
              <a:ext uri="{FF2B5EF4-FFF2-40B4-BE49-F238E27FC236}">
                <a16:creationId xmlns:a16="http://schemas.microsoft.com/office/drawing/2014/main" id="{3FAC6D4E-9412-431C-13C0-008BA89D7C5B}"/>
              </a:ext>
            </a:extLst>
          </p:cNvPr>
          <p:cNvSpPr txBox="1"/>
          <p:nvPr/>
        </p:nvSpPr>
        <p:spPr>
          <a:xfrm>
            <a:off x="457200" y="274320"/>
            <a:ext cx="10241280" cy="7132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>
                <a:solidFill>
                  <a:srgbClr val="1F5A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Nature and nurture</a:t>
            </a:r>
            <a:endParaRPr lang="en-US" sz="2800" dirty="0"/>
          </a:p>
        </p:txBody>
      </p:sp>
      <p:sp>
        <p:nvSpPr>
          <p:cNvPr id="6" name="Shape 1">
            <a:extLst>
              <a:ext uri="{FF2B5EF4-FFF2-40B4-BE49-F238E27FC236}">
                <a16:creationId xmlns:a16="http://schemas.microsoft.com/office/drawing/2014/main" id="{2B8E9CC6-7C83-E1BA-3777-E069519FB732}"/>
              </a:ext>
            </a:extLst>
          </p:cNvPr>
          <p:cNvSpPr/>
          <p:nvPr/>
        </p:nvSpPr>
        <p:spPr>
          <a:xfrm>
            <a:off x="502920" y="1188720"/>
            <a:ext cx="5212080" cy="2057400"/>
          </a:xfrm>
          <a:prstGeom prst="roundRect">
            <a:avLst>
              <a:gd name="adj" fmla="val 4571"/>
            </a:avLst>
          </a:prstGeom>
          <a:solidFill>
            <a:srgbClr val="EDF7F0"/>
          </a:solidFill>
          <a:ln w="12700">
            <a:solidFill>
              <a:srgbClr val="EDF7F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Text 2">
            <a:extLst>
              <a:ext uri="{FF2B5EF4-FFF2-40B4-BE49-F238E27FC236}">
                <a16:creationId xmlns:a16="http://schemas.microsoft.com/office/drawing/2014/main" id="{182D10E0-0578-7557-ADDB-AAEB0F45C3AD}"/>
              </a:ext>
            </a:extLst>
          </p:cNvPr>
          <p:cNvSpPr txBox="1"/>
          <p:nvPr/>
        </p:nvSpPr>
        <p:spPr>
          <a:xfrm>
            <a:off x="704088" y="1353312"/>
            <a:ext cx="4809744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2A9D8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Nature (biological)</a:t>
            </a:r>
            <a:endParaRPr lang="en-US" sz="1600" dirty="0"/>
          </a:p>
        </p:txBody>
      </p:sp>
      <p:sp>
        <p:nvSpPr>
          <p:cNvPr id="10" name="Text 3">
            <a:extLst>
              <a:ext uri="{FF2B5EF4-FFF2-40B4-BE49-F238E27FC236}">
                <a16:creationId xmlns:a16="http://schemas.microsoft.com/office/drawing/2014/main" id="{85028562-187B-D9BF-50CC-DFA62E60B442}"/>
              </a:ext>
            </a:extLst>
          </p:cNvPr>
          <p:cNvSpPr txBox="1"/>
          <p:nvPr/>
        </p:nvSpPr>
        <p:spPr>
          <a:xfrm>
            <a:off x="704088" y="1792224"/>
            <a:ext cx="4809744" cy="12618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450" b="0">
                <a:solidFill>
                  <a:srgbClr val="222B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Some children are born more shy or cautious, so new people and places can feel scary. At 3, Shona’s stress system is still developing (Gunnar and Quevedo, 2007).</a:t>
            </a:r>
            <a:endParaRPr lang="en-US" sz="1300" dirty="0"/>
          </a:p>
        </p:txBody>
      </p:sp>
      <p:sp>
        <p:nvSpPr>
          <p:cNvPr id="12" name="Shape 4">
            <a:extLst>
              <a:ext uri="{FF2B5EF4-FFF2-40B4-BE49-F238E27FC236}">
                <a16:creationId xmlns:a16="http://schemas.microsoft.com/office/drawing/2014/main" id="{E4F94B90-7116-FE0B-0DD8-6A8E5114D2E4}"/>
              </a:ext>
            </a:extLst>
          </p:cNvPr>
          <p:cNvSpPr/>
          <p:nvPr/>
        </p:nvSpPr>
        <p:spPr>
          <a:xfrm>
            <a:off x="6080760" y="1188720"/>
            <a:ext cx="5212080" cy="2057400"/>
          </a:xfrm>
          <a:prstGeom prst="roundRect">
            <a:avLst>
              <a:gd name="adj" fmla="val 4571"/>
            </a:avLst>
          </a:prstGeom>
          <a:solidFill>
            <a:srgbClr val="EDF7F0"/>
          </a:solidFill>
          <a:ln w="12700">
            <a:solidFill>
              <a:srgbClr val="EDF7F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Text 5">
            <a:extLst>
              <a:ext uri="{FF2B5EF4-FFF2-40B4-BE49-F238E27FC236}">
                <a16:creationId xmlns:a16="http://schemas.microsoft.com/office/drawing/2014/main" id="{6F47F005-769C-4F96-315C-B2AD4D5DCD8F}"/>
              </a:ext>
            </a:extLst>
          </p:cNvPr>
          <p:cNvSpPr txBox="1"/>
          <p:nvPr/>
        </p:nvSpPr>
        <p:spPr>
          <a:xfrm>
            <a:off x="6281928" y="1353312"/>
            <a:ext cx="4809744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2A9D8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Nurture (environmental)</a:t>
            </a:r>
            <a:endParaRPr lang="en-US" sz="1600" dirty="0"/>
          </a:p>
        </p:txBody>
      </p:sp>
      <p:sp>
        <p:nvSpPr>
          <p:cNvPr id="16" name="Text 6">
            <a:extLst>
              <a:ext uri="{FF2B5EF4-FFF2-40B4-BE49-F238E27FC236}">
                <a16:creationId xmlns:a16="http://schemas.microsoft.com/office/drawing/2014/main" id="{61B6E8D7-7C90-4941-8CE8-97BB30A0839F}"/>
              </a:ext>
            </a:extLst>
          </p:cNvPr>
          <p:cNvSpPr txBox="1"/>
          <p:nvPr/>
        </p:nvSpPr>
        <p:spPr>
          <a:xfrm>
            <a:off x="6281928" y="1792224"/>
            <a:ext cx="4809744" cy="12618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450" b="0">
                <a:solidFill>
                  <a:srgbClr val="222B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Caring adults help children calm down when stressed (Gunnar and Quevedo, 2007). Clear routines and calm goodbyes help her feel safe (Bowlby, 1988). Good care can soften a shy nature.</a:t>
            </a:r>
            <a:endParaRPr lang="en-US" sz="1300" dirty="0"/>
          </a:p>
        </p:txBody>
      </p:sp>
      <p:sp>
        <p:nvSpPr>
          <p:cNvPr id="18" name="Shape 7">
            <a:extLst>
              <a:ext uri="{FF2B5EF4-FFF2-40B4-BE49-F238E27FC236}">
                <a16:creationId xmlns:a16="http://schemas.microsoft.com/office/drawing/2014/main" id="{8E9ACA41-2959-5837-7C65-50F6DD0D8BAB}"/>
              </a:ext>
            </a:extLst>
          </p:cNvPr>
          <p:cNvSpPr/>
          <p:nvPr/>
        </p:nvSpPr>
        <p:spPr>
          <a:xfrm>
            <a:off x="502920" y="3584448"/>
            <a:ext cx="5212080" cy="2057400"/>
          </a:xfrm>
          <a:prstGeom prst="roundRect">
            <a:avLst>
              <a:gd name="adj" fmla="val 4571"/>
            </a:avLst>
          </a:prstGeom>
          <a:solidFill>
            <a:srgbClr val="EDF7F0"/>
          </a:solidFill>
          <a:ln w="12700">
            <a:solidFill>
              <a:srgbClr val="EDF7F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0" name="Text 8">
            <a:extLst>
              <a:ext uri="{FF2B5EF4-FFF2-40B4-BE49-F238E27FC236}">
                <a16:creationId xmlns:a16="http://schemas.microsoft.com/office/drawing/2014/main" id="{B2A5FC27-8999-837C-C774-2C98587502D5}"/>
              </a:ext>
            </a:extLst>
          </p:cNvPr>
          <p:cNvSpPr txBox="1"/>
          <p:nvPr/>
        </p:nvSpPr>
        <p:spPr>
          <a:xfrm>
            <a:off x="704088" y="3749039"/>
            <a:ext cx="4809744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2A9D8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Cognitive and language wellbeing</a:t>
            </a:r>
            <a:endParaRPr lang="en-US" sz="1600" dirty="0"/>
          </a:p>
        </p:txBody>
      </p:sp>
      <p:sp>
        <p:nvSpPr>
          <p:cNvPr id="24" name="Shape 10">
            <a:extLst>
              <a:ext uri="{FF2B5EF4-FFF2-40B4-BE49-F238E27FC236}">
                <a16:creationId xmlns:a16="http://schemas.microsoft.com/office/drawing/2014/main" id="{61C12BEB-3755-CD31-8314-E6624A078066}"/>
              </a:ext>
            </a:extLst>
          </p:cNvPr>
          <p:cNvSpPr/>
          <p:nvPr/>
        </p:nvSpPr>
        <p:spPr>
          <a:xfrm>
            <a:off x="6080760" y="3584448"/>
            <a:ext cx="5212080" cy="2057400"/>
          </a:xfrm>
          <a:prstGeom prst="roundRect">
            <a:avLst>
              <a:gd name="adj" fmla="val 4571"/>
            </a:avLst>
          </a:prstGeom>
          <a:solidFill>
            <a:srgbClr val="EDF7F0"/>
          </a:solidFill>
          <a:ln w="12700">
            <a:solidFill>
              <a:srgbClr val="EDF7F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6" name="Text 11">
            <a:extLst>
              <a:ext uri="{FF2B5EF4-FFF2-40B4-BE49-F238E27FC236}">
                <a16:creationId xmlns:a16="http://schemas.microsoft.com/office/drawing/2014/main" id="{57365501-6118-D9D3-18C7-24DE2AA84E4C}"/>
              </a:ext>
            </a:extLst>
          </p:cNvPr>
          <p:cNvSpPr txBox="1"/>
          <p:nvPr/>
        </p:nvSpPr>
        <p:spPr>
          <a:xfrm>
            <a:off x="6281928" y="3749039"/>
            <a:ext cx="4809744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2A9D8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Physical wellbeing</a:t>
            </a:r>
            <a:endParaRPr lang="en-US" sz="1600" dirty="0"/>
          </a:p>
        </p:txBody>
      </p:sp>
      <p:sp>
        <p:nvSpPr>
          <p:cNvPr id="28" name="Text 12">
            <a:extLst>
              <a:ext uri="{FF2B5EF4-FFF2-40B4-BE49-F238E27FC236}">
                <a16:creationId xmlns:a16="http://schemas.microsoft.com/office/drawing/2014/main" id="{94D77151-0DA8-CB08-04AC-976EFFA19D79}"/>
              </a:ext>
            </a:extLst>
          </p:cNvPr>
          <p:cNvSpPr txBox="1"/>
          <p:nvPr/>
        </p:nvSpPr>
        <p:spPr>
          <a:xfrm>
            <a:off x="6281928" y="4187952"/>
            <a:ext cx="4809744" cy="12618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450" b="0">
                <a:solidFill>
                  <a:srgbClr val="222B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Stress that happens often can affect the body and health (Gunnar and Quevedo, 2007). Give her a calm, predictable day with active play, rest and comfort.</a:t>
            </a:r>
            <a:endParaRPr lang="en-US" sz="1300" dirty="0"/>
          </a:p>
        </p:txBody>
      </p:sp>
      <p:sp>
        <p:nvSpPr>
          <p:cNvPr id="30" name="Text 9">
            <a:extLst>
              <a:ext uri="{FF2B5EF4-FFF2-40B4-BE49-F238E27FC236}">
                <a16:creationId xmlns:a16="http://schemas.microsoft.com/office/drawing/2014/main" id="{0DCBBE30-6F75-BB07-FA57-F7184A312C3C}"/>
              </a:ext>
            </a:extLst>
          </p:cNvPr>
          <p:cNvSpPr txBox="1"/>
          <p:nvPr/>
        </p:nvSpPr>
        <p:spPr>
          <a:xfrm>
            <a:off x="704088" y="4187952"/>
            <a:ext cx="4809744" cy="12618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450" b="0">
                <a:solidFill>
                  <a:srgbClr val="222B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Children who feel secure are often more ready to talk and learn (Bergin and Bergin, 2009). Talk through play, name feelings and check her language over time.</a:t>
            </a:r>
            <a:endParaRPr lang="en-US" sz="1300" dirty="0"/>
          </a:p>
        </p:txBody>
      </p:sp>
      <p:pic>
        <p:nvPicPr>
          <p:cNvPr id="31" name="Icon dna" descr="ic_dna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29200" y="1325880"/>
            <a:ext cx="502920" cy="502920"/>
          </a:xfrm>
          <a:prstGeom prst="rect">
            <a:avLst/>
          </a:prstGeom>
        </p:spPr>
      </p:pic>
      <p:pic>
        <p:nvPicPr>
          <p:cNvPr id="32" name="Icon seed" descr="ic_se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607040" y="1325880"/>
            <a:ext cx="502920" cy="502920"/>
          </a:xfrm>
          <a:prstGeom prst="rect">
            <a:avLst/>
          </a:prstGeom>
        </p:spPr>
      </p:pic>
      <p:pic>
        <p:nvPicPr>
          <p:cNvPr id="33" name="Icon brain" descr="ic_brain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29200" y="3721608"/>
            <a:ext cx="502920" cy="502920"/>
          </a:xfrm>
          <a:prstGeom prst="rect">
            <a:avLst/>
          </a:prstGeom>
        </p:spPr>
      </p:pic>
      <p:pic>
        <p:nvPicPr>
          <p:cNvPr id="34" name="Icon run" descr="ic_run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607040" y="3721608"/>
            <a:ext cx="502920" cy="5029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695986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2CD6D39-8244-55AD-2345-AE66D6374F2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0">
            <a:extLst>
              <a:ext uri="{FF2B5EF4-FFF2-40B4-BE49-F238E27FC236}">
                <a16:creationId xmlns:a16="http://schemas.microsoft.com/office/drawing/2014/main" id="{3FAC6D4E-9412-431C-13C0-008BA89D7C5B}"/>
              </a:ext>
            </a:extLst>
          </p:cNvPr>
          <p:cNvSpPr txBox="1"/>
          <p:nvPr/>
        </p:nvSpPr>
        <p:spPr>
          <a:xfrm>
            <a:off x="457200" y="274320"/>
            <a:ext cx="10241280" cy="7132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>
                <a:solidFill>
                  <a:srgbClr val="1F5A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Critical evaluation</a:t>
            </a:r>
            <a:endParaRPr lang="en-US" sz="2800" dirty="0"/>
          </a:p>
        </p:txBody>
      </p:sp>
      <p:sp>
        <p:nvSpPr>
          <p:cNvPr id="6" name="Shape 1">
            <a:extLst>
              <a:ext uri="{FF2B5EF4-FFF2-40B4-BE49-F238E27FC236}">
                <a16:creationId xmlns:a16="http://schemas.microsoft.com/office/drawing/2014/main" id="{2B8E9CC6-7C83-E1BA-3777-E069519FB732}"/>
              </a:ext>
            </a:extLst>
          </p:cNvPr>
          <p:cNvSpPr/>
          <p:nvPr/>
        </p:nvSpPr>
        <p:spPr>
          <a:xfrm>
            <a:off x="502920" y="1188720"/>
            <a:ext cx="5212080" cy="2057400"/>
          </a:xfrm>
          <a:prstGeom prst="roundRect">
            <a:avLst>
              <a:gd name="adj" fmla="val 4571"/>
            </a:avLst>
          </a:prstGeom>
          <a:solidFill>
            <a:srgbClr val="EDF7F0"/>
          </a:solidFill>
          <a:ln w="12700">
            <a:solidFill>
              <a:srgbClr val="EDF7F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Text 2">
            <a:extLst>
              <a:ext uri="{FF2B5EF4-FFF2-40B4-BE49-F238E27FC236}">
                <a16:creationId xmlns:a16="http://schemas.microsoft.com/office/drawing/2014/main" id="{182D10E0-0578-7557-ADDB-AAEB0F45C3AD}"/>
              </a:ext>
            </a:extLst>
          </p:cNvPr>
          <p:cNvSpPr txBox="1"/>
          <p:nvPr/>
        </p:nvSpPr>
        <p:spPr>
          <a:xfrm>
            <a:off x="704088" y="1353312"/>
            <a:ext cx="4809744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2A9D8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Strengths</a:t>
            </a:r>
            <a:endParaRPr lang="en-US" sz="1600" dirty="0"/>
          </a:p>
        </p:txBody>
      </p:sp>
      <p:sp>
        <p:nvSpPr>
          <p:cNvPr id="10" name="Text 3">
            <a:extLst>
              <a:ext uri="{FF2B5EF4-FFF2-40B4-BE49-F238E27FC236}">
                <a16:creationId xmlns:a16="http://schemas.microsoft.com/office/drawing/2014/main" id="{85028562-187B-D9BF-50CC-DFA62E60B442}"/>
              </a:ext>
            </a:extLst>
          </p:cNvPr>
          <p:cNvSpPr txBox="1"/>
          <p:nvPr/>
        </p:nvSpPr>
        <p:spPr>
          <a:xfrm>
            <a:off x="704088" y="1792224"/>
            <a:ext cx="4809744" cy="12618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450" b="0">
                <a:solidFill>
                  <a:srgbClr val="222B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Well supported by research (Bergin and Bergin, 2009). It explains Shona’s upset as a normal need for safety and supports the EYFS key person approach (DfE, 2024).</a:t>
            </a:r>
            <a:endParaRPr lang="en-US" sz="1300" dirty="0"/>
          </a:p>
        </p:txBody>
      </p:sp>
      <p:sp>
        <p:nvSpPr>
          <p:cNvPr id="12" name="Shape 4">
            <a:extLst>
              <a:ext uri="{FF2B5EF4-FFF2-40B4-BE49-F238E27FC236}">
                <a16:creationId xmlns:a16="http://schemas.microsoft.com/office/drawing/2014/main" id="{E4F94B90-7116-FE0B-0DD8-6A8E5114D2E4}"/>
              </a:ext>
            </a:extLst>
          </p:cNvPr>
          <p:cNvSpPr/>
          <p:nvPr/>
        </p:nvSpPr>
        <p:spPr>
          <a:xfrm>
            <a:off x="6080760" y="1188720"/>
            <a:ext cx="5212080" cy="2057400"/>
          </a:xfrm>
          <a:prstGeom prst="roundRect">
            <a:avLst>
              <a:gd name="adj" fmla="val 4571"/>
            </a:avLst>
          </a:prstGeom>
          <a:solidFill>
            <a:srgbClr val="EDF7F0"/>
          </a:solidFill>
          <a:ln w="12700">
            <a:solidFill>
              <a:srgbClr val="EDF7F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Text 5">
            <a:extLst>
              <a:ext uri="{FF2B5EF4-FFF2-40B4-BE49-F238E27FC236}">
                <a16:creationId xmlns:a16="http://schemas.microsoft.com/office/drawing/2014/main" id="{6F47F005-769C-4F96-315C-B2AD4D5DCD8F}"/>
              </a:ext>
            </a:extLst>
          </p:cNvPr>
          <p:cNvSpPr txBox="1"/>
          <p:nvPr/>
        </p:nvSpPr>
        <p:spPr>
          <a:xfrm>
            <a:off x="6281928" y="1353312"/>
            <a:ext cx="4809744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2A9D8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Limitation: culture</a:t>
            </a:r>
            <a:endParaRPr lang="en-US" sz="1600" dirty="0"/>
          </a:p>
        </p:txBody>
      </p:sp>
      <p:sp>
        <p:nvSpPr>
          <p:cNvPr id="16" name="Text 6">
            <a:extLst>
              <a:ext uri="{FF2B5EF4-FFF2-40B4-BE49-F238E27FC236}">
                <a16:creationId xmlns:a16="http://schemas.microsoft.com/office/drawing/2014/main" id="{61B6E8D7-7C90-4941-8CE8-97BB30A0839F}"/>
              </a:ext>
            </a:extLst>
          </p:cNvPr>
          <p:cNvSpPr txBox="1"/>
          <p:nvPr/>
        </p:nvSpPr>
        <p:spPr>
          <a:xfrm>
            <a:off x="6281928" y="1792224"/>
            <a:ext cx="4809744" cy="12618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450" b="0">
                <a:solidFill>
                  <a:srgbClr val="222B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‘Strange Situation’ test may not suit every culture, because childcare habits differ around the world (van IJzendoorn and Kroonenberg, 1988).</a:t>
            </a:r>
            <a:endParaRPr lang="en-US" sz="1300" dirty="0"/>
          </a:p>
        </p:txBody>
      </p:sp>
      <p:sp>
        <p:nvSpPr>
          <p:cNvPr id="18" name="Shape 7">
            <a:extLst>
              <a:ext uri="{FF2B5EF4-FFF2-40B4-BE49-F238E27FC236}">
                <a16:creationId xmlns:a16="http://schemas.microsoft.com/office/drawing/2014/main" id="{8E9ACA41-2959-5837-7C65-50F6DD0D8BAB}"/>
              </a:ext>
            </a:extLst>
          </p:cNvPr>
          <p:cNvSpPr/>
          <p:nvPr/>
        </p:nvSpPr>
        <p:spPr>
          <a:xfrm>
            <a:off x="502920" y="3584448"/>
            <a:ext cx="5212080" cy="2057400"/>
          </a:xfrm>
          <a:prstGeom prst="roundRect">
            <a:avLst>
              <a:gd name="adj" fmla="val 4571"/>
            </a:avLst>
          </a:prstGeom>
          <a:solidFill>
            <a:srgbClr val="EDF7F0"/>
          </a:solidFill>
          <a:ln w="12700">
            <a:solidFill>
              <a:srgbClr val="EDF7F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0" name="Text 8">
            <a:extLst>
              <a:ext uri="{FF2B5EF4-FFF2-40B4-BE49-F238E27FC236}">
                <a16:creationId xmlns:a16="http://schemas.microsoft.com/office/drawing/2014/main" id="{B2A5FC27-8999-837C-C774-2C98587502D5}"/>
              </a:ext>
            </a:extLst>
          </p:cNvPr>
          <p:cNvSpPr txBox="1"/>
          <p:nvPr/>
        </p:nvSpPr>
        <p:spPr>
          <a:xfrm>
            <a:off x="704088" y="3749039"/>
            <a:ext cx="4809744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2A9D8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Limitation: determinism</a:t>
            </a:r>
            <a:endParaRPr lang="en-US" sz="1600" dirty="0"/>
          </a:p>
        </p:txBody>
      </p:sp>
      <p:sp>
        <p:nvSpPr>
          <p:cNvPr id="24" name="Shape 10">
            <a:extLst>
              <a:ext uri="{FF2B5EF4-FFF2-40B4-BE49-F238E27FC236}">
                <a16:creationId xmlns:a16="http://schemas.microsoft.com/office/drawing/2014/main" id="{61C12BEB-3755-CD31-8314-E6624A078066}"/>
              </a:ext>
            </a:extLst>
          </p:cNvPr>
          <p:cNvSpPr/>
          <p:nvPr/>
        </p:nvSpPr>
        <p:spPr>
          <a:xfrm>
            <a:off x="6080760" y="3584448"/>
            <a:ext cx="5212080" cy="2057400"/>
          </a:xfrm>
          <a:prstGeom prst="roundRect">
            <a:avLst>
              <a:gd name="adj" fmla="val 4571"/>
            </a:avLst>
          </a:prstGeom>
          <a:solidFill>
            <a:srgbClr val="EDF7F0"/>
          </a:solidFill>
          <a:ln w="12700">
            <a:solidFill>
              <a:srgbClr val="EDF7F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6" name="Text 11">
            <a:extLst>
              <a:ext uri="{FF2B5EF4-FFF2-40B4-BE49-F238E27FC236}">
                <a16:creationId xmlns:a16="http://schemas.microsoft.com/office/drawing/2014/main" id="{57365501-6118-D9D3-18C7-24DE2AA84E4C}"/>
              </a:ext>
            </a:extLst>
          </p:cNvPr>
          <p:cNvSpPr txBox="1"/>
          <p:nvPr/>
        </p:nvSpPr>
        <p:spPr>
          <a:xfrm>
            <a:off x="6281928" y="3749039"/>
            <a:ext cx="4809744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2A9D8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Overall judgement</a:t>
            </a:r>
            <a:endParaRPr lang="en-US" sz="1600" dirty="0"/>
          </a:p>
        </p:txBody>
      </p:sp>
      <p:sp>
        <p:nvSpPr>
          <p:cNvPr id="28" name="Text 12">
            <a:extLst>
              <a:ext uri="{FF2B5EF4-FFF2-40B4-BE49-F238E27FC236}">
                <a16:creationId xmlns:a16="http://schemas.microsoft.com/office/drawing/2014/main" id="{94D77151-0DA8-CB08-04AC-976EFFA19D79}"/>
              </a:ext>
            </a:extLst>
          </p:cNvPr>
          <p:cNvSpPr txBox="1"/>
          <p:nvPr/>
        </p:nvSpPr>
        <p:spPr>
          <a:xfrm>
            <a:off x="6281928" y="4187952"/>
            <a:ext cx="4809744" cy="12618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450" b="0">
                <a:solidFill>
                  <a:srgbClr val="222B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helpful guide, not a diagnosis. It cannot fully explain her limited speech, so her hearing and language should be checked separately.</a:t>
            </a:r>
            <a:endParaRPr lang="en-US" sz="1300" dirty="0"/>
          </a:p>
        </p:txBody>
      </p:sp>
      <p:sp>
        <p:nvSpPr>
          <p:cNvPr id="30" name="Text 9">
            <a:extLst>
              <a:ext uri="{FF2B5EF4-FFF2-40B4-BE49-F238E27FC236}">
                <a16:creationId xmlns:a16="http://schemas.microsoft.com/office/drawing/2014/main" id="{0DCBBE30-6F75-BB07-FA57-F7184A312C3C}"/>
              </a:ext>
            </a:extLst>
          </p:cNvPr>
          <p:cNvSpPr txBox="1"/>
          <p:nvPr/>
        </p:nvSpPr>
        <p:spPr>
          <a:xfrm>
            <a:off x="704088" y="4187952"/>
            <a:ext cx="4809744" cy="12618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450" b="0">
                <a:solidFill>
                  <a:srgbClr val="222B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Early experiences are not fixed for life: later warm relationships can still help (Bowlby, 1988). Early work focused on one main carer, but Shona may bond with several adults.</a:t>
            </a:r>
            <a:endParaRPr lang="en-US" sz="1300" dirty="0"/>
          </a:p>
        </p:txBody>
      </p:sp>
      <p:pic>
        <p:nvPicPr>
          <p:cNvPr id="31" name="Icon thumb" descr="ic_thumb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29200" y="1325880"/>
            <a:ext cx="502920" cy="502920"/>
          </a:xfrm>
          <a:prstGeom prst="rect">
            <a:avLst/>
          </a:prstGeom>
        </p:spPr>
      </p:pic>
      <p:pic>
        <p:nvPicPr>
          <p:cNvPr id="32" name="Icon globe" descr="ic_glob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607040" y="1325880"/>
            <a:ext cx="502920" cy="502920"/>
          </a:xfrm>
          <a:prstGeom prst="rect">
            <a:avLst/>
          </a:prstGeom>
        </p:spPr>
      </p:pic>
      <p:pic>
        <p:nvPicPr>
          <p:cNvPr id="33" name="Icon route" descr="ic_route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29200" y="3721608"/>
            <a:ext cx="502920" cy="502920"/>
          </a:xfrm>
          <a:prstGeom prst="rect">
            <a:avLst/>
          </a:prstGeom>
        </p:spPr>
      </p:pic>
      <p:pic>
        <p:nvPicPr>
          <p:cNvPr id="34" name="Icon scale" descr="ic_scale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607040" y="3721608"/>
            <a:ext cx="502920" cy="5029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695986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3B7E324-9A2E-A7AB-A38B-D856964F95D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E2B51EC0-CB04-AB72-A4E7-A8B5A13663F6}"/>
              </a:ext>
            </a:extLst>
          </p:cNvPr>
          <p:cNvSpPr txBox="1"/>
          <p:nvPr/>
        </p:nvSpPr>
        <p:spPr>
          <a:xfrm>
            <a:off x="317767" y="1696598"/>
            <a:ext cx="7885068" cy="4815726"/>
          </a:xfrm>
          <a:prstGeom prst="rect">
            <a:avLst/>
          </a:prstGeom>
          <a:ln/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1" name="Text 0">
            <a:extLst>
              <a:ext uri="{FF2B5EF4-FFF2-40B4-BE49-F238E27FC236}">
                <a16:creationId xmlns:a16="http://schemas.microsoft.com/office/drawing/2014/main" id="{990ACA01-B9AB-5842-47D8-8F373BAB0519}"/>
              </a:ext>
            </a:extLst>
          </p:cNvPr>
          <p:cNvSpPr txBox="1"/>
          <p:nvPr/>
        </p:nvSpPr>
        <p:spPr>
          <a:xfrm>
            <a:off x="457200" y="274320"/>
            <a:ext cx="10241280" cy="7132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2800" b="1">
                <a:solidFill>
                  <a:srgbClr val="1F5A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Conclusion</a:t>
            </a:r>
            <a:endParaRPr lang="en-US" sz="2800" dirty="0"/>
          </a:p>
        </p:txBody>
      </p:sp>
      <p:sp>
        <p:nvSpPr>
          <p:cNvPr id="4" name="Text 1">
            <a:extLst>
              <a:ext uri="{FF2B5EF4-FFF2-40B4-BE49-F238E27FC236}">
                <a16:creationId xmlns:a16="http://schemas.microsoft.com/office/drawing/2014/main" id="{83867D28-F5D9-5CF4-EB9D-C7E3D4E0F9CB}"/>
              </a:ext>
            </a:extLst>
          </p:cNvPr>
          <p:cNvSpPr txBox="1"/>
          <p:nvPr/>
        </p:nvSpPr>
        <p:spPr>
          <a:xfrm>
            <a:off x="640080" y="1261872"/>
            <a:ext cx="10469880" cy="43891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lnSpc>
                <a:spcPct val="112000"/>
              </a:lnSpc>
              <a:spcAft>
                <a:spcPts val="900"/>
              </a:spcAft>
              <a:buSzPct val="100000"/>
              <a:buChar char="•"/>
            </a:pPr>
            <a:r>
              <a:rPr lang="en-US" sz="1800">
                <a:solidFill>
                  <a:srgbClr val="222B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Shona’s behaviour is best seen as a sign that she is looking for safety.</a:t>
            </a:r>
            <a:endParaRPr lang="en-US" sz="1600"/>
          </a:p>
          <a:p>
            <a:pPr marL="342900" indent="-342900">
              <a:lnSpc>
                <a:spcPct val="112000"/>
              </a:lnSpc>
              <a:spcAft>
                <a:spcPts val="900"/>
              </a:spcAft>
              <a:buSzPct val="100000"/>
              <a:buChar char="•"/>
            </a:pPr>
            <a:r>
              <a:rPr lang="en-US" sz="1800">
                <a:solidFill>
                  <a:srgbClr val="222B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steady key person can be a safe haven when she is upset and a secure base for exploring.</a:t>
            </a:r>
            <a:endParaRPr lang="en-US" sz="1600"/>
          </a:p>
          <a:p>
            <a:pPr marL="342900" indent="-342900">
              <a:lnSpc>
                <a:spcPct val="112000"/>
              </a:lnSpc>
              <a:spcAft>
                <a:spcPts val="900"/>
              </a:spcAft>
              <a:buSzPct val="100000"/>
              <a:buChar char="•"/>
            </a:pPr>
            <a:r>
              <a:rPr lang="en-US" sz="1800">
                <a:solidFill>
                  <a:srgbClr val="222B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Working with her family and gentle, interest-led play can build her talking, confidence and friendships.</a:t>
            </a:r>
            <a:endParaRPr lang="en-US" sz="1600"/>
          </a:p>
          <a:p>
            <a:pPr marL="342900" indent="-342900">
              <a:lnSpc>
                <a:spcPct val="112000"/>
              </a:lnSpc>
              <a:spcAft>
                <a:spcPts val="900"/>
              </a:spcAft>
              <a:buSzPct val="100000"/>
              <a:buChar char="•"/>
            </a:pPr>
            <a:r>
              <a:rPr lang="en-US" sz="1800">
                <a:solidFill>
                  <a:srgbClr val="222B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Use attachment theory as a guide, not a diagnosis, alongside observation, carers’ views and expert advice.</a:t>
            </a:r>
            <a:endParaRPr lang="en-US" sz="1600"/>
          </a:p>
        </p:txBody>
      </p:sp>
      <p:sp>
        <p:nvSpPr>
          <p:cNvPr id="6" name="Tile 1">
            <a:extLst>
              <a:ext uri="{FF2B5EF4-FFF2-40B4-BE49-F238E27FC236}">
                <a16:creationId xmlns:a16="http://schemas.microsoft.com/office/drawing/2014/main" id="{2B8E9CC6-7C83-E1BA-3777-E069519FB732}"/>
              </a:ext>
            </a:extLst>
          </p:cNvPr>
          <p:cNvSpPr/>
          <p:nvPr/>
        </p:nvSpPr>
        <p:spPr>
          <a:xfrm>
            <a:off x="640080" y="3931920"/>
            <a:ext cx="2480310" cy="1737360"/>
          </a:xfrm>
          <a:prstGeom prst="roundRect">
            <a:avLst>
              <a:gd name="adj" fmla="val 4571"/>
            </a:avLst>
          </a:prstGeom>
          <a:solidFill>
            <a:srgbClr val="EDF7F0"/>
          </a:solidFill>
          <a:ln w="12700">
            <a:solidFill>
              <a:srgbClr val="EDF7F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22" name="Icon shield" descr="ic_shiel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37335" y="4160520"/>
            <a:ext cx="685800" cy="685800"/>
          </a:xfrm>
          <a:prstGeom prst="rect">
            <a:avLst/>
          </a:prstGeom>
        </p:spPr>
      </p:pic>
      <p:sp>
        <p:nvSpPr>
          <p:cNvPr id="23" name="TextBox 22"/>
          <p:cNvSpPr txBox="1"/>
          <p:nvPr/>
        </p:nvSpPr>
        <p:spPr>
          <a:xfrm>
            <a:off x="777240" y="4937760"/>
            <a:ext cx="2205990" cy="5486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sz="1600" b="1">
                <a:solidFill>
                  <a:srgbClr val="1F5A3A"/>
                </a:solidFill>
                <a:latin typeface="Calibri"/>
              </a:rPr>
              <a:t>Seeking safety</a:t>
            </a:r>
          </a:p>
        </p:txBody>
      </p:sp>
      <p:sp>
        <p:nvSpPr>
          <p:cNvPr id="2" name="Tile 2">
            <a:extLst>
              <a:ext uri="{FF2B5EF4-FFF2-40B4-BE49-F238E27FC236}">
                <a16:creationId xmlns:a16="http://schemas.microsoft.com/office/drawing/2014/main" id="{2B8E9CC6-7C83-E1BA-3777-E069519FB732}"/>
              </a:ext>
            </a:extLst>
          </p:cNvPr>
          <p:cNvSpPr/>
          <p:nvPr/>
        </p:nvSpPr>
        <p:spPr>
          <a:xfrm>
            <a:off x="3440430" y="3931920"/>
            <a:ext cx="2480310" cy="1737360"/>
          </a:xfrm>
          <a:prstGeom prst="roundRect">
            <a:avLst>
              <a:gd name="adj" fmla="val 4571"/>
            </a:avLst>
          </a:prstGeom>
          <a:solidFill>
            <a:srgbClr val="EDF7F0"/>
          </a:solidFill>
          <a:ln w="12700">
            <a:solidFill>
              <a:srgbClr val="EDF7F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24" name="Icon keyp" descr="ic_keyp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37685" y="4160520"/>
            <a:ext cx="685800" cy="685800"/>
          </a:xfrm>
          <a:prstGeom prst="rect">
            <a:avLst/>
          </a:prstGeom>
        </p:spPr>
      </p:pic>
      <p:sp>
        <p:nvSpPr>
          <p:cNvPr id="25" name="TextBox 24"/>
          <p:cNvSpPr txBox="1"/>
          <p:nvPr/>
        </p:nvSpPr>
        <p:spPr>
          <a:xfrm>
            <a:off x="3577590" y="4937760"/>
            <a:ext cx="2205990" cy="5486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sz="1600" b="1">
                <a:solidFill>
                  <a:srgbClr val="1F5A3A"/>
                </a:solidFill>
                <a:latin typeface="Calibri"/>
              </a:rPr>
              <a:t>A steady key person</a:t>
            </a:r>
          </a:p>
        </p:txBody>
      </p:sp>
      <p:sp>
        <p:nvSpPr>
          <p:cNvPr id="5" name="Tile 3">
            <a:extLst>
              <a:ext uri="{FF2B5EF4-FFF2-40B4-BE49-F238E27FC236}">
                <a16:creationId xmlns:a16="http://schemas.microsoft.com/office/drawing/2014/main" id="{2B8E9CC6-7C83-E1BA-3777-E069519FB732}"/>
              </a:ext>
            </a:extLst>
          </p:cNvPr>
          <p:cNvSpPr/>
          <p:nvPr/>
        </p:nvSpPr>
        <p:spPr>
          <a:xfrm>
            <a:off x="6240780" y="3931920"/>
            <a:ext cx="2480310" cy="1737360"/>
          </a:xfrm>
          <a:prstGeom prst="roundRect">
            <a:avLst>
              <a:gd name="adj" fmla="val 4571"/>
            </a:avLst>
          </a:prstGeom>
          <a:solidFill>
            <a:srgbClr val="EDF7F0"/>
          </a:solidFill>
          <a:ln w="12700">
            <a:solidFill>
              <a:srgbClr val="EDF7F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26" name="Icon puzzle" descr="ic_puzzle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38035" y="4160520"/>
            <a:ext cx="685800" cy="685800"/>
          </a:xfrm>
          <a:prstGeom prst="rect">
            <a:avLst/>
          </a:prstGeom>
        </p:spPr>
      </p:pic>
      <p:sp>
        <p:nvSpPr>
          <p:cNvPr id="27" name="TextBox 26"/>
          <p:cNvSpPr txBox="1"/>
          <p:nvPr/>
        </p:nvSpPr>
        <p:spPr>
          <a:xfrm>
            <a:off x="6377940" y="4937760"/>
            <a:ext cx="2205990" cy="5486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sz="1600" b="1">
                <a:solidFill>
                  <a:srgbClr val="1F5A3A"/>
                </a:solidFill>
                <a:latin typeface="Calibri"/>
              </a:rPr>
              <a:t>Family &amp; play</a:t>
            </a:r>
          </a:p>
        </p:txBody>
      </p:sp>
      <p:sp>
        <p:nvSpPr>
          <p:cNvPr id="7" name="Tile 4">
            <a:extLst>
              <a:ext uri="{FF2B5EF4-FFF2-40B4-BE49-F238E27FC236}">
                <a16:creationId xmlns:a16="http://schemas.microsoft.com/office/drawing/2014/main" id="{2B8E9CC6-7C83-E1BA-3777-E069519FB732}"/>
              </a:ext>
            </a:extLst>
          </p:cNvPr>
          <p:cNvSpPr/>
          <p:nvPr/>
        </p:nvSpPr>
        <p:spPr>
          <a:xfrm>
            <a:off x="9041130" y="3931920"/>
            <a:ext cx="2480310" cy="1737360"/>
          </a:xfrm>
          <a:prstGeom prst="roundRect">
            <a:avLst>
              <a:gd name="adj" fmla="val 4571"/>
            </a:avLst>
          </a:prstGeom>
          <a:solidFill>
            <a:srgbClr val="EDF7F0"/>
          </a:solidFill>
          <a:ln w="12700">
            <a:solidFill>
              <a:srgbClr val="EDF7F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28" name="Icon compass" descr="ic_compass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938385" y="4160520"/>
            <a:ext cx="685800" cy="685800"/>
          </a:xfrm>
          <a:prstGeom prst="rect">
            <a:avLst/>
          </a:prstGeom>
        </p:spPr>
      </p:pic>
      <p:sp>
        <p:nvSpPr>
          <p:cNvPr id="29" name="TextBox 28"/>
          <p:cNvSpPr txBox="1"/>
          <p:nvPr/>
        </p:nvSpPr>
        <p:spPr>
          <a:xfrm>
            <a:off x="9178290" y="4937760"/>
            <a:ext cx="2205990" cy="5486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sz="1600" b="1">
                <a:solidFill>
                  <a:srgbClr val="1F5A3A"/>
                </a:solidFill>
                <a:latin typeface="Calibri"/>
              </a:rPr>
              <a:t>A guide, not a diagnosis</a:t>
            </a:r>
          </a:p>
        </p:txBody>
      </p:sp>
    </p:spTree>
    <p:extLst>
      <p:ext uri="{BB962C8B-B14F-4D97-AF65-F5344CB8AC3E}">
        <p14:creationId xmlns:p14="http://schemas.microsoft.com/office/powerpoint/2010/main" val="263490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717F2FB-0AFE-EDD3-D6CA-1FADA89A910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5631BB25-1208-29B8-D2D0-7B8899470E60}"/>
              </a:ext>
            </a:extLst>
          </p:cNvPr>
          <p:cNvSpPr txBox="1"/>
          <p:nvPr/>
        </p:nvSpPr>
        <p:spPr>
          <a:xfrm>
            <a:off x="317767" y="1696598"/>
            <a:ext cx="7885068" cy="4815726"/>
          </a:xfrm>
          <a:prstGeom prst="rect">
            <a:avLst/>
          </a:prstGeom>
          <a:ln/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1" name="Text 0">
            <a:extLst>
              <a:ext uri="{FF2B5EF4-FFF2-40B4-BE49-F238E27FC236}">
                <a16:creationId xmlns:a16="http://schemas.microsoft.com/office/drawing/2014/main" id="{1C50F3C5-4E9A-E21B-9407-8DDA4A2923F1}"/>
              </a:ext>
            </a:extLst>
          </p:cNvPr>
          <p:cNvSpPr txBox="1"/>
          <p:nvPr/>
        </p:nvSpPr>
        <p:spPr>
          <a:xfrm>
            <a:off x="457200" y="274320"/>
            <a:ext cx="10241280" cy="7132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2800" b="1">
                <a:solidFill>
                  <a:srgbClr val="1F5A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References</a:t>
            </a:r>
            <a:endParaRPr lang="en-US" sz="2800" dirty="0"/>
          </a:p>
        </p:txBody>
      </p:sp>
      <p:sp>
        <p:nvSpPr>
          <p:cNvPr id="4" name="Text 1">
            <a:extLst>
              <a:ext uri="{FF2B5EF4-FFF2-40B4-BE49-F238E27FC236}">
                <a16:creationId xmlns:a16="http://schemas.microsoft.com/office/drawing/2014/main" id="{A35D7B94-29D1-C769-2895-6ED7D8848406}"/>
              </a:ext>
            </a:extLst>
          </p:cNvPr>
          <p:cNvSpPr txBox="1"/>
          <p:nvPr/>
        </p:nvSpPr>
        <p:spPr>
          <a:xfrm>
            <a:off x="640080" y="1188720"/>
            <a:ext cx="10744200" cy="53492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285750" indent="-285750">
              <a:lnSpc>
                <a:spcPct val="100000"/>
              </a:lnSpc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US" sz="1450" dirty="0">
                <a:solidFill>
                  <a:srgbClr val="222B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Bergin, C. and Bergin, D. (2009) 'Attachment in the classroom', Educational Psychology Review, 21(2), pp. 141-170.</a:t>
            </a:r>
            <a:endParaRPr lang="en-US" sz="1600" dirty="0"/>
          </a:p>
          <a:p>
            <a:pPr marL="285750" indent="-285750">
              <a:lnSpc>
                <a:spcPct val="100000"/>
              </a:lnSpc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US" sz="1450" dirty="0">
                <a:solidFill>
                  <a:srgbClr val="222B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Bowlby, J. (1969) Attachment and loss. Vol. 1: Attachment. London: Hogarth Press.</a:t>
            </a:r>
            <a:endParaRPr lang="en-US" sz="1600" dirty="0"/>
          </a:p>
          <a:p>
            <a:pPr marL="285750" indent="-285750">
              <a:lnSpc>
                <a:spcPct val="100000"/>
              </a:lnSpc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US" sz="1450" dirty="0">
                <a:solidFill>
                  <a:srgbClr val="222B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Bowlby, J. (1988) A secure base: parent-child attachment and healthy human development. London: Routledge.</a:t>
            </a:r>
            <a:endParaRPr lang="en-US" sz="1600" dirty="0"/>
          </a:p>
          <a:p>
            <a:pPr marL="285750" indent="-285750">
              <a:lnSpc>
                <a:spcPct val="100000"/>
              </a:lnSpc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US" sz="1450" dirty="0">
                <a:solidFill>
                  <a:srgbClr val="222B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Department for Education (2024) Statutory framework for the early years foundation stage. London: DfE. Available at: https://www.gov.uk/government/publications/early-years-foundation-stage-framework--2 (Accessed: 7 October 2026).</a:t>
            </a:r>
            <a:endParaRPr lang="en-US" sz="1600" dirty="0"/>
          </a:p>
          <a:p>
            <a:pPr marL="285750" indent="-285750">
              <a:lnSpc>
                <a:spcPct val="100000"/>
              </a:lnSpc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US" sz="1450" dirty="0">
                <a:solidFill>
                  <a:srgbClr val="222B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Gunnar, M. and Quevedo, K. (2007) 'The neurobiology of stress and development', Annual Review of Psychology, 58, pp. 145-173.</a:t>
            </a:r>
            <a:endParaRPr lang="en-US" sz="1600" dirty="0"/>
          </a:p>
          <a:p>
            <a:pPr marL="285750" indent="-285750">
              <a:lnSpc>
                <a:spcPct val="100000"/>
              </a:lnSpc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US" sz="1450" dirty="0">
                <a:solidFill>
                  <a:srgbClr val="222B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van </a:t>
            </a:r>
            <a:r>
              <a:rPr lang="en-US" sz="1450" dirty="0" err="1">
                <a:solidFill>
                  <a:srgbClr val="222B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IJzendoorn</a:t>
            </a:r>
            <a:r>
              <a:rPr lang="en-US" sz="1450" dirty="0">
                <a:solidFill>
                  <a:srgbClr val="222B3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, M.H. and Kroonenberg, P.M. (1988) 'Cross-cultural patterns of attachment: a meta-analysis of the Strange Situation', Child Development, 59(1), pp. 147-156.</a:t>
            </a: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303085294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81C753FD-96EC-101A-B8A4-5F69A189BEF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34440" y="2377440"/>
            <a:ext cx="6172200" cy="868680"/>
          </a:xfrm>
          <a:ln/>
        </p:spPr>
        <p:txBody>
          <a:bodyPr wrap="square" anchor="ctr"/>
          <a:lstStyle/>
          <a:p>
            <a:r>
              <a:rPr lang="en-US" sz="3600" b="1">
                <a:solidFill>
                  <a:srgbClr val="1F5A3A"/>
                </a:solidFill>
                <a:latin typeface="Calibri"/>
              </a:rPr>
              <a:t>Thank you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67BB04B7-47A4-741B-59E0-F0E6F2126E8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34440" y="3328416"/>
            <a:ext cx="6172200" cy="530352"/>
          </a:xfrm>
          <a:ln/>
        </p:spPr>
        <p:txBody>
          <a:bodyPr wrap="square" anchor="ctr"/>
          <a:lstStyle/>
          <a:p>
            <a:r>
              <a:rPr lang="en-US" sz="1800" b="0">
                <a:solidFill>
                  <a:srgbClr val="222B36"/>
                </a:solidFill>
                <a:latin typeface="Calibri"/>
              </a:rPr>
              <a:t>Sadia Batool</a:t>
            </a:r>
          </a:p>
        </p:txBody>
      </p:sp>
    </p:spTree>
    <p:extLst>
      <p:ext uri="{BB962C8B-B14F-4D97-AF65-F5344CB8AC3E}">
        <p14:creationId xmlns:p14="http://schemas.microsoft.com/office/powerpoint/2010/main" val="1609673525"/>
      </p:ext>
    </p:extLst>
  </p:cSld>
  <p:clrMapOvr>
    <a:masterClrMapping/>
  </p:clrMapOvr>
</p:sld>
</file>

<file path=ppt/theme/theme1.xml><?xml version="1.0" encoding="utf-8"?>
<a:theme xmlns:a="http://schemas.openxmlformats.org/drawingml/2006/main" name="Custom">
  <a:themeElements>
    <a:clrScheme name="Universal Color Block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0068FF"/>
      </a:accent1>
      <a:accent2>
        <a:srgbClr val="DAE5EF"/>
      </a:accent2>
      <a:accent3>
        <a:srgbClr val="637183"/>
      </a:accent3>
      <a:accent4>
        <a:srgbClr val="434E5E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Custom 75">
      <a:majorFont>
        <a:latin typeface="Tenorite"/>
        <a:ea typeface=""/>
        <a:cs typeface=""/>
      </a:majorFont>
      <a:minorFont>
        <a:latin typeface="Tenorite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M45331398_Win32_SL_V13" id="{C59E605D-C281-4A06-BDA0-E97A35AC3AA8}" vid="{25D1D206-DA25-4050-926A-BD6D3A1B506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8" ma:contentTypeDescription="Create a new document." ma:contentTypeScope="" ma:versionID="60f5a4f2d2b0abadcf532d48ebf9cb7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7dd78129e6a1811f84807ad11c65153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AA6A711-2C3F-4EC0-B88B-62D74085117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1E98C35-9ECE-4425-BCBA-00E118C705CE}">
  <ds:schemaRefs>
    <ds:schemaRef ds:uri="http://purl.org/dc/dcmitype/"/>
    <ds:schemaRef ds:uri="http://schemas.microsoft.com/office/infopath/2007/PartnerControls"/>
    <ds:schemaRef ds:uri="71af3243-3dd4-4a8d-8c0d-dd76da1f02a5"/>
    <ds:schemaRef ds:uri="http://purl.org/dc/terms/"/>
    <ds:schemaRef ds:uri="16c05727-aa75-4e4a-9b5f-8a80a1165891"/>
    <ds:schemaRef ds:uri="http://schemas.microsoft.com/office/2006/metadata/properties"/>
    <ds:schemaRef ds:uri="http://schemas.microsoft.com/office/2006/documentManagement/types"/>
    <ds:schemaRef ds:uri="http://purl.org/dc/elements/1.1/"/>
    <ds:schemaRef ds:uri="http://schemas.openxmlformats.org/package/2006/metadata/core-properties"/>
    <ds:schemaRef ds:uri="230e9df3-be65-4c73-a93b-d1236ebd677e"/>
    <ds:schemaRef ds:uri="http://schemas.microsoft.com/sharepoint/v3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45A8381C-73EB-48EA-B45F-7B7C8C7DF409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</TotalTime>
  <Words>1208</Words>
  <Application>Microsoft Office PowerPoint</Application>
  <PresentationFormat>Widescreen</PresentationFormat>
  <Paragraphs>107</Paragraphs>
  <Slides>11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Calibri</vt:lpstr>
      <vt:lpstr>Tenorite</vt:lpstr>
      <vt:lpstr>Custom</vt:lpstr>
      <vt:lpstr>Supporting Shona: Bowlby’s attachment theory in early years  Case Study: Assessment Component 1 – Individual Presentation</vt:lpstr>
      <vt:lpstr>Shona’s Situation</vt:lpstr>
      <vt:lpstr>John Bowlby’s Attachment Theory: Key Concepts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Thank you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Sadia Batool</dc:creator>
  <cp:lastModifiedBy>Sadia Batool (2512945)</cp:lastModifiedBy>
  <cp:revision>5</cp:revision>
  <dcterms:created xsi:type="dcterms:W3CDTF">2026-01-29T18:41:39Z</dcterms:created>
  <dcterms:modified xsi:type="dcterms:W3CDTF">2026-10-10T12:49:25Z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