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diagrams/data1.xml" ContentType="application/vnd.openxmlformats-officedocument.drawingml.diagramData+xml"/>
  <Override PartName="/ppt/slideMasters/slideMaster1.xml" ContentType="application/vnd.openxmlformats-officedocument.presentationml.slideMaster+xml"/>
  <Override PartName="/ppt/slideLayouts/slideLayout6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theme/theme2.xml" ContentType="application/vnd.openxmlformats-officedocument.theme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1" r:id="rId2"/>
    <p:sldId id="281" r:id="rId3"/>
    <p:sldId id="283" r:id="rId4"/>
    <p:sldId id="284" r:id="rId5"/>
    <p:sldId id="282" r:id="rId6"/>
    <p:sldId id="28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customXml" Target="../customXml/item3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openxmlformats.org/officeDocument/2006/relationships/customXml" Target="../customXml/item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44AE0D-04C2-49B2-9BB0-3B087E785B8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06491B-C7AA-438C-8C9F-26E4F6E81540}">
      <dgm:prSet/>
      <dgm:spPr/>
      <dgm:t>
        <a:bodyPr/>
        <a:lstStyle/>
        <a:p>
          <a:r>
            <a:rPr lang="en-GB" dirty="0"/>
            <a:t>Divide up your page (or create a template on Word)</a:t>
          </a:r>
          <a:endParaRPr lang="en-US" dirty="0"/>
        </a:p>
      </dgm:t>
    </dgm:pt>
    <dgm:pt modelId="{2EF29039-F8AA-4945-8DB0-E521CC634821}" type="parTrans" cxnId="{6568DABC-F2A2-451C-8976-1DA62F331A68}">
      <dgm:prSet/>
      <dgm:spPr/>
      <dgm:t>
        <a:bodyPr/>
        <a:lstStyle/>
        <a:p>
          <a:endParaRPr lang="en-US"/>
        </a:p>
      </dgm:t>
    </dgm:pt>
    <dgm:pt modelId="{B1BC2881-3FF4-42F5-B158-D59C71631D47}" type="sibTrans" cxnId="{6568DABC-F2A2-451C-8976-1DA62F331A68}">
      <dgm:prSet/>
      <dgm:spPr/>
      <dgm:t>
        <a:bodyPr/>
        <a:lstStyle/>
        <a:p>
          <a:endParaRPr lang="en-US"/>
        </a:p>
      </dgm:t>
    </dgm:pt>
    <dgm:pt modelId="{B6FF2EEE-71E0-427E-956D-D06507739454}">
      <dgm:prSet/>
      <dgm:spPr/>
      <dgm:t>
        <a:bodyPr/>
        <a:lstStyle/>
        <a:p>
          <a:r>
            <a:rPr lang="en-GB"/>
            <a:t>Write brief notes on the right-hand side</a:t>
          </a:r>
          <a:endParaRPr lang="en-US"/>
        </a:p>
      </dgm:t>
    </dgm:pt>
    <dgm:pt modelId="{D8D287F0-7EE4-4D0B-9CF8-6AE9AE4F0B4C}" type="parTrans" cxnId="{A51291A4-68A0-4948-907B-7F9E27303789}">
      <dgm:prSet/>
      <dgm:spPr/>
      <dgm:t>
        <a:bodyPr/>
        <a:lstStyle/>
        <a:p>
          <a:endParaRPr lang="en-US"/>
        </a:p>
      </dgm:t>
    </dgm:pt>
    <dgm:pt modelId="{C4268B14-7E88-432B-9011-91C50AF09BF2}" type="sibTrans" cxnId="{A51291A4-68A0-4948-907B-7F9E27303789}">
      <dgm:prSet/>
      <dgm:spPr/>
      <dgm:t>
        <a:bodyPr/>
        <a:lstStyle/>
        <a:p>
          <a:endParaRPr lang="en-US"/>
        </a:p>
      </dgm:t>
    </dgm:pt>
    <dgm:pt modelId="{32B56516-1A76-4654-8044-E12BF4DEECC6}">
      <dgm:prSet/>
      <dgm:spPr/>
      <dgm:t>
        <a:bodyPr/>
        <a:lstStyle/>
        <a:p>
          <a:r>
            <a:rPr lang="en-GB"/>
            <a:t>Pull out key words and any questions you have – place these on the left-hand side</a:t>
          </a:r>
          <a:endParaRPr lang="en-US"/>
        </a:p>
      </dgm:t>
    </dgm:pt>
    <dgm:pt modelId="{0C46320A-C2BB-4A24-BDCE-CB32AF54AFD4}" type="parTrans" cxnId="{9514CBD4-48CA-4859-8270-F69552C155D8}">
      <dgm:prSet/>
      <dgm:spPr/>
      <dgm:t>
        <a:bodyPr/>
        <a:lstStyle/>
        <a:p>
          <a:endParaRPr lang="en-US"/>
        </a:p>
      </dgm:t>
    </dgm:pt>
    <dgm:pt modelId="{749240D5-ACF3-4660-9AF3-C8286522330B}" type="sibTrans" cxnId="{9514CBD4-48CA-4859-8270-F69552C155D8}">
      <dgm:prSet/>
      <dgm:spPr/>
      <dgm:t>
        <a:bodyPr/>
        <a:lstStyle/>
        <a:p>
          <a:endParaRPr lang="en-US"/>
        </a:p>
      </dgm:t>
    </dgm:pt>
    <dgm:pt modelId="{C6D0EEAD-E3DF-47A8-AB8D-5A2BAB31119C}">
      <dgm:prSet/>
      <dgm:spPr/>
      <dgm:t>
        <a:bodyPr/>
        <a:lstStyle/>
        <a:p>
          <a:r>
            <a:rPr lang="en-GB"/>
            <a:t>Pull everything together in a summary at the bottom</a:t>
          </a:r>
          <a:endParaRPr lang="en-US"/>
        </a:p>
      </dgm:t>
    </dgm:pt>
    <dgm:pt modelId="{EB249DEF-AF25-4463-A1D2-65B760D9B8AC}" type="parTrans" cxnId="{5A6B0CB6-15FB-4317-86A4-2F064D26D21B}">
      <dgm:prSet/>
      <dgm:spPr/>
      <dgm:t>
        <a:bodyPr/>
        <a:lstStyle/>
        <a:p>
          <a:endParaRPr lang="en-US"/>
        </a:p>
      </dgm:t>
    </dgm:pt>
    <dgm:pt modelId="{D66BADBB-ADA5-4E22-A17F-19509913846A}" type="sibTrans" cxnId="{5A6B0CB6-15FB-4317-86A4-2F064D26D21B}">
      <dgm:prSet/>
      <dgm:spPr/>
      <dgm:t>
        <a:bodyPr/>
        <a:lstStyle/>
        <a:p>
          <a:endParaRPr lang="en-US"/>
        </a:p>
      </dgm:t>
    </dgm:pt>
    <dgm:pt modelId="{1EBF94B7-8F62-4225-9AE4-52EC1711E104}" type="pres">
      <dgm:prSet presAssocID="{0844AE0D-04C2-49B2-9BB0-3B087E785B83}" presName="Name0" presStyleCnt="0">
        <dgm:presLayoutVars>
          <dgm:dir/>
          <dgm:resizeHandles val="exact"/>
        </dgm:presLayoutVars>
      </dgm:prSet>
      <dgm:spPr/>
    </dgm:pt>
    <dgm:pt modelId="{3DD6573C-682E-4B7C-A301-4E34C26D3444}" type="pres">
      <dgm:prSet presAssocID="{5606491B-C7AA-438C-8C9F-26E4F6E81540}" presName="node" presStyleLbl="node1" presStyleIdx="0" presStyleCnt="4">
        <dgm:presLayoutVars>
          <dgm:bulletEnabled val="1"/>
        </dgm:presLayoutVars>
      </dgm:prSet>
      <dgm:spPr/>
    </dgm:pt>
    <dgm:pt modelId="{43C21845-A000-4288-BA25-125E637FA943}" type="pres">
      <dgm:prSet presAssocID="{B1BC2881-3FF4-42F5-B158-D59C71631D47}" presName="sibTrans" presStyleLbl="sibTrans1D1" presStyleIdx="0" presStyleCnt="3"/>
      <dgm:spPr/>
    </dgm:pt>
    <dgm:pt modelId="{0832D5AF-8E58-499C-A653-41785E07E7F5}" type="pres">
      <dgm:prSet presAssocID="{B1BC2881-3FF4-42F5-B158-D59C71631D47}" presName="connectorText" presStyleLbl="sibTrans1D1" presStyleIdx="0" presStyleCnt="3"/>
      <dgm:spPr/>
    </dgm:pt>
    <dgm:pt modelId="{8D5E6609-4D59-46D3-8EF8-CA81715805CD}" type="pres">
      <dgm:prSet presAssocID="{B6FF2EEE-71E0-427E-956D-D06507739454}" presName="node" presStyleLbl="node1" presStyleIdx="1" presStyleCnt="4">
        <dgm:presLayoutVars>
          <dgm:bulletEnabled val="1"/>
        </dgm:presLayoutVars>
      </dgm:prSet>
      <dgm:spPr/>
    </dgm:pt>
    <dgm:pt modelId="{BD798F5E-A1EB-4622-A4C8-3F2A0523506E}" type="pres">
      <dgm:prSet presAssocID="{C4268B14-7E88-432B-9011-91C50AF09BF2}" presName="sibTrans" presStyleLbl="sibTrans1D1" presStyleIdx="1" presStyleCnt="3"/>
      <dgm:spPr/>
    </dgm:pt>
    <dgm:pt modelId="{53FC080F-8E69-42D8-8B5C-E934C1D26FA0}" type="pres">
      <dgm:prSet presAssocID="{C4268B14-7E88-432B-9011-91C50AF09BF2}" presName="connectorText" presStyleLbl="sibTrans1D1" presStyleIdx="1" presStyleCnt="3"/>
      <dgm:spPr/>
    </dgm:pt>
    <dgm:pt modelId="{BFCCB6FA-4144-4F09-9CC7-C19E36ABC820}" type="pres">
      <dgm:prSet presAssocID="{32B56516-1A76-4654-8044-E12BF4DEECC6}" presName="node" presStyleLbl="node1" presStyleIdx="2" presStyleCnt="4">
        <dgm:presLayoutVars>
          <dgm:bulletEnabled val="1"/>
        </dgm:presLayoutVars>
      </dgm:prSet>
      <dgm:spPr/>
    </dgm:pt>
    <dgm:pt modelId="{090CCBD1-F118-4564-819B-B6083FB11116}" type="pres">
      <dgm:prSet presAssocID="{749240D5-ACF3-4660-9AF3-C8286522330B}" presName="sibTrans" presStyleLbl="sibTrans1D1" presStyleIdx="2" presStyleCnt="3"/>
      <dgm:spPr/>
    </dgm:pt>
    <dgm:pt modelId="{6EB2CF3D-B138-48AB-8D39-DB3BF657F067}" type="pres">
      <dgm:prSet presAssocID="{749240D5-ACF3-4660-9AF3-C8286522330B}" presName="connectorText" presStyleLbl="sibTrans1D1" presStyleIdx="2" presStyleCnt="3"/>
      <dgm:spPr/>
    </dgm:pt>
    <dgm:pt modelId="{595068A8-2A1B-40EA-BA48-8727934C6662}" type="pres">
      <dgm:prSet presAssocID="{C6D0EEAD-E3DF-47A8-AB8D-5A2BAB31119C}" presName="node" presStyleLbl="node1" presStyleIdx="3" presStyleCnt="4">
        <dgm:presLayoutVars>
          <dgm:bulletEnabled val="1"/>
        </dgm:presLayoutVars>
      </dgm:prSet>
      <dgm:spPr/>
    </dgm:pt>
  </dgm:ptLst>
  <dgm:cxnLst>
    <dgm:cxn modelId="{3EBD5B10-14A1-4D04-8C45-6D3818D58117}" type="presOf" srcId="{C6D0EEAD-E3DF-47A8-AB8D-5A2BAB31119C}" destId="{595068A8-2A1B-40EA-BA48-8727934C6662}" srcOrd="0" destOrd="0" presId="urn:microsoft.com/office/officeart/2016/7/layout/RepeatingBendingProcessNew"/>
    <dgm:cxn modelId="{5A5CB220-D1BE-4BC0-BF99-34E7DC268203}" type="presOf" srcId="{B6FF2EEE-71E0-427E-956D-D06507739454}" destId="{8D5E6609-4D59-46D3-8EF8-CA81715805CD}" srcOrd="0" destOrd="0" presId="urn:microsoft.com/office/officeart/2016/7/layout/RepeatingBendingProcessNew"/>
    <dgm:cxn modelId="{6D73652E-B3DB-4504-8071-FEA648DA04FB}" type="presOf" srcId="{5606491B-C7AA-438C-8C9F-26E4F6E81540}" destId="{3DD6573C-682E-4B7C-A301-4E34C26D3444}" srcOrd="0" destOrd="0" presId="urn:microsoft.com/office/officeart/2016/7/layout/RepeatingBendingProcessNew"/>
    <dgm:cxn modelId="{60C49D5E-14E9-48D7-8969-E9D0809D05AB}" type="presOf" srcId="{B1BC2881-3FF4-42F5-B158-D59C71631D47}" destId="{43C21845-A000-4288-BA25-125E637FA943}" srcOrd="0" destOrd="0" presId="urn:microsoft.com/office/officeart/2016/7/layout/RepeatingBendingProcessNew"/>
    <dgm:cxn modelId="{468A0C49-7DCB-41BF-96F9-08D9E5067810}" type="presOf" srcId="{749240D5-ACF3-4660-9AF3-C8286522330B}" destId="{090CCBD1-F118-4564-819B-B6083FB11116}" srcOrd="0" destOrd="0" presId="urn:microsoft.com/office/officeart/2016/7/layout/RepeatingBendingProcessNew"/>
    <dgm:cxn modelId="{3E0A2C4F-1505-4C9A-AA9E-4F592E99C1C3}" type="presOf" srcId="{32B56516-1A76-4654-8044-E12BF4DEECC6}" destId="{BFCCB6FA-4144-4F09-9CC7-C19E36ABC820}" srcOrd="0" destOrd="0" presId="urn:microsoft.com/office/officeart/2016/7/layout/RepeatingBendingProcessNew"/>
    <dgm:cxn modelId="{201BFF9C-2DE1-4869-954B-48E60DDC57CB}" type="presOf" srcId="{C4268B14-7E88-432B-9011-91C50AF09BF2}" destId="{BD798F5E-A1EB-4622-A4C8-3F2A0523506E}" srcOrd="0" destOrd="0" presId="urn:microsoft.com/office/officeart/2016/7/layout/RepeatingBendingProcessNew"/>
    <dgm:cxn modelId="{A51291A4-68A0-4948-907B-7F9E27303789}" srcId="{0844AE0D-04C2-49B2-9BB0-3B087E785B83}" destId="{B6FF2EEE-71E0-427E-956D-D06507739454}" srcOrd="1" destOrd="0" parTransId="{D8D287F0-7EE4-4D0B-9CF8-6AE9AE4F0B4C}" sibTransId="{C4268B14-7E88-432B-9011-91C50AF09BF2}"/>
    <dgm:cxn modelId="{5A6B0CB6-15FB-4317-86A4-2F064D26D21B}" srcId="{0844AE0D-04C2-49B2-9BB0-3B087E785B83}" destId="{C6D0EEAD-E3DF-47A8-AB8D-5A2BAB31119C}" srcOrd="3" destOrd="0" parTransId="{EB249DEF-AF25-4463-A1D2-65B760D9B8AC}" sibTransId="{D66BADBB-ADA5-4E22-A17F-19509913846A}"/>
    <dgm:cxn modelId="{6568DABC-F2A2-451C-8976-1DA62F331A68}" srcId="{0844AE0D-04C2-49B2-9BB0-3B087E785B83}" destId="{5606491B-C7AA-438C-8C9F-26E4F6E81540}" srcOrd="0" destOrd="0" parTransId="{2EF29039-F8AA-4945-8DB0-E521CC634821}" sibTransId="{B1BC2881-3FF4-42F5-B158-D59C71631D47}"/>
    <dgm:cxn modelId="{90A976BE-78F0-43C6-8F39-FAD1DFEC1BA7}" type="presOf" srcId="{0844AE0D-04C2-49B2-9BB0-3B087E785B83}" destId="{1EBF94B7-8F62-4225-9AE4-52EC1711E104}" srcOrd="0" destOrd="0" presId="urn:microsoft.com/office/officeart/2016/7/layout/RepeatingBendingProcessNew"/>
    <dgm:cxn modelId="{4C39AEC2-D952-4FD6-9936-9E443B43780D}" type="presOf" srcId="{749240D5-ACF3-4660-9AF3-C8286522330B}" destId="{6EB2CF3D-B138-48AB-8D39-DB3BF657F067}" srcOrd="1" destOrd="0" presId="urn:microsoft.com/office/officeart/2016/7/layout/RepeatingBendingProcessNew"/>
    <dgm:cxn modelId="{70AB99D1-F46A-4A93-9809-0EB205F591F4}" type="presOf" srcId="{C4268B14-7E88-432B-9011-91C50AF09BF2}" destId="{53FC080F-8E69-42D8-8B5C-E934C1D26FA0}" srcOrd="1" destOrd="0" presId="urn:microsoft.com/office/officeart/2016/7/layout/RepeatingBendingProcessNew"/>
    <dgm:cxn modelId="{9514CBD4-48CA-4859-8270-F69552C155D8}" srcId="{0844AE0D-04C2-49B2-9BB0-3B087E785B83}" destId="{32B56516-1A76-4654-8044-E12BF4DEECC6}" srcOrd="2" destOrd="0" parTransId="{0C46320A-C2BB-4A24-BDCE-CB32AF54AFD4}" sibTransId="{749240D5-ACF3-4660-9AF3-C8286522330B}"/>
    <dgm:cxn modelId="{B70ED8F3-449F-443C-B198-7DC17C25A6FD}" type="presOf" srcId="{B1BC2881-3FF4-42F5-B158-D59C71631D47}" destId="{0832D5AF-8E58-499C-A653-41785E07E7F5}" srcOrd="1" destOrd="0" presId="urn:microsoft.com/office/officeart/2016/7/layout/RepeatingBendingProcessNew"/>
    <dgm:cxn modelId="{10C69DA6-3517-4531-BA23-B77A4EC0D7E0}" type="presParOf" srcId="{1EBF94B7-8F62-4225-9AE4-52EC1711E104}" destId="{3DD6573C-682E-4B7C-A301-4E34C26D3444}" srcOrd="0" destOrd="0" presId="urn:microsoft.com/office/officeart/2016/7/layout/RepeatingBendingProcessNew"/>
    <dgm:cxn modelId="{882D3E0F-3902-4EA5-B175-84234B78A0CB}" type="presParOf" srcId="{1EBF94B7-8F62-4225-9AE4-52EC1711E104}" destId="{43C21845-A000-4288-BA25-125E637FA943}" srcOrd="1" destOrd="0" presId="urn:microsoft.com/office/officeart/2016/7/layout/RepeatingBendingProcessNew"/>
    <dgm:cxn modelId="{007EDAAC-B5EC-43BC-A96F-1F0EE5E7D9BC}" type="presParOf" srcId="{43C21845-A000-4288-BA25-125E637FA943}" destId="{0832D5AF-8E58-499C-A653-41785E07E7F5}" srcOrd="0" destOrd="0" presId="urn:microsoft.com/office/officeart/2016/7/layout/RepeatingBendingProcessNew"/>
    <dgm:cxn modelId="{AA4F6E11-65ED-4140-8E7F-432C02350EED}" type="presParOf" srcId="{1EBF94B7-8F62-4225-9AE4-52EC1711E104}" destId="{8D5E6609-4D59-46D3-8EF8-CA81715805CD}" srcOrd="2" destOrd="0" presId="urn:microsoft.com/office/officeart/2016/7/layout/RepeatingBendingProcessNew"/>
    <dgm:cxn modelId="{562E2891-C299-4820-9309-5286CCDDA9EC}" type="presParOf" srcId="{1EBF94B7-8F62-4225-9AE4-52EC1711E104}" destId="{BD798F5E-A1EB-4622-A4C8-3F2A0523506E}" srcOrd="3" destOrd="0" presId="urn:microsoft.com/office/officeart/2016/7/layout/RepeatingBendingProcessNew"/>
    <dgm:cxn modelId="{50190A1A-CC67-4E0B-BA9C-9C46AB6D3EC8}" type="presParOf" srcId="{BD798F5E-A1EB-4622-A4C8-3F2A0523506E}" destId="{53FC080F-8E69-42D8-8B5C-E934C1D26FA0}" srcOrd="0" destOrd="0" presId="urn:microsoft.com/office/officeart/2016/7/layout/RepeatingBendingProcessNew"/>
    <dgm:cxn modelId="{A2A1C542-AE9B-443F-8AE2-525492FCD7F7}" type="presParOf" srcId="{1EBF94B7-8F62-4225-9AE4-52EC1711E104}" destId="{BFCCB6FA-4144-4F09-9CC7-C19E36ABC820}" srcOrd="4" destOrd="0" presId="urn:microsoft.com/office/officeart/2016/7/layout/RepeatingBendingProcessNew"/>
    <dgm:cxn modelId="{197484F7-9E36-4A5B-B17F-B02549A3959B}" type="presParOf" srcId="{1EBF94B7-8F62-4225-9AE4-52EC1711E104}" destId="{090CCBD1-F118-4564-819B-B6083FB11116}" srcOrd="5" destOrd="0" presId="urn:microsoft.com/office/officeart/2016/7/layout/RepeatingBendingProcessNew"/>
    <dgm:cxn modelId="{0261D22C-91B2-4596-B839-900F4A48A455}" type="presParOf" srcId="{090CCBD1-F118-4564-819B-B6083FB11116}" destId="{6EB2CF3D-B138-48AB-8D39-DB3BF657F067}" srcOrd="0" destOrd="0" presId="urn:microsoft.com/office/officeart/2016/7/layout/RepeatingBendingProcessNew"/>
    <dgm:cxn modelId="{168BCE42-51C2-4D7E-9351-13B099F3BAFD}" type="presParOf" srcId="{1EBF94B7-8F62-4225-9AE4-52EC1711E104}" destId="{595068A8-2A1B-40EA-BA48-8727934C6662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21845-A000-4288-BA25-125E637FA943}">
      <dsp:nvSpPr>
        <dsp:cNvPr id="0" name=""/>
        <dsp:cNvSpPr/>
      </dsp:nvSpPr>
      <dsp:spPr>
        <a:xfrm>
          <a:off x="2329578" y="1618700"/>
          <a:ext cx="505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36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862" y="1661740"/>
        <a:ext cx="26798" cy="5359"/>
      </dsp:txXfrm>
    </dsp:sp>
    <dsp:sp modelId="{3DD6573C-682E-4B7C-A301-4E34C26D3444}">
      <dsp:nvSpPr>
        <dsp:cNvPr id="0" name=""/>
        <dsp:cNvSpPr/>
      </dsp:nvSpPr>
      <dsp:spPr>
        <a:xfrm>
          <a:off x="1091" y="965333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Divide up your page (or create a template on Word)</a:t>
          </a:r>
          <a:endParaRPr lang="en-US" sz="1800" kern="1200" dirty="0"/>
        </a:p>
      </dsp:txBody>
      <dsp:txXfrm>
        <a:off x="1091" y="965333"/>
        <a:ext cx="2330287" cy="1398172"/>
      </dsp:txXfrm>
    </dsp:sp>
    <dsp:sp modelId="{BD798F5E-A1EB-4622-A4C8-3F2A0523506E}">
      <dsp:nvSpPr>
        <dsp:cNvPr id="0" name=""/>
        <dsp:cNvSpPr/>
      </dsp:nvSpPr>
      <dsp:spPr>
        <a:xfrm>
          <a:off x="1166235" y="2361706"/>
          <a:ext cx="2866253" cy="505366"/>
        </a:xfrm>
        <a:custGeom>
          <a:avLst/>
          <a:gdLst/>
          <a:ahLst/>
          <a:cxnLst/>
          <a:rect l="0" t="0" r="0" b="0"/>
          <a:pathLst>
            <a:path>
              <a:moveTo>
                <a:pt x="2866253" y="0"/>
              </a:moveTo>
              <a:lnTo>
                <a:pt x="2866253" y="269783"/>
              </a:lnTo>
              <a:lnTo>
                <a:pt x="0" y="269783"/>
              </a:lnTo>
              <a:lnTo>
                <a:pt x="0" y="50536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6463" y="2611709"/>
        <a:ext cx="145796" cy="5359"/>
      </dsp:txXfrm>
    </dsp:sp>
    <dsp:sp modelId="{8D5E6609-4D59-46D3-8EF8-CA81715805CD}">
      <dsp:nvSpPr>
        <dsp:cNvPr id="0" name=""/>
        <dsp:cNvSpPr/>
      </dsp:nvSpPr>
      <dsp:spPr>
        <a:xfrm>
          <a:off x="2867345" y="965333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Write brief notes on the right-hand side</a:t>
          </a:r>
          <a:endParaRPr lang="en-US" sz="1800" kern="1200"/>
        </a:p>
      </dsp:txBody>
      <dsp:txXfrm>
        <a:off x="2867345" y="965333"/>
        <a:ext cx="2330287" cy="1398172"/>
      </dsp:txXfrm>
    </dsp:sp>
    <dsp:sp modelId="{090CCBD1-F118-4564-819B-B6083FB11116}">
      <dsp:nvSpPr>
        <dsp:cNvPr id="0" name=""/>
        <dsp:cNvSpPr/>
      </dsp:nvSpPr>
      <dsp:spPr>
        <a:xfrm>
          <a:off x="2329578" y="3552838"/>
          <a:ext cx="505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36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862" y="3595878"/>
        <a:ext cx="26798" cy="5359"/>
      </dsp:txXfrm>
    </dsp:sp>
    <dsp:sp modelId="{BFCCB6FA-4144-4F09-9CC7-C19E36ABC820}">
      <dsp:nvSpPr>
        <dsp:cNvPr id="0" name=""/>
        <dsp:cNvSpPr/>
      </dsp:nvSpPr>
      <dsp:spPr>
        <a:xfrm>
          <a:off x="1091" y="2899472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Pull out key words and any questions you have – place these on the left-hand side</a:t>
          </a:r>
          <a:endParaRPr lang="en-US" sz="1800" kern="1200"/>
        </a:p>
      </dsp:txBody>
      <dsp:txXfrm>
        <a:off x="1091" y="2899472"/>
        <a:ext cx="2330287" cy="1398172"/>
      </dsp:txXfrm>
    </dsp:sp>
    <dsp:sp modelId="{595068A8-2A1B-40EA-BA48-8727934C6662}">
      <dsp:nvSpPr>
        <dsp:cNvPr id="0" name=""/>
        <dsp:cNvSpPr/>
      </dsp:nvSpPr>
      <dsp:spPr>
        <a:xfrm>
          <a:off x="2867345" y="2899472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Pull everything together in a summary at the bottom</a:t>
          </a:r>
          <a:endParaRPr lang="en-US" sz="1800" kern="1200"/>
        </a:p>
      </dsp:txBody>
      <dsp:txXfrm>
        <a:off x="2867345" y="2899472"/>
        <a:ext cx="2330287" cy="13981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08F1E-D72D-4ECA-976C-975A77FAA182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4BD7B4-51B6-48EB-B700-681CC7B64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322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3919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21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7697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5580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08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16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95538-3D69-5446-513C-9F76B6D8F6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A99B3-6F6A-C239-8224-77FD00A71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306CE-B8E2-44D1-9654-1AE094104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A7F72-26AF-F7C7-35DF-200E07D3E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4B2BA-18ED-9B08-B5E4-F850B554E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692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DDA7-5155-0CBF-BB3E-44DCA49C5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9F3D9-0718-A543-00F5-6C8D08DA8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F7FBB-40BB-EE74-36DC-63B58040A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840D5-0A51-3976-7830-26BA9F103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DCDDF-1CA7-4F47-5BCD-80630CB7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990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CEC50-4103-9381-F0E6-4F5148FC8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9DB6C-BA5F-FCF6-FACC-50B5D62CD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5DDD0-2DF2-5712-0D95-E474597E6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1FFF8-72AA-9C82-7983-FA5E8757F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DACC8-93F1-176A-AA74-8000DE222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386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F1EB8-B21F-91B3-1F17-784DA77B9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E5819-4063-6A21-468A-40F3AF28B9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EE630-5FF8-AFB0-71CE-18410037D7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7C21C-CC99-12ED-BB09-2FCDE1EF3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18C183-9356-B382-2473-295E2C39F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5BBAE-2945-8ED9-8040-E726203A5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852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D9FF7-D8CA-3717-6611-8E9EA8EBD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A430A-A4F8-5C3B-D46A-E44D5EC74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0F759-BCB4-A62E-0BF6-485FAC03DC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22D9C0-CE8A-7A29-D506-D88159FFA1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27404D-1222-61DD-2CE6-3D162A9AB9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B22A34-F3F3-7165-F79E-CA078DA72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6EC942-00F2-4731-6DE1-CA1B489BE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ACB31A-AAAF-0F3D-C6C5-3D8C403A9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61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62D51-1B2A-82E6-AB78-57462CDEA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AF795E-FFD5-BBD7-0C62-B051BD3F3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24BB6-7AF7-DBBF-66E2-73AEF9C21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2DD9C-10A9-B45C-DE79-1CC4E991D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823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E5D89-4CDA-583B-24FC-F47D4093F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69E7A0-9A84-2063-A4C4-1E6207FB8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7BCB14-173B-10EE-0D85-A9FA603BB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08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5FACF-EB69-B555-FD55-BB2A9321A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A6D5B-9983-A1DA-8A4E-24040AA8F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2D2C50-AB8C-2FCE-032A-CAA7ABF1BD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6922D9-C163-CE93-2170-5C2AC65CB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505E8-3A7F-CBF7-95AD-8C337E8AA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55E38-6D1D-AC2A-2E5E-9058E018C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54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75632-0E03-D5C6-F545-39389D341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83F80D-57B5-3AE3-8A2E-92452EA1C2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99AC9-F3CA-A23A-255E-A25CB6CF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F94B30-4137-D0E5-018C-3AACBE22C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E5C216-B9F3-6CE0-6CB4-4BEF3CDFA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61B04-3747-050E-9FFB-3ABE31C1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216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4591D-E319-F2BC-F03C-C7DFF4726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16E3FD-B967-0851-A4BA-67D391FB3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56136-E0B2-0155-718F-15AFDA481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69828-2C7C-D6DA-414C-16247599E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D850B-F413-D245-5B60-3EBF847C3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357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4ABE0C-601C-388D-CAEB-6ECD9F56D9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14C041-1380-0AC5-28EE-93FBC5B2B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3BE51-A7EC-CF62-F956-A394C5B09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478E5-EBBA-8F81-C156-56ABCDE50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F5744-BC59-C3D4-7264-14BD903C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50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3AA377-728B-0489-CB88-B546E22A3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8C6C41-EF14-C97F-5567-A00593A0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A6F5A-B96B-F654-5CBC-57FC65B1F3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9D16F-3C31-9A64-5673-D4B94214A5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9CBF2-FEDF-05DA-DF7E-53BBF8A4A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910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LtM3pa9_SQ?feature=oembed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5F9A373-100B-480E-98BC-A4F242E5A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10327"/>
            <a:ext cx="9144000" cy="40818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CC0F19-AC0C-4396-AE87-E89E420B5D86}"/>
              </a:ext>
            </a:extLst>
          </p:cNvPr>
          <p:cNvSpPr txBox="1"/>
          <p:nvPr/>
        </p:nvSpPr>
        <p:spPr>
          <a:xfrm>
            <a:off x="478973" y="403523"/>
            <a:ext cx="11625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/>
              <a:t>DURING sessions </a:t>
            </a:r>
          </a:p>
        </p:txBody>
      </p:sp>
    </p:spTree>
    <p:extLst>
      <p:ext uri="{BB962C8B-B14F-4D97-AF65-F5344CB8AC3E}">
        <p14:creationId xmlns:p14="http://schemas.microsoft.com/office/powerpoint/2010/main" val="3370034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D45985-15A7-1C0E-5FB0-A17888C655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46" t="19476" r="39073" b="23296"/>
          <a:stretch/>
        </p:blipFill>
        <p:spPr>
          <a:xfrm>
            <a:off x="59932" y="151851"/>
            <a:ext cx="5147354" cy="65542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5A5303E-6223-732E-E15D-1A1BAE1C5C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AAE5EEDA-4E36-C826-9183-4B7955180551}"/>
              </a:ext>
            </a:extLst>
          </p:cNvPr>
          <p:cNvSpPr/>
          <p:nvPr/>
        </p:nvSpPr>
        <p:spPr>
          <a:xfrm>
            <a:off x="4674742" y="3428999"/>
            <a:ext cx="2619910" cy="53682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C09205-301C-1F96-29ED-80A5F7D875C9}"/>
              </a:ext>
            </a:extLst>
          </p:cNvPr>
          <p:cNvSpPr txBox="1"/>
          <p:nvPr/>
        </p:nvSpPr>
        <p:spPr>
          <a:xfrm>
            <a:off x="390418" y="308225"/>
            <a:ext cx="114556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How to take Cornell Notes…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1A7CE-4F2F-1AE1-BA0F-F0E1F3B10738}"/>
              </a:ext>
            </a:extLst>
          </p:cNvPr>
          <p:cNvSpPr txBox="1"/>
          <p:nvPr/>
        </p:nvSpPr>
        <p:spPr>
          <a:xfrm>
            <a:off x="842483" y="1077666"/>
            <a:ext cx="4613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During</a:t>
            </a:r>
            <a:r>
              <a:rPr lang="en-GB" sz="4400" dirty="0">
                <a:solidFill>
                  <a:srgbClr val="FF0000"/>
                </a:solidFill>
              </a:rPr>
              <a:t> the session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F6761BA8-A15D-C7B6-04B9-A49C963455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5722486F-78A8-5888-F686-272869B80508}"/>
              </a:ext>
            </a:extLst>
          </p:cNvPr>
          <p:cNvGraphicFramePr/>
          <p:nvPr/>
        </p:nvGraphicFramePr>
        <p:xfrm>
          <a:off x="549669" y="1847107"/>
          <a:ext cx="5198724" cy="5262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81DBCDF-39FB-C8AE-3E8E-71C2EDD66929}"/>
              </a:ext>
            </a:extLst>
          </p:cNvPr>
          <p:cNvSpPr txBox="1"/>
          <p:nvPr/>
        </p:nvSpPr>
        <p:spPr>
          <a:xfrm>
            <a:off x="7318606" y="3265559"/>
            <a:ext cx="3933289" cy="2523768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l"/>
            <a:r>
              <a:rPr lang="en-GB" sz="2800" b="1" i="0" dirty="0">
                <a:solidFill>
                  <a:schemeClr val="bg1"/>
                </a:solidFill>
                <a:effectLst/>
                <a:latin typeface="Roobert"/>
              </a:rPr>
              <a:t>Active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Roobert"/>
              </a:rPr>
              <a:t> participation</a:t>
            </a:r>
          </a:p>
          <a:p>
            <a:pPr algn="l"/>
            <a:endParaRPr lang="en-GB" sz="2800" dirty="0">
              <a:solidFill>
                <a:schemeClr val="bg1"/>
              </a:solidFill>
              <a:latin typeface="Roobert"/>
            </a:endParaRPr>
          </a:p>
          <a:p>
            <a:pPr algn="l"/>
            <a:r>
              <a:rPr lang="en-GB" sz="2800" b="0" i="0" dirty="0">
                <a:solidFill>
                  <a:schemeClr val="bg1"/>
                </a:solidFill>
                <a:effectLst/>
                <a:latin typeface="Roobert"/>
              </a:rPr>
              <a:t>Organised, </a:t>
            </a:r>
            <a:r>
              <a:rPr lang="en-GB" sz="2800" b="0" i="0" dirty="0" err="1">
                <a:solidFill>
                  <a:schemeClr val="bg1"/>
                </a:solidFill>
                <a:effectLst/>
                <a:latin typeface="Roobert"/>
              </a:rPr>
              <a:t>skimmable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Roobert"/>
              </a:rPr>
              <a:t>, logical and easy-to-understand notes</a:t>
            </a:r>
          </a:p>
          <a:p>
            <a:pPr algn="l"/>
            <a:endParaRPr lang="en-GB" dirty="0">
              <a:solidFill>
                <a:srgbClr val="130D0C"/>
              </a:solidFill>
              <a:latin typeface="Roobert"/>
            </a:endParaRPr>
          </a:p>
        </p:txBody>
      </p:sp>
    </p:spTree>
    <p:extLst>
      <p:ext uri="{BB962C8B-B14F-4D97-AF65-F5344CB8AC3E}">
        <p14:creationId xmlns:p14="http://schemas.microsoft.com/office/powerpoint/2010/main" val="193532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C09205-301C-1F96-29ED-80A5F7D875C9}"/>
              </a:ext>
            </a:extLst>
          </p:cNvPr>
          <p:cNvSpPr txBox="1"/>
          <p:nvPr/>
        </p:nvSpPr>
        <p:spPr>
          <a:xfrm>
            <a:off x="390418" y="308225"/>
            <a:ext cx="114556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How to take Cornell Notes…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1A7CE-4F2F-1AE1-BA0F-F0E1F3B10738}"/>
              </a:ext>
            </a:extLst>
          </p:cNvPr>
          <p:cNvSpPr txBox="1"/>
          <p:nvPr/>
        </p:nvSpPr>
        <p:spPr>
          <a:xfrm>
            <a:off x="842483" y="1077666"/>
            <a:ext cx="4613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After</a:t>
            </a:r>
            <a:r>
              <a:rPr lang="en-GB" sz="4400" dirty="0">
                <a:solidFill>
                  <a:srgbClr val="FF0000"/>
                </a:solidFill>
              </a:rPr>
              <a:t> the session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761BA8-A15D-C7B6-04B9-A49C963455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E37413-A9B4-6AC6-0C8D-3DDE383A9DBF}"/>
              </a:ext>
            </a:extLst>
          </p:cNvPr>
          <p:cNvSpPr txBox="1"/>
          <p:nvPr/>
        </p:nvSpPr>
        <p:spPr>
          <a:xfrm>
            <a:off x="719191" y="2405623"/>
            <a:ext cx="55583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Review your notes on the same day, if possible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Clarify your meanings, add any further information and make sense of the content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E9DDE0-D8E5-D7B9-0879-E9DEC28C2CFD}"/>
              </a:ext>
            </a:extLst>
          </p:cNvPr>
          <p:cNvSpPr txBox="1"/>
          <p:nvPr/>
        </p:nvSpPr>
        <p:spPr>
          <a:xfrm>
            <a:off x="7520684" y="3233791"/>
            <a:ext cx="3544584" cy="230832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Useful for…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Lectures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Reading books/articles/journals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Watching videos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Etc. </a:t>
            </a:r>
          </a:p>
        </p:txBody>
      </p:sp>
    </p:spTree>
    <p:extLst>
      <p:ext uri="{BB962C8B-B14F-4D97-AF65-F5344CB8AC3E}">
        <p14:creationId xmlns:p14="http://schemas.microsoft.com/office/powerpoint/2010/main" val="2092890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udy Skills: How to Take Cornell Notes">
            <a:hlinkClick r:id="" action="ppaction://media"/>
            <a:extLst>
              <a:ext uri="{FF2B5EF4-FFF2-40B4-BE49-F238E27FC236}">
                <a16:creationId xmlns:a16="http://schemas.microsoft.com/office/drawing/2014/main" id="{12277097-FC12-EBC2-7EB6-CB520DD44C2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76045" y="632305"/>
            <a:ext cx="10222786" cy="57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93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07F25A-09C9-D1FA-A9F2-46A738CDBC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45" t="14982" r="36966" b="40823"/>
          <a:stretch/>
        </p:blipFill>
        <p:spPr>
          <a:xfrm>
            <a:off x="4767209" y="382712"/>
            <a:ext cx="7104561" cy="6092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2D84AE-0733-F126-84A1-9DA2E63FDAC1}"/>
              </a:ext>
            </a:extLst>
          </p:cNvPr>
          <p:cNvSpPr txBox="1"/>
          <p:nvPr/>
        </p:nvSpPr>
        <p:spPr>
          <a:xfrm>
            <a:off x="410967" y="1181528"/>
            <a:ext cx="377061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Use the Cornell note-taking method to work through the journal article </a:t>
            </a:r>
          </a:p>
        </p:txBody>
      </p:sp>
    </p:spTree>
    <p:extLst>
      <p:ext uri="{BB962C8B-B14F-4D97-AF65-F5344CB8AC3E}">
        <p14:creationId xmlns:p14="http://schemas.microsoft.com/office/powerpoint/2010/main" val="2907248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2F200A4E-AFFC-4F5A-B3EA-65FE36B47E39}"/>
</file>

<file path=customXml/itemProps2.xml><?xml version="1.0" encoding="utf-8"?>
<ds:datastoreItem xmlns:ds="http://schemas.openxmlformats.org/officeDocument/2006/customXml" ds:itemID="{82A7CFBE-F229-4323-BFD0-F8D2BD8FF8D8}"/>
</file>

<file path=customXml/itemProps3.xml><?xml version="1.0" encoding="utf-8"?>
<ds:datastoreItem xmlns:ds="http://schemas.openxmlformats.org/officeDocument/2006/customXml" ds:itemID="{EC2E8092-2515-4944-845F-AE16CC3124B0}"/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129</Words>
  <Application>Microsoft Office PowerPoint</Application>
  <PresentationFormat>Widescreen</PresentationFormat>
  <Paragraphs>26</Paragraphs>
  <Slides>6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Roobert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Alison Evans (Edu)</cp:lastModifiedBy>
  <cp:revision>1</cp:revision>
  <dcterms:created xsi:type="dcterms:W3CDTF">2023-09-04T14:53:10Z</dcterms:created>
  <dcterms:modified xsi:type="dcterms:W3CDTF">2023-09-04T15:00:44Z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