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60" r:id="rId3"/>
    <p:sldId id="257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5A476C-AC75-43A2-A312-41402115C912}" v="434" dt="2022-07-02T21:40:36.0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dalina Pruna (2132441)" userId="S::2132441@student.uwtsd.ac.uk::a8b94292-8111-4510-928b-2a26539714c6" providerId="AD" clId="Web-{085A476C-AC75-43A2-A312-41402115C912}"/>
    <pc:docChg chg="addSld delSld modSld sldOrd addMainMaster delMainMaster">
      <pc:chgData name="Madalina Pruna (2132441)" userId="S::2132441@student.uwtsd.ac.uk::a8b94292-8111-4510-928b-2a26539714c6" providerId="AD" clId="Web-{085A476C-AC75-43A2-A312-41402115C912}" dt="2022-07-02T21:42:13.552" v="475"/>
      <pc:docMkLst>
        <pc:docMk/>
      </pc:docMkLst>
      <pc:sldChg chg="addSp delSp modSp mod modTransition setBg modClrScheme addAnim delDesignElem chgLayout">
        <pc:chgData name="Madalina Pruna (2132441)" userId="S::2132441@student.uwtsd.ac.uk::a8b94292-8111-4510-928b-2a26539714c6" providerId="AD" clId="Web-{085A476C-AC75-43A2-A312-41402115C912}" dt="2022-07-02T21:40:36.003" v="472"/>
        <pc:sldMkLst>
          <pc:docMk/>
          <pc:sldMk cId="109857222" sldId="256"/>
        </pc:sldMkLst>
        <pc:spChg chg="mod or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59.639" v="8"/>
          <ac:spMkLst>
            <pc:docMk/>
            <pc:sldMk cId="109857222" sldId="256"/>
            <ac:spMk id="5" creationId="{E20BB609-EF92-42DB-836C-0699A590B5CF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59.639" v="8"/>
          <ac:spMkLst>
            <pc:docMk/>
            <pc:sldMk cId="109857222" sldId="256"/>
            <ac:spMk id="6" creationId="{8BEC44CD-E290-4D60-A056-5BA05B182AC3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59.639" v="8"/>
          <ac:spMkLst>
            <pc:docMk/>
            <pc:sldMk cId="109857222" sldId="256"/>
            <ac:spMk id="8" creationId="{B2C335F7-F61C-4EB4-80F2-4B1438FE66BB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12.247" v="6"/>
          <ac:spMkLst>
            <pc:docMk/>
            <pc:sldMk cId="109857222" sldId="256"/>
            <ac:spMk id="9" creationId="{3575A29D-7D73-4CB6-AEBE-90CDFF06ED8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59.639" v="8"/>
          <ac:spMkLst>
            <pc:docMk/>
            <pc:sldMk cId="109857222" sldId="256"/>
            <ac:spMk id="10" creationId="{F1189494-2B67-46D2-93D6-A122A09BF6B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12.247" v="6"/>
          <ac:spMkLst>
            <pc:docMk/>
            <pc:sldMk cId="109857222" sldId="256"/>
            <ac:spMk id="11" creationId="{4180B8CE-6A1B-4B56-B4DF-66EB65240BF1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109857222" sldId="256"/>
            <ac:spMk id="12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12.247" v="6"/>
          <ac:spMkLst>
            <pc:docMk/>
            <pc:sldMk cId="109857222" sldId="256"/>
            <ac:spMk id="13" creationId="{9AACEFD6-2C2F-4551-AB4D-7C100BC056C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109857222" sldId="256"/>
            <ac:spMk id="14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12.247" v="6"/>
          <ac:spMkLst>
            <pc:docMk/>
            <pc:sldMk cId="109857222" sldId="256"/>
            <ac:spMk id="15" creationId="{C17482E3-DB96-408A-B664-A90257AFFEC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109857222" sldId="256"/>
            <ac:spMk id="16" creationId="{A8DDC302-DBEC-4742-B54B-5E9AAFE96961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42:12.247" v="6"/>
          <ac:spMkLst>
            <pc:docMk/>
            <pc:sldMk cId="109857222" sldId="256"/>
            <ac:spMk id="17" creationId="{5163BA8B-9A73-44EA-9FA4-BD1D04E89FC6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20" creationId="{0671A8AE-40A1-4631-A6B8-581AFF065482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21" creationId="{AB58EF07-17C2-48CF-ABB0-EEF1F17CB8F0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22" creationId="{AF2F604E-43BE-4DC3-B983-E071523364F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09857222" sldId="256"/>
            <ac:spMk id="23" creationId="{5964CBE2-084A-47DF-A704-CF5F6217B569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09857222" sldId="256"/>
            <ac:spMk id="25" creationId="{686A5CBB-E03B-4019-8BCD-78975D39E48C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09857222" sldId="256"/>
            <ac:spMk id="27" creationId="{94993204-9792-4E61-A83C-73D4379E2B1C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26.055" v="334"/>
          <ac:spMkLst>
            <pc:docMk/>
            <pc:sldMk cId="109857222" sldId="256"/>
            <ac:spMk id="29" creationId="{08C9B587-E65E-4B52-B37C-ABEBB6E87928}"/>
          </ac:spMkLst>
        </pc:spChg>
        <pc:grpChg chg="add del">
          <ac:chgData name="Madalina Pruna (2132441)" userId="S::2132441@student.uwtsd.ac.uk::a8b94292-8111-4510-928b-2a26539714c6" providerId="AD" clId="Web-{085A476C-AC75-43A2-A312-41402115C912}" dt="2022-07-02T19:42:12.247" v="6"/>
          <ac:grpSpMkLst>
            <pc:docMk/>
            <pc:sldMk cId="109857222" sldId="256"/>
            <ac:grpSpMk id="19" creationId="{9E039A39-6495-43A3-8BA9-9FDB4D45A7E9}"/>
          </ac:grpSpMkLst>
        </pc:grpChg>
        <pc:picChg chg="add del">
          <ac:chgData name="Madalina Pruna (2132441)" userId="S::2132441@student.uwtsd.ac.uk::a8b94292-8111-4510-928b-2a26539714c6" providerId="AD" clId="Web-{085A476C-AC75-43A2-A312-41402115C912}" dt="2022-07-02T19:42:12.247" v="6"/>
          <ac:picMkLst>
            <pc:docMk/>
            <pc:sldMk cId="109857222" sldId="256"/>
            <ac:picMk id="4" creationId="{48939A86-0573-7BE6-4F7C-43FCDA3E3A10}"/>
          </ac:picMkLst>
        </pc:picChg>
        <pc:picChg chg="add del">
          <ac:chgData name="Madalina Pruna (2132441)" userId="S::2132441@student.uwtsd.ac.uk::a8b94292-8111-4510-928b-2a26539714c6" providerId="AD" clId="Web-{085A476C-AC75-43A2-A312-41402115C912}" dt="2022-07-02T19:42:59.639" v="8"/>
          <ac:picMkLst>
            <pc:docMk/>
            <pc:sldMk cId="109857222" sldId="256"/>
            <ac:picMk id="7" creationId="{250AEFDF-5C2E-A100-FEA4-3D7ACBAB76B5}"/>
          </ac:picMkLst>
        </pc:picChg>
        <pc:picChg chg="add mod ord">
          <ac:chgData name="Madalina Pruna (2132441)" userId="S::2132441@student.uwtsd.ac.uk::a8b94292-8111-4510-928b-2a26539714c6" providerId="AD" clId="Web-{085A476C-AC75-43A2-A312-41402115C912}" dt="2022-07-02T20:52:26.055" v="334"/>
          <ac:picMkLst>
            <pc:docMk/>
            <pc:sldMk cId="109857222" sldId="256"/>
            <ac:picMk id="18" creationId="{96CDC6A5-EB69-5DB5-F13C-035652B9AEB4}"/>
          </ac:picMkLst>
        </pc:picChg>
      </pc:sldChg>
      <pc:sldChg chg="addSp delSp modSp new mod modTransition setBg modClrScheme addAnim modAnim setClrOvrMap delDesignElem chgLayout">
        <pc:chgData name="Madalina Pruna (2132441)" userId="S::2132441@student.uwtsd.ac.uk::a8b94292-8111-4510-928b-2a26539714c6" providerId="AD" clId="Web-{085A476C-AC75-43A2-A312-41402115C912}" dt="2022-07-02T21:39:01.041" v="466"/>
        <pc:sldMkLst>
          <pc:docMk/>
          <pc:sldMk cId="290033170" sldId="257"/>
        </pc:sldMkLst>
        <pc:spChg chg="mod ord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290033170" sldId="257"/>
            <ac:spMk id="2" creationId="{272CA8F3-E468-F09F-F4FB-E7693F5F426E}"/>
          </ac:spMkLst>
        </pc:spChg>
        <pc:spChg chg="del">
          <ac:chgData name="Madalina Pruna (2132441)" userId="S::2132441@student.uwtsd.ac.uk::a8b94292-8111-4510-928b-2a26539714c6" providerId="AD" clId="Web-{085A476C-AC75-43A2-A312-41402115C912}" dt="2022-07-02T19:51:46.932" v="93"/>
          <ac:spMkLst>
            <pc:docMk/>
            <pc:sldMk cId="290033170" sldId="257"/>
            <ac:spMk id="3" creationId="{E1E25400-0A7E-E96D-BCFF-CF7EF62C638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508" v="127"/>
          <ac:spMkLst>
            <pc:docMk/>
            <pc:sldMk cId="290033170" sldId="257"/>
            <ac:spMk id="8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290033170" sldId="257"/>
            <ac:spMk id="9" creationId="{0671A8AE-40A1-4631-A6B8-581AFF06548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508" v="127"/>
          <ac:spMkLst>
            <pc:docMk/>
            <pc:sldMk cId="290033170" sldId="257"/>
            <ac:spMk id="10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290033170" sldId="257"/>
            <ac:spMk id="11" creationId="{AB58EF07-17C2-48CF-ABB0-EEF1F17CB8F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508" v="127"/>
          <ac:spMkLst>
            <pc:docMk/>
            <pc:sldMk cId="290033170" sldId="257"/>
            <ac:spMk id="12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290033170" sldId="257"/>
            <ac:spMk id="13" creationId="{AF2F604E-43BE-4DC3-B983-E071523364F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508" v="127"/>
          <ac:spMkLst>
            <pc:docMk/>
            <pc:sldMk cId="290033170" sldId="257"/>
            <ac:spMk id="14" creationId="{4FCC0365-8932-4A68-AACE-DF18F71F041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290033170" sldId="257"/>
            <ac:spMk id="15" creationId="{08C9B587-E65E-4B52-B37C-ABEBB6E8792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21.086" v="120"/>
          <ac:spMkLst>
            <pc:docMk/>
            <pc:sldMk cId="290033170" sldId="257"/>
            <ac:spMk id="19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21.086" v="120"/>
          <ac:spMkLst>
            <pc:docMk/>
            <pc:sldMk cId="290033170" sldId="257"/>
            <ac:spMk id="21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21.086" v="120"/>
          <ac:spMkLst>
            <pc:docMk/>
            <pc:sldMk cId="290033170" sldId="257"/>
            <ac:spMk id="23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21.086" v="120"/>
          <ac:spMkLst>
            <pc:docMk/>
            <pc:sldMk cId="290033170" sldId="257"/>
            <ac:spMk id="25" creationId="{47C897C6-901F-410E-B2AC-162ED94B010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41.414" v="122"/>
          <ac:spMkLst>
            <pc:docMk/>
            <pc:sldMk cId="290033170" sldId="257"/>
            <ac:spMk id="27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41.414" v="122"/>
          <ac:spMkLst>
            <pc:docMk/>
            <pc:sldMk cId="290033170" sldId="257"/>
            <ac:spMk id="28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0.742" v="124"/>
          <ac:spMkLst>
            <pc:docMk/>
            <pc:sldMk cId="290033170" sldId="257"/>
            <ac:spMk id="30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0.742" v="124"/>
          <ac:spMkLst>
            <pc:docMk/>
            <pc:sldMk cId="290033170" sldId="257"/>
            <ac:spMk id="31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0.742" v="124"/>
          <ac:spMkLst>
            <pc:docMk/>
            <pc:sldMk cId="290033170" sldId="257"/>
            <ac:spMk id="32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0.742" v="124"/>
          <ac:spMkLst>
            <pc:docMk/>
            <pc:sldMk cId="290033170" sldId="257"/>
            <ac:spMk id="33" creationId="{47C897C6-901F-410E-B2AC-162ED94B010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492" v="126"/>
          <ac:spMkLst>
            <pc:docMk/>
            <pc:sldMk cId="290033170" sldId="257"/>
            <ac:spMk id="35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492" v="126"/>
          <ac:spMkLst>
            <pc:docMk/>
            <pc:sldMk cId="290033170" sldId="257"/>
            <ac:spMk id="36" creationId="{ADFFAB7E-4788-405E-A4D8-B6644AE463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492" v="126"/>
          <ac:spMkLst>
            <pc:docMk/>
            <pc:sldMk cId="290033170" sldId="257"/>
            <ac:spMk id="37" creationId="{A9F985A2-1334-4D86-97FF-10FE78059FE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19:58:55.492" v="126"/>
          <ac:spMkLst>
            <pc:docMk/>
            <pc:sldMk cId="290033170" sldId="257"/>
            <ac:spMk id="38" creationId="{611151DD-A4A6-4DD2-B74D-ECEC523EEE6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01:35.668" v="137"/>
          <ac:spMkLst>
            <pc:docMk/>
            <pc:sldMk cId="290033170" sldId="257"/>
            <ac:spMk id="40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01:35.668" v="137"/>
          <ac:spMkLst>
            <pc:docMk/>
            <pc:sldMk cId="290033170" sldId="257"/>
            <ac:spMk id="41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01:35.668" v="137"/>
          <ac:spMkLst>
            <pc:docMk/>
            <pc:sldMk cId="290033170" sldId="257"/>
            <ac:spMk id="42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01:35.668" v="137"/>
          <ac:spMkLst>
            <pc:docMk/>
            <pc:sldMk cId="290033170" sldId="257"/>
            <ac:spMk id="43" creationId="{47C897C6-901F-410E-B2AC-162ED94B010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290033170" sldId="257"/>
            <ac:spMk id="48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290033170" sldId="257"/>
            <ac:spMk id="50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290033170" sldId="257"/>
            <ac:spMk id="52" creationId="{117B5C06-12CC-49EF-A907-08F1B132CAE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49:49.958" v="324"/>
          <ac:spMkLst>
            <pc:docMk/>
            <pc:sldMk cId="290033170" sldId="257"/>
            <ac:spMk id="54" creationId="{BF7A785F-38D2-4D69-B6F1-ADCED2B8F1DA}"/>
          </ac:spMkLst>
        </pc:spChg>
        <pc:picChg chg="add mod">
          <ac:chgData name="Madalina Pruna (2132441)" userId="S::2132441@student.uwtsd.ac.uk::a8b94292-8111-4510-928b-2a26539714c6" providerId="AD" clId="Web-{085A476C-AC75-43A2-A312-41402115C912}" dt="2022-07-02T20:50:18.740" v="326"/>
          <ac:picMkLst>
            <pc:docMk/>
            <pc:sldMk cId="290033170" sldId="257"/>
            <ac:picMk id="4" creationId="{74B890E8-F8D5-85F4-1F8C-EEAC66195D95}"/>
          </ac:picMkLst>
        </pc:picChg>
      </pc:sldChg>
      <pc:sldChg chg="new del">
        <pc:chgData name="Madalina Pruna (2132441)" userId="S::2132441@student.uwtsd.ac.uk::a8b94292-8111-4510-928b-2a26539714c6" providerId="AD" clId="Web-{085A476C-AC75-43A2-A312-41402115C912}" dt="2022-07-02T20:00:11.697" v="130"/>
        <pc:sldMkLst>
          <pc:docMk/>
          <pc:sldMk cId="4229450440" sldId="258"/>
        </pc:sldMkLst>
      </pc:sldChg>
      <pc:sldChg chg="addSp delSp modSp new mod modTransition modClrScheme addAnim modAnim chgLayout">
        <pc:chgData name="Madalina Pruna (2132441)" userId="S::2132441@student.uwtsd.ac.uk::a8b94292-8111-4510-928b-2a26539714c6" providerId="AD" clId="Web-{085A476C-AC75-43A2-A312-41402115C912}" dt="2022-07-02T21:39:10.197" v="467"/>
        <pc:sldMkLst>
          <pc:docMk/>
          <pc:sldMk cId="1910445678" sldId="259"/>
        </pc:sldMkLst>
        <pc:spChg chg="mod ord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910445678" sldId="259"/>
            <ac:spMk id="2" creationId="{63A65FF4-D5FB-BEA2-0FE9-4F65C0B49575}"/>
          </ac:spMkLst>
        </pc:spChg>
        <pc:spChg chg="mod ord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910445678" sldId="259"/>
            <ac:spMk id="3" creationId="{0F35EB85-C191-EE26-2944-B021638F2736}"/>
          </ac:spMkLst>
        </pc:spChg>
        <pc:spChg chg="mod ord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910445678" sldId="259"/>
            <ac:spMk id="4" creationId="{7A1BBF8F-0A4E-AD5F-0D3E-2BD85DE9770D}"/>
          </ac:spMkLst>
        </pc:spChg>
        <pc:spChg chg="add mod">
          <ac:chgData name="Madalina Pruna (2132441)" userId="S::2132441@student.uwtsd.ac.uk::a8b94292-8111-4510-928b-2a26539714c6" providerId="AD" clId="Web-{085A476C-AC75-43A2-A312-41402115C912}" dt="2022-07-02T20:23:58.890" v="179" actId="20577"/>
          <ac:spMkLst>
            <pc:docMk/>
            <pc:sldMk cId="1910445678" sldId="259"/>
            <ac:spMk id="9" creationId="{3B5C8F12-5CFE-E666-CCFD-71F8C0A48197}"/>
          </ac:spMkLst>
        </pc:spChg>
        <pc:picChg chg="add mod">
          <ac:chgData name="Madalina Pruna (2132441)" userId="S::2132441@student.uwtsd.ac.uk::a8b94292-8111-4510-928b-2a26539714c6" providerId="AD" clId="Web-{085A476C-AC75-43A2-A312-41402115C912}" dt="2022-07-02T20:22:15.481" v="166" actId="14100"/>
          <ac:picMkLst>
            <pc:docMk/>
            <pc:sldMk cId="1910445678" sldId="259"/>
            <ac:picMk id="5" creationId="{1B6A25F3-EFA6-3CF1-4994-EB450D1766CC}"/>
          </ac:picMkLst>
        </pc:picChg>
        <pc:picChg chg="add del mod">
          <ac:chgData name="Madalina Pruna (2132441)" userId="S::2132441@student.uwtsd.ac.uk::a8b94292-8111-4510-928b-2a26539714c6" providerId="AD" clId="Web-{085A476C-AC75-43A2-A312-41402115C912}" dt="2022-07-02T20:21:41.558" v="155"/>
          <ac:picMkLst>
            <pc:docMk/>
            <pc:sldMk cId="1910445678" sldId="259"/>
            <ac:picMk id="6" creationId="{9B8F8FC4-E6D4-D1A2-4935-2499ABEECD47}"/>
          </ac:picMkLst>
        </pc:picChg>
        <pc:picChg chg="add del mod">
          <ac:chgData name="Madalina Pruna (2132441)" userId="S::2132441@student.uwtsd.ac.uk::a8b94292-8111-4510-928b-2a26539714c6" providerId="AD" clId="Web-{085A476C-AC75-43A2-A312-41402115C912}" dt="2022-07-02T20:21:48.871" v="157"/>
          <ac:picMkLst>
            <pc:docMk/>
            <pc:sldMk cId="1910445678" sldId="259"/>
            <ac:picMk id="7" creationId="{66D51161-7F63-E589-8F25-F80A64858227}"/>
          </ac:picMkLst>
        </pc:picChg>
        <pc:picChg chg="add mod">
          <ac:chgData name="Madalina Pruna (2132441)" userId="S::2132441@student.uwtsd.ac.uk::a8b94292-8111-4510-928b-2a26539714c6" providerId="AD" clId="Web-{085A476C-AC75-43A2-A312-41402115C912}" dt="2022-07-02T20:22:33.590" v="168" actId="1076"/>
          <ac:picMkLst>
            <pc:docMk/>
            <pc:sldMk cId="1910445678" sldId="259"/>
            <ac:picMk id="8" creationId="{E3F7A618-4A75-9C41-16BB-794804FE478D}"/>
          </ac:picMkLst>
        </pc:picChg>
      </pc:sldChg>
      <pc:sldChg chg="addSp delSp modSp new mod ord modTransition setBg modClrScheme addAnim modAnim setClrOvrMap delDesignElem chgLayout">
        <pc:chgData name="Madalina Pruna (2132441)" userId="S::2132441@student.uwtsd.ac.uk::a8b94292-8111-4510-928b-2a26539714c6" providerId="AD" clId="Web-{085A476C-AC75-43A2-A312-41402115C912}" dt="2022-07-02T21:38:54.603" v="465"/>
        <pc:sldMkLst>
          <pc:docMk/>
          <pc:sldMk cId="129522798" sldId="260"/>
        </pc:sldMkLst>
        <pc:spChg chg="mod ord">
          <ac:chgData name="Madalina Pruna (2132441)" userId="S::2132441@student.uwtsd.ac.uk::a8b94292-8111-4510-928b-2a26539714c6" providerId="AD" clId="Web-{085A476C-AC75-43A2-A312-41402115C912}" dt="2022-07-02T20:52:49.587" v="341"/>
          <ac:spMkLst>
            <pc:docMk/>
            <pc:sldMk cId="129522798" sldId="260"/>
            <ac:spMk id="2" creationId="{8CCA866C-0F18-59D6-EA28-AFD21C4BD4FB}"/>
          </ac:spMkLst>
        </pc:spChg>
        <pc:spChg chg="mod ord">
          <ac:chgData name="Madalina Pruna (2132441)" userId="S::2132441@student.uwtsd.ac.uk::a8b94292-8111-4510-928b-2a26539714c6" providerId="AD" clId="Web-{085A476C-AC75-43A2-A312-41402115C912}" dt="2022-07-02T21:14:48.859" v="416" actId="14100"/>
          <ac:spMkLst>
            <pc:docMk/>
            <pc:sldMk cId="129522798" sldId="260"/>
            <ac:spMk id="3" creationId="{08D43E18-5551-A6F5-107F-B16927EA5AB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38.431" v="338"/>
          <ac:spMkLst>
            <pc:docMk/>
            <pc:sldMk cId="129522798" sldId="260"/>
            <ac:spMk id="5" creationId="{907EF6B7-1338-4443-8C46-6A318D952DF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38.431" v="338"/>
          <ac:spMkLst>
            <pc:docMk/>
            <pc:sldMk cId="129522798" sldId="260"/>
            <ac:spMk id="6" creationId="{DAAE4CDD-124C-4DCF-9584-B6033B545DD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38.431" v="338"/>
          <ac:spMkLst>
            <pc:docMk/>
            <pc:sldMk cId="129522798" sldId="260"/>
            <ac:spMk id="7" creationId="{081E4A58-353D-44AE-B2FC-2A74E2E400F7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1:09.648" v="330"/>
          <ac:spMkLst>
            <pc:docMk/>
            <pc:sldMk cId="129522798" sldId="260"/>
            <ac:spMk id="8" creationId="{907EF6B7-1338-4443-8C46-6A318D952DF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49.587" v="340"/>
          <ac:spMkLst>
            <pc:docMk/>
            <pc:sldMk cId="129522798" sldId="260"/>
            <ac:spMk id="9" creationId="{1C799903-48D5-4A31-A1A2-541072D9771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1:09.648" v="330"/>
          <ac:spMkLst>
            <pc:docMk/>
            <pc:sldMk cId="129522798" sldId="260"/>
            <ac:spMk id="10" creationId="{DAAE4CDD-124C-4DCF-9584-B6033B545DD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49.587" v="340"/>
          <ac:spMkLst>
            <pc:docMk/>
            <pc:sldMk cId="129522798" sldId="260"/>
            <ac:spMk id="11" creationId="{8EFFF109-FC58-4FD3-BE05-9775A1310F5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1:09.648" v="330"/>
          <ac:spMkLst>
            <pc:docMk/>
            <pc:sldMk cId="129522798" sldId="260"/>
            <ac:spMk id="12" creationId="{081E4A58-353D-44AE-B2FC-2A74E2E400F7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49.587" v="340"/>
          <ac:spMkLst>
            <pc:docMk/>
            <pc:sldMk cId="129522798" sldId="260"/>
            <ac:spMk id="13" creationId="{E1B96AD6-92A9-4273-A62B-96A1C3E0BA9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49.587" v="340"/>
          <ac:spMkLst>
            <pc:docMk/>
            <pc:sldMk cId="129522798" sldId="260"/>
            <ac:spMk id="14" creationId="{463EEC44-1BA3-44ED-81FC-A644B04B2A44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49.587" v="341"/>
          <ac:spMkLst>
            <pc:docMk/>
            <pc:sldMk cId="129522798" sldId="260"/>
            <ac:spMk id="16" creationId="{777A147A-9ED8-46B4-8660-1B3C2AA880B5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2:49.587" v="341"/>
          <ac:spMkLst>
            <pc:docMk/>
            <pc:sldMk cId="129522798" sldId="260"/>
            <ac:spMk id="17" creationId="{5D6C15A0-C087-4593-8414-2B4EC1CDC3D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52:09.790" v="333"/>
          <ac:spMkLst>
            <pc:docMk/>
            <pc:sldMk cId="129522798" sldId="260"/>
            <ac:spMk id="21" creationId="{B95B9BA8-1D69-4796-85F5-B6D0BD52354B}"/>
          </ac:spMkLst>
        </pc:spChg>
        <pc:grpChg chg="add del">
          <ac:chgData name="Madalina Pruna (2132441)" userId="S::2132441@student.uwtsd.ac.uk::a8b94292-8111-4510-928b-2a26539714c6" providerId="AD" clId="Web-{085A476C-AC75-43A2-A312-41402115C912}" dt="2022-07-02T20:52:09.790" v="333"/>
          <ac:grpSpMkLst>
            <pc:docMk/>
            <pc:sldMk cId="129522798" sldId="260"/>
            <ac:grpSpMk id="22" creationId="{5F892E19-92E7-4BB2-8C3F-DBDFE8D9D324}"/>
          </ac:grpSpMkLst>
        </pc:grpChg>
      </pc:sldChg>
      <pc:sldChg chg="addSp delSp modSp new del mod setBg">
        <pc:chgData name="Madalina Pruna (2132441)" userId="S::2132441@student.uwtsd.ac.uk::a8b94292-8111-4510-928b-2a26539714c6" providerId="AD" clId="Web-{085A476C-AC75-43A2-A312-41402115C912}" dt="2022-07-02T20:28:55.349" v="188"/>
        <pc:sldMkLst>
          <pc:docMk/>
          <pc:sldMk cId="1360304478" sldId="260"/>
        </pc:sldMkLst>
        <pc:spChg chg="mod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2" creationId="{DB94DA04-5AB4-0DCD-44B9-DC20551866F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3" creationId="{E395C107-B6A3-02A6-24E3-00B04DD5A1E7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26:45.597" v="182"/>
          <ac:spMkLst>
            <pc:docMk/>
            <pc:sldMk cId="1360304478" sldId="260"/>
            <ac:spMk id="8" creationId="{49306479-8C4D-4E4A-A330-DFC80A8A01BE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26:45.597" v="182"/>
          <ac:spMkLst>
            <pc:docMk/>
            <pc:sldMk cId="1360304478" sldId="260"/>
            <ac:spMk id="10" creationId="{9B45BA4C-9B54-4496-821F-9E0985CA984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26:45.597" v="182"/>
          <ac:spMkLst>
            <pc:docMk/>
            <pc:sldMk cId="1360304478" sldId="260"/>
            <ac:spMk id="12" creationId="{85E1BB9D-FAFF-4C3E-9E44-13F8FBABCD6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0:26:45.597" v="182"/>
          <ac:spMkLst>
            <pc:docMk/>
            <pc:sldMk cId="1360304478" sldId="260"/>
            <ac:spMk id="14" creationId="{47C897C6-901F-410E-B2AC-162ED94B010E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16" creationId="{84136905-015B-4510-B514-027CBA846BD6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17" creationId="{36CD0F97-2E5B-4E84-8544-EB24DED10446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18" creationId="{3B272257-593A-402F-88FA-F1DECD9E3FC4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26:45.612" v="183"/>
          <ac:spMkLst>
            <pc:docMk/>
            <pc:sldMk cId="1360304478" sldId="260"/>
            <ac:spMk id="19" creationId="{E395C107-B6A3-02A6-24E3-00B04DD5A1E7}"/>
          </ac:spMkLst>
        </pc:spChg>
      </pc:sldChg>
      <pc:sldChg chg="new del">
        <pc:chgData name="Madalina Pruna (2132441)" userId="S::2132441@student.uwtsd.ac.uk::a8b94292-8111-4510-928b-2a26539714c6" providerId="AD" clId="Web-{085A476C-AC75-43A2-A312-41402115C912}" dt="2022-07-02T20:31:26.556" v="198"/>
        <pc:sldMkLst>
          <pc:docMk/>
          <pc:sldMk cId="2872984494" sldId="260"/>
        </pc:sldMkLst>
      </pc:sldChg>
      <pc:sldChg chg="addSp delSp modSp new mod modTransition setBg modClrScheme addAnim modAnim chgLayout">
        <pc:chgData name="Madalina Pruna (2132441)" userId="S::2132441@student.uwtsd.ac.uk::a8b94292-8111-4510-928b-2a26539714c6" providerId="AD" clId="Web-{085A476C-AC75-43A2-A312-41402115C912}" dt="2022-07-02T21:39:20.731" v="468"/>
        <pc:sldMkLst>
          <pc:docMk/>
          <pc:sldMk cId="3535687667" sldId="261"/>
        </pc:sldMkLst>
        <pc:spChg chg="mod ord">
          <ac:chgData name="Madalina Pruna (2132441)" userId="S::2132441@student.uwtsd.ac.uk::a8b94292-8111-4510-928b-2a26539714c6" providerId="AD" clId="Web-{085A476C-AC75-43A2-A312-41402115C912}" dt="2022-07-02T20:54:42.279" v="344"/>
          <ac:spMkLst>
            <pc:docMk/>
            <pc:sldMk cId="3535687667" sldId="261"/>
            <ac:spMk id="2" creationId="{C7A99FE8-999F-292B-6A02-F4F37525BEA3}"/>
          </ac:spMkLst>
        </pc:spChg>
        <pc:spChg chg="del mod ord">
          <ac:chgData name="Madalina Pruna (2132441)" userId="S::2132441@student.uwtsd.ac.uk::a8b94292-8111-4510-928b-2a26539714c6" providerId="AD" clId="Web-{085A476C-AC75-43A2-A312-41402115C912}" dt="2022-07-02T20:54:35.529" v="343"/>
          <ac:spMkLst>
            <pc:docMk/>
            <pc:sldMk cId="3535687667" sldId="261"/>
            <ac:spMk id="3" creationId="{B3D57363-2EC5-699B-B695-FE21ADAA75A4}"/>
          </ac:spMkLst>
        </pc:spChg>
        <pc:spChg chg="mod ord">
          <ac:chgData name="Madalina Pruna (2132441)" userId="S::2132441@student.uwtsd.ac.uk::a8b94292-8111-4510-928b-2a26539714c6" providerId="AD" clId="Web-{085A476C-AC75-43A2-A312-41402115C912}" dt="2022-07-02T20:54:42.279" v="344"/>
          <ac:spMkLst>
            <pc:docMk/>
            <pc:sldMk cId="3535687667" sldId="261"/>
            <ac:spMk id="4" creationId="{6A260C03-E051-E019-42E8-15AAC3B2B348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4:42.279" v="344"/>
          <ac:spMkLst>
            <pc:docMk/>
            <pc:sldMk cId="3535687667" sldId="261"/>
            <ac:spMk id="10" creationId="{F13C74B1-5B17-4795-BED0-7140497B445A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0:54:42.279" v="344"/>
          <ac:spMkLst>
            <pc:docMk/>
            <pc:sldMk cId="3535687667" sldId="261"/>
            <ac:spMk id="12" creationId="{D4974D33-8DC5-464E-8C6D-BE58F0669C17}"/>
          </ac:spMkLst>
        </pc:spChg>
        <pc:picChg chg="add mod ord">
          <ac:chgData name="Madalina Pruna (2132441)" userId="S::2132441@student.uwtsd.ac.uk::a8b94292-8111-4510-928b-2a26539714c6" providerId="AD" clId="Web-{085A476C-AC75-43A2-A312-41402115C912}" dt="2022-07-02T20:54:42.279" v="344"/>
          <ac:picMkLst>
            <pc:docMk/>
            <pc:sldMk cId="3535687667" sldId="261"/>
            <ac:picMk id="5" creationId="{518DAF2C-B48F-4D6A-1672-7F40DCBD66F2}"/>
          </ac:picMkLst>
        </pc:picChg>
      </pc:sldChg>
      <pc:sldChg chg="addSp modSp new mod ord modTransition setBg addAnim modAnim">
        <pc:chgData name="Madalina Pruna (2132441)" userId="S::2132441@student.uwtsd.ac.uk::a8b94292-8111-4510-928b-2a26539714c6" providerId="AD" clId="Web-{085A476C-AC75-43A2-A312-41402115C912}" dt="2022-07-02T21:39:25.356" v="469"/>
        <pc:sldMkLst>
          <pc:docMk/>
          <pc:sldMk cId="2956998949" sldId="262"/>
        </pc:sldMkLst>
        <pc:spChg chg="mod">
          <ac:chgData name="Madalina Pruna (2132441)" userId="S::2132441@student.uwtsd.ac.uk::a8b94292-8111-4510-928b-2a26539714c6" providerId="AD" clId="Web-{085A476C-AC75-43A2-A312-41402115C912}" dt="2022-07-02T21:12:58.904" v="405"/>
          <ac:spMkLst>
            <pc:docMk/>
            <pc:sldMk cId="2956998949" sldId="262"/>
            <ac:spMk id="2" creationId="{594786A9-EBEE-484A-9F9E-5C5067E1B2D4}"/>
          </ac:spMkLst>
        </pc:spChg>
        <pc:spChg chg="mod">
          <ac:chgData name="Madalina Pruna (2132441)" userId="S::2132441@student.uwtsd.ac.uk::a8b94292-8111-4510-928b-2a26539714c6" providerId="AD" clId="Web-{085A476C-AC75-43A2-A312-41402115C912}" dt="2022-07-02T21:12:58.904" v="405"/>
          <ac:spMkLst>
            <pc:docMk/>
            <pc:sldMk cId="2956998949" sldId="262"/>
            <ac:spMk id="3" creationId="{6B9CD9CE-A14E-FA95-C576-B9B1AA749BED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12:58.904" v="405"/>
          <ac:spMkLst>
            <pc:docMk/>
            <pc:sldMk cId="2956998949" sldId="262"/>
            <ac:spMk id="9" creationId="{04812C46-200A-4DEB-A05E-3ED6C68C2387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12:58.904" v="405"/>
          <ac:spMkLst>
            <pc:docMk/>
            <pc:sldMk cId="2956998949" sldId="262"/>
            <ac:spMk id="11" creationId="{D1EA859B-E555-4109-94F3-6700E046E008}"/>
          </ac:spMkLst>
        </pc:spChg>
        <pc:picChg chg="add mod ord">
          <ac:chgData name="Madalina Pruna (2132441)" userId="S::2132441@student.uwtsd.ac.uk::a8b94292-8111-4510-928b-2a26539714c6" providerId="AD" clId="Web-{085A476C-AC75-43A2-A312-41402115C912}" dt="2022-07-02T21:12:58.904" v="405"/>
          <ac:picMkLst>
            <pc:docMk/>
            <pc:sldMk cId="2956998949" sldId="262"/>
            <ac:picMk id="4" creationId="{F1EBE7E8-7075-2314-DE11-77B02EC8C5F7}"/>
          </ac:picMkLst>
        </pc:picChg>
      </pc:sldChg>
      <pc:sldChg chg="addSp delSp modSp new mod modTransition setBg addAnim modAnim">
        <pc:chgData name="Madalina Pruna (2132441)" userId="S::2132441@student.uwtsd.ac.uk::a8b94292-8111-4510-928b-2a26539714c6" providerId="AD" clId="Web-{085A476C-AC75-43A2-A312-41402115C912}" dt="2022-07-02T21:39:30.497" v="470"/>
        <pc:sldMkLst>
          <pc:docMk/>
          <pc:sldMk cId="2342303168" sldId="263"/>
        </pc:sldMkLst>
        <pc:spChg chg="mod ord">
          <ac:chgData name="Madalina Pruna (2132441)" userId="S::2132441@student.uwtsd.ac.uk::a8b94292-8111-4510-928b-2a26539714c6" providerId="AD" clId="Web-{085A476C-AC75-43A2-A312-41402115C912}" dt="2022-07-02T21:38:09.383" v="463" actId="20577"/>
          <ac:spMkLst>
            <pc:docMk/>
            <pc:sldMk cId="2342303168" sldId="263"/>
            <ac:spMk id="2" creationId="{B7A4F423-BA8E-FBB5-4829-9271AAFB9910}"/>
          </ac:spMkLst>
        </pc:spChg>
        <pc:spChg chg="del mod">
          <ac:chgData name="Madalina Pruna (2132441)" userId="S::2132441@student.uwtsd.ac.uk::a8b94292-8111-4510-928b-2a26539714c6" providerId="AD" clId="Web-{085A476C-AC75-43A2-A312-41402115C912}" dt="2022-07-02T21:26:40.628" v="432"/>
          <ac:spMkLst>
            <pc:docMk/>
            <pc:sldMk cId="2342303168" sldId="263"/>
            <ac:spMk id="3" creationId="{3460C169-DAB7-9C92-3865-941DC41C98E9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27:12.003" v="436"/>
          <ac:spMkLst>
            <pc:docMk/>
            <pc:sldMk cId="2342303168" sldId="263"/>
            <ac:spMk id="8" creationId="{C2554CA6-288E-4202-BC52-2E5A8F0C0AED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27:12.003" v="436"/>
          <ac:spMkLst>
            <pc:docMk/>
            <pc:sldMk cId="2342303168" sldId="263"/>
            <ac:spMk id="10" creationId="{B10BB131-AC8E-4A8E-A5D1-36260F720C3B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27:12.003" v="436"/>
          <ac:spMkLst>
            <pc:docMk/>
            <pc:sldMk cId="2342303168" sldId="263"/>
            <ac:spMk id="12" creationId="{5B7778FC-632E-4DCA-A7CB-0D7731CCF970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27:12.003" v="436"/>
          <ac:spMkLst>
            <pc:docMk/>
            <pc:sldMk cId="2342303168" sldId="263"/>
            <ac:spMk id="14" creationId="{FA23A907-97FB-4A8F-880A-DD77401C4296}"/>
          </ac:spMkLst>
        </pc:spChg>
        <pc:spChg chg="add mod">
          <ac:chgData name="Madalina Pruna (2132441)" userId="S::2132441@student.uwtsd.ac.uk::a8b94292-8111-4510-928b-2a26539714c6" providerId="AD" clId="Web-{085A476C-AC75-43A2-A312-41402115C912}" dt="2022-07-02T21:37:32.789" v="462" actId="20577"/>
          <ac:spMkLst>
            <pc:docMk/>
            <pc:sldMk cId="2342303168" sldId="263"/>
            <ac:spMk id="18" creationId="{D6BC546F-536B-A58E-E7D4-D7F57A677448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27:12.003" v="435"/>
          <ac:spMkLst>
            <pc:docMk/>
            <pc:sldMk cId="2342303168" sldId="263"/>
            <ac:spMk id="19" creationId="{E49CC64F-7275-4E33-961B-0C5CDC439875}"/>
          </ac:spMkLst>
        </pc:spChg>
        <pc:picChg chg="add mod ord">
          <ac:chgData name="Madalina Pruna (2132441)" userId="S::2132441@student.uwtsd.ac.uk::a8b94292-8111-4510-928b-2a26539714c6" providerId="AD" clId="Web-{085A476C-AC75-43A2-A312-41402115C912}" dt="2022-07-02T21:27:12.003" v="436"/>
          <ac:picMkLst>
            <pc:docMk/>
            <pc:sldMk cId="2342303168" sldId="263"/>
            <ac:picMk id="4" creationId="{EAEF426C-67E0-48D1-B127-B8070E9881C4}"/>
          </ac:picMkLst>
        </pc:picChg>
      </pc:sldChg>
      <pc:sldChg chg="addSp delSp modSp new mod modTransition setBg addAnim modAnim">
        <pc:chgData name="Madalina Pruna (2132441)" userId="S::2132441@student.uwtsd.ac.uk::a8b94292-8111-4510-928b-2a26539714c6" providerId="AD" clId="Web-{085A476C-AC75-43A2-A312-41402115C912}" dt="2022-07-02T21:42:13.552" v="475"/>
        <pc:sldMkLst>
          <pc:docMk/>
          <pc:sldMk cId="745602211" sldId="264"/>
        </pc:sldMkLst>
        <pc:spChg chg="mo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" creationId="{C6D9A200-825C-573C-0F51-11839BE3F11C}"/>
          </ac:spMkLst>
        </pc:spChg>
        <pc:spChg chg="mo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3" creationId="{ECAD9929-061F-B5DF-66D4-A5F542B5D19F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42:13.552" v="474"/>
          <ac:spMkLst>
            <pc:docMk/>
            <pc:sldMk cId="745602211" sldId="264"/>
            <ac:spMk id="8" creationId="{327D73B4-9F5C-4A64-A179-51B9500CB8B5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42:13.552" v="474"/>
          <ac:spMkLst>
            <pc:docMk/>
            <pc:sldMk cId="745602211" sldId="264"/>
            <ac:spMk id="10" creationId="{C1F06963-6374-4B48-844F-071A9BAAAE0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42:13.552" v="474"/>
          <ac:spMkLst>
            <pc:docMk/>
            <pc:sldMk cId="745602211" sldId="264"/>
            <ac:spMk id="12" creationId="{6CB927A4-E432-4310-9CD5-E89FF5063179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42:13.552" v="474"/>
          <ac:spMkLst>
            <pc:docMk/>
            <pc:sldMk cId="745602211" sldId="264"/>
            <ac:spMk id="14" creationId="{1453BF6C-B012-48B7-B4E8-6D7AC7C27D02}"/>
          </ac:spMkLst>
        </pc:spChg>
        <pc:spChg chg="add del">
          <ac:chgData name="Madalina Pruna (2132441)" userId="S::2132441@student.uwtsd.ac.uk::a8b94292-8111-4510-928b-2a26539714c6" providerId="AD" clId="Web-{085A476C-AC75-43A2-A312-41402115C912}" dt="2022-07-02T21:42:13.552" v="474"/>
          <ac:spMkLst>
            <pc:docMk/>
            <pc:sldMk cId="745602211" sldId="264"/>
            <ac:spMk id="16" creationId="{E3020543-B24B-4EC4-8FFC-8DD88EEA91A8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0" creationId="{2D2964BB-484D-45AE-AD66-D407D0629652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1" creationId="{E92FEB64-6EEA-4759-B4A4-BD2C1E660BA8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2" creationId="{6691AC69-A76E-4DAB-B565-468B6B87ACF3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3" creationId="{B10BB131-AC8E-4A8E-A5D1-36260F720C3B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4" creationId="{14847E93-7DC1-4D4B-8829-B19AA7137C50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5" creationId="{5566D6E1-03A1-4D73-A4E0-35D74D568A04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6" creationId="{9F835A99-04AC-494A-A572-AFE8413CC938}"/>
          </ac:spMkLst>
        </pc:spChg>
        <pc:spChg chg="add">
          <ac:chgData name="Madalina Pruna (2132441)" userId="S::2132441@student.uwtsd.ac.uk::a8b94292-8111-4510-928b-2a26539714c6" providerId="AD" clId="Web-{085A476C-AC75-43A2-A312-41402115C912}" dt="2022-07-02T21:42:13.552" v="475"/>
          <ac:spMkLst>
            <pc:docMk/>
            <pc:sldMk cId="745602211" sldId="264"/>
            <ac:spMk id="27" creationId="{7B786209-1B0B-4CA9-9BDD-F7327066A84D}"/>
          </ac:spMkLst>
        </pc:spChg>
        <pc:cxnChg chg="add del">
          <ac:chgData name="Madalina Pruna (2132441)" userId="S::2132441@student.uwtsd.ac.uk::a8b94292-8111-4510-928b-2a26539714c6" providerId="AD" clId="Web-{085A476C-AC75-43A2-A312-41402115C912}" dt="2022-07-02T21:42:13.552" v="474"/>
          <ac:cxnSpMkLst>
            <pc:docMk/>
            <pc:sldMk cId="745602211" sldId="264"/>
            <ac:cxnSpMk id="18" creationId="{C49DA8F6-BCC1-4447-B54C-57856834B94B}"/>
          </ac:cxnSpMkLst>
        </pc:cxnChg>
      </pc:sldChg>
      <pc:sldMasterChg chg="add del addSldLayout delSldLayout">
        <pc:chgData name="Madalina Pruna (2132441)" userId="S::2132441@student.uwtsd.ac.uk::a8b94292-8111-4510-928b-2a26539714c6" providerId="AD" clId="Web-{085A476C-AC75-43A2-A312-41402115C912}" dt="2022-07-02T19:44:18.390" v="14"/>
        <pc:sldMasterMkLst>
          <pc:docMk/>
          <pc:sldMasterMk cId="2460954070" sldId="2147483660"/>
        </pc:sldMasterMkLst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4:18.390" v="1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Madalina Pruna (2132441)" userId="S::2132441@student.uwtsd.ac.uk::a8b94292-8111-4510-928b-2a26539714c6" providerId="AD" clId="Web-{085A476C-AC75-43A2-A312-41402115C912}" dt="2022-07-02T19:42:12.247" v="6"/>
        <pc:sldMasterMkLst>
          <pc:docMk/>
          <pc:sldMasterMk cId="3942746569" sldId="2147483672"/>
        </pc:sldMasterMkLst>
        <pc:sldLayoutChg chg="add del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2853595048" sldId="2147483673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2837549180" sldId="2147483674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3890763283" sldId="2147483675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182492805" sldId="2147483676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2912480255" sldId="2147483677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1399524949" sldId="2147483678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2993681152" sldId="2147483679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1234329609" sldId="2147483680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1339700802" sldId="2147483681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1642921158" sldId="2147483682"/>
          </pc:sldLayoutMkLst>
        </pc:sldLayoutChg>
        <pc:sldLayoutChg chg="add del replId">
          <pc:chgData name="Madalina Pruna (2132441)" userId="S::2132441@student.uwtsd.ac.uk::a8b94292-8111-4510-928b-2a26539714c6" providerId="AD" clId="Web-{085A476C-AC75-43A2-A312-41402115C912}" dt="2022-07-02T19:42:12.247" v="6"/>
          <pc:sldLayoutMkLst>
            <pc:docMk/>
            <pc:sldMasterMk cId="3942746569" sldId="2147483672"/>
            <pc:sldLayoutMk cId="2383087711" sldId="2147483683"/>
          </pc:sldLayoutMkLst>
        </pc:sldLayoutChg>
      </pc:sldMasterChg>
      <pc:sldMasterChg chg="add del addSldLayout delSldLayout">
        <pc:chgData name="Madalina Pruna (2132441)" userId="S::2132441@student.uwtsd.ac.uk::a8b94292-8111-4510-928b-2a26539714c6" providerId="AD" clId="Web-{085A476C-AC75-43A2-A312-41402115C912}" dt="2022-07-02T19:42:59.639" v="8"/>
        <pc:sldMasterMkLst>
          <pc:docMk/>
          <pc:sldMasterMk cId="1280740501" sldId="2147483698"/>
        </pc:sldMasterMkLst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3064754494" sldId="2147483687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3405783713" sldId="2147483688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1307725631" sldId="2147483689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2940466365" sldId="2147483690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2587028145" sldId="2147483691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934867876" sldId="2147483692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2608661067" sldId="2147483693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4088411759" sldId="2147483694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3311102294" sldId="2147483695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1546721707" sldId="2147483696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19:42:59.639" v="8"/>
          <pc:sldLayoutMkLst>
            <pc:docMk/>
            <pc:sldMasterMk cId="1280740501" sldId="2147483698"/>
            <pc:sldLayoutMk cId="341751411" sldId="2147483697"/>
          </pc:sldLayoutMkLst>
        </pc:sldLayoutChg>
      </pc:sldMasterChg>
      <pc:sldMasterChg chg="add del addSldLayout delSldLayout">
        <pc:chgData name="Madalina Pruna (2132441)" userId="S::2132441@student.uwtsd.ac.uk::a8b94292-8111-4510-928b-2a26539714c6" providerId="AD" clId="Web-{085A476C-AC75-43A2-A312-41402115C912}" dt="2022-07-02T20:49:49.958" v="324"/>
        <pc:sldMasterMkLst>
          <pc:docMk/>
          <pc:sldMasterMk cId="2681686282" sldId="2147483737"/>
        </pc:sldMasterMkLst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434981476" sldId="2147483726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0295719" sldId="2147483727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431515051" sldId="2147483728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1650125069" sldId="2147483729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716428177" sldId="2147483730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910446397" sldId="2147483731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753189760" sldId="2147483732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2894866743" sldId="2147483733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2397273964" sldId="2147483734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3547227230" sldId="2147483735"/>
          </pc:sldLayoutMkLst>
        </pc:sldLayoutChg>
        <pc:sldLayoutChg chg="add del">
          <pc:chgData name="Madalina Pruna (2132441)" userId="S::2132441@student.uwtsd.ac.uk::a8b94292-8111-4510-928b-2a26539714c6" providerId="AD" clId="Web-{085A476C-AC75-43A2-A312-41402115C912}" dt="2022-07-02T20:49:49.958" v="324"/>
          <pc:sldLayoutMkLst>
            <pc:docMk/>
            <pc:sldMasterMk cId="2681686282" sldId="2147483737"/>
            <pc:sldLayoutMk cId="576788430" sldId="2147483736"/>
          </pc:sldLayoutMkLst>
        </pc:sldLayoutChg>
      </pc:sldMasterChg>
      <pc:sldMasterChg chg="add del addSldLayout delSldLayout modSldLayout">
        <pc:chgData name="Madalina Pruna (2132441)" userId="S::2132441@student.uwtsd.ac.uk::a8b94292-8111-4510-928b-2a26539714c6" providerId="AD" clId="Web-{085A476C-AC75-43A2-A312-41402115C912}" dt="2022-07-02T20:50:12.771" v="325"/>
        <pc:sldMasterMkLst>
          <pc:docMk/>
          <pc:sldMasterMk cId="2721347110" sldId="2147483738"/>
        </pc:sldMasterMkLst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1137172000" sldId="2147483739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3667095245" sldId="2147483740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2938459074" sldId="2147483741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2149957621" sldId="2147483742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1644326477" sldId="2147483743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3657454585" sldId="2147483744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3287726897" sldId="2147483745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779887283" sldId="2147483746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1034690108" sldId="2147483747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145725736" sldId="2147483748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0:12.771" v="325"/>
          <pc:sldLayoutMkLst>
            <pc:docMk/>
            <pc:sldMasterMk cId="2721347110" sldId="2147483738"/>
            <pc:sldLayoutMk cId="2388669883" sldId="2147483749"/>
          </pc:sldLayoutMkLst>
        </pc:sldLayoutChg>
      </pc:sldMasterChg>
      <pc:sldMasterChg chg="add del addSldLayout delSldLayout modSldLayout">
        <pc:chgData name="Madalina Pruna (2132441)" userId="S::2132441@student.uwtsd.ac.uk::a8b94292-8111-4510-928b-2a26539714c6" providerId="AD" clId="Web-{085A476C-AC75-43A2-A312-41402115C912}" dt="2022-07-02T20:52:09.790" v="333"/>
        <pc:sldMasterMkLst>
          <pc:docMk/>
          <pc:sldMasterMk cId="1273189034" sldId="2147483750"/>
        </pc:sldMasterMkLst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1980784910" sldId="2147483751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275704054" sldId="2147483752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1828656303" sldId="2147483753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3634734257" sldId="2147483754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583003144" sldId="2147483755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2656982061" sldId="2147483756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3708028826" sldId="2147483757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1333679269" sldId="2147483758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3154435204" sldId="2147483759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2469288835" sldId="2147483760"/>
          </pc:sldLayoutMkLst>
        </pc:sldLayoutChg>
        <pc:sldLayoutChg chg="add del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1273189034" sldId="2147483750"/>
            <pc:sldLayoutMk cId="1320403422" sldId="2147483761"/>
          </pc:sldLayoutMkLst>
        </pc:sldLayoutChg>
      </pc:sldMasterChg>
      <pc:sldMasterChg chg="add addSldLayout modSldLayout">
        <pc:chgData name="Madalina Pruna (2132441)" userId="S::2132441@student.uwtsd.ac.uk::a8b94292-8111-4510-928b-2a26539714c6" providerId="AD" clId="Web-{085A476C-AC75-43A2-A312-41402115C912}" dt="2022-07-02T20:52:09.790" v="333"/>
        <pc:sldMasterMkLst>
          <pc:docMk/>
          <pc:sldMasterMk cId="4041931715" sldId="2147483762"/>
        </pc:sldMasterMkLst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1678772780" sldId="2147483763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3309054867" sldId="2147483764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988568811" sldId="2147483765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2000424314" sldId="2147483766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354082206" sldId="2147483767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3637703539" sldId="2147483768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207457922" sldId="2147483769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3028992518" sldId="2147483770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2737668453" sldId="2147483771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1071747492" sldId="2147483772"/>
          </pc:sldLayoutMkLst>
        </pc:sldLayoutChg>
        <pc:sldLayoutChg chg="add mod replId">
          <pc:chgData name="Madalina Pruna (2132441)" userId="S::2132441@student.uwtsd.ac.uk::a8b94292-8111-4510-928b-2a26539714c6" providerId="AD" clId="Web-{085A476C-AC75-43A2-A312-41402115C912}" dt="2022-07-02T20:52:09.790" v="333"/>
          <pc:sldLayoutMkLst>
            <pc:docMk/>
            <pc:sldMasterMk cId="4041931715" sldId="2147483762"/>
            <pc:sldLayoutMk cId="46423373" sldId="214748377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772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054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56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24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8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70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5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992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668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74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23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931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22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 descr="An open book and on top are eyeglasses and pen">
            <a:extLst>
              <a:ext uri="{FF2B5EF4-FFF2-40B4-BE49-F238E27FC236}">
                <a16:creationId xmlns:a16="http://schemas.microsoft.com/office/drawing/2014/main" id="{96CDC6A5-EB69-5DB5-F13C-035652B9AE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41" r="23298" b="245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1" name="Rectangle 24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400">
                <a:latin typeface="Arial Nova"/>
                <a:ea typeface="+mj-lt"/>
                <a:cs typeface="+mj-lt"/>
              </a:rPr>
              <a:t>How do students use technology to collaborate at UWTSD?</a:t>
            </a:r>
            <a:endParaRPr lang="en-US" sz="4400">
              <a:latin typeface="Arial Nova"/>
              <a:cs typeface="Aharon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2000" b="1" i="1">
                <a:ea typeface="+mn-lt"/>
                <a:cs typeface="+mn-lt"/>
              </a:rPr>
              <a:t>                       </a:t>
            </a:r>
            <a:endParaRPr lang="en-US" sz="2000" b="1" i="1"/>
          </a:p>
          <a:p>
            <a:pPr algn="l"/>
            <a:r>
              <a:rPr lang="en-GB" sz="2000" b="1" i="1"/>
              <a:t>    </a:t>
            </a:r>
            <a:endParaRPr lang="en-US" sz="2000" b="1" i="1"/>
          </a:p>
          <a:p>
            <a:pPr algn="l"/>
            <a:endParaRPr lang="en-GB" sz="2000">
              <a:latin typeface="Arial Nova"/>
            </a:endParaRPr>
          </a:p>
        </p:txBody>
      </p:sp>
      <p:sp>
        <p:nvSpPr>
          <p:cNvPr id="22" name="Rectangle 2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A866C-0F18-59D6-EA28-AFD21C4BD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>
                <a:latin typeface="Arial"/>
                <a:cs typeface="Aharoni"/>
              </a:rPr>
              <a:t>Course: Digital Skills and Research Methods</a:t>
            </a:r>
            <a:endParaRPr lang="en-GB" sz="5400">
              <a:latin typeface="Arial"/>
              <a:cs typeface="Arial"/>
            </a:endParaRP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43E18-5551-A6F5-107F-B16927EA5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7603" y="787276"/>
            <a:ext cx="6271372" cy="63346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200" dirty="0">
                <a:latin typeface="Arial"/>
                <a:cs typeface="Arial"/>
              </a:rPr>
              <a:t>Module code: BMSW4003</a:t>
            </a:r>
          </a:p>
          <a:p>
            <a:r>
              <a:rPr lang="en-GB" sz="2200" dirty="0">
                <a:latin typeface="Arial"/>
                <a:cs typeface="Arial"/>
              </a:rPr>
              <a:t>Lecturer: Abdi Rahman</a:t>
            </a:r>
          </a:p>
          <a:p>
            <a:r>
              <a:rPr lang="en-GB" sz="2200" dirty="0">
                <a:latin typeface="Arial"/>
                <a:cs typeface="Arial"/>
              </a:rPr>
              <a:t>Student: Madalina Pruna 2132441</a:t>
            </a:r>
          </a:p>
          <a:p>
            <a:r>
              <a:rPr lang="en-GB" sz="2200" dirty="0">
                <a:latin typeface="Arial"/>
                <a:cs typeface="Arial"/>
              </a:rPr>
              <a:t>Student: Lavinia Marina Arva 2128637</a:t>
            </a:r>
          </a:p>
          <a:p>
            <a:r>
              <a:rPr lang="en-GB" sz="2200" dirty="0">
                <a:latin typeface="Arial"/>
                <a:ea typeface="+mn-lt"/>
                <a:cs typeface="+mn-lt"/>
              </a:rPr>
              <a:t>Allen, I.E., &amp; Seaman, J. (2011). Going the distance: Online education in the United States. Babson Survey Research Group and </a:t>
            </a:r>
            <a:r>
              <a:rPr lang="en-GB" sz="2200" dirty="0" err="1">
                <a:latin typeface="Arial"/>
                <a:ea typeface="+mn-lt"/>
                <a:cs typeface="+mn-lt"/>
              </a:rPr>
              <a:t>Quahong</a:t>
            </a:r>
            <a:r>
              <a:rPr lang="en-GB" sz="2200" dirty="0">
                <a:latin typeface="Arial"/>
                <a:ea typeface="+mn-lt"/>
                <a:cs typeface="+mn-lt"/>
              </a:rPr>
              <a:t> Research Group, LLC.</a:t>
            </a:r>
            <a:endParaRPr lang="en-GB" sz="2200" dirty="0">
              <a:latin typeface="Arial"/>
              <a:cs typeface="Arial"/>
            </a:endParaRPr>
          </a:p>
          <a:p>
            <a:r>
              <a:rPr lang="en-GB" sz="2200" dirty="0">
                <a:latin typeface="Arial"/>
                <a:ea typeface="+mn-lt"/>
                <a:cs typeface="+mn-lt"/>
              </a:rPr>
              <a:t>Brown, J.S. (2000). Growing up digital: How the web changes work, education, and the ways people learn. USDLA Journal. 16 (2), February), 11-20.</a:t>
            </a:r>
            <a:endParaRPr lang="en-GB" sz="2200" dirty="0">
              <a:latin typeface="Arial"/>
              <a:cs typeface="Arial"/>
            </a:endParaRPr>
          </a:p>
          <a:p>
            <a:r>
              <a:rPr lang="en-GB" sz="2200" dirty="0">
                <a:ea typeface="+mn-lt"/>
                <a:cs typeface="+mn-lt"/>
              </a:rPr>
              <a:t>Carey, K. (2012, September 7). Into the future with MOOC’S. Chronicle of Higher Education. 59 (2), A136.</a:t>
            </a:r>
            <a:endParaRPr lang="en-GB" sz="2200" dirty="0">
              <a:latin typeface="Arial"/>
              <a:cs typeface="Arial"/>
            </a:endParaRPr>
          </a:p>
          <a:p>
            <a:endParaRPr lang="en-GB" sz="2200" dirty="0">
              <a:latin typeface="Arial"/>
              <a:cs typeface="Arial"/>
            </a:endParaRPr>
          </a:p>
          <a:p>
            <a:endParaRPr lang="en-GB" sz="2200">
              <a:latin typeface="Arial"/>
              <a:cs typeface="Arial"/>
            </a:endParaRPr>
          </a:p>
          <a:p>
            <a:endParaRPr lang="en-GB" sz="2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52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74B890E8-F8D5-85F4-1F8C-EEAC66195D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416" b="909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2CA8F3-E468-F09F-F4FB-E7693F5F4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/>
              <a:t>Which digital tool is most used by students at UWTSD to collaborate together?</a:t>
            </a:r>
          </a:p>
        </p:txBody>
      </p:sp>
    </p:spTree>
    <p:extLst>
      <p:ext uri="{BB962C8B-B14F-4D97-AF65-F5344CB8AC3E}">
        <p14:creationId xmlns:p14="http://schemas.microsoft.com/office/powerpoint/2010/main" val="2900331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65FF4-D5FB-BEA2-0FE9-4F65C0B49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latin typeface="Arial Nova"/>
                <a:ea typeface="+mj-lt"/>
                <a:cs typeface="+mj-lt"/>
              </a:rPr>
              <a:t>Technology</a:t>
            </a:r>
            <a:r>
              <a:rPr lang="en-GB" sz="2800" dirty="0">
                <a:latin typeface="Arial Nova"/>
                <a:ea typeface="+mj-lt"/>
                <a:cs typeface="+mj-lt"/>
              </a:rPr>
              <a:t> </a:t>
            </a:r>
            <a:r>
              <a:rPr lang="en-GB" sz="2800" b="1" dirty="0">
                <a:latin typeface="Arial Nova"/>
                <a:ea typeface="+mj-lt"/>
                <a:cs typeface="+mj-lt"/>
              </a:rPr>
              <a:t>provides students with easy-to-access information, accelerated learning, and fun opportunities to practice what they learn.</a:t>
            </a:r>
            <a:endParaRPr lang="en-US" sz="2800">
              <a:latin typeface="Arial Nova"/>
              <a:cs typeface="Aharon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35EB85-C191-EE26-2944-B021638F27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 Nova"/>
                <a:ea typeface="+mn-lt"/>
                <a:cs typeface="+mn-lt"/>
              </a:rPr>
              <a:t>The world is changing very rapidly</a:t>
            </a:r>
            <a:endParaRPr lang="en-GB">
              <a:latin typeface="Arial Nova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1BBF8F-0A4E-AD5F-0D3E-2BD85DE977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 Nova"/>
                <a:ea typeface="+mn-lt"/>
                <a:cs typeface="+mn-lt"/>
              </a:rPr>
              <a:t>Information and knowledge come in many forms including DVDs, eBooks, and YouTube videos</a:t>
            </a:r>
            <a:endParaRPr lang="en-GB">
              <a:latin typeface="Arial Nova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B6A25F3-EFA6-3CF1-4994-EB450D176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696" y="3892003"/>
            <a:ext cx="3053643" cy="2018513"/>
          </a:xfrm>
          <a:prstGeom prst="rect">
            <a:avLst/>
          </a:prstGeom>
        </p:spPr>
      </p:pic>
      <p:pic>
        <p:nvPicPr>
          <p:cNvPr id="8" name="Picture 8" descr="Diagram, engineering drawing&#10;&#10;Description automatically generated">
            <a:extLst>
              <a:ext uri="{FF2B5EF4-FFF2-40B4-BE49-F238E27FC236}">
                <a16:creationId xmlns:a16="http://schemas.microsoft.com/office/drawing/2014/main" id="{E3F7A618-4A75-9C41-16BB-794804FE4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807" y="5139266"/>
            <a:ext cx="2197571" cy="14619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5C8F12-5CFE-E666-CCFD-71F8C0A48197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44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A99FE8-999F-292B-6A02-F4F37525B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/>
              <a:t>Learning how to communicate and work with others should also be a goal of education (Robinson, 2008)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260C03-E051-E019-42E8-15AAC3B2B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200"/>
              <a:t>Communication technologies can include “old” technologies such as email, lectures notes in pdf files, or even an online discussion forum</a:t>
            </a:r>
          </a:p>
        </p:txBody>
      </p:sp>
      <p:pic>
        <p:nvPicPr>
          <p:cNvPr id="5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518DAF2C-B48F-4D6A-1672-7F40DCBD6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206" r="956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3568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F1EBE7E8-7075-2314-DE11-77B02EC8C5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0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4786A9-EBEE-484A-9F9E-5C5067E1B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100">
                <a:cs typeface="Calibri Light"/>
              </a:rPr>
              <a:t>The most popular social media platforms that students use to communicate:</a:t>
            </a:r>
            <a:endParaRPr lang="en-GB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CD9CE-A14E-FA95-C576-B9B1AA749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cs typeface="Calibri"/>
              </a:rPr>
              <a:t>Email</a:t>
            </a:r>
          </a:p>
          <a:p>
            <a:r>
              <a:rPr lang="en-GB" sz="2000">
                <a:cs typeface="Calibri"/>
              </a:rPr>
              <a:t>Teams</a:t>
            </a:r>
          </a:p>
          <a:p>
            <a:r>
              <a:rPr lang="en-GB" sz="2000">
                <a:cs typeface="Calibri"/>
              </a:rPr>
              <a:t>Whatsapp</a:t>
            </a:r>
          </a:p>
          <a:p>
            <a:r>
              <a:rPr lang="en-GB" sz="2000">
                <a:cs typeface="Calibri"/>
              </a:rPr>
              <a:t>Facebook</a:t>
            </a:r>
          </a:p>
          <a:p>
            <a:r>
              <a:rPr lang="en-GB" sz="2000">
                <a:cs typeface="Calibri"/>
              </a:rPr>
              <a:t>Instagram</a:t>
            </a:r>
          </a:p>
          <a:p>
            <a:r>
              <a:rPr lang="en-GB" sz="2000">
                <a:cs typeface="Calibri"/>
              </a:rPr>
              <a:t>Skype</a:t>
            </a:r>
          </a:p>
          <a:p>
            <a:endParaRPr lang="en-GB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69989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EAEF426C-67E0-48D1-B127-B8070E9881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50" r="32787"/>
          <a:stretch/>
        </p:blipFill>
        <p:spPr>
          <a:xfrm>
            <a:off x="3306519" y="1587"/>
            <a:ext cx="4846882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A4F423-BA8E-FBB5-4829-9271AAFB9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271" y="485775"/>
            <a:ext cx="3004246" cy="5719762"/>
          </a:xfrm>
        </p:spPr>
        <p:txBody>
          <a:bodyPr>
            <a:normAutofit/>
          </a:bodyPr>
          <a:lstStyle/>
          <a:p>
            <a:r>
              <a:rPr lang="en-GB" sz="3300" dirty="0">
                <a:latin typeface="Arial"/>
                <a:ea typeface="+mj-lt"/>
                <a:cs typeface="+mj-lt"/>
              </a:rPr>
              <a:t>By and large, social media technologies are concerned with communication between and among human beings.</a:t>
            </a:r>
            <a:endParaRPr lang="en-US" sz="3300" dirty="0">
              <a:latin typeface="Arial"/>
              <a:cs typeface="Arial"/>
            </a:endParaRP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D6BC546F-536B-A58E-E7D4-D7F57A677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6925" y="485774"/>
            <a:ext cx="3292475" cy="5719763"/>
          </a:xfrm>
        </p:spPr>
        <p:txBody>
          <a:bodyPr anchor="ctr">
            <a:normAutofit/>
          </a:bodyPr>
          <a:lstStyle/>
          <a:p>
            <a:r>
              <a:rPr lang="en-US" sz="1800" dirty="0">
                <a:latin typeface="Arial"/>
                <a:ea typeface="+mn-lt"/>
                <a:cs typeface="+mn-lt"/>
              </a:rPr>
              <a:t>Why is social media platforms important?</a:t>
            </a:r>
            <a:endParaRPr lang="en-US" sz="1800">
              <a:latin typeface="Arial"/>
              <a:cs typeface="Calibri" panose="020F0502020204030204"/>
            </a:endParaRPr>
          </a:p>
          <a:p>
            <a:r>
              <a:rPr lang="en" sz="1800" dirty="0">
                <a:latin typeface="Arial"/>
                <a:ea typeface="+mn-lt"/>
                <a:cs typeface="+mn-lt"/>
              </a:rPr>
              <a:t>In today's society, the use of social media has become a necessary daily activity. Social media is typically used for social interaction and access to news and information, and decision making. It is a valuable communication tool with others locally and worldwide, as well as to share, create, and spread information.</a:t>
            </a:r>
            <a:endParaRPr lang="en-US">
              <a:latin typeface="Arial"/>
              <a:cs typeface="Arial"/>
            </a:endParaRPr>
          </a:p>
          <a:p>
            <a:endParaRPr lang="en-US" sz="1800" dirty="0"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4230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D9A200-825C-573C-0F51-11839BE3F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Conclusion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D9929-061F-B5DF-66D4-A5F542B5D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>
                <a:latin typeface="Arial"/>
                <a:ea typeface="+mn-lt"/>
                <a:cs typeface="+mn-lt"/>
              </a:rPr>
              <a:t>Social media plays an important role in every student's life. It is often easier and more convenient to access information, provide information and communicate via social media. </a:t>
            </a:r>
            <a:endParaRPr lang="en-GB" sz="2400">
              <a:latin typeface="Arial"/>
              <a:ea typeface="+mn-lt"/>
              <a:cs typeface="Arial"/>
            </a:endParaRPr>
          </a:p>
          <a:p>
            <a:endParaRPr lang="en-GB" sz="2400">
              <a:latin typeface="Arial"/>
              <a:ea typeface="+mn-lt"/>
              <a:cs typeface="+mn-lt"/>
            </a:endParaRPr>
          </a:p>
          <a:p>
            <a:endParaRPr lang="en-GB" sz="2400">
              <a:latin typeface="Arial"/>
              <a:ea typeface="+mn-lt"/>
              <a:cs typeface="+mn-lt"/>
            </a:endParaRPr>
          </a:p>
          <a:p>
            <a:r>
              <a:rPr lang="en-GB" sz="2400">
                <a:latin typeface="Arial"/>
                <a:ea typeface="+mn-lt"/>
                <a:cs typeface="+mn-lt"/>
              </a:rPr>
              <a:t>Tutors and students can be connected to each other and can make good use of these platforms for the benefit of their learning and teaching.</a:t>
            </a:r>
            <a:endParaRPr lang="en-GB" sz="2400">
              <a:latin typeface="Arial"/>
              <a:cs typeface="Arial"/>
            </a:endParaRP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60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How do students use technology to collaborate at UWTSD?</vt:lpstr>
      <vt:lpstr>Course: Digital Skills and Research Methods</vt:lpstr>
      <vt:lpstr>Which digital tool is most used by students at UWTSD to collaborate together?</vt:lpstr>
      <vt:lpstr>Technology provides students with easy-to-access information, accelerated learning, and fun opportunities to practice what they learn.</vt:lpstr>
      <vt:lpstr>Learning how to communicate and work with others should also be a goal of education (Robinson, 2008)</vt:lpstr>
      <vt:lpstr>The most popular social media platforms that students use to communicate:</vt:lpstr>
      <vt:lpstr>By and large, social media technologies are concerned with communication between and among human beings.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265</cp:revision>
  <dcterms:created xsi:type="dcterms:W3CDTF">2022-07-02T19:37:45Z</dcterms:created>
  <dcterms:modified xsi:type="dcterms:W3CDTF">2022-07-02T21:42:14Z</dcterms:modified>
</cp:coreProperties>
</file>