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7" r:id="rId4"/>
    <p:sldId id="268" r:id="rId5"/>
    <p:sldId id="269" r:id="rId6"/>
    <p:sldId id="27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5E4"/>
    <a:srgbClr val="77787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045" autoAdjust="0"/>
    <p:restoredTop sz="94638"/>
  </p:normalViewPr>
  <p:slideViewPr>
    <p:cSldViewPr snapToGrid="0">
      <p:cViewPr varScale="1">
        <p:scale>
          <a:sx n="111" d="100"/>
          <a:sy n="111" d="100"/>
        </p:scale>
        <p:origin x="248" y="3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itlin Doyle (2305596)" userId="10d010bb-d350-4d13-a896-37c552b93d02" providerId="ADAL" clId="{6B6119C0-A3FC-094C-B8E8-7F1BCAAB4F74}"/>
    <pc:docChg chg="delSld">
      <pc:chgData name="Caitlin Doyle (2305596)" userId="10d010bb-d350-4d13-a896-37c552b93d02" providerId="ADAL" clId="{6B6119C0-A3FC-094C-B8E8-7F1BCAAB4F74}" dt="2025-01-14T16:07:51.315" v="0" actId="2696"/>
      <pc:docMkLst>
        <pc:docMk/>
      </pc:docMkLst>
      <pc:sldChg chg="del">
        <pc:chgData name="Caitlin Doyle (2305596)" userId="10d010bb-d350-4d13-a896-37c552b93d02" providerId="ADAL" clId="{6B6119C0-A3FC-094C-B8E8-7F1BCAAB4F74}" dt="2025-01-14T16:07:51.315" v="0" actId="2696"/>
        <pc:sldMkLst>
          <pc:docMk/>
          <pc:sldMk cId="4212839866" sldId="26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1FF0B-C21F-AEF2-1CDB-E81F22ADF0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AFE6DD-CEC6-A9D4-1536-3CED9DE356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1E9D0A-FF21-11EF-9F4C-5FB3088B3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6177FD-1625-768D-4550-3B849842E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FD554C-1333-CEC6-45BB-CC60F18768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416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8DBDD-B939-5CBE-3355-F032B9E2CB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F755C-4C14-D67C-CC50-B404D36F42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EF0037-842A-D4AC-673F-C47E35026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E41BDD-8E1B-E69D-3C69-61E2F6544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7A4BDD-1AE1-C7BD-DB4A-703866D97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878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56AA9-D2D3-24BB-0E3A-22A88E20E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FD87CD-7C90-D9D0-C476-D25F6A2CAB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BAE895-28AE-9C41-E92C-04A510587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B343A8-0768-70E8-B6AD-84C489465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377C2D-F1D4-813F-784A-EE9BFB904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3457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BB0B8-4DB7-268C-00B0-150306687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80A1DC-00AD-50F1-4B93-02503F940D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E2BD16-E8BB-4F0C-D74E-237A845B4F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76C7DE-99BB-7E70-313C-A3EA6D0BD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E470B8-2740-2F6B-D76C-E653E86EA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839E37-0AC2-9D38-371D-9744E0C38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62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61353-ACFB-9A67-6AA3-7A727DA9FA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39352A-6AE6-F453-91A0-F5603597F7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3F3A3F-771B-76A3-17DA-61D7A058A1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A18D0DB-4921-9590-E752-8C7910DECF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4D95AE-6870-412E-07C6-2605E27694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79D0E2-392B-9C8A-9DC0-503601FC3F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BBE4F1-0DE2-DFAD-85BD-93A173307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50ED23-46DB-1DC4-5C56-49448F80F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428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A242F-8736-05A7-C582-46C117348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880547-EF1C-3D3A-1293-EB49252E8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453591-5741-5EA8-27D3-8CA4FAAEE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D5F7FF-28AE-A5E2-9712-D5877E8A3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167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A7AC25-D9FB-11B2-B027-CF594B6364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EBF134-734D-AB91-FA82-DC8577E911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67B54A-8437-91F4-EC31-9BD970FBB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692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96B27-C1A3-E139-EF08-E5D7C1D94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66777-390C-F66C-4E11-103C5FF963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F53033-0253-1038-0F0C-C883A9FD1D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E3F746-6F34-F8E3-3EB9-E0852C615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F94288-1BD0-1659-1EA0-774B066AF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A7132C-5CE3-0852-2A41-9C8337503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755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4803B-8935-C9D4-F4C1-C0FFD5DEC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6CFDA01-0328-82D9-0B4F-467DFFC780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834BE9-0AB0-886C-558C-0011AAEDEA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D29D8E-3523-14D2-65A4-6C2522E23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0D7C0A-FE15-2578-8D31-CE4ACCFE2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284D49-BA0A-1957-6385-15D3AEEA8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947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9AC7F-59EA-F426-21CB-26C2B0E2A0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AF26AF-ABBB-C586-9239-F6EB3605BB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08837B-AE23-E783-2E14-EA0B0E0616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9CD25F-5AC2-DE78-2EEC-FAF832384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F1D428-B8C1-EBAC-295D-8FAB88281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370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5814AB8-B4E0-AEAC-06D2-CBF103DAF4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DCE2CD-D0CC-5F78-F2FD-E1A22AB08F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673856-0807-0747-8B69-A368D1007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E22D5D-0048-E4FE-65C1-494C661D8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D3FFFE-DAE5-AFC2-52C6-33F54F1EB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559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2BB6E5-5BE5-431F-14EF-D7892600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C8D82A-AC9B-03C6-E4A4-DBEA26F09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E4AD5E-4DF9-47B2-499B-3891DEE532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4227C2-EBEF-410F-809B-7EA2E212FC6D}" type="datetimeFigureOut">
              <a:rPr lang="en-GB" smtClean="0"/>
              <a:t>14/01/2025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D5E0-948E-7DBD-CB42-FE72D4123F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A33456-7442-2062-7FA9-CD475F420B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415E9C-570A-41BC-AD93-9368453389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482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notebook and camera on a table&#10;&#10;Description automatically generated">
            <a:extLst>
              <a:ext uri="{FF2B5EF4-FFF2-40B4-BE49-F238E27FC236}">
                <a16:creationId xmlns:a16="http://schemas.microsoft.com/office/drawing/2014/main" id="{4CE4DA38-02F6-0BFB-1BE3-46A206F3654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31009" b="1274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1F57F5A-1499-7420-74BC-952C60E6C8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 lIns="72000" tIns="144000" rIns="72000" bIns="72000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Futura" pitchFamily="50" charset="0"/>
              </a:rPr>
              <a:t>PROJECT CYCLE-</a:t>
            </a:r>
            <a:br>
              <a:rPr lang="en-GB" dirty="0">
                <a:solidFill>
                  <a:srgbClr val="FFFFFF"/>
                </a:solidFill>
                <a:latin typeface="Futura" pitchFamily="50" charset="0"/>
              </a:rPr>
            </a:br>
            <a:r>
              <a:rPr lang="en-GB" dirty="0">
                <a:solidFill>
                  <a:srgbClr val="FFFFFF"/>
                </a:solidFill>
                <a:latin typeface="Futura" pitchFamily="50" charset="0"/>
              </a:rPr>
              <a:t>Planning</a:t>
            </a:r>
            <a:r>
              <a:rPr lang="en-GB">
                <a:solidFill>
                  <a:srgbClr val="FFFFFF"/>
                </a:solidFill>
                <a:latin typeface="Futura" pitchFamily="50" charset="0"/>
              </a:rPr>
              <a:t>/Documenting</a:t>
            </a:r>
            <a:endParaRPr lang="en-GB" dirty="0">
              <a:solidFill>
                <a:srgbClr val="FFFFFF"/>
              </a:solidFill>
              <a:latin typeface="Futura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41697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E2CA1-286E-E835-AACD-D00F15770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Futura" pitchFamily="50" charset="0"/>
              </a:rPr>
              <a:t>Planning and documenting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CE8CB-E39C-4854-08FA-D5D9855B7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2" y="1016006"/>
            <a:ext cx="5501640" cy="545794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 dirty="0"/>
              <a:t>100-300 words on why planning and documenting is important.</a:t>
            </a:r>
          </a:p>
          <a:p>
            <a:r>
              <a:rPr lang="en-GB" sz="1300" dirty="0"/>
              <a:t>Why plan a shoot?</a:t>
            </a:r>
          </a:p>
          <a:p>
            <a:r>
              <a:rPr lang="en-GB" sz="1300" dirty="0"/>
              <a:t>What are the important things to consider? Use the 7 bullet points we used in task one to discuss: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dirty="0"/>
              <a:t>Aim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dirty="0"/>
              <a:t>Timescale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dirty="0"/>
              <a:t>Kit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dirty="0"/>
              <a:t>Research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dirty="0"/>
              <a:t>Correspondence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dirty="0"/>
              <a:t>Location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dirty="0"/>
              <a:t>And more!</a:t>
            </a:r>
          </a:p>
          <a:p>
            <a:r>
              <a:rPr lang="en-GB" sz="1400" dirty="0"/>
              <a:t>Discuss how one of the student examples is effective in planning or documenting work.</a:t>
            </a:r>
          </a:p>
          <a:p>
            <a:pPr marL="0" indent="0">
              <a:buNone/>
            </a:pPr>
            <a:br>
              <a:rPr lang="en-GB" sz="1300" dirty="0"/>
            </a:br>
            <a:r>
              <a:rPr lang="en-GB" sz="1300" dirty="0"/>
              <a:t>Then discuss how and why documenting your photographic shoot is useful for reflection and technical progression.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D3DCF3-98D4-EB4E-184C-BCFDBEC36F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977" y="1432087"/>
            <a:ext cx="5990738" cy="3993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8880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FA4693-42DD-7AC7-8E3F-2C012E2D0F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5405D-3261-79D1-7454-0E736F85B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Futura" pitchFamily="50" charset="0"/>
              </a:rPr>
              <a:t>How did they do this?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8B158-1E25-0C78-EB51-D4C5E82CE8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2" y="1016006"/>
            <a:ext cx="5501640" cy="545794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 dirty="0"/>
              <a:t>100-300 words on how this work was planned -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dirty="0"/>
              <a:t>Aim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dirty="0"/>
              <a:t>Timescale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400" dirty="0"/>
              <a:t>Kit</a:t>
            </a:r>
          </a:p>
          <a:p>
            <a:pPr marL="514350" indent="-514350">
              <a:buFont typeface="+mj-lt"/>
              <a:buAutoNum type="arabicPeriod"/>
            </a:pPr>
            <a:endParaRPr lang="en-GB" sz="1400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7B22FFAD-B81D-0F70-3451-F1381E53F5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412184"/>
            <a:ext cx="5913895" cy="3788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54381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9F7D44-D435-B3A5-E15C-4971B4DCD9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E4B2D-5E1D-75BE-C3E4-E68E43D18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Futura" pitchFamily="50" charset="0"/>
              </a:rPr>
              <a:t>How did they do this?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0A850-A3CA-F73D-245A-F2C761064D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2" y="1016006"/>
            <a:ext cx="5501640" cy="545794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 dirty="0"/>
              <a:t>100-300 words on how this work was planned - 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sz="1400" dirty="0"/>
              <a:t>Research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sz="1400" dirty="0"/>
              <a:t>Correspondence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sz="1400" dirty="0"/>
              <a:t>Location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sz="1400" dirty="0"/>
              <a:t>And more!</a:t>
            </a:r>
          </a:p>
          <a:p>
            <a:pPr marL="514350" indent="-514350">
              <a:buFont typeface="+mj-lt"/>
              <a:buAutoNum type="arabicPeriod" startAt="5"/>
            </a:pPr>
            <a:endParaRPr lang="en-GB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60F2FA-B928-B7D2-3D11-3573C2A089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141" t="18056" r="11718" b="8750"/>
          <a:stretch/>
        </p:blipFill>
        <p:spPr>
          <a:xfrm>
            <a:off x="5944968" y="1412184"/>
            <a:ext cx="6064927" cy="4612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34271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914B4A-1C3C-0D2F-B3C3-5AB820AE18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019A1-1075-6045-21F5-553D270E0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Futura" pitchFamily="50" charset="0"/>
              </a:rPr>
              <a:t>Planning your next roll of film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BFF2B-2376-358B-4D98-9311C670A9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2" y="1016006"/>
            <a:ext cx="5501640" cy="545794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 dirty="0"/>
              <a:t>100-300 words on how you will shoot your roll of film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200" dirty="0"/>
              <a:t>Aim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200" dirty="0"/>
              <a:t>Timescale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200" dirty="0"/>
              <a:t>Kit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200" dirty="0"/>
              <a:t>Research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200" dirty="0"/>
              <a:t>Correspondence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200" dirty="0"/>
              <a:t>Location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200" dirty="0"/>
              <a:t>And more!</a:t>
            </a:r>
          </a:p>
          <a:p>
            <a:pPr marL="0" indent="0">
              <a:buNone/>
            </a:pPr>
            <a:endParaRPr lang="en-GB" sz="1300" dirty="0"/>
          </a:p>
          <a:p>
            <a:pPr marL="514350" indent="-514350">
              <a:buFont typeface="+mj-lt"/>
              <a:buAutoNum type="arabicPeriod" startAt="5"/>
            </a:pPr>
            <a:endParaRPr lang="en-GB" sz="1400" dirty="0"/>
          </a:p>
        </p:txBody>
      </p:sp>
      <p:pic>
        <p:nvPicPr>
          <p:cNvPr id="6" name="Picture 5" descr="A hand holding a camera&#10;&#10;Description automatically generated">
            <a:extLst>
              <a:ext uri="{FF2B5EF4-FFF2-40B4-BE49-F238E27FC236}">
                <a16:creationId xmlns:a16="http://schemas.microsoft.com/office/drawing/2014/main" id="{7CBBA751-420E-63F5-9D7C-682EB96DC6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98" t="16395" r="8017" b="1467"/>
          <a:stretch/>
        </p:blipFill>
        <p:spPr>
          <a:xfrm rot="5400000">
            <a:off x="6674613" y="1545294"/>
            <a:ext cx="4490978" cy="4224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0899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2DF608-99E5-0018-32EA-0E4CAF462F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8A495-0C55-8253-5F54-4C6F90FD1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105" y="86621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Futura" pitchFamily="50" charset="0"/>
              </a:rPr>
              <a:t>Documenting your roll of film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7A3BE-B2E2-7C2E-A1F0-FD9CAAE7A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752" y="1016006"/>
            <a:ext cx="5501640" cy="545794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300" dirty="0"/>
              <a:t>100-300 words on how your shoot went.</a:t>
            </a:r>
          </a:p>
          <a:p>
            <a:pPr marL="0" indent="0">
              <a:buNone/>
            </a:pPr>
            <a:r>
              <a:rPr lang="en-GB" sz="1300" dirty="0"/>
              <a:t>Consider how your planning impacted your work</a:t>
            </a:r>
          </a:p>
          <a:p>
            <a:pPr marL="0" indent="0">
              <a:buNone/>
            </a:pPr>
            <a:r>
              <a:rPr lang="en-GB" sz="1300" dirty="0"/>
              <a:t>Discuss whether you achieved your aim.</a:t>
            </a:r>
          </a:p>
          <a:p>
            <a:pPr marL="0" indent="0">
              <a:buNone/>
            </a:pPr>
            <a:r>
              <a:rPr lang="en-GB" sz="1300" dirty="0"/>
              <a:t>Reflect on your technical practice</a:t>
            </a:r>
          </a:p>
          <a:p>
            <a:pPr marL="0" indent="0">
              <a:buNone/>
            </a:pPr>
            <a:endParaRPr lang="en-GB" sz="1300" dirty="0"/>
          </a:p>
          <a:p>
            <a:pPr marL="0" indent="0">
              <a:buNone/>
            </a:pPr>
            <a:endParaRPr lang="en-GB" sz="1300" dirty="0"/>
          </a:p>
          <a:p>
            <a:pPr marL="514350" indent="-514350">
              <a:buFont typeface="+mj-lt"/>
              <a:buAutoNum type="arabicPeriod" startAt="5"/>
            </a:pPr>
            <a:endParaRPr lang="en-GB" sz="1400" dirty="0"/>
          </a:p>
        </p:txBody>
      </p:sp>
      <p:pic>
        <p:nvPicPr>
          <p:cNvPr id="6" name="Picture 5" descr="A fenced in field with grass and a cloudy sky&#10;&#10;Description automatically generated with medium confidence">
            <a:extLst>
              <a:ext uri="{FF2B5EF4-FFF2-40B4-BE49-F238E27FC236}">
                <a16:creationId xmlns:a16="http://schemas.microsoft.com/office/drawing/2014/main" id="{73CF9EAE-8531-4222-229C-59AB6056A5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195636" y="1709676"/>
            <a:ext cx="5427472" cy="4070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6401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917</TotalTime>
  <Words>187</Words>
  <Application>Microsoft Macintosh PowerPoint</Application>
  <PresentationFormat>Widescreen</PresentationFormat>
  <Paragraphs>40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Futura</vt:lpstr>
      <vt:lpstr>Office Theme</vt:lpstr>
      <vt:lpstr>PROJECT CYCLE- Planning/Documenting</vt:lpstr>
      <vt:lpstr>Planning and documenting</vt:lpstr>
      <vt:lpstr>How did they do this?</vt:lpstr>
      <vt:lpstr>How did they do this? (continued)</vt:lpstr>
      <vt:lpstr>Planning your next roll of film</vt:lpstr>
      <vt:lpstr>Documenting your roll of film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Joe Coleman (0750363)</dc:creator>
  <cp:lastModifiedBy>Caitlin Doyle (2305596)</cp:lastModifiedBy>
  <cp:revision>2</cp:revision>
  <dcterms:created xsi:type="dcterms:W3CDTF">2024-09-17T10:29:53Z</dcterms:created>
  <dcterms:modified xsi:type="dcterms:W3CDTF">2025-01-14T16:08:01Z</dcterms:modified>
</cp:coreProperties>
</file>