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71"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533"/>
    <p:restoredTop sz="95884"/>
  </p:normalViewPr>
  <p:slideViewPr>
    <p:cSldViewPr snapToGrid="0" snapToObjects="1">
      <p:cViewPr varScale="1">
        <p:scale>
          <a:sx n="66" d="100"/>
          <a:sy n="66" d="100"/>
        </p:scale>
        <p:origin x="200" y="1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8.svg"/></Relationships>
</file>

<file path=ppt/diagrams/_rels/data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9.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9.png"/><Relationship Id="rId12" Type="http://schemas.openxmlformats.org/officeDocument/2006/relationships/image" Target="../media/image34.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11" Type="http://schemas.openxmlformats.org/officeDocument/2006/relationships/image" Target="../media/image33.png"/><Relationship Id="rId5" Type="http://schemas.openxmlformats.org/officeDocument/2006/relationships/image" Target="../media/image29.png"/><Relationship Id="rId10" Type="http://schemas.openxmlformats.org/officeDocument/2006/relationships/image" Target="../media/image32.svg"/><Relationship Id="rId4" Type="http://schemas.openxmlformats.org/officeDocument/2006/relationships/image" Target="../media/image4.svg"/><Relationship Id="rId9" Type="http://schemas.openxmlformats.org/officeDocument/2006/relationships/image" Target="../media/image31.png"/><Relationship Id="rId1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9.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9.png"/><Relationship Id="rId12" Type="http://schemas.openxmlformats.org/officeDocument/2006/relationships/image" Target="../media/image34.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11" Type="http://schemas.openxmlformats.org/officeDocument/2006/relationships/image" Target="../media/image33.png"/><Relationship Id="rId5" Type="http://schemas.openxmlformats.org/officeDocument/2006/relationships/image" Target="../media/image29.png"/><Relationship Id="rId10" Type="http://schemas.openxmlformats.org/officeDocument/2006/relationships/image" Target="../media/image32.svg"/><Relationship Id="rId4" Type="http://schemas.openxmlformats.org/officeDocument/2006/relationships/image" Target="../media/image4.svg"/><Relationship Id="rId9" Type="http://schemas.openxmlformats.org/officeDocument/2006/relationships/image" Target="../media/image31.png"/><Relationship Id="rId1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9EFF5C-C667-47EA-B430-3E2AD451828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6E11F7A-75A5-4B58-8475-D83E01B005A1}">
      <dgm:prSet/>
      <dgm:spPr/>
      <dgm:t>
        <a:bodyPr/>
        <a:lstStyle/>
        <a:p>
          <a:r>
            <a:rPr lang="en-US"/>
            <a:t>The Introduction </a:t>
          </a:r>
        </a:p>
      </dgm:t>
    </dgm:pt>
    <dgm:pt modelId="{5C5AF9A5-47BA-498C-A1AB-7B2EAA443979}" type="parTrans" cxnId="{2F079175-7361-47A6-AB42-62F2348283F6}">
      <dgm:prSet/>
      <dgm:spPr/>
      <dgm:t>
        <a:bodyPr/>
        <a:lstStyle/>
        <a:p>
          <a:endParaRPr lang="en-US"/>
        </a:p>
      </dgm:t>
    </dgm:pt>
    <dgm:pt modelId="{905A0347-DECC-4C39-B033-AAE390B0B972}" type="sibTrans" cxnId="{2F079175-7361-47A6-AB42-62F2348283F6}">
      <dgm:prSet/>
      <dgm:spPr/>
      <dgm:t>
        <a:bodyPr/>
        <a:lstStyle/>
        <a:p>
          <a:endParaRPr lang="en-US"/>
        </a:p>
      </dgm:t>
    </dgm:pt>
    <dgm:pt modelId="{90CEEAF4-9F82-463D-BFAA-08CC2F7A1F4F}">
      <dgm:prSet/>
      <dgm:spPr/>
      <dgm:t>
        <a:bodyPr/>
        <a:lstStyle/>
        <a:p>
          <a:r>
            <a:rPr lang="en-US"/>
            <a:t>The Tesco Transformation </a:t>
          </a:r>
        </a:p>
      </dgm:t>
    </dgm:pt>
    <dgm:pt modelId="{2B814467-86C2-4978-8FD1-1D083D585BA1}" type="parTrans" cxnId="{9986A61B-AEC4-4E08-B8BA-9836A175E500}">
      <dgm:prSet/>
      <dgm:spPr/>
      <dgm:t>
        <a:bodyPr/>
        <a:lstStyle/>
        <a:p>
          <a:endParaRPr lang="en-US"/>
        </a:p>
      </dgm:t>
    </dgm:pt>
    <dgm:pt modelId="{F7A9BE4E-4BB2-4C8D-BBDE-DFF610B7EA08}" type="sibTrans" cxnId="{9986A61B-AEC4-4E08-B8BA-9836A175E500}">
      <dgm:prSet/>
      <dgm:spPr/>
      <dgm:t>
        <a:bodyPr/>
        <a:lstStyle/>
        <a:p>
          <a:endParaRPr lang="en-US"/>
        </a:p>
      </dgm:t>
    </dgm:pt>
    <dgm:pt modelId="{8C3BC7AA-5A7F-4C9F-B65C-EEAB702AB1AE}">
      <dgm:prSet/>
      <dgm:spPr/>
      <dgm:t>
        <a:bodyPr/>
        <a:lstStyle/>
        <a:p>
          <a:r>
            <a:rPr lang="en-US"/>
            <a:t>The Recruitment Process </a:t>
          </a:r>
        </a:p>
      </dgm:t>
    </dgm:pt>
    <dgm:pt modelId="{0C8B368C-B985-4A51-B294-A61FEBB63E69}" type="parTrans" cxnId="{CF01C13C-E361-4FD8-B835-53820AC1E22D}">
      <dgm:prSet/>
      <dgm:spPr/>
      <dgm:t>
        <a:bodyPr/>
        <a:lstStyle/>
        <a:p>
          <a:endParaRPr lang="en-US"/>
        </a:p>
      </dgm:t>
    </dgm:pt>
    <dgm:pt modelId="{B59E1B86-6DC3-4F4B-8600-C0C332B205F3}" type="sibTrans" cxnId="{CF01C13C-E361-4FD8-B835-53820AC1E22D}">
      <dgm:prSet/>
      <dgm:spPr/>
      <dgm:t>
        <a:bodyPr/>
        <a:lstStyle/>
        <a:p>
          <a:endParaRPr lang="en-US"/>
        </a:p>
      </dgm:t>
    </dgm:pt>
    <dgm:pt modelId="{A8B76FD5-9CD3-4193-BEEC-901E59E87EA1}">
      <dgm:prSet/>
      <dgm:spPr/>
      <dgm:t>
        <a:bodyPr/>
        <a:lstStyle/>
        <a:p>
          <a:r>
            <a:rPr lang="en-US"/>
            <a:t>The Job Analysis </a:t>
          </a:r>
        </a:p>
      </dgm:t>
    </dgm:pt>
    <dgm:pt modelId="{A3CCE070-F44C-4226-B521-CA4A20D6E5FC}" type="parTrans" cxnId="{81C5C087-F5B7-4F03-B27F-533247F025EF}">
      <dgm:prSet/>
      <dgm:spPr/>
      <dgm:t>
        <a:bodyPr/>
        <a:lstStyle/>
        <a:p>
          <a:endParaRPr lang="en-US"/>
        </a:p>
      </dgm:t>
    </dgm:pt>
    <dgm:pt modelId="{B128D4A6-3098-44A9-9211-C031D5FD5FA8}" type="sibTrans" cxnId="{81C5C087-F5B7-4F03-B27F-533247F025EF}">
      <dgm:prSet/>
      <dgm:spPr/>
      <dgm:t>
        <a:bodyPr/>
        <a:lstStyle/>
        <a:p>
          <a:endParaRPr lang="en-US"/>
        </a:p>
      </dgm:t>
    </dgm:pt>
    <dgm:pt modelId="{ADAD4880-81A1-4151-8C4A-B1820C122D33}">
      <dgm:prSet/>
      <dgm:spPr/>
      <dgm:t>
        <a:bodyPr/>
        <a:lstStyle/>
        <a:p>
          <a:r>
            <a:rPr lang="en-US"/>
            <a:t>The Job Description &amp; Person Specification </a:t>
          </a:r>
        </a:p>
      </dgm:t>
    </dgm:pt>
    <dgm:pt modelId="{010FA614-E857-4DA7-92E3-56D026C3C204}" type="parTrans" cxnId="{9AAF7FC6-56CE-4978-B533-23BDCAF97DE5}">
      <dgm:prSet/>
      <dgm:spPr/>
      <dgm:t>
        <a:bodyPr/>
        <a:lstStyle/>
        <a:p>
          <a:endParaRPr lang="en-US"/>
        </a:p>
      </dgm:t>
    </dgm:pt>
    <dgm:pt modelId="{087D5C05-F398-4765-932D-08B4453344AA}" type="sibTrans" cxnId="{9AAF7FC6-56CE-4978-B533-23BDCAF97DE5}">
      <dgm:prSet/>
      <dgm:spPr/>
      <dgm:t>
        <a:bodyPr/>
        <a:lstStyle/>
        <a:p>
          <a:endParaRPr lang="en-US"/>
        </a:p>
      </dgm:t>
    </dgm:pt>
    <dgm:pt modelId="{C1F5E19E-10FB-46A7-A12D-BD1F1DF1CA09}">
      <dgm:prSet/>
      <dgm:spPr/>
      <dgm:t>
        <a:bodyPr/>
        <a:lstStyle/>
        <a:p>
          <a:r>
            <a:rPr lang="en-US"/>
            <a:t>The Recruitment Advertising </a:t>
          </a:r>
        </a:p>
      </dgm:t>
    </dgm:pt>
    <dgm:pt modelId="{086545FD-487A-4E61-A790-B4059D73B8D4}" type="parTrans" cxnId="{09735289-8F50-4B5B-80A7-53DBA5084E56}">
      <dgm:prSet/>
      <dgm:spPr/>
      <dgm:t>
        <a:bodyPr/>
        <a:lstStyle/>
        <a:p>
          <a:endParaRPr lang="en-US"/>
        </a:p>
      </dgm:t>
    </dgm:pt>
    <dgm:pt modelId="{6945813D-C4FB-46AA-B32B-5BA5A4011CBB}" type="sibTrans" cxnId="{09735289-8F50-4B5B-80A7-53DBA5084E56}">
      <dgm:prSet/>
      <dgm:spPr/>
      <dgm:t>
        <a:bodyPr/>
        <a:lstStyle/>
        <a:p>
          <a:endParaRPr lang="en-US"/>
        </a:p>
      </dgm:t>
    </dgm:pt>
    <dgm:pt modelId="{39E1891F-FA06-4140-8A4E-69822469128B}">
      <dgm:prSet/>
      <dgm:spPr/>
      <dgm:t>
        <a:bodyPr/>
        <a:lstStyle/>
        <a:p>
          <a:r>
            <a:rPr lang="en-US"/>
            <a:t>The Interview Types </a:t>
          </a:r>
        </a:p>
      </dgm:t>
    </dgm:pt>
    <dgm:pt modelId="{EE9D72EB-BB7F-4FEA-8CD2-F17A38E86D74}" type="parTrans" cxnId="{84C6C213-380C-4FFD-ABDD-3844FC3B481C}">
      <dgm:prSet/>
      <dgm:spPr/>
      <dgm:t>
        <a:bodyPr/>
        <a:lstStyle/>
        <a:p>
          <a:endParaRPr lang="en-US"/>
        </a:p>
      </dgm:t>
    </dgm:pt>
    <dgm:pt modelId="{E83CB501-E0FF-4FF9-AAE3-2C934D14E04B}" type="sibTrans" cxnId="{84C6C213-380C-4FFD-ABDD-3844FC3B481C}">
      <dgm:prSet/>
      <dgm:spPr/>
      <dgm:t>
        <a:bodyPr/>
        <a:lstStyle/>
        <a:p>
          <a:endParaRPr lang="en-US"/>
        </a:p>
      </dgm:t>
    </dgm:pt>
    <dgm:pt modelId="{4AD466DC-74BF-46AF-B1BC-BC6841FA6880}">
      <dgm:prSet/>
      <dgm:spPr/>
      <dgm:t>
        <a:bodyPr/>
        <a:lstStyle/>
        <a:p>
          <a:r>
            <a:rPr lang="en-US"/>
            <a:t>The Questioning Techniques </a:t>
          </a:r>
        </a:p>
      </dgm:t>
    </dgm:pt>
    <dgm:pt modelId="{9103CC7B-9CB8-43B7-AAC4-4919F5C6A2B1}" type="parTrans" cxnId="{9DB982AD-96A2-4B20-B7D1-170C2B245B21}">
      <dgm:prSet/>
      <dgm:spPr/>
      <dgm:t>
        <a:bodyPr/>
        <a:lstStyle/>
        <a:p>
          <a:endParaRPr lang="en-US"/>
        </a:p>
      </dgm:t>
    </dgm:pt>
    <dgm:pt modelId="{C6781188-02F1-48E1-B505-064D14183C44}" type="sibTrans" cxnId="{9DB982AD-96A2-4B20-B7D1-170C2B245B21}">
      <dgm:prSet/>
      <dgm:spPr/>
      <dgm:t>
        <a:bodyPr/>
        <a:lstStyle/>
        <a:p>
          <a:endParaRPr lang="en-US"/>
        </a:p>
      </dgm:t>
    </dgm:pt>
    <dgm:pt modelId="{BBBF6CA9-B290-4586-85AE-CF795464E344}">
      <dgm:prSet/>
      <dgm:spPr/>
      <dgm:t>
        <a:bodyPr/>
        <a:lstStyle/>
        <a:p>
          <a:r>
            <a:rPr lang="en-US"/>
            <a:t>The Comparison: Face-to-Face vs Virtual Interviews </a:t>
          </a:r>
        </a:p>
      </dgm:t>
    </dgm:pt>
    <dgm:pt modelId="{664210AA-E753-49B9-95BE-803450B0A414}" type="parTrans" cxnId="{921CA373-0C71-4C4F-BF84-1D2E44491E62}">
      <dgm:prSet/>
      <dgm:spPr/>
      <dgm:t>
        <a:bodyPr/>
        <a:lstStyle/>
        <a:p>
          <a:endParaRPr lang="en-US"/>
        </a:p>
      </dgm:t>
    </dgm:pt>
    <dgm:pt modelId="{E7881B02-AF63-498C-81F6-E839AEDB8E90}" type="sibTrans" cxnId="{921CA373-0C71-4C4F-BF84-1D2E44491E62}">
      <dgm:prSet/>
      <dgm:spPr/>
      <dgm:t>
        <a:bodyPr/>
        <a:lstStyle/>
        <a:p>
          <a:endParaRPr lang="en-US"/>
        </a:p>
      </dgm:t>
    </dgm:pt>
    <dgm:pt modelId="{91B16F5A-C3E7-4AC5-BAE6-D26375DED4A3}">
      <dgm:prSet/>
      <dgm:spPr/>
      <dgm:t>
        <a:bodyPr/>
        <a:lstStyle/>
        <a:p>
          <a:r>
            <a:rPr lang="en-US"/>
            <a:t>Conclusion </a:t>
          </a:r>
        </a:p>
      </dgm:t>
    </dgm:pt>
    <dgm:pt modelId="{3F19B731-40A2-46C9-AB47-49DA777756C0}" type="parTrans" cxnId="{22DCF69C-5DA3-489D-AB00-A759C8D982E5}">
      <dgm:prSet/>
      <dgm:spPr/>
      <dgm:t>
        <a:bodyPr/>
        <a:lstStyle/>
        <a:p>
          <a:endParaRPr lang="en-US"/>
        </a:p>
      </dgm:t>
    </dgm:pt>
    <dgm:pt modelId="{37D0E9A4-38CD-4ABD-B3D3-DFCF54F6D793}" type="sibTrans" cxnId="{22DCF69C-5DA3-489D-AB00-A759C8D982E5}">
      <dgm:prSet/>
      <dgm:spPr/>
      <dgm:t>
        <a:bodyPr/>
        <a:lstStyle/>
        <a:p>
          <a:endParaRPr lang="en-US"/>
        </a:p>
      </dgm:t>
    </dgm:pt>
    <dgm:pt modelId="{B5A8F9EA-CDFA-45AF-BB28-4116C79FA0E8}">
      <dgm:prSet/>
      <dgm:spPr/>
      <dgm:t>
        <a:bodyPr/>
        <a:lstStyle/>
        <a:p>
          <a:r>
            <a:rPr lang="en-US"/>
            <a:t>References </a:t>
          </a:r>
        </a:p>
      </dgm:t>
    </dgm:pt>
    <dgm:pt modelId="{E25509D1-37FC-4731-A0D8-AD9A9868241F}" type="parTrans" cxnId="{E11EA5FA-3063-457B-B6CB-6A0C97490859}">
      <dgm:prSet/>
      <dgm:spPr/>
      <dgm:t>
        <a:bodyPr/>
        <a:lstStyle/>
        <a:p>
          <a:endParaRPr lang="en-US"/>
        </a:p>
      </dgm:t>
    </dgm:pt>
    <dgm:pt modelId="{79A59864-65FF-4EC0-9876-2A831799801E}" type="sibTrans" cxnId="{E11EA5FA-3063-457B-B6CB-6A0C97490859}">
      <dgm:prSet/>
      <dgm:spPr/>
      <dgm:t>
        <a:bodyPr/>
        <a:lstStyle/>
        <a:p>
          <a:endParaRPr lang="en-US"/>
        </a:p>
      </dgm:t>
    </dgm:pt>
    <dgm:pt modelId="{D16D83AD-5A84-D24C-9E22-949F61469A97}" type="pres">
      <dgm:prSet presAssocID="{A59EFF5C-C667-47EA-B430-3E2AD4518284}" presName="vert0" presStyleCnt="0">
        <dgm:presLayoutVars>
          <dgm:dir/>
          <dgm:animOne val="branch"/>
          <dgm:animLvl val="lvl"/>
        </dgm:presLayoutVars>
      </dgm:prSet>
      <dgm:spPr/>
    </dgm:pt>
    <dgm:pt modelId="{5A154AEF-35E0-FE4D-90B1-4B1558F2DA1D}" type="pres">
      <dgm:prSet presAssocID="{16E11F7A-75A5-4B58-8475-D83E01B005A1}" presName="thickLine" presStyleLbl="alignNode1" presStyleIdx="0" presStyleCnt="11"/>
      <dgm:spPr/>
    </dgm:pt>
    <dgm:pt modelId="{9E97807D-6ED1-064C-9E2C-0C9D953A2B99}" type="pres">
      <dgm:prSet presAssocID="{16E11F7A-75A5-4B58-8475-D83E01B005A1}" presName="horz1" presStyleCnt="0"/>
      <dgm:spPr/>
    </dgm:pt>
    <dgm:pt modelId="{62A8C44E-45D8-3D4B-927E-779DAA1DADEA}" type="pres">
      <dgm:prSet presAssocID="{16E11F7A-75A5-4B58-8475-D83E01B005A1}" presName="tx1" presStyleLbl="revTx" presStyleIdx="0" presStyleCnt="11"/>
      <dgm:spPr/>
    </dgm:pt>
    <dgm:pt modelId="{D04EEFE7-47A3-8149-B7D2-AEA867ECAABC}" type="pres">
      <dgm:prSet presAssocID="{16E11F7A-75A5-4B58-8475-D83E01B005A1}" presName="vert1" presStyleCnt="0"/>
      <dgm:spPr/>
    </dgm:pt>
    <dgm:pt modelId="{A8CC436E-6777-E84C-B078-0EFC3ADF4C90}" type="pres">
      <dgm:prSet presAssocID="{90CEEAF4-9F82-463D-BFAA-08CC2F7A1F4F}" presName="thickLine" presStyleLbl="alignNode1" presStyleIdx="1" presStyleCnt="11"/>
      <dgm:spPr/>
    </dgm:pt>
    <dgm:pt modelId="{98E0854A-DDEF-1247-8313-65ACCF328BAA}" type="pres">
      <dgm:prSet presAssocID="{90CEEAF4-9F82-463D-BFAA-08CC2F7A1F4F}" presName="horz1" presStyleCnt="0"/>
      <dgm:spPr/>
    </dgm:pt>
    <dgm:pt modelId="{CECFDB34-FCFB-904B-AE5B-99046B3A8D45}" type="pres">
      <dgm:prSet presAssocID="{90CEEAF4-9F82-463D-BFAA-08CC2F7A1F4F}" presName="tx1" presStyleLbl="revTx" presStyleIdx="1" presStyleCnt="11"/>
      <dgm:spPr/>
    </dgm:pt>
    <dgm:pt modelId="{63E1274A-F5A6-924C-B936-49A5CD90313F}" type="pres">
      <dgm:prSet presAssocID="{90CEEAF4-9F82-463D-BFAA-08CC2F7A1F4F}" presName="vert1" presStyleCnt="0"/>
      <dgm:spPr/>
    </dgm:pt>
    <dgm:pt modelId="{E223DAE5-0CD4-2045-981C-60385C0865B5}" type="pres">
      <dgm:prSet presAssocID="{8C3BC7AA-5A7F-4C9F-B65C-EEAB702AB1AE}" presName="thickLine" presStyleLbl="alignNode1" presStyleIdx="2" presStyleCnt="11"/>
      <dgm:spPr/>
    </dgm:pt>
    <dgm:pt modelId="{E06D0964-010F-984F-BB29-7EFAE482B234}" type="pres">
      <dgm:prSet presAssocID="{8C3BC7AA-5A7F-4C9F-B65C-EEAB702AB1AE}" presName="horz1" presStyleCnt="0"/>
      <dgm:spPr/>
    </dgm:pt>
    <dgm:pt modelId="{30BC0CE6-596F-7C4D-A4AA-66F5AB28CB70}" type="pres">
      <dgm:prSet presAssocID="{8C3BC7AA-5A7F-4C9F-B65C-EEAB702AB1AE}" presName="tx1" presStyleLbl="revTx" presStyleIdx="2" presStyleCnt="11"/>
      <dgm:spPr/>
    </dgm:pt>
    <dgm:pt modelId="{0322CFAF-7A21-4F42-BBBB-41AE31715164}" type="pres">
      <dgm:prSet presAssocID="{8C3BC7AA-5A7F-4C9F-B65C-EEAB702AB1AE}" presName="vert1" presStyleCnt="0"/>
      <dgm:spPr/>
    </dgm:pt>
    <dgm:pt modelId="{9CDB246C-84E8-3A49-9988-A5636F2A6555}" type="pres">
      <dgm:prSet presAssocID="{A8B76FD5-9CD3-4193-BEEC-901E59E87EA1}" presName="thickLine" presStyleLbl="alignNode1" presStyleIdx="3" presStyleCnt="11"/>
      <dgm:spPr/>
    </dgm:pt>
    <dgm:pt modelId="{36DE7195-4AE5-B54D-828B-3C4BBF499354}" type="pres">
      <dgm:prSet presAssocID="{A8B76FD5-9CD3-4193-BEEC-901E59E87EA1}" presName="horz1" presStyleCnt="0"/>
      <dgm:spPr/>
    </dgm:pt>
    <dgm:pt modelId="{E997775A-FB2D-5240-952C-6E80C7301D96}" type="pres">
      <dgm:prSet presAssocID="{A8B76FD5-9CD3-4193-BEEC-901E59E87EA1}" presName="tx1" presStyleLbl="revTx" presStyleIdx="3" presStyleCnt="11"/>
      <dgm:spPr/>
    </dgm:pt>
    <dgm:pt modelId="{7FB9EBB2-A6B5-C747-BE78-F106C5452CCE}" type="pres">
      <dgm:prSet presAssocID="{A8B76FD5-9CD3-4193-BEEC-901E59E87EA1}" presName="vert1" presStyleCnt="0"/>
      <dgm:spPr/>
    </dgm:pt>
    <dgm:pt modelId="{99CCA5FA-0169-0F4B-9A1A-C96F0DFD8844}" type="pres">
      <dgm:prSet presAssocID="{ADAD4880-81A1-4151-8C4A-B1820C122D33}" presName="thickLine" presStyleLbl="alignNode1" presStyleIdx="4" presStyleCnt="11"/>
      <dgm:spPr/>
    </dgm:pt>
    <dgm:pt modelId="{9DBDC974-645B-534A-B6E2-C9B4F10AD85C}" type="pres">
      <dgm:prSet presAssocID="{ADAD4880-81A1-4151-8C4A-B1820C122D33}" presName="horz1" presStyleCnt="0"/>
      <dgm:spPr/>
    </dgm:pt>
    <dgm:pt modelId="{FFC0744A-E9E7-8044-9798-5F6F90DB9600}" type="pres">
      <dgm:prSet presAssocID="{ADAD4880-81A1-4151-8C4A-B1820C122D33}" presName="tx1" presStyleLbl="revTx" presStyleIdx="4" presStyleCnt="11"/>
      <dgm:spPr/>
    </dgm:pt>
    <dgm:pt modelId="{7E81AD42-B960-5941-9F93-289478EC0E16}" type="pres">
      <dgm:prSet presAssocID="{ADAD4880-81A1-4151-8C4A-B1820C122D33}" presName="vert1" presStyleCnt="0"/>
      <dgm:spPr/>
    </dgm:pt>
    <dgm:pt modelId="{E29D1E7B-B8E5-9C4C-A49D-5EA99F27F3B8}" type="pres">
      <dgm:prSet presAssocID="{C1F5E19E-10FB-46A7-A12D-BD1F1DF1CA09}" presName="thickLine" presStyleLbl="alignNode1" presStyleIdx="5" presStyleCnt="11"/>
      <dgm:spPr/>
    </dgm:pt>
    <dgm:pt modelId="{67678124-6182-D942-BF7C-9EC1A7D9BB88}" type="pres">
      <dgm:prSet presAssocID="{C1F5E19E-10FB-46A7-A12D-BD1F1DF1CA09}" presName="horz1" presStyleCnt="0"/>
      <dgm:spPr/>
    </dgm:pt>
    <dgm:pt modelId="{9ACBE378-17EA-784F-A26F-55539AF6BB49}" type="pres">
      <dgm:prSet presAssocID="{C1F5E19E-10FB-46A7-A12D-BD1F1DF1CA09}" presName="tx1" presStyleLbl="revTx" presStyleIdx="5" presStyleCnt="11"/>
      <dgm:spPr/>
    </dgm:pt>
    <dgm:pt modelId="{45C0182B-6857-1D4B-889E-66E4B53E74CA}" type="pres">
      <dgm:prSet presAssocID="{C1F5E19E-10FB-46A7-A12D-BD1F1DF1CA09}" presName="vert1" presStyleCnt="0"/>
      <dgm:spPr/>
    </dgm:pt>
    <dgm:pt modelId="{980E1325-C710-B741-9CDB-ABB4FF030FE9}" type="pres">
      <dgm:prSet presAssocID="{39E1891F-FA06-4140-8A4E-69822469128B}" presName="thickLine" presStyleLbl="alignNode1" presStyleIdx="6" presStyleCnt="11"/>
      <dgm:spPr/>
    </dgm:pt>
    <dgm:pt modelId="{A19E0052-6382-6C4E-A3AF-BD112F4F14EA}" type="pres">
      <dgm:prSet presAssocID="{39E1891F-FA06-4140-8A4E-69822469128B}" presName="horz1" presStyleCnt="0"/>
      <dgm:spPr/>
    </dgm:pt>
    <dgm:pt modelId="{B1CC41F1-AEB6-C244-B867-9F496F8758AA}" type="pres">
      <dgm:prSet presAssocID="{39E1891F-FA06-4140-8A4E-69822469128B}" presName="tx1" presStyleLbl="revTx" presStyleIdx="6" presStyleCnt="11"/>
      <dgm:spPr/>
    </dgm:pt>
    <dgm:pt modelId="{B414A71F-4082-AA4E-814F-3981D1EC0F90}" type="pres">
      <dgm:prSet presAssocID="{39E1891F-FA06-4140-8A4E-69822469128B}" presName="vert1" presStyleCnt="0"/>
      <dgm:spPr/>
    </dgm:pt>
    <dgm:pt modelId="{0722076D-721F-BB4E-98EB-C6D44D7822F6}" type="pres">
      <dgm:prSet presAssocID="{4AD466DC-74BF-46AF-B1BC-BC6841FA6880}" presName="thickLine" presStyleLbl="alignNode1" presStyleIdx="7" presStyleCnt="11"/>
      <dgm:spPr/>
    </dgm:pt>
    <dgm:pt modelId="{4EDCEAFA-9A2E-6443-A5AE-738571FB6E61}" type="pres">
      <dgm:prSet presAssocID="{4AD466DC-74BF-46AF-B1BC-BC6841FA6880}" presName="horz1" presStyleCnt="0"/>
      <dgm:spPr/>
    </dgm:pt>
    <dgm:pt modelId="{6D211C3E-15E8-684C-9FAC-46F0DCA76EA8}" type="pres">
      <dgm:prSet presAssocID="{4AD466DC-74BF-46AF-B1BC-BC6841FA6880}" presName="tx1" presStyleLbl="revTx" presStyleIdx="7" presStyleCnt="11"/>
      <dgm:spPr/>
    </dgm:pt>
    <dgm:pt modelId="{E140F681-7EE4-F347-8320-9C777A18D1AD}" type="pres">
      <dgm:prSet presAssocID="{4AD466DC-74BF-46AF-B1BC-BC6841FA6880}" presName="vert1" presStyleCnt="0"/>
      <dgm:spPr/>
    </dgm:pt>
    <dgm:pt modelId="{A8B8012A-DE24-EA48-A0FC-55CC93099A2C}" type="pres">
      <dgm:prSet presAssocID="{BBBF6CA9-B290-4586-85AE-CF795464E344}" presName="thickLine" presStyleLbl="alignNode1" presStyleIdx="8" presStyleCnt="11"/>
      <dgm:spPr/>
    </dgm:pt>
    <dgm:pt modelId="{AD6734D2-CB49-794B-88C4-8DF18C892AFC}" type="pres">
      <dgm:prSet presAssocID="{BBBF6CA9-B290-4586-85AE-CF795464E344}" presName="horz1" presStyleCnt="0"/>
      <dgm:spPr/>
    </dgm:pt>
    <dgm:pt modelId="{640A3601-A1D7-1042-976E-5A44E00AA371}" type="pres">
      <dgm:prSet presAssocID="{BBBF6CA9-B290-4586-85AE-CF795464E344}" presName="tx1" presStyleLbl="revTx" presStyleIdx="8" presStyleCnt="11"/>
      <dgm:spPr/>
    </dgm:pt>
    <dgm:pt modelId="{64F2D965-551A-A547-A816-E0A360D7C3D5}" type="pres">
      <dgm:prSet presAssocID="{BBBF6CA9-B290-4586-85AE-CF795464E344}" presName="vert1" presStyleCnt="0"/>
      <dgm:spPr/>
    </dgm:pt>
    <dgm:pt modelId="{7F47F134-A9F7-0A49-98DD-0C7D413A038D}" type="pres">
      <dgm:prSet presAssocID="{91B16F5A-C3E7-4AC5-BAE6-D26375DED4A3}" presName="thickLine" presStyleLbl="alignNode1" presStyleIdx="9" presStyleCnt="11"/>
      <dgm:spPr/>
    </dgm:pt>
    <dgm:pt modelId="{919CBEC9-EE10-CA40-B50C-C0505F01720C}" type="pres">
      <dgm:prSet presAssocID="{91B16F5A-C3E7-4AC5-BAE6-D26375DED4A3}" presName="horz1" presStyleCnt="0"/>
      <dgm:spPr/>
    </dgm:pt>
    <dgm:pt modelId="{2093868E-EAA6-2E4C-B6BD-600AD2D7CEF1}" type="pres">
      <dgm:prSet presAssocID="{91B16F5A-C3E7-4AC5-BAE6-D26375DED4A3}" presName="tx1" presStyleLbl="revTx" presStyleIdx="9" presStyleCnt="11"/>
      <dgm:spPr/>
    </dgm:pt>
    <dgm:pt modelId="{F71EAC69-47DB-9C42-813E-0C66F4C92092}" type="pres">
      <dgm:prSet presAssocID="{91B16F5A-C3E7-4AC5-BAE6-D26375DED4A3}" presName="vert1" presStyleCnt="0"/>
      <dgm:spPr/>
    </dgm:pt>
    <dgm:pt modelId="{24AB2321-5F7C-E742-A726-2DCD5FFEAB54}" type="pres">
      <dgm:prSet presAssocID="{B5A8F9EA-CDFA-45AF-BB28-4116C79FA0E8}" presName="thickLine" presStyleLbl="alignNode1" presStyleIdx="10" presStyleCnt="11"/>
      <dgm:spPr/>
    </dgm:pt>
    <dgm:pt modelId="{05F9FBC4-4562-C749-9127-38B07B152876}" type="pres">
      <dgm:prSet presAssocID="{B5A8F9EA-CDFA-45AF-BB28-4116C79FA0E8}" presName="horz1" presStyleCnt="0"/>
      <dgm:spPr/>
    </dgm:pt>
    <dgm:pt modelId="{8C614C72-BE9A-1442-A5C2-09602EB63213}" type="pres">
      <dgm:prSet presAssocID="{B5A8F9EA-CDFA-45AF-BB28-4116C79FA0E8}" presName="tx1" presStyleLbl="revTx" presStyleIdx="10" presStyleCnt="11"/>
      <dgm:spPr/>
    </dgm:pt>
    <dgm:pt modelId="{62EC819B-3A1E-174D-9C97-8E73F99AB520}" type="pres">
      <dgm:prSet presAssocID="{B5A8F9EA-CDFA-45AF-BB28-4116C79FA0E8}" presName="vert1" presStyleCnt="0"/>
      <dgm:spPr/>
    </dgm:pt>
  </dgm:ptLst>
  <dgm:cxnLst>
    <dgm:cxn modelId="{45802705-FF93-AA48-9656-4C01515CEF42}" type="presOf" srcId="{ADAD4880-81A1-4151-8C4A-B1820C122D33}" destId="{FFC0744A-E9E7-8044-9798-5F6F90DB9600}" srcOrd="0" destOrd="0" presId="urn:microsoft.com/office/officeart/2008/layout/LinedList"/>
    <dgm:cxn modelId="{84C6C213-380C-4FFD-ABDD-3844FC3B481C}" srcId="{A59EFF5C-C667-47EA-B430-3E2AD4518284}" destId="{39E1891F-FA06-4140-8A4E-69822469128B}" srcOrd="6" destOrd="0" parTransId="{EE9D72EB-BB7F-4FEA-8CD2-F17A38E86D74}" sibTransId="{E83CB501-E0FF-4FF9-AAE3-2C934D14E04B}"/>
    <dgm:cxn modelId="{9986A61B-AEC4-4E08-B8BA-9836A175E500}" srcId="{A59EFF5C-C667-47EA-B430-3E2AD4518284}" destId="{90CEEAF4-9F82-463D-BFAA-08CC2F7A1F4F}" srcOrd="1" destOrd="0" parTransId="{2B814467-86C2-4978-8FD1-1D083D585BA1}" sibTransId="{F7A9BE4E-4BB2-4C8D-BBDE-DFF610B7EA08}"/>
    <dgm:cxn modelId="{5F71A325-5FD1-F749-A37B-76B88E624552}" type="presOf" srcId="{BBBF6CA9-B290-4586-85AE-CF795464E344}" destId="{640A3601-A1D7-1042-976E-5A44E00AA371}" srcOrd="0" destOrd="0" presId="urn:microsoft.com/office/officeart/2008/layout/LinedList"/>
    <dgm:cxn modelId="{C48C3233-26A7-CD4D-8F84-517A86322D31}" type="presOf" srcId="{A59EFF5C-C667-47EA-B430-3E2AD4518284}" destId="{D16D83AD-5A84-D24C-9E22-949F61469A97}" srcOrd="0" destOrd="0" presId="urn:microsoft.com/office/officeart/2008/layout/LinedList"/>
    <dgm:cxn modelId="{CF01C13C-E361-4FD8-B835-53820AC1E22D}" srcId="{A59EFF5C-C667-47EA-B430-3E2AD4518284}" destId="{8C3BC7AA-5A7F-4C9F-B65C-EEAB702AB1AE}" srcOrd="2" destOrd="0" parTransId="{0C8B368C-B985-4A51-B294-A61FEBB63E69}" sibTransId="{B59E1B86-6DC3-4F4B-8600-C0C332B205F3}"/>
    <dgm:cxn modelId="{90C68B46-7EA4-9D40-ADE8-592F3C8B75CB}" type="presOf" srcId="{16E11F7A-75A5-4B58-8475-D83E01B005A1}" destId="{62A8C44E-45D8-3D4B-927E-779DAA1DADEA}" srcOrd="0" destOrd="0" presId="urn:microsoft.com/office/officeart/2008/layout/LinedList"/>
    <dgm:cxn modelId="{B0C1F35C-EC99-BD41-8AF8-2D27733EE04D}" type="presOf" srcId="{90CEEAF4-9F82-463D-BFAA-08CC2F7A1F4F}" destId="{CECFDB34-FCFB-904B-AE5B-99046B3A8D45}" srcOrd="0" destOrd="0" presId="urn:microsoft.com/office/officeart/2008/layout/LinedList"/>
    <dgm:cxn modelId="{FC75E76C-9E79-524B-894C-2FFC73836F53}" type="presOf" srcId="{4AD466DC-74BF-46AF-B1BC-BC6841FA6880}" destId="{6D211C3E-15E8-684C-9FAC-46F0DCA76EA8}" srcOrd="0" destOrd="0" presId="urn:microsoft.com/office/officeart/2008/layout/LinedList"/>
    <dgm:cxn modelId="{921CA373-0C71-4C4F-BF84-1D2E44491E62}" srcId="{A59EFF5C-C667-47EA-B430-3E2AD4518284}" destId="{BBBF6CA9-B290-4586-85AE-CF795464E344}" srcOrd="8" destOrd="0" parTransId="{664210AA-E753-49B9-95BE-803450B0A414}" sibTransId="{E7881B02-AF63-498C-81F6-E839AEDB8E90}"/>
    <dgm:cxn modelId="{2F079175-7361-47A6-AB42-62F2348283F6}" srcId="{A59EFF5C-C667-47EA-B430-3E2AD4518284}" destId="{16E11F7A-75A5-4B58-8475-D83E01B005A1}" srcOrd="0" destOrd="0" parTransId="{5C5AF9A5-47BA-498C-A1AB-7B2EAA443979}" sibTransId="{905A0347-DECC-4C39-B033-AAE390B0B972}"/>
    <dgm:cxn modelId="{8CD3DA7F-F97D-2946-8356-ACFC15391AC2}" type="presOf" srcId="{A8B76FD5-9CD3-4193-BEEC-901E59E87EA1}" destId="{E997775A-FB2D-5240-952C-6E80C7301D96}" srcOrd="0" destOrd="0" presId="urn:microsoft.com/office/officeart/2008/layout/LinedList"/>
    <dgm:cxn modelId="{81C5C087-F5B7-4F03-B27F-533247F025EF}" srcId="{A59EFF5C-C667-47EA-B430-3E2AD4518284}" destId="{A8B76FD5-9CD3-4193-BEEC-901E59E87EA1}" srcOrd="3" destOrd="0" parTransId="{A3CCE070-F44C-4226-B521-CA4A20D6E5FC}" sibTransId="{B128D4A6-3098-44A9-9211-C031D5FD5FA8}"/>
    <dgm:cxn modelId="{09735289-8F50-4B5B-80A7-53DBA5084E56}" srcId="{A59EFF5C-C667-47EA-B430-3E2AD4518284}" destId="{C1F5E19E-10FB-46A7-A12D-BD1F1DF1CA09}" srcOrd="5" destOrd="0" parTransId="{086545FD-487A-4E61-A790-B4059D73B8D4}" sibTransId="{6945813D-C4FB-46AA-B32B-5BA5A4011CBB}"/>
    <dgm:cxn modelId="{22DCF69C-5DA3-489D-AB00-A759C8D982E5}" srcId="{A59EFF5C-C667-47EA-B430-3E2AD4518284}" destId="{91B16F5A-C3E7-4AC5-BAE6-D26375DED4A3}" srcOrd="9" destOrd="0" parTransId="{3F19B731-40A2-46C9-AB47-49DA777756C0}" sibTransId="{37D0E9A4-38CD-4ABD-B3D3-DFCF54F6D793}"/>
    <dgm:cxn modelId="{54CDE9A4-2200-414A-BE4A-CD4D7E5E5939}" type="presOf" srcId="{91B16F5A-C3E7-4AC5-BAE6-D26375DED4A3}" destId="{2093868E-EAA6-2E4C-B6BD-600AD2D7CEF1}" srcOrd="0" destOrd="0" presId="urn:microsoft.com/office/officeart/2008/layout/LinedList"/>
    <dgm:cxn modelId="{DE1962A8-1625-2544-BB3A-AC3CB4B986E7}" type="presOf" srcId="{39E1891F-FA06-4140-8A4E-69822469128B}" destId="{B1CC41F1-AEB6-C244-B867-9F496F8758AA}" srcOrd="0" destOrd="0" presId="urn:microsoft.com/office/officeart/2008/layout/LinedList"/>
    <dgm:cxn modelId="{9DB982AD-96A2-4B20-B7D1-170C2B245B21}" srcId="{A59EFF5C-C667-47EA-B430-3E2AD4518284}" destId="{4AD466DC-74BF-46AF-B1BC-BC6841FA6880}" srcOrd="7" destOrd="0" parTransId="{9103CC7B-9CB8-43B7-AAC4-4919F5C6A2B1}" sibTransId="{C6781188-02F1-48E1-B505-064D14183C44}"/>
    <dgm:cxn modelId="{9AAF7FC6-56CE-4978-B533-23BDCAF97DE5}" srcId="{A59EFF5C-C667-47EA-B430-3E2AD4518284}" destId="{ADAD4880-81A1-4151-8C4A-B1820C122D33}" srcOrd="4" destOrd="0" parTransId="{010FA614-E857-4DA7-92E3-56D026C3C204}" sibTransId="{087D5C05-F398-4765-932D-08B4453344AA}"/>
    <dgm:cxn modelId="{B2A5A9D1-9E0C-0042-BA9F-72B0B97BD103}" type="presOf" srcId="{B5A8F9EA-CDFA-45AF-BB28-4116C79FA0E8}" destId="{8C614C72-BE9A-1442-A5C2-09602EB63213}" srcOrd="0" destOrd="0" presId="urn:microsoft.com/office/officeart/2008/layout/LinedList"/>
    <dgm:cxn modelId="{C07BFCE7-5513-9045-9B88-5FC24079B09E}" type="presOf" srcId="{8C3BC7AA-5A7F-4C9F-B65C-EEAB702AB1AE}" destId="{30BC0CE6-596F-7C4D-A4AA-66F5AB28CB70}" srcOrd="0" destOrd="0" presId="urn:microsoft.com/office/officeart/2008/layout/LinedList"/>
    <dgm:cxn modelId="{8BEB3DEB-408C-214D-B2B1-ECDD10ECB937}" type="presOf" srcId="{C1F5E19E-10FB-46A7-A12D-BD1F1DF1CA09}" destId="{9ACBE378-17EA-784F-A26F-55539AF6BB49}" srcOrd="0" destOrd="0" presId="urn:microsoft.com/office/officeart/2008/layout/LinedList"/>
    <dgm:cxn modelId="{E11EA5FA-3063-457B-B6CB-6A0C97490859}" srcId="{A59EFF5C-C667-47EA-B430-3E2AD4518284}" destId="{B5A8F9EA-CDFA-45AF-BB28-4116C79FA0E8}" srcOrd="10" destOrd="0" parTransId="{E25509D1-37FC-4731-A0D8-AD9A9868241F}" sibTransId="{79A59864-65FF-4EC0-9876-2A831799801E}"/>
    <dgm:cxn modelId="{4BCAD47F-6876-7A45-B850-38EEC6B1E5AD}" type="presParOf" srcId="{D16D83AD-5A84-D24C-9E22-949F61469A97}" destId="{5A154AEF-35E0-FE4D-90B1-4B1558F2DA1D}" srcOrd="0" destOrd="0" presId="urn:microsoft.com/office/officeart/2008/layout/LinedList"/>
    <dgm:cxn modelId="{635DF22C-10C0-1149-B854-D7F6A3707610}" type="presParOf" srcId="{D16D83AD-5A84-D24C-9E22-949F61469A97}" destId="{9E97807D-6ED1-064C-9E2C-0C9D953A2B99}" srcOrd="1" destOrd="0" presId="urn:microsoft.com/office/officeart/2008/layout/LinedList"/>
    <dgm:cxn modelId="{8337D0D2-45B8-D942-9A69-0D6FE9595345}" type="presParOf" srcId="{9E97807D-6ED1-064C-9E2C-0C9D953A2B99}" destId="{62A8C44E-45D8-3D4B-927E-779DAA1DADEA}" srcOrd="0" destOrd="0" presId="urn:microsoft.com/office/officeart/2008/layout/LinedList"/>
    <dgm:cxn modelId="{3366ADCC-AB38-C147-8455-CAFE1B42418F}" type="presParOf" srcId="{9E97807D-6ED1-064C-9E2C-0C9D953A2B99}" destId="{D04EEFE7-47A3-8149-B7D2-AEA867ECAABC}" srcOrd="1" destOrd="0" presId="urn:microsoft.com/office/officeart/2008/layout/LinedList"/>
    <dgm:cxn modelId="{8DC26834-F74B-5E44-B6AC-4B95FECD5356}" type="presParOf" srcId="{D16D83AD-5A84-D24C-9E22-949F61469A97}" destId="{A8CC436E-6777-E84C-B078-0EFC3ADF4C90}" srcOrd="2" destOrd="0" presId="urn:microsoft.com/office/officeart/2008/layout/LinedList"/>
    <dgm:cxn modelId="{47E7F2EC-3E0F-AE4F-8EE1-D705E0578A7E}" type="presParOf" srcId="{D16D83AD-5A84-D24C-9E22-949F61469A97}" destId="{98E0854A-DDEF-1247-8313-65ACCF328BAA}" srcOrd="3" destOrd="0" presId="urn:microsoft.com/office/officeart/2008/layout/LinedList"/>
    <dgm:cxn modelId="{B96957BF-21CF-F841-835F-EDFE0F672CFB}" type="presParOf" srcId="{98E0854A-DDEF-1247-8313-65ACCF328BAA}" destId="{CECFDB34-FCFB-904B-AE5B-99046B3A8D45}" srcOrd="0" destOrd="0" presId="urn:microsoft.com/office/officeart/2008/layout/LinedList"/>
    <dgm:cxn modelId="{F530B832-65C8-AB4B-993A-CBA7FB937CAE}" type="presParOf" srcId="{98E0854A-DDEF-1247-8313-65ACCF328BAA}" destId="{63E1274A-F5A6-924C-B936-49A5CD90313F}" srcOrd="1" destOrd="0" presId="urn:microsoft.com/office/officeart/2008/layout/LinedList"/>
    <dgm:cxn modelId="{E8D88622-FB13-3340-AC14-DD75C051B562}" type="presParOf" srcId="{D16D83AD-5A84-D24C-9E22-949F61469A97}" destId="{E223DAE5-0CD4-2045-981C-60385C0865B5}" srcOrd="4" destOrd="0" presId="urn:microsoft.com/office/officeart/2008/layout/LinedList"/>
    <dgm:cxn modelId="{2006B773-A703-DF4B-AC8E-CE4A7248DB3F}" type="presParOf" srcId="{D16D83AD-5A84-D24C-9E22-949F61469A97}" destId="{E06D0964-010F-984F-BB29-7EFAE482B234}" srcOrd="5" destOrd="0" presId="urn:microsoft.com/office/officeart/2008/layout/LinedList"/>
    <dgm:cxn modelId="{2F7E1536-8BFA-2349-85BC-B02D595A333E}" type="presParOf" srcId="{E06D0964-010F-984F-BB29-7EFAE482B234}" destId="{30BC0CE6-596F-7C4D-A4AA-66F5AB28CB70}" srcOrd="0" destOrd="0" presId="urn:microsoft.com/office/officeart/2008/layout/LinedList"/>
    <dgm:cxn modelId="{1043DDD4-208D-E24C-9E85-D644F94BFEF0}" type="presParOf" srcId="{E06D0964-010F-984F-BB29-7EFAE482B234}" destId="{0322CFAF-7A21-4F42-BBBB-41AE31715164}" srcOrd="1" destOrd="0" presId="urn:microsoft.com/office/officeart/2008/layout/LinedList"/>
    <dgm:cxn modelId="{1407DFCC-88FA-264C-9F61-EC339F78ECBA}" type="presParOf" srcId="{D16D83AD-5A84-D24C-9E22-949F61469A97}" destId="{9CDB246C-84E8-3A49-9988-A5636F2A6555}" srcOrd="6" destOrd="0" presId="urn:microsoft.com/office/officeart/2008/layout/LinedList"/>
    <dgm:cxn modelId="{E40B1E40-22FA-8E45-BDF3-620666F3D76F}" type="presParOf" srcId="{D16D83AD-5A84-D24C-9E22-949F61469A97}" destId="{36DE7195-4AE5-B54D-828B-3C4BBF499354}" srcOrd="7" destOrd="0" presId="urn:microsoft.com/office/officeart/2008/layout/LinedList"/>
    <dgm:cxn modelId="{CBE2FC31-2904-1142-B1CA-7064CB0E4891}" type="presParOf" srcId="{36DE7195-4AE5-B54D-828B-3C4BBF499354}" destId="{E997775A-FB2D-5240-952C-6E80C7301D96}" srcOrd="0" destOrd="0" presId="urn:microsoft.com/office/officeart/2008/layout/LinedList"/>
    <dgm:cxn modelId="{D9953489-2474-6A4C-868C-4ACD78A7DDE9}" type="presParOf" srcId="{36DE7195-4AE5-B54D-828B-3C4BBF499354}" destId="{7FB9EBB2-A6B5-C747-BE78-F106C5452CCE}" srcOrd="1" destOrd="0" presId="urn:microsoft.com/office/officeart/2008/layout/LinedList"/>
    <dgm:cxn modelId="{7A5E931B-1241-A945-9ACE-8B80D8162DC6}" type="presParOf" srcId="{D16D83AD-5A84-D24C-9E22-949F61469A97}" destId="{99CCA5FA-0169-0F4B-9A1A-C96F0DFD8844}" srcOrd="8" destOrd="0" presId="urn:microsoft.com/office/officeart/2008/layout/LinedList"/>
    <dgm:cxn modelId="{574A391C-B6EC-C948-BCD1-9CB38986CBCD}" type="presParOf" srcId="{D16D83AD-5A84-D24C-9E22-949F61469A97}" destId="{9DBDC974-645B-534A-B6E2-C9B4F10AD85C}" srcOrd="9" destOrd="0" presId="urn:microsoft.com/office/officeart/2008/layout/LinedList"/>
    <dgm:cxn modelId="{434D51DC-754E-6C42-AE5A-FADAE3C899C4}" type="presParOf" srcId="{9DBDC974-645B-534A-B6E2-C9B4F10AD85C}" destId="{FFC0744A-E9E7-8044-9798-5F6F90DB9600}" srcOrd="0" destOrd="0" presId="urn:microsoft.com/office/officeart/2008/layout/LinedList"/>
    <dgm:cxn modelId="{8C6F33B0-8FE7-1145-9474-ECC055D5DE1B}" type="presParOf" srcId="{9DBDC974-645B-534A-B6E2-C9B4F10AD85C}" destId="{7E81AD42-B960-5941-9F93-289478EC0E16}" srcOrd="1" destOrd="0" presId="urn:microsoft.com/office/officeart/2008/layout/LinedList"/>
    <dgm:cxn modelId="{3E7C9E8B-831B-E645-8744-7F70BAF69C76}" type="presParOf" srcId="{D16D83AD-5A84-D24C-9E22-949F61469A97}" destId="{E29D1E7B-B8E5-9C4C-A49D-5EA99F27F3B8}" srcOrd="10" destOrd="0" presId="urn:microsoft.com/office/officeart/2008/layout/LinedList"/>
    <dgm:cxn modelId="{F1CF699F-DC43-2A4B-9AB9-CE1AB1A05040}" type="presParOf" srcId="{D16D83AD-5A84-D24C-9E22-949F61469A97}" destId="{67678124-6182-D942-BF7C-9EC1A7D9BB88}" srcOrd="11" destOrd="0" presId="urn:microsoft.com/office/officeart/2008/layout/LinedList"/>
    <dgm:cxn modelId="{DE0893AE-7067-6041-A175-4B04147428E7}" type="presParOf" srcId="{67678124-6182-D942-BF7C-9EC1A7D9BB88}" destId="{9ACBE378-17EA-784F-A26F-55539AF6BB49}" srcOrd="0" destOrd="0" presId="urn:microsoft.com/office/officeart/2008/layout/LinedList"/>
    <dgm:cxn modelId="{5B141B09-9D34-D44A-953F-D1EDB2C33614}" type="presParOf" srcId="{67678124-6182-D942-BF7C-9EC1A7D9BB88}" destId="{45C0182B-6857-1D4B-889E-66E4B53E74CA}" srcOrd="1" destOrd="0" presId="urn:microsoft.com/office/officeart/2008/layout/LinedList"/>
    <dgm:cxn modelId="{BA70504A-699A-6E43-AE67-AB0DE53E4772}" type="presParOf" srcId="{D16D83AD-5A84-D24C-9E22-949F61469A97}" destId="{980E1325-C710-B741-9CDB-ABB4FF030FE9}" srcOrd="12" destOrd="0" presId="urn:microsoft.com/office/officeart/2008/layout/LinedList"/>
    <dgm:cxn modelId="{48584BC2-6D86-AA44-BB8E-0549B8426C25}" type="presParOf" srcId="{D16D83AD-5A84-D24C-9E22-949F61469A97}" destId="{A19E0052-6382-6C4E-A3AF-BD112F4F14EA}" srcOrd="13" destOrd="0" presId="urn:microsoft.com/office/officeart/2008/layout/LinedList"/>
    <dgm:cxn modelId="{6905B0E9-A9CE-484D-9DE9-B8A872143773}" type="presParOf" srcId="{A19E0052-6382-6C4E-A3AF-BD112F4F14EA}" destId="{B1CC41F1-AEB6-C244-B867-9F496F8758AA}" srcOrd="0" destOrd="0" presId="urn:microsoft.com/office/officeart/2008/layout/LinedList"/>
    <dgm:cxn modelId="{8D2AD518-5986-D641-8E4F-A7339A0C7E4E}" type="presParOf" srcId="{A19E0052-6382-6C4E-A3AF-BD112F4F14EA}" destId="{B414A71F-4082-AA4E-814F-3981D1EC0F90}" srcOrd="1" destOrd="0" presId="urn:microsoft.com/office/officeart/2008/layout/LinedList"/>
    <dgm:cxn modelId="{65EB7792-5A7D-414C-BED6-C60EB64A4E43}" type="presParOf" srcId="{D16D83AD-5A84-D24C-9E22-949F61469A97}" destId="{0722076D-721F-BB4E-98EB-C6D44D7822F6}" srcOrd="14" destOrd="0" presId="urn:microsoft.com/office/officeart/2008/layout/LinedList"/>
    <dgm:cxn modelId="{A4E224EA-7B86-8C42-88A8-E38F8C07BE28}" type="presParOf" srcId="{D16D83AD-5A84-D24C-9E22-949F61469A97}" destId="{4EDCEAFA-9A2E-6443-A5AE-738571FB6E61}" srcOrd="15" destOrd="0" presId="urn:microsoft.com/office/officeart/2008/layout/LinedList"/>
    <dgm:cxn modelId="{E305416C-AB86-D04D-AC9A-2074EA5CED96}" type="presParOf" srcId="{4EDCEAFA-9A2E-6443-A5AE-738571FB6E61}" destId="{6D211C3E-15E8-684C-9FAC-46F0DCA76EA8}" srcOrd="0" destOrd="0" presId="urn:microsoft.com/office/officeart/2008/layout/LinedList"/>
    <dgm:cxn modelId="{BFCF0C36-E923-194C-A7E0-870CAF5F6007}" type="presParOf" srcId="{4EDCEAFA-9A2E-6443-A5AE-738571FB6E61}" destId="{E140F681-7EE4-F347-8320-9C777A18D1AD}" srcOrd="1" destOrd="0" presId="urn:microsoft.com/office/officeart/2008/layout/LinedList"/>
    <dgm:cxn modelId="{6927FCDA-5F5E-E84C-A3F6-00A48D564D99}" type="presParOf" srcId="{D16D83AD-5A84-D24C-9E22-949F61469A97}" destId="{A8B8012A-DE24-EA48-A0FC-55CC93099A2C}" srcOrd="16" destOrd="0" presId="urn:microsoft.com/office/officeart/2008/layout/LinedList"/>
    <dgm:cxn modelId="{067C2DB5-8D6C-1D40-9B74-53B02B6B76A2}" type="presParOf" srcId="{D16D83AD-5A84-D24C-9E22-949F61469A97}" destId="{AD6734D2-CB49-794B-88C4-8DF18C892AFC}" srcOrd="17" destOrd="0" presId="urn:microsoft.com/office/officeart/2008/layout/LinedList"/>
    <dgm:cxn modelId="{0A503DF7-830B-FB4C-A36E-0508345542BC}" type="presParOf" srcId="{AD6734D2-CB49-794B-88C4-8DF18C892AFC}" destId="{640A3601-A1D7-1042-976E-5A44E00AA371}" srcOrd="0" destOrd="0" presId="urn:microsoft.com/office/officeart/2008/layout/LinedList"/>
    <dgm:cxn modelId="{A44C4137-25F6-0E4A-BC48-4A570C52B51A}" type="presParOf" srcId="{AD6734D2-CB49-794B-88C4-8DF18C892AFC}" destId="{64F2D965-551A-A547-A816-E0A360D7C3D5}" srcOrd="1" destOrd="0" presId="urn:microsoft.com/office/officeart/2008/layout/LinedList"/>
    <dgm:cxn modelId="{AC334710-65F6-F141-A2CA-6378DD5CA2DB}" type="presParOf" srcId="{D16D83AD-5A84-D24C-9E22-949F61469A97}" destId="{7F47F134-A9F7-0A49-98DD-0C7D413A038D}" srcOrd="18" destOrd="0" presId="urn:microsoft.com/office/officeart/2008/layout/LinedList"/>
    <dgm:cxn modelId="{252714C7-34B2-8743-9C72-3D98FCF9DF4C}" type="presParOf" srcId="{D16D83AD-5A84-D24C-9E22-949F61469A97}" destId="{919CBEC9-EE10-CA40-B50C-C0505F01720C}" srcOrd="19" destOrd="0" presId="urn:microsoft.com/office/officeart/2008/layout/LinedList"/>
    <dgm:cxn modelId="{43C9E66C-A3E6-1149-9F94-610F85CC1DC4}" type="presParOf" srcId="{919CBEC9-EE10-CA40-B50C-C0505F01720C}" destId="{2093868E-EAA6-2E4C-B6BD-600AD2D7CEF1}" srcOrd="0" destOrd="0" presId="urn:microsoft.com/office/officeart/2008/layout/LinedList"/>
    <dgm:cxn modelId="{7947018E-8643-2144-A483-18867A545802}" type="presParOf" srcId="{919CBEC9-EE10-CA40-B50C-C0505F01720C}" destId="{F71EAC69-47DB-9C42-813E-0C66F4C92092}" srcOrd="1" destOrd="0" presId="urn:microsoft.com/office/officeart/2008/layout/LinedList"/>
    <dgm:cxn modelId="{C9CB3A0C-ED7F-3941-BE96-1647F16E014D}" type="presParOf" srcId="{D16D83AD-5A84-D24C-9E22-949F61469A97}" destId="{24AB2321-5F7C-E742-A726-2DCD5FFEAB54}" srcOrd="20" destOrd="0" presId="urn:microsoft.com/office/officeart/2008/layout/LinedList"/>
    <dgm:cxn modelId="{80C027C9-C7DF-DB40-9FB9-584E4CE8C0A0}" type="presParOf" srcId="{D16D83AD-5A84-D24C-9E22-949F61469A97}" destId="{05F9FBC4-4562-C749-9127-38B07B152876}" srcOrd="21" destOrd="0" presId="urn:microsoft.com/office/officeart/2008/layout/LinedList"/>
    <dgm:cxn modelId="{7335D555-C096-984B-9BB2-0DFB4A83333E}" type="presParOf" srcId="{05F9FBC4-4562-C749-9127-38B07B152876}" destId="{8C614C72-BE9A-1442-A5C2-09602EB63213}" srcOrd="0" destOrd="0" presId="urn:microsoft.com/office/officeart/2008/layout/LinedList"/>
    <dgm:cxn modelId="{6E7DBC28-2BAF-A64D-9D2E-A66862F33CDA}" type="presParOf" srcId="{05F9FBC4-4562-C749-9127-38B07B152876}" destId="{62EC819B-3A1E-174D-9C97-8E73F99AB5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10D68A-0E2B-4753-A9CC-C6D0DB38534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0FBDB43-DFC3-4A3C-A070-5132285A420D}">
      <dgm:prSet/>
      <dgm:spPr/>
      <dgm:t>
        <a:bodyPr/>
        <a:lstStyle/>
        <a:p>
          <a:pPr>
            <a:lnSpc>
              <a:spcPct val="100000"/>
            </a:lnSpc>
          </a:pPr>
          <a:r>
            <a:rPr lang="en-US"/>
            <a:t>Tesco is a long-standing business &amp; was founded in 1919 in London by Jack Cohen (Tesco PLC, 2026).</a:t>
          </a:r>
        </a:p>
      </dgm:t>
    </dgm:pt>
    <dgm:pt modelId="{7F84E43A-14FB-48C2-8FEE-DECF01DAE019}" type="parTrans" cxnId="{C28D2668-4C00-4430-B309-679EDA142F5E}">
      <dgm:prSet/>
      <dgm:spPr/>
      <dgm:t>
        <a:bodyPr/>
        <a:lstStyle/>
        <a:p>
          <a:endParaRPr lang="en-US"/>
        </a:p>
      </dgm:t>
    </dgm:pt>
    <dgm:pt modelId="{2545B802-6A0D-431E-859F-61ACEE3B80AB}" type="sibTrans" cxnId="{C28D2668-4C00-4430-B309-679EDA142F5E}">
      <dgm:prSet/>
      <dgm:spPr/>
      <dgm:t>
        <a:bodyPr/>
        <a:lstStyle/>
        <a:p>
          <a:endParaRPr lang="en-US"/>
        </a:p>
      </dgm:t>
    </dgm:pt>
    <dgm:pt modelId="{5CB818EE-92C2-49E5-AABB-F1ABA014A083}">
      <dgm:prSet/>
      <dgm:spPr/>
      <dgm:t>
        <a:bodyPr/>
        <a:lstStyle/>
        <a:p>
          <a:pPr>
            <a:lnSpc>
              <a:spcPct val="100000"/>
            </a:lnSpc>
          </a:pPr>
          <a:r>
            <a:rPr lang="en-US"/>
            <a:t>It is one of the largest, if not the largest, supermarket retailer in the United Kingdom. </a:t>
          </a:r>
        </a:p>
      </dgm:t>
    </dgm:pt>
    <dgm:pt modelId="{1AFAE154-C752-4706-A370-66B5604E7881}" type="parTrans" cxnId="{DA500345-7192-4B45-B66B-B4EA455F5CCE}">
      <dgm:prSet/>
      <dgm:spPr/>
      <dgm:t>
        <a:bodyPr/>
        <a:lstStyle/>
        <a:p>
          <a:endParaRPr lang="en-US"/>
        </a:p>
      </dgm:t>
    </dgm:pt>
    <dgm:pt modelId="{1117AE38-01F4-42CC-81FF-E14D39C67DB2}" type="sibTrans" cxnId="{DA500345-7192-4B45-B66B-B4EA455F5CCE}">
      <dgm:prSet/>
      <dgm:spPr/>
      <dgm:t>
        <a:bodyPr/>
        <a:lstStyle/>
        <a:p>
          <a:endParaRPr lang="en-US"/>
        </a:p>
      </dgm:t>
    </dgm:pt>
    <dgm:pt modelId="{7FBF02B1-160D-4FFF-AB57-755514BF639D}">
      <dgm:prSet/>
      <dgm:spPr/>
      <dgm:t>
        <a:bodyPr/>
        <a:lstStyle/>
        <a:p>
          <a:pPr>
            <a:lnSpc>
              <a:spcPct val="100000"/>
            </a:lnSpc>
          </a:pPr>
          <a:r>
            <a:rPr lang="en-US"/>
            <a:t>It offers jobs to over 300,000 individuals.</a:t>
          </a:r>
        </a:p>
      </dgm:t>
    </dgm:pt>
    <dgm:pt modelId="{6CEEC16D-DD51-4080-998A-0E0916B6B6E4}" type="parTrans" cxnId="{2160E35B-D757-49CE-B30A-F675209557C5}">
      <dgm:prSet/>
      <dgm:spPr/>
      <dgm:t>
        <a:bodyPr/>
        <a:lstStyle/>
        <a:p>
          <a:endParaRPr lang="en-US"/>
        </a:p>
      </dgm:t>
    </dgm:pt>
    <dgm:pt modelId="{FD6F43D3-71BF-47EF-9078-1006BB337764}" type="sibTrans" cxnId="{2160E35B-D757-49CE-B30A-F675209557C5}">
      <dgm:prSet/>
      <dgm:spPr/>
      <dgm:t>
        <a:bodyPr/>
        <a:lstStyle/>
        <a:p>
          <a:endParaRPr lang="en-US"/>
        </a:p>
      </dgm:t>
    </dgm:pt>
    <dgm:pt modelId="{77D60F12-BD66-4A2D-8D2D-A88FBEE2D13C}">
      <dgm:prSet/>
      <dgm:spPr/>
      <dgm:t>
        <a:bodyPr/>
        <a:lstStyle/>
        <a:p>
          <a:pPr>
            <a:lnSpc>
              <a:spcPct val="100000"/>
            </a:lnSpc>
          </a:pPr>
          <a:r>
            <a:rPr lang="en-US"/>
            <a:t>It serves million of consumers on a daily basis with fresh and qualitative products. </a:t>
          </a:r>
        </a:p>
      </dgm:t>
    </dgm:pt>
    <dgm:pt modelId="{8D119FB1-2AAE-4A38-AACF-1917C13FBF5A}" type="parTrans" cxnId="{F1185C07-93DA-425D-9086-9879AF0BB66F}">
      <dgm:prSet/>
      <dgm:spPr/>
      <dgm:t>
        <a:bodyPr/>
        <a:lstStyle/>
        <a:p>
          <a:endParaRPr lang="en-US"/>
        </a:p>
      </dgm:t>
    </dgm:pt>
    <dgm:pt modelId="{E54C3272-9DE6-4120-A510-27C9C814CB2E}" type="sibTrans" cxnId="{F1185C07-93DA-425D-9086-9879AF0BB66F}">
      <dgm:prSet/>
      <dgm:spPr/>
      <dgm:t>
        <a:bodyPr/>
        <a:lstStyle/>
        <a:p>
          <a:endParaRPr lang="en-US"/>
        </a:p>
      </dgm:t>
    </dgm:pt>
    <dgm:pt modelId="{98046176-C9A5-4327-B989-728F55B2B8D2}">
      <dgm:prSet/>
      <dgm:spPr/>
      <dgm:t>
        <a:bodyPr/>
        <a:lstStyle/>
        <a:p>
          <a:pPr>
            <a:lnSpc>
              <a:spcPct val="100000"/>
            </a:lnSpc>
          </a:pPr>
          <a:r>
            <a:rPr lang="en-US"/>
            <a:t>Due to its size, Tesco is heavily relying on its Human Resource department to ensure that the processes are going smoothly. </a:t>
          </a:r>
        </a:p>
      </dgm:t>
    </dgm:pt>
    <dgm:pt modelId="{AF939A04-0C33-40A9-9A74-6AA8869517A2}" type="parTrans" cxnId="{DF1B1818-4282-4C04-BAE9-F3EE94EF3E2A}">
      <dgm:prSet/>
      <dgm:spPr/>
      <dgm:t>
        <a:bodyPr/>
        <a:lstStyle/>
        <a:p>
          <a:endParaRPr lang="en-US"/>
        </a:p>
      </dgm:t>
    </dgm:pt>
    <dgm:pt modelId="{8F9A7262-EA23-42C6-A620-50891045EC96}" type="sibTrans" cxnId="{DF1B1818-4282-4C04-BAE9-F3EE94EF3E2A}">
      <dgm:prSet/>
      <dgm:spPr/>
      <dgm:t>
        <a:bodyPr/>
        <a:lstStyle/>
        <a:p>
          <a:endParaRPr lang="en-US"/>
        </a:p>
      </dgm:t>
    </dgm:pt>
    <dgm:pt modelId="{1B034167-F60E-4F8F-B626-D88278FFE55D}" type="pres">
      <dgm:prSet presAssocID="{8710D68A-0E2B-4753-A9CC-C6D0DB38534C}" presName="root" presStyleCnt="0">
        <dgm:presLayoutVars>
          <dgm:dir/>
          <dgm:resizeHandles val="exact"/>
        </dgm:presLayoutVars>
      </dgm:prSet>
      <dgm:spPr/>
    </dgm:pt>
    <dgm:pt modelId="{1CB91DB0-2790-4776-AFD8-6A74E5A26801}" type="pres">
      <dgm:prSet presAssocID="{90FBDB43-DFC3-4A3C-A070-5132285A420D}" presName="compNode" presStyleCnt="0"/>
      <dgm:spPr/>
    </dgm:pt>
    <dgm:pt modelId="{1E4600EA-3F6D-424C-B356-EF2D9282753E}" type="pres">
      <dgm:prSet presAssocID="{90FBDB43-DFC3-4A3C-A070-5132285A420D}" presName="bgRect" presStyleLbl="bgShp" presStyleIdx="0" presStyleCnt="5"/>
      <dgm:spPr/>
    </dgm:pt>
    <dgm:pt modelId="{AD368309-D33F-41D5-9BA5-9F45E34A326A}" type="pres">
      <dgm:prSet presAssocID="{90FBDB43-DFC3-4A3C-A070-5132285A420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88375F05-DBBD-496C-8F82-FBD61FCFD189}" type="pres">
      <dgm:prSet presAssocID="{90FBDB43-DFC3-4A3C-A070-5132285A420D}" presName="spaceRect" presStyleCnt="0"/>
      <dgm:spPr/>
    </dgm:pt>
    <dgm:pt modelId="{36FC3860-FABE-422A-A8C5-2476A7FB7200}" type="pres">
      <dgm:prSet presAssocID="{90FBDB43-DFC3-4A3C-A070-5132285A420D}" presName="parTx" presStyleLbl="revTx" presStyleIdx="0" presStyleCnt="5">
        <dgm:presLayoutVars>
          <dgm:chMax val="0"/>
          <dgm:chPref val="0"/>
        </dgm:presLayoutVars>
      </dgm:prSet>
      <dgm:spPr/>
    </dgm:pt>
    <dgm:pt modelId="{8D36C2B3-7D5E-4AA4-8964-EC1B24D92C5C}" type="pres">
      <dgm:prSet presAssocID="{2545B802-6A0D-431E-859F-61ACEE3B80AB}" presName="sibTrans" presStyleCnt="0"/>
      <dgm:spPr/>
    </dgm:pt>
    <dgm:pt modelId="{F8E7FA76-497A-4722-B9C0-BEF88DC37B07}" type="pres">
      <dgm:prSet presAssocID="{5CB818EE-92C2-49E5-AABB-F1ABA014A083}" presName="compNode" presStyleCnt="0"/>
      <dgm:spPr/>
    </dgm:pt>
    <dgm:pt modelId="{76DE5419-4CEA-47A4-890C-0EFD5DAB7DE2}" type="pres">
      <dgm:prSet presAssocID="{5CB818EE-92C2-49E5-AABB-F1ABA014A083}" presName="bgRect" presStyleLbl="bgShp" presStyleIdx="1" presStyleCnt="5"/>
      <dgm:spPr/>
    </dgm:pt>
    <dgm:pt modelId="{2C3CE226-6B91-4406-BD46-402D23D7FC05}" type="pres">
      <dgm:prSet presAssocID="{5CB818EE-92C2-49E5-AABB-F1ABA014A0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apes"/>
        </a:ext>
      </dgm:extLst>
    </dgm:pt>
    <dgm:pt modelId="{A8799573-375D-417B-A3BB-94509DD057FA}" type="pres">
      <dgm:prSet presAssocID="{5CB818EE-92C2-49E5-AABB-F1ABA014A083}" presName="spaceRect" presStyleCnt="0"/>
      <dgm:spPr/>
    </dgm:pt>
    <dgm:pt modelId="{BF8CC16B-7649-46CA-83A5-7156EB12E4E4}" type="pres">
      <dgm:prSet presAssocID="{5CB818EE-92C2-49E5-AABB-F1ABA014A083}" presName="parTx" presStyleLbl="revTx" presStyleIdx="1" presStyleCnt="5">
        <dgm:presLayoutVars>
          <dgm:chMax val="0"/>
          <dgm:chPref val="0"/>
        </dgm:presLayoutVars>
      </dgm:prSet>
      <dgm:spPr/>
    </dgm:pt>
    <dgm:pt modelId="{BF87BAF6-1CC5-4235-930B-30055735FCF9}" type="pres">
      <dgm:prSet presAssocID="{1117AE38-01F4-42CC-81FF-E14D39C67DB2}" presName="sibTrans" presStyleCnt="0"/>
      <dgm:spPr/>
    </dgm:pt>
    <dgm:pt modelId="{3C2010EE-A23E-488B-84C9-A4D8ED1B520D}" type="pres">
      <dgm:prSet presAssocID="{7FBF02B1-160D-4FFF-AB57-755514BF639D}" presName="compNode" presStyleCnt="0"/>
      <dgm:spPr/>
    </dgm:pt>
    <dgm:pt modelId="{8E898B60-2B1B-48D3-8C1A-FB072C249ABD}" type="pres">
      <dgm:prSet presAssocID="{7FBF02B1-160D-4FFF-AB57-755514BF639D}" presName="bgRect" presStyleLbl="bgShp" presStyleIdx="2" presStyleCnt="5"/>
      <dgm:spPr/>
    </dgm:pt>
    <dgm:pt modelId="{CE8D93AB-C3B1-4B20-B9C2-1A62E2E33AEA}" type="pres">
      <dgm:prSet presAssocID="{7FBF02B1-160D-4FFF-AB57-755514BF639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CAE70226-E3E3-4D5A-B1AA-8EA49B8FCC0A}" type="pres">
      <dgm:prSet presAssocID="{7FBF02B1-160D-4FFF-AB57-755514BF639D}" presName="spaceRect" presStyleCnt="0"/>
      <dgm:spPr/>
    </dgm:pt>
    <dgm:pt modelId="{2E307BE0-F340-4A5E-AF87-741E2A04CDCC}" type="pres">
      <dgm:prSet presAssocID="{7FBF02B1-160D-4FFF-AB57-755514BF639D}" presName="parTx" presStyleLbl="revTx" presStyleIdx="2" presStyleCnt="5">
        <dgm:presLayoutVars>
          <dgm:chMax val="0"/>
          <dgm:chPref val="0"/>
        </dgm:presLayoutVars>
      </dgm:prSet>
      <dgm:spPr/>
    </dgm:pt>
    <dgm:pt modelId="{57E28DD8-7374-4FFA-9320-6FF76BE23688}" type="pres">
      <dgm:prSet presAssocID="{FD6F43D3-71BF-47EF-9078-1006BB337764}" presName="sibTrans" presStyleCnt="0"/>
      <dgm:spPr/>
    </dgm:pt>
    <dgm:pt modelId="{F89BB70B-E180-4E48-B52A-496EDB800498}" type="pres">
      <dgm:prSet presAssocID="{77D60F12-BD66-4A2D-8D2D-A88FBEE2D13C}" presName="compNode" presStyleCnt="0"/>
      <dgm:spPr/>
    </dgm:pt>
    <dgm:pt modelId="{457DF3D3-1F8F-496A-B645-1CF45B5EB23F}" type="pres">
      <dgm:prSet presAssocID="{77D60F12-BD66-4A2D-8D2D-A88FBEE2D13C}" presName="bgRect" presStyleLbl="bgShp" presStyleIdx="3" presStyleCnt="5"/>
      <dgm:spPr/>
    </dgm:pt>
    <dgm:pt modelId="{0E447FA5-9D44-4136-901D-6342B5FE6FF9}" type="pres">
      <dgm:prSet presAssocID="{77D60F12-BD66-4A2D-8D2D-A88FBEE2D1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Kiosk"/>
        </a:ext>
      </dgm:extLst>
    </dgm:pt>
    <dgm:pt modelId="{48BDCC11-C295-4EEB-93BA-3287CB9A43FD}" type="pres">
      <dgm:prSet presAssocID="{77D60F12-BD66-4A2D-8D2D-A88FBEE2D13C}" presName="spaceRect" presStyleCnt="0"/>
      <dgm:spPr/>
    </dgm:pt>
    <dgm:pt modelId="{12728AA7-2918-4AAB-92C6-EB5A53FD9FA4}" type="pres">
      <dgm:prSet presAssocID="{77D60F12-BD66-4A2D-8D2D-A88FBEE2D13C}" presName="parTx" presStyleLbl="revTx" presStyleIdx="3" presStyleCnt="5">
        <dgm:presLayoutVars>
          <dgm:chMax val="0"/>
          <dgm:chPref val="0"/>
        </dgm:presLayoutVars>
      </dgm:prSet>
      <dgm:spPr/>
    </dgm:pt>
    <dgm:pt modelId="{506C6375-2D83-4A36-96CF-5869390A2BA6}" type="pres">
      <dgm:prSet presAssocID="{E54C3272-9DE6-4120-A510-27C9C814CB2E}" presName="sibTrans" presStyleCnt="0"/>
      <dgm:spPr/>
    </dgm:pt>
    <dgm:pt modelId="{BAD7B85E-2D0A-407C-9E6B-BF3DD960E961}" type="pres">
      <dgm:prSet presAssocID="{98046176-C9A5-4327-B989-728F55B2B8D2}" presName="compNode" presStyleCnt="0"/>
      <dgm:spPr/>
    </dgm:pt>
    <dgm:pt modelId="{9117F2FA-DAF6-40C5-8EA0-F48918A6C821}" type="pres">
      <dgm:prSet presAssocID="{98046176-C9A5-4327-B989-728F55B2B8D2}" presName="bgRect" presStyleLbl="bgShp" presStyleIdx="4" presStyleCnt="5"/>
      <dgm:spPr/>
    </dgm:pt>
    <dgm:pt modelId="{ACDE3C8B-433B-4D7C-8A5C-6D769B7F0A38}" type="pres">
      <dgm:prSet presAssocID="{98046176-C9A5-4327-B989-728F55B2B8D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nching Diagram"/>
        </a:ext>
      </dgm:extLst>
    </dgm:pt>
    <dgm:pt modelId="{5899C7B9-C0B9-4060-9530-93784211A221}" type="pres">
      <dgm:prSet presAssocID="{98046176-C9A5-4327-B989-728F55B2B8D2}" presName="spaceRect" presStyleCnt="0"/>
      <dgm:spPr/>
    </dgm:pt>
    <dgm:pt modelId="{974FA128-4FF4-42CF-9260-2DA060628FA1}" type="pres">
      <dgm:prSet presAssocID="{98046176-C9A5-4327-B989-728F55B2B8D2}" presName="parTx" presStyleLbl="revTx" presStyleIdx="4" presStyleCnt="5">
        <dgm:presLayoutVars>
          <dgm:chMax val="0"/>
          <dgm:chPref val="0"/>
        </dgm:presLayoutVars>
      </dgm:prSet>
      <dgm:spPr/>
    </dgm:pt>
  </dgm:ptLst>
  <dgm:cxnLst>
    <dgm:cxn modelId="{F1185C07-93DA-425D-9086-9879AF0BB66F}" srcId="{8710D68A-0E2B-4753-A9CC-C6D0DB38534C}" destId="{77D60F12-BD66-4A2D-8D2D-A88FBEE2D13C}" srcOrd="3" destOrd="0" parTransId="{8D119FB1-2AAE-4A38-AACF-1917C13FBF5A}" sibTransId="{E54C3272-9DE6-4120-A510-27C9C814CB2E}"/>
    <dgm:cxn modelId="{DF1B1818-4282-4C04-BAE9-F3EE94EF3E2A}" srcId="{8710D68A-0E2B-4753-A9CC-C6D0DB38534C}" destId="{98046176-C9A5-4327-B989-728F55B2B8D2}" srcOrd="4" destOrd="0" parTransId="{AF939A04-0C33-40A9-9A74-6AA8869517A2}" sibTransId="{8F9A7262-EA23-42C6-A620-50891045EC96}"/>
    <dgm:cxn modelId="{27E9252D-70EE-48FD-BC56-0B3EF42D9AC0}" type="presOf" srcId="{90FBDB43-DFC3-4A3C-A070-5132285A420D}" destId="{36FC3860-FABE-422A-A8C5-2476A7FB7200}" srcOrd="0" destOrd="0" presId="urn:microsoft.com/office/officeart/2018/2/layout/IconVerticalSolidList"/>
    <dgm:cxn modelId="{DA500345-7192-4B45-B66B-B4EA455F5CCE}" srcId="{8710D68A-0E2B-4753-A9CC-C6D0DB38534C}" destId="{5CB818EE-92C2-49E5-AABB-F1ABA014A083}" srcOrd="1" destOrd="0" parTransId="{1AFAE154-C752-4706-A370-66B5604E7881}" sibTransId="{1117AE38-01F4-42CC-81FF-E14D39C67DB2}"/>
    <dgm:cxn modelId="{2160E35B-D757-49CE-B30A-F675209557C5}" srcId="{8710D68A-0E2B-4753-A9CC-C6D0DB38534C}" destId="{7FBF02B1-160D-4FFF-AB57-755514BF639D}" srcOrd="2" destOrd="0" parTransId="{6CEEC16D-DD51-4080-998A-0E0916B6B6E4}" sibTransId="{FD6F43D3-71BF-47EF-9078-1006BB337764}"/>
    <dgm:cxn modelId="{C28D2668-4C00-4430-B309-679EDA142F5E}" srcId="{8710D68A-0E2B-4753-A9CC-C6D0DB38534C}" destId="{90FBDB43-DFC3-4A3C-A070-5132285A420D}" srcOrd="0" destOrd="0" parTransId="{7F84E43A-14FB-48C2-8FEE-DECF01DAE019}" sibTransId="{2545B802-6A0D-431E-859F-61ACEE3B80AB}"/>
    <dgm:cxn modelId="{356F8E75-6541-4F1A-80C6-79EAE12414A0}" type="presOf" srcId="{5CB818EE-92C2-49E5-AABB-F1ABA014A083}" destId="{BF8CC16B-7649-46CA-83A5-7156EB12E4E4}" srcOrd="0" destOrd="0" presId="urn:microsoft.com/office/officeart/2018/2/layout/IconVerticalSolidList"/>
    <dgm:cxn modelId="{9DAFE487-D4E9-4C92-9222-44867EE3FDB0}" type="presOf" srcId="{7FBF02B1-160D-4FFF-AB57-755514BF639D}" destId="{2E307BE0-F340-4A5E-AF87-741E2A04CDCC}" srcOrd="0" destOrd="0" presId="urn:microsoft.com/office/officeart/2018/2/layout/IconVerticalSolidList"/>
    <dgm:cxn modelId="{903F5297-485A-4658-B5BE-359F64BE7BE6}" type="presOf" srcId="{77D60F12-BD66-4A2D-8D2D-A88FBEE2D13C}" destId="{12728AA7-2918-4AAB-92C6-EB5A53FD9FA4}" srcOrd="0" destOrd="0" presId="urn:microsoft.com/office/officeart/2018/2/layout/IconVerticalSolidList"/>
    <dgm:cxn modelId="{E3E20DEC-73E6-45BF-8CD4-514CE7579307}" type="presOf" srcId="{8710D68A-0E2B-4753-A9CC-C6D0DB38534C}" destId="{1B034167-F60E-4F8F-B626-D88278FFE55D}" srcOrd="0" destOrd="0" presId="urn:microsoft.com/office/officeart/2018/2/layout/IconVerticalSolidList"/>
    <dgm:cxn modelId="{D894D7F2-1AE5-4A90-823E-E038B1DD4B83}" type="presOf" srcId="{98046176-C9A5-4327-B989-728F55B2B8D2}" destId="{974FA128-4FF4-42CF-9260-2DA060628FA1}" srcOrd="0" destOrd="0" presId="urn:microsoft.com/office/officeart/2018/2/layout/IconVerticalSolidList"/>
    <dgm:cxn modelId="{0BB015D2-E213-41CA-A56E-9C4EE3A3B4DC}" type="presParOf" srcId="{1B034167-F60E-4F8F-B626-D88278FFE55D}" destId="{1CB91DB0-2790-4776-AFD8-6A74E5A26801}" srcOrd="0" destOrd="0" presId="urn:microsoft.com/office/officeart/2018/2/layout/IconVerticalSolidList"/>
    <dgm:cxn modelId="{08754111-9228-440E-BFD9-91BD0F110954}" type="presParOf" srcId="{1CB91DB0-2790-4776-AFD8-6A74E5A26801}" destId="{1E4600EA-3F6D-424C-B356-EF2D9282753E}" srcOrd="0" destOrd="0" presId="urn:microsoft.com/office/officeart/2018/2/layout/IconVerticalSolidList"/>
    <dgm:cxn modelId="{438D4438-CB6E-4A0B-8CD4-06BE769D5704}" type="presParOf" srcId="{1CB91DB0-2790-4776-AFD8-6A74E5A26801}" destId="{AD368309-D33F-41D5-9BA5-9F45E34A326A}" srcOrd="1" destOrd="0" presId="urn:microsoft.com/office/officeart/2018/2/layout/IconVerticalSolidList"/>
    <dgm:cxn modelId="{4A92E559-D570-453A-93C8-99842A62BC8A}" type="presParOf" srcId="{1CB91DB0-2790-4776-AFD8-6A74E5A26801}" destId="{88375F05-DBBD-496C-8F82-FBD61FCFD189}" srcOrd="2" destOrd="0" presId="urn:microsoft.com/office/officeart/2018/2/layout/IconVerticalSolidList"/>
    <dgm:cxn modelId="{F3D2A878-A5E3-40D7-A057-E4D57D377533}" type="presParOf" srcId="{1CB91DB0-2790-4776-AFD8-6A74E5A26801}" destId="{36FC3860-FABE-422A-A8C5-2476A7FB7200}" srcOrd="3" destOrd="0" presId="urn:microsoft.com/office/officeart/2018/2/layout/IconVerticalSolidList"/>
    <dgm:cxn modelId="{D5868DF1-8DFA-47B7-97CA-7BCED410C351}" type="presParOf" srcId="{1B034167-F60E-4F8F-B626-D88278FFE55D}" destId="{8D36C2B3-7D5E-4AA4-8964-EC1B24D92C5C}" srcOrd="1" destOrd="0" presId="urn:microsoft.com/office/officeart/2018/2/layout/IconVerticalSolidList"/>
    <dgm:cxn modelId="{5BFA4EA5-635D-405A-916C-8F65AD727456}" type="presParOf" srcId="{1B034167-F60E-4F8F-B626-D88278FFE55D}" destId="{F8E7FA76-497A-4722-B9C0-BEF88DC37B07}" srcOrd="2" destOrd="0" presId="urn:microsoft.com/office/officeart/2018/2/layout/IconVerticalSolidList"/>
    <dgm:cxn modelId="{1107A916-E199-4917-B60C-ACFB4B08BB1C}" type="presParOf" srcId="{F8E7FA76-497A-4722-B9C0-BEF88DC37B07}" destId="{76DE5419-4CEA-47A4-890C-0EFD5DAB7DE2}" srcOrd="0" destOrd="0" presId="urn:microsoft.com/office/officeart/2018/2/layout/IconVerticalSolidList"/>
    <dgm:cxn modelId="{3B1C602A-DEDA-4544-900B-B4EE825B8984}" type="presParOf" srcId="{F8E7FA76-497A-4722-B9C0-BEF88DC37B07}" destId="{2C3CE226-6B91-4406-BD46-402D23D7FC05}" srcOrd="1" destOrd="0" presId="urn:microsoft.com/office/officeart/2018/2/layout/IconVerticalSolidList"/>
    <dgm:cxn modelId="{85D3A3CF-3B79-4D0E-872F-3500A2E6F3EB}" type="presParOf" srcId="{F8E7FA76-497A-4722-B9C0-BEF88DC37B07}" destId="{A8799573-375D-417B-A3BB-94509DD057FA}" srcOrd="2" destOrd="0" presId="urn:microsoft.com/office/officeart/2018/2/layout/IconVerticalSolidList"/>
    <dgm:cxn modelId="{9F7FF55F-DC26-4A18-9588-A40F2BA4632A}" type="presParOf" srcId="{F8E7FA76-497A-4722-B9C0-BEF88DC37B07}" destId="{BF8CC16B-7649-46CA-83A5-7156EB12E4E4}" srcOrd="3" destOrd="0" presId="urn:microsoft.com/office/officeart/2018/2/layout/IconVerticalSolidList"/>
    <dgm:cxn modelId="{9FC498B0-10C3-41AF-81F4-1D74D17EB8E3}" type="presParOf" srcId="{1B034167-F60E-4F8F-B626-D88278FFE55D}" destId="{BF87BAF6-1CC5-4235-930B-30055735FCF9}" srcOrd="3" destOrd="0" presId="urn:microsoft.com/office/officeart/2018/2/layout/IconVerticalSolidList"/>
    <dgm:cxn modelId="{80C1429A-1E49-4758-8A18-7DAE766AAB6E}" type="presParOf" srcId="{1B034167-F60E-4F8F-B626-D88278FFE55D}" destId="{3C2010EE-A23E-488B-84C9-A4D8ED1B520D}" srcOrd="4" destOrd="0" presId="urn:microsoft.com/office/officeart/2018/2/layout/IconVerticalSolidList"/>
    <dgm:cxn modelId="{B2B78499-6970-4749-8890-23008ADD811B}" type="presParOf" srcId="{3C2010EE-A23E-488B-84C9-A4D8ED1B520D}" destId="{8E898B60-2B1B-48D3-8C1A-FB072C249ABD}" srcOrd="0" destOrd="0" presId="urn:microsoft.com/office/officeart/2018/2/layout/IconVerticalSolidList"/>
    <dgm:cxn modelId="{D033558E-31A0-44F5-99EE-A4B3F60E888F}" type="presParOf" srcId="{3C2010EE-A23E-488B-84C9-A4D8ED1B520D}" destId="{CE8D93AB-C3B1-4B20-B9C2-1A62E2E33AEA}" srcOrd="1" destOrd="0" presId="urn:microsoft.com/office/officeart/2018/2/layout/IconVerticalSolidList"/>
    <dgm:cxn modelId="{77D2E64A-1C90-442F-A675-9D6E3B9EE82F}" type="presParOf" srcId="{3C2010EE-A23E-488B-84C9-A4D8ED1B520D}" destId="{CAE70226-E3E3-4D5A-B1AA-8EA49B8FCC0A}" srcOrd="2" destOrd="0" presId="urn:microsoft.com/office/officeart/2018/2/layout/IconVerticalSolidList"/>
    <dgm:cxn modelId="{0966E13D-02A7-4FE9-9C2C-7698EFD158B1}" type="presParOf" srcId="{3C2010EE-A23E-488B-84C9-A4D8ED1B520D}" destId="{2E307BE0-F340-4A5E-AF87-741E2A04CDCC}" srcOrd="3" destOrd="0" presId="urn:microsoft.com/office/officeart/2018/2/layout/IconVerticalSolidList"/>
    <dgm:cxn modelId="{1A0E4145-B260-4420-B264-BB0D50058420}" type="presParOf" srcId="{1B034167-F60E-4F8F-B626-D88278FFE55D}" destId="{57E28DD8-7374-4FFA-9320-6FF76BE23688}" srcOrd="5" destOrd="0" presId="urn:microsoft.com/office/officeart/2018/2/layout/IconVerticalSolidList"/>
    <dgm:cxn modelId="{07DD2932-3170-45EA-93A1-F08FF689CF0C}" type="presParOf" srcId="{1B034167-F60E-4F8F-B626-D88278FFE55D}" destId="{F89BB70B-E180-4E48-B52A-496EDB800498}" srcOrd="6" destOrd="0" presId="urn:microsoft.com/office/officeart/2018/2/layout/IconVerticalSolidList"/>
    <dgm:cxn modelId="{1684D82A-B77D-4BD2-B812-BBD369602460}" type="presParOf" srcId="{F89BB70B-E180-4E48-B52A-496EDB800498}" destId="{457DF3D3-1F8F-496A-B645-1CF45B5EB23F}" srcOrd="0" destOrd="0" presId="urn:microsoft.com/office/officeart/2018/2/layout/IconVerticalSolidList"/>
    <dgm:cxn modelId="{D765B617-5042-4EBB-BCED-3BC3F1294EE5}" type="presParOf" srcId="{F89BB70B-E180-4E48-B52A-496EDB800498}" destId="{0E447FA5-9D44-4136-901D-6342B5FE6FF9}" srcOrd="1" destOrd="0" presId="urn:microsoft.com/office/officeart/2018/2/layout/IconVerticalSolidList"/>
    <dgm:cxn modelId="{21D2E33B-73F9-4A51-B02A-38FD2E8026AA}" type="presParOf" srcId="{F89BB70B-E180-4E48-B52A-496EDB800498}" destId="{48BDCC11-C295-4EEB-93BA-3287CB9A43FD}" srcOrd="2" destOrd="0" presId="urn:microsoft.com/office/officeart/2018/2/layout/IconVerticalSolidList"/>
    <dgm:cxn modelId="{E6E0BD9B-FB77-42A4-8FB7-6637FB06C7A5}" type="presParOf" srcId="{F89BB70B-E180-4E48-B52A-496EDB800498}" destId="{12728AA7-2918-4AAB-92C6-EB5A53FD9FA4}" srcOrd="3" destOrd="0" presId="urn:microsoft.com/office/officeart/2018/2/layout/IconVerticalSolidList"/>
    <dgm:cxn modelId="{2D1E4A09-B328-4D82-80E1-9F1F034BCA92}" type="presParOf" srcId="{1B034167-F60E-4F8F-B626-D88278FFE55D}" destId="{506C6375-2D83-4A36-96CF-5869390A2BA6}" srcOrd="7" destOrd="0" presId="urn:microsoft.com/office/officeart/2018/2/layout/IconVerticalSolidList"/>
    <dgm:cxn modelId="{4A8C32E6-1093-4BE9-803B-9813AB9D701A}" type="presParOf" srcId="{1B034167-F60E-4F8F-B626-D88278FFE55D}" destId="{BAD7B85E-2D0A-407C-9E6B-BF3DD960E961}" srcOrd="8" destOrd="0" presId="urn:microsoft.com/office/officeart/2018/2/layout/IconVerticalSolidList"/>
    <dgm:cxn modelId="{6421ECE1-EE22-4C62-BEBB-0A90DD60240B}" type="presParOf" srcId="{BAD7B85E-2D0A-407C-9E6B-BF3DD960E961}" destId="{9117F2FA-DAF6-40C5-8EA0-F48918A6C821}" srcOrd="0" destOrd="0" presId="urn:microsoft.com/office/officeart/2018/2/layout/IconVerticalSolidList"/>
    <dgm:cxn modelId="{9A99BB09-A1DA-4207-B53D-EC2B1FAEF163}" type="presParOf" srcId="{BAD7B85E-2D0A-407C-9E6B-BF3DD960E961}" destId="{ACDE3C8B-433B-4D7C-8A5C-6D769B7F0A38}" srcOrd="1" destOrd="0" presId="urn:microsoft.com/office/officeart/2018/2/layout/IconVerticalSolidList"/>
    <dgm:cxn modelId="{B1194547-C46F-4069-8F62-B5B49BC2263E}" type="presParOf" srcId="{BAD7B85E-2D0A-407C-9E6B-BF3DD960E961}" destId="{5899C7B9-C0B9-4060-9530-93784211A221}" srcOrd="2" destOrd="0" presId="urn:microsoft.com/office/officeart/2018/2/layout/IconVerticalSolidList"/>
    <dgm:cxn modelId="{C25EA34D-4C61-45AD-8D4E-4B67B78B764A}" type="presParOf" srcId="{BAD7B85E-2D0A-407C-9E6B-BF3DD960E961}" destId="{974FA128-4FF4-42CF-9260-2DA060628F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532CFD-22B1-41A2-B4C7-B76201834CF3}" type="doc">
      <dgm:prSet loTypeId="urn:microsoft.com/office/officeart/2009/3/layout/HorizontalOrganizationChart" loCatId="hierarchy" qsTypeId="urn:microsoft.com/office/officeart/2005/8/quickstyle/simple1" qsCatId="simple" csTypeId="urn:microsoft.com/office/officeart/2005/8/colors/colorful1" csCatId="colorful"/>
      <dgm:spPr/>
      <dgm:t>
        <a:bodyPr/>
        <a:lstStyle/>
        <a:p>
          <a:endParaRPr lang="en-US"/>
        </a:p>
      </dgm:t>
    </dgm:pt>
    <dgm:pt modelId="{C62BE2DB-640C-4BCC-9F01-756E6162491C}">
      <dgm:prSet custT="1"/>
      <dgm:spPr/>
      <dgm:t>
        <a:bodyPr/>
        <a:lstStyle/>
        <a:p>
          <a:r>
            <a:rPr lang="en-US" sz="1400"/>
            <a:t>The job analysis will be pointed to the position of a Project Manager </a:t>
          </a:r>
        </a:p>
      </dgm:t>
    </dgm:pt>
    <dgm:pt modelId="{10A7D3ED-E706-4B6B-BA71-DB3442289C99}" type="parTrans" cxnId="{85615345-8CE8-483A-BC3E-63EAEC642A65}">
      <dgm:prSet/>
      <dgm:spPr/>
      <dgm:t>
        <a:bodyPr/>
        <a:lstStyle/>
        <a:p>
          <a:endParaRPr lang="en-US" sz="2000"/>
        </a:p>
      </dgm:t>
    </dgm:pt>
    <dgm:pt modelId="{E0608312-DF2C-40F8-9AD2-63A2D69CD57D}" type="sibTrans" cxnId="{85615345-8CE8-483A-BC3E-63EAEC642A65}">
      <dgm:prSet/>
      <dgm:spPr/>
      <dgm:t>
        <a:bodyPr/>
        <a:lstStyle/>
        <a:p>
          <a:endParaRPr lang="en-US" sz="2000"/>
        </a:p>
      </dgm:t>
    </dgm:pt>
    <dgm:pt modelId="{7705692C-7C44-468D-8704-53850A2BF2FE}">
      <dgm:prSet custT="1"/>
      <dgm:spPr/>
      <dgm:t>
        <a:bodyPr/>
        <a:lstStyle/>
        <a:p>
          <a:r>
            <a:rPr lang="en-US" sz="1400"/>
            <a:t>The purpose of a project manager </a:t>
          </a:r>
        </a:p>
      </dgm:t>
    </dgm:pt>
    <dgm:pt modelId="{B6565BE6-87A6-4F24-8D9A-AA8B4D3F2E2B}" type="parTrans" cxnId="{0C4F27D7-E2FC-4767-8CEF-BA49D9BA8A80}">
      <dgm:prSet/>
      <dgm:spPr/>
      <dgm:t>
        <a:bodyPr/>
        <a:lstStyle/>
        <a:p>
          <a:endParaRPr lang="en-US" sz="2000"/>
        </a:p>
      </dgm:t>
    </dgm:pt>
    <dgm:pt modelId="{82A057BE-B8B9-42A3-A314-943A3DEC0C4F}" type="sibTrans" cxnId="{0C4F27D7-E2FC-4767-8CEF-BA49D9BA8A80}">
      <dgm:prSet/>
      <dgm:spPr/>
      <dgm:t>
        <a:bodyPr/>
        <a:lstStyle/>
        <a:p>
          <a:endParaRPr lang="en-US" sz="2000"/>
        </a:p>
      </dgm:t>
    </dgm:pt>
    <dgm:pt modelId="{A13B7695-5562-4D56-B3FC-3EC7CB6F4C05}">
      <dgm:prSet custT="1"/>
      <dgm:spPr/>
      <dgm:t>
        <a:bodyPr/>
        <a:lstStyle/>
        <a:p>
          <a:r>
            <a:rPr lang="en-US" sz="1400"/>
            <a:t>Identifying duties and responsibilities</a:t>
          </a:r>
        </a:p>
      </dgm:t>
    </dgm:pt>
    <dgm:pt modelId="{9580097C-345D-404B-B797-21735B9A164A}" type="parTrans" cxnId="{71FBC15A-1591-48D3-AF63-C52E5CB98A05}">
      <dgm:prSet/>
      <dgm:spPr/>
      <dgm:t>
        <a:bodyPr/>
        <a:lstStyle/>
        <a:p>
          <a:endParaRPr lang="en-US" sz="2000"/>
        </a:p>
      </dgm:t>
    </dgm:pt>
    <dgm:pt modelId="{FEA9822A-2BD4-4DD1-84E5-D88B8938EBC7}" type="sibTrans" cxnId="{71FBC15A-1591-48D3-AF63-C52E5CB98A05}">
      <dgm:prSet/>
      <dgm:spPr/>
      <dgm:t>
        <a:bodyPr/>
        <a:lstStyle/>
        <a:p>
          <a:endParaRPr lang="en-US" sz="2000"/>
        </a:p>
      </dgm:t>
    </dgm:pt>
    <dgm:pt modelId="{EA89B680-7F76-4AA5-8DB0-48CA1E445D5B}">
      <dgm:prSet custT="1"/>
      <dgm:spPr/>
      <dgm:t>
        <a:bodyPr/>
        <a:lstStyle/>
        <a:p>
          <a:r>
            <a:rPr lang="en-US" sz="1400"/>
            <a:t>Deciding what skills and qualifications are needed </a:t>
          </a:r>
        </a:p>
      </dgm:t>
    </dgm:pt>
    <dgm:pt modelId="{7DEFA167-176C-4E54-84AA-64EC7B9276FB}" type="parTrans" cxnId="{ED7C08DD-F6D1-4FF7-9198-C0B708102419}">
      <dgm:prSet/>
      <dgm:spPr/>
      <dgm:t>
        <a:bodyPr/>
        <a:lstStyle/>
        <a:p>
          <a:endParaRPr lang="en-US" sz="2000"/>
        </a:p>
      </dgm:t>
    </dgm:pt>
    <dgm:pt modelId="{07CD9436-E39F-45ED-A61E-0040ECE69209}" type="sibTrans" cxnId="{ED7C08DD-F6D1-4FF7-9198-C0B708102419}">
      <dgm:prSet/>
      <dgm:spPr/>
      <dgm:t>
        <a:bodyPr/>
        <a:lstStyle/>
        <a:p>
          <a:endParaRPr lang="en-US" sz="2000"/>
        </a:p>
      </dgm:t>
    </dgm:pt>
    <dgm:pt modelId="{2FAD97DF-F671-4587-BF59-24305F03E70E}">
      <dgm:prSet custT="1"/>
      <dgm:spPr/>
      <dgm:t>
        <a:bodyPr/>
        <a:lstStyle/>
        <a:p>
          <a:r>
            <a:rPr lang="en-US" sz="1400"/>
            <a:t>Supporting the decisions that are relevant to the recruitment process</a:t>
          </a:r>
        </a:p>
      </dgm:t>
    </dgm:pt>
    <dgm:pt modelId="{CE31C2C0-8292-4D4C-A247-3E8A72565547}" type="parTrans" cxnId="{43F310BA-3DEF-453E-AF4F-B6CF3C40BC1B}">
      <dgm:prSet/>
      <dgm:spPr/>
      <dgm:t>
        <a:bodyPr/>
        <a:lstStyle/>
        <a:p>
          <a:endParaRPr lang="en-US" sz="2000"/>
        </a:p>
      </dgm:t>
    </dgm:pt>
    <dgm:pt modelId="{B23DA4F9-7D86-48BD-B9AC-3378FD0D54B1}" type="sibTrans" cxnId="{43F310BA-3DEF-453E-AF4F-B6CF3C40BC1B}">
      <dgm:prSet/>
      <dgm:spPr/>
      <dgm:t>
        <a:bodyPr/>
        <a:lstStyle/>
        <a:p>
          <a:endParaRPr lang="en-US" sz="2000"/>
        </a:p>
      </dgm:t>
    </dgm:pt>
    <dgm:pt modelId="{C11A5E6D-664A-4DB0-A294-ACFF7B78C515}">
      <dgm:prSet custT="1"/>
      <dgm:spPr/>
      <dgm:t>
        <a:bodyPr/>
        <a:lstStyle/>
        <a:p>
          <a:r>
            <a:rPr lang="en-US" sz="1400"/>
            <a:t>The main responsibilities of a project manager</a:t>
          </a:r>
        </a:p>
      </dgm:t>
    </dgm:pt>
    <dgm:pt modelId="{232B4719-0BEF-44D0-9BE4-62A69871BB47}" type="parTrans" cxnId="{64FC5BFF-B44C-48F6-8920-7E47CB29B2B3}">
      <dgm:prSet/>
      <dgm:spPr/>
      <dgm:t>
        <a:bodyPr/>
        <a:lstStyle/>
        <a:p>
          <a:endParaRPr lang="en-US" sz="2000"/>
        </a:p>
      </dgm:t>
    </dgm:pt>
    <dgm:pt modelId="{A2C857C7-88E3-430C-BBDA-62413EBE3F0E}" type="sibTrans" cxnId="{64FC5BFF-B44C-48F6-8920-7E47CB29B2B3}">
      <dgm:prSet/>
      <dgm:spPr/>
      <dgm:t>
        <a:bodyPr/>
        <a:lstStyle/>
        <a:p>
          <a:endParaRPr lang="en-US" sz="2000"/>
        </a:p>
      </dgm:t>
    </dgm:pt>
    <dgm:pt modelId="{B617E558-2AF4-4482-8518-F75203F59101}">
      <dgm:prSet custT="1"/>
      <dgm:spPr/>
      <dgm:t>
        <a:bodyPr/>
        <a:lstStyle/>
        <a:p>
          <a:r>
            <a:rPr lang="en-US" sz="1400"/>
            <a:t>To lead its team </a:t>
          </a:r>
        </a:p>
      </dgm:t>
    </dgm:pt>
    <dgm:pt modelId="{50072097-0368-4F77-A4E4-6E04777BB30E}" type="parTrans" cxnId="{AB011067-9698-4AE8-B65F-8D79B4A99DAE}">
      <dgm:prSet/>
      <dgm:spPr/>
      <dgm:t>
        <a:bodyPr/>
        <a:lstStyle/>
        <a:p>
          <a:endParaRPr lang="en-US" sz="2000"/>
        </a:p>
      </dgm:t>
    </dgm:pt>
    <dgm:pt modelId="{9242D517-3D19-471A-91EA-D1C6365B360C}" type="sibTrans" cxnId="{AB011067-9698-4AE8-B65F-8D79B4A99DAE}">
      <dgm:prSet/>
      <dgm:spPr/>
      <dgm:t>
        <a:bodyPr/>
        <a:lstStyle/>
        <a:p>
          <a:endParaRPr lang="en-US" sz="2000"/>
        </a:p>
      </dgm:t>
    </dgm:pt>
    <dgm:pt modelId="{521B4154-CF78-4960-BCD8-AC65667B39B1}">
      <dgm:prSet custT="1"/>
      <dgm:spPr/>
      <dgm:t>
        <a:bodyPr/>
        <a:lstStyle/>
        <a:p>
          <a:r>
            <a:rPr lang="en-US" sz="1400"/>
            <a:t>To coordinate the team, stakeholders and other parties </a:t>
          </a:r>
        </a:p>
      </dgm:t>
    </dgm:pt>
    <dgm:pt modelId="{5893AA35-1266-4F99-813F-3E94E8E109C4}" type="parTrans" cxnId="{29535A26-095D-40F8-B2A6-67569D6FCE67}">
      <dgm:prSet/>
      <dgm:spPr/>
      <dgm:t>
        <a:bodyPr/>
        <a:lstStyle/>
        <a:p>
          <a:endParaRPr lang="en-US" sz="2000"/>
        </a:p>
      </dgm:t>
    </dgm:pt>
    <dgm:pt modelId="{1BA22BCD-E509-4F09-AFDD-02429C84282C}" type="sibTrans" cxnId="{29535A26-095D-40F8-B2A6-67569D6FCE67}">
      <dgm:prSet/>
      <dgm:spPr/>
      <dgm:t>
        <a:bodyPr/>
        <a:lstStyle/>
        <a:p>
          <a:endParaRPr lang="en-US" sz="2000"/>
        </a:p>
      </dgm:t>
    </dgm:pt>
    <dgm:pt modelId="{D7F64211-E119-4C55-AD1B-3A4B2740DF68}">
      <dgm:prSet custT="1"/>
      <dgm:spPr/>
      <dgm:t>
        <a:bodyPr/>
        <a:lstStyle/>
        <a:p>
          <a:r>
            <a:rPr lang="en-US" sz="1400" dirty="0"/>
            <a:t>To monitor the project </a:t>
          </a:r>
          <a:r>
            <a:rPr lang="en-US" sz="1200" dirty="0"/>
            <a:t>implementation</a:t>
          </a:r>
          <a:r>
            <a:rPr lang="en-US" sz="1400" dirty="0"/>
            <a:t> and its all-other stages (APM, 2026).</a:t>
          </a:r>
        </a:p>
      </dgm:t>
    </dgm:pt>
    <dgm:pt modelId="{EA147F4C-8DCA-42A0-A3C9-500983C235F6}" type="parTrans" cxnId="{35C72AB0-B285-4ACD-82C3-841AE66B2C16}">
      <dgm:prSet/>
      <dgm:spPr/>
      <dgm:t>
        <a:bodyPr/>
        <a:lstStyle/>
        <a:p>
          <a:endParaRPr lang="en-US" sz="2000"/>
        </a:p>
      </dgm:t>
    </dgm:pt>
    <dgm:pt modelId="{C596D449-E36D-4F68-BA92-3CBF5AD13AB4}" type="sibTrans" cxnId="{35C72AB0-B285-4ACD-82C3-841AE66B2C16}">
      <dgm:prSet/>
      <dgm:spPr/>
      <dgm:t>
        <a:bodyPr/>
        <a:lstStyle/>
        <a:p>
          <a:endParaRPr lang="en-US" sz="2000"/>
        </a:p>
      </dgm:t>
    </dgm:pt>
    <dgm:pt modelId="{1EAF4A87-F969-5844-892C-994AE0EECE5F}" type="pres">
      <dgm:prSet presAssocID="{27532CFD-22B1-41A2-B4C7-B76201834CF3}" presName="hierChild1" presStyleCnt="0">
        <dgm:presLayoutVars>
          <dgm:orgChart val="1"/>
          <dgm:chPref val="1"/>
          <dgm:dir/>
          <dgm:animOne val="branch"/>
          <dgm:animLvl val="lvl"/>
          <dgm:resizeHandles/>
        </dgm:presLayoutVars>
      </dgm:prSet>
      <dgm:spPr/>
    </dgm:pt>
    <dgm:pt modelId="{2538CA5E-95C1-5346-9556-D9B78055E61F}" type="pres">
      <dgm:prSet presAssocID="{C62BE2DB-640C-4BCC-9F01-756E6162491C}" presName="hierRoot1" presStyleCnt="0">
        <dgm:presLayoutVars>
          <dgm:hierBranch val="init"/>
        </dgm:presLayoutVars>
      </dgm:prSet>
      <dgm:spPr/>
    </dgm:pt>
    <dgm:pt modelId="{3BCE803A-0DA6-DE46-BA58-F0F44E702FAA}" type="pres">
      <dgm:prSet presAssocID="{C62BE2DB-640C-4BCC-9F01-756E6162491C}" presName="rootComposite1" presStyleCnt="0"/>
      <dgm:spPr/>
    </dgm:pt>
    <dgm:pt modelId="{4C3DBBA7-C2B2-2444-B901-E2E6C7F7B9BE}" type="pres">
      <dgm:prSet presAssocID="{C62BE2DB-640C-4BCC-9F01-756E6162491C}" presName="rootText1" presStyleLbl="node0" presStyleIdx="0" presStyleCnt="3">
        <dgm:presLayoutVars>
          <dgm:chPref val="3"/>
        </dgm:presLayoutVars>
      </dgm:prSet>
      <dgm:spPr/>
    </dgm:pt>
    <dgm:pt modelId="{C541C7A9-D877-B842-AFCF-3CDDE4747D1C}" type="pres">
      <dgm:prSet presAssocID="{C62BE2DB-640C-4BCC-9F01-756E6162491C}" presName="rootConnector1" presStyleLbl="node1" presStyleIdx="0" presStyleCnt="0"/>
      <dgm:spPr/>
    </dgm:pt>
    <dgm:pt modelId="{EF0E8EFE-3310-4A47-B3C8-2A0E5F2452A6}" type="pres">
      <dgm:prSet presAssocID="{C62BE2DB-640C-4BCC-9F01-756E6162491C}" presName="hierChild2" presStyleCnt="0"/>
      <dgm:spPr/>
    </dgm:pt>
    <dgm:pt modelId="{5CD506A4-767A-FA45-BAB8-6F91B0BC10F1}" type="pres">
      <dgm:prSet presAssocID="{C62BE2DB-640C-4BCC-9F01-756E6162491C}" presName="hierChild3" presStyleCnt="0"/>
      <dgm:spPr/>
    </dgm:pt>
    <dgm:pt modelId="{8621F904-F16F-AA40-9ADE-491FC8128670}" type="pres">
      <dgm:prSet presAssocID="{7705692C-7C44-468D-8704-53850A2BF2FE}" presName="hierRoot1" presStyleCnt="0">
        <dgm:presLayoutVars>
          <dgm:hierBranch val="init"/>
        </dgm:presLayoutVars>
      </dgm:prSet>
      <dgm:spPr/>
    </dgm:pt>
    <dgm:pt modelId="{43F091A5-6A2E-0D45-A52F-7EF3DE6B820E}" type="pres">
      <dgm:prSet presAssocID="{7705692C-7C44-468D-8704-53850A2BF2FE}" presName="rootComposite1" presStyleCnt="0"/>
      <dgm:spPr/>
    </dgm:pt>
    <dgm:pt modelId="{9A5B9BB4-A5F3-0947-A239-D134AE0B082D}" type="pres">
      <dgm:prSet presAssocID="{7705692C-7C44-468D-8704-53850A2BF2FE}" presName="rootText1" presStyleLbl="node0" presStyleIdx="1" presStyleCnt="3">
        <dgm:presLayoutVars>
          <dgm:chPref val="3"/>
        </dgm:presLayoutVars>
      </dgm:prSet>
      <dgm:spPr/>
    </dgm:pt>
    <dgm:pt modelId="{586FFED6-BEAA-3D43-9F56-7BF2DCF62944}" type="pres">
      <dgm:prSet presAssocID="{7705692C-7C44-468D-8704-53850A2BF2FE}" presName="rootConnector1" presStyleLbl="node1" presStyleIdx="0" presStyleCnt="0"/>
      <dgm:spPr/>
    </dgm:pt>
    <dgm:pt modelId="{EE141704-D61F-EC4E-958A-7E5A9CEF506A}" type="pres">
      <dgm:prSet presAssocID="{7705692C-7C44-468D-8704-53850A2BF2FE}" presName="hierChild2" presStyleCnt="0"/>
      <dgm:spPr/>
    </dgm:pt>
    <dgm:pt modelId="{F0CB2204-3CFE-7E41-920C-C9FFD246A296}" type="pres">
      <dgm:prSet presAssocID="{9580097C-345D-404B-B797-21735B9A164A}" presName="Name64" presStyleLbl="parChTrans1D2" presStyleIdx="0" presStyleCnt="6"/>
      <dgm:spPr/>
    </dgm:pt>
    <dgm:pt modelId="{B80E8AA3-78D8-5848-9865-864A9509AA33}" type="pres">
      <dgm:prSet presAssocID="{A13B7695-5562-4D56-B3FC-3EC7CB6F4C05}" presName="hierRoot2" presStyleCnt="0">
        <dgm:presLayoutVars>
          <dgm:hierBranch val="init"/>
        </dgm:presLayoutVars>
      </dgm:prSet>
      <dgm:spPr/>
    </dgm:pt>
    <dgm:pt modelId="{7C873649-1E7A-494A-A0A3-B2B4938091C1}" type="pres">
      <dgm:prSet presAssocID="{A13B7695-5562-4D56-B3FC-3EC7CB6F4C05}" presName="rootComposite" presStyleCnt="0"/>
      <dgm:spPr/>
    </dgm:pt>
    <dgm:pt modelId="{973E9279-79C6-514F-86B5-23FBC41EE434}" type="pres">
      <dgm:prSet presAssocID="{A13B7695-5562-4D56-B3FC-3EC7CB6F4C05}" presName="rootText" presStyleLbl="node2" presStyleIdx="0" presStyleCnt="6">
        <dgm:presLayoutVars>
          <dgm:chPref val="3"/>
        </dgm:presLayoutVars>
      </dgm:prSet>
      <dgm:spPr/>
    </dgm:pt>
    <dgm:pt modelId="{937B71B2-5B0B-5046-9935-50C60D3969A6}" type="pres">
      <dgm:prSet presAssocID="{A13B7695-5562-4D56-B3FC-3EC7CB6F4C05}" presName="rootConnector" presStyleLbl="node2" presStyleIdx="0" presStyleCnt="6"/>
      <dgm:spPr/>
    </dgm:pt>
    <dgm:pt modelId="{25C32C4E-F2EC-EA4C-8322-7C7809F93779}" type="pres">
      <dgm:prSet presAssocID="{A13B7695-5562-4D56-B3FC-3EC7CB6F4C05}" presName="hierChild4" presStyleCnt="0"/>
      <dgm:spPr/>
    </dgm:pt>
    <dgm:pt modelId="{C7ED20DD-F208-F04C-AA86-4A5715935ED0}" type="pres">
      <dgm:prSet presAssocID="{A13B7695-5562-4D56-B3FC-3EC7CB6F4C05}" presName="hierChild5" presStyleCnt="0"/>
      <dgm:spPr/>
    </dgm:pt>
    <dgm:pt modelId="{B852E960-9956-4F4A-A61E-C6C2D9281890}" type="pres">
      <dgm:prSet presAssocID="{7DEFA167-176C-4E54-84AA-64EC7B9276FB}" presName="Name64" presStyleLbl="parChTrans1D2" presStyleIdx="1" presStyleCnt="6"/>
      <dgm:spPr/>
    </dgm:pt>
    <dgm:pt modelId="{6C1E93A6-E30C-F341-A4B5-74CBAC78AD4E}" type="pres">
      <dgm:prSet presAssocID="{EA89B680-7F76-4AA5-8DB0-48CA1E445D5B}" presName="hierRoot2" presStyleCnt="0">
        <dgm:presLayoutVars>
          <dgm:hierBranch val="init"/>
        </dgm:presLayoutVars>
      </dgm:prSet>
      <dgm:spPr/>
    </dgm:pt>
    <dgm:pt modelId="{B6528FD3-F1BA-AC41-84B9-9F15B9D57A91}" type="pres">
      <dgm:prSet presAssocID="{EA89B680-7F76-4AA5-8DB0-48CA1E445D5B}" presName="rootComposite" presStyleCnt="0"/>
      <dgm:spPr/>
    </dgm:pt>
    <dgm:pt modelId="{785C1B17-CF04-FF4F-8E8A-C5A1F473928B}" type="pres">
      <dgm:prSet presAssocID="{EA89B680-7F76-4AA5-8DB0-48CA1E445D5B}" presName="rootText" presStyleLbl="node2" presStyleIdx="1" presStyleCnt="6">
        <dgm:presLayoutVars>
          <dgm:chPref val="3"/>
        </dgm:presLayoutVars>
      </dgm:prSet>
      <dgm:spPr/>
    </dgm:pt>
    <dgm:pt modelId="{144A478B-CFF5-6141-953E-E90DE3A64840}" type="pres">
      <dgm:prSet presAssocID="{EA89B680-7F76-4AA5-8DB0-48CA1E445D5B}" presName="rootConnector" presStyleLbl="node2" presStyleIdx="1" presStyleCnt="6"/>
      <dgm:spPr/>
    </dgm:pt>
    <dgm:pt modelId="{2EA2E94C-2951-D342-A2B7-213094C300FF}" type="pres">
      <dgm:prSet presAssocID="{EA89B680-7F76-4AA5-8DB0-48CA1E445D5B}" presName="hierChild4" presStyleCnt="0"/>
      <dgm:spPr/>
    </dgm:pt>
    <dgm:pt modelId="{188F2501-3D03-8C41-BC89-CB44540FD127}" type="pres">
      <dgm:prSet presAssocID="{EA89B680-7F76-4AA5-8DB0-48CA1E445D5B}" presName="hierChild5" presStyleCnt="0"/>
      <dgm:spPr/>
    </dgm:pt>
    <dgm:pt modelId="{3DBF23DD-4618-664D-8495-4D09E3D0175B}" type="pres">
      <dgm:prSet presAssocID="{CE31C2C0-8292-4D4C-A247-3E8A72565547}" presName="Name64" presStyleLbl="parChTrans1D2" presStyleIdx="2" presStyleCnt="6"/>
      <dgm:spPr/>
    </dgm:pt>
    <dgm:pt modelId="{E7995293-FCE1-114C-A438-1302309DAD53}" type="pres">
      <dgm:prSet presAssocID="{2FAD97DF-F671-4587-BF59-24305F03E70E}" presName="hierRoot2" presStyleCnt="0">
        <dgm:presLayoutVars>
          <dgm:hierBranch val="init"/>
        </dgm:presLayoutVars>
      </dgm:prSet>
      <dgm:spPr/>
    </dgm:pt>
    <dgm:pt modelId="{F41E46B5-C96D-FC4F-B257-3AA65E3EBD5A}" type="pres">
      <dgm:prSet presAssocID="{2FAD97DF-F671-4587-BF59-24305F03E70E}" presName="rootComposite" presStyleCnt="0"/>
      <dgm:spPr/>
    </dgm:pt>
    <dgm:pt modelId="{0694F21F-D8EC-9B4C-AF26-887DF51DDB91}" type="pres">
      <dgm:prSet presAssocID="{2FAD97DF-F671-4587-BF59-24305F03E70E}" presName="rootText" presStyleLbl="node2" presStyleIdx="2" presStyleCnt="6">
        <dgm:presLayoutVars>
          <dgm:chPref val="3"/>
        </dgm:presLayoutVars>
      </dgm:prSet>
      <dgm:spPr/>
    </dgm:pt>
    <dgm:pt modelId="{96141BA4-6D96-494D-844C-76A28349DF8B}" type="pres">
      <dgm:prSet presAssocID="{2FAD97DF-F671-4587-BF59-24305F03E70E}" presName="rootConnector" presStyleLbl="node2" presStyleIdx="2" presStyleCnt="6"/>
      <dgm:spPr/>
    </dgm:pt>
    <dgm:pt modelId="{12A45B52-9EE8-1B4F-BCA4-1E61CD85BCED}" type="pres">
      <dgm:prSet presAssocID="{2FAD97DF-F671-4587-BF59-24305F03E70E}" presName="hierChild4" presStyleCnt="0"/>
      <dgm:spPr/>
    </dgm:pt>
    <dgm:pt modelId="{46B625A8-5F12-BC4C-88FD-952E33FC7F2E}" type="pres">
      <dgm:prSet presAssocID="{2FAD97DF-F671-4587-BF59-24305F03E70E}" presName="hierChild5" presStyleCnt="0"/>
      <dgm:spPr/>
    </dgm:pt>
    <dgm:pt modelId="{1F86D94F-B83F-6641-B609-3CB0A2BF29C9}" type="pres">
      <dgm:prSet presAssocID="{7705692C-7C44-468D-8704-53850A2BF2FE}" presName="hierChild3" presStyleCnt="0"/>
      <dgm:spPr/>
    </dgm:pt>
    <dgm:pt modelId="{CFA16E08-86F2-7A48-AA9B-A5CEF76A4550}" type="pres">
      <dgm:prSet presAssocID="{C11A5E6D-664A-4DB0-A294-ACFF7B78C515}" presName="hierRoot1" presStyleCnt="0">
        <dgm:presLayoutVars>
          <dgm:hierBranch val="init"/>
        </dgm:presLayoutVars>
      </dgm:prSet>
      <dgm:spPr/>
    </dgm:pt>
    <dgm:pt modelId="{F207E56F-A835-304C-B7D5-07627458FBF3}" type="pres">
      <dgm:prSet presAssocID="{C11A5E6D-664A-4DB0-A294-ACFF7B78C515}" presName="rootComposite1" presStyleCnt="0"/>
      <dgm:spPr/>
    </dgm:pt>
    <dgm:pt modelId="{FD1896DC-3263-4C40-A074-E6603ED1BE84}" type="pres">
      <dgm:prSet presAssocID="{C11A5E6D-664A-4DB0-A294-ACFF7B78C515}" presName="rootText1" presStyleLbl="node0" presStyleIdx="2" presStyleCnt="3">
        <dgm:presLayoutVars>
          <dgm:chPref val="3"/>
        </dgm:presLayoutVars>
      </dgm:prSet>
      <dgm:spPr/>
    </dgm:pt>
    <dgm:pt modelId="{30919E3F-5FA0-664B-B690-FBB259A26983}" type="pres">
      <dgm:prSet presAssocID="{C11A5E6D-664A-4DB0-A294-ACFF7B78C515}" presName="rootConnector1" presStyleLbl="node1" presStyleIdx="0" presStyleCnt="0"/>
      <dgm:spPr/>
    </dgm:pt>
    <dgm:pt modelId="{0D91EC98-314E-FF4A-B935-4F9EB0A8532E}" type="pres">
      <dgm:prSet presAssocID="{C11A5E6D-664A-4DB0-A294-ACFF7B78C515}" presName="hierChild2" presStyleCnt="0"/>
      <dgm:spPr/>
    </dgm:pt>
    <dgm:pt modelId="{0B4CF054-6009-CD45-BA63-D6EF582D535E}" type="pres">
      <dgm:prSet presAssocID="{50072097-0368-4F77-A4E4-6E04777BB30E}" presName="Name64" presStyleLbl="parChTrans1D2" presStyleIdx="3" presStyleCnt="6"/>
      <dgm:spPr/>
    </dgm:pt>
    <dgm:pt modelId="{50CB62B7-B7EB-214D-89B8-79A2C5760C28}" type="pres">
      <dgm:prSet presAssocID="{B617E558-2AF4-4482-8518-F75203F59101}" presName="hierRoot2" presStyleCnt="0">
        <dgm:presLayoutVars>
          <dgm:hierBranch val="init"/>
        </dgm:presLayoutVars>
      </dgm:prSet>
      <dgm:spPr/>
    </dgm:pt>
    <dgm:pt modelId="{FA29650C-89D0-5844-8F1C-302CAC73A30E}" type="pres">
      <dgm:prSet presAssocID="{B617E558-2AF4-4482-8518-F75203F59101}" presName="rootComposite" presStyleCnt="0"/>
      <dgm:spPr/>
    </dgm:pt>
    <dgm:pt modelId="{3221F8E8-B0F2-1641-B3C1-453B8BEDA5F6}" type="pres">
      <dgm:prSet presAssocID="{B617E558-2AF4-4482-8518-F75203F59101}" presName="rootText" presStyleLbl="node2" presStyleIdx="3" presStyleCnt="6">
        <dgm:presLayoutVars>
          <dgm:chPref val="3"/>
        </dgm:presLayoutVars>
      </dgm:prSet>
      <dgm:spPr/>
    </dgm:pt>
    <dgm:pt modelId="{602A3BEA-5003-D241-B4E2-569149BCB721}" type="pres">
      <dgm:prSet presAssocID="{B617E558-2AF4-4482-8518-F75203F59101}" presName="rootConnector" presStyleLbl="node2" presStyleIdx="3" presStyleCnt="6"/>
      <dgm:spPr/>
    </dgm:pt>
    <dgm:pt modelId="{4E54AA8B-D72F-F74F-8174-7BE9EADFFFB6}" type="pres">
      <dgm:prSet presAssocID="{B617E558-2AF4-4482-8518-F75203F59101}" presName="hierChild4" presStyleCnt="0"/>
      <dgm:spPr/>
    </dgm:pt>
    <dgm:pt modelId="{11AE176A-0692-C146-9BF7-22508B06916A}" type="pres">
      <dgm:prSet presAssocID="{B617E558-2AF4-4482-8518-F75203F59101}" presName="hierChild5" presStyleCnt="0"/>
      <dgm:spPr/>
    </dgm:pt>
    <dgm:pt modelId="{B276C6CE-43A1-914D-961C-F15BA13DFCF0}" type="pres">
      <dgm:prSet presAssocID="{5893AA35-1266-4F99-813F-3E94E8E109C4}" presName="Name64" presStyleLbl="parChTrans1D2" presStyleIdx="4" presStyleCnt="6"/>
      <dgm:spPr/>
    </dgm:pt>
    <dgm:pt modelId="{606FB215-D36D-9C46-8997-651F5D2A62C1}" type="pres">
      <dgm:prSet presAssocID="{521B4154-CF78-4960-BCD8-AC65667B39B1}" presName="hierRoot2" presStyleCnt="0">
        <dgm:presLayoutVars>
          <dgm:hierBranch val="init"/>
        </dgm:presLayoutVars>
      </dgm:prSet>
      <dgm:spPr/>
    </dgm:pt>
    <dgm:pt modelId="{7E5F2D3A-0265-4341-B485-6C88E49BAEC0}" type="pres">
      <dgm:prSet presAssocID="{521B4154-CF78-4960-BCD8-AC65667B39B1}" presName="rootComposite" presStyleCnt="0"/>
      <dgm:spPr/>
    </dgm:pt>
    <dgm:pt modelId="{F10AB0CC-488B-9C4B-9AC4-A9FEBD34B877}" type="pres">
      <dgm:prSet presAssocID="{521B4154-CF78-4960-BCD8-AC65667B39B1}" presName="rootText" presStyleLbl="node2" presStyleIdx="4" presStyleCnt="6">
        <dgm:presLayoutVars>
          <dgm:chPref val="3"/>
        </dgm:presLayoutVars>
      </dgm:prSet>
      <dgm:spPr/>
    </dgm:pt>
    <dgm:pt modelId="{DE176BEE-8E48-184F-9E3D-7DDE47E72119}" type="pres">
      <dgm:prSet presAssocID="{521B4154-CF78-4960-BCD8-AC65667B39B1}" presName="rootConnector" presStyleLbl="node2" presStyleIdx="4" presStyleCnt="6"/>
      <dgm:spPr/>
    </dgm:pt>
    <dgm:pt modelId="{FEDED934-618B-9D49-A98B-B45D8A7C88CD}" type="pres">
      <dgm:prSet presAssocID="{521B4154-CF78-4960-BCD8-AC65667B39B1}" presName="hierChild4" presStyleCnt="0"/>
      <dgm:spPr/>
    </dgm:pt>
    <dgm:pt modelId="{55AAE794-77BF-FE4C-B84C-308674862611}" type="pres">
      <dgm:prSet presAssocID="{521B4154-CF78-4960-BCD8-AC65667B39B1}" presName="hierChild5" presStyleCnt="0"/>
      <dgm:spPr/>
    </dgm:pt>
    <dgm:pt modelId="{82F44E15-0408-934C-BE60-1D6DB11B05ED}" type="pres">
      <dgm:prSet presAssocID="{EA147F4C-8DCA-42A0-A3C9-500983C235F6}" presName="Name64" presStyleLbl="parChTrans1D2" presStyleIdx="5" presStyleCnt="6"/>
      <dgm:spPr/>
    </dgm:pt>
    <dgm:pt modelId="{652B91EC-269B-C846-80BE-21F6BFC54844}" type="pres">
      <dgm:prSet presAssocID="{D7F64211-E119-4C55-AD1B-3A4B2740DF68}" presName="hierRoot2" presStyleCnt="0">
        <dgm:presLayoutVars>
          <dgm:hierBranch val="init"/>
        </dgm:presLayoutVars>
      </dgm:prSet>
      <dgm:spPr/>
    </dgm:pt>
    <dgm:pt modelId="{76BE552B-18AB-6B4A-B21F-426B37AB2F94}" type="pres">
      <dgm:prSet presAssocID="{D7F64211-E119-4C55-AD1B-3A4B2740DF68}" presName="rootComposite" presStyleCnt="0"/>
      <dgm:spPr/>
    </dgm:pt>
    <dgm:pt modelId="{8C89750A-F6CC-9F46-AB26-3E87594A6387}" type="pres">
      <dgm:prSet presAssocID="{D7F64211-E119-4C55-AD1B-3A4B2740DF68}" presName="rootText" presStyleLbl="node2" presStyleIdx="5" presStyleCnt="6">
        <dgm:presLayoutVars>
          <dgm:chPref val="3"/>
        </dgm:presLayoutVars>
      </dgm:prSet>
      <dgm:spPr/>
    </dgm:pt>
    <dgm:pt modelId="{8604677B-C3C4-8345-ACD8-D3F1BE051A23}" type="pres">
      <dgm:prSet presAssocID="{D7F64211-E119-4C55-AD1B-3A4B2740DF68}" presName="rootConnector" presStyleLbl="node2" presStyleIdx="5" presStyleCnt="6"/>
      <dgm:spPr/>
    </dgm:pt>
    <dgm:pt modelId="{2D935A72-B183-1B4A-8846-5941701BF6F2}" type="pres">
      <dgm:prSet presAssocID="{D7F64211-E119-4C55-AD1B-3A4B2740DF68}" presName="hierChild4" presStyleCnt="0"/>
      <dgm:spPr/>
    </dgm:pt>
    <dgm:pt modelId="{E20D914C-9D0A-5C41-9A54-99E85E67D2C8}" type="pres">
      <dgm:prSet presAssocID="{D7F64211-E119-4C55-AD1B-3A4B2740DF68}" presName="hierChild5" presStyleCnt="0"/>
      <dgm:spPr/>
    </dgm:pt>
    <dgm:pt modelId="{8591A122-4844-6F49-8BA5-67DA555F4E7D}" type="pres">
      <dgm:prSet presAssocID="{C11A5E6D-664A-4DB0-A294-ACFF7B78C515}" presName="hierChild3" presStyleCnt="0"/>
      <dgm:spPr/>
    </dgm:pt>
  </dgm:ptLst>
  <dgm:cxnLst>
    <dgm:cxn modelId="{1F760D08-2225-7447-8364-61A2B3DFF951}" type="presOf" srcId="{2FAD97DF-F671-4587-BF59-24305F03E70E}" destId="{96141BA4-6D96-494D-844C-76A28349DF8B}" srcOrd="1" destOrd="0" presId="urn:microsoft.com/office/officeart/2009/3/layout/HorizontalOrganizationChart"/>
    <dgm:cxn modelId="{791AAD08-F803-CC42-BEBB-95831AB4E81B}" type="presOf" srcId="{A13B7695-5562-4D56-B3FC-3EC7CB6F4C05}" destId="{973E9279-79C6-514F-86B5-23FBC41EE434}" srcOrd="0" destOrd="0" presId="urn:microsoft.com/office/officeart/2009/3/layout/HorizontalOrganizationChart"/>
    <dgm:cxn modelId="{76F51F0E-1777-EE49-90E2-93FB63FE9E42}" type="presOf" srcId="{7DEFA167-176C-4E54-84AA-64EC7B9276FB}" destId="{B852E960-9956-4F4A-A61E-C6C2D9281890}" srcOrd="0" destOrd="0" presId="urn:microsoft.com/office/officeart/2009/3/layout/HorizontalOrganizationChart"/>
    <dgm:cxn modelId="{29535A26-095D-40F8-B2A6-67569D6FCE67}" srcId="{C11A5E6D-664A-4DB0-A294-ACFF7B78C515}" destId="{521B4154-CF78-4960-BCD8-AC65667B39B1}" srcOrd="1" destOrd="0" parTransId="{5893AA35-1266-4F99-813F-3E94E8E109C4}" sibTransId="{1BA22BCD-E509-4F09-AFDD-02429C84282C}"/>
    <dgm:cxn modelId="{A84A772B-5B97-C14E-9EB8-4D2A608B47FE}" type="presOf" srcId="{C62BE2DB-640C-4BCC-9F01-756E6162491C}" destId="{4C3DBBA7-C2B2-2444-B901-E2E6C7F7B9BE}" srcOrd="0" destOrd="0" presId="urn:microsoft.com/office/officeart/2009/3/layout/HorizontalOrganizationChart"/>
    <dgm:cxn modelId="{A06A1530-802D-204E-A270-8C1EE3D7A715}" type="presOf" srcId="{2FAD97DF-F671-4587-BF59-24305F03E70E}" destId="{0694F21F-D8EC-9B4C-AF26-887DF51DDB91}" srcOrd="0" destOrd="0" presId="urn:microsoft.com/office/officeart/2009/3/layout/HorizontalOrganizationChart"/>
    <dgm:cxn modelId="{85615345-8CE8-483A-BC3E-63EAEC642A65}" srcId="{27532CFD-22B1-41A2-B4C7-B76201834CF3}" destId="{C62BE2DB-640C-4BCC-9F01-756E6162491C}" srcOrd="0" destOrd="0" parTransId="{10A7D3ED-E706-4B6B-BA71-DB3442289C99}" sibTransId="{E0608312-DF2C-40F8-9AD2-63A2D69CD57D}"/>
    <dgm:cxn modelId="{71FBC15A-1591-48D3-AF63-C52E5CB98A05}" srcId="{7705692C-7C44-468D-8704-53850A2BF2FE}" destId="{A13B7695-5562-4D56-B3FC-3EC7CB6F4C05}" srcOrd="0" destOrd="0" parTransId="{9580097C-345D-404B-B797-21735B9A164A}" sibTransId="{FEA9822A-2BD4-4DD1-84E5-D88B8938EBC7}"/>
    <dgm:cxn modelId="{6FC36163-9290-8543-A4C9-76F96CA4B688}" type="presOf" srcId="{EA89B680-7F76-4AA5-8DB0-48CA1E445D5B}" destId="{144A478B-CFF5-6141-953E-E90DE3A64840}" srcOrd="1" destOrd="0" presId="urn:microsoft.com/office/officeart/2009/3/layout/HorizontalOrganizationChart"/>
    <dgm:cxn modelId="{AB011067-9698-4AE8-B65F-8D79B4A99DAE}" srcId="{C11A5E6D-664A-4DB0-A294-ACFF7B78C515}" destId="{B617E558-2AF4-4482-8518-F75203F59101}" srcOrd="0" destOrd="0" parTransId="{50072097-0368-4F77-A4E4-6E04777BB30E}" sibTransId="{9242D517-3D19-471A-91EA-D1C6365B360C}"/>
    <dgm:cxn modelId="{3EB7546F-09A1-CA47-B5E0-3F2CDACB3492}" type="presOf" srcId="{B617E558-2AF4-4482-8518-F75203F59101}" destId="{3221F8E8-B0F2-1641-B3C1-453B8BEDA5F6}" srcOrd="0" destOrd="0" presId="urn:microsoft.com/office/officeart/2009/3/layout/HorizontalOrganizationChart"/>
    <dgm:cxn modelId="{AE3E5C6F-FD5C-214D-9A84-8C0119E6948A}" type="presOf" srcId="{9580097C-345D-404B-B797-21735B9A164A}" destId="{F0CB2204-3CFE-7E41-920C-C9FFD246A296}" srcOrd="0" destOrd="0" presId="urn:microsoft.com/office/officeart/2009/3/layout/HorizontalOrganizationChart"/>
    <dgm:cxn modelId="{CE290775-83A7-CD4C-A348-BC7AE763BCC5}" type="presOf" srcId="{C11A5E6D-664A-4DB0-A294-ACFF7B78C515}" destId="{FD1896DC-3263-4C40-A074-E6603ED1BE84}" srcOrd="0" destOrd="0" presId="urn:microsoft.com/office/officeart/2009/3/layout/HorizontalOrganizationChart"/>
    <dgm:cxn modelId="{BC66A782-5D0F-9B41-A08C-F430483271B3}" type="presOf" srcId="{B617E558-2AF4-4482-8518-F75203F59101}" destId="{602A3BEA-5003-D241-B4E2-569149BCB721}" srcOrd="1" destOrd="0" presId="urn:microsoft.com/office/officeart/2009/3/layout/HorizontalOrganizationChart"/>
    <dgm:cxn modelId="{6F3EBC90-5A5C-534C-B16E-42785C9DB4F2}" type="presOf" srcId="{50072097-0368-4F77-A4E4-6E04777BB30E}" destId="{0B4CF054-6009-CD45-BA63-D6EF582D535E}" srcOrd="0" destOrd="0" presId="urn:microsoft.com/office/officeart/2009/3/layout/HorizontalOrganizationChart"/>
    <dgm:cxn modelId="{8420FA91-43E9-E14C-BA42-C8B758985B89}" type="presOf" srcId="{CE31C2C0-8292-4D4C-A247-3E8A72565547}" destId="{3DBF23DD-4618-664D-8495-4D09E3D0175B}" srcOrd="0" destOrd="0" presId="urn:microsoft.com/office/officeart/2009/3/layout/HorizontalOrganizationChart"/>
    <dgm:cxn modelId="{C4814C96-4155-224E-91B4-756805366587}" type="presOf" srcId="{A13B7695-5562-4D56-B3FC-3EC7CB6F4C05}" destId="{937B71B2-5B0B-5046-9935-50C60D3969A6}" srcOrd="1" destOrd="0" presId="urn:microsoft.com/office/officeart/2009/3/layout/HorizontalOrganizationChart"/>
    <dgm:cxn modelId="{200DBF99-1C60-344D-B2BE-4107ED2DE346}" type="presOf" srcId="{D7F64211-E119-4C55-AD1B-3A4B2740DF68}" destId="{8C89750A-F6CC-9F46-AB26-3E87594A6387}" srcOrd="0" destOrd="0" presId="urn:microsoft.com/office/officeart/2009/3/layout/HorizontalOrganizationChart"/>
    <dgm:cxn modelId="{AD1AFDA0-C193-3E4F-8B9F-7D49BF5423EB}" type="presOf" srcId="{EA147F4C-8DCA-42A0-A3C9-500983C235F6}" destId="{82F44E15-0408-934C-BE60-1D6DB11B05ED}" srcOrd="0" destOrd="0" presId="urn:microsoft.com/office/officeart/2009/3/layout/HorizontalOrganizationChart"/>
    <dgm:cxn modelId="{3528CFA1-8C6E-7844-8D71-6652D21F8F29}" type="presOf" srcId="{5893AA35-1266-4F99-813F-3E94E8E109C4}" destId="{B276C6CE-43A1-914D-961C-F15BA13DFCF0}" srcOrd="0" destOrd="0" presId="urn:microsoft.com/office/officeart/2009/3/layout/HorizontalOrganizationChart"/>
    <dgm:cxn modelId="{65EEE5A1-B530-C740-8C88-7C0DBD2DCF30}" type="presOf" srcId="{7705692C-7C44-468D-8704-53850A2BF2FE}" destId="{586FFED6-BEAA-3D43-9F56-7BF2DCF62944}" srcOrd="1" destOrd="0" presId="urn:microsoft.com/office/officeart/2009/3/layout/HorizontalOrganizationChart"/>
    <dgm:cxn modelId="{716F3FA5-CE29-964D-A20D-6B4104FC60B4}" type="presOf" srcId="{521B4154-CF78-4960-BCD8-AC65667B39B1}" destId="{DE176BEE-8E48-184F-9E3D-7DDE47E72119}" srcOrd="1" destOrd="0" presId="urn:microsoft.com/office/officeart/2009/3/layout/HorizontalOrganizationChart"/>
    <dgm:cxn modelId="{8DEB2FAD-7F7B-A64C-98F1-2AE3D719662F}" type="presOf" srcId="{27532CFD-22B1-41A2-B4C7-B76201834CF3}" destId="{1EAF4A87-F969-5844-892C-994AE0EECE5F}" srcOrd="0" destOrd="0" presId="urn:microsoft.com/office/officeart/2009/3/layout/HorizontalOrganizationChart"/>
    <dgm:cxn modelId="{505297AF-BDC9-C247-A7A2-8CFBA5F0F0DA}" type="presOf" srcId="{EA89B680-7F76-4AA5-8DB0-48CA1E445D5B}" destId="{785C1B17-CF04-FF4F-8E8A-C5A1F473928B}" srcOrd="0" destOrd="0" presId="urn:microsoft.com/office/officeart/2009/3/layout/HorizontalOrganizationChart"/>
    <dgm:cxn modelId="{35C72AB0-B285-4ACD-82C3-841AE66B2C16}" srcId="{C11A5E6D-664A-4DB0-A294-ACFF7B78C515}" destId="{D7F64211-E119-4C55-AD1B-3A4B2740DF68}" srcOrd="2" destOrd="0" parTransId="{EA147F4C-8DCA-42A0-A3C9-500983C235F6}" sibTransId="{C596D449-E36D-4F68-BA92-3CBF5AD13AB4}"/>
    <dgm:cxn modelId="{4B11A0B2-9C41-C14B-AE17-847EC896DA2A}" type="presOf" srcId="{C11A5E6D-664A-4DB0-A294-ACFF7B78C515}" destId="{30919E3F-5FA0-664B-B690-FBB259A26983}" srcOrd="1" destOrd="0" presId="urn:microsoft.com/office/officeart/2009/3/layout/HorizontalOrganizationChart"/>
    <dgm:cxn modelId="{43F310BA-3DEF-453E-AF4F-B6CF3C40BC1B}" srcId="{7705692C-7C44-468D-8704-53850A2BF2FE}" destId="{2FAD97DF-F671-4587-BF59-24305F03E70E}" srcOrd="2" destOrd="0" parTransId="{CE31C2C0-8292-4D4C-A247-3E8A72565547}" sibTransId="{B23DA4F9-7D86-48BD-B9AC-3378FD0D54B1}"/>
    <dgm:cxn modelId="{385977BC-21A2-0B46-B4B3-0CB9D3ED309C}" type="presOf" srcId="{C62BE2DB-640C-4BCC-9F01-756E6162491C}" destId="{C541C7A9-D877-B842-AFCF-3CDDE4747D1C}" srcOrd="1" destOrd="0" presId="urn:microsoft.com/office/officeart/2009/3/layout/HorizontalOrganizationChart"/>
    <dgm:cxn modelId="{0C4F27D7-E2FC-4767-8CEF-BA49D9BA8A80}" srcId="{27532CFD-22B1-41A2-B4C7-B76201834CF3}" destId="{7705692C-7C44-468D-8704-53850A2BF2FE}" srcOrd="1" destOrd="0" parTransId="{B6565BE6-87A6-4F24-8D9A-AA8B4D3F2E2B}" sibTransId="{82A057BE-B8B9-42A3-A314-943A3DEC0C4F}"/>
    <dgm:cxn modelId="{F1C892D8-872D-5A44-A54E-4E25EFD1F7CC}" type="presOf" srcId="{D7F64211-E119-4C55-AD1B-3A4B2740DF68}" destId="{8604677B-C3C4-8345-ACD8-D3F1BE051A23}" srcOrd="1" destOrd="0" presId="urn:microsoft.com/office/officeart/2009/3/layout/HorizontalOrganizationChart"/>
    <dgm:cxn modelId="{6BA0B4DC-CA4A-8348-8D6C-C461EAEE5A01}" type="presOf" srcId="{7705692C-7C44-468D-8704-53850A2BF2FE}" destId="{9A5B9BB4-A5F3-0947-A239-D134AE0B082D}" srcOrd="0" destOrd="0" presId="urn:microsoft.com/office/officeart/2009/3/layout/HorizontalOrganizationChart"/>
    <dgm:cxn modelId="{ED7C08DD-F6D1-4FF7-9198-C0B708102419}" srcId="{7705692C-7C44-468D-8704-53850A2BF2FE}" destId="{EA89B680-7F76-4AA5-8DB0-48CA1E445D5B}" srcOrd="1" destOrd="0" parTransId="{7DEFA167-176C-4E54-84AA-64EC7B9276FB}" sibTransId="{07CD9436-E39F-45ED-A61E-0040ECE69209}"/>
    <dgm:cxn modelId="{5A3253F1-8151-194C-9ABF-B21FD4758469}" type="presOf" srcId="{521B4154-CF78-4960-BCD8-AC65667B39B1}" destId="{F10AB0CC-488B-9C4B-9AC4-A9FEBD34B877}" srcOrd="0" destOrd="0" presId="urn:microsoft.com/office/officeart/2009/3/layout/HorizontalOrganizationChart"/>
    <dgm:cxn modelId="{64FC5BFF-B44C-48F6-8920-7E47CB29B2B3}" srcId="{27532CFD-22B1-41A2-B4C7-B76201834CF3}" destId="{C11A5E6D-664A-4DB0-A294-ACFF7B78C515}" srcOrd="2" destOrd="0" parTransId="{232B4719-0BEF-44D0-9BE4-62A69871BB47}" sibTransId="{A2C857C7-88E3-430C-BBDA-62413EBE3F0E}"/>
    <dgm:cxn modelId="{CDD8539B-06F7-3649-AEDB-3A0C49B8C0F9}" type="presParOf" srcId="{1EAF4A87-F969-5844-892C-994AE0EECE5F}" destId="{2538CA5E-95C1-5346-9556-D9B78055E61F}" srcOrd="0" destOrd="0" presId="urn:microsoft.com/office/officeart/2009/3/layout/HorizontalOrganizationChart"/>
    <dgm:cxn modelId="{CB131F9F-00E4-354F-93A7-1D786D3504F6}" type="presParOf" srcId="{2538CA5E-95C1-5346-9556-D9B78055E61F}" destId="{3BCE803A-0DA6-DE46-BA58-F0F44E702FAA}" srcOrd="0" destOrd="0" presId="urn:microsoft.com/office/officeart/2009/3/layout/HorizontalOrganizationChart"/>
    <dgm:cxn modelId="{C6D862F9-CFBC-7F48-983C-6AA085C37B20}" type="presParOf" srcId="{3BCE803A-0DA6-DE46-BA58-F0F44E702FAA}" destId="{4C3DBBA7-C2B2-2444-B901-E2E6C7F7B9BE}" srcOrd="0" destOrd="0" presId="urn:microsoft.com/office/officeart/2009/3/layout/HorizontalOrganizationChart"/>
    <dgm:cxn modelId="{FADA44FC-87D9-9644-AC5E-7F5D4DAE0C84}" type="presParOf" srcId="{3BCE803A-0DA6-DE46-BA58-F0F44E702FAA}" destId="{C541C7A9-D877-B842-AFCF-3CDDE4747D1C}" srcOrd="1" destOrd="0" presId="urn:microsoft.com/office/officeart/2009/3/layout/HorizontalOrganizationChart"/>
    <dgm:cxn modelId="{4CBC1167-2479-5943-AD9B-C420C755754F}" type="presParOf" srcId="{2538CA5E-95C1-5346-9556-D9B78055E61F}" destId="{EF0E8EFE-3310-4A47-B3C8-2A0E5F2452A6}" srcOrd="1" destOrd="0" presId="urn:microsoft.com/office/officeart/2009/3/layout/HorizontalOrganizationChart"/>
    <dgm:cxn modelId="{C4196229-8C47-4144-8A91-2AF8B66E2FCC}" type="presParOf" srcId="{2538CA5E-95C1-5346-9556-D9B78055E61F}" destId="{5CD506A4-767A-FA45-BAB8-6F91B0BC10F1}" srcOrd="2" destOrd="0" presId="urn:microsoft.com/office/officeart/2009/3/layout/HorizontalOrganizationChart"/>
    <dgm:cxn modelId="{FD0969AF-1FF9-2A41-881B-9C7BD1915F00}" type="presParOf" srcId="{1EAF4A87-F969-5844-892C-994AE0EECE5F}" destId="{8621F904-F16F-AA40-9ADE-491FC8128670}" srcOrd="1" destOrd="0" presId="urn:microsoft.com/office/officeart/2009/3/layout/HorizontalOrganizationChart"/>
    <dgm:cxn modelId="{66F1D86C-0914-5645-9CD8-A65A28C730E8}" type="presParOf" srcId="{8621F904-F16F-AA40-9ADE-491FC8128670}" destId="{43F091A5-6A2E-0D45-A52F-7EF3DE6B820E}" srcOrd="0" destOrd="0" presId="urn:microsoft.com/office/officeart/2009/3/layout/HorizontalOrganizationChart"/>
    <dgm:cxn modelId="{F29D68C7-7C37-684E-B5B5-55F91DE041B8}" type="presParOf" srcId="{43F091A5-6A2E-0D45-A52F-7EF3DE6B820E}" destId="{9A5B9BB4-A5F3-0947-A239-D134AE0B082D}" srcOrd="0" destOrd="0" presId="urn:microsoft.com/office/officeart/2009/3/layout/HorizontalOrganizationChart"/>
    <dgm:cxn modelId="{9A698319-CB29-A240-AE99-F0EAD2507F5B}" type="presParOf" srcId="{43F091A5-6A2E-0D45-A52F-7EF3DE6B820E}" destId="{586FFED6-BEAA-3D43-9F56-7BF2DCF62944}" srcOrd="1" destOrd="0" presId="urn:microsoft.com/office/officeart/2009/3/layout/HorizontalOrganizationChart"/>
    <dgm:cxn modelId="{C5CA77B8-CC74-B84A-9F01-C1C9214F9E29}" type="presParOf" srcId="{8621F904-F16F-AA40-9ADE-491FC8128670}" destId="{EE141704-D61F-EC4E-958A-7E5A9CEF506A}" srcOrd="1" destOrd="0" presId="urn:microsoft.com/office/officeart/2009/3/layout/HorizontalOrganizationChart"/>
    <dgm:cxn modelId="{62D0A5BF-267F-5245-A5B0-15FE6FB04B1F}" type="presParOf" srcId="{EE141704-D61F-EC4E-958A-7E5A9CEF506A}" destId="{F0CB2204-3CFE-7E41-920C-C9FFD246A296}" srcOrd="0" destOrd="0" presId="urn:microsoft.com/office/officeart/2009/3/layout/HorizontalOrganizationChart"/>
    <dgm:cxn modelId="{3D20A832-7EA4-724F-8417-C5FE5CB0B3A2}" type="presParOf" srcId="{EE141704-D61F-EC4E-958A-7E5A9CEF506A}" destId="{B80E8AA3-78D8-5848-9865-864A9509AA33}" srcOrd="1" destOrd="0" presId="urn:microsoft.com/office/officeart/2009/3/layout/HorizontalOrganizationChart"/>
    <dgm:cxn modelId="{98E40AB4-0D71-B54C-A451-801150D1DC02}" type="presParOf" srcId="{B80E8AA3-78D8-5848-9865-864A9509AA33}" destId="{7C873649-1E7A-494A-A0A3-B2B4938091C1}" srcOrd="0" destOrd="0" presId="urn:microsoft.com/office/officeart/2009/3/layout/HorizontalOrganizationChart"/>
    <dgm:cxn modelId="{221AB317-5ED0-2B40-A911-CF22801BA0D9}" type="presParOf" srcId="{7C873649-1E7A-494A-A0A3-B2B4938091C1}" destId="{973E9279-79C6-514F-86B5-23FBC41EE434}" srcOrd="0" destOrd="0" presId="urn:microsoft.com/office/officeart/2009/3/layout/HorizontalOrganizationChart"/>
    <dgm:cxn modelId="{B834DFEA-422A-3541-B22D-C94016461767}" type="presParOf" srcId="{7C873649-1E7A-494A-A0A3-B2B4938091C1}" destId="{937B71B2-5B0B-5046-9935-50C60D3969A6}" srcOrd="1" destOrd="0" presId="urn:microsoft.com/office/officeart/2009/3/layout/HorizontalOrganizationChart"/>
    <dgm:cxn modelId="{7F8F30E9-9EE4-264E-BFD8-25BD3E65F533}" type="presParOf" srcId="{B80E8AA3-78D8-5848-9865-864A9509AA33}" destId="{25C32C4E-F2EC-EA4C-8322-7C7809F93779}" srcOrd="1" destOrd="0" presId="urn:microsoft.com/office/officeart/2009/3/layout/HorizontalOrganizationChart"/>
    <dgm:cxn modelId="{C541F259-2D53-A346-A630-3DE422EA8F3D}" type="presParOf" srcId="{B80E8AA3-78D8-5848-9865-864A9509AA33}" destId="{C7ED20DD-F208-F04C-AA86-4A5715935ED0}" srcOrd="2" destOrd="0" presId="urn:microsoft.com/office/officeart/2009/3/layout/HorizontalOrganizationChart"/>
    <dgm:cxn modelId="{73C92347-4325-DA44-8EA1-B01FCFD2452D}" type="presParOf" srcId="{EE141704-D61F-EC4E-958A-7E5A9CEF506A}" destId="{B852E960-9956-4F4A-A61E-C6C2D9281890}" srcOrd="2" destOrd="0" presId="urn:microsoft.com/office/officeart/2009/3/layout/HorizontalOrganizationChart"/>
    <dgm:cxn modelId="{6EA641F5-A1FE-4047-A270-7C170A629523}" type="presParOf" srcId="{EE141704-D61F-EC4E-958A-7E5A9CEF506A}" destId="{6C1E93A6-E30C-F341-A4B5-74CBAC78AD4E}" srcOrd="3" destOrd="0" presId="urn:microsoft.com/office/officeart/2009/3/layout/HorizontalOrganizationChart"/>
    <dgm:cxn modelId="{5AB56D65-6EB5-AD4E-BA97-76F1E2994924}" type="presParOf" srcId="{6C1E93A6-E30C-F341-A4B5-74CBAC78AD4E}" destId="{B6528FD3-F1BA-AC41-84B9-9F15B9D57A91}" srcOrd="0" destOrd="0" presId="urn:microsoft.com/office/officeart/2009/3/layout/HorizontalOrganizationChart"/>
    <dgm:cxn modelId="{2BA6A4FF-089B-564C-9D75-B46FA5142E50}" type="presParOf" srcId="{B6528FD3-F1BA-AC41-84B9-9F15B9D57A91}" destId="{785C1B17-CF04-FF4F-8E8A-C5A1F473928B}" srcOrd="0" destOrd="0" presId="urn:microsoft.com/office/officeart/2009/3/layout/HorizontalOrganizationChart"/>
    <dgm:cxn modelId="{4428AC5D-86EE-EB46-B9B8-DF13C346C419}" type="presParOf" srcId="{B6528FD3-F1BA-AC41-84B9-9F15B9D57A91}" destId="{144A478B-CFF5-6141-953E-E90DE3A64840}" srcOrd="1" destOrd="0" presId="urn:microsoft.com/office/officeart/2009/3/layout/HorizontalOrganizationChart"/>
    <dgm:cxn modelId="{FC3F6E73-50E5-B94F-9A42-683724F8A0E0}" type="presParOf" srcId="{6C1E93A6-E30C-F341-A4B5-74CBAC78AD4E}" destId="{2EA2E94C-2951-D342-A2B7-213094C300FF}" srcOrd="1" destOrd="0" presId="urn:microsoft.com/office/officeart/2009/3/layout/HorizontalOrganizationChart"/>
    <dgm:cxn modelId="{F85B06A1-8B32-7848-BD45-7A108FAB4913}" type="presParOf" srcId="{6C1E93A6-E30C-F341-A4B5-74CBAC78AD4E}" destId="{188F2501-3D03-8C41-BC89-CB44540FD127}" srcOrd="2" destOrd="0" presId="urn:microsoft.com/office/officeart/2009/3/layout/HorizontalOrganizationChart"/>
    <dgm:cxn modelId="{ECE5A4DA-4AA6-5944-B811-788AB75396EE}" type="presParOf" srcId="{EE141704-D61F-EC4E-958A-7E5A9CEF506A}" destId="{3DBF23DD-4618-664D-8495-4D09E3D0175B}" srcOrd="4" destOrd="0" presId="urn:microsoft.com/office/officeart/2009/3/layout/HorizontalOrganizationChart"/>
    <dgm:cxn modelId="{4C8F1E2C-08F9-A347-80A8-713E7C5DFEA2}" type="presParOf" srcId="{EE141704-D61F-EC4E-958A-7E5A9CEF506A}" destId="{E7995293-FCE1-114C-A438-1302309DAD53}" srcOrd="5" destOrd="0" presId="urn:microsoft.com/office/officeart/2009/3/layout/HorizontalOrganizationChart"/>
    <dgm:cxn modelId="{C196490C-2AEB-B94D-8963-9BA2E20EF88E}" type="presParOf" srcId="{E7995293-FCE1-114C-A438-1302309DAD53}" destId="{F41E46B5-C96D-FC4F-B257-3AA65E3EBD5A}" srcOrd="0" destOrd="0" presId="urn:microsoft.com/office/officeart/2009/3/layout/HorizontalOrganizationChart"/>
    <dgm:cxn modelId="{8FCD6A23-564E-8144-B3C0-F252BFBE735B}" type="presParOf" srcId="{F41E46B5-C96D-FC4F-B257-3AA65E3EBD5A}" destId="{0694F21F-D8EC-9B4C-AF26-887DF51DDB91}" srcOrd="0" destOrd="0" presId="urn:microsoft.com/office/officeart/2009/3/layout/HorizontalOrganizationChart"/>
    <dgm:cxn modelId="{A2534D35-9F60-E84D-A518-1A7AD370AEFA}" type="presParOf" srcId="{F41E46B5-C96D-FC4F-B257-3AA65E3EBD5A}" destId="{96141BA4-6D96-494D-844C-76A28349DF8B}" srcOrd="1" destOrd="0" presId="urn:microsoft.com/office/officeart/2009/3/layout/HorizontalOrganizationChart"/>
    <dgm:cxn modelId="{E9BE5DD4-23FA-6B49-91AF-C3580855B7F1}" type="presParOf" srcId="{E7995293-FCE1-114C-A438-1302309DAD53}" destId="{12A45B52-9EE8-1B4F-BCA4-1E61CD85BCED}" srcOrd="1" destOrd="0" presId="urn:microsoft.com/office/officeart/2009/3/layout/HorizontalOrganizationChart"/>
    <dgm:cxn modelId="{F4D5F6B3-3FFC-7343-8BF3-56B0A65ED94E}" type="presParOf" srcId="{E7995293-FCE1-114C-A438-1302309DAD53}" destId="{46B625A8-5F12-BC4C-88FD-952E33FC7F2E}" srcOrd="2" destOrd="0" presId="urn:microsoft.com/office/officeart/2009/3/layout/HorizontalOrganizationChart"/>
    <dgm:cxn modelId="{2A87FCF2-7875-B24D-B8F5-2083FDE09D41}" type="presParOf" srcId="{8621F904-F16F-AA40-9ADE-491FC8128670}" destId="{1F86D94F-B83F-6641-B609-3CB0A2BF29C9}" srcOrd="2" destOrd="0" presId="urn:microsoft.com/office/officeart/2009/3/layout/HorizontalOrganizationChart"/>
    <dgm:cxn modelId="{2744E5C4-4762-0048-B5B1-E5FC372A3D2D}" type="presParOf" srcId="{1EAF4A87-F969-5844-892C-994AE0EECE5F}" destId="{CFA16E08-86F2-7A48-AA9B-A5CEF76A4550}" srcOrd="2" destOrd="0" presId="urn:microsoft.com/office/officeart/2009/3/layout/HorizontalOrganizationChart"/>
    <dgm:cxn modelId="{CB2C0E5B-40AA-3A43-85F8-29CC952E02F7}" type="presParOf" srcId="{CFA16E08-86F2-7A48-AA9B-A5CEF76A4550}" destId="{F207E56F-A835-304C-B7D5-07627458FBF3}" srcOrd="0" destOrd="0" presId="urn:microsoft.com/office/officeart/2009/3/layout/HorizontalOrganizationChart"/>
    <dgm:cxn modelId="{8D28E3CD-6453-9647-B6A6-DF071E491E36}" type="presParOf" srcId="{F207E56F-A835-304C-B7D5-07627458FBF3}" destId="{FD1896DC-3263-4C40-A074-E6603ED1BE84}" srcOrd="0" destOrd="0" presId="urn:microsoft.com/office/officeart/2009/3/layout/HorizontalOrganizationChart"/>
    <dgm:cxn modelId="{B51D16D1-37B0-FC40-809E-9C6EC336EE96}" type="presParOf" srcId="{F207E56F-A835-304C-B7D5-07627458FBF3}" destId="{30919E3F-5FA0-664B-B690-FBB259A26983}" srcOrd="1" destOrd="0" presId="urn:microsoft.com/office/officeart/2009/3/layout/HorizontalOrganizationChart"/>
    <dgm:cxn modelId="{E70EFD95-B1BD-8941-A637-94C292193F94}" type="presParOf" srcId="{CFA16E08-86F2-7A48-AA9B-A5CEF76A4550}" destId="{0D91EC98-314E-FF4A-B935-4F9EB0A8532E}" srcOrd="1" destOrd="0" presId="urn:microsoft.com/office/officeart/2009/3/layout/HorizontalOrganizationChart"/>
    <dgm:cxn modelId="{667007E0-57FF-3C4A-9AD5-C75398AAD310}" type="presParOf" srcId="{0D91EC98-314E-FF4A-B935-4F9EB0A8532E}" destId="{0B4CF054-6009-CD45-BA63-D6EF582D535E}" srcOrd="0" destOrd="0" presId="urn:microsoft.com/office/officeart/2009/3/layout/HorizontalOrganizationChart"/>
    <dgm:cxn modelId="{362A7D8C-B31A-F04B-83BA-C1B28696297B}" type="presParOf" srcId="{0D91EC98-314E-FF4A-B935-4F9EB0A8532E}" destId="{50CB62B7-B7EB-214D-89B8-79A2C5760C28}" srcOrd="1" destOrd="0" presId="urn:microsoft.com/office/officeart/2009/3/layout/HorizontalOrganizationChart"/>
    <dgm:cxn modelId="{900DA965-DF86-0F46-8DA8-D6F6D2A48EC2}" type="presParOf" srcId="{50CB62B7-B7EB-214D-89B8-79A2C5760C28}" destId="{FA29650C-89D0-5844-8F1C-302CAC73A30E}" srcOrd="0" destOrd="0" presId="urn:microsoft.com/office/officeart/2009/3/layout/HorizontalOrganizationChart"/>
    <dgm:cxn modelId="{6FE6E0D0-AC2E-9C48-96F8-37796CDEADC2}" type="presParOf" srcId="{FA29650C-89D0-5844-8F1C-302CAC73A30E}" destId="{3221F8E8-B0F2-1641-B3C1-453B8BEDA5F6}" srcOrd="0" destOrd="0" presId="urn:microsoft.com/office/officeart/2009/3/layout/HorizontalOrganizationChart"/>
    <dgm:cxn modelId="{3CD26D29-4E4A-6140-9252-3FFBB18D4145}" type="presParOf" srcId="{FA29650C-89D0-5844-8F1C-302CAC73A30E}" destId="{602A3BEA-5003-D241-B4E2-569149BCB721}" srcOrd="1" destOrd="0" presId="urn:microsoft.com/office/officeart/2009/3/layout/HorizontalOrganizationChart"/>
    <dgm:cxn modelId="{146B8A8D-EA06-6B4D-90BC-5147F39A7845}" type="presParOf" srcId="{50CB62B7-B7EB-214D-89B8-79A2C5760C28}" destId="{4E54AA8B-D72F-F74F-8174-7BE9EADFFFB6}" srcOrd="1" destOrd="0" presId="urn:microsoft.com/office/officeart/2009/3/layout/HorizontalOrganizationChart"/>
    <dgm:cxn modelId="{D5A344EE-6FC7-B74D-82FA-71721A426B59}" type="presParOf" srcId="{50CB62B7-B7EB-214D-89B8-79A2C5760C28}" destId="{11AE176A-0692-C146-9BF7-22508B06916A}" srcOrd="2" destOrd="0" presId="urn:microsoft.com/office/officeart/2009/3/layout/HorizontalOrganizationChart"/>
    <dgm:cxn modelId="{D465045A-0179-8C48-8ED4-C5F34D5A1D8A}" type="presParOf" srcId="{0D91EC98-314E-FF4A-B935-4F9EB0A8532E}" destId="{B276C6CE-43A1-914D-961C-F15BA13DFCF0}" srcOrd="2" destOrd="0" presId="urn:microsoft.com/office/officeart/2009/3/layout/HorizontalOrganizationChart"/>
    <dgm:cxn modelId="{B88A9D51-111D-B941-99FA-C549617CE319}" type="presParOf" srcId="{0D91EC98-314E-FF4A-B935-4F9EB0A8532E}" destId="{606FB215-D36D-9C46-8997-651F5D2A62C1}" srcOrd="3" destOrd="0" presId="urn:microsoft.com/office/officeart/2009/3/layout/HorizontalOrganizationChart"/>
    <dgm:cxn modelId="{A3A93118-5B72-E346-AC60-99C8DE71E3BC}" type="presParOf" srcId="{606FB215-D36D-9C46-8997-651F5D2A62C1}" destId="{7E5F2D3A-0265-4341-B485-6C88E49BAEC0}" srcOrd="0" destOrd="0" presId="urn:microsoft.com/office/officeart/2009/3/layout/HorizontalOrganizationChart"/>
    <dgm:cxn modelId="{0D5E863D-ED94-F04B-B5C9-C056D998578D}" type="presParOf" srcId="{7E5F2D3A-0265-4341-B485-6C88E49BAEC0}" destId="{F10AB0CC-488B-9C4B-9AC4-A9FEBD34B877}" srcOrd="0" destOrd="0" presId="urn:microsoft.com/office/officeart/2009/3/layout/HorizontalOrganizationChart"/>
    <dgm:cxn modelId="{79897C6B-7411-1B4A-B6FF-6E02F8BF1A39}" type="presParOf" srcId="{7E5F2D3A-0265-4341-B485-6C88E49BAEC0}" destId="{DE176BEE-8E48-184F-9E3D-7DDE47E72119}" srcOrd="1" destOrd="0" presId="urn:microsoft.com/office/officeart/2009/3/layout/HorizontalOrganizationChart"/>
    <dgm:cxn modelId="{59C5D84A-8AD5-3748-83F6-E0761974107A}" type="presParOf" srcId="{606FB215-D36D-9C46-8997-651F5D2A62C1}" destId="{FEDED934-618B-9D49-A98B-B45D8A7C88CD}" srcOrd="1" destOrd="0" presId="urn:microsoft.com/office/officeart/2009/3/layout/HorizontalOrganizationChart"/>
    <dgm:cxn modelId="{A4A2C90A-5A33-7140-BC8A-025CB5B43E06}" type="presParOf" srcId="{606FB215-D36D-9C46-8997-651F5D2A62C1}" destId="{55AAE794-77BF-FE4C-B84C-308674862611}" srcOrd="2" destOrd="0" presId="urn:microsoft.com/office/officeart/2009/3/layout/HorizontalOrganizationChart"/>
    <dgm:cxn modelId="{ECABE546-84EA-0F41-8D95-6A70B0BFEE5E}" type="presParOf" srcId="{0D91EC98-314E-FF4A-B935-4F9EB0A8532E}" destId="{82F44E15-0408-934C-BE60-1D6DB11B05ED}" srcOrd="4" destOrd="0" presId="urn:microsoft.com/office/officeart/2009/3/layout/HorizontalOrganizationChart"/>
    <dgm:cxn modelId="{AAF6CA72-34DA-0F4D-A9BD-EE2DBB95000B}" type="presParOf" srcId="{0D91EC98-314E-FF4A-B935-4F9EB0A8532E}" destId="{652B91EC-269B-C846-80BE-21F6BFC54844}" srcOrd="5" destOrd="0" presId="urn:microsoft.com/office/officeart/2009/3/layout/HorizontalOrganizationChart"/>
    <dgm:cxn modelId="{89EB9EC9-1559-A341-8CA3-CFF100EC915D}" type="presParOf" srcId="{652B91EC-269B-C846-80BE-21F6BFC54844}" destId="{76BE552B-18AB-6B4A-B21F-426B37AB2F94}" srcOrd="0" destOrd="0" presId="urn:microsoft.com/office/officeart/2009/3/layout/HorizontalOrganizationChart"/>
    <dgm:cxn modelId="{570AB814-0FF1-454F-A3B5-4047B0BE2D8D}" type="presParOf" srcId="{76BE552B-18AB-6B4A-B21F-426B37AB2F94}" destId="{8C89750A-F6CC-9F46-AB26-3E87594A6387}" srcOrd="0" destOrd="0" presId="urn:microsoft.com/office/officeart/2009/3/layout/HorizontalOrganizationChart"/>
    <dgm:cxn modelId="{20437F55-43C1-C043-89A9-287948554CF6}" type="presParOf" srcId="{76BE552B-18AB-6B4A-B21F-426B37AB2F94}" destId="{8604677B-C3C4-8345-ACD8-D3F1BE051A23}" srcOrd="1" destOrd="0" presId="urn:microsoft.com/office/officeart/2009/3/layout/HorizontalOrganizationChart"/>
    <dgm:cxn modelId="{880006DC-3243-4C4F-B18C-B3EF3AD98CCB}" type="presParOf" srcId="{652B91EC-269B-C846-80BE-21F6BFC54844}" destId="{2D935A72-B183-1B4A-8846-5941701BF6F2}" srcOrd="1" destOrd="0" presId="urn:microsoft.com/office/officeart/2009/3/layout/HorizontalOrganizationChart"/>
    <dgm:cxn modelId="{8044DE2B-45A9-8242-8556-AF66ACD17815}" type="presParOf" srcId="{652B91EC-269B-C846-80BE-21F6BFC54844}" destId="{E20D914C-9D0A-5C41-9A54-99E85E67D2C8}" srcOrd="2" destOrd="0" presId="urn:microsoft.com/office/officeart/2009/3/layout/HorizontalOrganizationChart"/>
    <dgm:cxn modelId="{44419E9E-D136-0642-8E33-85D955821A7D}" type="presParOf" srcId="{CFA16E08-86F2-7A48-AA9B-A5CEF76A4550}" destId="{8591A122-4844-6F49-8BA5-67DA555F4E7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E6CD5B-8F18-4677-8B09-4DF18E65E05C}"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49D166CC-2A2C-47DB-89CC-9B169A8A7E66}">
      <dgm:prSet/>
      <dgm:spPr/>
      <dgm:t>
        <a:bodyPr/>
        <a:lstStyle/>
        <a:p>
          <a:pPr>
            <a:lnSpc>
              <a:spcPct val="100000"/>
            </a:lnSpc>
            <a:defRPr b="1"/>
          </a:pPr>
          <a:r>
            <a:rPr lang="en-US"/>
            <a:t>Job Title: Project Manager </a:t>
          </a:r>
        </a:p>
      </dgm:t>
    </dgm:pt>
    <dgm:pt modelId="{CD9F7106-9883-4681-89EA-038140DB2D30}" type="parTrans" cxnId="{F78FC887-C3A9-4325-99FE-FF0539CF10DB}">
      <dgm:prSet/>
      <dgm:spPr/>
      <dgm:t>
        <a:bodyPr/>
        <a:lstStyle/>
        <a:p>
          <a:endParaRPr lang="en-US"/>
        </a:p>
      </dgm:t>
    </dgm:pt>
    <dgm:pt modelId="{88278039-76D2-4B47-847F-1409732C9F32}" type="sibTrans" cxnId="{F78FC887-C3A9-4325-99FE-FF0539CF10DB}">
      <dgm:prSet/>
      <dgm:spPr/>
      <dgm:t>
        <a:bodyPr/>
        <a:lstStyle/>
        <a:p>
          <a:endParaRPr lang="en-US"/>
        </a:p>
      </dgm:t>
    </dgm:pt>
    <dgm:pt modelId="{BFF143E4-8001-45DE-9BF5-52FCB98D37BF}">
      <dgm:prSet/>
      <dgm:spPr/>
      <dgm:t>
        <a:bodyPr/>
        <a:lstStyle/>
        <a:p>
          <a:pPr>
            <a:lnSpc>
              <a:spcPct val="100000"/>
            </a:lnSpc>
            <a:defRPr b="1"/>
          </a:pPr>
          <a:r>
            <a:rPr lang="en-US"/>
            <a:t>Responsibilities: </a:t>
          </a:r>
        </a:p>
      </dgm:t>
    </dgm:pt>
    <dgm:pt modelId="{87DC7C9D-0505-4EAF-B74B-3763C031032D}" type="parTrans" cxnId="{5823E974-B548-489A-904B-D480B7D0BE5A}">
      <dgm:prSet/>
      <dgm:spPr/>
      <dgm:t>
        <a:bodyPr/>
        <a:lstStyle/>
        <a:p>
          <a:endParaRPr lang="en-US"/>
        </a:p>
      </dgm:t>
    </dgm:pt>
    <dgm:pt modelId="{39A90DD3-4C16-4175-956F-91F7C47B627F}" type="sibTrans" cxnId="{5823E974-B548-489A-904B-D480B7D0BE5A}">
      <dgm:prSet/>
      <dgm:spPr/>
      <dgm:t>
        <a:bodyPr/>
        <a:lstStyle/>
        <a:p>
          <a:endParaRPr lang="en-US"/>
        </a:p>
      </dgm:t>
    </dgm:pt>
    <dgm:pt modelId="{E258CA1D-FCF4-4B4C-9F22-648FA82603FB}">
      <dgm:prSet/>
      <dgm:spPr/>
      <dgm:t>
        <a:bodyPr/>
        <a:lstStyle/>
        <a:p>
          <a:pPr>
            <a:lnSpc>
              <a:spcPct val="100000"/>
            </a:lnSpc>
          </a:pPr>
          <a:r>
            <a:rPr lang="en-US"/>
            <a:t>Lead the transformational projects </a:t>
          </a:r>
        </a:p>
      </dgm:t>
    </dgm:pt>
    <dgm:pt modelId="{2A97E5A4-19BC-4EA8-B44C-B74116B2550B}" type="parTrans" cxnId="{E73D040D-32B1-461F-96F8-9EDC27E640C0}">
      <dgm:prSet/>
      <dgm:spPr/>
      <dgm:t>
        <a:bodyPr/>
        <a:lstStyle/>
        <a:p>
          <a:endParaRPr lang="en-US"/>
        </a:p>
      </dgm:t>
    </dgm:pt>
    <dgm:pt modelId="{71E47473-9A3C-4342-94A9-0F22BDDBA644}" type="sibTrans" cxnId="{E73D040D-32B1-461F-96F8-9EDC27E640C0}">
      <dgm:prSet/>
      <dgm:spPr/>
      <dgm:t>
        <a:bodyPr/>
        <a:lstStyle/>
        <a:p>
          <a:endParaRPr lang="en-US"/>
        </a:p>
      </dgm:t>
    </dgm:pt>
    <dgm:pt modelId="{B712E892-B814-4CEF-B1D8-4A11A1FD8498}">
      <dgm:prSet/>
      <dgm:spPr/>
      <dgm:t>
        <a:bodyPr/>
        <a:lstStyle/>
        <a:p>
          <a:pPr>
            <a:lnSpc>
              <a:spcPct val="100000"/>
            </a:lnSpc>
          </a:pPr>
          <a:r>
            <a:rPr lang="en-US"/>
            <a:t>Be able to support and encourage the employee engagement </a:t>
          </a:r>
        </a:p>
      </dgm:t>
    </dgm:pt>
    <dgm:pt modelId="{9947272C-6753-45AC-9D86-BC3357DE3399}" type="parTrans" cxnId="{A3CE59B8-D2D5-4CC2-AB8F-9FC1461E4D20}">
      <dgm:prSet/>
      <dgm:spPr/>
      <dgm:t>
        <a:bodyPr/>
        <a:lstStyle/>
        <a:p>
          <a:endParaRPr lang="en-US"/>
        </a:p>
      </dgm:t>
    </dgm:pt>
    <dgm:pt modelId="{7015D3F6-5898-4BF2-8B19-1E89120A4E87}" type="sibTrans" cxnId="{A3CE59B8-D2D5-4CC2-AB8F-9FC1461E4D20}">
      <dgm:prSet/>
      <dgm:spPr/>
      <dgm:t>
        <a:bodyPr/>
        <a:lstStyle/>
        <a:p>
          <a:endParaRPr lang="en-US"/>
        </a:p>
      </dgm:t>
    </dgm:pt>
    <dgm:pt modelId="{91CC83EB-8FA4-4959-AB96-17F37C0FEBD9}">
      <dgm:prSet/>
      <dgm:spPr/>
      <dgm:t>
        <a:bodyPr/>
        <a:lstStyle/>
        <a:p>
          <a:pPr>
            <a:lnSpc>
              <a:spcPct val="100000"/>
            </a:lnSpc>
          </a:pPr>
          <a:r>
            <a:rPr lang="en-US"/>
            <a:t>Be able to effectively communicate the changes and implementations </a:t>
          </a:r>
        </a:p>
      </dgm:t>
    </dgm:pt>
    <dgm:pt modelId="{52600974-241A-4364-8AC7-ECD07BD08F67}" type="parTrans" cxnId="{522A797A-A1C1-4FDD-AAB2-76372CB98186}">
      <dgm:prSet/>
      <dgm:spPr/>
      <dgm:t>
        <a:bodyPr/>
        <a:lstStyle/>
        <a:p>
          <a:endParaRPr lang="en-US"/>
        </a:p>
      </dgm:t>
    </dgm:pt>
    <dgm:pt modelId="{71BC10E3-DDF3-4CAE-B655-A99CC435BE83}" type="sibTrans" cxnId="{522A797A-A1C1-4FDD-AAB2-76372CB98186}">
      <dgm:prSet/>
      <dgm:spPr/>
      <dgm:t>
        <a:bodyPr/>
        <a:lstStyle/>
        <a:p>
          <a:endParaRPr lang="en-US"/>
        </a:p>
      </dgm:t>
    </dgm:pt>
    <dgm:pt modelId="{520835C8-9B22-4E58-A89C-B9E0AFF7BC0C}">
      <dgm:prSet/>
      <dgm:spPr/>
      <dgm:t>
        <a:bodyPr/>
        <a:lstStyle/>
        <a:p>
          <a:pPr>
            <a:lnSpc>
              <a:spcPct val="100000"/>
            </a:lnSpc>
          </a:pPr>
          <a:r>
            <a:rPr lang="en-US"/>
            <a:t>Actively monitor the outcomes </a:t>
          </a:r>
        </a:p>
      </dgm:t>
    </dgm:pt>
    <dgm:pt modelId="{78E9FEBF-480F-434D-9D26-604A9514670F}" type="parTrans" cxnId="{876EEE62-9749-4078-9D47-BB2B9310EC56}">
      <dgm:prSet/>
      <dgm:spPr/>
      <dgm:t>
        <a:bodyPr/>
        <a:lstStyle/>
        <a:p>
          <a:endParaRPr lang="en-US"/>
        </a:p>
      </dgm:t>
    </dgm:pt>
    <dgm:pt modelId="{17500B6F-0328-4530-B86F-7A5183384C4D}" type="sibTrans" cxnId="{876EEE62-9749-4078-9D47-BB2B9310EC56}">
      <dgm:prSet/>
      <dgm:spPr/>
      <dgm:t>
        <a:bodyPr/>
        <a:lstStyle/>
        <a:p>
          <a:endParaRPr lang="en-US"/>
        </a:p>
      </dgm:t>
    </dgm:pt>
    <dgm:pt modelId="{E52E14BB-12DC-4871-86E0-96F893D1245F}">
      <dgm:prSet/>
      <dgm:spPr/>
      <dgm:t>
        <a:bodyPr/>
        <a:lstStyle/>
        <a:p>
          <a:pPr>
            <a:lnSpc>
              <a:spcPct val="100000"/>
            </a:lnSpc>
            <a:defRPr b="1"/>
          </a:pPr>
          <a:r>
            <a:rPr lang="en-US"/>
            <a:t>Person Specification: </a:t>
          </a:r>
        </a:p>
      </dgm:t>
    </dgm:pt>
    <dgm:pt modelId="{0149C6C5-9FA7-4910-9E57-674283908CA1}" type="parTrans" cxnId="{0E4BBBBC-4EC7-4D66-A53E-3494BA60E80D}">
      <dgm:prSet/>
      <dgm:spPr/>
      <dgm:t>
        <a:bodyPr/>
        <a:lstStyle/>
        <a:p>
          <a:endParaRPr lang="en-US"/>
        </a:p>
      </dgm:t>
    </dgm:pt>
    <dgm:pt modelId="{2EA91458-F2E2-4ECC-A84E-EDD601039D7E}" type="sibTrans" cxnId="{0E4BBBBC-4EC7-4D66-A53E-3494BA60E80D}">
      <dgm:prSet/>
      <dgm:spPr/>
      <dgm:t>
        <a:bodyPr/>
        <a:lstStyle/>
        <a:p>
          <a:endParaRPr lang="en-US"/>
        </a:p>
      </dgm:t>
    </dgm:pt>
    <dgm:pt modelId="{8953B3A7-B860-4054-B40A-A82A9E7C0C9F}">
      <dgm:prSet/>
      <dgm:spPr/>
      <dgm:t>
        <a:bodyPr/>
        <a:lstStyle/>
        <a:p>
          <a:pPr>
            <a:lnSpc>
              <a:spcPct val="100000"/>
            </a:lnSpc>
          </a:pPr>
          <a:r>
            <a:rPr lang="en-US"/>
            <a:t>Business knowledge </a:t>
          </a:r>
        </a:p>
      </dgm:t>
    </dgm:pt>
    <dgm:pt modelId="{2589757D-60A2-435F-BFD5-A7585393F30D}" type="parTrans" cxnId="{4E9E8A4C-F4EF-4FB1-9A66-811C7CDEA098}">
      <dgm:prSet/>
      <dgm:spPr/>
      <dgm:t>
        <a:bodyPr/>
        <a:lstStyle/>
        <a:p>
          <a:endParaRPr lang="en-US"/>
        </a:p>
      </dgm:t>
    </dgm:pt>
    <dgm:pt modelId="{8749F290-37BA-476D-A7A7-3CD2312EAF68}" type="sibTrans" cxnId="{4E9E8A4C-F4EF-4FB1-9A66-811C7CDEA098}">
      <dgm:prSet/>
      <dgm:spPr/>
      <dgm:t>
        <a:bodyPr/>
        <a:lstStyle/>
        <a:p>
          <a:endParaRPr lang="en-US"/>
        </a:p>
      </dgm:t>
    </dgm:pt>
    <dgm:pt modelId="{FF28797A-AD2E-4497-8BA8-420D592E270F}">
      <dgm:prSet/>
      <dgm:spPr/>
      <dgm:t>
        <a:bodyPr/>
        <a:lstStyle/>
        <a:p>
          <a:pPr>
            <a:lnSpc>
              <a:spcPct val="100000"/>
            </a:lnSpc>
          </a:pPr>
          <a:r>
            <a:rPr lang="en-US"/>
            <a:t>Leadership skills (Indeed, 2026).</a:t>
          </a:r>
        </a:p>
      </dgm:t>
    </dgm:pt>
    <dgm:pt modelId="{8F6C5E65-D161-4C31-B928-B86B6646A2B3}" type="parTrans" cxnId="{BBDF29F1-7A38-4617-A2EC-B2223C120B54}">
      <dgm:prSet/>
      <dgm:spPr/>
      <dgm:t>
        <a:bodyPr/>
        <a:lstStyle/>
        <a:p>
          <a:endParaRPr lang="en-US"/>
        </a:p>
      </dgm:t>
    </dgm:pt>
    <dgm:pt modelId="{5BC78FB2-3AE5-4EE9-9EA3-A5C2346F8696}" type="sibTrans" cxnId="{BBDF29F1-7A38-4617-A2EC-B2223C120B54}">
      <dgm:prSet/>
      <dgm:spPr/>
      <dgm:t>
        <a:bodyPr/>
        <a:lstStyle/>
        <a:p>
          <a:endParaRPr lang="en-US"/>
        </a:p>
      </dgm:t>
    </dgm:pt>
    <dgm:pt modelId="{E54D6F6F-D19F-4F30-8ED0-CB2F484F1281}">
      <dgm:prSet/>
      <dgm:spPr/>
      <dgm:t>
        <a:bodyPr/>
        <a:lstStyle/>
        <a:p>
          <a:pPr>
            <a:lnSpc>
              <a:spcPct val="100000"/>
            </a:lnSpc>
          </a:pPr>
          <a:r>
            <a:rPr lang="en-US"/>
            <a:t>Problem-solving skills </a:t>
          </a:r>
        </a:p>
      </dgm:t>
    </dgm:pt>
    <dgm:pt modelId="{D4B85420-E813-4817-88BF-57A3B665027E}" type="parTrans" cxnId="{AFD9FA7C-1988-40F4-9EF2-3BFBD7E20A1C}">
      <dgm:prSet/>
      <dgm:spPr/>
      <dgm:t>
        <a:bodyPr/>
        <a:lstStyle/>
        <a:p>
          <a:endParaRPr lang="en-US"/>
        </a:p>
      </dgm:t>
    </dgm:pt>
    <dgm:pt modelId="{8AA43264-CEE7-458F-BEDA-F9E6E2E2D635}" type="sibTrans" cxnId="{AFD9FA7C-1988-40F4-9EF2-3BFBD7E20A1C}">
      <dgm:prSet/>
      <dgm:spPr/>
      <dgm:t>
        <a:bodyPr/>
        <a:lstStyle/>
        <a:p>
          <a:endParaRPr lang="en-US"/>
        </a:p>
      </dgm:t>
    </dgm:pt>
    <dgm:pt modelId="{66528446-8AEB-497C-A742-D9E9FF591AEB}">
      <dgm:prSet/>
      <dgm:spPr/>
      <dgm:t>
        <a:bodyPr/>
        <a:lstStyle/>
        <a:p>
          <a:pPr>
            <a:lnSpc>
              <a:spcPct val="100000"/>
            </a:lnSpc>
          </a:pPr>
          <a:r>
            <a:rPr lang="en-US"/>
            <a:t>Experience in retail </a:t>
          </a:r>
        </a:p>
      </dgm:t>
    </dgm:pt>
    <dgm:pt modelId="{0684F1FB-19AA-4053-B5BE-E2C5123F9958}" type="parTrans" cxnId="{6F1B5E08-12FE-4A37-BBEB-6630DBEE82F3}">
      <dgm:prSet/>
      <dgm:spPr/>
      <dgm:t>
        <a:bodyPr/>
        <a:lstStyle/>
        <a:p>
          <a:endParaRPr lang="en-US"/>
        </a:p>
      </dgm:t>
    </dgm:pt>
    <dgm:pt modelId="{1ACAC53B-F103-4B63-B211-F8C0082B08C3}" type="sibTrans" cxnId="{6F1B5E08-12FE-4A37-BBEB-6630DBEE82F3}">
      <dgm:prSet/>
      <dgm:spPr/>
      <dgm:t>
        <a:bodyPr/>
        <a:lstStyle/>
        <a:p>
          <a:endParaRPr lang="en-US"/>
        </a:p>
      </dgm:t>
    </dgm:pt>
    <dgm:pt modelId="{AFF3D1CB-1E21-45B0-A1F1-6ED90B4DA7D7}">
      <dgm:prSet/>
      <dgm:spPr/>
      <dgm:t>
        <a:bodyPr/>
        <a:lstStyle/>
        <a:p>
          <a:pPr>
            <a:lnSpc>
              <a:spcPct val="100000"/>
            </a:lnSpc>
          </a:pPr>
          <a:r>
            <a:rPr lang="en-US"/>
            <a:t>IT knowledge and expertise </a:t>
          </a:r>
        </a:p>
      </dgm:t>
    </dgm:pt>
    <dgm:pt modelId="{EEC8C4AB-4151-4AFD-A59F-3976C554A13A}" type="parTrans" cxnId="{D5D5C2F9-FE5C-4DA2-928D-40BEAF9BCD86}">
      <dgm:prSet/>
      <dgm:spPr/>
      <dgm:t>
        <a:bodyPr/>
        <a:lstStyle/>
        <a:p>
          <a:endParaRPr lang="en-US"/>
        </a:p>
      </dgm:t>
    </dgm:pt>
    <dgm:pt modelId="{2F93E0B7-D466-43C0-AD3B-02BB4728C1D8}" type="sibTrans" cxnId="{D5D5C2F9-FE5C-4DA2-928D-40BEAF9BCD86}">
      <dgm:prSet/>
      <dgm:spPr/>
      <dgm:t>
        <a:bodyPr/>
        <a:lstStyle/>
        <a:p>
          <a:endParaRPr lang="en-US"/>
        </a:p>
      </dgm:t>
    </dgm:pt>
    <dgm:pt modelId="{D935C11C-1E6B-4AD7-8A1B-B4B36DB10512}" type="pres">
      <dgm:prSet presAssocID="{15E6CD5B-8F18-4677-8B09-4DF18E65E05C}" presName="root" presStyleCnt="0">
        <dgm:presLayoutVars>
          <dgm:dir/>
          <dgm:resizeHandles val="exact"/>
        </dgm:presLayoutVars>
      </dgm:prSet>
      <dgm:spPr/>
    </dgm:pt>
    <dgm:pt modelId="{74EB7CEA-BB59-4757-96A0-FE9EF852407E}" type="pres">
      <dgm:prSet presAssocID="{49D166CC-2A2C-47DB-89CC-9B169A8A7E66}" presName="compNode" presStyleCnt="0"/>
      <dgm:spPr/>
    </dgm:pt>
    <dgm:pt modelId="{5FDC3E45-7042-4E09-B12F-9B0FF1DD0E91}" type="pres">
      <dgm:prSet presAssocID="{49D166CC-2A2C-47DB-89CC-9B169A8A7E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1C566E5B-105C-4639-A3CB-15DA97586E0F}" type="pres">
      <dgm:prSet presAssocID="{49D166CC-2A2C-47DB-89CC-9B169A8A7E66}" presName="iconSpace" presStyleCnt="0"/>
      <dgm:spPr/>
    </dgm:pt>
    <dgm:pt modelId="{1D3A0E7D-1B58-476B-B34A-01A5BBE774C8}" type="pres">
      <dgm:prSet presAssocID="{49D166CC-2A2C-47DB-89CC-9B169A8A7E66}" presName="parTx" presStyleLbl="revTx" presStyleIdx="0" presStyleCnt="6">
        <dgm:presLayoutVars>
          <dgm:chMax val="0"/>
          <dgm:chPref val="0"/>
        </dgm:presLayoutVars>
      </dgm:prSet>
      <dgm:spPr/>
    </dgm:pt>
    <dgm:pt modelId="{9CAC9DDA-1D37-4766-B427-33344ADCAC1E}" type="pres">
      <dgm:prSet presAssocID="{49D166CC-2A2C-47DB-89CC-9B169A8A7E66}" presName="txSpace" presStyleCnt="0"/>
      <dgm:spPr/>
    </dgm:pt>
    <dgm:pt modelId="{715B8059-F946-45D5-82D8-44E0B166DDF7}" type="pres">
      <dgm:prSet presAssocID="{49D166CC-2A2C-47DB-89CC-9B169A8A7E66}" presName="desTx" presStyleLbl="revTx" presStyleIdx="1" presStyleCnt="6">
        <dgm:presLayoutVars/>
      </dgm:prSet>
      <dgm:spPr/>
    </dgm:pt>
    <dgm:pt modelId="{EC31A07B-14F9-48CF-9B9E-5E94587FCDB5}" type="pres">
      <dgm:prSet presAssocID="{88278039-76D2-4B47-847F-1409732C9F32}" presName="sibTrans" presStyleCnt="0"/>
      <dgm:spPr/>
    </dgm:pt>
    <dgm:pt modelId="{45EDD2E8-3AB3-4E3D-AA7F-73263CA8A025}" type="pres">
      <dgm:prSet presAssocID="{BFF143E4-8001-45DE-9BF5-52FCB98D37BF}" presName="compNode" presStyleCnt="0"/>
      <dgm:spPr/>
    </dgm:pt>
    <dgm:pt modelId="{4EB04056-1E62-4AC8-8F78-E02D1DA1F872}" type="pres">
      <dgm:prSet presAssocID="{BFF143E4-8001-45DE-9BF5-52FCB98D37B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043AD291-341F-42B5-905C-29E38E337703}" type="pres">
      <dgm:prSet presAssocID="{BFF143E4-8001-45DE-9BF5-52FCB98D37BF}" presName="iconSpace" presStyleCnt="0"/>
      <dgm:spPr/>
    </dgm:pt>
    <dgm:pt modelId="{72D152C5-E20B-46C9-9953-C84323C92D80}" type="pres">
      <dgm:prSet presAssocID="{BFF143E4-8001-45DE-9BF5-52FCB98D37BF}" presName="parTx" presStyleLbl="revTx" presStyleIdx="2" presStyleCnt="6">
        <dgm:presLayoutVars>
          <dgm:chMax val="0"/>
          <dgm:chPref val="0"/>
        </dgm:presLayoutVars>
      </dgm:prSet>
      <dgm:spPr/>
    </dgm:pt>
    <dgm:pt modelId="{CC933AB9-B6BC-42DE-B774-34612FCC27B2}" type="pres">
      <dgm:prSet presAssocID="{BFF143E4-8001-45DE-9BF5-52FCB98D37BF}" presName="txSpace" presStyleCnt="0"/>
      <dgm:spPr/>
    </dgm:pt>
    <dgm:pt modelId="{ED4A7433-9CF7-4946-901D-60886C5DFD0A}" type="pres">
      <dgm:prSet presAssocID="{BFF143E4-8001-45DE-9BF5-52FCB98D37BF}" presName="desTx" presStyleLbl="revTx" presStyleIdx="3" presStyleCnt="6">
        <dgm:presLayoutVars/>
      </dgm:prSet>
      <dgm:spPr/>
    </dgm:pt>
    <dgm:pt modelId="{B04BEB0B-6DC8-48E4-BD2D-A3537F203AB3}" type="pres">
      <dgm:prSet presAssocID="{39A90DD3-4C16-4175-956F-91F7C47B627F}" presName="sibTrans" presStyleCnt="0"/>
      <dgm:spPr/>
    </dgm:pt>
    <dgm:pt modelId="{FE58F9D5-5538-4AFF-AD7C-BE939F988271}" type="pres">
      <dgm:prSet presAssocID="{E52E14BB-12DC-4871-86E0-96F893D1245F}" presName="compNode" presStyleCnt="0"/>
      <dgm:spPr/>
    </dgm:pt>
    <dgm:pt modelId="{61F549AC-5027-47D1-9098-B316C1583790}" type="pres">
      <dgm:prSet presAssocID="{E52E14BB-12DC-4871-86E0-96F893D124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C241648A-644F-474F-93CD-B09570909097}" type="pres">
      <dgm:prSet presAssocID="{E52E14BB-12DC-4871-86E0-96F893D1245F}" presName="iconSpace" presStyleCnt="0"/>
      <dgm:spPr/>
    </dgm:pt>
    <dgm:pt modelId="{2B323546-D2EE-4141-BAF6-D71C8E888C01}" type="pres">
      <dgm:prSet presAssocID="{E52E14BB-12DC-4871-86E0-96F893D1245F}" presName="parTx" presStyleLbl="revTx" presStyleIdx="4" presStyleCnt="6">
        <dgm:presLayoutVars>
          <dgm:chMax val="0"/>
          <dgm:chPref val="0"/>
        </dgm:presLayoutVars>
      </dgm:prSet>
      <dgm:spPr/>
    </dgm:pt>
    <dgm:pt modelId="{AE331F25-7308-408D-8DCA-8E88A1C07E89}" type="pres">
      <dgm:prSet presAssocID="{E52E14BB-12DC-4871-86E0-96F893D1245F}" presName="txSpace" presStyleCnt="0"/>
      <dgm:spPr/>
    </dgm:pt>
    <dgm:pt modelId="{79923C2D-9E49-4021-9665-A287C47A0E54}" type="pres">
      <dgm:prSet presAssocID="{E52E14BB-12DC-4871-86E0-96F893D1245F}" presName="desTx" presStyleLbl="revTx" presStyleIdx="5" presStyleCnt="6">
        <dgm:presLayoutVars/>
      </dgm:prSet>
      <dgm:spPr/>
    </dgm:pt>
  </dgm:ptLst>
  <dgm:cxnLst>
    <dgm:cxn modelId="{6F1B5E08-12FE-4A37-BBEB-6630DBEE82F3}" srcId="{E52E14BB-12DC-4871-86E0-96F893D1245F}" destId="{66528446-8AEB-497C-A742-D9E9FF591AEB}" srcOrd="3" destOrd="0" parTransId="{0684F1FB-19AA-4053-B5BE-E2C5123F9958}" sibTransId="{1ACAC53B-F103-4B63-B211-F8C0082B08C3}"/>
    <dgm:cxn modelId="{E73D040D-32B1-461F-96F8-9EDC27E640C0}" srcId="{BFF143E4-8001-45DE-9BF5-52FCB98D37BF}" destId="{E258CA1D-FCF4-4B4C-9F22-648FA82603FB}" srcOrd="0" destOrd="0" parTransId="{2A97E5A4-19BC-4EA8-B44C-B74116B2550B}" sibTransId="{71E47473-9A3C-4342-94A9-0F22BDDBA644}"/>
    <dgm:cxn modelId="{87A6D111-1B06-4282-8C8B-1EBBFC66A363}" type="presOf" srcId="{66528446-8AEB-497C-A742-D9E9FF591AEB}" destId="{79923C2D-9E49-4021-9665-A287C47A0E54}" srcOrd="0" destOrd="3" presId="urn:microsoft.com/office/officeart/2018/2/layout/IconLabelDescriptionList"/>
    <dgm:cxn modelId="{930F5E22-CB54-46FB-9169-A6DD2E78D070}" type="presOf" srcId="{E52E14BB-12DC-4871-86E0-96F893D1245F}" destId="{2B323546-D2EE-4141-BAF6-D71C8E888C01}" srcOrd="0" destOrd="0" presId="urn:microsoft.com/office/officeart/2018/2/layout/IconLabelDescriptionList"/>
    <dgm:cxn modelId="{D9869023-0160-4994-840A-266103299789}" type="presOf" srcId="{520835C8-9B22-4E58-A89C-B9E0AFF7BC0C}" destId="{ED4A7433-9CF7-4946-901D-60886C5DFD0A}" srcOrd="0" destOrd="3" presId="urn:microsoft.com/office/officeart/2018/2/layout/IconLabelDescriptionList"/>
    <dgm:cxn modelId="{6A32E53E-BC7A-4967-A646-A277F2D36C43}" type="presOf" srcId="{AFF3D1CB-1E21-45B0-A1F1-6ED90B4DA7D7}" destId="{79923C2D-9E49-4021-9665-A287C47A0E54}" srcOrd="0" destOrd="4" presId="urn:microsoft.com/office/officeart/2018/2/layout/IconLabelDescriptionList"/>
    <dgm:cxn modelId="{4E9E8A4C-F4EF-4FB1-9A66-811C7CDEA098}" srcId="{E52E14BB-12DC-4871-86E0-96F893D1245F}" destId="{8953B3A7-B860-4054-B40A-A82A9E7C0C9F}" srcOrd="0" destOrd="0" parTransId="{2589757D-60A2-435F-BFD5-A7585393F30D}" sibTransId="{8749F290-37BA-476D-A7A7-3CD2312EAF68}"/>
    <dgm:cxn modelId="{876EEE62-9749-4078-9D47-BB2B9310EC56}" srcId="{BFF143E4-8001-45DE-9BF5-52FCB98D37BF}" destId="{520835C8-9B22-4E58-A89C-B9E0AFF7BC0C}" srcOrd="3" destOrd="0" parTransId="{78E9FEBF-480F-434D-9D26-604A9514670F}" sibTransId="{17500B6F-0328-4530-B86F-7A5183384C4D}"/>
    <dgm:cxn modelId="{5823E974-B548-489A-904B-D480B7D0BE5A}" srcId="{15E6CD5B-8F18-4677-8B09-4DF18E65E05C}" destId="{BFF143E4-8001-45DE-9BF5-52FCB98D37BF}" srcOrd="1" destOrd="0" parTransId="{87DC7C9D-0505-4EAF-B74B-3763C031032D}" sibTransId="{39A90DD3-4C16-4175-956F-91F7C47B627F}"/>
    <dgm:cxn modelId="{522A797A-A1C1-4FDD-AAB2-76372CB98186}" srcId="{BFF143E4-8001-45DE-9BF5-52FCB98D37BF}" destId="{91CC83EB-8FA4-4959-AB96-17F37C0FEBD9}" srcOrd="2" destOrd="0" parTransId="{52600974-241A-4364-8AC7-ECD07BD08F67}" sibTransId="{71BC10E3-DDF3-4CAE-B655-A99CC435BE83}"/>
    <dgm:cxn modelId="{AFD9FA7C-1988-40F4-9EF2-3BFBD7E20A1C}" srcId="{E52E14BB-12DC-4871-86E0-96F893D1245F}" destId="{E54D6F6F-D19F-4F30-8ED0-CB2F484F1281}" srcOrd="2" destOrd="0" parTransId="{D4B85420-E813-4817-88BF-57A3B665027E}" sibTransId="{8AA43264-CEE7-458F-BEDA-F9E6E2E2D635}"/>
    <dgm:cxn modelId="{69EE147F-FA34-4FE5-9460-33731EEE9E74}" type="presOf" srcId="{15E6CD5B-8F18-4677-8B09-4DF18E65E05C}" destId="{D935C11C-1E6B-4AD7-8A1B-B4B36DB10512}" srcOrd="0" destOrd="0" presId="urn:microsoft.com/office/officeart/2018/2/layout/IconLabelDescriptionList"/>
    <dgm:cxn modelId="{C1E23484-3C17-414B-A867-E4BF32E39A8D}" type="presOf" srcId="{49D166CC-2A2C-47DB-89CC-9B169A8A7E66}" destId="{1D3A0E7D-1B58-476B-B34A-01A5BBE774C8}" srcOrd="0" destOrd="0" presId="urn:microsoft.com/office/officeart/2018/2/layout/IconLabelDescriptionList"/>
    <dgm:cxn modelId="{F78FC887-C3A9-4325-99FE-FF0539CF10DB}" srcId="{15E6CD5B-8F18-4677-8B09-4DF18E65E05C}" destId="{49D166CC-2A2C-47DB-89CC-9B169A8A7E66}" srcOrd="0" destOrd="0" parTransId="{CD9F7106-9883-4681-89EA-038140DB2D30}" sibTransId="{88278039-76D2-4B47-847F-1409732C9F32}"/>
    <dgm:cxn modelId="{B8D5C28B-C807-4485-895B-71917B9266A5}" type="presOf" srcId="{E258CA1D-FCF4-4B4C-9F22-648FA82603FB}" destId="{ED4A7433-9CF7-4946-901D-60886C5DFD0A}" srcOrd="0" destOrd="0" presId="urn:microsoft.com/office/officeart/2018/2/layout/IconLabelDescriptionList"/>
    <dgm:cxn modelId="{E8C00E8D-DD15-4FBB-BDCC-3F11D3E39BE4}" type="presOf" srcId="{B712E892-B814-4CEF-B1D8-4A11A1FD8498}" destId="{ED4A7433-9CF7-4946-901D-60886C5DFD0A}" srcOrd="0" destOrd="1" presId="urn:microsoft.com/office/officeart/2018/2/layout/IconLabelDescriptionList"/>
    <dgm:cxn modelId="{22280DA6-117E-42B8-A1E4-A5BEE2AD3A9F}" type="presOf" srcId="{8953B3A7-B860-4054-B40A-A82A9E7C0C9F}" destId="{79923C2D-9E49-4021-9665-A287C47A0E54}" srcOrd="0" destOrd="0" presId="urn:microsoft.com/office/officeart/2018/2/layout/IconLabelDescriptionList"/>
    <dgm:cxn modelId="{A3CE59B8-D2D5-4CC2-AB8F-9FC1461E4D20}" srcId="{BFF143E4-8001-45DE-9BF5-52FCB98D37BF}" destId="{B712E892-B814-4CEF-B1D8-4A11A1FD8498}" srcOrd="1" destOrd="0" parTransId="{9947272C-6753-45AC-9D86-BC3357DE3399}" sibTransId="{7015D3F6-5898-4BF2-8B19-1E89120A4E87}"/>
    <dgm:cxn modelId="{090234BB-049B-4280-A2DC-B6C05B4E9E00}" type="presOf" srcId="{FF28797A-AD2E-4497-8BA8-420D592E270F}" destId="{79923C2D-9E49-4021-9665-A287C47A0E54}" srcOrd="0" destOrd="1" presId="urn:microsoft.com/office/officeart/2018/2/layout/IconLabelDescriptionList"/>
    <dgm:cxn modelId="{0E4BBBBC-4EC7-4D66-A53E-3494BA60E80D}" srcId="{15E6CD5B-8F18-4677-8B09-4DF18E65E05C}" destId="{E52E14BB-12DC-4871-86E0-96F893D1245F}" srcOrd="2" destOrd="0" parTransId="{0149C6C5-9FA7-4910-9E57-674283908CA1}" sibTransId="{2EA91458-F2E2-4ECC-A84E-EDD601039D7E}"/>
    <dgm:cxn modelId="{408482C2-7679-4D4E-BAB8-ECFC4DBE9DBD}" type="presOf" srcId="{BFF143E4-8001-45DE-9BF5-52FCB98D37BF}" destId="{72D152C5-E20B-46C9-9953-C84323C92D80}" srcOrd="0" destOrd="0" presId="urn:microsoft.com/office/officeart/2018/2/layout/IconLabelDescriptionList"/>
    <dgm:cxn modelId="{B81113CB-A315-46D8-A7D7-0FB572E0C5FF}" type="presOf" srcId="{91CC83EB-8FA4-4959-AB96-17F37C0FEBD9}" destId="{ED4A7433-9CF7-4946-901D-60886C5DFD0A}" srcOrd="0" destOrd="2" presId="urn:microsoft.com/office/officeart/2018/2/layout/IconLabelDescriptionList"/>
    <dgm:cxn modelId="{0B081BEB-B60A-466C-8145-24CE4C01C7FE}" type="presOf" srcId="{E54D6F6F-D19F-4F30-8ED0-CB2F484F1281}" destId="{79923C2D-9E49-4021-9665-A287C47A0E54}" srcOrd="0" destOrd="2" presId="urn:microsoft.com/office/officeart/2018/2/layout/IconLabelDescriptionList"/>
    <dgm:cxn modelId="{BBDF29F1-7A38-4617-A2EC-B2223C120B54}" srcId="{E52E14BB-12DC-4871-86E0-96F893D1245F}" destId="{FF28797A-AD2E-4497-8BA8-420D592E270F}" srcOrd="1" destOrd="0" parTransId="{8F6C5E65-D161-4C31-B928-B86B6646A2B3}" sibTransId="{5BC78FB2-3AE5-4EE9-9EA3-A5C2346F8696}"/>
    <dgm:cxn modelId="{D5D5C2F9-FE5C-4DA2-928D-40BEAF9BCD86}" srcId="{E52E14BB-12DC-4871-86E0-96F893D1245F}" destId="{AFF3D1CB-1E21-45B0-A1F1-6ED90B4DA7D7}" srcOrd="4" destOrd="0" parTransId="{EEC8C4AB-4151-4AFD-A59F-3976C554A13A}" sibTransId="{2F93E0B7-D466-43C0-AD3B-02BB4728C1D8}"/>
    <dgm:cxn modelId="{6BD20E32-617C-4EC7-B6C8-72D7C12BB1A3}" type="presParOf" srcId="{D935C11C-1E6B-4AD7-8A1B-B4B36DB10512}" destId="{74EB7CEA-BB59-4757-96A0-FE9EF852407E}" srcOrd="0" destOrd="0" presId="urn:microsoft.com/office/officeart/2018/2/layout/IconLabelDescriptionList"/>
    <dgm:cxn modelId="{95FC665D-AF2E-4E43-8BB0-5AA3FAE5370B}" type="presParOf" srcId="{74EB7CEA-BB59-4757-96A0-FE9EF852407E}" destId="{5FDC3E45-7042-4E09-B12F-9B0FF1DD0E91}" srcOrd="0" destOrd="0" presId="urn:microsoft.com/office/officeart/2018/2/layout/IconLabelDescriptionList"/>
    <dgm:cxn modelId="{170DC5C9-F687-4B7A-84AD-1020D339764C}" type="presParOf" srcId="{74EB7CEA-BB59-4757-96A0-FE9EF852407E}" destId="{1C566E5B-105C-4639-A3CB-15DA97586E0F}" srcOrd="1" destOrd="0" presId="urn:microsoft.com/office/officeart/2018/2/layout/IconLabelDescriptionList"/>
    <dgm:cxn modelId="{A05D8166-7179-4DAE-9929-99B00BE5E587}" type="presParOf" srcId="{74EB7CEA-BB59-4757-96A0-FE9EF852407E}" destId="{1D3A0E7D-1B58-476B-B34A-01A5BBE774C8}" srcOrd="2" destOrd="0" presId="urn:microsoft.com/office/officeart/2018/2/layout/IconLabelDescriptionList"/>
    <dgm:cxn modelId="{9BE7A2A1-D534-42DE-83B8-A705A2B8A9F6}" type="presParOf" srcId="{74EB7CEA-BB59-4757-96A0-FE9EF852407E}" destId="{9CAC9DDA-1D37-4766-B427-33344ADCAC1E}" srcOrd="3" destOrd="0" presId="urn:microsoft.com/office/officeart/2018/2/layout/IconLabelDescriptionList"/>
    <dgm:cxn modelId="{0458638E-FB52-445D-8E14-DB5D4622C6F0}" type="presParOf" srcId="{74EB7CEA-BB59-4757-96A0-FE9EF852407E}" destId="{715B8059-F946-45D5-82D8-44E0B166DDF7}" srcOrd="4" destOrd="0" presId="urn:microsoft.com/office/officeart/2018/2/layout/IconLabelDescriptionList"/>
    <dgm:cxn modelId="{B89BFB1A-7E2A-48E7-A211-4D49C58E87FD}" type="presParOf" srcId="{D935C11C-1E6B-4AD7-8A1B-B4B36DB10512}" destId="{EC31A07B-14F9-48CF-9B9E-5E94587FCDB5}" srcOrd="1" destOrd="0" presId="urn:microsoft.com/office/officeart/2018/2/layout/IconLabelDescriptionList"/>
    <dgm:cxn modelId="{E6C622C5-D8EB-4C7F-9716-B86D7EFC44AC}" type="presParOf" srcId="{D935C11C-1E6B-4AD7-8A1B-B4B36DB10512}" destId="{45EDD2E8-3AB3-4E3D-AA7F-73263CA8A025}" srcOrd="2" destOrd="0" presId="urn:microsoft.com/office/officeart/2018/2/layout/IconLabelDescriptionList"/>
    <dgm:cxn modelId="{23D097A4-17DE-45B4-9AC7-133ED8F3D464}" type="presParOf" srcId="{45EDD2E8-3AB3-4E3D-AA7F-73263CA8A025}" destId="{4EB04056-1E62-4AC8-8F78-E02D1DA1F872}" srcOrd="0" destOrd="0" presId="urn:microsoft.com/office/officeart/2018/2/layout/IconLabelDescriptionList"/>
    <dgm:cxn modelId="{52348D0A-36D4-4E27-A673-23A39833E941}" type="presParOf" srcId="{45EDD2E8-3AB3-4E3D-AA7F-73263CA8A025}" destId="{043AD291-341F-42B5-905C-29E38E337703}" srcOrd="1" destOrd="0" presId="urn:microsoft.com/office/officeart/2018/2/layout/IconLabelDescriptionList"/>
    <dgm:cxn modelId="{BE34AFF0-E66B-4D64-8B68-38B7FED7D3AC}" type="presParOf" srcId="{45EDD2E8-3AB3-4E3D-AA7F-73263CA8A025}" destId="{72D152C5-E20B-46C9-9953-C84323C92D80}" srcOrd="2" destOrd="0" presId="urn:microsoft.com/office/officeart/2018/2/layout/IconLabelDescriptionList"/>
    <dgm:cxn modelId="{D5E7C0A5-204B-4EDB-B6CF-ECC265A93BBA}" type="presParOf" srcId="{45EDD2E8-3AB3-4E3D-AA7F-73263CA8A025}" destId="{CC933AB9-B6BC-42DE-B774-34612FCC27B2}" srcOrd="3" destOrd="0" presId="urn:microsoft.com/office/officeart/2018/2/layout/IconLabelDescriptionList"/>
    <dgm:cxn modelId="{26B08065-9E84-4301-9EF1-1DBB4B8C4B37}" type="presParOf" srcId="{45EDD2E8-3AB3-4E3D-AA7F-73263CA8A025}" destId="{ED4A7433-9CF7-4946-901D-60886C5DFD0A}" srcOrd="4" destOrd="0" presId="urn:microsoft.com/office/officeart/2018/2/layout/IconLabelDescriptionList"/>
    <dgm:cxn modelId="{281DA84C-1E22-4925-912E-E9B189154D9F}" type="presParOf" srcId="{D935C11C-1E6B-4AD7-8A1B-B4B36DB10512}" destId="{B04BEB0B-6DC8-48E4-BD2D-A3537F203AB3}" srcOrd="3" destOrd="0" presId="urn:microsoft.com/office/officeart/2018/2/layout/IconLabelDescriptionList"/>
    <dgm:cxn modelId="{96EECB64-D000-49A4-87DB-C131EA5B7728}" type="presParOf" srcId="{D935C11C-1E6B-4AD7-8A1B-B4B36DB10512}" destId="{FE58F9D5-5538-4AFF-AD7C-BE939F988271}" srcOrd="4" destOrd="0" presId="urn:microsoft.com/office/officeart/2018/2/layout/IconLabelDescriptionList"/>
    <dgm:cxn modelId="{57CFA82C-0BD4-4CD9-B080-840E003D8233}" type="presParOf" srcId="{FE58F9D5-5538-4AFF-AD7C-BE939F988271}" destId="{61F549AC-5027-47D1-9098-B316C1583790}" srcOrd="0" destOrd="0" presId="urn:microsoft.com/office/officeart/2018/2/layout/IconLabelDescriptionList"/>
    <dgm:cxn modelId="{F26E7371-38F2-47DC-BA55-DABAD06E99BC}" type="presParOf" srcId="{FE58F9D5-5538-4AFF-AD7C-BE939F988271}" destId="{C241648A-644F-474F-93CD-B09570909097}" srcOrd="1" destOrd="0" presId="urn:microsoft.com/office/officeart/2018/2/layout/IconLabelDescriptionList"/>
    <dgm:cxn modelId="{8D3A6399-A057-4385-8FC1-320548C6A3D1}" type="presParOf" srcId="{FE58F9D5-5538-4AFF-AD7C-BE939F988271}" destId="{2B323546-D2EE-4141-BAF6-D71C8E888C01}" srcOrd="2" destOrd="0" presId="urn:microsoft.com/office/officeart/2018/2/layout/IconLabelDescriptionList"/>
    <dgm:cxn modelId="{3B84B114-1D1F-41FF-B821-C6925C4F2F3C}" type="presParOf" srcId="{FE58F9D5-5538-4AFF-AD7C-BE939F988271}" destId="{AE331F25-7308-408D-8DCA-8E88A1C07E89}" srcOrd="3" destOrd="0" presId="urn:microsoft.com/office/officeart/2018/2/layout/IconLabelDescriptionList"/>
    <dgm:cxn modelId="{D65D87DB-8ACF-480C-B9B0-87FA77AD7810}" type="presParOf" srcId="{FE58F9D5-5538-4AFF-AD7C-BE939F988271}" destId="{79923C2D-9E49-4021-9665-A287C47A0E54}"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C87163-5A6C-4CFC-A491-85115E7EEA3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B3FB5CA-C858-40FA-A06D-3934228959C2}">
      <dgm:prSet/>
      <dgm:spPr/>
      <dgm:t>
        <a:bodyPr/>
        <a:lstStyle/>
        <a:p>
          <a:r>
            <a:rPr lang="en-US"/>
            <a:t>Considering the times we currently live in, digital marketing may be the most appropriate way to advertise it </a:t>
          </a:r>
        </a:p>
      </dgm:t>
    </dgm:pt>
    <dgm:pt modelId="{77B4A9FA-167E-46CB-8E54-6858678FEFE4}" type="parTrans" cxnId="{A3C580BD-9C39-47AE-972B-EA58D89DA1E4}">
      <dgm:prSet/>
      <dgm:spPr/>
      <dgm:t>
        <a:bodyPr/>
        <a:lstStyle/>
        <a:p>
          <a:endParaRPr lang="en-US"/>
        </a:p>
      </dgm:t>
    </dgm:pt>
    <dgm:pt modelId="{23B044FB-57E7-4B41-9064-8F9A30A0825F}" type="sibTrans" cxnId="{A3C580BD-9C39-47AE-972B-EA58D89DA1E4}">
      <dgm:prSet/>
      <dgm:spPr/>
      <dgm:t>
        <a:bodyPr/>
        <a:lstStyle/>
        <a:p>
          <a:endParaRPr lang="en-US"/>
        </a:p>
      </dgm:t>
    </dgm:pt>
    <dgm:pt modelId="{3E3C4020-1225-4265-84E0-F69E28FC1AB1}">
      <dgm:prSet/>
      <dgm:spPr/>
      <dgm:t>
        <a:bodyPr/>
        <a:lstStyle/>
        <a:p>
          <a:r>
            <a:rPr lang="en-US"/>
            <a:t>However, it will first go on an internal recruitment basis through promotions and transfers </a:t>
          </a:r>
        </a:p>
      </dgm:t>
    </dgm:pt>
    <dgm:pt modelId="{EB03376D-7525-4396-8DBD-66C296DD3736}" type="parTrans" cxnId="{18892163-75EB-4DBA-9BA3-952180FA9D9D}">
      <dgm:prSet/>
      <dgm:spPr/>
      <dgm:t>
        <a:bodyPr/>
        <a:lstStyle/>
        <a:p>
          <a:endParaRPr lang="en-US"/>
        </a:p>
      </dgm:t>
    </dgm:pt>
    <dgm:pt modelId="{DA53D570-7B3B-476E-8C0C-2EA4F8D66B64}" type="sibTrans" cxnId="{18892163-75EB-4DBA-9BA3-952180FA9D9D}">
      <dgm:prSet/>
      <dgm:spPr/>
      <dgm:t>
        <a:bodyPr/>
        <a:lstStyle/>
        <a:p>
          <a:endParaRPr lang="en-US"/>
        </a:p>
      </dgm:t>
    </dgm:pt>
    <dgm:pt modelId="{430CF64D-287C-41EF-97CF-A23D9B10E9DC}">
      <dgm:prSet/>
      <dgm:spPr/>
      <dgm:t>
        <a:bodyPr/>
        <a:lstStyle/>
        <a:p>
          <a:r>
            <a:rPr lang="en-US"/>
            <a:t>Then, it will reach the external recruitment via LinkedIn, Indeed and Tesco Website </a:t>
          </a:r>
        </a:p>
      </dgm:t>
    </dgm:pt>
    <dgm:pt modelId="{371AEEC6-CEA5-42AF-879C-211A0D228EBD}" type="parTrans" cxnId="{8ADF4B1A-8EC1-4CD3-8B29-A0CC477B5691}">
      <dgm:prSet/>
      <dgm:spPr/>
      <dgm:t>
        <a:bodyPr/>
        <a:lstStyle/>
        <a:p>
          <a:endParaRPr lang="en-US"/>
        </a:p>
      </dgm:t>
    </dgm:pt>
    <dgm:pt modelId="{89732D95-6FC2-40B7-A8CD-7F04EFAD1A61}" type="sibTrans" cxnId="{8ADF4B1A-8EC1-4CD3-8B29-A0CC477B5691}">
      <dgm:prSet/>
      <dgm:spPr/>
      <dgm:t>
        <a:bodyPr/>
        <a:lstStyle/>
        <a:p>
          <a:endParaRPr lang="en-US"/>
        </a:p>
      </dgm:t>
    </dgm:pt>
    <dgm:pt modelId="{E98EFC95-040F-48CD-98FD-81D86EFDACD4}">
      <dgm:prSet/>
      <dgm:spPr/>
      <dgm:t>
        <a:bodyPr/>
        <a:lstStyle/>
        <a:p>
          <a:r>
            <a:rPr lang="en-US"/>
            <a:t>In order to gather a wider pool of talent, both ways are recommended (BBC, 2026).</a:t>
          </a:r>
        </a:p>
      </dgm:t>
    </dgm:pt>
    <dgm:pt modelId="{46C77255-DA05-4F73-90BC-9206A7F14B90}" type="parTrans" cxnId="{47013F11-3938-4BCD-B407-61077A71C25E}">
      <dgm:prSet/>
      <dgm:spPr/>
      <dgm:t>
        <a:bodyPr/>
        <a:lstStyle/>
        <a:p>
          <a:endParaRPr lang="en-US"/>
        </a:p>
      </dgm:t>
    </dgm:pt>
    <dgm:pt modelId="{553245FB-454A-479C-BF72-C2601E2F6AC8}" type="sibTrans" cxnId="{47013F11-3938-4BCD-B407-61077A71C25E}">
      <dgm:prSet/>
      <dgm:spPr/>
      <dgm:t>
        <a:bodyPr/>
        <a:lstStyle/>
        <a:p>
          <a:endParaRPr lang="en-US"/>
        </a:p>
      </dgm:t>
    </dgm:pt>
    <dgm:pt modelId="{FC73EA3E-FB3A-DB42-AE51-70A130A0E532}" type="pres">
      <dgm:prSet presAssocID="{07C87163-5A6C-4CFC-A491-85115E7EEA3A}" presName="hierChild1" presStyleCnt="0">
        <dgm:presLayoutVars>
          <dgm:chPref val="1"/>
          <dgm:dir/>
          <dgm:animOne val="branch"/>
          <dgm:animLvl val="lvl"/>
          <dgm:resizeHandles/>
        </dgm:presLayoutVars>
      </dgm:prSet>
      <dgm:spPr/>
    </dgm:pt>
    <dgm:pt modelId="{8EA0E136-6C4B-A94F-99B4-BEDEB3F8EBB5}" type="pres">
      <dgm:prSet presAssocID="{1B3FB5CA-C858-40FA-A06D-3934228959C2}" presName="hierRoot1" presStyleCnt="0"/>
      <dgm:spPr/>
    </dgm:pt>
    <dgm:pt modelId="{4CB00F35-40CD-B748-8227-66317423C6FB}" type="pres">
      <dgm:prSet presAssocID="{1B3FB5CA-C858-40FA-A06D-3934228959C2}" presName="composite" presStyleCnt="0"/>
      <dgm:spPr/>
    </dgm:pt>
    <dgm:pt modelId="{1D086C53-49C2-C347-8F1A-8D5FADBFA239}" type="pres">
      <dgm:prSet presAssocID="{1B3FB5CA-C858-40FA-A06D-3934228959C2}" presName="background" presStyleLbl="node0" presStyleIdx="0" presStyleCnt="4"/>
      <dgm:spPr/>
    </dgm:pt>
    <dgm:pt modelId="{4AD861A0-A845-9347-88AE-11FE3D1F7091}" type="pres">
      <dgm:prSet presAssocID="{1B3FB5CA-C858-40FA-A06D-3934228959C2}" presName="text" presStyleLbl="fgAcc0" presStyleIdx="0" presStyleCnt="4">
        <dgm:presLayoutVars>
          <dgm:chPref val="3"/>
        </dgm:presLayoutVars>
      </dgm:prSet>
      <dgm:spPr/>
    </dgm:pt>
    <dgm:pt modelId="{78FF7F04-BE4C-A245-B5EF-C91DEEF7329D}" type="pres">
      <dgm:prSet presAssocID="{1B3FB5CA-C858-40FA-A06D-3934228959C2}" presName="hierChild2" presStyleCnt="0"/>
      <dgm:spPr/>
    </dgm:pt>
    <dgm:pt modelId="{DA2B8382-A36C-DA45-95B1-C41D2A79BD3A}" type="pres">
      <dgm:prSet presAssocID="{3E3C4020-1225-4265-84E0-F69E28FC1AB1}" presName="hierRoot1" presStyleCnt="0"/>
      <dgm:spPr/>
    </dgm:pt>
    <dgm:pt modelId="{444F15E3-0E86-6544-A072-9E5046AE0E7B}" type="pres">
      <dgm:prSet presAssocID="{3E3C4020-1225-4265-84E0-F69E28FC1AB1}" presName="composite" presStyleCnt="0"/>
      <dgm:spPr/>
    </dgm:pt>
    <dgm:pt modelId="{245646E4-2386-A349-A690-649CB3F8EBA3}" type="pres">
      <dgm:prSet presAssocID="{3E3C4020-1225-4265-84E0-F69E28FC1AB1}" presName="background" presStyleLbl="node0" presStyleIdx="1" presStyleCnt="4"/>
      <dgm:spPr/>
    </dgm:pt>
    <dgm:pt modelId="{40AE539E-5167-F54C-B67C-597CD491AAEB}" type="pres">
      <dgm:prSet presAssocID="{3E3C4020-1225-4265-84E0-F69E28FC1AB1}" presName="text" presStyleLbl="fgAcc0" presStyleIdx="1" presStyleCnt="4">
        <dgm:presLayoutVars>
          <dgm:chPref val="3"/>
        </dgm:presLayoutVars>
      </dgm:prSet>
      <dgm:spPr/>
    </dgm:pt>
    <dgm:pt modelId="{57603EE1-7056-9445-94C9-FB375F55C89F}" type="pres">
      <dgm:prSet presAssocID="{3E3C4020-1225-4265-84E0-F69E28FC1AB1}" presName="hierChild2" presStyleCnt="0"/>
      <dgm:spPr/>
    </dgm:pt>
    <dgm:pt modelId="{5C5D7142-905F-9148-ABD2-013F519A3B52}" type="pres">
      <dgm:prSet presAssocID="{430CF64D-287C-41EF-97CF-A23D9B10E9DC}" presName="hierRoot1" presStyleCnt="0"/>
      <dgm:spPr/>
    </dgm:pt>
    <dgm:pt modelId="{0D0ED9B6-0EE6-DE4C-9520-4ABA22A970B8}" type="pres">
      <dgm:prSet presAssocID="{430CF64D-287C-41EF-97CF-A23D9B10E9DC}" presName="composite" presStyleCnt="0"/>
      <dgm:spPr/>
    </dgm:pt>
    <dgm:pt modelId="{949D6C44-0360-0E4F-B612-1C737254C5BC}" type="pres">
      <dgm:prSet presAssocID="{430CF64D-287C-41EF-97CF-A23D9B10E9DC}" presName="background" presStyleLbl="node0" presStyleIdx="2" presStyleCnt="4"/>
      <dgm:spPr/>
    </dgm:pt>
    <dgm:pt modelId="{28C3DE82-2A3C-A245-B0FF-A6342FD92F5A}" type="pres">
      <dgm:prSet presAssocID="{430CF64D-287C-41EF-97CF-A23D9B10E9DC}" presName="text" presStyleLbl="fgAcc0" presStyleIdx="2" presStyleCnt="4">
        <dgm:presLayoutVars>
          <dgm:chPref val="3"/>
        </dgm:presLayoutVars>
      </dgm:prSet>
      <dgm:spPr/>
    </dgm:pt>
    <dgm:pt modelId="{8E6D8AFF-5756-A74A-A5C8-DCC0BF1AC520}" type="pres">
      <dgm:prSet presAssocID="{430CF64D-287C-41EF-97CF-A23D9B10E9DC}" presName="hierChild2" presStyleCnt="0"/>
      <dgm:spPr/>
    </dgm:pt>
    <dgm:pt modelId="{1D5FD5DF-60FA-B740-AA0A-46AF55DEC458}" type="pres">
      <dgm:prSet presAssocID="{E98EFC95-040F-48CD-98FD-81D86EFDACD4}" presName="hierRoot1" presStyleCnt="0"/>
      <dgm:spPr/>
    </dgm:pt>
    <dgm:pt modelId="{B837A1F7-EBA8-414E-850E-8E833D4C718C}" type="pres">
      <dgm:prSet presAssocID="{E98EFC95-040F-48CD-98FD-81D86EFDACD4}" presName="composite" presStyleCnt="0"/>
      <dgm:spPr/>
    </dgm:pt>
    <dgm:pt modelId="{FB96F4BF-FEA9-DA43-A780-D356A583220D}" type="pres">
      <dgm:prSet presAssocID="{E98EFC95-040F-48CD-98FD-81D86EFDACD4}" presName="background" presStyleLbl="node0" presStyleIdx="3" presStyleCnt="4"/>
      <dgm:spPr/>
    </dgm:pt>
    <dgm:pt modelId="{7A2ED13B-A3DD-EE43-8919-3DCD986F2AA4}" type="pres">
      <dgm:prSet presAssocID="{E98EFC95-040F-48CD-98FD-81D86EFDACD4}" presName="text" presStyleLbl="fgAcc0" presStyleIdx="3" presStyleCnt="4">
        <dgm:presLayoutVars>
          <dgm:chPref val="3"/>
        </dgm:presLayoutVars>
      </dgm:prSet>
      <dgm:spPr/>
    </dgm:pt>
    <dgm:pt modelId="{52EF2C78-F635-5447-AF9F-A9BB28CEC828}" type="pres">
      <dgm:prSet presAssocID="{E98EFC95-040F-48CD-98FD-81D86EFDACD4}" presName="hierChild2" presStyleCnt="0"/>
      <dgm:spPr/>
    </dgm:pt>
  </dgm:ptLst>
  <dgm:cxnLst>
    <dgm:cxn modelId="{47013F11-3938-4BCD-B407-61077A71C25E}" srcId="{07C87163-5A6C-4CFC-A491-85115E7EEA3A}" destId="{E98EFC95-040F-48CD-98FD-81D86EFDACD4}" srcOrd="3" destOrd="0" parTransId="{46C77255-DA05-4F73-90BC-9206A7F14B90}" sibTransId="{553245FB-454A-479C-BF72-C2601E2F6AC8}"/>
    <dgm:cxn modelId="{8ADF4B1A-8EC1-4CD3-8B29-A0CC477B5691}" srcId="{07C87163-5A6C-4CFC-A491-85115E7EEA3A}" destId="{430CF64D-287C-41EF-97CF-A23D9B10E9DC}" srcOrd="2" destOrd="0" parTransId="{371AEEC6-CEA5-42AF-879C-211A0D228EBD}" sibTransId="{89732D95-6FC2-40B7-A8CD-7F04EFAD1A61}"/>
    <dgm:cxn modelId="{001D1735-0B73-4E4C-AD88-333EF4571309}" type="presOf" srcId="{E98EFC95-040F-48CD-98FD-81D86EFDACD4}" destId="{7A2ED13B-A3DD-EE43-8919-3DCD986F2AA4}" srcOrd="0" destOrd="0" presId="urn:microsoft.com/office/officeart/2005/8/layout/hierarchy1"/>
    <dgm:cxn modelId="{5528364B-63D6-2048-8DE4-0084F0943D5A}" type="presOf" srcId="{3E3C4020-1225-4265-84E0-F69E28FC1AB1}" destId="{40AE539E-5167-F54C-B67C-597CD491AAEB}" srcOrd="0" destOrd="0" presId="urn:microsoft.com/office/officeart/2005/8/layout/hierarchy1"/>
    <dgm:cxn modelId="{18892163-75EB-4DBA-9BA3-952180FA9D9D}" srcId="{07C87163-5A6C-4CFC-A491-85115E7EEA3A}" destId="{3E3C4020-1225-4265-84E0-F69E28FC1AB1}" srcOrd="1" destOrd="0" parTransId="{EB03376D-7525-4396-8DBD-66C296DD3736}" sibTransId="{DA53D570-7B3B-476E-8C0C-2EA4F8D66B64}"/>
    <dgm:cxn modelId="{852BEEA2-D83D-D440-8E06-20BE379D6C27}" type="presOf" srcId="{1B3FB5CA-C858-40FA-A06D-3934228959C2}" destId="{4AD861A0-A845-9347-88AE-11FE3D1F7091}" srcOrd="0" destOrd="0" presId="urn:microsoft.com/office/officeart/2005/8/layout/hierarchy1"/>
    <dgm:cxn modelId="{1CA8FCA5-C698-3C40-9902-5BF0255999AB}" type="presOf" srcId="{07C87163-5A6C-4CFC-A491-85115E7EEA3A}" destId="{FC73EA3E-FB3A-DB42-AE51-70A130A0E532}" srcOrd="0" destOrd="0" presId="urn:microsoft.com/office/officeart/2005/8/layout/hierarchy1"/>
    <dgm:cxn modelId="{A3C580BD-9C39-47AE-972B-EA58D89DA1E4}" srcId="{07C87163-5A6C-4CFC-A491-85115E7EEA3A}" destId="{1B3FB5CA-C858-40FA-A06D-3934228959C2}" srcOrd="0" destOrd="0" parTransId="{77B4A9FA-167E-46CB-8E54-6858678FEFE4}" sibTransId="{23B044FB-57E7-4B41-9064-8F9A30A0825F}"/>
    <dgm:cxn modelId="{92B9C5C6-019B-4A4D-B1D5-FF5332E43B1C}" type="presOf" srcId="{430CF64D-287C-41EF-97CF-A23D9B10E9DC}" destId="{28C3DE82-2A3C-A245-B0FF-A6342FD92F5A}" srcOrd="0" destOrd="0" presId="urn:microsoft.com/office/officeart/2005/8/layout/hierarchy1"/>
    <dgm:cxn modelId="{4890B9A1-8E85-504F-82BB-BA1F7D2EAF81}" type="presParOf" srcId="{FC73EA3E-FB3A-DB42-AE51-70A130A0E532}" destId="{8EA0E136-6C4B-A94F-99B4-BEDEB3F8EBB5}" srcOrd="0" destOrd="0" presId="urn:microsoft.com/office/officeart/2005/8/layout/hierarchy1"/>
    <dgm:cxn modelId="{F24D1340-2DA3-6D40-894B-5144BB20D850}" type="presParOf" srcId="{8EA0E136-6C4B-A94F-99B4-BEDEB3F8EBB5}" destId="{4CB00F35-40CD-B748-8227-66317423C6FB}" srcOrd="0" destOrd="0" presId="urn:microsoft.com/office/officeart/2005/8/layout/hierarchy1"/>
    <dgm:cxn modelId="{6F72D0D4-B8A0-E348-B70A-AA7C2896BD83}" type="presParOf" srcId="{4CB00F35-40CD-B748-8227-66317423C6FB}" destId="{1D086C53-49C2-C347-8F1A-8D5FADBFA239}" srcOrd="0" destOrd="0" presId="urn:microsoft.com/office/officeart/2005/8/layout/hierarchy1"/>
    <dgm:cxn modelId="{BAA42B34-78A7-2E4E-B9D9-53EE547665AD}" type="presParOf" srcId="{4CB00F35-40CD-B748-8227-66317423C6FB}" destId="{4AD861A0-A845-9347-88AE-11FE3D1F7091}" srcOrd="1" destOrd="0" presId="urn:microsoft.com/office/officeart/2005/8/layout/hierarchy1"/>
    <dgm:cxn modelId="{9B25D934-2808-5F47-952A-D40837921503}" type="presParOf" srcId="{8EA0E136-6C4B-A94F-99B4-BEDEB3F8EBB5}" destId="{78FF7F04-BE4C-A245-B5EF-C91DEEF7329D}" srcOrd="1" destOrd="0" presId="urn:microsoft.com/office/officeart/2005/8/layout/hierarchy1"/>
    <dgm:cxn modelId="{E368649C-29DA-8F4C-AD87-3B5FC8E49C9C}" type="presParOf" srcId="{FC73EA3E-FB3A-DB42-AE51-70A130A0E532}" destId="{DA2B8382-A36C-DA45-95B1-C41D2A79BD3A}" srcOrd="1" destOrd="0" presId="urn:microsoft.com/office/officeart/2005/8/layout/hierarchy1"/>
    <dgm:cxn modelId="{29790BFB-9696-6F4D-ADF1-B690FC538C13}" type="presParOf" srcId="{DA2B8382-A36C-DA45-95B1-C41D2A79BD3A}" destId="{444F15E3-0E86-6544-A072-9E5046AE0E7B}" srcOrd="0" destOrd="0" presId="urn:microsoft.com/office/officeart/2005/8/layout/hierarchy1"/>
    <dgm:cxn modelId="{24DFC781-D83D-2B47-AB12-C612A4C55F36}" type="presParOf" srcId="{444F15E3-0E86-6544-A072-9E5046AE0E7B}" destId="{245646E4-2386-A349-A690-649CB3F8EBA3}" srcOrd="0" destOrd="0" presId="urn:microsoft.com/office/officeart/2005/8/layout/hierarchy1"/>
    <dgm:cxn modelId="{C4216555-017F-0F4E-8720-947B2CBCD053}" type="presParOf" srcId="{444F15E3-0E86-6544-A072-9E5046AE0E7B}" destId="{40AE539E-5167-F54C-B67C-597CD491AAEB}" srcOrd="1" destOrd="0" presId="urn:microsoft.com/office/officeart/2005/8/layout/hierarchy1"/>
    <dgm:cxn modelId="{F80F0E0A-80BC-9549-8B59-3A2FADF8F49E}" type="presParOf" srcId="{DA2B8382-A36C-DA45-95B1-C41D2A79BD3A}" destId="{57603EE1-7056-9445-94C9-FB375F55C89F}" srcOrd="1" destOrd="0" presId="urn:microsoft.com/office/officeart/2005/8/layout/hierarchy1"/>
    <dgm:cxn modelId="{022B776F-6FC7-E24F-A277-D9DC82EFEEBF}" type="presParOf" srcId="{FC73EA3E-FB3A-DB42-AE51-70A130A0E532}" destId="{5C5D7142-905F-9148-ABD2-013F519A3B52}" srcOrd="2" destOrd="0" presId="urn:microsoft.com/office/officeart/2005/8/layout/hierarchy1"/>
    <dgm:cxn modelId="{8D6E7C2D-F835-B247-A2E8-8702CCB88180}" type="presParOf" srcId="{5C5D7142-905F-9148-ABD2-013F519A3B52}" destId="{0D0ED9B6-0EE6-DE4C-9520-4ABA22A970B8}" srcOrd="0" destOrd="0" presId="urn:microsoft.com/office/officeart/2005/8/layout/hierarchy1"/>
    <dgm:cxn modelId="{1198EB23-76C7-314C-A78A-8982FEA94D0B}" type="presParOf" srcId="{0D0ED9B6-0EE6-DE4C-9520-4ABA22A970B8}" destId="{949D6C44-0360-0E4F-B612-1C737254C5BC}" srcOrd="0" destOrd="0" presId="urn:microsoft.com/office/officeart/2005/8/layout/hierarchy1"/>
    <dgm:cxn modelId="{63E6127E-6709-8649-8E1B-15114386A89F}" type="presParOf" srcId="{0D0ED9B6-0EE6-DE4C-9520-4ABA22A970B8}" destId="{28C3DE82-2A3C-A245-B0FF-A6342FD92F5A}" srcOrd="1" destOrd="0" presId="urn:microsoft.com/office/officeart/2005/8/layout/hierarchy1"/>
    <dgm:cxn modelId="{97A60179-F37F-8642-8721-3952689DE727}" type="presParOf" srcId="{5C5D7142-905F-9148-ABD2-013F519A3B52}" destId="{8E6D8AFF-5756-A74A-A5C8-DCC0BF1AC520}" srcOrd="1" destOrd="0" presId="urn:microsoft.com/office/officeart/2005/8/layout/hierarchy1"/>
    <dgm:cxn modelId="{C20FC18E-DD8C-7B47-BDD8-864F0D9BF3D6}" type="presParOf" srcId="{FC73EA3E-FB3A-DB42-AE51-70A130A0E532}" destId="{1D5FD5DF-60FA-B740-AA0A-46AF55DEC458}" srcOrd="3" destOrd="0" presId="urn:microsoft.com/office/officeart/2005/8/layout/hierarchy1"/>
    <dgm:cxn modelId="{55BC8F45-0AFB-944D-9B1E-BF8CB7B87867}" type="presParOf" srcId="{1D5FD5DF-60FA-B740-AA0A-46AF55DEC458}" destId="{B837A1F7-EBA8-414E-850E-8E833D4C718C}" srcOrd="0" destOrd="0" presId="urn:microsoft.com/office/officeart/2005/8/layout/hierarchy1"/>
    <dgm:cxn modelId="{05A254CF-A8C6-B447-9485-3ADA340406BC}" type="presParOf" srcId="{B837A1F7-EBA8-414E-850E-8E833D4C718C}" destId="{FB96F4BF-FEA9-DA43-A780-D356A583220D}" srcOrd="0" destOrd="0" presId="urn:microsoft.com/office/officeart/2005/8/layout/hierarchy1"/>
    <dgm:cxn modelId="{5E7C985F-2F8B-9844-83CF-EFA05D2E1A07}" type="presParOf" srcId="{B837A1F7-EBA8-414E-850E-8E833D4C718C}" destId="{7A2ED13B-A3DD-EE43-8919-3DCD986F2AA4}" srcOrd="1" destOrd="0" presId="urn:microsoft.com/office/officeart/2005/8/layout/hierarchy1"/>
    <dgm:cxn modelId="{8B27E3AC-24DD-FF46-93F4-5F0CD26F1F7D}" type="presParOf" srcId="{1D5FD5DF-60FA-B740-AA0A-46AF55DEC458}" destId="{52EF2C78-F635-5447-AF9F-A9BB28CEC82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DE9EE3-1C05-4868-A188-92B254580C2C}"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460880A8-7CFA-4061-B1B2-08E0F9897B2D}">
      <dgm:prSet/>
      <dgm:spPr/>
      <dgm:t>
        <a:bodyPr/>
        <a:lstStyle/>
        <a:p>
          <a:r>
            <a:rPr lang="en-US"/>
            <a:t>This interview should have, more or less, the same questions for all candidates in order to be able to analyse the answers against each other. </a:t>
          </a:r>
        </a:p>
      </dgm:t>
    </dgm:pt>
    <dgm:pt modelId="{0702563C-B6DE-4A61-86E2-87995F3B01F8}" type="parTrans" cxnId="{F3542EB7-89BF-4FE2-9209-CDCAD7782CAC}">
      <dgm:prSet/>
      <dgm:spPr/>
      <dgm:t>
        <a:bodyPr/>
        <a:lstStyle/>
        <a:p>
          <a:endParaRPr lang="en-US"/>
        </a:p>
      </dgm:t>
    </dgm:pt>
    <dgm:pt modelId="{A3C46E23-2120-4694-93E8-30673FD0718D}" type="sibTrans" cxnId="{F3542EB7-89BF-4FE2-9209-CDCAD7782CAC}">
      <dgm:prSet/>
      <dgm:spPr/>
      <dgm:t>
        <a:bodyPr/>
        <a:lstStyle/>
        <a:p>
          <a:endParaRPr lang="en-US"/>
        </a:p>
      </dgm:t>
    </dgm:pt>
    <dgm:pt modelId="{593D1B21-7BB7-4BA0-B5D7-2AA2AFE3D0D2}">
      <dgm:prSet/>
      <dgm:spPr/>
      <dgm:t>
        <a:bodyPr/>
        <a:lstStyle/>
        <a:p>
          <a:r>
            <a:rPr lang="en-US"/>
            <a:t>Subsequently, the same scoring criteria is to be applied to all candidates to ensure fairness</a:t>
          </a:r>
        </a:p>
      </dgm:t>
    </dgm:pt>
    <dgm:pt modelId="{EB80CDEC-D227-41E9-9DAA-95E1100C3320}" type="parTrans" cxnId="{B71C78ED-0741-4860-BFA0-3037C535F03C}">
      <dgm:prSet/>
      <dgm:spPr/>
      <dgm:t>
        <a:bodyPr/>
        <a:lstStyle/>
        <a:p>
          <a:endParaRPr lang="en-US"/>
        </a:p>
      </dgm:t>
    </dgm:pt>
    <dgm:pt modelId="{680D9675-DE30-4922-87DD-926B1B2C713A}" type="sibTrans" cxnId="{B71C78ED-0741-4860-BFA0-3037C535F03C}">
      <dgm:prSet/>
      <dgm:spPr/>
      <dgm:t>
        <a:bodyPr/>
        <a:lstStyle/>
        <a:p>
          <a:endParaRPr lang="en-US"/>
        </a:p>
      </dgm:t>
    </dgm:pt>
    <dgm:pt modelId="{DB7B3CC9-A5A8-4FB0-8CA7-6F80006F2810}">
      <dgm:prSet/>
      <dgm:spPr/>
      <dgm:t>
        <a:bodyPr/>
        <a:lstStyle/>
        <a:p>
          <a:r>
            <a:rPr lang="en-US" dirty="0"/>
            <a:t>A similar assessment process, i.e., applying the same principles to all participants must be enforced.</a:t>
          </a:r>
        </a:p>
      </dgm:t>
    </dgm:pt>
    <dgm:pt modelId="{C2D5BEC7-2D2B-49E5-9BD3-A80695C3DE57}" type="parTrans" cxnId="{1DB9B8E4-A3C7-4E6F-B4BF-0D6F5F840C8D}">
      <dgm:prSet/>
      <dgm:spPr/>
      <dgm:t>
        <a:bodyPr/>
        <a:lstStyle/>
        <a:p>
          <a:endParaRPr lang="en-US"/>
        </a:p>
      </dgm:t>
    </dgm:pt>
    <dgm:pt modelId="{22B22126-D995-4893-91CA-011F284AD99E}" type="sibTrans" cxnId="{1DB9B8E4-A3C7-4E6F-B4BF-0D6F5F840C8D}">
      <dgm:prSet/>
      <dgm:spPr/>
      <dgm:t>
        <a:bodyPr/>
        <a:lstStyle/>
        <a:p>
          <a:endParaRPr lang="en-US"/>
        </a:p>
      </dgm:t>
    </dgm:pt>
    <dgm:pt modelId="{E0E71224-E566-49BD-A516-193D05315EA3}">
      <dgm:prSet/>
      <dgm:spPr/>
      <dgm:t>
        <a:bodyPr/>
        <a:lstStyle/>
        <a:p>
          <a:r>
            <a:rPr lang="en-US"/>
            <a:t>However, this type of interview has both benefits and disbenefits, including </a:t>
          </a:r>
        </a:p>
      </dgm:t>
    </dgm:pt>
    <dgm:pt modelId="{CC2CF157-838E-4FCC-9A5B-220191F439F6}" type="parTrans" cxnId="{8CDD43A4-5FD5-46F4-B4E1-FB36750E7C98}">
      <dgm:prSet/>
      <dgm:spPr/>
      <dgm:t>
        <a:bodyPr/>
        <a:lstStyle/>
        <a:p>
          <a:endParaRPr lang="en-US"/>
        </a:p>
      </dgm:t>
    </dgm:pt>
    <dgm:pt modelId="{C2B52600-1A39-48B6-A7D8-0D130B74CE75}" type="sibTrans" cxnId="{8CDD43A4-5FD5-46F4-B4E1-FB36750E7C98}">
      <dgm:prSet/>
      <dgm:spPr/>
      <dgm:t>
        <a:bodyPr/>
        <a:lstStyle/>
        <a:p>
          <a:endParaRPr lang="en-US"/>
        </a:p>
      </dgm:t>
    </dgm:pt>
    <dgm:pt modelId="{C545982B-58D4-46AA-8BA1-39C9FF34EB89}">
      <dgm:prSet/>
      <dgm:spPr/>
      <dgm:t>
        <a:bodyPr/>
        <a:lstStyle/>
        <a:p>
          <a:r>
            <a:rPr lang="en-US"/>
            <a:t>Benefits:  has the potential to reduce ambiguity, is it reliable to an extend, as well as fair</a:t>
          </a:r>
        </a:p>
      </dgm:t>
    </dgm:pt>
    <dgm:pt modelId="{0F65306B-07E3-413E-9E8D-F103EDC49E0E}" type="parTrans" cxnId="{36765DBA-E858-4F6D-8402-AB648948C13E}">
      <dgm:prSet/>
      <dgm:spPr/>
      <dgm:t>
        <a:bodyPr/>
        <a:lstStyle/>
        <a:p>
          <a:endParaRPr lang="en-US"/>
        </a:p>
      </dgm:t>
    </dgm:pt>
    <dgm:pt modelId="{F1044D01-D7C0-4306-8E88-065F4907612C}" type="sibTrans" cxnId="{36765DBA-E858-4F6D-8402-AB648948C13E}">
      <dgm:prSet/>
      <dgm:spPr/>
      <dgm:t>
        <a:bodyPr/>
        <a:lstStyle/>
        <a:p>
          <a:endParaRPr lang="en-US"/>
        </a:p>
      </dgm:t>
    </dgm:pt>
    <dgm:pt modelId="{EF411246-8CD7-48D6-975A-0609A8C30709}">
      <dgm:prSet/>
      <dgm:spPr/>
      <dgm:t>
        <a:bodyPr/>
        <a:lstStyle/>
        <a:p>
          <a:r>
            <a:rPr lang="en-US"/>
            <a:t>Disbenefits: it actually restricts open communication where the employer can learn more about the candidate (Oates, 2026).</a:t>
          </a:r>
        </a:p>
      </dgm:t>
    </dgm:pt>
    <dgm:pt modelId="{EEB78672-D1C1-4905-9623-35E479B22FD9}" type="parTrans" cxnId="{C6C6FE92-0794-4349-819F-71B86A45F4A8}">
      <dgm:prSet/>
      <dgm:spPr/>
      <dgm:t>
        <a:bodyPr/>
        <a:lstStyle/>
        <a:p>
          <a:endParaRPr lang="en-US"/>
        </a:p>
      </dgm:t>
    </dgm:pt>
    <dgm:pt modelId="{2682DC01-CEC0-4DE3-83AA-16FF014E01A7}" type="sibTrans" cxnId="{C6C6FE92-0794-4349-819F-71B86A45F4A8}">
      <dgm:prSet/>
      <dgm:spPr/>
      <dgm:t>
        <a:bodyPr/>
        <a:lstStyle/>
        <a:p>
          <a:endParaRPr lang="en-US"/>
        </a:p>
      </dgm:t>
    </dgm:pt>
    <dgm:pt modelId="{F53AA3DF-7A21-B949-B96E-BC6A41DCF625}" type="pres">
      <dgm:prSet presAssocID="{F4DE9EE3-1C05-4868-A188-92B254580C2C}" presName="Name0" presStyleCnt="0">
        <dgm:presLayoutVars>
          <dgm:dir/>
          <dgm:resizeHandles val="exact"/>
        </dgm:presLayoutVars>
      </dgm:prSet>
      <dgm:spPr/>
    </dgm:pt>
    <dgm:pt modelId="{13C8CD1D-336F-4E4F-B4C6-2E170DA036BD}" type="pres">
      <dgm:prSet presAssocID="{460880A8-7CFA-4061-B1B2-08E0F9897B2D}" presName="node" presStyleLbl="node1" presStyleIdx="0" presStyleCnt="6">
        <dgm:presLayoutVars>
          <dgm:bulletEnabled val="1"/>
        </dgm:presLayoutVars>
      </dgm:prSet>
      <dgm:spPr/>
    </dgm:pt>
    <dgm:pt modelId="{18C59F0C-F933-1640-A34D-571D884FEB4C}" type="pres">
      <dgm:prSet presAssocID="{A3C46E23-2120-4694-93E8-30673FD0718D}" presName="sibTrans" presStyleLbl="sibTrans1D1" presStyleIdx="0" presStyleCnt="5"/>
      <dgm:spPr/>
    </dgm:pt>
    <dgm:pt modelId="{E27CA007-3F2F-9C45-8481-0267F287CC6A}" type="pres">
      <dgm:prSet presAssocID="{A3C46E23-2120-4694-93E8-30673FD0718D}" presName="connectorText" presStyleLbl="sibTrans1D1" presStyleIdx="0" presStyleCnt="5"/>
      <dgm:spPr/>
    </dgm:pt>
    <dgm:pt modelId="{4DB43544-675B-AC4C-B6EB-C1417A650945}" type="pres">
      <dgm:prSet presAssocID="{593D1B21-7BB7-4BA0-B5D7-2AA2AFE3D0D2}" presName="node" presStyleLbl="node1" presStyleIdx="1" presStyleCnt="6">
        <dgm:presLayoutVars>
          <dgm:bulletEnabled val="1"/>
        </dgm:presLayoutVars>
      </dgm:prSet>
      <dgm:spPr/>
    </dgm:pt>
    <dgm:pt modelId="{25A89436-4324-BF4B-B892-5A9E63A5A27B}" type="pres">
      <dgm:prSet presAssocID="{680D9675-DE30-4922-87DD-926B1B2C713A}" presName="sibTrans" presStyleLbl="sibTrans1D1" presStyleIdx="1" presStyleCnt="5"/>
      <dgm:spPr/>
    </dgm:pt>
    <dgm:pt modelId="{2C10E6EE-7975-DC40-B7B7-62466A1B8761}" type="pres">
      <dgm:prSet presAssocID="{680D9675-DE30-4922-87DD-926B1B2C713A}" presName="connectorText" presStyleLbl="sibTrans1D1" presStyleIdx="1" presStyleCnt="5"/>
      <dgm:spPr/>
    </dgm:pt>
    <dgm:pt modelId="{48CB6D86-5B21-3A48-82E5-E2BF252FA9DF}" type="pres">
      <dgm:prSet presAssocID="{DB7B3CC9-A5A8-4FB0-8CA7-6F80006F2810}" presName="node" presStyleLbl="node1" presStyleIdx="2" presStyleCnt="6">
        <dgm:presLayoutVars>
          <dgm:bulletEnabled val="1"/>
        </dgm:presLayoutVars>
      </dgm:prSet>
      <dgm:spPr/>
    </dgm:pt>
    <dgm:pt modelId="{A2333C2E-AB73-DB4B-9D16-2877E751E42F}" type="pres">
      <dgm:prSet presAssocID="{22B22126-D995-4893-91CA-011F284AD99E}" presName="sibTrans" presStyleLbl="sibTrans1D1" presStyleIdx="2" presStyleCnt="5"/>
      <dgm:spPr/>
    </dgm:pt>
    <dgm:pt modelId="{696D5149-8AEC-BD45-A92B-5530CA35A2E2}" type="pres">
      <dgm:prSet presAssocID="{22B22126-D995-4893-91CA-011F284AD99E}" presName="connectorText" presStyleLbl="sibTrans1D1" presStyleIdx="2" presStyleCnt="5"/>
      <dgm:spPr/>
    </dgm:pt>
    <dgm:pt modelId="{CFA67D6C-D8D2-DF46-AC56-1E654B2A45FE}" type="pres">
      <dgm:prSet presAssocID="{E0E71224-E566-49BD-A516-193D05315EA3}" presName="node" presStyleLbl="node1" presStyleIdx="3" presStyleCnt="6">
        <dgm:presLayoutVars>
          <dgm:bulletEnabled val="1"/>
        </dgm:presLayoutVars>
      </dgm:prSet>
      <dgm:spPr/>
    </dgm:pt>
    <dgm:pt modelId="{D04807E0-A6A2-AE4B-8605-6D824DBF5612}" type="pres">
      <dgm:prSet presAssocID="{C2B52600-1A39-48B6-A7D8-0D130B74CE75}" presName="sibTrans" presStyleLbl="sibTrans1D1" presStyleIdx="3" presStyleCnt="5"/>
      <dgm:spPr/>
    </dgm:pt>
    <dgm:pt modelId="{6F2754E9-7D31-C046-8A9B-156F3F9379E6}" type="pres">
      <dgm:prSet presAssocID="{C2B52600-1A39-48B6-A7D8-0D130B74CE75}" presName="connectorText" presStyleLbl="sibTrans1D1" presStyleIdx="3" presStyleCnt="5"/>
      <dgm:spPr/>
    </dgm:pt>
    <dgm:pt modelId="{922B5820-3C4C-3F44-9A4A-A348FB66FD54}" type="pres">
      <dgm:prSet presAssocID="{C545982B-58D4-46AA-8BA1-39C9FF34EB89}" presName="node" presStyleLbl="node1" presStyleIdx="4" presStyleCnt="6">
        <dgm:presLayoutVars>
          <dgm:bulletEnabled val="1"/>
        </dgm:presLayoutVars>
      </dgm:prSet>
      <dgm:spPr/>
    </dgm:pt>
    <dgm:pt modelId="{9E04FB59-2F0D-E64E-8F22-E668FB14BF3F}" type="pres">
      <dgm:prSet presAssocID="{F1044D01-D7C0-4306-8E88-065F4907612C}" presName="sibTrans" presStyleLbl="sibTrans1D1" presStyleIdx="4" presStyleCnt="5"/>
      <dgm:spPr/>
    </dgm:pt>
    <dgm:pt modelId="{640BCA90-6A0A-9642-9F1C-9A56E04BD48A}" type="pres">
      <dgm:prSet presAssocID="{F1044D01-D7C0-4306-8E88-065F4907612C}" presName="connectorText" presStyleLbl="sibTrans1D1" presStyleIdx="4" presStyleCnt="5"/>
      <dgm:spPr/>
    </dgm:pt>
    <dgm:pt modelId="{023CF5AC-FD76-5A41-8C3E-3825E4E63A73}" type="pres">
      <dgm:prSet presAssocID="{EF411246-8CD7-48D6-975A-0609A8C30709}" presName="node" presStyleLbl="node1" presStyleIdx="5" presStyleCnt="6">
        <dgm:presLayoutVars>
          <dgm:bulletEnabled val="1"/>
        </dgm:presLayoutVars>
      </dgm:prSet>
      <dgm:spPr/>
    </dgm:pt>
  </dgm:ptLst>
  <dgm:cxnLst>
    <dgm:cxn modelId="{B897A114-3904-8A47-9245-03ED6F201D61}" type="presOf" srcId="{680D9675-DE30-4922-87DD-926B1B2C713A}" destId="{25A89436-4324-BF4B-B892-5A9E63A5A27B}" srcOrd="0" destOrd="0" presId="urn:microsoft.com/office/officeart/2016/7/layout/RepeatingBendingProcessNew"/>
    <dgm:cxn modelId="{979E301C-C0F7-AF48-8C87-E033F82C71EB}" type="presOf" srcId="{A3C46E23-2120-4694-93E8-30673FD0718D}" destId="{18C59F0C-F933-1640-A34D-571D884FEB4C}" srcOrd="0" destOrd="0" presId="urn:microsoft.com/office/officeart/2016/7/layout/RepeatingBendingProcessNew"/>
    <dgm:cxn modelId="{65E75921-9711-5D4A-B93E-7B944F682BAF}" type="presOf" srcId="{C2B52600-1A39-48B6-A7D8-0D130B74CE75}" destId="{D04807E0-A6A2-AE4B-8605-6D824DBF5612}" srcOrd="0" destOrd="0" presId="urn:microsoft.com/office/officeart/2016/7/layout/RepeatingBendingProcessNew"/>
    <dgm:cxn modelId="{EE5C3829-088B-8349-B9ED-6031C5F6594E}" type="presOf" srcId="{F1044D01-D7C0-4306-8E88-065F4907612C}" destId="{9E04FB59-2F0D-E64E-8F22-E668FB14BF3F}" srcOrd="0" destOrd="0" presId="urn:microsoft.com/office/officeart/2016/7/layout/RepeatingBendingProcessNew"/>
    <dgm:cxn modelId="{E32CEC34-C913-7746-8AFE-17B1E4F2D5C8}" type="presOf" srcId="{680D9675-DE30-4922-87DD-926B1B2C713A}" destId="{2C10E6EE-7975-DC40-B7B7-62466A1B8761}" srcOrd="1" destOrd="0" presId="urn:microsoft.com/office/officeart/2016/7/layout/RepeatingBendingProcessNew"/>
    <dgm:cxn modelId="{C9694A49-F540-E64F-98ED-028052FA68A1}" type="presOf" srcId="{22B22126-D995-4893-91CA-011F284AD99E}" destId="{696D5149-8AEC-BD45-A92B-5530CA35A2E2}" srcOrd="1" destOrd="0" presId="urn:microsoft.com/office/officeart/2016/7/layout/RepeatingBendingProcessNew"/>
    <dgm:cxn modelId="{D1FA4157-C676-F140-8DC9-2B9195DC80FF}" type="presOf" srcId="{22B22126-D995-4893-91CA-011F284AD99E}" destId="{A2333C2E-AB73-DB4B-9D16-2877E751E42F}" srcOrd="0" destOrd="0" presId="urn:microsoft.com/office/officeart/2016/7/layout/RepeatingBendingProcessNew"/>
    <dgm:cxn modelId="{3F1BFD83-F2C5-DD47-8961-224A10B44CD8}" type="presOf" srcId="{EF411246-8CD7-48D6-975A-0609A8C30709}" destId="{023CF5AC-FD76-5A41-8C3E-3825E4E63A73}" srcOrd="0" destOrd="0" presId="urn:microsoft.com/office/officeart/2016/7/layout/RepeatingBendingProcessNew"/>
    <dgm:cxn modelId="{C6C6FE92-0794-4349-819F-71B86A45F4A8}" srcId="{F4DE9EE3-1C05-4868-A188-92B254580C2C}" destId="{EF411246-8CD7-48D6-975A-0609A8C30709}" srcOrd="5" destOrd="0" parTransId="{EEB78672-D1C1-4905-9623-35E479B22FD9}" sibTransId="{2682DC01-CEC0-4DE3-83AA-16FF014E01A7}"/>
    <dgm:cxn modelId="{3F370B93-D2BE-5144-B403-3F99BF3DECA1}" type="presOf" srcId="{593D1B21-7BB7-4BA0-B5D7-2AA2AFE3D0D2}" destId="{4DB43544-675B-AC4C-B6EB-C1417A650945}" srcOrd="0" destOrd="0" presId="urn:microsoft.com/office/officeart/2016/7/layout/RepeatingBendingProcessNew"/>
    <dgm:cxn modelId="{BBD17396-EE91-1048-8932-0FAB82C97A67}" type="presOf" srcId="{F1044D01-D7C0-4306-8E88-065F4907612C}" destId="{640BCA90-6A0A-9642-9F1C-9A56E04BD48A}" srcOrd="1" destOrd="0" presId="urn:microsoft.com/office/officeart/2016/7/layout/RepeatingBendingProcessNew"/>
    <dgm:cxn modelId="{8CDD43A4-5FD5-46F4-B4E1-FB36750E7C98}" srcId="{F4DE9EE3-1C05-4868-A188-92B254580C2C}" destId="{E0E71224-E566-49BD-A516-193D05315EA3}" srcOrd="3" destOrd="0" parTransId="{CC2CF157-838E-4FCC-9A5B-220191F439F6}" sibTransId="{C2B52600-1A39-48B6-A7D8-0D130B74CE75}"/>
    <dgm:cxn modelId="{F3542EB7-89BF-4FE2-9209-CDCAD7782CAC}" srcId="{F4DE9EE3-1C05-4868-A188-92B254580C2C}" destId="{460880A8-7CFA-4061-B1B2-08E0F9897B2D}" srcOrd="0" destOrd="0" parTransId="{0702563C-B6DE-4A61-86E2-87995F3B01F8}" sibTransId="{A3C46E23-2120-4694-93E8-30673FD0718D}"/>
    <dgm:cxn modelId="{89F9BBB8-C64C-D54C-92C4-B69A69E293DB}" type="presOf" srcId="{DB7B3CC9-A5A8-4FB0-8CA7-6F80006F2810}" destId="{48CB6D86-5B21-3A48-82E5-E2BF252FA9DF}" srcOrd="0" destOrd="0" presId="urn:microsoft.com/office/officeart/2016/7/layout/RepeatingBendingProcessNew"/>
    <dgm:cxn modelId="{36765DBA-E858-4F6D-8402-AB648948C13E}" srcId="{F4DE9EE3-1C05-4868-A188-92B254580C2C}" destId="{C545982B-58D4-46AA-8BA1-39C9FF34EB89}" srcOrd="4" destOrd="0" parTransId="{0F65306B-07E3-413E-9E8D-F103EDC49E0E}" sibTransId="{F1044D01-D7C0-4306-8E88-065F4907612C}"/>
    <dgm:cxn modelId="{E6CC15BF-1F5A-9543-87F5-8B6EE979FF1A}" type="presOf" srcId="{460880A8-7CFA-4061-B1B2-08E0F9897B2D}" destId="{13C8CD1D-336F-4E4F-B4C6-2E170DA036BD}" srcOrd="0" destOrd="0" presId="urn:microsoft.com/office/officeart/2016/7/layout/RepeatingBendingProcessNew"/>
    <dgm:cxn modelId="{C7C1C8D1-FA31-3046-8951-BA5488C25448}" type="presOf" srcId="{F4DE9EE3-1C05-4868-A188-92B254580C2C}" destId="{F53AA3DF-7A21-B949-B96E-BC6A41DCF625}" srcOrd="0" destOrd="0" presId="urn:microsoft.com/office/officeart/2016/7/layout/RepeatingBendingProcessNew"/>
    <dgm:cxn modelId="{B59C61D8-C1D6-1148-A268-34ED5BD2D7A6}" type="presOf" srcId="{A3C46E23-2120-4694-93E8-30673FD0718D}" destId="{E27CA007-3F2F-9C45-8481-0267F287CC6A}" srcOrd="1" destOrd="0" presId="urn:microsoft.com/office/officeart/2016/7/layout/RepeatingBendingProcessNew"/>
    <dgm:cxn modelId="{DE5AF2D8-3733-1A40-A8D5-57D516546406}" type="presOf" srcId="{C2B52600-1A39-48B6-A7D8-0D130B74CE75}" destId="{6F2754E9-7D31-C046-8A9B-156F3F9379E6}" srcOrd="1" destOrd="0" presId="urn:microsoft.com/office/officeart/2016/7/layout/RepeatingBendingProcessNew"/>
    <dgm:cxn modelId="{AECC6BDF-8758-5C4D-BDA8-7083E64F9924}" type="presOf" srcId="{E0E71224-E566-49BD-A516-193D05315EA3}" destId="{CFA67D6C-D8D2-DF46-AC56-1E654B2A45FE}" srcOrd="0" destOrd="0" presId="urn:microsoft.com/office/officeart/2016/7/layout/RepeatingBendingProcessNew"/>
    <dgm:cxn modelId="{1DB9B8E4-A3C7-4E6F-B4BF-0D6F5F840C8D}" srcId="{F4DE9EE3-1C05-4868-A188-92B254580C2C}" destId="{DB7B3CC9-A5A8-4FB0-8CA7-6F80006F2810}" srcOrd="2" destOrd="0" parTransId="{C2D5BEC7-2D2B-49E5-9BD3-A80695C3DE57}" sibTransId="{22B22126-D995-4893-91CA-011F284AD99E}"/>
    <dgm:cxn modelId="{500672E8-3B49-3843-977B-455C7AC223CF}" type="presOf" srcId="{C545982B-58D4-46AA-8BA1-39C9FF34EB89}" destId="{922B5820-3C4C-3F44-9A4A-A348FB66FD54}" srcOrd="0" destOrd="0" presId="urn:microsoft.com/office/officeart/2016/7/layout/RepeatingBendingProcessNew"/>
    <dgm:cxn modelId="{B71C78ED-0741-4860-BFA0-3037C535F03C}" srcId="{F4DE9EE3-1C05-4868-A188-92B254580C2C}" destId="{593D1B21-7BB7-4BA0-B5D7-2AA2AFE3D0D2}" srcOrd="1" destOrd="0" parTransId="{EB80CDEC-D227-41E9-9DAA-95E1100C3320}" sibTransId="{680D9675-DE30-4922-87DD-926B1B2C713A}"/>
    <dgm:cxn modelId="{C3D14101-E936-6F4C-9C6A-87C7D0164824}" type="presParOf" srcId="{F53AA3DF-7A21-B949-B96E-BC6A41DCF625}" destId="{13C8CD1D-336F-4E4F-B4C6-2E170DA036BD}" srcOrd="0" destOrd="0" presId="urn:microsoft.com/office/officeart/2016/7/layout/RepeatingBendingProcessNew"/>
    <dgm:cxn modelId="{AE7D8AF0-DBCE-6747-8CB4-D08781CBB07F}" type="presParOf" srcId="{F53AA3DF-7A21-B949-B96E-BC6A41DCF625}" destId="{18C59F0C-F933-1640-A34D-571D884FEB4C}" srcOrd="1" destOrd="0" presId="urn:microsoft.com/office/officeart/2016/7/layout/RepeatingBendingProcessNew"/>
    <dgm:cxn modelId="{947470D9-C8FD-8141-9D8A-4F7857720EF0}" type="presParOf" srcId="{18C59F0C-F933-1640-A34D-571D884FEB4C}" destId="{E27CA007-3F2F-9C45-8481-0267F287CC6A}" srcOrd="0" destOrd="0" presId="urn:microsoft.com/office/officeart/2016/7/layout/RepeatingBendingProcessNew"/>
    <dgm:cxn modelId="{BB227875-CBEB-4C47-ADDA-33F98E8D1C19}" type="presParOf" srcId="{F53AA3DF-7A21-B949-B96E-BC6A41DCF625}" destId="{4DB43544-675B-AC4C-B6EB-C1417A650945}" srcOrd="2" destOrd="0" presId="urn:microsoft.com/office/officeart/2016/7/layout/RepeatingBendingProcessNew"/>
    <dgm:cxn modelId="{6D4E6A52-00F6-014C-9C72-5A5C5F9CA7FF}" type="presParOf" srcId="{F53AA3DF-7A21-B949-B96E-BC6A41DCF625}" destId="{25A89436-4324-BF4B-B892-5A9E63A5A27B}" srcOrd="3" destOrd="0" presId="urn:microsoft.com/office/officeart/2016/7/layout/RepeatingBendingProcessNew"/>
    <dgm:cxn modelId="{AED80F9D-E075-7145-BC13-42030C1BCF8A}" type="presParOf" srcId="{25A89436-4324-BF4B-B892-5A9E63A5A27B}" destId="{2C10E6EE-7975-DC40-B7B7-62466A1B8761}" srcOrd="0" destOrd="0" presId="urn:microsoft.com/office/officeart/2016/7/layout/RepeatingBendingProcessNew"/>
    <dgm:cxn modelId="{1A642A57-5B22-7146-9AF8-A6D7EA0E95AF}" type="presParOf" srcId="{F53AA3DF-7A21-B949-B96E-BC6A41DCF625}" destId="{48CB6D86-5B21-3A48-82E5-E2BF252FA9DF}" srcOrd="4" destOrd="0" presId="urn:microsoft.com/office/officeart/2016/7/layout/RepeatingBendingProcessNew"/>
    <dgm:cxn modelId="{B9B4EC8A-4C0D-E940-9FC6-E738FCD652F4}" type="presParOf" srcId="{F53AA3DF-7A21-B949-B96E-BC6A41DCF625}" destId="{A2333C2E-AB73-DB4B-9D16-2877E751E42F}" srcOrd="5" destOrd="0" presId="urn:microsoft.com/office/officeart/2016/7/layout/RepeatingBendingProcessNew"/>
    <dgm:cxn modelId="{BFD66E05-03DF-0244-8117-6AA207FCEE25}" type="presParOf" srcId="{A2333C2E-AB73-DB4B-9D16-2877E751E42F}" destId="{696D5149-8AEC-BD45-A92B-5530CA35A2E2}" srcOrd="0" destOrd="0" presId="urn:microsoft.com/office/officeart/2016/7/layout/RepeatingBendingProcessNew"/>
    <dgm:cxn modelId="{9D32A63E-DD48-7641-BC9B-BE2FA2D676CB}" type="presParOf" srcId="{F53AA3DF-7A21-B949-B96E-BC6A41DCF625}" destId="{CFA67D6C-D8D2-DF46-AC56-1E654B2A45FE}" srcOrd="6" destOrd="0" presId="urn:microsoft.com/office/officeart/2016/7/layout/RepeatingBendingProcessNew"/>
    <dgm:cxn modelId="{D093B5A1-41BA-6649-8CAF-5F3A68E2191A}" type="presParOf" srcId="{F53AA3DF-7A21-B949-B96E-BC6A41DCF625}" destId="{D04807E0-A6A2-AE4B-8605-6D824DBF5612}" srcOrd="7" destOrd="0" presId="urn:microsoft.com/office/officeart/2016/7/layout/RepeatingBendingProcessNew"/>
    <dgm:cxn modelId="{C7A6CDDE-8899-AB41-A707-B7D48CCAB625}" type="presParOf" srcId="{D04807E0-A6A2-AE4B-8605-6D824DBF5612}" destId="{6F2754E9-7D31-C046-8A9B-156F3F9379E6}" srcOrd="0" destOrd="0" presId="urn:microsoft.com/office/officeart/2016/7/layout/RepeatingBendingProcessNew"/>
    <dgm:cxn modelId="{BCC08034-4B03-D14E-968C-69B703927BFB}" type="presParOf" srcId="{F53AA3DF-7A21-B949-B96E-BC6A41DCF625}" destId="{922B5820-3C4C-3F44-9A4A-A348FB66FD54}" srcOrd="8" destOrd="0" presId="urn:microsoft.com/office/officeart/2016/7/layout/RepeatingBendingProcessNew"/>
    <dgm:cxn modelId="{11C521B4-10A7-4745-BFFE-039A68A860C4}" type="presParOf" srcId="{F53AA3DF-7A21-B949-B96E-BC6A41DCF625}" destId="{9E04FB59-2F0D-E64E-8F22-E668FB14BF3F}" srcOrd="9" destOrd="0" presId="urn:microsoft.com/office/officeart/2016/7/layout/RepeatingBendingProcessNew"/>
    <dgm:cxn modelId="{D66596D6-951E-2445-B73B-268F593CB977}" type="presParOf" srcId="{9E04FB59-2F0D-E64E-8F22-E668FB14BF3F}" destId="{640BCA90-6A0A-9642-9F1C-9A56E04BD48A}" srcOrd="0" destOrd="0" presId="urn:microsoft.com/office/officeart/2016/7/layout/RepeatingBendingProcessNew"/>
    <dgm:cxn modelId="{2E9E93A0-6D00-6443-9EA9-0747BD6EABA6}" type="presParOf" srcId="{F53AA3DF-7A21-B949-B96E-BC6A41DCF625}" destId="{023CF5AC-FD76-5A41-8C3E-3825E4E63A7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8842D8-BCB0-45A0-934B-D5A1A1429B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D46AC2-DC49-4E4A-B2A4-FA018AF2821A}">
      <dgm:prSet/>
      <dgm:spPr/>
      <dgm:t>
        <a:bodyPr/>
        <a:lstStyle/>
        <a:p>
          <a:r>
            <a:rPr lang="en-US"/>
            <a:t>This is a more complex type of interview as it assesses past behaviors, skills and competencies, often through a test or a series of tests (Prospects, 2026)</a:t>
          </a:r>
        </a:p>
      </dgm:t>
    </dgm:pt>
    <dgm:pt modelId="{0C40B60F-BF40-4E96-979C-5F0800641E50}" type="parTrans" cxnId="{58F62700-ED57-400C-90E0-3E25F1A9D1F2}">
      <dgm:prSet/>
      <dgm:spPr/>
      <dgm:t>
        <a:bodyPr/>
        <a:lstStyle/>
        <a:p>
          <a:endParaRPr lang="en-US"/>
        </a:p>
      </dgm:t>
    </dgm:pt>
    <dgm:pt modelId="{6296146D-1CA0-4840-BC70-F10AE909A95F}" type="sibTrans" cxnId="{58F62700-ED57-400C-90E0-3E25F1A9D1F2}">
      <dgm:prSet/>
      <dgm:spPr/>
      <dgm:t>
        <a:bodyPr/>
        <a:lstStyle/>
        <a:p>
          <a:endParaRPr lang="en-US"/>
        </a:p>
      </dgm:t>
    </dgm:pt>
    <dgm:pt modelId="{B05FEED4-2B03-4E52-8E03-F9634A591CE7}">
      <dgm:prSet/>
      <dgm:spPr/>
      <dgm:t>
        <a:bodyPr/>
        <a:lstStyle/>
        <a:p>
          <a:r>
            <a:rPr lang="en-US"/>
            <a:t>This gives a bit more flexibility, as the questions can vary depending on the candidate and his experience. </a:t>
          </a:r>
        </a:p>
      </dgm:t>
    </dgm:pt>
    <dgm:pt modelId="{28C97FF2-D5FF-466A-90F1-CBE81B4C3BEB}" type="parTrans" cxnId="{4619BDB7-2E65-4471-B4DC-21A1B94B6F99}">
      <dgm:prSet/>
      <dgm:spPr/>
      <dgm:t>
        <a:bodyPr/>
        <a:lstStyle/>
        <a:p>
          <a:endParaRPr lang="en-US"/>
        </a:p>
      </dgm:t>
    </dgm:pt>
    <dgm:pt modelId="{8F363267-8F10-491D-863C-3F85430DA772}" type="sibTrans" cxnId="{4619BDB7-2E65-4471-B4DC-21A1B94B6F99}">
      <dgm:prSet/>
      <dgm:spPr/>
      <dgm:t>
        <a:bodyPr/>
        <a:lstStyle/>
        <a:p>
          <a:endParaRPr lang="en-US"/>
        </a:p>
      </dgm:t>
    </dgm:pt>
    <dgm:pt modelId="{AB1B2DA5-D4FF-4C0D-850C-0D2F7D08419C}">
      <dgm:prSet/>
      <dgm:spPr/>
      <dgm:t>
        <a:bodyPr/>
        <a:lstStyle/>
        <a:p>
          <a:r>
            <a:rPr lang="en-US" dirty="0"/>
            <a:t>However, an example of a question can be as follows: ”Describe a time when you successfully managed an organizational transformation?” which is directly relevant for Tesco, so this approach may be suitable </a:t>
          </a:r>
        </a:p>
      </dgm:t>
    </dgm:pt>
    <dgm:pt modelId="{78106E70-E9CB-4DB9-B882-6CFA71EDD239}" type="parTrans" cxnId="{7C37A8D4-7A58-4362-8F0C-C6277748F44F}">
      <dgm:prSet/>
      <dgm:spPr/>
      <dgm:t>
        <a:bodyPr/>
        <a:lstStyle/>
        <a:p>
          <a:endParaRPr lang="en-US"/>
        </a:p>
      </dgm:t>
    </dgm:pt>
    <dgm:pt modelId="{303F8361-C0A6-40CF-816D-5378496A0CD3}" type="sibTrans" cxnId="{7C37A8D4-7A58-4362-8F0C-C6277748F44F}">
      <dgm:prSet/>
      <dgm:spPr/>
      <dgm:t>
        <a:bodyPr/>
        <a:lstStyle/>
        <a:p>
          <a:endParaRPr lang="en-US"/>
        </a:p>
      </dgm:t>
    </dgm:pt>
    <dgm:pt modelId="{7953C101-CAAC-4DAC-9AB6-BB3A1C06ACA8}">
      <dgm:prSet/>
      <dgm:spPr/>
      <dgm:t>
        <a:bodyPr/>
        <a:lstStyle/>
        <a:p>
          <a:r>
            <a:rPr lang="en-US"/>
            <a:t>While the disadvantages refer to the fact that it can be a longer recruitment process, the advantages are quite effusive as this can predict future performances and measure experience. </a:t>
          </a:r>
        </a:p>
      </dgm:t>
    </dgm:pt>
    <dgm:pt modelId="{F52B8EBF-0603-4E82-BA2C-9A768F868454}" type="parTrans" cxnId="{42E91895-2FD4-471B-819E-99BF218AEFFF}">
      <dgm:prSet/>
      <dgm:spPr/>
      <dgm:t>
        <a:bodyPr/>
        <a:lstStyle/>
        <a:p>
          <a:endParaRPr lang="en-US"/>
        </a:p>
      </dgm:t>
    </dgm:pt>
    <dgm:pt modelId="{189D648A-6FA7-4600-B558-047643A380DF}" type="sibTrans" cxnId="{42E91895-2FD4-471B-819E-99BF218AEFFF}">
      <dgm:prSet/>
      <dgm:spPr/>
      <dgm:t>
        <a:bodyPr/>
        <a:lstStyle/>
        <a:p>
          <a:endParaRPr lang="en-US"/>
        </a:p>
      </dgm:t>
    </dgm:pt>
    <dgm:pt modelId="{D072BE1E-B3FE-4439-9209-9E92970E8F38}" type="pres">
      <dgm:prSet presAssocID="{DA8842D8-BCB0-45A0-934B-D5A1A1429B57}" presName="root" presStyleCnt="0">
        <dgm:presLayoutVars>
          <dgm:dir/>
          <dgm:resizeHandles val="exact"/>
        </dgm:presLayoutVars>
      </dgm:prSet>
      <dgm:spPr/>
    </dgm:pt>
    <dgm:pt modelId="{0B75C0A4-6874-4C76-9BE9-D60917B787DB}" type="pres">
      <dgm:prSet presAssocID="{72D46AC2-DC49-4E4A-B2A4-FA018AF2821A}" presName="compNode" presStyleCnt="0"/>
      <dgm:spPr/>
    </dgm:pt>
    <dgm:pt modelId="{5CB7B0BE-847E-43A9-9E5A-50928DEC2565}" type="pres">
      <dgm:prSet presAssocID="{72D46AC2-DC49-4E4A-B2A4-FA018AF2821A}" presName="bgRect" presStyleLbl="bgShp" presStyleIdx="0" presStyleCnt="4"/>
      <dgm:spPr/>
    </dgm:pt>
    <dgm:pt modelId="{746CEB1B-3043-4A65-B3A7-2589ACE36675}" type="pres">
      <dgm:prSet presAssocID="{72D46AC2-DC49-4E4A-B2A4-FA018AF282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8694F4C-0248-47FC-8BA3-73BC45EA2552}" type="pres">
      <dgm:prSet presAssocID="{72D46AC2-DC49-4E4A-B2A4-FA018AF2821A}" presName="spaceRect" presStyleCnt="0"/>
      <dgm:spPr/>
    </dgm:pt>
    <dgm:pt modelId="{27FD7F60-0310-4CB0-8F4A-D15D3CA81A02}" type="pres">
      <dgm:prSet presAssocID="{72D46AC2-DC49-4E4A-B2A4-FA018AF2821A}" presName="parTx" presStyleLbl="revTx" presStyleIdx="0" presStyleCnt="4">
        <dgm:presLayoutVars>
          <dgm:chMax val="0"/>
          <dgm:chPref val="0"/>
        </dgm:presLayoutVars>
      </dgm:prSet>
      <dgm:spPr/>
    </dgm:pt>
    <dgm:pt modelId="{857FEB2A-F17C-44A4-8F06-B082EAA1BD24}" type="pres">
      <dgm:prSet presAssocID="{6296146D-1CA0-4840-BC70-F10AE909A95F}" presName="sibTrans" presStyleCnt="0"/>
      <dgm:spPr/>
    </dgm:pt>
    <dgm:pt modelId="{31996C31-9573-4A9B-845A-06A5002652D5}" type="pres">
      <dgm:prSet presAssocID="{B05FEED4-2B03-4E52-8E03-F9634A591CE7}" presName="compNode" presStyleCnt="0"/>
      <dgm:spPr/>
    </dgm:pt>
    <dgm:pt modelId="{BE2E237C-D7C7-4642-9CF3-599FE7561185}" type="pres">
      <dgm:prSet presAssocID="{B05FEED4-2B03-4E52-8E03-F9634A591CE7}" presName="bgRect" presStyleLbl="bgShp" presStyleIdx="1" presStyleCnt="4"/>
      <dgm:spPr/>
    </dgm:pt>
    <dgm:pt modelId="{EA8234CF-14D0-464F-ABBE-CD58C4FB45BE}" type="pres">
      <dgm:prSet presAssocID="{B05FEED4-2B03-4E52-8E03-F9634A591C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85DB7388-27B3-4A76-AB5C-E7240A7B2505}" type="pres">
      <dgm:prSet presAssocID="{B05FEED4-2B03-4E52-8E03-F9634A591CE7}" presName="spaceRect" presStyleCnt="0"/>
      <dgm:spPr/>
    </dgm:pt>
    <dgm:pt modelId="{E6808926-8683-4B57-8716-F0F95631483A}" type="pres">
      <dgm:prSet presAssocID="{B05FEED4-2B03-4E52-8E03-F9634A591CE7}" presName="parTx" presStyleLbl="revTx" presStyleIdx="1" presStyleCnt="4">
        <dgm:presLayoutVars>
          <dgm:chMax val="0"/>
          <dgm:chPref val="0"/>
        </dgm:presLayoutVars>
      </dgm:prSet>
      <dgm:spPr/>
    </dgm:pt>
    <dgm:pt modelId="{EA226852-3EAA-4983-9531-1903FEC1103B}" type="pres">
      <dgm:prSet presAssocID="{8F363267-8F10-491D-863C-3F85430DA772}" presName="sibTrans" presStyleCnt="0"/>
      <dgm:spPr/>
    </dgm:pt>
    <dgm:pt modelId="{58390180-03C4-4A56-B2CD-26BE47A3EF80}" type="pres">
      <dgm:prSet presAssocID="{AB1B2DA5-D4FF-4C0D-850C-0D2F7D08419C}" presName="compNode" presStyleCnt="0"/>
      <dgm:spPr/>
    </dgm:pt>
    <dgm:pt modelId="{49CA4547-D249-4C27-A726-D988EFBDDECE}" type="pres">
      <dgm:prSet presAssocID="{AB1B2DA5-D4FF-4C0D-850C-0D2F7D08419C}" presName="bgRect" presStyleLbl="bgShp" presStyleIdx="2" presStyleCnt="4"/>
      <dgm:spPr/>
    </dgm:pt>
    <dgm:pt modelId="{7B12F7E5-61E9-4220-AB76-5477FE63E54F}" type="pres">
      <dgm:prSet presAssocID="{AB1B2DA5-D4FF-4C0D-850C-0D2F7D0841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FAE6EC69-A18F-469D-B564-6142B6366F33}" type="pres">
      <dgm:prSet presAssocID="{AB1B2DA5-D4FF-4C0D-850C-0D2F7D08419C}" presName="spaceRect" presStyleCnt="0"/>
      <dgm:spPr/>
    </dgm:pt>
    <dgm:pt modelId="{BB96A5CA-BBCD-43FD-BB01-4342561EBA66}" type="pres">
      <dgm:prSet presAssocID="{AB1B2DA5-D4FF-4C0D-850C-0D2F7D08419C}" presName="parTx" presStyleLbl="revTx" presStyleIdx="2" presStyleCnt="4">
        <dgm:presLayoutVars>
          <dgm:chMax val="0"/>
          <dgm:chPref val="0"/>
        </dgm:presLayoutVars>
      </dgm:prSet>
      <dgm:spPr/>
    </dgm:pt>
    <dgm:pt modelId="{FAD4EE04-2B87-4C89-89D8-CA8829EC7642}" type="pres">
      <dgm:prSet presAssocID="{303F8361-C0A6-40CF-816D-5378496A0CD3}" presName="sibTrans" presStyleCnt="0"/>
      <dgm:spPr/>
    </dgm:pt>
    <dgm:pt modelId="{F1038073-D826-4133-BA37-4C8CF5B3D203}" type="pres">
      <dgm:prSet presAssocID="{7953C101-CAAC-4DAC-9AB6-BB3A1C06ACA8}" presName="compNode" presStyleCnt="0"/>
      <dgm:spPr/>
    </dgm:pt>
    <dgm:pt modelId="{7C774172-7C30-4B3E-882D-E19DED1518A2}" type="pres">
      <dgm:prSet presAssocID="{7953C101-CAAC-4DAC-9AB6-BB3A1C06ACA8}" presName="bgRect" presStyleLbl="bgShp" presStyleIdx="3" presStyleCnt="4"/>
      <dgm:spPr/>
    </dgm:pt>
    <dgm:pt modelId="{E5053891-8717-4955-A3DB-D752EE576FFF}" type="pres">
      <dgm:prSet presAssocID="{7953C101-CAAC-4DAC-9AB6-BB3A1C06AC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0BE9F783-CCD1-40C9-9363-42C4D7F11618}" type="pres">
      <dgm:prSet presAssocID="{7953C101-CAAC-4DAC-9AB6-BB3A1C06ACA8}" presName="spaceRect" presStyleCnt="0"/>
      <dgm:spPr/>
    </dgm:pt>
    <dgm:pt modelId="{9A4875FD-BE74-4629-9106-DCA2333AAAEF}" type="pres">
      <dgm:prSet presAssocID="{7953C101-CAAC-4DAC-9AB6-BB3A1C06ACA8}" presName="parTx" presStyleLbl="revTx" presStyleIdx="3" presStyleCnt="4">
        <dgm:presLayoutVars>
          <dgm:chMax val="0"/>
          <dgm:chPref val="0"/>
        </dgm:presLayoutVars>
      </dgm:prSet>
      <dgm:spPr/>
    </dgm:pt>
  </dgm:ptLst>
  <dgm:cxnLst>
    <dgm:cxn modelId="{58F62700-ED57-400C-90E0-3E25F1A9D1F2}" srcId="{DA8842D8-BCB0-45A0-934B-D5A1A1429B57}" destId="{72D46AC2-DC49-4E4A-B2A4-FA018AF2821A}" srcOrd="0" destOrd="0" parTransId="{0C40B60F-BF40-4E96-979C-5F0800641E50}" sibTransId="{6296146D-1CA0-4840-BC70-F10AE909A95F}"/>
    <dgm:cxn modelId="{4A88E703-81A3-4658-8AF7-81F57020D3D3}" type="presOf" srcId="{7953C101-CAAC-4DAC-9AB6-BB3A1C06ACA8}" destId="{9A4875FD-BE74-4629-9106-DCA2333AAAEF}" srcOrd="0" destOrd="0" presId="urn:microsoft.com/office/officeart/2018/2/layout/IconVerticalSolidList"/>
    <dgm:cxn modelId="{AA988B2B-C3F6-4095-ADEC-502F1775CD36}" type="presOf" srcId="{72D46AC2-DC49-4E4A-B2A4-FA018AF2821A}" destId="{27FD7F60-0310-4CB0-8F4A-D15D3CA81A02}" srcOrd="0" destOrd="0" presId="urn:microsoft.com/office/officeart/2018/2/layout/IconVerticalSolidList"/>
    <dgm:cxn modelId="{7DBF7631-91F5-4357-AE35-775574902A8C}" type="presOf" srcId="{DA8842D8-BCB0-45A0-934B-D5A1A1429B57}" destId="{D072BE1E-B3FE-4439-9209-9E92970E8F38}" srcOrd="0" destOrd="0" presId="urn:microsoft.com/office/officeart/2018/2/layout/IconVerticalSolidList"/>
    <dgm:cxn modelId="{D9DA5953-09A0-4BE5-A909-B389F301D867}" type="presOf" srcId="{B05FEED4-2B03-4E52-8E03-F9634A591CE7}" destId="{E6808926-8683-4B57-8716-F0F95631483A}" srcOrd="0" destOrd="0" presId="urn:microsoft.com/office/officeart/2018/2/layout/IconVerticalSolidList"/>
    <dgm:cxn modelId="{42E91895-2FD4-471B-819E-99BF218AEFFF}" srcId="{DA8842D8-BCB0-45A0-934B-D5A1A1429B57}" destId="{7953C101-CAAC-4DAC-9AB6-BB3A1C06ACA8}" srcOrd="3" destOrd="0" parTransId="{F52B8EBF-0603-4E82-BA2C-9A768F868454}" sibTransId="{189D648A-6FA7-4600-B558-047643A380DF}"/>
    <dgm:cxn modelId="{34A876B5-D6C1-49C7-806E-26F4C410D193}" type="presOf" srcId="{AB1B2DA5-D4FF-4C0D-850C-0D2F7D08419C}" destId="{BB96A5CA-BBCD-43FD-BB01-4342561EBA66}" srcOrd="0" destOrd="0" presId="urn:microsoft.com/office/officeart/2018/2/layout/IconVerticalSolidList"/>
    <dgm:cxn modelId="{4619BDB7-2E65-4471-B4DC-21A1B94B6F99}" srcId="{DA8842D8-BCB0-45A0-934B-D5A1A1429B57}" destId="{B05FEED4-2B03-4E52-8E03-F9634A591CE7}" srcOrd="1" destOrd="0" parTransId="{28C97FF2-D5FF-466A-90F1-CBE81B4C3BEB}" sibTransId="{8F363267-8F10-491D-863C-3F85430DA772}"/>
    <dgm:cxn modelId="{7C37A8D4-7A58-4362-8F0C-C6277748F44F}" srcId="{DA8842D8-BCB0-45A0-934B-D5A1A1429B57}" destId="{AB1B2DA5-D4FF-4C0D-850C-0D2F7D08419C}" srcOrd="2" destOrd="0" parTransId="{78106E70-E9CB-4DB9-B882-6CFA71EDD239}" sibTransId="{303F8361-C0A6-40CF-816D-5378496A0CD3}"/>
    <dgm:cxn modelId="{32E1A48E-3D74-4C75-BBE9-4BECBF00DE3B}" type="presParOf" srcId="{D072BE1E-B3FE-4439-9209-9E92970E8F38}" destId="{0B75C0A4-6874-4C76-9BE9-D60917B787DB}" srcOrd="0" destOrd="0" presId="urn:microsoft.com/office/officeart/2018/2/layout/IconVerticalSolidList"/>
    <dgm:cxn modelId="{27C381AE-1519-409D-A71E-8BED68E98BEE}" type="presParOf" srcId="{0B75C0A4-6874-4C76-9BE9-D60917B787DB}" destId="{5CB7B0BE-847E-43A9-9E5A-50928DEC2565}" srcOrd="0" destOrd="0" presId="urn:microsoft.com/office/officeart/2018/2/layout/IconVerticalSolidList"/>
    <dgm:cxn modelId="{74FBD8EB-526B-4475-89F5-A2D97C04C74D}" type="presParOf" srcId="{0B75C0A4-6874-4C76-9BE9-D60917B787DB}" destId="{746CEB1B-3043-4A65-B3A7-2589ACE36675}" srcOrd="1" destOrd="0" presId="urn:microsoft.com/office/officeart/2018/2/layout/IconVerticalSolidList"/>
    <dgm:cxn modelId="{E36E1617-B3CB-4E0B-BD29-A47E28E45555}" type="presParOf" srcId="{0B75C0A4-6874-4C76-9BE9-D60917B787DB}" destId="{98694F4C-0248-47FC-8BA3-73BC45EA2552}" srcOrd="2" destOrd="0" presId="urn:microsoft.com/office/officeart/2018/2/layout/IconVerticalSolidList"/>
    <dgm:cxn modelId="{FC0CA9D8-87E0-4AF6-90EF-61A3FFC2BAD5}" type="presParOf" srcId="{0B75C0A4-6874-4C76-9BE9-D60917B787DB}" destId="{27FD7F60-0310-4CB0-8F4A-D15D3CA81A02}" srcOrd="3" destOrd="0" presId="urn:microsoft.com/office/officeart/2018/2/layout/IconVerticalSolidList"/>
    <dgm:cxn modelId="{66DEE8C7-EA4C-4BF4-A089-3083C9B45B95}" type="presParOf" srcId="{D072BE1E-B3FE-4439-9209-9E92970E8F38}" destId="{857FEB2A-F17C-44A4-8F06-B082EAA1BD24}" srcOrd="1" destOrd="0" presId="urn:microsoft.com/office/officeart/2018/2/layout/IconVerticalSolidList"/>
    <dgm:cxn modelId="{E2007A17-3AC9-4D7E-8439-DEE6B8582994}" type="presParOf" srcId="{D072BE1E-B3FE-4439-9209-9E92970E8F38}" destId="{31996C31-9573-4A9B-845A-06A5002652D5}" srcOrd="2" destOrd="0" presId="urn:microsoft.com/office/officeart/2018/2/layout/IconVerticalSolidList"/>
    <dgm:cxn modelId="{33FB1095-9E4B-45A5-BC89-18697FB1EA44}" type="presParOf" srcId="{31996C31-9573-4A9B-845A-06A5002652D5}" destId="{BE2E237C-D7C7-4642-9CF3-599FE7561185}" srcOrd="0" destOrd="0" presId="urn:microsoft.com/office/officeart/2018/2/layout/IconVerticalSolidList"/>
    <dgm:cxn modelId="{181E7331-AED3-4927-8BAE-36CAFDB5AEAA}" type="presParOf" srcId="{31996C31-9573-4A9B-845A-06A5002652D5}" destId="{EA8234CF-14D0-464F-ABBE-CD58C4FB45BE}" srcOrd="1" destOrd="0" presId="urn:microsoft.com/office/officeart/2018/2/layout/IconVerticalSolidList"/>
    <dgm:cxn modelId="{56C3B578-5C4B-4A98-B312-8E0B25711F8C}" type="presParOf" srcId="{31996C31-9573-4A9B-845A-06A5002652D5}" destId="{85DB7388-27B3-4A76-AB5C-E7240A7B2505}" srcOrd="2" destOrd="0" presId="urn:microsoft.com/office/officeart/2018/2/layout/IconVerticalSolidList"/>
    <dgm:cxn modelId="{FA8DDB29-4611-4A39-A062-A1AB1D08CF9C}" type="presParOf" srcId="{31996C31-9573-4A9B-845A-06A5002652D5}" destId="{E6808926-8683-4B57-8716-F0F95631483A}" srcOrd="3" destOrd="0" presId="urn:microsoft.com/office/officeart/2018/2/layout/IconVerticalSolidList"/>
    <dgm:cxn modelId="{CBE11F51-546E-46EE-B433-3B36D7E23B5F}" type="presParOf" srcId="{D072BE1E-B3FE-4439-9209-9E92970E8F38}" destId="{EA226852-3EAA-4983-9531-1903FEC1103B}" srcOrd="3" destOrd="0" presId="urn:microsoft.com/office/officeart/2018/2/layout/IconVerticalSolidList"/>
    <dgm:cxn modelId="{7C1660E4-22A9-40AA-84F8-F3A830C796F9}" type="presParOf" srcId="{D072BE1E-B3FE-4439-9209-9E92970E8F38}" destId="{58390180-03C4-4A56-B2CD-26BE47A3EF80}" srcOrd="4" destOrd="0" presId="urn:microsoft.com/office/officeart/2018/2/layout/IconVerticalSolidList"/>
    <dgm:cxn modelId="{EFC7CAEE-AC93-4677-B9CE-98B1A9CDB6E0}" type="presParOf" srcId="{58390180-03C4-4A56-B2CD-26BE47A3EF80}" destId="{49CA4547-D249-4C27-A726-D988EFBDDECE}" srcOrd="0" destOrd="0" presId="urn:microsoft.com/office/officeart/2018/2/layout/IconVerticalSolidList"/>
    <dgm:cxn modelId="{0F8B1CC0-E29D-4D4A-B92F-29F1248ACCDE}" type="presParOf" srcId="{58390180-03C4-4A56-B2CD-26BE47A3EF80}" destId="{7B12F7E5-61E9-4220-AB76-5477FE63E54F}" srcOrd="1" destOrd="0" presId="urn:microsoft.com/office/officeart/2018/2/layout/IconVerticalSolidList"/>
    <dgm:cxn modelId="{676057C1-B605-4C15-9C0C-16FDC03BA1C4}" type="presParOf" srcId="{58390180-03C4-4A56-B2CD-26BE47A3EF80}" destId="{FAE6EC69-A18F-469D-B564-6142B6366F33}" srcOrd="2" destOrd="0" presId="urn:microsoft.com/office/officeart/2018/2/layout/IconVerticalSolidList"/>
    <dgm:cxn modelId="{C8E2C0C2-FE3E-4634-AC66-E72912282321}" type="presParOf" srcId="{58390180-03C4-4A56-B2CD-26BE47A3EF80}" destId="{BB96A5CA-BBCD-43FD-BB01-4342561EBA66}" srcOrd="3" destOrd="0" presId="urn:microsoft.com/office/officeart/2018/2/layout/IconVerticalSolidList"/>
    <dgm:cxn modelId="{FA1C7C83-0393-4EB4-85A8-529C3BC5EB4A}" type="presParOf" srcId="{D072BE1E-B3FE-4439-9209-9E92970E8F38}" destId="{FAD4EE04-2B87-4C89-89D8-CA8829EC7642}" srcOrd="5" destOrd="0" presId="urn:microsoft.com/office/officeart/2018/2/layout/IconVerticalSolidList"/>
    <dgm:cxn modelId="{F49B56FC-F7BD-4378-ACA6-4A5A9735847F}" type="presParOf" srcId="{D072BE1E-B3FE-4439-9209-9E92970E8F38}" destId="{F1038073-D826-4133-BA37-4C8CF5B3D203}" srcOrd="6" destOrd="0" presId="urn:microsoft.com/office/officeart/2018/2/layout/IconVerticalSolidList"/>
    <dgm:cxn modelId="{1B68CFBB-399D-4548-A647-E8292FB263FB}" type="presParOf" srcId="{F1038073-D826-4133-BA37-4C8CF5B3D203}" destId="{7C774172-7C30-4B3E-882D-E19DED1518A2}" srcOrd="0" destOrd="0" presId="urn:microsoft.com/office/officeart/2018/2/layout/IconVerticalSolidList"/>
    <dgm:cxn modelId="{758CBC42-ED5D-4750-946B-D75DCDEC3986}" type="presParOf" srcId="{F1038073-D826-4133-BA37-4C8CF5B3D203}" destId="{E5053891-8717-4955-A3DB-D752EE576FFF}" srcOrd="1" destOrd="0" presId="urn:microsoft.com/office/officeart/2018/2/layout/IconVerticalSolidList"/>
    <dgm:cxn modelId="{3BB4DC9D-F5E9-4025-929E-D2A10BE60377}" type="presParOf" srcId="{F1038073-D826-4133-BA37-4C8CF5B3D203}" destId="{0BE9F783-CCD1-40C9-9363-42C4D7F11618}" srcOrd="2" destOrd="0" presId="urn:microsoft.com/office/officeart/2018/2/layout/IconVerticalSolidList"/>
    <dgm:cxn modelId="{88E45D57-A031-4A65-969B-3AEA61A445D2}" type="presParOf" srcId="{F1038073-D826-4133-BA37-4C8CF5B3D203}" destId="{9A4875FD-BE74-4629-9106-DCA2333AAA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714C7B3-1ACC-46C2-817D-19C4653C8D76}"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38F18C81-6AFB-4E1A-9A2D-72C17A67F50D}">
      <dgm:prSet/>
      <dgm:spPr/>
      <dgm:t>
        <a:bodyPr/>
        <a:lstStyle/>
        <a:p>
          <a:r>
            <a:rPr lang="en-US" dirty="0"/>
            <a:t>Many firms combine the competency-based interview with panel interview, for a more in-depth selection process (Burt, 2024).</a:t>
          </a:r>
        </a:p>
      </dgm:t>
    </dgm:pt>
    <dgm:pt modelId="{DC1F01D7-875E-42B2-8B37-1CFA53CDEB58}" type="parTrans" cxnId="{AC0CEA25-EAA0-4ED5-86FC-009E40574BBA}">
      <dgm:prSet/>
      <dgm:spPr/>
      <dgm:t>
        <a:bodyPr/>
        <a:lstStyle/>
        <a:p>
          <a:endParaRPr lang="en-US"/>
        </a:p>
      </dgm:t>
    </dgm:pt>
    <dgm:pt modelId="{7D382F24-895E-44A9-A408-C9888335A3D7}" type="sibTrans" cxnId="{AC0CEA25-EAA0-4ED5-86FC-009E40574BBA}">
      <dgm:prSet/>
      <dgm:spPr/>
      <dgm:t>
        <a:bodyPr/>
        <a:lstStyle/>
        <a:p>
          <a:endParaRPr lang="en-US"/>
        </a:p>
      </dgm:t>
    </dgm:pt>
    <dgm:pt modelId="{D67DFA3E-3F8D-4B9E-936B-60B0DA030042}">
      <dgm:prSet/>
      <dgm:spPr/>
      <dgm:t>
        <a:bodyPr/>
        <a:lstStyle/>
        <a:p>
          <a:r>
            <a:rPr lang="en-US"/>
            <a:t>The panel interview refers to the fact that there are multiple interviewers, usually 2, that bring different perspectives and share the decision-making process.</a:t>
          </a:r>
        </a:p>
      </dgm:t>
    </dgm:pt>
    <dgm:pt modelId="{4E973661-0455-4068-8D6D-269A8D5CE7F6}" type="parTrans" cxnId="{1DAC3DE0-34B8-418A-B8ED-146D9AB344AE}">
      <dgm:prSet/>
      <dgm:spPr/>
      <dgm:t>
        <a:bodyPr/>
        <a:lstStyle/>
        <a:p>
          <a:endParaRPr lang="en-US"/>
        </a:p>
      </dgm:t>
    </dgm:pt>
    <dgm:pt modelId="{A2F66620-DF27-4975-9B83-BA755552A436}" type="sibTrans" cxnId="{1DAC3DE0-34B8-418A-B8ED-146D9AB344AE}">
      <dgm:prSet/>
      <dgm:spPr/>
      <dgm:t>
        <a:bodyPr/>
        <a:lstStyle/>
        <a:p>
          <a:endParaRPr lang="en-US"/>
        </a:p>
      </dgm:t>
    </dgm:pt>
    <dgm:pt modelId="{51D636D2-CA63-4E48-9CEF-7F702E359953}">
      <dgm:prSet/>
      <dgm:spPr/>
      <dgm:t>
        <a:bodyPr/>
        <a:lstStyle/>
        <a:p>
          <a:r>
            <a:rPr lang="en-US"/>
            <a:t>While this can put more pressure on the candidate and add to his stress, this can also result in a meaningful conversation where parties all get to know each other, including a better candidate assessment and a more objective perspective.</a:t>
          </a:r>
        </a:p>
      </dgm:t>
    </dgm:pt>
    <dgm:pt modelId="{672E5F07-4B2D-4027-BB71-DF7C744A8EA8}" type="parTrans" cxnId="{4BB5D953-A679-4953-A21D-58547860AEF1}">
      <dgm:prSet/>
      <dgm:spPr/>
      <dgm:t>
        <a:bodyPr/>
        <a:lstStyle/>
        <a:p>
          <a:endParaRPr lang="en-US"/>
        </a:p>
      </dgm:t>
    </dgm:pt>
    <dgm:pt modelId="{2A983403-54D2-40C7-8AC7-73D6A7509A93}" type="sibTrans" cxnId="{4BB5D953-A679-4953-A21D-58547860AEF1}">
      <dgm:prSet/>
      <dgm:spPr/>
      <dgm:t>
        <a:bodyPr/>
        <a:lstStyle/>
        <a:p>
          <a:endParaRPr lang="en-US"/>
        </a:p>
      </dgm:t>
    </dgm:pt>
    <dgm:pt modelId="{592ACBAD-9278-0F46-B806-3D16E7D8D854}" type="pres">
      <dgm:prSet presAssocID="{7714C7B3-1ACC-46C2-817D-19C4653C8D76}" presName="hierChild1" presStyleCnt="0">
        <dgm:presLayoutVars>
          <dgm:chPref val="1"/>
          <dgm:dir/>
          <dgm:animOne val="branch"/>
          <dgm:animLvl val="lvl"/>
          <dgm:resizeHandles/>
        </dgm:presLayoutVars>
      </dgm:prSet>
      <dgm:spPr/>
    </dgm:pt>
    <dgm:pt modelId="{BECCEC17-D24A-5441-A79B-262F279E3FB5}" type="pres">
      <dgm:prSet presAssocID="{38F18C81-6AFB-4E1A-9A2D-72C17A67F50D}" presName="hierRoot1" presStyleCnt="0"/>
      <dgm:spPr/>
    </dgm:pt>
    <dgm:pt modelId="{4716905B-4F35-3243-96E6-2A5C6AD8CFB6}" type="pres">
      <dgm:prSet presAssocID="{38F18C81-6AFB-4E1A-9A2D-72C17A67F50D}" presName="composite" presStyleCnt="0"/>
      <dgm:spPr/>
    </dgm:pt>
    <dgm:pt modelId="{13F84A33-6E7C-084C-B575-FA46BCFC6CA8}" type="pres">
      <dgm:prSet presAssocID="{38F18C81-6AFB-4E1A-9A2D-72C17A67F50D}" presName="background" presStyleLbl="node0" presStyleIdx="0" presStyleCnt="3"/>
      <dgm:spPr/>
    </dgm:pt>
    <dgm:pt modelId="{75B0BC4B-692C-D94D-9B1E-FADE2A617B5A}" type="pres">
      <dgm:prSet presAssocID="{38F18C81-6AFB-4E1A-9A2D-72C17A67F50D}" presName="text" presStyleLbl="fgAcc0" presStyleIdx="0" presStyleCnt="3">
        <dgm:presLayoutVars>
          <dgm:chPref val="3"/>
        </dgm:presLayoutVars>
      </dgm:prSet>
      <dgm:spPr/>
    </dgm:pt>
    <dgm:pt modelId="{083414D1-4F05-9344-BAAE-6393CC587EFE}" type="pres">
      <dgm:prSet presAssocID="{38F18C81-6AFB-4E1A-9A2D-72C17A67F50D}" presName="hierChild2" presStyleCnt="0"/>
      <dgm:spPr/>
    </dgm:pt>
    <dgm:pt modelId="{65F6F8A6-F3AB-4643-A141-96D55E63158E}" type="pres">
      <dgm:prSet presAssocID="{D67DFA3E-3F8D-4B9E-936B-60B0DA030042}" presName="hierRoot1" presStyleCnt="0"/>
      <dgm:spPr/>
    </dgm:pt>
    <dgm:pt modelId="{E4F958C1-7077-0644-91EF-02EE913EB287}" type="pres">
      <dgm:prSet presAssocID="{D67DFA3E-3F8D-4B9E-936B-60B0DA030042}" presName="composite" presStyleCnt="0"/>
      <dgm:spPr/>
    </dgm:pt>
    <dgm:pt modelId="{169E2A84-C9B9-824F-9C0E-BE0CCF296A67}" type="pres">
      <dgm:prSet presAssocID="{D67DFA3E-3F8D-4B9E-936B-60B0DA030042}" presName="background" presStyleLbl="node0" presStyleIdx="1" presStyleCnt="3"/>
      <dgm:spPr/>
    </dgm:pt>
    <dgm:pt modelId="{350FE0AF-40D9-0641-8927-6EB214CDD239}" type="pres">
      <dgm:prSet presAssocID="{D67DFA3E-3F8D-4B9E-936B-60B0DA030042}" presName="text" presStyleLbl="fgAcc0" presStyleIdx="1" presStyleCnt="3">
        <dgm:presLayoutVars>
          <dgm:chPref val="3"/>
        </dgm:presLayoutVars>
      </dgm:prSet>
      <dgm:spPr/>
    </dgm:pt>
    <dgm:pt modelId="{B1ED33BC-7BF0-3C45-9133-39A8E4845A7B}" type="pres">
      <dgm:prSet presAssocID="{D67DFA3E-3F8D-4B9E-936B-60B0DA030042}" presName="hierChild2" presStyleCnt="0"/>
      <dgm:spPr/>
    </dgm:pt>
    <dgm:pt modelId="{8A752928-1268-8B44-B49C-E5BC0A83B00E}" type="pres">
      <dgm:prSet presAssocID="{51D636D2-CA63-4E48-9CEF-7F702E359953}" presName="hierRoot1" presStyleCnt="0"/>
      <dgm:spPr/>
    </dgm:pt>
    <dgm:pt modelId="{272F867F-E7EC-B344-83E2-0193399FB56D}" type="pres">
      <dgm:prSet presAssocID="{51D636D2-CA63-4E48-9CEF-7F702E359953}" presName="composite" presStyleCnt="0"/>
      <dgm:spPr/>
    </dgm:pt>
    <dgm:pt modelId="{99E1B53D-3958-8046-B8AD-0364BB5FDBC5}" type="pres">
      <dgm:prSet presAssocID="{51D636D2-CA63-4E48-9CEF-7F702E359953}" presName="background" presStyleLbl="node0" presStyleIdx="2" presStyleCnt="3"/>
      <dgm:spPr/>
    </dgm:pt>
    <dgm:pt modelId="{2A7770A5-49D8-6244-B1DA-282B7E25861C}" type="pres">
      <dgm:prSet presAssocID="{51D636D2-CA63-4E48-9CEF-7F702E359953}" presName="text" presStyleLbl="fgAcc0" presStyleIdx="2" presStyleCnt="3">
        <dgm:presLayoutVars>
          <dgm:chPref val="3"/>
        </dgm:presLayoutVars>
      </dgm:prSet>
      <dgm:spPr/>
    </dgm:pt>
    <dgm:pt modelId="{056F848D-5C2D-D94B-9483-CB680BF1DD31}" type="pres">
      <dgm:prSet presAssocID="{51D636D2-CA63-4E48-9CEF-7F702E359953}" presName="hierChild2" presStyleCnt="0"/>
      <dgm:spPr/>
    </dgm:pt>
  </dgm:ptLst>
  <dgm:cxnLst>
    <dgm:cxn modelId="{36513915-67B2-5847-9946-2093A26E4DEB}" type="presOf" srcId="{38F18C81-6AFB-4E1A-9A2D-72C17A67F50D}" destId="{75B0BC4B-692C-D94D-9B1E-FADE2A617B5A}" srcOrd="0" destOrd="0" presId="urn:microsoft.com/office/officeart/2005/8/layout/hierarchy1"/>
    <dgm:cxn modelId="{AC0CEA25-EAA0-4ED5-86FC-009E40574BBA}" srcId="{7714C7B3-1ACC-46C2-817D-19C4653C8D76}" destId="{38F18C81-6AFB-4E1A-9A2D-72C17A67F50D}" srcOrd="0" destOrd="0" parTransId="{DC1F01D7-875E-42B2-8B37-1CFA53CDEB58}" sibTransId="{7D382F24-895E-44A9-A408-C9888335A3D7}"/>
    <dgm:cxn modelId="{4BB5D953-A679-4953-A21D-58547860AEF1}" srcId="{7714C7B3-1ACC-46C2-817D-19C4653C8D76}" destId="{51D636D2-CA63-4E48-9CEF-7F702E359953}" srcOrd="2" destOrd="0" parTransId="{672E5F07-4B2D-4027-BB71-DF7C744A8EA8}" sibTransId="{2A983403-54D2-40C7-8AC7-73D6A7509A93}"/>
    <dgm:cxn modelId="{DEB7445F-1963-4B40-9DDF-32B53AA64CD7}" type="presOf" srcId="{51D636D2-CA63-4E48-9CEF-7F702E359953}" destId="{2A7770A5-49D8-6244-B1DA-282B7E25861C}" srcOrd="0" destOrd="0" presId="urn:microsoft.com/office/officeart/2005/8/layout/hierarchy1"/>
    <dgm:cxn modelId="{9D8C6678-DBDE-A642-94FF-01A8B012F925}" type="presOf" srcId="{7714C7B3-1ACC-46C2-817D-19C4653C8D76}" destId="{592ACBAD-9278-0F46-B806-3D16E7D8D854}" srcOrd="0" destOrd="0" presId="urn:microsoft.com/office/officeart/2005/8/layout/hierarchy1"/>
    <dgm:cxn modelId="{086B75C1-5509-3A49-9EE4-A4BAB967776A}" type="presOf" srcId="{D67DFA3E-3F8D-4B9E-936B-60B0DA030042}" destId="{350FE0AF-40D9-0641-8927-6EB214CDD239}" srcOrd="0" destOrd="0" presId="urn:microsoft.com/office/officeart/2005/8/layout/hierarchy1"/>
    <dgm:cxn modelId="{1DAC3DE0-34B8-418A-B8ED-146D9AB344AE}" srcId="{7714C7B3-1ACC-46C2-817D-19C4653C8D76}" destId="{D67DFA3E-3F8D-4B9E-936B-60B0DA030042}" srcOrd="1" destOrd="0" parTransId="{4E973661-0455-4068-8D6D-269A8D5CE7F6}" sibTransId="{A2F66620-DF27-4975-9B83-BA755552A436}"/>
    <dgm:cxn modelId="{422BAC5E-1261-0D49-9F03-786B0BB5C489}" type="presParOf" srcId="{592ACBAD-9278-0F46-B806-3D16E7D8D854}" destId="{BECCEC17-D24A-5441-A79B-262F279E3FB5}" srcOrd="0" destOrd="0" presId="urn:microsoft.com/office/officeart/2005/8/layout/hierarchy1"/>
    <dgm:cxn modelId="{A8C84B7A-364D-8140-8871-76A0695FB28F}" type="presParOf" srcId="{BECCEC17-D24A-5441-A79B-262F279E3FB5}" destId="{4716905B-4F35-3243-96E6-2A5C6AD8CFB6}" srcOrd="0" destOrd="0" presId="urn:microsoft.com/office/officeart/2005/8/layout/hierarchy1"/>
    <dgm:cxn modelId="{A84AD97B-7AB8-F64D-9A21-D28CEE8E622A}" type="presParOf" srcId="{4716905B-4F35-3243-96E6-2A5C6AD8CFB6}" destId="{13F84A33-6E7C-084C-B575-FA46BCFC6CA8}" srcOrd="0" destOrd="0" presId="urn:microsoft.com/office/officeart/2005/8/layout/hierarchy1"/>
    <dgm:cxn modelId="{291792FD-CDEC-5C46-8F3C-00632865A669}" type="presParOf" srcId="{4716905B-4F35-3243-96E6-2A5C6AD8CFB6}" destId="{75B0BC4B-692C-D94D-9B1E-FADE2A617B5A}" srcOrd="1" destOrd="0" presId="urn:microsoft.com/office/officeart/2005/8/layout/hierarchy1"/>
    <dgm:cxn modelId="{49468A6C-FA9D-BB47-918D-C4E38579E0D0}" type="presParOf" srcId="{BECCEC17-D24A-5441-A79B-262F279E3FB5}" destId="{083414D1-4F05-9344-BAAE-6393CC587EFE}" srcOrd="1" destOrd="0" presId="urn:microsoft.com/office/officeart/2005/8/layout/hierarchy1"/>
    <dgm:cxn modelId="{7AF49870-3697-3548-A59D-BA381F62FD72}" type="presParOf" srcId="{592ACBAD-9278-0F46-B806-3D16E7D8D854}" destId="{65F6F8A6-F3AB-4643-A141-96D55E63158E}" srcOrd="1" destOrd="0" presId="urn:microsoft.com/office/officeart/2005/8/layout/hierarchy1"/>
    <dgm:cxn modelId="{05105284-5FB4-AC4E-ADD3-4620697A6DE2}" type="presParOf" srcId="{65F6F8A6-F3AB-4643-A141-96D55E63158E}" destId="{E4F958C1-7077-0644-91EF-02EE913EB287}" srcOrd="0" destOrd="0" presId="urn:microsoft.com/office/officeart/2005/8/layout/hierarchy1"/>
    <dgm:cxn modelId="{8D91A567-6CBD-C543-9875-837D7EEF5D29}" type="presParOf" srcId="{E4F958C1-7077-0644-91EF-02EE913EB287}" destId="{169E2A84-C9B9-824F-9C0E-BE0CCF296A67}" srcOrd="0" destOrd="0" presId="urn:microsoft.com/office/officeart/2005/8/layout/hierarchy1"/>
    <dgm:cxn modelId="{DD31A903-C6DD-7040-A0F2-AEA0226E3BAB}" type="presParOf" srcId="{E4F958C1-7077-0644-91EF-02EE913EB287}" destId="{350FE0AF-40D9-0641-8927-6EB214CDD239}" srcOrd="1" destOrd="0" presId="urn:microsoft.com/office/officeart/2005/8/layout/hierarchy1"/>
    <dgm:cxn modelId="{537FDC3D-4817-874F-9DD5-6785C287AF42}" type="presParOf" srcId="{65F6F8A6-F3AB-4643-A141-96D55E63158E}" destId="{B1ED33BC-7BF0-3C45-9133-39A8E4845A7B}" srcOrd="1" destOrd="0" presId="urn:microsoft.com/office/officeart/2005/8/layout/hierarchy1"/>
    <dgm:cxn modelId="{F840CF34-8173-134B-8688-391491FB894F}" type="presParOf" srcId="{592ACBAD-9278-0F46-B806-3D16E7D8D854}" destId="{8A752928-1268-8B44-B49C-E5BC0A83B00E}" srcOrd="2" destOrd="0" presId="urn:microsoft.com/office/officeart/2005/8/layout/hierarchy1"/>
    <dgm:cxn modelId="{D5E02AA7-C5DB-7F48-BCCA-122519AE74A8}" type="presParOf" srcId="{8A752928-1268-8B44-B49C-E5BC0A83B00E}" destId="{272F867F-E7EC-B344-83E2-0193399FB56D}" srcOrd="0" destOrd="0" presId="urn:microsoft.com/office/officeart/2005/8/layout/hierarchy1"/>
    <dgm:cxn modelId="{8E215E22-DA89-AC43-A3FE-9100ED66662B}" type="presParOf" srcId="{272F867F-E7EC-B344-83E2-0193399FB56D}" destId="{99E1B53D-3958-8046-B8AD-0364BB5FDBC5}" srcOrd="0" destOrd="0" presId="urn:microsoft.com/office/officeart/2005/8/layout/hierarchy1"/>
    <dgm:cxn modelId="{2CB6B2AD-4111-8A44-A80A-52D4C05CF5A2}" type="presParOf" srcId="{272F867F-E7EC-B344-83E2-0193399FB56D}" destId="{2A7770A5-49D8-6244-B1DA-282B7E25861C}" srcOrd="1" destOrd="0" presId="urn:microsoft.com/office/officeart/2005/8/layout/hierarchy1"/>
    <dgm:cxn modelId="{E9F42524-82E8-924B-B31D-6C5A64EADAED}" type="presParOf" srcId="{8A752928-1268-8B44-B49C-E5BC0A83B00E}" destId="{056F848D-5C2D-D94B-9483-CB680BF1DD3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D9F501A-B6F9-487D-A0EF-4D6423341D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6ECB54-F912-4AEC-B9DE-DC9DE5E307F1}">
      <dgm:prSet custT="1"/>
      <dgm:spPr/>
      <dgm:t>
        <a:bodyPr/>
        <a:lstStyle/>
        <a:p>
          <a:pPr>
            <a:lnSpc>
              <a:spcPct val="100000"/>
            </a:lnSpc>
          </a:pPr>
          <a:r>
            <a:rPr lang="en-US" sz="1600"/>
            <a:t>In conclusion, the recruitment process is a key when it comes to the organizational transformation as this can help smoother the process..</a:t>
          </a:r>
        </a:p>
      </dgm:t>
    </dgm:pt>
    <dgm:pt modelId="{BDD05F13-9652-4DD1-B769-B20BB241AFE9}" type="parTrans" cxnId="{4C2DD2FF-3462-47D9-857C-9881D5618452}">
      <dgm:prSet/>
      <dgm:spPr/>
      <dgm:t>
        <a:bodyPr/>
        <a:lstStyle/>
        <a:p>
          <a:endParaRPr lang="en-US" sz="2000"/>
        </a:p>
      </dgm:t>
    </dgm:pt>
    <dgm:pt modelId="{C594D289-ED59-4B72-B133-01C922DEC44E}" type="sibTrans" cxnId="{4C2DD2FF-3462-47D9-857C-9881D5618452}">
      <dgm:prSet/>
      <dgm:spPr/>
      <dgm:t>
        <a:bodyPr/>
        <a:lstStyle/>
        <a:p>
          <a:endParaRPr lang="en-US" sz="2000"/>
        </a:p>
      </dgm:t>
    </dgm:pt>
    <dgm:pt modelId="{FF0DF2A8-4DF1-481B-9589-775C80E9152B}">
      <dgm:prSet custT="1"/>
      <dgm:spPr/>
      <dgm:t>
        <a:bodyPr/>
        <a:lstStyle/>
        <a:p>
          <a:pPr>
            <a:lnSpc>
              <a:spcPct val="100000"/>
            </a:lnSpc>
          </a:pPr>
          <a:r>
            <a:rPr lang="en-US" sz="1600"/>
            <a:t>Having all the needed people in the team, as a result of an efficient job analysis, description, and recruitment, benefits the success of the project, for example, the organizational transformation of Tesco. </a:t>
          </a:r>
        </a:p>
      </dgm:t>
    </dgm:pt>
    <dgm:pt modelId="{553260F4-5AD7-4F97-A93D-A6996A3BD7F1}" type="parTrans" cxnId="{42B04B33-9076-4B96-AF58-813C704BA056}">
      <dgm:prSet/>
      <dgm:spPr/>
      <dgm:t>
        <a:bodyPr/>
        <a:lstStyle/>
        <a:p>
          <a:endParaRPr lang="en-US" sz="2000"/>
        </a:p>
      </dgm:t>
    </dgm:pt>
    <dgm:pt modelId="{6CF5AEA9-8ED9-4778-94E1-C83308BB71F3}" type="sibTrans" cxnId="{42B04B33-9076-4B96-AF58-813C704BA056}">
      <dgm:prSet/>
      <dgm:spPr/>
      <dgm:t>
        <a:bodyPr/>
        <a:lstStyle/>
        <a:p>
          <a:endParaRPr lang="en-US" sz="2000"/>
        </a:p>
      </dgm:t>
    </dgm:pt>
    <dgm:pt modelId="{74DD51AA-8CA7-414F-A9DE-B45C2D93D576}">
      <dgm:prSet custT="1"/>
      <dgm:spPr/>
      <dgm:t>
        <a:bodyPr/>
        <a:lstStyle/>
        <a:p>
          <a:pPr>
            <a:lnSpc>
              <a:spcPct val="100000"/>
            </a:lnSpc>
          </a:pPr>
          <a:r>
            <a:rPr lang="en-US" sz="1600"/>
            <a:t>While hybrid interviews are more and more popular now, Tesco may also focus on the behavioral questions to provide valuable insights.</a:t>
          </a:r>
        </a:p>
      </dgm:t>
    </dgm:pt>
    <dgm:pt modelId="{CB8F02D2-0F64-4E75-AB80-DD0D104D7320}" type="parTrans" cxnId="{A0207D36-D3B5-47B7-8D53-2B5D76F5AFCA}">
      <dgm:prSet/>
      <dgm:spPr/>
      <dgm:t>
        <a:bodyPr/>
        <a:lstStyle/>
        <a:p>
          <a:endParaRPr lang="en-US" sz="2000"/>
        </a:p>
      </dgm:t>
    </dgm:pt>
    <dgm:pt modelId="{6A22079A-D773-42AC-AE0C-15F062F5E964}" type="sibTrans" cxnId="{A0207D36-D3B5-47B7-8D53-2B5D76F5AFCA}">
      <dgm:prSet/>
      <dgm:spPr/>
      <dgm:t>
        <a:bodyPr/>
        <a:lstStyle/>
        <a:p>
          <a:endParaRPr lang="en-US" sz="2000"/>
        </a:p>
      </dgm:t>
    </dgm:pt>
    <dgm:pt modelId="{5241A8E4-1CFC-46C2-B5EB-CC94F1881F37}">
      <dgm:prSet custT="1"/>
      <dgm:spPr/>
      <dgm:t>
        <a:bodyPr/>
        <a:lstStyle/>
        <a:p>
          <a:pPr>
            <a:lnSpc>
              <a:spcPct val="100000"/>
            </a:lnSpc>
          </a:pPr>
          <a:r>
            <a:rPr lang="en-US" sz="1600" dirty="0"/>
            <a:t>Therefore, Tesco can: </a:t>
          </a:r>
        </a:p>
      </dgm:t>
    </dgm:pt>
    <dgm:pt modelId="{5A40E3FF-865D-4FCE-8964-ED1823CCD696}" type="parTrans" cxnId="{32EF68A5-1FFB-44B1-9266-43A972385425}">
      <dgm:prSet/>
      <dgm:spPr/>
      <dgm:t>
        <a:bodyPr/>
        <a:lstStyle/>
        <a:p>
          <a:endParaRPr lang="en-US" sz="2000"/>
        </a:p>
      </dgm:t>
    </dgm:pt>
    <dgm:pt modelId="{14162628-242C-43C0-8FEE-6468C147675E}" type="sibTrans" cxnId="{32EF68A5-1FFB-44B1-9266-43A972385425}">
      <dgm:prSet/>
      <dgm:spPr/>
      <dgm:t>
        <a:bodyPr/>
        <a:lstStyle/>
        <a:p>
          <a:endParaRPr lang="en-US" sz="2000"/>
        </a:p>
      </dgm:t>
    </dgm:pt>
    <dgm:pt modelId="{A4D5C64E-E171-4D00-92C9-C6B1A5593A2B}">
      <dgm:prSet custT="1"/>
      <dgm:spPr/>
      <dgm:t>
        <a:bodyPr/>
        <a:lstStyle/>
        <a:p>
          <a:pPr>
            <a:lnSpc>
              <a:spcPct val="100000"/>
            </a:lnSpc>
          </a:pPr>
          <a:r>
            <a:rPr lang="en-US" sz="1600" dirty="0"/>
            <a:t>	Invest time creating detailed job analysis </a:t>
          </a:r>
        </a:p>
      </dgm:t>
    </dgm:pt>
    <dgm:pt modelId="{2616A057-F559-4FC7-B5F6-294A5D0C64A0}" type="parTrans" cxnId="{DF989CA1-8615-4C06-B6FE-B5F87A8171A4}">
      <dgm:prSet/>
      <dgm:spPr/>
      <dgm:t>
        <a:bodyPr/>
        <a:lstStyle/>
        <a:p>
          <a:endParaRPr lang="en-US" sz="2000"/>
        </a:p>
      </dgm:t>
    </dgm:pt>
    <dgm:pt modelId="{EC7DD23F-B526-4147-83D3-9CDC2CFC5FE3}" type="sibTrans" cxnId="{DF989CA1-8615-4C06-B6FE-B5F87A8171A4}">
      <dgm:prSet/>
      <dgm:spPr/>
      <dgm:t>
        <a:bodyPr/>
        <a:lstStyle/>
        <a:p>
          <a:endParaRPr lang="en-US" sz="2000"/>
        </a:p>
      </dgm:t>
    </dgm:pt>
    <dgm:pt modelId="{4FC2E76E-5CA0-4B8D-AB9D-8B4216D8D6AC}">
      <dgm:prSet custT="1"/>
      <dgm:spPr/>
      <dgm:t>
        <a:bodyPr/>
        <a:lstStyle/>
        <a:p>
          <a:pPr>
            <a:lnSpc>
              <a:spcPct val="100000"/>
            </a:lnSpc>
          </a:pPr>
          <a:r>
            <a:rPr lang="en-US" sz="1600" dirty="0"/>
            <a:t>	Invest in competency-based interview as they can provide highly relevant details </a:t>
          </a:r>
        </a:p>
      </dgm:t>
    </dgm:pt>
    <dgm:pt modelId="{407A0BCD-7269-4B19-BD75-0B64645B5DCB}" type="parTrans" cxnId="{67CC533E-5BA8-43FF-8C28-45395166D04D}">
      <dgm:prSet/>
      <dgm:spPr/>
      <dgm:t>
        <a:bodyPr/>
        <a:lstStyle/>
        <a:p>
          <a:endParaRPr lang="en-US" sz="2000"/>
        </a:p>
      </dgm:t>
    </dgm:pt>
    <dgm:pt modelId="{C28436F5-A599-4917-A34B-02BCDAE06A03}" type="sibTrans" cxnId="{67CC533E-5BA8-43FF-8C28-45395166D04D}">
      <dgm:prSet/>
      <dgm:spPr/>
      <dgm:t>
        <a:bodyPr/>
        <a:lstStyle/>
        <a:p>
          <a:endParaRPr lang="en-US" sz="2000"/>
        </a:p>
      </dgm:t>
    </dgm:pt>
    <dgm:pt modelId="{EF9A0B00-CBE2-4966-A9EC-C155699FD1B2}">
      <dgm:prSet custT="1"/>
      <dgm:spPr/>
      <dgm:t>
        <a:bodyPr/>
        <a:lstStyle/>
        <a:p>
          <a:pPr>
            <a:lnSpc>
              <a:spcPct val="100000"/>
            </a:lnSpc>
          </a:pPr>
          <a:r>
            <a:rPr lang="en-US" sz="1600" dirty="0"/>
            <a:t>	Shortlist from the pool of candidates those with past experience and digital transformation skills.</a:t>
          </a:r>
        </a:p>
      </dgm:t>
    </dgm:pt>
    <dgm:pt modelId="{1225BA30-2CF0-4B65-B06E-57B990513D40}" type="parTrans" cxnId="{505C6A67-EAE7-4D9F-8392-4A1BC61190C4}">
      <dgm:prSet/>
      <dgm:spPr/>
      <dgm:t>
        <a:bodyPr/>
        <a:lstStyle/>
        <a:p>
          <a:endParaRPr lang="en-US" sz="2000"/>
        </a:p>
      </dgm:t>
    </dgm:pt>
    <dgm:pt modelId="{AC073D11-0F85-4DAE-AC92-2AFA3730255A}" type="sibTrans" cxnId="{505C6A67-EAE7-4D9F-8392-4A1BC61190C4}">
      <dgm:prSet/>
      <dgm:spPr/>
      <dgm:t>
        <a:bodyPr/>
        <a:lstStyle/>
        <a:p>
          <a:endParaRPr lang="en-US" sz="2000"/>
        </a:p>
      </dgm:t>
    </dgm:pt>
    <dgm:pt modelId="{897E6116-7A75-4AF1-9C23-15C4E34F4553}" type="pres">
      <dgm:prSet presAssocID="{7D9F501A-B6F9-487D-A0EF-4D6423341D55}" presName="root" presStyleCnt="0">
        <dgm:presLayoutVars>
          <dgm:dir/>
          <dgm:resizeHandles val="exact"/>
        </dgm:presLayoutVars>
      </dgm:prSet>
      <dgm:spPr/>
    </dgm:pt>
    <dgm:pt modelId="{0954D411-FDD0-4604-AFA1-0463EDD14796}" type="pres">
      <dgm:prSet presAssocID="{0E6ECB54-F912-4AEC-B9DE-DC9DE5E307F1}" presName="compNode" presStyleCnt="0"/>
      <dgm:spPr/>
    </dgm:pt>
    <dgm:pt modelId="{473F5D97-F302-4BBA-95AD-7342DEDFC5B7}" type="pres">
      <dgm:prSet presAssocID="{0E6ECB54-F912-4AEC-B9DE-DC9DE5E307F1}" presName="bgRect" presStyleLbl="bgShp" presStyleIdx="0" presStyleCnt="7"/>
      <dgm:spPr/>
    </dgm:pt>
    <dgm:pt modelId="{C115CD1B-5871-40FF-BBCF-5269BEEAA9DF}" type="pres">
      <dgm:prSet presAssocID="{0E6ECB54-F912-4AEC-B9DE-DC9DE5E307F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rrow Circle"/>
        </a:ext>
      </dgm:extLst>
    </dgm:pt>
    <dgm:pt modelId="{B2C263DB-E253-44AC-9379-CCA561D11532}" type="pres">
      <dgm:prSet presAssocID="{0E6ECB54-F912-4AEC-B9DE-DC9DE5E307F1}" presName="spaceRect" presStyleCnt="0"/>
      <dgm:spPr/>
    </dgm:pt>
    <dgm:pt modelId="{AFC221F6-0385-4551-8681-972C368B7FC6}" type="pres">
      <dgm:prSet presAssocID="{0E6ECB54-F912-4AEC-B9DE-DC9DE5E307F1}" presName="parTx" presStyleLbl="revTx" presStyleIdx="0" presStyleCnt="7">
        <dgm:presLayoutVars>
          <dgm:chMax val="0"/>
          <dgm:chPref val="0"/>
        </dgm:presLayoutVars>
      </dgm:prSet>
      <dgm:spPr/>
    </dgm:pt>
    <dgm:pt modelId="{B2B9E7F8-0819-430F-B301-78D9DD856B65}" type="pres">
      <dgm:prSet presAssocID="{C594D289-ED59-4B72-B133-01C922DEC44E}" presName="sibTrans" presStyleCnt="0"/>
      <dgm:spPr/>
    </dgm:pt>
    <dgm:pt modelId="{9D825E7C-9192-41D2-8C1C-4D6BA42BDD5F}" type="pres">
      <dgm:prSet presAssocID="{FF0DF2A8-4DF1-481B-9589-775C80E9152B}" presName="compNode" presStyleCnt="0"/>
      <dgm:spPr/>
    </dgm:pt>
    <dgm:pt modelId="{957FE0C0-6195-4076-B562-11CAB3093183}" type="pres">
      <dgm:prSet presAssocID="{FF0DF2A8-4DF1-481B-9589-775C80E9152B}" presName="bgRect" presStyleLbl="bgShp" presStyleIdx="1" presStyleCnt="7"/>
      <dgm:spPr/>
    </dgm:pt>
    <dgm:pt modelId="{8393EBB6-0DD2-4EBC-97BA-5E05FA5548F7}" type="pres">
      <dgm:prSet presAssocID="{FF0DF2A8-4DF1-481B-9589-775C80E9152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F9664DFC-A246-4508-9A29-A64110AAF850}" type="pres">
      <dgm:prSet presAssocID="{FF0DF2A8-4DF1-481B-9589-775C80E9152B}" presName="spaceRect" presStyleCnt="0"/>
      <dgm:spPr/>
    </dgm:pt>
    <dgm:pt modelId="{6CEE2036-5899-4DC2-A18C-4FAF2740B055}" type="pres">
      <dgm:prSet presAssocID="{FF0DF2A8-4DF1-481B-9589-775C80E9152B}" presName="parTx" presStyleLbl="revTx" presStyleIdx="1" presStyleCnt="7">
        <dgm:presLayoutVars>
          <dgm:chMax val="0"/>
          <dgm:chPref val="0"/>
        </dgm:presLayoutVars>
      </dgm:prSet>
      <dgm:spPr/>
    </dgm:pt>
    <dgm:pt modelId="{1AB54B0A-0BD9-4FB4-A07B-B4A228120891}" type="pres">
      <dgm:prSet presAssocID="{6CF5AEA9-8ED9-4778-94E1-C83308BB71F3}" presName="sibTrans" presStyleCnt="0"/>
      <dgm:spPr/>
    </dgm:pt>
    <dgm:pt modelId="{7AC090FE-64CA-4AA7-88B5-571A92910CDB}" type="pres">
      <dgm:prSet presAssocID="{74DD51AA-8CA7-414F-A9DE-B45C2D93D576}" presName="compNode" presStyleCnt="0"/>
      <dgm:spPr/>
    </dgm:pt>
    <dgm:pt modelId="{FD7E63D0-F51B-4977-A5D6-471BA02123C2}" type="pres">
      <dgm:prSet presAssocID="{74DD51AA-8CA7-414F-A9DE-B45C2D93D576}" presName="bgRect" presStyleLbl="bgShp" presStyleIdx="2" presStyleCnt="7"/>
      <dgm:spPr/>
    </dgm:pt>
    <dgm:pt modelId="{DD8DF8FA-E01E-4EF7-A3B5-31BA4DE10452}" type="pres">
      <dgm:prSet presAssocID="{74DD51AA-8CA7-414F-A9DE-B45C2D93D57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563635D5-062D-4339-BFDE-4102A7535C36}" type="pres">
      <dgm:prSet presAssocID="{74DD51AA-8CA7-414F-A9DE-B45C2D93D576}" presName="spaceRect" presStyleCnt="0"/>
      <dgm:spPr/>
    </dgm:pt>
    <dgm:pt modelId="{AAED65D9-A20C-4EAD-81D5-8FAFAA0CF4A7}" type="pres">
      <dgm:prSet presAssocID="{74DD51AA-8CA7-414F-A9DE-B45C2D93D576}" presName="parTx" presStyleLbl="revTx" presStyleIdx="2" presStyleCnt="7">
        <dgm:presLayoutVars>
          <dgm:chMax val="0"/>
          <dgm:chPref val="0"/>
        </dgm:presLayoutVars>
      </dgm:prSet>
      <dgm:spPr/>
    </dgm:pt>
    <dgm:pt modelId="{636097CA-19DD-4806-AFC6-40154E48D556}" type="pres">
      <dgm:prSet presAssocID="{6A22079A-D773-42AC-AE0C-15F062F5E964}" presName="sibTrans" presStyleCnt="0"/>
      <dgm:spPr/>
    </dgm:pt>
    <dgm:pt modelId="{FD549D4A-8DC9-41E6-9A97-7309B25C23CA}" type="pres">
      <dgm:prSet presAssocID="{5241A8E4-1CFC-46C2-B5EB-CC94F1881F37}" presName="compNode" presStyleCnt="0"/>
      <dgm:spPr/>
    </dgm:pt>
    <dgm:pt modelId="{62E63AEE-9F36-4109-9E4C-83DF0EDEE0EC}" type="pres">
      <dgm:prSet presAssocID="{5241A8E4-1CFC-46C2-B5EB-CC94F1881F37}" presName="bgRect" presStyleLbl="bgShp" presStyleIdx="3" presStyleCnt="7"/>
      <dgm:spPr/>
    </dgm:pt>
    <dgm:pt modelId="{4A26B56E-393C-4EFE-9CFB-6746D59DA9F3}" type="pres">
      <dgm:prSet presAssocID="{5241A8E4-1CFC-46C2-B5EB-CC94F1881F3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Kiosk"/>
        </a:ext>
      </dgm:extLst>
    </dgm:pt>
    <dgm:pt modelId="{2807062D-7CD4-417B-9751-779ED05D2690}" type="pres">
      <dgm:prSet presAssocID="{5241A8E4-1CFC-46C2-B5EB-CC94F1881F37}" presName="spaceRect" presStyleCnt="0"/>
      <dgm:spPr/>
    </dgm:pt>
    <dgm:pt modelId="{4127B964-DC81-4020-B801-D0596BD6C7E9}" type="pres">
      <dgm:prSet presAssocID="{5241A8E4-1CFC-46C2-B5EB-CC94F1881F37}" presName="parTx" presStyleLbl="revTx" presStyleIdx="3" presStyleCnt="7">
        <dgm:presLayoutVars>
          <dgm:chMax val="0"/>
          <dgm:chPref val="0"/>
        </dgm:presLayoutVars>
      </dgm:prSet>
      <dgm:spPr/>
    </dgm:pt>
    <dgm:pt modelId="{3A472009-AD53-409F-A832-62AE1C0FE0C2}" type="pres">
      <dgm:prSet presAssocID="{14162628-242C-43C0-8FEE-6468C147675E}" presName="sibTrans" presStyleCnt="0"/>
      <dgm:spPr/>
    </dgm:pt>
    <dgm:pt modelId="{88563466-712D-4855-96B8-BB44EA31D354}" type="pres">
      <dgm:prSet presAssocID="{A4D5C64E-E171-4D00-92C9-C6B1A5593A2B}" presName="compNode" presStyleCnt="0"/>
      <dgm:spPr/>
    </dgm:pt>
    <dgm:pt modelId="{43BF5A29-33AA-4340-A484-3A27A852AA16}" type="pres">
      <dgm:prSet presAssocID="{A4D5C64E-E171-4D00-92C9-C6B1A5593A2B}" presName="bgRect" presStyleLbl="bgShp" presStyleIdx="4" presStyleCnt="7"/>
      <dgm:spPr/>
    </dgm:pt>
    <dgm:pt modelId="{D0D7A463-FA7A-4B6E-8D75-74B5E60D756C}" type="pres">
      <dgm:prSet presAssocID="{A4D5C64E-E171-4D00-92C9-C6B1A5593A2B}" presName="iconRect" presStyleLbl="node1" presStyleIdx="4" presStyleCnt="7" custLinFactX="126272" custLinFactNeighborX="200000" custLinFactNeighborY="1674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390F53E1-D75D-4DAF-9BD3-1CC590C55CA9}" type="pres">
      <dgm:prSet presAssocID="{A4D5C64E-E171-4D00-92C9-C6B1A5593A2B}" presName="spaceRect" presStyleCnt="0"/>
      <dgm:spPr/>
    </dgm:pt>
    <dgm:pt modelId="{36AC34D1-FA0E-4CF2-94BA-1BF971CAE17A}" type="pres">
      <dgm:prSet presAssocID="{A4D5C64E-E171-4D00-92C9-C6B1A5593A2B}" presName="parTx" presStyleLbl="revTx" presStyleIdx="4" presStyleCnt="7">
        <dgm:presLayoutVars>
          <dgm:chMax val="0"/>
          <dgm:chPref val="0"/>
        </dgm:presLayoutVars>
      </dgm:prSet>
      <dgm:spPr/>
    </dgm:pt>
    <dgm:pt modelId="{C256E6CA-13E4-4EF4-B381-9E1271C8EB26}" type="pres">
      <dgm:prSet presAssocID="{EC7DD23F-B526-4147-83D3-9CDC2CFC5FE3}" presName="sibTrans" presStyleCnt="0"/>
      <dgm:spPr/>
    </dgm:pt>
    <dgm:pt modelId="{5809CA89-6631-45D6-993C-527D6C4B9FC4}" type="pres">
      <dgm:prSet presAssocID="{4FC2E76E-5CA0-4B8D-AB9D-8B4216D8D6AC}" presName="compNode" presStyleCnt="0"/>
      <dgm:spPr/>
    </dgm:pt>
    <dgm:pt modelId="{E3166B25-6EF0-43D6-9568-11243B411620}" type="pres">
      <dgm:prSet presAssocID="{4FC2E76E-5CA0-4B8D-AB9D-8B4216D8D6AC}" presName="bgRect" presStyleLbl="bgShp" presStyleIdx="5" presStyleCnt="7"/>
      <dgm:spPr/>
    </dgm:pt>
    <dgm:pt modelId="{672D38D3-F2DF-4A64-9A6E-138AFB018754}" type="pres">
      <dgm:prSet presAssocID="{4FC2E76E-5CA0-4B8D-AB9D-8B4216D8D6AC}" presName="iconRect" presStyleLbl="node1" presStyleIdx="5" presStyleCnt="7" custLinFactX="126272" custLinFactNeighborX="200000" custLinFactNeighborY="1674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ead with Gears"/>
        </a:ext>
      </dgm:extLst>
    </dgm:pt>
    <dgm:pt modelId="{EE04A875-AFF2-45EA-8924-7A864E1FAF7D}" type="pres">
      <dgm:prSet presAssocID="{4FC2E76E-5CA0-4B8D-AB9D-8B4216D8D6AC}" presName="spaceRect" presStyleCnt="0"/>
      <dgm:spPr/>
    </dgm:pt>
    <dgm:pt modelId="{F340E058-5600-4DEE-B55F-5582A9079530}" type="pres">
      <dgm:prSet presAssocID="{4FC2E76E-5CA0-4B8D-AB9D-8B4216D8D6AC}" presName="parTx" presStyleLbl="revTx" presStyleIdx="5" presStyleCnt="7">
        <dgm:presLayoutVars>
          <dgm:chMax val="0"/>
          <dgm:chPref val="0"/>
        </dgm:presLayoutVars>
      </dgm:prSet>
      <dgm:spPr/>
    </dgm:pt>
    <dgm:pt modelId="{C7896A82-1BAD-46F4-842A-21F22BAFDFA6}" type="pres">
      <dgm:prSet presAssocID="{C28436F5-A599-4917-A34B-02BCDAE06A03}" presName="sibTrans" presStyleCnt="0"/>
      <dgm:spPr/>
    </dgm:pt>
    <dgm:pt modelId="{5EF2F37F-9675-4B20-A9D0-3D330C626DD8}" type="pres">
      <dgm:prSet presAssocID="{EF9A0B00-CBE2-4966-A9EC-C155699FD1B2}" presName="compNode" presStyleCnt="0"/>
      <dgm:spPr/>
    </dgm:pt>
    <dgm:pt modelId="{BA35E744-ACC0-49B7-8EAA-B07654B81805}" type="pres">
      <dgm:prSet presAssocID="{EF9A0B00-CBE2-4966-A9EC-C155699FD1B2}" presName="bgRect" presStyleLbl="bgShp" presStyleIdx="6" presStyleCnt="7"/>
      <dgm:spPr/>
    </dgm:pt>
    <dgm:pt modelId="{3BFEBDC0-B732-4691-84D5-AD7844D27AC8}" type="pres">
      <dgm:prSet presAssocID="{EF9A0B00-CBE2-4966-A9EC-C155699FD1B2}" presName="iconRect" presStyleLbl="node1" presStyleIdx="6" presStyleCnt="7" custLinFactX="126272" custLinFactNeighborX="200000" custLinFactNeighborY="-18964"/>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Robot"/>
        </a:ext>
      </dgm:extLst>
    </dgm:pt>
    <dgm:pt modelId="{BFA6C896-2476-412C-9553-125D3DD07D43}" type="pres">
      <dgm:prSet presAssocID="{EF9A0B00-CBE2-4966-A9EC-C155699FD1B2}" presName="spaceRect" presStyleCnt="0"/>
      <dgm:spPr/>
    </dgm:pt>
    <dgm:pt modelId="{226F7239-8F8F-49A1-BECE-5FD6D3D95EA9}" type="pres">
      <dgm:prSet presAssocID="{EF9A0B00-CBE2-4966-A9EC-C155699FD1B2}" presName="parTx" presStyleLbl="revTx" presStyleIdx="6" presStyleCnt="7">
        <dgm:presLayoutVars>
          <dgm:chMax val="0"/>
          <dgm:chPref val="0"/>
        </dgm:presLayoutVars>
      </dgm:prSet>
      <dgm:spPr/>
    </dgm:pt>
  </dgm:ptLst>
  <dgm:cxnLst>
    <dgm:cxn modelId="{3CC09B06-9DEB-4E3B-B783-E61D14F320CD}" type="presOf" srcId="{A4D5C64E-E171-4D00-92C9-C6B1A5593A2B}" destId="{36AC34D1-FA0E-4CF2-94BA-1BF971CAE17A}" srcOrd="0" destOrd="0" presId="urn:microsoft.com/office/officeart/2018/2/layout/IconVerticalSolidList"/>
    <dgm:cxn modelId="{C277EC0E-6590-4B96-9544-6B1D4D808017}" type="presOf" srcId="{FF0DF2A8-4DF1-481B-9589-775C80E9152B}" destId="{6CEE2036-5899-4DC2-A18C-4FAF2740B055}" srcOrd="0" destOrd="0" presId="urn:microsoft.com/office/officeart/2018/2/layout/IconVerticalSolidList"/>
    <dgm:cxn modelId="{9D834A26-3B5B-474D-B110-9166CAECF1CB}" type="presOf" srcId="{EF9A0B00-CBE2-4966-A9EC-C155699FD1B2}" destId="{226F7239-8F8F-49A1-BECE-5FD6D3D95EA9}" srcOrd="0" destOrd="0" presId="urn:microsoft.com/office/officeart/2018/2/layout/IconVerticalSolidList"/>
    <dgm:cxn modelId="{C2C0BB2F-E22C-46F1-B4DC-4BE0C682C751}" type="presOf" srcId="{4FC2E76E-5CA0-4B8D-AB9D-8B4216D8D6AC}" destId="{F340E058-5600-4DEE-B55F-5582A9079530}" srcOrd="0" destOrd="0" presId="urn:microsoft.com/office/officeart/2018/2/layout/IconVerticalSolidList"/>
    <dgm:cxn modelId="{42B04B33-9076-4B96-AF58-813C704BA056}" srcId="{7D9F501A-B6F9-487D-A0EF-4D6423341D55}" destId="{FF0DF2A8-4DF1-481B-9589-775C80E9152B}" srcOrd="1" destOrd="0" parTransId="{553260F4-5AD7-4F97-A93D-A6996A3BD7F1}" sibTransId="{6CF5AEA9-8ED9-4778-94E1-C83308BB71F3}"/>
    <dgm:cxn modelId="{A0207D36-D3B5-47B7-8D53-2B5D76F5AFCA}" srcId="{7D9F501A-B6F9-487D-A0EF-4D6423341D55}" destId="{74DD51AA-8CA7-414F-A9DE-B45C2D93D576}" srcOrd="2" destOrd="0" parTransId="{CB8F02D2-0F64-4E75-AB80-DD0D104D7320}" sibTransId="{6A22079A-D773-42AC-AE0C-15F062F5E964}"/>
    <dgm:cxn modelId="{67CC533E-5BA8-43FF-8C28-45395166D04D}" srcId="{7D9F501A-B6F9-487D-A0EF-4D6423341D55}" destId="{4FC2E76E-5CA0-4B8D-AB9D-8B4216D8D6AC}" srcOrd="5" destOrd="0" parTransId="{407A0BCD-7269-4B19-BD75-0B64645B5DCB}" sibTransId="{C28436F5-A599-4917-A34B-02BCDAE06A03}"/>
    <dgm:cxn modelId="{505C6A67-EAE7-4D9F-8392-4A1BC61190C4}" srcId="{7D9F501A-B6F9-487D-A0EF-4D6423341D55}" destId="{EF9A0B00-CBE2-4966-A9EC-C155699FD1B2}" srcOrd="6" destOrd="0" parTransId="{1225BA30-2CF0-4B65-B06E-57B990513D40}" sibTransId="{AC073D11-0F85-4DAE-AC92-2AFA3730255A}"/>
    <dgm:cxn modelId="{DF989CA1-8615-4C06-B6FE-B5F87A8171A4}" srcId="{7D9F501A-B6F9-487D-A0EF-4D6423341D55}" destId="{A4D5C64E-E171-4D00-92C9-C6B1A5593A2B}" srcOrd="4" destOrd="0" parTransId="{2616A057-F559-4FC7-B5F6-294A5D0C64A0}" sibTransId="{EC7DD23F-B526-4147-83D3-9CDC2CFC5FE3}"/>
    <dgm:cxn modelId="{32EF68A5-1FFB-44B1-9266-43A972385425}" srcId="{7D9F501A-B6F9-487D-A0EF-4D6423341D55}" destId="{5241A8E4-1CFC-46C2-B5EB-CC94F1881F37}" srcOrd="3" destOrd="0" parTransId="{5A40E3FF-865D-4FCE-8964-ED1823CCD696}" sibTransId="{14162628-242C-43C0-8FEE-6468C147675E}"/>
    <dgm:cxn modelId="{F199EFAB-B2D6-4CC8-8507-7FD9D353E694}" type="presOf" srcId="{7D9F501A-B6F9-487D-A0EF-4D6423341D55}" destId="{897E6116-7A75-4AF1-9C23-15C4E34F4553}" srcOrd="0" destOrd="0" presId="urn:microsoft.com/office/officeart/2018/2/layout/IconVerticalSolidList"/>
    <dgm:cxn modelId="{AC1B0EC8-C1AB-4DB1-9FBA-FCA7965492F1}" type="presOf" srcId="{74DD51AA-8CA7-414F-A9DE-B45C2D93D576}" destId="{AAED65D9-A20C-4EAD-81D5-8FAFAA0CF4A7}" srcOrd="0" destOrd="0" presId="urn:microsoft.com/office/officeart/2018/2/layout/IconVerticalSolidList"/>
    <dgm:cxn modelId="{9A249AD1-A0F2-4D4D-8276-D250D1266A90}" type="presOf" srcId="{0E6ECB54-F912-4AEC-B9DE-DC9DE5E307F1}" destId="{AFC221F6-0385-4551-8681-972C368B7FC6}" srcOrd="0" destOrd="0" presId="urn:microsoft.com/office/officeart/2018/2/layout/IconVerticalSolidList"/>
    <dgm:cxn modelId="{08BF51E6-B1C8-4D9D-A231-16AD924147A5}" type="presOf" srcId="{5241A8E4-1CFC-46C2-B5EB-CC94F1881F37}" destId="{4127B964-DC81-4020-B801-D0596BD6C7E9}" srcOrd="0" destOrd="0" presId="urn:microsoft.com/office/officeart/2018/2/layout/IconVerticalSolidList"/>
    <dgm:cxn modelId="{4C2DD2FF-3462-47D9-857C-9881D5618452}" srcId="{7D9F501A-B6F9-487D-A0EF-4D6423341D55}" destId="{0E6ECB54-F912-4AEC-B9DE-DC9DE5E307F1}" srcOrd="0" destOrd="0" parTransId="{BDD05F13-9652-4DD1-B769-B20BB241AFE9}" sibTransId="{C594D289-ED59-4B72-B133-01C922DEC44E}"/>
    <dgm:cxn modelId="{E2E4C32C-BE5C-49FC-8CD1-8DB91B4DB5BA}" type="presParOf" srcId="{897E6116-7A75-4AF1-9C23-15C4E34F4553}" destId="{0954D411-FDD0-4604-AFA1-0463EDD14796}" srcOrd="0" destOrd="0" presId="urn:microsoft.com/office/officeart/2018/2/layout/IconVerticalSolidList"/>
    <dgm:cxn modelId="{85A0B74C-1858-4771-A652-59BD91F59C52}" type="presParOf" srcId="{0954D411-FDD0-4604-AFA1-0463EDD14796}" destId="{473F5D97-F302-4BBA-95AD-7342DEDFC5B7}" srcOrd="0" destOrd="0" presId="urn:microsoft.com/office/officeart/2018/2/layout/IconVerticalSolidList"/>
    <dgm:cxn modelId="{38922C3F-8BF6-4D38-B812-0D471D7260CB}" type="presParOf" srcId="{0954D411-FDD0-4604-AFA1-0463EDD14796}" destId="{C115CD1B-5871-40FF-BBCF-5269BEEAA9DF}" srcOrd="1" destOrd="0" presId="urn:microsoft.com/office/officeart/2018/2/layout/IconVerticalSolidList"/>
    <dgm:cxn modelId="{F97BB516-4ABE-4B54-91BF-00C0BBE8CE1A}" type="presParOf" srcId="{0954D411-FDD0-4604-AFA1-0463EDD14796}" destId="{B2C263DB-E253-44AC-9379-CCA561D11532}" srcOrd="2" destOrd="0" presId="urn:microsoft.com/office/officeart/2018/2/layout/IconVerticalSolidList"/>
    <dgm:cxn modelId="{E225D6A9-B95D-4B47-AF0C-D76BA4385F89}" type="presParOf" srcId="{0954D411-FDD0-4604-AFA1-0463EDD14796}" destId="{AFC221F6-0385-4551-8681-972C368B7FC6}" srcOrd="3" destOrd="0" presId="urn:microsoft.com/office/officeart/2018/2/layout/IconVerticalSolidList"/>
    <dgm:cxn modelId="{855B9F00-1765-4553-9EF7-EC5C41BC3732}" type="presParOf" srcId="{897E6116-7A75-4AF1-9C23-15C4E34F4553}" destId="{B2B9E7F8-0819-430F-B301-78D9DD856B65}" srcOrd="1" destOrd="0" presId="urn:microsoft.com/office/officeart/2018/2/layout/IconVerticalSolidList"/>
    <dgm:cxn modelId="{58B89420-4B8B-4991-9E15-E7FAC6492657}" type="presParOf" srcId="{897E6116-7A75-4AF1-9C23-15C4E34F4553}" destId="{9D825E7C-9192-41D2-8C1C-4D6BA42BDD5F}" srcOrd="2" destOrd="0" presId="urn:microsoft.com/office/officeart/2018/2/layout/IconVerticalSolidList"/>
    <dgm:cxn modelId="{1F8DDE2E-ADBF-4790-A6B7-5380F5616582}" type="presParOf" srcId="{9D825E7C-9192-41D2-8C1C-4D6BA42BDD5F}" destId="{957FE0C0-6195-4076-B562-11CAB3093183}" srcOrd="0" destOrd="0" presId="urn:microsoft.com/office/officeart/2018/2/layout/IconVerticalSolidList"/>
    <dgm:cxn modelId="{F0710000-848D-482B-84E9-526D7A19D55B}" type="presParOf" srcId="{9D825E7C-9192-41D2-8C1C-4D6BA42BDD5F}" destId="{8393EBB6-0DD2-4EBC-97BA-5E05FA5548F7}" srcOrd="1" destOrd="0" presId="urn:microsoft.com/office/officeart/2018/2/layout/IconVerticalSolidList"/>
    <dgm:cxn modelId="{E6490D53-F0D2-4BE0-B26D-D823CCBA7641}" type="presParOf" srcId="{9D825E7C-9192-41D2-8C1C-4D6BA42BDD5F}" destId="{F9664DFC-A246-4508-9A29-A64110AAF850}" srcOrd="2" destOrd="0" presId="urn:microsoft.com/office/officeart/2018/2/layout/IconVerticalSolidList"/>
    <dgm:cxn modelId="{38EE5F25-9C98-431A-B4E8-4063509DA1FB}" type="presParOf" srcId="{9D825E7C-9192-41D2-8C1C-4D6BA42BDD5F}" destId="{6CEE2036-5899-4DC2-A18C-4FAF2740B055}" srcOrd="3" destOrd="0" presId="urn:microsoft.com/office/officeart/2018/2/layout/IconVerticalSolidList"/>
    <dgm:cxn modelId="{6A2A366E-8B7C-43FA-A005-23332B3C2631}" type="presParOf" srcId="{897E6116-7A75-4AF1-9C23-15C4E34F4553}" destId="{1AB54B0A-0BD9-4FB4-A07B-B4A228120891}" srcOrd="3" destOrd="0" presId="urn:microsoft.com/office/officeart/2018/2/layout/IconVerticalSolidList"/>
    <dgm:cxn modelId="{3B8CB492-341C-4886-9651-22D5DE2BCD2E}" type="presParOf" srcId="{897E6116-7A75-4AF1-9C23-15C4E34F4553}" destId="{7AC090FE-64CA-4AA7-88B5-571A92910CDB}" srcOrd="4" destOrd="0" presId="urn:microsoft.com/office/officeart/2018/2/layout/IconVerticalSolidList"/>
    <dgm:cxn modelId="{2273B3BB-0C38-4063-A6C3-2A05D5B8E7EC}" type="presParOf" srcId="{7AC090FE-64CA-4AA7-88B5-571A92910CDB}" destId="{FD7E63D0-F51B-4977-A5D6-471BA02123C2}" srcOrd="0" destOrd="0" presId="urn:microsoft.com/office/officeart/2018/2/layout/IconVerticalSolidList"/>
    <dgm:cxn modelId="{77626A6A-1AD3-4CCA-BD69-BD5A17DE381D}" type="presParOf" srcId="{7AC090FE-64CA-4AA7-88B5-571A92910CDB}" destId="{DD8DF8FA-E01E-4EF7-A3B5-31BA4DE10452}" srcOrd="1" destOrd="0" presId="urn:microsoft.com/office/officeart/2018/2/layout/IconVerticalSolidList"/>
    <dgm:cxn modelId="{37CCFCD3-48AA-4ACA-B0B5-1604394D92F0}" type="presParOf" srcId="{7AC090FE-64CA-4AA7-88B5-571A92910CDB}" destId="{563635D5-062D-4339-BFDE-4102A7535C36}" srcOrd="2" destOrd="0" presId="urn:microsoft.com/office/officeart/2018/2/layout/IconVerticalSolidList"/>
    <dgm:cxn modelId="{8CDD659F-1A71-401A-B56E-2DE78908FA5E}" type="presParOf" srcId="{7AC090FE-64CA-4AA7-88B5-571A92910CDB}" destId="{AAED65D9-A20C-4EAD-81D5-8FAFAA0CF4A7}" srcOrd="3" destOrd="0" presId="urn:microsoft.com/office/officeart/2018/2/layout/IconVerticalSolidList"/>
    <dgm:cxn modelId="{3AECBEA5-142E-4BE9-AD98-73DA73490579}" type="presParOf" srcId="{897E6116-7A75-4AF1-9C23-15C4E34F4553}" destId="{636097CA-19DD-4806-AFC6-40154E48D556}" srcOrd="5" destOrd="0" presId="urn:microsoft.com/office/officeart/2018/2/layout/IconVerticalSolidList"/>
    <dgm:cxn modelId="{2E76DBA7-DB4D-4AAE-96B2-5E8FECFFA913}" type="presParOf" srcId="{897E6116-7A75-4AF1-9C23-15C4E34F4553}" destId="{FD549D4A-8DC9-41E6-9A97-7309B25C23CA}" srcOrd="6" destOrd="0" presId="urn:microsoft.com/office/officeart/2018/2/layout/IconVerticalSolidList"/>
    <dgm:cxn modelId="{42E03F42-DAA3-44E9-A449-2CBF8B7F519B}" type="presParOf" srcId="{FD549D4A-8DC9-41E6-9A97-7309B25C23CA}" destId="{62E63AEE-9F36-4109-9E4C-83DF0EDEE0EC}" srcOrd="0" destOrd="0" presId="urn:microsoft.com/office/officeart/2018/2/layout/IconVerticalSolidList"/>
    <dgm:cxn modelId="{BC7FA981-B1EE-4B56-AEEF-617B309F3157}" type="presParOf" srcId="{FD549D4A-8DC9-41E6-9A97-7309B25C23CA}" destId="{4A26B56E-393C-4EFE-9CFB-6746D59DA9F3}" srcOrd="1" destOrd="0" presId="urn:microsoft.com/office/officeart/2018/2/layout/IconVerticalSolidList"/>
    <dgm:cxn modelId="{2289963C-DD70-4EE0-ACC2-E1D246FC0C8D}" type="presParOf" srcId="{FD549D4A-8DC9-41E6-9A97-7309B25C23CA}" destId="{2807062D-7CD4-417B-9751-779ED05D2690}" srcOrd="2" destOrd="0" presId="urn:microsoft.com/office/officeart/2018/2/layout/IconVerticalSolidList"/>
    <dgm:cxn modelId="{0798397B-F2C1-4D37-AFF6-D55F84BBC12F}" type="presParOf" srcId="{FD549D4A-8DC9-41E6-9A97-7309B25C23CA}" destId="{4127B964-DC81-4020-B801-D0596BD6C7E9}" srcOrd="3" destOrd="0" presId="urn:microsoft.com/office/officeart/2018/2/layout/IconVerticalSolidList"/>
    <dgm:cxn modelId="{1A33E6F7-903A-4D24-B1CB-55930BED922F}" type="presParOf" srcId="{897E6116-7A75-4AF1-9C23-15C4E34F4553}" destId="{3A472009-AD53-409F-A832-62AE1C0FE0C2}" srcOrd="7" destOrd="0" presId="urn:microsoft.com/office/officeart/2018/2/layout/IconVerticalSolidList"/>
    <dgm:cxn modelId="{0022A6A5-5AF1-48A6-B6A5-08FC23D6272E}" type="presParOf" srcId="{897E6116-7A75-4AF1-9C23-15C4E34F4553}" destId="{88563466-712D-4855-96B8-BB44EA31D354}" srcOrd="8" destOrd="0" presId="urn:microsoft.com/office/officeart/2018/2/layout/IconVerticalSolidList"/>
    <dgm:cxn modelId="{447D32E0-6AD4-413C-BF56-2A6EC4E3AAE4}" type="presParOf" srcId="{88563466-712D-4855-96B8-BB44EA31D354}" destId="{43BF5A29-33AA-4340-A484-3A27A852AA16}" srcOrd="0" destOrd="0" presId="urn:microsoft.com/office/officeart/2018/2/layout/IconVerticalSolidList"/>
    <dgm:cxn modelId="{37E6F7B0-3EDB-4B35-AB52-86265AABEF31}" type="presParOf" srcId="{88563466-712D-4855-96B8-BB44EA31D354}" destId="{D0D7A463-FA7A-4B6E-8D75-74B5E60D756C}" srcOrd="1" destOrd="0" presId="urn:microsoft.com/office/officeart/2018/2/layout/IconVerticalSolidList"/>
    <dgm:cxn modelId="{69995A0C-AE65-4902-953C-87049E09B381}" type="presParOf" srcId="{88563466-712D-4855-96B8-BB44EA31D354}" destId="{390F53E1-D75D-4DAF-9BD3-1CC590C55CA9}" srcOrd="2" destOrd="0" presId="urn:microsoft.com/office/officeart/2018/2/layout/IconVerticalSolidList"/>
    <dgm:cxn modelId="{07B43F44-B4AC-44CF-95FA-620514808DC0}" type="presParOf" srcId="{88563466-712D-4855-96B8-BB44EA31D354}" destId="{36AC34D1-FA0E-4CF2-94BA-1BF971CAE17A}" srcOrd="3" destOrd="0" presId="urn:microsoft.com/office/officeart/2018/2/layout/IconVerticalSolidList"/>
    <dgm:cxn modelId="{6DAFB159-88FC-46B3-AEC3-8C3B4798D743}" type="presParOf" srcId="{897E6116-7A75-4AF1-9C23-15C4E34F4553}" destId="{C256E6CA-13E4-4EF4-B381-9E1271C8EB26}" srcOrd="9" destOrd="0" presId="urn:microsoft.com/office/officeart/2018/2/layout/IconVerticalSolidList"/>
    <dgm:cxn modelId="{B852129B-C0D1-4442-A9C2-3AD99270E871}" type="presParOf" srcId="{897E6116-7A75-4AF1-9C23-15C4E34F4553}" destId="{5809CA89-6631-45D6-993C-527D6C4B9FC4}" srcOrd="10" destOrd="0" presId="urn:microsoft.com/office/officeart/2018/2/layout/IconVerticalSolidList"/>
    <dgm:cxn modelId="{4B36A641-88AD-4810-BFBA-D7C365D7F966}" type="presParOf" srcId="{5809CA89-6631-45D6-993C-527D6C4B9FC4}" destId="{E3166B25-6EF0-43D6-9568-11243B411620}" srcOrd="0" destOrd="0" presId="urn:microsoft.com/office/officeart/2018/2/layout/IconVerticalSolidList"/>
    <dgm:cxn modelId="{4876FE7C-A646-40F6-9B10-C2BD8A55209E}" type="presParOf" srcId="{5809CA89-6631-45D6-993C-527D6C4B9FC4}" destId="{672D38D3-F2DF-4A64-9A6E-138AFB018754}" srcOrd="1" destOrd="0" presId="urn:microsoft.com/office/officeart/2018/2/layout/IconVerticalSolidList"/>
    <dgm:cxn modelId="{2F80CFD9-2A23-4239-A52E-F972AE64C7EB}" type="presParOf" srcId="{5809CA89-6631-45D6-993C-527D6C4B9FC4}" destId="{EE04A875-AFF2-45EA-8924-7A864E1FAF7D}" srcOrd="2" destOrd="0" presId="urn:microsoft.com/office/officeart/2018/2/layout/IconVerticalSolidList"/>
    <dgm:cxn modelId="{DE5AB7A4-FC2D-4F68-9B22-13283CC642B7}" type="presParOf" srcId="{5809CA89-6631-45D6-993C-527D6C4B9FC4}" destId="{F340E058-5600-4DEE-B55F-5582A9079530}" srcOrd="3" destOrd="0" presId="urn:microsoft.com/office/officeart/2018/2/layout/IconVerticalSolidList"/>
    <dgm:cxn modelId="{F1226217-6D67-40A4-8262-8F1A8828A4A9}" type="presParOf" srcId="{897E6116-7A75-4AF1-9C23-15C4E34F4553}" destId="{C7896A82-1BAD-46F4-842A-21F22BAFDFA6}" srcOrd="11" destOrd="0" presId="urn:microsoft.com/office/officeart/2018/2/layout/IconVerticalSolidList"/>
    <dgm:cxn modelId="{B6163272-BDAC-47ED-82B5-C9FE8AE56785}" type="presParOf" srcId="{897E6116-7A75-4AF1-9C23-15C4E34F4553}" destId="{5EF2F37F-9675-4B20-A9D0-3D330C626DD8}" srcOrd="12" destOrd="0" presId="urn:microsoft.com/office/officeart/2018/2/layout/IconVerticalSolidList"/>
    <dgm:cxn modelId="{1BD700B3-80D1-4955-A787-1E7C867986C9}" type="presParOf" srcId="{5EF2F37F-9675-4B20-A9D0-3D330C626DD8}" destId="{BA35E744-ACC0-49B7-8EAA-B07654B81805}" srcOrd="0" destOrd="0" presId="urn:microsoft.com/office/officeart/2018/2/layout/IconVerticalSolidList"/>
    <dgm:cxn modelId="{A8A59BF3-A679-492E-8785-9E24A49ABD3A}" type="presParOf" srcId="{5EF2F37F-9675-4B20-A9D0-3D330C626DD8}" destId="{3BFEBDC0-B732-4691-84D5-AD7844D27AC8}" srcOrd="1" destOrd="0" presId="urn:microsoft.com/office/officeart/2018/2/layout/IconVerticalSolidList"/>
    <dgm:cxn modelId="{32B9C5FF-6463-453B-8359-F286DE25D3F0}" type="presParOf" srcId="{5EF2F37F-9675-4B20-A9D0-3D330C626DD8}" destId="{BFA6C896-2476-412C-9553-125D3DD07D43}" srcOrd="2" destOrd="0" presId="urn:microsoft.com/office/officeart/2018/2/layout/IconVerticalSolidList"/>
    <dgm:cxn modelId="{93FBE71B-FCC9-4643-A223-A52EF1BFBC5D}" type="presParOf" srcId="{5EF2F37F-9675-4B20-A9D0-3D330C626DD8}" destId="{226F7239-8F8F-49A1-BECE-5FD6D3D95E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54AEF-35E0-FE4D-90B1-4B1558F2DA1D}">
      <dsp:nvSpPr>
        <dsp:cNvPr id="0" name=""/>
        <dsp:cNvSpPr/>
      </dsp:nvSpPr>
      <dsp:spPr>
        <a:xfrm>
          <a:off x="0" y="183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8C44E-45D8-3D4B-927E-779DAA1DADEA}">
      <dsp:nvSpPr>
        <dsp:cNvPr id="0" name=""/>
        <dsp:cNvSpPr/>
      </dsp:nvSpPr>
      <dsp:spPr>
        <a:xfrm>
          <a:off x="0" y="1839"/>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Introduction </a:t>
          </a:r>
        </a:p>
      </dsp:txBody>
      <dsp:txXfrm>
        <a:off x="0" y="1839"/>
        <a:ext cx="11155680" cy="342149"/>
      </dsp:txXfrm>
    </dsp:sp>
    <dsp:sp modelId="{A8CC436E-6777-E84C-B078-0EFC3ADF4C90}">
      <dsp:nvSpPr>
        <dsp:cNvPr id="0" name=""/>
        <dsp:cNvSpPr/>
      </dsp:nvSpPr>
      <dsp:spPr>
        <a:xfrm>
          <a:off x="0" y="34398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CFDB34-FCFB-904B-AE5B-99046B3A8D45}">
      <dsp:nvSpPr>
        <dsp:cNvPr id="0" name=""/>
        <dsp:cNvSpPr/>
      </dsp:nvSpPr>
      <dsp:spPr>
        <a:xfrm>
          <a:off x="0" y="343989"/>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Tesco Transformation </a:t>
          </a:r>
        </a:p>
      </dsp:txBody>
      <dsp:txXfrm>
        <a:off x="0" y="343989"/>
        <a:ext cx="11155680" cy="342149"/>
      </dsp:txXfrm>
    </dsp:sp>
    <dsp:sp modelId="{E223DAE5-0CD4-2045-981C-60385C0865B5}">
      <dsp:nvSpPr>
        <dsp:cNvPr id="0" name=""/>
        <dsp:cNvSpPr/>
      </dsp:nvSpPr>
      <dsp:spPr>
        <a:xfrm>
          <a:off x="0" y="68613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C0CE6-596F-7C4D-A4AA-66F5AB28CB70}">
      <dsp:nvSpPr>
        <dsp:cNvPr id="0" name=""/>
        <dsp:cNvSpPr/>
      </dsp:nvSpPr>
      <dsp:spPr>
        <a:xfrm>
          <a:off x="0" y="686139"/>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Recruitment Process </a:t>
          </a:r>
        </a:p>
      </dsp:txBody>
      <dsp:txXfrm>
        <a:off x="0" y="686139"/>
        <a:ext cx="11155680" cy="342149"/>
      </dsp:txXfrm>
    </dsp:sp>
    <dsp:sp modelId="{9CDB246C-84E8-3A49-9988-A5636F2A6555}">
      <dsp:nvSpPr>
        <dsp:cNvPr id="0" name=""/>
        <dsp:cNvSpPr/>
      </dsp:nvSpPr>
      <dsp:spPr>
        <a:xfrm>
          <a:off x="0" y="102828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97775A-FB2D-5240-952C-6E80C7301D96}">
      <dsp:nvSpPr>
        <dsp:cNvPr id="0" name=""/>
        <dsp:cNvSpPr/>
      </dsp:nvSpPr>
      <dsp:spPr>
        <a:xfrm>
          <a:off x="0" y="1028289"/>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Job Analysis </a:t>
          </a:r>
        </a:p>
      </dsp:txBody>
      <dsp:txXfrm>
        <a:off x="0" y="1028289"/>
        <a:ext cx="11155680" cy="342149"/>
      </dsp:txXfrm>
    </dsp:sp>
    <dsp:sp modelId="{99CCA5FA-0169-0F4B-9A1A-C96F0DFD8844}">
      <dsp:nvSpPr>
        <dsp:cNvPr id="0" name=""/>
        <dsp:cNvSpPr/>
      </dsp:nvSpPr>
      <dsp:spPr>
        <a:xfrm>
          <a:off x="0" y="137043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C0744A-E9E7-8044-9798-5F6F90DB9600}">
      <dsp:nvSpPr>
        <dsp:cNvPr id="0" name=""/>
        <dsp:cNvSpPr/>
      </dsp:nvSpPr>
      <dsp:spPr>
        <a:xfrm>
          <a:off x="0" y="1370439"/>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Job Description &amp; Person Specification </a:t>
          </a:r>
        </a:p>
      </dsp:txBody>
      <dsp:txXfrm>
        <a:off x="0" y="1370439"/>
        <a:ext cx="11155680" cy="342149"/>
      </dsp:txXfrm>
    </dsp:sp>
    <dsp:sp modelId="{E29D1E7B-B8E5-9C4C-A49D-5EA99F27F3B8}">
      <dsp:nvSpPr>
        <dsp:cNvPr id="0" name=""/>
        <dsp:cNvSpPr/>
      </dsp:nvSpPr>
      <dsp:spPr>
        <a:xfrm>
          <a:off x="0" y="171258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BE378-17EA-784F-A26F-55539AF6BB49}">
      <dsp:nvSpPr>
        <dsp:cNvPr id="0" name=""/>
        <dsp:cNvSpPr/>
      </dsp:nvSpPr>
      <dsp:spPr>
        <a:xfrm>
          <a:off x="0" y="1712589"/>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Recruitment Advertising </a:t>
          </a:r>
        </a:p>
      </dsp:txBody>
      <dsp:txXfrm>
        <a:off x="0" y="1712589"/>
        <a:ext cx="11155680" cy="342149"/>
      </dsp:txXfrm>
    </dsp:sp>
    <dsp:sp modelId="{980E1325-C710-B741-9CDB-ABB4FF030FE9}">
      <dsp:nvSpPr>
        <dsp:cNvPr id="0" name=""/>
        <dsp:cNvSpPr/>
      </dsp:nvSpPr>
      <dsp:spPr>
        <a:xfrm>
          <a:off x="0" y="205473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C41F1-AEB6-C244-B867-9F496F8758AA}">
      <dsp:nvSpPr>
        <dsp:cNvPr id="0" name=""/>
        <dsp:cNvSpPr/>
      </dsp:nvSpPr>
      <dsp:spPr>
        <a:xfrm>
          <a:off x="0" y="2054738"/>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Interview Types </a:t>
          </a:r>
        </a:p>
      </dsp:txBody>
      <dsp:txXfrm>
        <a:off x="0" y="2054738"/>
        <a:ext cx="11155680" cy="342149"/>
      </dsp:txXfrm>
    </dsp:sp>
    <dsp:sp modelId="{0722076D-721F-BB4E-98EB-C6D44D7822F6}">
      <dsp:nvSpPr>
        <dsp:cNvPr id="0" name=""/>
        <dsp:cNvSpPr/>
      </dsp:nvSpPr>
      <dsp:spPr>
        <a:xfrm>
          <a:off x="0" y="239688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11C3E-15E8-684C-9FAC-46F0DCA76EA8}">
      <dsp:nvSpPr>
        <dsp:cNvPr id="0" name=""/>
        <dsp:cNvSpPr/>
      </dsp:nvSpPr>
      <dsp:spPr>
        <a:xfrm>
          <a:off x="0" y="2396888"/>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Questioning Techniques </a:t>
          </a:r>
        </a:p>
      </dsp:txBody>
      <dsp:txXfrm>
        <a:off x="0" y="2396888"/>
        <a:ext cx="11155680" cy="342149"/>
      </dsp:txXfrm>
    </dsp:sp>
    <dsp:sp modelId="{A8B8012A-DE24-EA48-A0FC-55CC93099A2C}">
      <dsp:nvSpPr>
        <dsp:cNvPr id="0" name=""/>
        <dsp:cNvSpPr/>
      </dsp:nvSpPr>
      <dsp:spPr>
        <a:xfrm>
          <a:off x="0" y="273903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0A3601-A1D7-1042-976E-5A44E00AA371}">
      <dsp:nvSpPr>
        <dsp:cNvPr id="0" name=""/>
        <dsp:cNvSpPr/>
      </dsp:nvSpPr>
      <dsp:spPr>
        <a:xfrm>
          <a:off x="0" y="2739038"/>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Comparison: Face-to-Face vs Virtual Interviews </a:t>
          </a:r>
        </a:p>
      </dsp:txBody>
      <dsp:txXfrm>
        <a:off x="0" y="2739038"/>
        <a:ext cx="11155680" cy="342149"/>
      </dsp:txXfrm>
    </dsp:sp>
    <dsp:sp modelId="{7F47F134-A9F7-0A49-98DD-0C7D413A038D}">
      <dsp:nvSpPr>
        <dsp:cNvPr id="0" name=""/>
        <dsp:cNvSpPr/>
      </dsp:nvSpPr>
      <dsp:spPr>
        <a:xfrm>
          <a:off x="0" y="308118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93868E-EAA6-2E4C-B6BD-600AD2D7CEF1}">
      <dsp:nvSpPr>
        <dsp:cNvPr id="0" name=""/>
        <dsp:cNvSpPr/>
      </dsp:nvSpPr>
      <dsp:spPr>
        <a:xfrm>
          <a:off x="0" y="3081188"/>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Conclusion </a:t>
          </a:r>
        </a:p>
      </dsp:txBody>
      <dsp:txXfrm>
        <a:off x="0" y="3081188"/>
        <a:ext cx="11155680" cy="342149"/>
      </dsp:txXfrm>
    </dsp:sp>
    <dsp:sp modelId="{24AB2321-5F7C-E742-A726-2DCD5FFEAB54}">
      <dsp:nvSpPr>
        <dsp:cNvPr id="0" name=""/>
        <dsp:cNvSpPr/>
      </dsp:nvSpPr>
      <dsp:spPr>
        <a:xfrm>
          <a:off x="0" y="342333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614C72-BE9A-1442-A5C2-09602EB63213}">
      <dsp:nvSpPr>
        <dsp:cNvPr id="0" name=""/>
        <dsp:cNvSpPr/>
      </dsp:nvSpPr>
      <dsp:spPr>
        <a:xfrm>
          <a:off x="0" y="3423338"/>
          <a:ext cx="11155680" cy="342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References </a:t>
          </a:r>
        </a:p>
      </dsp:txBody>
      <dsp:txXfrm>
        <a:off x="0" y="3423338"/>
        <a:ext cx="11155680" cy="342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600EA-3F6D-424C-B356-EF2D9282753E}">
      <dsp:nvSpPr>
        <dsp:cNvPr id="0" name=""/>
        <dsp:cNvSpPr/>
      </dsp:nvSpPr>
      <dsp:spPr>
        <a:xfrm>
          <a:off x="0" y="2943"/>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368309-D33F-41D5-9BA5-9F45E34A326A}">
      <dsp:nvSpPr>
        <dsp:cNvPr id="0" name=""/>
        <dsp:cNvSpPr/>
      </dsp:nvSpPr>
      <dsp:spPr>
        <a:xfrm>
          <a:off x="189639" y="143997"/>
          <a:ext cx="344798" cy="344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FC3860-FABE-422A-A8C5-2476A7FB7200}">
      <dsp:nvSpPr>
        <dsp:cNvPr id="0" name=""/>
        <dsp:cNvSpPr/>
      </dsp:nvSpPr>
      <dsp:spPr>
        <a:xfrm>
          <a:off x="724077" y="2943"/>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711200">
            <a:lnSpc>
              <a:spcPct val="100000"/>
            </a:lnSpc>
            <a:spcBef>
              <a:spcPct val="0"/>
            </a:spcBef>
            <a:spcAft>
              <a:spcPct val="35000"/>
            </a:spcAft>
            <a:buNone/>
          </a:pPr>
          <a:r>
            <a:rPr lang="en-US" sz="1600" kern="1200"/>
            <a:t>Tesco is a long-standing business &amp; was founded in 1919 in London by Jack Cohen (Tesco PLC, 2026).</a:t>
          </a:r>
        </a:p>
      </dsp:txBody>
      <dsp:txXfrm>
        <a:off x="724077" y="2943"/>
        <a:ext cx="10431602" cy="626906"/>
      </dsp:txXfrm>
    </dsp:sp>
    <dsp:sp modelId="{76DE5419-4CEA-47A4-890C-0EFD5DAB7DE2}">
      <dsp:nvSpPr>
        <dsp:cNvPr id="0" name=""/>
        <dsp:cNvSpPr/>
      </dsp:nvSpPr>
      <dsp:spPr>
        <a:xfrm>
          <a:off x="0" y="786576"/>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CE226-6B91-4406-BD46-402D23D7FC05}">
      <dsp:nvSpPr>
        <dsp:cNvPr id="0" name=""/>
        <dsp:cNvSpPr/>
      </dsp:nvSpPr>
      <dsp:spPr>
        <a:xfrm>
          <a:off x="189639" y="927630"/>
          <a:ext cx="344798" cy="344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CC16B-7649-46CA-83A5-7156EB12E4E4}">
      <dsp:nvSpPr>
        <dsp:cNvPr id="0" name=""/>
        <dsp:cNvSpPr/>
      </dsp:nvSpPr>
      <dsp:spPr>
        <a:xfrm>
          <a:off x="724077" y="786576"/>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711200">
            <a:lnSpc>
              <a:spcPct val="100000"/>
            </a:lnSpc>
            <a:spcBef>
              <a:spcPct val="0"/>
            </a:spcBef>
            <a:spcAft>
              <a:spcPct val="35000"/>
            </a:spcAft>
            <a:buNone/>
          </a:pPr>
          <a:r>
            <a:rPr lang="en-US" sz="1600" kern="1200"/>
            <a:t>It is one of the largest, if not the largest, supermarket retailer in the United Kingdom. </a:t>
          </a:r>
        </a:p>
      </dsp:txBody>
      <dsp:txXfrm>
        <a:off x="724077" y="786576"/>
        <a:ext cx="10431602" cy="626906"/>
      </dsp:txXfrm>
    </dsp:sp>
    <dsp:sp modelId="{8E898B60-2B1B-48D3-8C1A-FB072C249ABD}">
      <dsp:nvSpPr>
        <dsp:cNvPr id="0" name=""/>
        <dsp:cNvSpPr/>
      </dsp:nvSpPr>
      <dsp:spPr>
        <a:xfrm>
          <a:off x="0" y="1570210"/>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D93AB-C3B1-4B20-B9C2-1A62E2E33AEA}">
      <dsp:nvSpPr>
        <dsp:cNvPr id="0" name=""/>
        <dsp:cNvSpPr/>
      </dsp:nvSpPr>
      <dsp:spPr>
        <a:xfrm>
          <a:off x="189639" y="1711264"/>
          <a:ext cx="344798" cy="344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307BE0-F340-4A5E-AF87-741E2A04CDCC}">
      <dsp:nvSpPr>
        <dsp:cNvPr id="0" name=""/>
        <dsp:cNvSpPr/>
      </dsp:nvSpPr>
      <dsp:spPr>
        <a:xfrm>
          <a:off x="724077" y="1570210"/>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711200">
            <a:lnSpc>
              <a:spcPct val="100000"/>
            </a:lnSpc>
            <a:spcBef>
              <a:spcPct val="0"/>
            </a:spcBef>
            <a:spcAft>
              <a:spcPct val="35000"/>
            </a:spcAft>
            <a:buNone/>
          </a:pPr>
          <a:r>
            <a:rPr lang="en-US" sz="1600" kern="1200"/>
            <a:t>It offers jobs to over 300,000 individuals.</a:t>
          </a:r>
        </a:p>
      </dsp:txBody>
      <dsp:txXfrm>
        <a:off x="724077" y="1570210"/>
        <a:ext cx="10431602" cy="626906"/>
      </dsp:txXfrm>
    </dsp:sp>
    <dsp:sp modelId="{457DF3D3-1F8F-496A-B645-1CF45B5EB23F}">
      <dsp:nvSpPr>
        <dsp:cNvPr id="0" name=""/>
        <dsp:cNvSpPr/>
      </dsp:nvSpPr>
      <dsp:spPr>
        <a:xfrm>
          <a:off x="0" y="2353844"/>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447FA5-9D44-4136-901D-6342B5FE6FF9}">
      <dsp:nvSpPr>
        <dsp:cNvPr id="0" name=""/>
        <dsp:cNvSpPr/>
      </dsp:nvSpPr>
      <dsp:spPr>
        <a:xfrm>
          <a:off x="189639" y="2494898"/>
          <a:ext cx="344798" cy="3447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728AA7-2918-4AAB-92C6-EB5A53FD9FA4}">
      <dsp:nvSpPr>
        <dsp:cNvPr id="0" name=""/>
        <dsp:cNvSpPr/>
      </dsp:nvSpPr>
      <dsp:spPr>
        <a:xfrm>
          <a:off x="724077" y="2353844"/>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711200">
            <a:lnSpc>
              <a:spcPct val="100000"/>
            </a:lnSpc>
            <a:spcBef>
              <a:spcPct val="0"/>
            </a:spcBef>
            <a:spcAft>
              <a:spcPct val="35000"/>
            </a:spcAft>
            <a:buNone/>
          </a:pPr>
          <a:r>
            <a:rPr lang="en-US" sz="1600" kern="1200"/>
            <a:t>It serves million of consumers on a daily basis with fresh and qualitative products. </a:t>
          </a:r>
        </a:p>
      </dsp:txBody>
      <dsp:txXfrm>
        <a:off x="724077" y="2353844"/>
        <a:ext cx="10431602" cy="626906"/>
      </dsp:txXfrm>
    </dsp:sp>
    <dsp:sp modelId="{9117F2FA-DAF6-40C5-8EA0-F48918A6C821}">
      <dsp:nvSpPr>
        <dsp:cNvPr id="0" name=""/>
        <dsp:cNvSpPr/>
      </dsp:nvSpPr>
      <dsp:spPr>
        <a:xfrm>
          <a:off x="0" y="3137477"/>
          <a:ext cx="11155680" cy="6269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E3C8B-433B-4D7C-8A5C-6D769B7F0A38}">
      <dsp:nvSpPr>
        <dsp:cNvPr id="0" name=""/>
        <dsp:cNvSpPr/>
      </dsp:nvSpPr>
      <dsp:spPr>
        <a:xfrm>
          <a:off x="189639" y="3278531"/>
          <a:ext cx="344798" cy="3447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FA128-4FF4-42CF-9260-2DA060628FA1}">
      <dsp:nvSpPr>
        <dsp:cNvPr id="0" name=""/>
        <dsp:cNvSpPr/>
      </dsp:nvSpPr>
      <dsp:spPr>
        <a:xfrm>
          <a:off x="724077" y="3137477"/>
          <a:ext cx="10431602" cy="62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48" tIns="66348" rIns="66348" bIns="66348" numCol="1" spcCol="1270" anchor="ctr" anchorCtr="0">
          <a:noAutofit/>
        </a:bodyPr>
        <a:lstStyle/>
        <a:p>
          <a:pPr marL="0" lvl="0" indent="0" algn="l" defTabSz="711200">
            <a:lnSpc>
              <a:spcPct val="100000"/>
            </a:lnSpc>
            <a:spcBef>
              <a:spcPct val="0"/>
            </a:spcBef>
            <a:spcAft>
              <a:spcPct val="35000"/>
            </a:spcAft>
            <a:buNone/>
          </a:pPr>
          <a:r>
            <a:rPr lang="en-US" sz="1600" kern="1200"/>
            <a:t>Due to its size, Tesco is heavily relying on its Human Resource department to ensure that the processes are going smoothly. </a:t>
          </a:r>
        </a:p>
      </dsp:txBody>
      <dsp:txXfrm>
        <a:off x="724077" y="3137477"/>
        <a:ext cx="10431602" cy="626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44E15-0408-934C-BE60-1D6DB11B05ED}">
      <dsp:nvSpPr>
        <dsp:cNvPr id="0" name=""/>
        <dsp:cNvSpPr/>
      </dsp:nvSpPr>
      <dsp:spPr>
        <a:xfrm>
          <a:off x="3851014" y="3786218"/>
          <a:ext cx="404224" cy="869081"/>
        </a:xfrm>
        <a:custGeom>
          <a:avLst/>
          <a:gdLst/>
          <a:ahLst/>
          <a:cxnLst/>
          <a:rect l="0" t="0" r="0" b="0"/>
          <a:pathLst>
            <a:path>
              <a:moveTo>
                <a:pt x="0" y="0"/>
              </a:moveTo>
              <a:lnTo>
                <a:pt x="202112" y="0"/>
              </a:lnTo>
              <a:lnTo>
                <a:pt x="202112" y="869081"/>
              </a:lnTo>
              <a:lnTo>
                <a:pt x="404224" y="869081"/>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76C6CE-43A1-914D-961C-F15BA13DFCF0}">
      <dsp:nvSpPr>
        <dsp:cNvPr id="0" name=""/>
        <dsp:cNvSpPr/>
      </dsp:nvSpPr>
      <dsp:spPr>
        <a:xfrm>
          <a:off x="3851014" y="3740498"/>
          <a:ext cx="404224" cy="91440"/>
        </a:xfrm>
        <a:custGeom>
          <a:avLst/>
          <a:gdLst/>
          <a:ahLst/>
          <a:cxnLst/>
          <a:rect l="0" t="0" r="0" b="0"/>
          <a:pathLst>
            <a:path>
              <a:moveTo>
                <a:pt x="0" y="45720"/>
              </a:moveTo>
              <a:lnTo>
                <a:pt x="404224" y="4572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4CF054-6009-CD45-BA63-D6EF582D535E}">
      <dsp:nvSpPr>
        <dsp:cNvPr id="0" name=""/>
        <dsp:cNvSpPr/>
      </dsp:nvSpPr>
      <dsp:spPr>
        <a:xfrm>
          <a:off x="3851014" y="2917136"/>
          <a:ext cx="404224" cy="869081"/>
        </a:xfrm>
        <a:custGeom>
          <a:avLst/>
          <a:gdLst/>
          <a:ahLst/>
          <a:cxnLst/>
          <a:rect l="0" t="0" r="0" b="0"/>
          <a:pathLst>
            <a:path>
              <a:moveTo>
                <a:pt x="0" y="869081"/>
              </a:moveTo>
              <a:lnTo>
                <a:pt x="202112" y="869081"/>
              </a:lnTo>
              <a:lnTo>
                <a:pt x="202112" y="0"/>
              </a:lnTo>
              <a:lnTo>
                <a:pt x="404224"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BF23DD-4618-664D-8495-4D09E3D0175B}">
      <dsp:nvSpPr>
        <dsp:cNvPr id="0" name=""/>
        <dsp:cNvSpPr/>
      </dsp:nvSpPr>
      <dsp:spPr>
        <a:xfrm>
          <a:off x="3851014" y="1178973"/>
          <a:ext cx="404224" cy="869081"/>
        </a:xfrm>
        <a:custGeom>
          <a:avLst/>
          <a:gdLst/>
          <a:ahLst/>
          <a:cxnLst/>
          <a:rect l="0" t="0" r="0" b="0"/>
          <a:pathLst>
            <a:path>
              <a:moveTo>
                <a:pt x="0" y="0"/>
              </a:moveTo>
              <a:lnTo>
                <a:pt x="202112" y="0"/>
              </a:lnTo>
              <a:lnTo>
                <a:pt x="202112" y="869081"/>
              </a:lnTo>
              <a:lnTo>
                <a:pt x="404224" y="869081"/>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52E960-9956-4F4A-A61E-C6C2D9281890}">
      <dsp:nvSpPr>
        <dsp:cNvPr id="0" name=""/>
        <dsp:cNvSpPr/>
      </dsp:nvSpPr>
      <dsp:spPr>
        <a:xfrm>
          <a:off x="3851014" y="1133253"/>
          <a:ext cx="404224" cy="91440"/>
        </a:xfrm>
        <a:custGeom>
          <a:avLst/>
          <a:gdLst/>
          <a:ahLst/>
          <a:cxnLst/>
          <a:rect l="0" t="0" r="0" b="0"/>
          <a:pathLst>
            <a:path>
              <a:moveTo>
                <a:pt x="0" y="45720"/>
              </a:moveTo>
              <a:lnTo>
                <a:pt x="404224" y="4572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0CB2204-3CFE-7E41-920C-C9FFD246A296}">
      <dsp:nvSpPr>
        <dsp:cNvPr id="0" name=""/>
        <dsp:cNvSpPr/>
      </dsp:nvSpPr>
      <dsp:spPr>
        <a:xfrm>
          <a:off x="3851014" y="309891"/>
          <a:ext cx="404224" cy="869081"/>
        </a:xfrm>
        <a:custGeom>
          <a:avLst/>
          <a:gdLst/>
          <a:ahLst/>
          <a:cxnLst/>
          <a:rect l="0" t="0" r="0" b="0"/>
          <a:pathLst>
            <a:path>
              <a:moveTo>
                <a:pt x="0" y="869081"/>
              </a:moveTo>
              <a:lnTo>
                <a:pt x="202112" y="869081"/>
              </a:lnTo>
              <a:lnTo>
                <a:pt x="202112" y="0"/>
              </a:lnTo>
              <a:lnTo>
                <a:pt x="404224"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3DBBA7-C2B2-2444-B901-E2E6C7F7B9BE}">
      <dsp:nvSpPr>
        <dsp:cNvPr id="0" name=""/>
        <dsp:cNvSpPr/>
      </dsp:nvSpPr>
      <dsp:spPr>
        <a:xfrm>
          <a:off x="1829893" y="1670"/>
          <a:ext cx="2021120" cy="616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The job analysis will be pointed to the position of a Project Manager </a:t>
          </a:r>
        </a:p>
      </dsp:txBody>
      <dsp:txXfrm>
        <a:off x="1829893" y="1670"/>
        <a:ext cx="2021120" cy="616441"/>
      </dsp:txXfrm>
    </dsp:sp>
    <dsp:sp modelId="{9A5B9BB4-A5F3-0947-A239-D134AE0B082D}">
      <dsp:nvSpPr>
        <dsp:cNvPr id="0" name=""/>
        <dsp:cNvSpPr/>
      </dsp:nvSpPr>
      <dsp:spPr>
        <a:xfrm>
          <a:off x="1829893" y="870752"/>
          <a:ext cx="2021120" cy="616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The purpose of a project manager </a:t>
          </a:r>
        </a:p>
      </dsp:txBody>
      <dsp:txXfrm>
        <a:off x="1829893" y="870752"/>
        <a:ext cx="2021120" cy="616441"/>
      </dsp:txXfrm>
    </dsp:sp>
    <dsp:sp modelId="{973E9279-79C6-514F-86B5-23FBC41EE434}">
      <dsp:nvSpPr>
        <dsp:cNvPr id="0" name=""/>
        <dsp:cNvSpPr/>
      </dsp:nvSpPr>
      <dsp:spPr>
        <a:xfrm>
          <a:off x="4255238" y="1670"/>
          <a:ext cx="2021120" cy="6164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Identifying duties and responsibilities</a:t>
          </a:r>
        </a:p>
      </dsp:txBody>
      <dsp:txXfrm>
        <a:off x="4255238" y="1670"/>
        <a:ext cx="2021120" cy="616441"/>
      </dsp:txXfrm>
    </dsp:sp>
    <dsp:sp modelId="{785C1B17-CF04-FF4F-8E8A-C5A1F473928B}">
      <dsp:nvSpPr>
        <dsp:cNvPr id="0" name=""/>
        <dsp:cNvSpPr/>
      </dsp:nvSpPr>
      <dsp:spPr>
        <a:xfrm>
          <a:off x="4255238" y="870752"/>
          <a:ext cx="2021120" cy="6164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Deciding what skills and qualifications are needed </a:t>
          </a:r>
        </a:p>
      </dsp:txBody>
      <dsp:txXfrm>
        <a:off x="4255238" y="870752"/>
        <a:ext cx="2021120" cy="616441"/>
      </dsp:txXfrm>
    </dsp:sp>
    <dsp:sp modelId="{0694F21F-D8EC-9B4C-AF26-887DF51DDB91}">
      <dsp:nvSpPr>
        <dsp:cNvPr id="0" name=""/>
        <dsp:cNvSpPr/>
      </dsp:nvSpPr>
      <dsp:spPr>
        <a:xfrm>
          <a:off x="4255238" y="1739834"/>
          <a:ext cx="2021120" cy="6164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Supporting the decisions that are relevant to the recruitment process</a:t>
          </a:r>
        </a:p>
      </dsp:txBody>
      <dsp:txXfrm>
        <a:off x="4255238" y="1739834"/>
        <a:ext cx="2021120" cy="616441"/>
      </dsp:txXfrm>
    </dsp:sp>
    <dsp:sp modelId="{FD1896DC-3263-4C40-A074-E6603ED1BE84}">
      <dsp:nvSpPr>
        <dsp:cNvPr id="0" name=""/>
        <dsp:cNvSpPr/>
      </dsp:nvSpPr>
      <dsp:spPr>
        <a:xfrm>
          <a:off x="1829893" y="3477998"/>
          <a:ext cx="2021120" cy="616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The main responsibilities of a project manager</a:t>
          </a:r>
        </a:p>
      </dsp:txBody>
      <dsp:txXfrm>
        <a:off x="1829893" y="3477998"/>
        <a:ext cx="2021120" cy="616441"/>
      </dsp:txXfrm>
    </dsp:sp>
    <dsp:sp modelId="{3221F8E8-B0F2-1641-B3C1-453B8BEDA5F6}">
      <dsp:nvSpPr>
        <dsp:cNvPr id="0" name=""/>
        <dsp:cNvSpPr/>
      </dsp:nvSpPr>
      <dsp:spPr>
        <a:xfrm>
          <a:off x="4255238" y="2608916"/>
          <a:ext cx="2021120" cy="6164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To lead its team </a:t>
          </a:r>
        </a:p>
      </dsp:txBody>
      <dsp:txXfrm>
        <a:off x="4255238" y="2608916"/>
        <a:ext cx="2021120" cy="616441"/>
      </dsp:txXfrm>
    </dsp:sp>
    <dsp:sp modelId="{F10AB0CC-488B-9C4B-9AC4-A9FEBD34B877}">
      <dsp:nvSpPr>
        <dsp:cNvPr id="0" name=""/>
        <dsp:cNvSpPr/>
      </dsp:nvSpPr>
      <dsp:spPr>
        <a:xfrm>
          <a:off x="4255238" y="3477998"/>
          <a:ext cx="2021120" cy="6164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To coordinate the team, stakeholders and other parties </a:t>
          </a:r>
        </a:p>
      </dsp:txBody>
      <dsp:txXfrm>
        <a:off x="4255238" y="3477998"/>
        <a:ext cx="2021120" cy="616441"/>
      </dsp:txXfrm>
    </dsp:sp>
    <dsp:sp modelId="{8C89750A-F6CC-9F46-AB26-3E87594A6387}">
      <dsp:nvSpPr>
        <dsp:cNvPr id="0" name=""/>
        <dsp:cNvSpPr/>
      </dsp:nvSpPr>
      <dsp:spPr>
        <a:xfrm>
          <a:off x="4255238" y="4347079"/>
          <a:ext cx="2021120" cy="6164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To monitor the project </a:t>
          </a:r>
          <a:r>
            <a:rPr lang="en-US" sz="1200" kern="1200" dirty="0"/>
            <a:t>implementation</a:t>
          </a:r>
          <a:r>
            <a:rPr lang="en-US" sz="1400" kern="1200" dirty="0"/>
            <a:t> and its all-other stages (APM, 2026).</a:t>
          </a:r>
        </a:p>
      </dsp:txBody>
      <dsp:txXfrm>
        <a:off x="4255238" y="4347079"/>
        <a:ext cx="2021120" cy="6164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C3E45-7042-4E09-B12F-9B0FF1DD0E91}">
      <dsp:nvSpPr>
        <dsp:cNvPr id="0" name=""/>
        <dsp:cNvSpPr/>
      </dsp:nvSpPr>
      <dsp:spPr>
        <a:xfrm>
          <a:off x="7890" y="18682"/>
          <a:ext cx="1163870" cy="11638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3A0E7D-1B58-476B-B34A-01A5BBE774C8}">
      <dsp:nvSpPr>
        <dsp:cNvPr id="0" name=""/>
        <dsp:cNvSpPr/>
      </dsp:nvSpPr>
      <dsp:spPr>
        <a:xfrm>
          <a:off x="7890" y="1342941"/>
          <a:ext cx="3325343" cy="498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kern="1200"/>
            <a:t>Job Title: Project Manager </a:t>
          </a:r>
        </a:p>
      </dsp:txBody>
      <dsp:txXfrm>
        <a:off x="7890" y="1342941"/>
        <a:ext cx="3325343" cy="498801"/>
      </dsp:txXfrm>
    </dsp:sp>
    <dsp:sp modelId="{715B8059-F946-45D5-82D8-44E0B166DDF7}">
      <dsp:nvSpPr>
        <dsp:cNvPr id="0" name=""/>
        <dsp:cNvSpPr/>
      </dsp:nvSpPr>
      <dsp:spPr>
        <a:xfrm>
          <a:off x="7890" y="1916341"/>
          <a:ext cx="3325343" cy="1832303"/>
        </a:xfrm>
        <a:prstGeom prst="rect">
          <a:avLst/>
        </a:prstGeom>
        <a:noFill/>
        <a:ln>
          <a:noFill/>
        </a:ln>
        <a:effectLst/>
      </dsp:spPr>
      <dsp:style>
        <a:lnRef idx="0">
          <a:scrgbClr r="0" g="0" b="0"/>
        </a:lnRef>
        <a:fillRef idx="0">
          <a:scrgbClr r="0" g="0" b="0"/>
        </a:fillRef>
        <a:effectRef idx="0">
          <a:scrgbClr r="0" g="0" b="0"/>
        </a:effectRef>
        <a:fontRef idx="minor"/>
      </dsp:style>
    </dsp:sp>
    <dsp:sp modelId="{4EB04056-1E62-4AC8-8F78-E02D1DA1F872}">
      <dsp:nvSpPr>
        <dsp:cNvPr id="0" name=""/>
        <dsp:cNvSpPr/>
      </dsp:nvSpPr>
      <dsp:spPr>
        <a:xfrm>
          <a:off x="3915168" y="18682"/>
          <a:ext cx="1163870" cy="11638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D152C5-E20B-46C9-9953-C84323C92D80}">
      <dsp:nvSpPr>
        <dsp:cNvPr id="0" name=""/>
        <dsp:cNvSpPr/>
      </dsp:nvSpPr>
      <dsp:spPr>
        <a:xfrm>
          <a:off x="3915168" y="1342941"/>
          <a:ext cx="3325343" cy="498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kern="1200"/>
            <a:t>Responsibilities: </a:t>
          </a:r>
        </a:p>
      </dsp:txBody>
      <dsp:txXfrm>
        <a:off x="3915168" y="1342941"/>
        <a:ext cx="3325343" cy="498801"/>
      </dsp:txXfrm>
    </dsp:sp>
    <dsp:sp modelId="{ED4A7433-9CF7-4946-901D-60886C5DFD0A}">
      <dsp:nvSpPr>
        <dsp:cNvPr id="0" name=""/>
        <dsp:cNvSpPr/>
      </dsp:nvSpPr>
      <dsp:spPr>
        <a:xfrm>
          <a:off x="3915168" y="1916341"/>
          <a:ext cx="3325343" cy="1832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Lead the transformational projects </a:t>
          </a:r>
        </a:p>
        <a:p>
          <a:pPr marL="0" lvl="0" indent="0" algn="l" defTabSz="755650">
            <a:lnSpc>
              <a:spcPct val="100000"/>
            </a:lnSpc>
            <a:spcBef>
              <a:spcPct val="0"/>
            </a:spcBef>
            <a:spcAft>
              <a:spcPct val="35000"/>
            </a:spcAft>
            <a:buNone/>
          </a:pPr>
          <a:r>
            <a:rPr lang="en-US" sz="1700" kern="1200"/>
            <a:t>Be able to support and encourage the employee engagement </a:t>
          </a:r>
        </a:p>
        <a:p>
          <a:pPr marL="0" lvl="0" indent="0" algn="l" defTabSz="755650">
            <a:lnSpc>
              <a:spcPct val="100000"/>
            </a:lnSpc>
            <a:spcBef>
              <a:spcPct val="0"/>
            </a:spcBef>
            <a:spcAft>
              <a:spcPct val="35000"/>
            </a:spcAft>
            <a:buNone/>
          </a:pPr>
          <a:r>
            <a:rPr lang="en-US" sz="1700" kern="1200"/>
            <a:t>Be able to effectively communicate the changes and implementations </a:t>
          </a:r>
        </a:p>
        <a:p>
          <a:pPr marL="0" lvl="0" indent="0" algn="l" defTabSz="755650">
            <a:lnSpc>
              <a:spcPct val="100000"/>
            </a:lnSpc>
            <a:spcBef>
              <a:spcPct val="0"/>
            </a:spcBef>
            <a:spcAft>
              <a:spcPct val="35000"/>
            </a:spcAft>
            <a:buNone/>
          </a:pPr>
          <a:r>
            <a:rPr lang="en-US" sz="1700" kern="1200"/>
            <a:t>Actively monitor the outcomes </a:t>
          </a:r>
        </a:p>
      </dsp:txBody>
      <dsp:txXfrm>
        <a:off x="3915168" y="1916341"/>
        <a:ext cx="3325343" cy="1832303"/>
      </dsp:txXfrm>
    </dsp:sp>
    <dsp:sp modelId="{61F549AC-5027-47D1-9098-B316C1583790}">
      <dsp:nvSpPr>
        <dsp:cNvPr id="0" name=""/>
        <dsp:cNvSpPr/>
      </dsp:nvSpPr>
      <dsp:spPr>
        <a:xfrm>
          <a:off x="7822446" y="18682"/>
          <a:ext cx="1163870" cy="11638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23546-D2EE-4141-BAF6-D71C8E888C01}">
      <dsp:nvSpPr>
        <dsp:cNvPr id="0" name=""/>
        <dsp:cNvSpPr/>
      </dsp:nvSpPr>
      <dsp:spPr>
        <a:xfrm>
          <a:off x="7822446" y="1342941"/>
          <a:ext cx="3325343" cy="498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kern="1200"/>
            <a:t>Person Specification: </a:t>
          </a:r>
        </a:p>
      </dsp:txBody>
      <dsp:txXfrm>
        <a:off x="7822446" y="1342941"/>
        <a:ext cx="3325343" cy="498801"/>
      </dsp:txXfrm>
    </dsp:sp>
    <dsp:sp modelId="{79923C2D-9E49-4021-9665-A287C47A0E54}">
      <dsp:nvSpPr>
        <dsp:cNvPr id="0" name=""/>
        <dsp:cNvSpPr/>
      </dsp:nvSpPr>
      <dsp:spPr>
        <a:xfrm>
          <a:off x="7822446" y="1916341"/>
          <a:ext cx="3325343" cy="1832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Business knowledge </a:t>
          </a:r>
        </a:p>
        <a:p>
          <a:pPr marL="0" lvl="0" indent="0" algn="l" defTabSz="755650">
            <a:lnSpc>
              <a:spcPct val="100000"/>
            </a:lnSpc>
            <a:spcBef>
              <a:spcPct val="0"/>
            </a:spcBef>
            <a:spcAft>
              <a:spcPct val="35000"/>
            </a:spcAft>
            <a:buNone/>
          </a:pPr>
          <a:r>
            <a:rPr lang="en-US" sz="1700" kern="1200"/>
            <a:t>Leadership skills (Indeed, 2026).</a:t>
          </a:r>
        </a:p>
        <a:p>
          <a:pPr marL="0" lvl="0" indent="0" algn="l" defTabSz="755650">
            <a:lnSpc>
              <a:spcPct val="100000"/>
            </a:lnSpc>
            <a:spcBef>
              <a:spcPct val="0"/>
            </a:spcBef>
            <a:spcAft>
              <a:spcPct val="35000"/>
            </a:spcAft>
            <a:buNone/>
          </a:pPr>
          <a:r>
            <a:rPr lang="en-US" sz="1700" kern="1200"/>
            <a:t>Problem-solving skills </a:t>
          </a:r>
        </a:p>
        <a:p>
          <a:pPr marL="0" lvl="0" indent="0" algn="l" defTabSz="755650">
            <a:lnSpc>
              <a:spcPct val="100000"/>
            </a:lnSpc>
            <a:spcBef>
              <a:spcPct val="0"/>
            </a:spcBef>
            <a:spcAft>
              <a:spcPct val="35000"/>
            </a:spcAft>
            <a:buNone/>
          </a:pPr>
          <a:r>
            <a:rPr lang="en-US" sz="1700" kern="1200"/>
            <a:t>Experience in retail </a:t>
          </a:r>
        </a:p>
        <a:p>
          <a:pPr marL="0" lvl="0" indent="0" algn="l" defTabSz="755650">
            <a:lnSpc>
              <a:spcPct val="100000"/>
            </a:lnSpc>
            <a:spcBef>
              <a:spcPct val="0"/>
            </a:spcBef>
            <a:spcAft>
              <a:spcPct val="35000"/>
            </a:spcAft>
            <a:buNone/>
          </a:pPr>
          <a:r>
            <a:rPr lang="en-US" sz="1700" kern="1200"/>
            <a:t>IT knowledge and expertise </a:t>
          </a:r>
        </a:p>
      </dsp:txBody>
      <dsp:txXfrm>
        <a:off x="7822446" y="1916341"/>
        <a:ext cx="3325343" cy="1832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86C53-49C2-C347-8F1A-8D5FADBFA239}">
      <dsp:nvSpPr>
        <dsp:cNvPr id="0" name=""/>
        <dsp:cNvSpPr/>
      </dsp:nvSpPr>
      <dsp:spPr>
        <a:xfrm>
          <a:off x="3268"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861A0-A845-9347-88AE-11FE3D1F7091}">
      <dsp:nvSpPr>
        <dsp:cNvPr id="0" name=""/>
        <dsp:cNvSpPr/>
      </dsp:nvSpPr>
      <dsp:spPr>
        <a:xfrm>
          <a:off x="262580"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Considering the times we currently live in, digital marketing may be the most appropriate way to advertise it </a:t>
          </a:r>
        </a:p>
      </dsp:txBody>
      <dsp:txXfrm>
        <a:off x="305985" y="1309163"/>
        <a:ext cx="2246997" cy="1395157"/>
      </dsp:txXfrm>
    </dsp:sp>
    <dsp:sp modelId="{245646E4-2386-A349-A690-649CB3F8EBA3}">
      <dsp:nvSpPr>
        <dsp:cNvPr id="0" name=""/>
        <dsp:cNvSpPr/>
      </dsp:nvSpPr>
      <dsp:spPr>
        <a:xfrm>
          <a:off x="2855699"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E539E-5167-F54C-B67C-597CD491AAEB}">
      <dsp:nvSpPr>
        <dsp:cNvPr id="0" name=""/>
        <dsp:cNvSpPr/>
      </dsp:nvSpPr>
      <dsp:spPr>
        <a:xfrm>
          <a:off x="3115011"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However, it will first go on an internal recruitment basis through promotions and transfers </a:t>
          </a:r>
        </a:p>
      </dsp:txBody>
      <dsp:txXfrm>
        <a:off x="3158416" y="1309163"/>
        <a:ext cx="2246997" cy="1395157"/>
      </dsp:txXfrm>
    </dsp:sp>
    <dsp:sp modelId="{949D6C44-0360-0E4F-B612-1C737254C5BC}">
      <dsp:nvSpPr>
        <dsp:cNvPr id="0" name=""/>
        <dsp:cNvSpPr/>
      </dsp:nvSpPr>
      <dsp:spPr>
        <a:xfrm>
          <a:off x="5708130"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3DE82-2A3C-A245-B0FF-A6342FD92F5A}">
      <dsp:nvSpPr>
        <dsp:cNvPr id="0" name=""/>
        <dsp:cNvSpPr/>
      </dsp:nvSpPr>
      <dsp:spPr>
        <a:xfrm>
          <a:off x="5967442"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Then, it will reach the external recruitment via LinkedIn, Indeed and Tesco Website </a:t>
          </a:r>
        </a:p>
      </dsp:txBody>
      <dsp:txXfrm>
        <a:off x="6010847" y="1309163"/>
        <a:ext cx="2246997" cy="1395157"/>
      </dsp:txXfrm>
    </dsp:sp>
    <dsp:sp modelId="{FB96F4BF-FEA9-DA43-A780-D356A583220D}">
      <dsp:nvSpPr>
        <dsp:cNvPr id="0" name=""/>
        <dsp:cNvSpPr/>
      </dsp:nvSpPr>
      <dsp:spPr>
        <a:xfrm>
          <a:off x="8560562"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ED13B-A3DD-EE43-8919-3DCD986F2AA4}">
      <dsp:nvSpPr>
        <dsp:cNvPr id="0" name=""/>
        <dsp:cNvSpPr/>
      </dsp:nvSpPr>
      <dsp:spPr>
        <a:xfrm>
          <a:off x="8819874"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 order to gather a wider pool of talent, both ways are recommended (BBC, 2026).</a:t>
          </a:r>
        </a:p>
      </dsp:txBody>
      <dsp:txXfrm>
        <a:off x="8863279" y="1309163"/>
        <a:ext cx="2246997" cy="1395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59F0C-F933-1640-A34D-571D884FEB4C}">
      <dsp:nvSpPr>
        <dsp:cNvPr id="0" name=""/>
        <dsp:cNvSpPr/>
      </dsp:nvSpPr>
      <dsp:spPr>
        <a:xfrm>
          <a:off x="2397316" y="1581040"/>
          <a:ext cx="519734" cy="91440"/>
        </a:xfrm>
        <a:custGeom>
          <a:avLst/>
          <a:gdLst/>
          <a:ahLst/>
          <a:cxnLst/>
          <a:rect l="0" t="0" r="0" b="0"/>
          <a:pathLst>
            <a:path>
              <a:moveTo>
                <a:pt x="0" y="45720"/>
              </a:moveTo>
              <a:lnTo>
                <a:pt x="51973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3425" y="1624008"/>
        <a:ext cx="27516" cy="5503"/>
      </dsp:txXfrm>
    </dsp:sp>
    <dsp:sp modelId="{13C8CD1D-336F-4E4F-B4C6-2E170DA036BD}">
      <dsp:nvSpPr>
        <dsp:cNvPr id="0" name=""/>
        <dsp:cNvSpPr/>
      </dsp:nvSpPr>
      <dsp:spPr>
        <a:xfrm>
          <a:off x="6356" y="908932"/>
          <a:ext cx="2392759" cy="143565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47" tIns="123072" rIns="117247" bIns="123072" numCol="1" spcCol="1270" anchor="ctr" anchorCtr="0">
          <a:noAutofit/>
        </a:bodyPr>
        <a:lstStyle/>
        <a:p>
          <a:pPr marL="0" lvl="0" indent="0" algn="ctr" defTabSz="622300">
            <a:lnSpc>
              <a:spcPct val="90000"/>
            </a:lnSpc>
            <a:spcBef>
              <a:spcPct val="0"/>
            </a:spcBef>
            <a:spcAft>
              <a:spcPct val="35000"/>
            </a:spcAft>
            <a:buNone/>
          </a:pPr>
          <a:r>
            <a:rPr lang="en-US" sz="1400" kern="1200"/>
            <a:t>This interview should have, more or less, the same questions for all candidates in order to be able to analyse the answers against each other. </a:t>
          </a:r>
        </a:p>
      </dsp:txBody>
      <dsp:txXfrm>
        <a:off x="6356" y="908932"/>
        <a:ext cx="2392759" cy="1435655"/>
      </dsp:txXfrm>
    </dsp:sp>
    <dsp:sp modelId="{25A89436-4324-BF4B-B892-5A9E63A5A27B}">
      <dsp:nvSpPr>
        <dsp:cNvPr id="0" name=""/>
        <dsp:cNvSpPr/>
      </dsp:nvSpPr>
      <dsp:spPr>
        <a:xfrm>
          <a:off x="5340410" y="1581040"/>
          <a:ext cx="519734" cy="91440"/>
        </a:xfrm>
        <a:custGeom>
          <a:avLst/>
          <a:gdLst/>
          <a:ahLst/>
          <a:cxnLst/>
          <a:rect l="0" t="0" r="0" b="0"/>
          <a:pathLst>
            <a:path>
              <a:moveTo>
                <a:pt x="0" y="45720"/>
              </a:moveTo>
              <a:lnTo>
                <a:pt x="519734" y="45720"/>
              </a:lnTo>
            </a:path>
          </a:pathLst>
        </a:custGeom>
        <a:noFill/>
        <a:ln w="12700" cap="flat" cmpd="sng" algn="ctr">
          <a:solidFill>
            <a:schemeClr val="accent2">
              <a:hueOff val="-2592252"/>
              <a:satOff val="-5102"/>
              <a:lumOff val="31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86519" y="1624008"/>
        <a:ext cx="27516" cy="5503"/>
      </dsp:txXfrm>
    </dsp:sp>
    <dsp:sp modelId="{4DB43544-675B-AC4C-B6EB-C1417A650945}">
      <dsp:nvSpPr>
        <dsp:cNvPr id="0" name=""/>
        <dsp:cNvSpPr/>
      </dsp:nvSpPr>
      <dsp:spPr>
        <a:xfrm>
          <a:off x="2949451" y="908932"/>
          <a:ext cx="2392759" cy="1435655"/>
        </a:xfrm>
        <a:prstGeom prst="rect">
          <a:avLst/>
        </a:prstGeom>
        <a:solidFill>
          <a:schemeClr val="accent2">
            <a:hueOff val="-2073801"/>
            <a:satOff val="-4082"/>
            <a:lumOff val="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47" tIns="123072" rIns="117247" bIns="123072" numCol="1" spcCol="1270" anchor="ctr" anchorCtr="0">
          <a:noAutofit/>
        </a:bodyPr>
        <a:lstStyle/>
        <a:p>
          <a:pPr marL="0" lvl="0" indent="0" algn="ctr" defTabSz="622300">
            <a:lnSpc>
              <a:spcPct val="90000"/>
            </a:lnSpc>
            <a:spcBef>
              <a:spcPct val="0"/>
            </a:spcBef>
            <a:spcAft>
              <a:spcPct val="35000"/>
            </a:spcAft>
            <a:buNone/>
          </a:pPr>
          <a:r>
            <a:rPr lang="en-US" sz="1400" kern="1200"/>
            <a:t>Subsequently, the same scoring criteria is to be applied to all candidates to ensure fairness</a:t>
          </a:r>
        </a:p>
      </dsp:txBody>
      <dsp:txXfrm>
        <a:off x="2949451" y="908932"/>
        <a:ext cx="2392759" cy="1435655"/>
      </dsp:txXfrm>
    </dsp:sp>
    <dsp:sp modelId="{A2333C2E-AB73-DB4B-9D16-2877E751E42F}">
      <dsp:nvSpPr>
        <dsp:cNvPr id="0" name=""/>
        <dsp:cNvSpPr/>
      </dsp:nvSpPr>
      <dsp:spPr>
        <a:xfrm>
          <a:off x="1202736" y="2342788"/>
          <a:ext cx="5886189" cy="519734"/>
        </a:xfrm>
        <a:custGeom>
          <a:avLst/>
          <a:gdLst/>
          <a:ahLst/>
          <a:cxnLst/>
          <a:rect l="0" t="0" r="0" b="0"/>
          <a:pathLst>
            <a:path>
              <a:moveTo>
                <a:pt x="5886189" y="0"/>
              </a:moveTo>
              <a:lnTo>
                <a:pt x="5886189" y="276967"/>
              </a:lnTo>
              <a:lnTo>
                <a:pt x="0" y="276967"/>
              </a:lnTo>
              <a:lnTo>
                <a:pt x="0" y="519734"/>
              </a:lnTo>
            </a:path>
          </a:pathLst>
        </a:custGeom>
        <a:noFill/>
        <a:ln w="12700" cap="flat" cmpd="sng" algn="ctr">
          <a:solidFill>
            <a:schemeClr val="accent2">
              <a:hueOff val="-5184504"/>
              <a:satOff val="-10204"/>
              <a:lumOff val="6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98034" y="2599904"/>
        <a:ext cx="295593" cy="5503"/>
      </dsp:txXfrm>
    </dsp:sp>
    <dsp:sp modelId="{48CB6D86-5B21-3A48-82E5-E2BF252FA9DF}">
      <dsp:nvSpPr>
        <dsp:cNvPr id="0" name=""/>
        <dsp:cNvSpPr/>
      </dsp:nvSpPr>
      <dsp:spPr>
        <a:xfrm>
          <a:off x="5892545" y="908932"/>
          <a:ext cx="2392759" cy="1435655"/>
        </a:xfrm>
        <a:prstGeom prst="rect">
          <a:avLst/>
        </a:prstGeom>
        <a:solidFill>
          <a:schemeClr val="accent2">
            <a:hueOff val="-4147603"/>
            <a:satOff val="-8163"/>
            <a:lumOff val="50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47" tIns="123072" rIns="117247" bIns="123072" numCol="1" spcCol="1270" anchor="ctr" anchorCtr="0">
          <a:noAutofit/>
        </a:bodyPr>
        <a:lstStyle/>
        <a:p>
          <a:pPr marL="0" lvl="0" indent="0" algn="ctr" defTabSz="622300">
            <a:lnSpc>
              <a:spcPct val="90000"/>
            </a:lnSpc>
            <a:spcBef>
              <a:spcPct val="0"/>
            </a:spcBef>
            <a:spcAft>
              <a:spcPct val="35000"/>
            </a:spcAft>
            <a:buNone/>
          </a:pPr>
          <a:r>
            <a:rPr lang="en-US" sz="1400" kern="1200" dirty="0"/>
            <a:t>A similar assessment process, i.e., applying the same principles to all participants must be enforced.</a:t>
          </a:r>
        </a:p>
      </dsp:txBody>
      <dsp:txXfrm>
        <a:off x="5892545" y="908932"/>
        <a:ext cx="2392759" cy="1435655"/>
      </dsp:txXfrm>
    </dsp:sp>
    <dsp:sp modelId="{D04807E0-A6A2-AE4B-8605-6D824DBF5612}">
      <dsp:nvSpPr>
        <dsp:cNvPr id="0" name=""/>
        <dsp:cNvSpPr/>
      </dsp:nvSpPr>
      <dsp:spPr>
        <a:xfrm>
          <a:off x="2397316" y="3567031"/>
          <a:ext cx="519734" cy="91440"/>
        </a:xfrm>
        <a:custGeom>
          <a:avLst/>
          <a:gdLst/>
          <a:ahLst/>
          <a:cxnLst/>
          <a:rect l="0" t="0" r="0" b="0"/>
          <a:pathLst>
            <a:path>
              <a:moveTo>
                <a:pt x="0" y="45720"/>
              </a:moveTo>
              <a:lnTo>
                <a:pt x="519734" y="45720"/>
              </a:lnTo>
            </a:path>
          </a:pathLst>
        </a:custGeom>
        <a:noFill/>
        <a:ln w="12700" cap="flat" cmpd="sng" algn="ctr">
          <a:solidFill>
            <a:schemeClr val="accent2">
              <a:hueOff val="-7776756"/>
              <a:satOff val="-15306"/>
              <a:lumOff val="95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3425" y="3609999"/>
        <a:ext cx="27516" cy="5503"/>
      </dsp:txXfrm>
    </dsp:sp>
    <dsp:sp modelId="{CFA67D6C-D8D2-DF46-AC56-1E654B2A45FE}">
      <dsp:nvSpPr>
        <dsp:cNvPr id="0" name=""/>
        <dsp:cNvSpPr/>
      </dsp:nvSpPr>
      <dsp:spPr>
        <a:xfrm>
          <a:off x="6356" y="2894923"/>
          <a:ext cx="2392759" cy="1435655"/>
        </a:xfrm>
        <a:prstGeom prst="rect">
          <a:avLst/>
        </a:prstGeom>
        <a:solidFill>
          <a:schemeClr val="accent2">
            <a:hueOff val="-6221405"/>
            <a:satOff val="-12245"/>
            <a:lumOff val="76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47" tIns="123072" rIns="117247" bIns="123072" numCol="1" spcCol="1270" anchor="ctr" anchorCtr="0">
          <a:noAutofit/>
        </a:bodyPr>
        <a:lstStyle/>
        <a:p>
          <a:pPr marL="0" lvl="0" indent="0" algn="ctr" defTabSz="622300">
            <a:lnSpc>
              <a:spcPct val="90000"/>
            </a:lnSpc>
            <a:spcBef>
              <a:spcPct val="0"/>
            </a:spcBef>
            <a:spcAft>
              <a:spcPct val="35000"/>
            </a:spcAft>
            <a:buNone/>
          </a:pPr>
          <a:r>
            <a:rPr lang="en-US" sz="1400" kern="1200"/>
            <a:t>However, this type of interview has both benefits and disbenefits, including </a:t>
          </a:r>
        </a:p>
      </dsp:txBody>
      <dsp:txXfrm>
        <a:off x="6356" y="2894923"/>
        <a:ext cx="2392759" cy="1435655"/>
      </dsp:txXfrm>
    </dsp:sp>
    <dsp:sp modelId="{9E04FB59-2F0D-E64E-8F22-E668FB14BF3F}">
      <dsp:nvSpPr>
        <dsp:cNvPr id="0" name=""/>
        <dsp:cNvSpPr/>
      </dsp:nvSpPr>
      <dsp:spPr>
        <a:xfrm>
          <a:off x="5340410" y="3567031"/>
          <a:ext cx="519734" cy="91440"/>
        </a:xfrm>
        <a:custGeom>
          <a:avLst/>
          <a:gdLst/>
          <a:ahLst/>
          <a:cxnLst/>
          <a:rect l="0" t="0" r="0" b="0"/>
          <a:pathLst>
            <a:path>
              <a:moveTo>
                <a:pt x="0" y="45720"/>
              </a:moveTo>
              <a:lnTo>
                <a:pt x="519734" y="45720"/>
              </a:lnTo>
            </a:path>
          </a:pathLst>
        </a:custGeom>
        <a:noFill/>
        <a:ln w="12700" cap="flat" cmpd="sng" algn="ctr">
          <a:solidFill>
            <a:schemeClr val="accent2">
              <a:hueOff val="-10369007"/>
              <a:satOff val="-20408"/>
              <a:lumOff val="1274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86519" y="3609999"/>
        <a:ext cx="27516" cy="5503"/>
      </dsp:txXfrm>
    </dsp:sp>
    <dsp:sp modelId="{922B5820-3C4C-3F44-9A4A-A348FB66FD54}">
      <dsp:nvSpPr>
        <dsp:cNvPr id="0" name=""/>
        <dsp:cNvSpPr/>
      </dsp:nvSpPr>
      <dsp:spPr>
        <a:xfrm>
          <a:off x="2949451" y="2894923"/>
          <a:ext cx="2392759" cy="1435655"/>
        </a:xfrm>
        <a:prstGeom prst="rect">
          <a:avLst/>
        </a:prstGeom>
        <a:solidFill>
          <a:schemeClr val="accent2">
            <a:hueOff val="-8295206"/>
            <a:satOff val="-16326"/>
            <a:lumOff val="101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47" tIns="123072" rIns="117247" bIns="123072" numCol="1" spcCol="1270" anchor="ctr" anchorCtr="0">
          <a:noAutofit/>
        </a:bodyPr>
        <a:lstStyle/>
        <a:p>
          <a:pPr marL="0" lvl="0" indent="0" algn="ctr" defTabSz="622300">
            <a:lnSpc>
              <a:spcPct val="90000"/>
            </a:lnSpc>
            <a:spcBef>
              <a:spcPct val="0"/>
            </a:spcBef>
            <a:spcAft>
              <a:spcPct val="35000"/>
            </a:spcAft>
            <a:buNone/>
          </a:pPr>
          <a:r>
            <a:rPr lang="en-US" sz="1400" kern="1200"/>
            <a:t>Benefits:  has the potential to reduce ambiguity, is it reliable to an extend, as well as fair</a:t>
          </a:r>
        </a:p>
      </dsp:txBody>
      <dsp:txXfrm>
        <a:off x="2949451" y="2894923"/>
        <a:ext cx="2392759" cy="1435655"/>
      </dsp:txXfrm>
    </dsp:sp>
    <dsp:sp modelId="{023CF5AC-FD76-5A41-8C3E-3825E4E63A73}">
      <dsp:nvSpPr>
        <dsp:cNvPr id="0" name=""/>
        <dsp:cNvSpPr/>
      </dsp:nvSpPr>
      <dsp:spPr>
        <a:xfrm>
          <a:off x="5892545" y="2894923"/>
          <a:ext cx="2392759" cy="1435655"/>
        </a:xfrm>
        <a:prstGeom prst="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247" tIns="123072" rIns="117247" bIns="123072" numCol="1" spcCol="1270" anchor="ctr" anchorCtr="0">
          <a:noAutofit/>
        </a:bodyPr>
        <a:lstStyle/>
        <a:p>
          <a:pPr marL="0" lvl="0" indent="0" algn="ctr" defTabSz="622300">
            <a:lnSpc>
              <a:spcPct val="90000"/>
            </a:lnSpc>
            <a:spcBef>
              <a:spcPct val="0"/>
            </a:spcBef>
            <a:spcAft>
              <a:spcPct val="35000"/>
            </a:spcAft>
            <a:buNone/>
          </a:pPr>
          <a:r>
            <a:rPr lang="en-US" sz="1400" kern="1200"/>
            <a:t>Disbenefits: it actually restricts open communication where the employer can learn more about the candidate (Oates, 2026).</a:t>
          </a:r>
        </a:p>
      </dsp:txBody>
      <dsp:txXfrm>
        <a:off x="5892545" y="2894923"/>
        <a:ext cx="2392759" cy="14356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7B0BE-847E-43A9-9E5A-50928DEC2565}">
      <dsp:nvSpPr>
        <dsp:cNvPr id="0" name=""/>
        <dsp:cNvSpPr/>
      </dsp:nvSpPr>
      <dsp:spPr>
        <a:xfrm>
          <a:off x="0" y="2231"/>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6CEB1B-3043-4A65-B3A7-2589ACE36675}">
      <dsp:nvSpPr>
        <dsp:cNvPr id="0" name=""/>
        <dsp:cNvSpPr/>
      </dsp:nvSpPr>
      <dsp:spPr>
        <a:xfrm>
          <a:off x="342124" y="256704"/>
          <a:ext cx="622045" cy="6220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D7F60-0310-4CB0-8F4A-D15D3CA81A02}">
      <dsp:nvSpPr>
        <dsp:cNvPr id="0" name=""/>
        <dsp:cNvSpPr/>
      </dsp:nvSpPr>
      <dsp:spPr>
        <a:xfrm>
          <a:off x="1306295" y="2231"/>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711200">
            <a:lnSpc>
              <a:spcPct val="90000"/>
            </a:lnSpc>
            <a:spcBef>
              <a:spcPct val="0"/>
            </a:spcBef>
            <a:spcAft>
              <a:spcPct val="35000"/>
            </a:spcAft>
            <a:buNone/>
          </a:pPr>
          <a:r>
            <a:rPr lang="en-US" sz="1600" kern="1200"/>
            <a:t>This is a more complex type of interview as it assesses past behaviors, skills and competencies, often through a test or a series of tests (Prospects, 2026)</a:t>
          </a:r>
        </a:p>
      </dsp:txBody>
      <dsp:txXfrm>
        <a:off x="1306295" y="2231"/>
        <a:ext cx="5313960" cy="1130991"/>
      </dsp:txXfrm>
    </dsp:sp>
    <dsp:sp modelId="{BE2E237C-D7C7-4642-9CF3-599FE7561185}">
      <dsp:nvSpPr>
        <dsp:cNvPr id="0" name=""/>
        <dsp:cNvSpPr/>
      </dsp:nvSpPr>
      <dsp:spPr>
        <a:xfrm>
          <a:off x="0" y="1415970"/>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8234CF-14D0-464F-ABBE-CD58C4FB45BE}">
      <dsp:nvSpPr>
        <dsp:cNvPr id="0" name=""/>
        <dsp:cNvSpPr/>
      </dsp:nvSpPr>
      <dsp:spPr>
        <a:xfrm>
          <a:off x="342124" y="1670443"/>
          <a:ext cx="622045" cy="6220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808926-8683-4B57-8716-F0F95631483A}">
      <dsp:nvSpPr>
        <dsp:cNvPr id="0" name=""/>
        <dsp:cNvSpPr/>
      </dsp:nvSpPr>
      <dsp:spPr>
        <a:xfrm>
          <a:off x="1306295" y="1415970"/>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711200">
            <a:lnSpc>
              <a:spcPct val="90000"/>
            </a:lnSpc>
            <a:spcBef>
              <a:spcPct val="0"/>
            </a:spcBef>
            <a:spcAft>
              <a:spcPct val="35000"/>
            </a:spcAft>
            <a:buNone/>
          </a:pPr>
          <a:r>
            <a:rPr lang="en-US" sz="1600" kern="1200"/>
            <a:t>This gives a bit more flexibility, as the questions can vary depending on the candidate and his experience. </a:t>
          </a:r>
        </a:p>
      </dsp:txBody>
      <dsp:txXfrm>
        <a:off x="1306295" y="1415970"/>
        <a:ext cx="5313960" cy="1130991"/>
      </dsp:txXfrm>
    </dsp:sp>
    <dsp:sp modelId="{49CA4547-D249-4C27-A726-D988EFBDDECE}">
      <dsp:nvSpPr>
        <dsp:cNvPr id="0" name=""/>
        <dsp:cNvSpPr/>
      </dsp:nvSpPr>
      <dsp:spPr>
        <a:xfrm>
          <a:off x="0" y="282970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2F7E5-61E9-4220-AB76-5477FE63E54F}">
      <dsp:nvSpPr>
        <dsp:cNvPr id="0" name=""/>
        <dsp:cNvSpPr/>
      </dsp:nvSpPr>
      <dsp:spPr>
        <a:xfrm>
          <a:off x="342124" y="3084182"/>
          <a:ext cx="622045" cy="6220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96A5CA-BBCD-43FD-BB01-4342561EBA66}">
      <dsp:nvSpPr>
        <dsp:cNvPr id="0" name=""/>
        <dsp:cNvSpPr/>
      </dsp:nvSpPr>
      <dsp:spPr>
        <a:xfrm>
          <a:off x="1306295" y="282970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711200">
            <a:lnSpc>
              <a:spcPct val="90000"/>
            </a:lnSpc>
            <a:spcBef>
              <a:spcPct val="0"/>
            </a:spcBef>
            <a:spcAft>
              <a:spcPct val="35000"/>
            </a:spcAft>
            <a:buNone/>
          </a:pPr>
          <a:r>
            <a:rPr lang="en-US" sz="1600" kern="1200" dirty="0"/>
            <a:t>However, an example of a question can be as follows: ”Describe a time when you successfully managed an organizational transformation?” which is directly relevant for Tesco, so this approach may be suitable </a:t>
          </a:r>
        </a:p>
      </dsp:txBody>
      <dsp:txXfrm>
        <a:off x="1306295" y="2829709"/>
        <a:ext cx="5313960" cy="1130991"/>
      </dsp:txXfrm>
    </dsp:sp>
    <dsp:sp modelId="{7C774172-7C30-4B3E-882D-E19DED1518A2}">
      <dsp:nvSpPr>
        <dsp:cNvPr id="0" name=""/>
        <dsp:cNvSpPr/>
      </dsp:nvSpPr>
      <dsp:spPr>
        <a:xfrm>
          <a:off x="0" y="424344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053891-8717-4955-A3DB-D752EE576FFF}">
      <dsp:nvSpPr>
        <dsp:cNvPr id="0" name=""/>
        <dsp:cNvSpPr/>
      </dsp:nvSpPr>
      <dsp:spPr>
        <a:xfrm>
          <a:off x="342124" y="4497922"/>
          <a:ext cx="622045" cy="6220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4875FD-BE74-4629-9106-DCA2333AAAEF}">
      <dsp:nvSpPr>
        <dsp:cNvPr id="0" name=""/>
        <dsp:cNvSpPr/>
      </dsp:nvSpPr>
      <dsp:spPr>
        <a:xfrm>
          <a:off x="1306295" y="424344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711200">
            <a:lnSpc>
              <a:spcPct val="90000"/>
            </a:lnSpc>
            <a:spcBef>
              <a:spcPct val="0"/>
            </a:spcBef>
            <a:spcAft>
              <a:spcPct val="35000"/>
            </a:spcAft>
            <a:buNone/>
          </a:pPr>
          <a:r>
            <a:rPr lang="en-US" sz="1600" kern="1200"/>
            <a:t>While the disadvantages refer to the fact that it can be a longer recruitment process, the advantages are quite effusive as this can predict future performances and measure experience. </a:t>
          </a:r>
        </a:p>
      </dsp:txBody>
      <dsp:txXfrm>
        <a:off x="1306295" y="4243449"/>
        <a:ext cx="5313960" cy="11309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84A33-6E7C-084C-B575-FA46BCFC6CA8}">
      <dsp:nvSpPr>
        <dsp:cNvPr id="0" name=""/>
        <dsp:cNvSpPr/>
      </dsp:nvSpPr>
      <dsp:spPr>
        <a:xfrm>
          <a:off x="0" y="721677"/>
          <a:ext cx="3137892" cy="19925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0BC4B-692C-D94D-9B1E-FADE2A617B5A}">
      <dsp:nvSpPr>
        <dsp:cNvPr id="0" name=""/>
        <dsp:cNvSpPr/>
      </dsp:nvSpPr>
      <dsp:spPr>
        <a:xfrm>
          <a:off x="348654" y="1052899"/>
          <a:ext cx="3137892" cy="199256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Many firms combine the competency-based interview with panel interview, for a more in-depth selection process (Burt, 2024).</a:t>
          </a:r>
        </a:p>
      </dsp:txBody>
      <dsp:txXfrm>
        <a:off x="407014" y="1111259"/>
        <a:ext cx="3021172" cy="1875841"/>
      </dsp:txXfrm>
    </dsp:sp>
    <dsp:sp modelId="{169E2A84-C9B9-824F-9C0E-BE0CCF296A67}">
      <dsp:nvSpPr>
        <dsp:cNvPr id="0" name=""/>
        <dsp:cNvSpPr/>
      </dsp:nvSpPr>
      <dsp:spPr>
        <a:xfrm>
          <a:off x="3835201" y="721677"/>
          <a:ext cx="3137892" cy="19925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FE0AF-40D9-0641-8927-6EB214CDD239}">
      <dsp:nvSpPr>
        <dsp:cNvPr id="0" name=""/>
        <dsp:cNvSpPr/>
      </dsp:nvSpPr>
      <dsp:spPr>
        <a:xfrm>
          <a:off x="4183856" y="1052899"/>
          <a:ext cx="3137892" cy="199256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 panel interview refers to the fact that there are multiple interviewers, usually 2, that bring different perspectives and share the decision-making process.</a:t>
          </a:r>
        </a:p>
      </dsp:txBody>
      <dsp:txXfrm>
        <a:off x="4242216" y="1111259"/>
        <a:ext cx="3021172" cy="1875841"/>
      </dsp:txXfrm>
    </dsp:sp>
    <dsp:sp modelId="{99E1B53D-3958-8046-B8AD-0364BB5FDBC5}">
      <dsp:nvSpPr>
        <dsp:cNvPr id="0" name=""/>
        <dsp:cNvSpPr/>
      </dsp:nvSpPr>
      <dsp:spPr>
        <a:xfrm>
          <a:off x="7670403" y="721677"/>
          <a:ext cx="3137892" cy="19925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770A5-49D8-6244-B1DA-282B7E25861C}">
      <dsp:nvSpPr>
        <dsp:cNvPr id="0" name=""/>
        <dsp:cNvSpPr/>
      </dsp:nvSpPr>
      <dsp:spPr>
        <a:xfrm>
          <a:off x="8019057" y="1052899"/>
          <a:ext cx="3137892" cy="199256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While this can put more pressure on the candidate and add to his stress, this can also result in a meaningful conversation where parties all get to know each other, including a better candidate assessment and a more objective perspective.</a:t>
          </a:r>
        </a:p>
      </dsp:txBody>
      <dsp:txXfrm>
        <a:off x="8077417" y="1111259"/>
        <a:ext cx="3021172" cy="18758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F5D97-F302-4BBA-95AD-7342DEDFC5B7}">
      <dsp:nvSpPr>
        <dsp:cNvPr id="0" name=""/>
        <dsp:cNvSpPr/>
      </dsp:nvSpPr>
      <dsp:spPr>
        <a:xfrm>
          <a:off x="0" y="2513"/>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5CD1B-5871-40FF-BBCF-5269BEEAA9DF}">
      <dsp:nvSpPr>
        <dsp:cNvPr id="0" name=""/>
        <dsp:cNvSpPr/>
      </dsp:nvSpPr>
      <dsp:spPr>
        <a:xfrm>
          <a:off x="127779" y="97555"/>
          <a:ext cx="232553" cy="232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221F6-0385-4551-8681-972C368B7FC6}">
      <dsp:nvSpPr>
        <dsp:cNvPr id="0" name=""/>
        <dsp:cNvSpPr/>
      </dsp:nvSpPr>
      <dsp:spPr>
        <a:xfrm>
          <a:off x="488112" y="2513"/>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a:t>In conclusion, the recruitment process is a key when it comes to the organizational transformation as this can help smoother the process..</a:t>
          </a:r>
        </a:p>
      </dsp:txBody>
      <dsp:txXfrm>
        <a:off x="488112" y="2513"/>
        <a:ext cx="10768003" cy="514814"/>
      </dsp:txXfrm>
    </dsp:sp>
    <dsp:sp modelId="{957FE0C0-6195-4076-B562-11CAB3093183}">
      <dsp:nvSpPr>
        <dsp:cNvPr id="0" name=""/>
        <dsp:cNvSpPr/>
      </dsp:nvSpPr>
      <dsp:spPr>
        <a:xfrm>
          <a:off x="0" y="646031"/>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3EBB6-0DD2-4EBC-97BA-5E05FA5548F7}">
      <dsp:nvSpPr>
        <dsp:cNvPr id="0" name=""/>
        <dsp:cNvSpPr/>
      </dsp:nvSpPr>
      <dsp:spPr>
        <a:xfrm>
          <a:off x="127779" y="741073"/>
          <a:ext cx="232553" cy="232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E2036-5899-4DC2-A18C-4FAF2740B055}">
      <dsp:nvSpPr>
        <dsp:cNvPr id="0" name=""/>
        <dsp:cNvSpPr/>
      </dsp:nvSpPr>
      <dsp:spPr>
        <a:xfrm>
          <a:off x="488112" y="646031"/>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a:t>Having all the needed people in the team, as a result of an efficient job analysis, description, and recruitment, benefits the success of the project, for example, the organizational transformation of Tesco. </a:t>
          </a:r>
        </a:p>
      </dsp:txBody>
      <dsp:txXfrm>
        <a:off x="488112" y="646031"/>
        <a:ext cx="10768003" cy="514814"/>
      </dsp:txXfrm>
    </dsp:sp>
    <dsp:sp modelId="{FD7E63D0-F51B-4977-A5D6-471BA02123C2}">
      <dsp:nvSpPr>
        <dsp:cNvPr id="0" name=""/>
        <dsp:cNvSpPr/>
      </dsp:nvSpPr>
      <dsp:spPr>
        <a:xfrm>
          <a:off x="0" y="1289549"/>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DF8FA-E01E-4EF7-A3B5-31BA4DE10452}">
      <dsp:nvSpPr>
        <dsp:cNvPr id="0" name=""/>
        <dsp:cNvSpPr/>
      </dsp:nvSpPr>
      <dsp:spPr>
        <a:xfrm>
          <a:off x="127779" y="1384591"/>
          <a:ext cx="232553" cy="232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ED65D9-A20C-4EAD-81D5-8FAFAA0CF4A7}">
      <dsp:nvSpPr>
        <dsp:cNvPr id="0" name=""/>
        <dsp:cNvSpPr/>
      </dsp:nvSpPr>
      <dsp:spPr>
        <a:xfrm>
          <a:off x="488112" y="1289549"/>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a:t>While hybrid interviews are more and more popular now, Tesco may also focus on the behavioral questions to provide valuable insights.</a:t>
          </a:r>
        </a:p>
      </dsp:txBody>
      <dsp:txXfrm>
        <a:off x="488112" y="1289549"/>
        <a:ext cx="10768003" cy="514814"/>
      </dsp:txXfrm>
    </dsp:sp>
    <dsp:sp modelId="{62E63AEE-9F36-4109-9E4C-83DF0EDEE0EC}">
      <dsp:nvSpPr>
        <dsp:cNvPr id="0" name=""/>
        <dsp:cNvSpPr/>
      </dsp:nvSpPr>
      <dsp:spPr>
        <a:xfrm>
          <a:off x="0" y="1933067"/>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6B56E-393C-4EFE-9CFB-6746D59DA9F3}">
      <dsp:nvSpPr>
        <dsp:cNvPr id="0" name=""/>
        <dsp:cNvSpPr/>
      </dsp:nvSpPr>
      <dsp:spPr>
        <a:xfrm>
          <a:off x="127779" y="2028109"/>
          <a:ext cx="232553" cy="232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27B964-DC81-4020-B801-D0596BD6C7E9}">
      <dsp:nvSpPr>
        <dsp:cNvPr id="0" name=""/>
        <dsp:cNvSpPr/>
      </dsp:nvSpPr>
      <dsp:spPr>
        <a:xfrm>
          <a:off x="488112" y="1933067"/>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dirty="0"/>
            <a:t>Therefore, Tesco can: </a:t>
          </a:r>
        </a:p>
      </dsp:txBody>
      <dsp:txXfrm>
        <a:off x="488112" y="1933067"/>
        <a:ext cx="10768003" cy="514814"/>
      </dsp:txXfrm>
    </dsp:sp>
    <dsp:sp modelId="{43BF5A29-33AA-4340-A484-3A27A852AA16}">
      <dsp:nvSpPr>
        <dsp:cNvPr id="0" name=""/>
        <dsp:cNvSpPr/>
      </dsp:nvSpPr>
      <dsp:spPr>
        <a:xfrm>
          <a:off x="0" y="2576585"/>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7A463-FA7A-4B6E-8D75-74B5E60D756C}">
      <dsp:nvSpPr>
        <dsp:cNvPr id="0" name=""/>
        <dsp:cNvSpPr/>
      </dsp:nvSpPr>
      <dsp:spPr>
        <a:xfrm>
          <a:off x="886536" y="2710538"/>
          <a:ext cx="232553" cy="2323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C34D1-FA0E-4CF2-94BA-1BF971CAE17A}">
      <dsp:nvSpPr>
        <dsp:cNvPr id="0" name=""/>
        <dsp:cNvSpPr/>
      </dsp:nvSpPr>
      <dsp:spPr>
        <a:xfrm>
          <a:off x="488112" y="2576585"/>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dirty="0"/>
            <a:t>	Invest time creating detailed job analysis </a:t>
          </a:r>
        </a:p>
      </dsp:txBody>
      <dsp:txXfrm>
        <a:off x="488112" y="2576585"/>
        <a:ext cx="10768003" cy="514814"/>
      </dsp:txXfrm>
    </dsp:sp>
    <dsp:sp modelId="{E3166B25-6EF0-43D6-9568-11243B411620}">
      <dsp:nvSpPr>
        <dsp:cNvPr id="0" name=""/>
        <dsp:cNvSpPr/>
      </dsp:nvSpPr>
      <dsp:spPr>
        <a:xfrm>
          <a:off x="0" y="3220103"/>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2D38D3-F2DF-4A64-9A6E-138AFB018754}">
      <dsp:nvSpPr>
        <dsp:cNvPr id="0" name=""/>
        <dsp:cNvSpPr/>
      </dsp:nvSpPr>
      <dsp:spPr>
        <a:xfrm>
          <a:off x="886536" y="3354056"/>
          <a:ext cx="232553" cy="2323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40E058-5600-4DEE-B55F-5582A9079530}">
      <dsp:nvSpPr>
        <dsp:cNvPr id="0" name=""/>
        <dsp:cNvSpPr/>
      </dsp:nvSpPr>
      <dsp:spPr>
        <a:xfrm>
          <a:off x="488112" y="3220103"/>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dirty="0"/>
            <a:t>	Invest in competency-based interview as they can provide highly relevant details </a:t>
          </a:r>
        </a:p>
      </dsp:txBody>
      <dsp:txXfrm>
        <a:off x="488112" y="3220103"/>
        <a:ext cx="10768003" cy="514814"/>
      </dsp:txXfrm>
    </dsp:sp>
    <dsp:sp modelId="{BA35E744-ACC0-49B7-8EAA-B07654B81805}">
      <dsp:nvSpPr>
        <dsp:cNvPr id="0" name=""/>
        <dsp:cNvSpPr/>
      </dsp:nvSpPr>
      <dsp:spPr>
        <a:xfrm>
          <a:off x="0" y="3863621"/>
          <a:ext cx="11307237" cy="42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EBDC0-B732-4691-84D5-AD7844D27AC8}">
      <dsp:nvSpPr>
        <dsp:cNvPr id="0" name=""/>
        <dsp:cNvSpPr/>
      </dsp:nvSpPr>
      <dsp:spPr>
        <a:xfrm>
          <a:off x="886536" y="3914605"/>
          <a:ext cx="232553" cy="2323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F7239-8F8F-49A1-BECE-5FD6D3D95EA9}">
      <dsp:nvSpPr>
        <dsp:cNvPr id="0" name=""/>
        <dsp:cNvSpPr/>
      </dsp:nvSpPr>
      <dsp:spPr>
        <a:xfrm>
          <a:off x="488112" y="3863621"/>
          <a:ext cx="10768003" cy="5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485" tIns="54485" rIns="54485" bIns="54485" numCol="1" spcCol="1270" anchor="ctr" anchorCtr="0">
          <a:noAutofit/>
        </a:bodyPr>
        <a:lstStyle/>
        <a:p>
          <a:pPr marL="0" lvl="0" indent="0" algn="l" defTabSz="711200">
            <a:lnSpc>
              <a:spcPct val="100000"/>
            </a:lnSpc>
            <a:spcBef>
              <a:spcPct val="0"/>
            </a:spcBef>
            <a:spcAft>
              <a:spcPct val="35000"/>
            </a:spcAft>
            <a:buNone/>
          </a:pPr>
          <a:r>
            <a:rPr lang="en-US" sz="1600" kern="1200" dirty="0"/>
            <a:t>	Shortlist from the pool of candidates those with past experience and digital transformation skills.</a:t>
          </a:r>
        </a:p>
      </dsp:txBody>
      <dsp:txXfrm>
        <a:off x="488112" y="3863621"/>
        <a:ext cx="10768003" cy="5148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750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62139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9732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29381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3785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10907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74727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60829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48191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87907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6/14/26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430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6/14/26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916846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8" Type="http://schemas.openxmlformats.org/officeDocument/2006/relationships/hyperlink" Target="https://www.thomas.co/resources/type/hr-blog/structured-interviews" TargetMode="External"/><Relationship Id="rId3" Type="http://schemas.openxmlformats.org/officeDocument/2006/relationships/hyperlink" Target="https://www.bbc.co.uk/bitesize/guides/z3s9fcw/revision/2" TargetMode="External"/><Relationship Id="rId7" Type="http://schemas.openxmlformats.org/officeDocument/2006/relationships/hyperlink" Target="https://sitka.wales/blog/the-benefits-of-a-hybrid-recruitment-approach/" TargetMode="External"/><Relationship Id="rId2" Type="http://schemas.openxmlformats.org/officeDocument/2006/relationships/hyperlink" Target="https://www.apm.org.uk/jobs-and-careers/career-path/what-does-a-project-manager-do/" TargetMode="External"/><Relationship Id="rId1" Type="http://schemas.openxmlformats.org/officeDocument/2006/relationships/slideLayout" Target="../slideLayouts/slideLayout2.xml"/><Relationship Id="rId6" Type="http://schemas.openxmlformats.org/officeDocument/2006/relationships/hyperlink" Target="https://uk.indeed.com/hire/job-description/project-manager" TargetMode="External"/><Relationship Id="rId5" Type="http://schemas.openxmlformats.org/officeDocument/2006/relationships/hyperlink" Target="https://my.chartered.college/wp-content/uploads/2018/08/Questioning-5.-Probing-questions.pdf" TargetMode="External"/><Relationship Id="rId10" Type="http://schemas.openxmlformats.org/officeDocument/2006/relationships/hyperlink" Target="https://www.tescoplc.com/about/our-history" TargetMode="External"/><Relationship Id="rId4" Type="http://schemas.openxmlformats.org/officeDocument/2006/relationships/hyperlink" Target="https://www.oleeo.com/glossary/panel-interview/" TargetMode="External"/><Relationship Id="rId9" Type="http://schemas.openxmlformats.org/officeDocument/2006/relationships/hyperlink" Target="https://www.prospects.ac.uk/careers-advice/interview-tips/competency-based-intervie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3B497197-367F-B8C5-C13E-865F79EF5A01}"/>
              </a:ext>
            </a:extLst>
          </p:cNvPr>
          <p:cNvPicPr>
            <a:picLocks noChangeAspect="1"/>
          </p:cNvPicPr>
          <p:nvPr/>
        </p:nvPicPr>
        <p:blipFill>
          <a:blip r:embed="rId2"/>
          <a:srcRect l="18191" r="475" b="-1"/>
          <a:stretch>
            <a:fillRect/>
          </a:stretch>
        </p:blipFill>
        <p:spPr>
          <a:xfrm>
            <a:off x="21605"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9CF29582-BE12-E546-A1C0-6D5AD34ADCF3}"/>
              </a:ext>
            </a:extLst>
          </p:cNvPr>
          <p:cNvSpPr>
            <a:spLocks noGrp="1"/>
          </p:cNvSpPr>
          <p:nvPr>
            <p:ph type="ctrTitle"/>
          </p:nvPr>
        </p:nvSpPr>
        <p:spPr>
          <a:xfrm>
            <a:off x="21605" y="5896076"/>
            <a:ext cx="8178501" cy="960120"/>
          </a:xfrm>
          <a:ln>
            <a:noFill/>
          </a:ln>
        </p:spPr>
        <p:txBody>
          <a:bodyPr anchor="ctr">
            <a:normAutofit fontScale="90000"/>
          </a:bodyPr>
          <a:lstStyle/>
          <a:p>
            <a:r>
              <a:rPr lang="en-US" sz="3100" dirty="0"/>
              <a:t>Developing and Managing Individuals and Teams</a:t>
            </a:r>
            <a:br>
              <a:rPr lang="en-US" sz="4400" dirty="0"/>
            </a:br>
            <a:r>
              <a:rPr lang="en-US" sz="1800" dirty="0"/>
              <a:t>Recruitment and Selection During Organizational Transformation – TESCO Plc</a:t>
            </a:r>
            <a:br>
              <a:rPr lang="en-US" sz="1050" dirty="0"/>
            </a:br>
            <a:endParaRPr lang="en-US" sz="4400" dirty="0"/>
          </a:p>
        </p:txBody>
      </p:sp>
      <p:sp>
        <p:nvSpPr>
          <p:cNvPr id="3" name="Subtitle 2">
            <a:extLst>
              <a:ext uri="{FF2B5EF4-FFF2-40B4-BE49-F238E27FC236}">
                <a16:creationId xmlns:a16="http://schemas.microsoft.com/office/drawing/2014/main" id="{9AD70C87-52A1-2941-BA0F-B0039832E64E}"/>
              </a:ext>
            </a:extLst>
          </p:cNvPr>
          <p:cNvSpPr>
            <a:spLocks noGrp="1"/>
          </p:cNvSpPr>
          <p:nvPr>
            <p:ph type="subTitle" idx="1"/>
          </p:nvPr>
        </p:nvSpPr>
        <p:spPr>
          <a:xfrm>
            <a:off x="8641975" y="5739969"/>
            <a:ext cx="3355309" cy="960120"/>
          </a:xfrm>
        </p:spPr>
        <p:txBody>
          <a:bodyPr anchor="ctr">
            <a:normAutofit/>
          </a:bodyPr>
          <a:lstStyle/>
          <a:p>
            <a:pPr algn="r"/>
            <a:r>
              <a:rPr lang="en-US" sz="1900" dirty="0"/>
              <a:t>Vasile Daniel Remus Stanica</a:t>
            </a:r>
          </a:p>
          <a:p>
            <a:pPr algn="r"/>
            <a:r>
              <a:rPr lang="en-US" sz="1900" dirty="0"/>
              <a:t>2424143</a:t>
            </a:r>
          </a:p>
        </p:txBody>
      </p:sp>
      <p:pic>
        <p:nvPicPr>
          <p:cNvPr id="1026" name="Picture 2" descr="Tesco latest supermarket to increase ...">
            <a:extLst>
              <a:ext uri="{FF2B5EF4-FFF2-40B4-BE49-F238E27FC236}">
                <a16:creationId xmlns:a16="http://schemas.microsoft.com/office/drawing/2014/main" id="{A922985D-7265-E040-A995-714763AB6C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0999" y="1722120"/>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9100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08E01-C7BC-6543-B50C-F308233D5DA4}"/>
              </a:ext>
            </a:extLst>
          </p:cNvPr>
          <p:cNvSpPr>
            <a:spLocks noGrp="1"/>
          </p:cNvSpPr>
          <p:nvPr>
            <p:ph type="title"/>
          </p:nvPr>
        </p:nvSpPr>
        <p:spPr/>
        <p:txBody>
          <a:bodyPr/>
          <a:lstStyle/>
          <a:p>
            <a:r>
              <a:rPr lang="en-US" dirty="0"/>
              <a:t>Table of Contents </a:t>
            </a:r>
          </a:p>
        </p:txBody>
      </p:sp>
      <p:graphicFrame>
        <p:nvGraphicFramePr>
          <p:cNvPr id="5" name="Content Placeholder 2">
            <a:extLst>
              <a:ext uri="{FF2B5EF4-FFF2-40B4-BE49-F238E27FC236}">
                <a16:creationId xmlns:a16="http://schemas.microsoft.com/office/drawing/2014/main" id="{2EF9B2F3-5A88-3D4D-15FE-DAEC7FFC03F8}"/>
              </a:ext>
            </a:extLst>
          </p:cNvPr>
          <p:cNvGraphicFramePr>
            <a:graphicFrameLocks noGrp="1"/>
          </p:cNvGraphicFramePr>
          <p:nvPr>
            <p:ph idx="1"/>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4470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00A03-0302-304C-A5EC-10B7BD399C95}"/>
              </a:ext>
            </a:extLst>
          </p:cNvPr>
          <p:cNvSpPr>
            <a:spLocks noGrp="1"/>
          </p:cNvSpPr>
          <p:nvPr>
            <p:ph type="title"/>
          </p:nvPr>
        </p:nvSpPr>
        <p:spPr/>
        <p:txBody>
          <a:bodyPr/>
          <a:lstStyle/>
          <a:p>
            <a:r>
              <a:rPr lang="en-US" dirty="0"/>
              <a:t>The Introduction </a:t>
            </a:r>
          </a:p>
        </p:txBody>
      </p:sp>
      <p:graphicFrame>
        <p:nvGraphicFramePr>
          <p:cNvPr id="5" name="Content Placeholder 2">
            <a:extLst>
              <a:ext uri="{FF2B5EF4-FFF2-40B4-BE49-F238E27FC236}">
                <a16:creationId xmlns:a16="http://schemas.microsoft.com/office/drawing/2014/main" id="{13801E91-8167-A5E6-17C5-E65860458093}"/>
              </a:ext>
            </a:extLst>
          </p:cNvPr>
          <p:cNvGraphicFramePr>
            <a:graphicFrameLocks noGrp="1"/>
          </p:cNvGraphicFramePr>
          <p:nvPr>
            <p:ph idx="1"/>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034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50B552-3A52-CD4F-B7F5-1AEC1077A9FF}"/>
              </a:ext>
            </a:extLst>
          </p:cNvPr>
          <p:cNvSpPr>
            <a:spLocks noGrp="1"/>
          </p:cNvSpPr>
          <p:nvPr>
            <p:ph type="title"/>
          </p:nvPr>
        </p:nvSpPr>
        <p:spPr>
          <a:xfrm>
            <a:off x="521208" y="978408"/>
            <a:ext cx="11155680" cy="1115568"/>
          </a:xfrm>
        </p:spPr>
        <p:txBody>
          <a:bodyPr>
            <a:normAutofit/>
          </a:bodyPr>
          <a:lstStyle/>
          <a:p>
            <a:r>
              <a:rPr lang="en-US" dirty="0"/>
              <a:t>The TESCO Transformation </a:t>
            </a:r>
          </a:p>
        </p:txBody>
      </p:sp>
      <p:sp>
        <p:nvSpPr>
          <p:cNvPr id="2057" name="Freeform: Shape 2056">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7FDE55-8E34-2F44-BB87-C6FB25626F32}"/>
              </a:ext>
            </a:extLst>
          </p:cNvPr>
          <p:cNvSpPr>
            <a:spLocks noGrp="1"/>
          </p:cNvSpPr>
          <p:nvPr>
            <p:ph idx="1"/>
          </p:nvPr>
        </p:nvSpPr>
        <p:spPr>
          <a:xfrm>
            <a:off x="521208" y="2304288"/>
            <a:ext cx="6821424" cy="4050792"/>
          </a:xfrm>
        </p:spPr>
        <p:txBody>
          <a:bodyPr>
            <a:normAutofit fontScale="92500" lnSpcReduction="10000"/>
          </a:bodyPr>
          <a:lstStyle/>
          <a:p>
            <a:pPr>
              <a:lnSpc>
                <a:spcPct val="100000"/>
              </a:lnSpc>
            </a:pPr>
            <a:r>
              <a:rPr lang="en-US" dirty="0"/>
              <a:t>Due to its size and the way it operates, Tesco undertakes an organizational transformation which aims to improve its performances. </a:t>
            </a:r>
          </a:p>
          <a:p>
            <a:pPr>
              <a:lnSpc>
                <a:spcPct val="100000"/>
              </a:lnSpc>
            </a:pPr>
            <a:r>
              <a:rPr lang="en-US" dirty="0"/>
              <a:t>This includes:</a:t>
            </a:r>
          </a:p>
          <a:p>
            <a:pPr lvl="1">
              <a:lnSpc>
                <a:spcPct val="100000"/>
              </a:lnSpc>
            </a:pPr>
            <a:r>
              <a:rPr lang="en-US" dirty="0"/>
              <a:t>Digital transformation, including improved mobile applications and extension of online shopping services for improved experience, such as learning the habits of the consumers and suggesting relevant products (Planview, 2026). </a:t>
            </a:r>
          </a:p>
          <a:p>
            <a:pPr lvl="1">
              <a:lnSpc>
                <a:spcPct val="100000"/>
              </a:lnSpc>
            </a:pPr>
            <a:r>
              <a:rPr lang="en-US" dirty="0"/>
              <a:t>Automation, including enhanced supply chain technology and improved self-service checkouts </a:t>
            </a:r>
          </a:p>
          <a:p>
            <a:pPr>
              <a:lnSpc>
                <a:spcPct val="100000"/>
              </a:lnSpc>
            </a:pPr>
            <a:r>
              <a:rPr lang="en-US" dirty="0"/>
              <a:t>Due to all this change, Tesco will open its gates for some new roles for</a:t>
            </a:r>
          </a:p>
          <a:p>
            <a:pPr lvl="1">
              <a:lnSpc>
                <a:spcPct val="100000"/>
              </a:lnSpc>
            </a:pPr>
            <a:r>
              <a:rPr lang="en-US" dirty="0"/>
              <a:t>Change Manager </a:t>
            </a:r>
          </a:p>
          <a:p>
            <a:pPr lvl="1">
              <a:lnSpc>
                <a:spcPct val="100000"/>
              </a:lnSpc>
            </a:pPr>
            <a:r>
              <a:rPr lang="en-US" dirty="0"/>
              <a:t>Project Manager </a:t>
            </a:r>
          </a:p>
          <a:p>
            <a:pPr lvl="1">
              <a:lnSpc>
                <a:spcPct val="100000"/>
              </a:lnSpc>
            </a:pPr>
            <a:r>
              <a:rPr lang="en-US" dirty="0"/>
              <a:t>Digital Transformation Specialist </a:t>
            </a:r>
          </a:p>
        </p:txBody>
      </p:sp>
      <p:pic>
        <p:nvPicPr>
          <p:cNvPr id="2050" name="Picture 2" descr="Tesco's self-checkout robot is becoming ...">
            <a:extLst>
              <a:ext uri="{FF2B5EF4-FFF2-40B4-BE49-F238E27FC236}">
                <a16:creationId xmlns:a16="http://schemas.microsoft.com/office/drawing/2014/main" id="{BC8A8A20-79EF-F742-A814-EAFCAE9A1C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375" r="26845" b="-1"/>
          <a:stretch>
            <a:fillRect/>
          </a:stretch>
        </p:blipFill>
        <p:spPr bwMode="auto">
          <a:xfrm>
            <a:off x="7730019" y="2299390"/>
            <a:ext cx="3941064" cy="4048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233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C14A84-0767-5B44-A486-D6787B052044}"/>
              </a:ext>
            </a:extLst>
          </p:cNvPr>
          <p:cNvSpPr>
            <a:spLocks noGrp="1"/>
          </p:cNvSpPr>
          <p:nvPr>
            <p:ph type="title"/>
          </p:nvPr>
        </p:nvSpPr>
        <p:spPr>
          <a:xfrm>
            <a:off x="5413248" y="978408"/>
            <a:ext cx="6263640" cy="1463040"/>
          </a:xfrm>
        </p:spPr>
        <p:txBody>
          <a:bodyPr>
            <a:normAutofit/>
          </a:bodyPr>
          <a:lstStyle/>
          <a:p>
            <a:r>
              <a:rPr lang="en-US" dirty="0"/>
              <a:t>The Recruitment Process </a:t>
            </a:r>
          </a:p>
        </p:txBody>
      </p:sp>
      <p:sp>
        <p:nvSpPr>
          <p:cNvPr id="3081" name="Freeform: Shape 308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Recruitment Process Explained: 7 Key ...">
            <a:extLst>
              <a:ext uri="{FF2B5EF4-FFF2-40B4-BE49-F238E27FC236}">
                <a16:creationId xmlns:a16="http://schemas.microsoft.com/office/drawing/2014/main" id="{E41380F8-C367-9044-909C-1CAFCD9D56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5112" y="978408"/>
            <a:ext cx="4836383" cy="48363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21F6A95-700D-9647-B29B-DFEBFAEBD649}"/>
              </a:ext>
            </a:extLst>
          </p:cNvPr>
          <p:cNvSpPr>
            <a:spLocks noGrp="1"/>
          </p:cNvSpPr>
          <p:nvPr>
            <p:ph idx="1"/>
          </p:nvPr>
        </p:nvSpPr>
        <p:spPr>
          <a:xfrm>
            <a:off x="5410491" y="2259816"/>
            <a:ext cx="6068147" cy="4090093"/>
          </a:xfrm>
        </p:spPr>
        <p:txBody>
          <a:bodyPr>
            <a:normAutofit lnSpcReduction="10000"/>
          </a:bodyPr>
          <a:lstStyle/>
          <a:p>
            <a:pPr>
              <a:lnSpc>
                <a:spcPct val="100000"/>
              </a:lnSpc>
            </a:pPr>
            <a:r>
              <a:rPr lang="en-US" dirty="0"/>
              <a:t>The recruitment process is fairly long but very effective as it includes several steps which aim to reduce the errors and to also improve the overall performance and organizational goals (BBC, 2026).</a:t>
            </a:r>
          </a:p>
          <a:p>
            <a:pPr>
              <a:lnSpc>
                <a:spcPct val="100000"/>
              </a:lnSpc>
            </a:pPr>
            <a:r>
              <a:rPr lang="en-US" dirty="0"/>
              <a:t>This includes: </a:t>
            </a:r>
          </a:p>
          <a:p>
            <a:pPr lvl="1">
              <a:lnSpc>
                <a:spcPct val="100000"/>
              </a:lnSpc>
            </a:pPr>
            <a:r>
              <a:rPr lang="en-US" sz="1800" dirty="0"/>
              <a:t>The planning </a:t>
            </a:r>
          </a:p>
          <a:p>
            <a:pPr lvl="1">
              <a:lnSpc>
                <a:spcPct val="100000"/>
              </a:lnSpc>
            </a:pPr>
            <a:r>
              <a:rPr lang="en-US" sz="1800" dirty="0"/>
              <a:t>Job analysis &amp; description </a:t>
            </a:r>
          </a:p>
          <a:p>
            <a:pPr lvl="1">
              <a:lnSpc>
                <a:spcPct val="100000"/>
              </a:lnSpc>
            </a:pPr>
            <a:r>
              <a:rPr lang="en-US" sz="1800" dirty="0"/>
              <a:t>Person specification </a:t>
            </a:r>
          </a:p>
          <a:p>
            <a:pPr lvl="1">
              <a:lnSpc>
                <a:spcPct val="100000"/>
              </a:lnSpc>
            </a:pPr>
            <a:r>
              <a:rPr lang="en-US" sz="1800" dirty="0"/>
              <a:t>Advertising the job </a:t>
            </a:r>
          </a:p>
          <a:p>
            <a:pPr lvl="1">
              <a:lnSpc>
                <a:spcPct val="100000"/>
              </a:lnSpc>
            </a:pPr>
            <a:r>
              <a:rPr lang="en-US" sz="1800" dirty="0"/>
              <a:t>Shortlisting candidates </a:t>
            </a:r>
          </a:p>
          <a:p>
            <a:pPr lvl="1">
              <a:lnSpc>
                <a:spcPct val="100000"/>
              </a:lnSpc>
            </a:pPr>
            <a:r>
              <a:rPr lang="en-US" sz="1800" dirty="0"/>
              <a:t>Interview </a:t>
            </a:r>
          </a:p>
          <a:p>
            <a:pPr lvl="1">
              <a:lnSpc>
                <a:spcPct val="100000"/>
              </a:lnSpc>
            </a:pPr>
            <a:r>
              <a:rPr lang="en-US" sz="1800" dirty="0"/>
              <a:t>Selection </a:t>
            </a:r>
          </a:p>
          <a:p>
            <a:pPr lvl="1">
              <a:lnSpc>
                <a:spcPct val="100000"/>
              </a:lnSpc>
            </a:pPr>
            <a:r>
              <a:rPr lang="en-US" sz="1800" dirty="0"/>
              <a:t>Induction </a:t>
            </a:r>
          </a:p>
          <a:p>
            <a:pPr lvl="1">
              <a:lnSpc>
                <a:spcPct val="100000"/>
              </a:lnSpc>
            </a:pPr>
            <a:endParaRPr lang="en-US" sz="1500" dirty="0"/>
          </a:p>
        </p:txBody>
      </p:sp>
    </p:spTree>
    <p:extLst>
      <p:ext uri="{BB962C8B-B14F-4D97-AF65-F5344CB8AC3E}">
        <p14:creationId xmlns:p14="http://schemas.microsoft.com/office/powerpoint/2010/main" val="2895132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471B3B-D727-2148-BD61-7378C714FE93}"/>
              </a:ext>
            </a:extLst>
          </p:cNvPr>
          <p:cNvSpPr>
            <a:spLocks noGrp="1"/>
          </p:cNvSpPr>
          <p:nvPr>
            <p:ph type="title"/>
          </p:nvPr>
        </p:nvSpPr>
        <p:spPr>
          <a:xfrm>
            <a:off x="505968" y="1971027"/>
            <a:ext cx="4032504" cy="3364992"/>
          </a:xfrm>
        </p:spPr>
        <p:txBody>
          <a:bodyPr>
            <a:normAutofit/>
          </a:bodyPr>
          <a:lstStyle/>
          <a:p>
            <a:r>
              <a:rPr lang="en-US" dirty="0"/>
              <a:t>The Job Analysis: Project Manager  </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7DA11CA-FD34-56B6-22DF-570A85912CD5}"/>
              </a:ext>
            </a:extLst>
          </p:cNvPr>
          <p:cNvGraphicFramePr>
            <a:graphicFrameLocks noGrp="1"/>
          </p:cNvGraphicFramePr>
          <p:nvPr>
            <p:ph idx="1"/>
            <p:extLst>
              <p:ext uri="{D42A27DB-BD31-4B8C-83A1-F6EECF244321}">
                <p14:modId xmlns:p14="http://schemas.microsoft.com/office/powerpoint/2010/main" val="1587909430"/>
              </p:ext>
            </p:extLst>
          </p:nvPr>
        </p:nvGraphicFramePr>
        <p:xfrm>
          <a:off x="3579779" y="978408"/>
          <a:ext cx="8106253"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161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9C92-6577-AC4F-87F2-EE46791A3E09}"/>
              </a:ext>
            </a:extLst>
          </p:cNvPr>
          <p:cNvSpPr>
            <a:spLocks noGrp="1"/>
          </p:cNvSpPr>
          <p:nvPr>
            <p:ph type="title"/>
          </p:nvPr>
        </p:nvSpPr>
        <p:spPr/>
        <p:txBody>
          <a:bodyPr/>
          <a:lstStyle/>
          <a:p>
            <a:r>
              <a:rPr lang="en-US" dirty="0"/>
              <a:t>The Job Description &amp; Person Specification </a:t>
            </a:r>
          </a:p>
        </p:txBody>
      </p:sp>
      <p:graphicFrame>
        <p:nvGraphicFramePr>
          <p:cNvPr id="5" name="Content Placeholder 2">
            <a:extLst>
              <a:ext uri="{FF2B5EF4-FFF2-40B4-BE49-F238E27FC236}">
                <a16:creationId xmlns:a16="http://schemas.microsoft.com/office/drawing/2014/main" id="{EA16D7B4-1CB2-3AB5-4E2B-6687C8768456}"/>
              </a:ext>
            </a:extLst>
          </p:cNvPr>
          <p:cNvGraphicFramePr>
            <a:graphicFrameLocks noGrp="1"/>
          </p:cNvGraphicFramePr>
          <p:nvPr>
            <p:ph idx="1"/>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7204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316E2D-6847-CA4A-9A57-A965F8D1F078}"/>
              </a:ext>
            </a:extLst>
          </p:cNvPr>
          <p:cNvSpPr>
            <a:spLocks noGrp="1"/>
          </p:cNvSpPr>
          <p:nvPr>
            <p:ph type="title"/>
          </p:nvPr>
        </p:nvSpPr>
        <p:spPr>
          <a:xfrm>
            <a:off x="521208" y="978408"/>
            <a:ext cx="11155680" cy="1463040"/>
          </a:xfrm>
        </p:spPr>
        <p:txBody>
          <a:bodyPr>
            <a:normAutofit/>
          </a:bodyPr>
          <a:lstStyle/>
          <a:p>
            <a:r>
              <a:rPr lang="en-US" dirty="0"/>
              <a:t>The Recruitment Advertisement </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B0FF4B-BE08-058F-9834-06927FACB205}"/>
              </a:ext>
            </a:extLst>
          </p:cNvPr>
          <p:cNvGraphicFramePr>
            <a:graphicFrameLocks noGrp="1"/>
          </p:cNvGraphicFramePr>
          <p:nvPr>
            <p:ph idx="1"/>
            <p:extLst>
              <p:ext uri="{D42A27DB-BD31-4B8C-83A1-F6EECF244321}">
                <p14:modId xmlns:p14="http://schemas.microsoft.com/office/powerpoint/2010/main" val="2824925935"/>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9300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76749C-E515-1845-AE0B-F3FA7BCA9A9B}"/>
              </a:ext>
            </a:extLst>
          </p:cNvPr>
          <p:cNvSpPr>
            <a:spLocks noGrp="1"/>
          </p:cNvSpPr>
          <p:nvPr>
            <p:ph type="title"/>
          </p:nvPr>
        </p:nvSpPr>
        <p:spPr>
          <a:xfrm>
            <a:off x="515112" y="2788920"/>
            <a:ext cx="3154680" cy="4069080"/>
          </a:xfrm>
        </p:spPr>
        <p:txBody>
          <a:bodyPr>
            <a:normAutofit/>
          </a:bodyPr>
          <a:lstStyle/>
          <a:p>
            <a:r>
              <a:rPr lang="en-US" sz="4000" dirty="0"/>
              <a:t>The Structured Interview </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FDDF84-C174-1E7A-3E88-9662745D58C9}"/>
              </a:ext>
            </a:extLst>
          </p:cNvPr>
          <p:cNvGraphicFramePr>
            <a:graphicFrameLocks noGrp="1"/>
          </p:cNvGraphicFramePr>
          <p:nvPr>
            <p:ph idx="1"/>
            <p:extLst>
              <p:ext uri="{D42A27DB-BD31-4B8C-83A1-F6EECF244321}">
                <p14:modId xmlns:p14="http://schemas.microsoft.com/office/powerpoint/2010/main" val="3405480841"/>
              </p:ext>
            </p:extLst>
          </p:nvPr>
        </p:nvGraphicFramePr>
        <p:xfrm>
          <a:off x="3385226" y="978408"/>
          <a:ext cx="8291662"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784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8F5C13-B5B3-1A44-82DF-2911E6FF70BE}"/>
              </a:ext>
            </a:extLst>
          </p:cNvPr>
          <p:cNvSpPr>
            <a:spLocks noGrp="1"/>
          </p:cNvSpPr>
          <p:nvPr>
            <p:ph type="title"/>
          </p:nvPr>
        </p:nvSpPr>
        <p:spPr>
          <a:xfrm>
            <a:off x="7775903" y="1746501"/>
            <a:ext cx="4032504" cy="3364992"/>
          </a:xfrm>
        </p:spPr>
        <p:txBody>
          <a:bodyPr>
            <a:normAutofit/>
          </a:bodyPr>
          <a:lstStyle/>
          <a:p>
            <a:r>
              <a:rPr lang="en-US" dirty="0"/>
              <a:t>The Competency-based Interview </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D4C690-0F59-181C-025E-7002A132E7EA}"/>
              </a:ext>
            </a:extLst>
          </p:cNvPr>
          <p:cNvGraphicFramePr>
            <a:graphicFrameLocks noGrp="1"/>
          </p:cNvGraphicFramePr>
          <p:nvPr>
            <p:ph idx="1"/>
            <p:extLst>
              <p:ext uri="{D42A27DB-BD31-4B8C-83A1-F6EECF244321}">
                <p14:modId xmlns:p14="http://schemas.microsoft.com/office/powerpoint/2010/main" val="3908023829"/>
              </p:ext>
            </p:extLst>
          </p:nvPr>
        </p:nvGraphicFramePr>
        <p:xfrm>
          <a:off x="631131" y="97323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7418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0855C5-A1B7-4D4B-8498-7006BB85B000}"/>
              </a:ext>
            </a:extLst>
          </p:cNvPr>
          <p:cNvSpPr>
            <a:spLocks noGrp="1"/>
          </p:cNvSpPr>
          <p:nvPr>
            <p:ph type="title"/>
          </p:nvPr>
        </p:nvSpPr>
        <p:spPr>
          <a:xfrm>
            <a:off x="521208" y="978408"/>
            <a:ext cx="11155680" cy="1463040"/>
          </a:xfrm>
        </p:spPr>
        <p:txBody>
          <a:bodyPr>
            <a:normAutofit/>
          </a:bodyPr>
          <a:lstStyle/>
          <a:p>
            <a:r>
              <a:rPr lang="en-US" dirty="0"/>
              <a:t>The Panel Interview </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F97884-C685-729D-886E-7A84FD4CCEA9}"/>
              </a:ext>
            </a:extLst>
          </p:cNvPr>
          <p:cNvGraphicFramePr>
            <a:graphicFrameLocks noGrp="1"/>
          </p:cNvGraphicFramePr>
          <p:nvPr>
            <p:ph idx="1"/>
            <p:extLst>
              <p:ext uri="{D42A27DB-BD31-4B8C-83A1-F6EECF244321}">
                <p14:modId xmlns:p14="http://schemas.microsoft.com/office/powerpoint/2010/main" val="94799440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705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E212D-449D-B647-B675-0AA7EF0B4CCD}"/>
              </a:ext>
            </a:extLst>
          </p:cNvPr>
          <p:cNvSpPr>
            <a:spLocks noGrp="1"/>
          </p:cNvSpPr>
          <p:nvPr>
            <p:ph type="title"/>
          </p:nvPr>
        </p:nvSpPr>
        <p:spPr/>
        <p:txBody>
          <a:bodyPr/>
          <a:lstStyle/>
          <a:p>
            <a:r>
              <a:rPr lang="en-US" dirty="0"/>
              <a:t>The Questioning Techniques </a:t>
            </a:r>
          </a:p>
        </p:txBody>
      </p:sp>
      <p:sp>
        <p:nvSpPr>
          <p:cNvPr id="3" name="Content Placeholder 2">
            <a:extLst>
              <a:ext uri="{FF2B5EF4-FFF2-40B4-BE49-F238E27FC236}">
                <a16:creationId xmlns:a16="http://schemas.microsoft.com/office/drawing/2014/main" id="{45658D63-F7D6-424C-B937-88A5EB700A56}"/>
              </a:ext>
            </a:extLst>
          </p:cNvPr>
          <p:cNvSpPr>
            <a:spLocks noGrp="1"/>
          </p:cNvSpPr>
          <p:nvPr>
            <p:ph idx="1"/>
          </p:nvPr>
        </p:nvSpPr>
        <p:spPr>
          <a:xfrm>
            <a:off x="582125" y="1858762"/>
            <a:ext cx="11155680" cy="3767328"/>
          </a:xfrm>
        </p:spPr>
        <p:txBody>
          <a:bodyPr/>
          <a:lstStyle/>
          <a:p>
            <a:r>
              <a:rPr lang="en-US" dirty="0"/>
              <a:t>This is a set of different questions aiming to gather information about behavior, situations and  competency-based capabilities. </a:t>
            </a:r>
          </a:p>
          <a:p>
            <a:r>
              <a:rPr lang="en-US" dirty="0"/>
              <a:t>Most appropriate for Tesco would be </a:t>
            </a:r>
            <a:r>
              <a:rPr lang="en-US" dirty="0" err="1"/>
              <a:t>behavioural</a:t>
            </a:r>
            <a:r>
              <a:rPr lang="en-US" dirty="0"/>
              <a:t> Qs as for this position, previous experience is required.</a:t>
            </a:r>
          </a:p>
        </p:txBody>
      </p:sp>
      <p:graphicFrame>
        <p:nvGraphicFramePr>
          <p:cNvPr id="4" name="Table 4">
            <a:extLst>
              <a:ext uri="{FF2B5EF4-FFF2-40B4-BE49-F238E27FC236}">
                <a16:creationId xmlns:a16="http://schemas.microsoft.com/office/drawing/2014/main" id="{AF21853D-DCC0-B34B-B1BF-41AAB3BE5CF9}"/>
              </a:ext>
            </a:extLst>
          </p:cNvPr>
          <p:cNvGraphicFramePr>
            <a:graphicFrameLocks noGrp="1"/>
          </p:cNvGraphicFramePr>
          <p:nvPr>
            <p:extLst>
              <p:ext uri="{D42A27DB-BD31-4B8C-83A1-F6EECF244321}">
                <p14:modId xmlns:p14="http://schemas.microsoft.com/office/powerpoint/2010/main" val="2864973061"/>
              </p:ext>
            </p:extLst>
          </p:nvPr>
        </p:nvGraphicFramePr>
        <p:xfrm>
          <a:off x="291829" y="3022849"/>
          <a:ext cx="11445976" cy="3474720"/>
        </p:xfrm>
        <a:graphic>
          <a:graphicData uri="http://schemas.openxmlformats.org/drawingml/2006/table">
            <a:tbl>
              <a:tblPr firstRow="1" bandRow="1">
                <a:tableStyleId>{5C22544A-7EE6-4342-B048-85BDC9FD1C3A}</a:tableStyleId>
              </a:tblPr>
              <a:tblGrid>
                <a:gridCol w="2861494">
                  <a:extLst>
                    <a:ext uri="{9D8B030D-6E8A-4147-A177-3AD203B41FA5}">
                      <a16:colId xmlns:a16="http://schemas.microsoft.com/office/drawing/2014/main" val="802822617"/>
                    </a:ext>
                  </a:extLst>
                </a:gridCol>
                <a:gridCol w="2861494">
                  <a:extLst>
                    <a:ext uri="{9D8B030D-6E8A-4147-A177-3AD203B41FA5}">
                      <a16:colId xmlns:a16="http://schemas.microsoft.com/office/drawing/2014/main" val="3282485741"/>
                    </a:ext>
                  </a:extLst>
                </a:gridCol>
                <a:gridCol w="2861494">
                  <a:extLst>
                    <a:ext uri="{9D8B030D-6E8A-4147-A177-3AD203B41FA5}">
                      <a16:colId xmlns:a16="http://schemas.microsoft.com/office/drawing/2014/main" val="4072101404"/>
                    </a:ext>
                  </a:extLst>
                </a:gridCol>
                <a:gridCol w="2861494">
                  <a:extLst>
                    <a:ext uri="{9D8B030D-6E8A-4147-A177-3AD203B41FA5}">
                      <a16:colId xmlns:a16="http://schemas.microsoft.com/office/drawing/2014/main" val="1908217128"/>
                    </a:ext>
                  </a:extLst>
                </a:gridCol>
              </a:tblGrid>
              <a:tr h="0">
                <a:tc>
                  <a:txBody>
                    <a:bodyPr/>
                    <a:lstStyle/>
                    <a:p>
                      <a:r>
                        <a:rPr lang="en-US" dirty="0"/>
                        <a:t>Behavioral Qs</a:t>
                      </a:r>
                    </a:p>
                  </a:txBody>
                  <a:tcPr/>
                </a:tc>
                <a:tc>
                  <a:txBody>
                    <a:bodyPr/>
                    <a:lstStyle/>
                    <a:p>
                      <a:r>
                        <a:rPr lang="en-US" dirty="0"/>
                        <a:t>Situational QS</a:t>
                      </a:r>
                    </a:p>
                  </a:txBody>
                  <a:tcPr/>
                </a:tc>
                <a:tc>
                  <a:txBody>
                    <a:bodyPr/>
                    <a:lstStyle/>
                    <a:p>
                      <a:r>
                        <a:rPr lang="en-US" dirty="0"/>
                        <a:t>Competency-Based Qs</a:t>
                      </a:r>
                    </a:p>
                  </a:txBody>
                  <a:tcPr/>
                </a:tc>
                <a:tc>
                  <a:txBody>
                    <a:bodyPr/>
                    <a:lstStyle/>
                    <a:p>
                      <a:r>
                        <a:rPr lang="en-US" dirty="0"/>
                        <a:t>Probing QS</a:t>
                      </a:r>
                    </a:p>
                  </a:txBody>
                  <a:tcPr/>
                </a:tc>
                <a:extLst>
                  <a:ext uri="{0D108BD9-81ED-4DB2-BD59-A6C34878D82A}">
                    <a16:rowId xmlns:a16="http://schemas.microsoft.com/office/drawing/2014/main" val="1436508721"/>
                  </a:ext>
                </a:extLst>
              </a:tr>
              <a:tr h="370840">
                <a:tc>
                  <a:txBody>
                    <a:bodyPr/>
                    <a:lstStyle/>
                    <a:p>
                      <a:pPr marL="285750" indent="-285750">
                        <a:buFontTx/>
                        <a:buChar char="-"/>
                      </a:pPr>
                      <a:r>
                        <a:rPr lang="en-US" dirty="0"/>
                        <a:t>The previous experiences are assessed here.</a:t>
                      </a:r>
                    </a:p>
                    <a:p>
                      <a:pPr marL="285750" indent="-285750">
                        <a:buFontTx/>
                        <a:buChar char="-"/>
                      </a:pPr>
                      <a:r>
                        <a:rPr lang="en-US" dirty="0"/>
                        <a:t>“Describe me a situation in which you had to deal with this exact same problem before? Or when you managed a team which was not happy with the change?</a:t>
                      </a:r>
                    </a:p>
                  </a:txBody>
                  <a:tcPr/>
                </a:tc>
                <a:tc>
                  <a:txBody>
                    <a:bodyPr/>
                    <a:lstStyle/>
                    <a:p>
                      <a:pPr marL="285750" indent="-285750">
                        <a:buFontTx/>
                        <a:buChar char="-"/>
                      </a:pPr>
                      <a:r>
                        <a:rPr lang="en-US" dirty="0"/>
                        <a:t>The focus here is on hypothetical questions with the scope to foresee potential behaviors in the future </a:t>
                      </a:r>
                    </a:p>
                    <a:p>
                      <a:pPr marL="285750" indent="-285750">
                        <a:buFontTx/>
                        <a:buChar char="-"/>
                      </a:pPr>
                      <a:r>
                        <a:rPr lang="en-US" dirty="0"/>
                        <a:t>“What would you go if an employee was not keen on implementing the change? How would you approach this?”</a:t>
                      </a:r>
                    </a:p>
                  </a:txBody>
                  <a:tcPr/>
                </a:tc>
                <a:tc>
                  <a:txBody>
                    <a:bodyPr/>
                    <a:lstStyle/>
                    <a:p>
                      <a:pPr marL="285750" indent="-285750">
                        <a:buFontTx/>
                        <a:buChar char="-"/>
                      </a:pPr>
                      <a:r>
                        <a:rPr lang="en-US" dirty="0"/>
                        <a:t>This measures the already existing knowledge, skills and experiences</a:t>
                      </a:r>
                    </a:p>
                    <a:p>
                      <a:pPr marL="285750" indent="-285750">
                        <a:buFontTx/>
                        <a:buChar char="-"/>
                      </a:pPr>
                      <a:r>
                        <a:rPr lang="en-US" dirty="0"/>
                        <a:t>The focus of this is to see where the candidate is and if s/he takes what it has for the job </a:t>
                      </a:r>
                    </a:p>
                  </a:txBody>
                  <a:tcPr/>
                </a:tc>
                <a:tc>
                  <a:txBody>
                    <a:bodyPr/>
                    <a:lstStyle/>
                    <a:p>
                      <a:r>
                        <a:rPr lang="en-US" dirty="0"/>
                        <a:t>- This encourages going into details and gathering insights or “dive deeper into a previous statement” with the scope of extracting as much information as needed to support a more comprehensive overview of the candidate (CC, 2026).</a:t>
                      </a:r>
                    </a:p>
                  </a:txBody>
                  <a:tcPr/>
                </a:tc>
                <a:extLst>
                  <a:ext uri="{0D108BD9-81ED-4DB2-BD59-A6C34878D82A}">
                    <a16:rowId xmlns:a16="http://schemas.microsoft.com/office/drawing/2014/main" val="376773535"/>
                  </a:ext>
                </a:extLst>
              </a:tr>
            </a:tbl>
          </a:graphicData>
        </a:graphic>
      </p:graphicFrame>
    </p:spTree>
    <p:extLst>
      <p:ext uri="{BB962C8B-B14F-4D97-AF65-F5344CB8AC3E}">
        <p14:creationId xmlns:p14="http://schemas.microsoft.com/office/powerpoint/2010/main" val="2474684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1AD82-019D-1340-9125-8C2986E5A2F1}"/>
              </a:ext>
            </a:extLst>
          </p:cNvPr>
          <p:cNvSpPr>
            <a:spLocks noGrp="1"/>
          </p:cNvSpPr>
          <p:nvPr>
            <p:ph type="title"/>
          </p:nvPr>
        </p:nvSpPr>
        <p:spPr/>
        <p:txBody>
          <a:bodyPr/>
          <a:lstStyle/>
          <a:p>
            <a:r>
              <a:rPr lang="en-US" dirty="0"/>
              <a:t>The Comparison: Face-to-face or Virtual Interviews </a:t>
            </a:r>
          </a:p>
        </p:txBody>
      </p:sp>
      <p:graphicFrame>
        <p:nvGraphicFramePr>
          <p:cNvPr id="4" name="Table 4">
            <a:extLst>
              <a:ext uri="{FF2B5EF4-FFF2-40B4-BE49-F238E27FC236}">
                <a16:creationId xmlns:a16="http://schemas.microsoft.com/office/drawing/2014/main" id="{0C5A33BB-B850-A740-9014-2E36440EFF7A}"/>
              </a:ext>
            </a:extLst>
          </p:cNvPr>
          <p:cNvGraphicFramePr>
            <a:graphicFrameLocks noGrp="1"/>
          </p:cNvGraphicFramePr>
          <p:nvPr>
            <p:ph idx="1"/>
            <p:extLst>
              <p:ext uri="{D42A27DB-BD31-4B8C-83A1-F6EECF244321}">
                <p14:modId xmlns:p14="http://schemas.microsoft.com/office/powerpoint/2010/main" val="178675377"/>
              </p:ext>
            </p:extLst>
          </p:nvPr>
        </p:nvGraphicFramePr>
        <p:xfrm>
          <a:off x="520700" y="2578100"/>
          <a:ext cx="11156950" cy="2565400"/>
        </p:xfrm>
        <a:graphic>
          <a:graphicData uri="http://schemas.openxmlformats.org/drawingml/2006/table">
            <a:tbl>
              <a:tblPr firstRow="1" bandRow="1">
                <a:tableStyleId>{FABFCF23-3B69-468F-B69F-88F6DE6A72F2}</a:tableStyleId>
              </a:tblPr>
              <a:tblGrid>
                <a:gridCol w="5578475">
                  <a:extLst>
                    <a:ext uri="{9D8B030D-6E8A-4147-A177-3AD203B41FA5}">
                      <a16:colId xmlns:a16="http://schemas.microsoft.com/office/drawing/2014/main" val="4043179793"/>
                    </a:ext>
                  </a:extLst>
                </a:gridCol>
                <a:gridCol w="5578475">
                  <a:extLst>
                    <a:ext uri="{9D8B030D-6E8A-4147-A177-3AD203B41FA5}">
                      <a16:colId xmlns:a16="http://schemas.microsoft.com/office/drawing/2014/main" val="339567346"/>
                    </a:ext>
                  </a:extLst>
                </a:gridCol>
              </a:tblGrid>
              <a:tr h="370840">
                <a:tc>
                  <a:txBody>
                    <a:bodyPr/>
                    <a:lstStyle/>
                    <a:p>
                      <a:r>
                        <a:rPr lang="en-US" dirty="0"/>
                        <a:t>Face-to-Face Interview </a:t>
                      </a:r>
                    </a:p>
                  </a:txBody>
                  <a:tcPr/>
                </a:tc>
                <a:tc>
                  <a:txBody>
                    <a:bodyPr/>
                    <a:lstStyle/>
                    <a:p>
                      <a:r>
                        <a:rPr lang="en-US" dirty="0"/>
                        <a:t>Virtual Interview </a:t>
                      </a:r>
                    </a:p>
                  </a:txBody>
                  <a:tcPr/>
                </a:tc>
                <a:extLst>
                  <a:ext uri="{0D108BD9-81ED-4DB2-BD59-A6C34878D82A}">
                    <a16:rowId xmlns:a16="http://schemas.microsoft.com/office/drawing/2014/main" val="1375179223"/>
                  </a:ext>
                </a:extLst>
              </a:tr>
              <a:tr h="370840">
                <a:tc>
                  <a:txBody>
                    <a:bodyPr/>
                    <a:lstStyle/>
                    <a:p>
                      <a:r>
                        <a:rPr lang="en-US" dirty="0"/>
                        <a:t>Candidate’s body language can be better observed </a:t>
                      </a:r>
                    </a:p>
                  </a:txBody>
                  <a:tcPr/>
                </a:tc>
                <a:tc>
                  <a:txBody>
                    <a:bodyPr/>
                    <a:lstStyle/>
                    <a:p>
                      <a:r>
                        <a:rPr lang="en-US" dirty="0"/>
                        <a:t>Virtual interviews allow for a larger pool of candidates as it saves time interviewing them by doing so online </a:t>
                      </a:r>
                    </a:p>
                  </a:txBody>
                  <a:tcPr/>
                </a:tc>
                <a:extLst>
                  <a:ext uri="{0D108BD9-81ED-4DB2-BD59-A6C34878D82A}">
                    <a16:rowId xmlns:a16="http://schemas.microsoft.com/office/drawing/2014/main" val="436854561"/>
                  </a:ext>
                </a:extLst>
              </a:tr>
              <a:tr h="370840">
                <a:tc>
                  <a:txBody>
                    <a:bodyPr/>
                    <a:lstStyle/>
                    <a:p>
                      <a:r>
                        <a:rPr lang="en-US" dirty="0"/>
                        <a:t>Can support a stronger relationship </a:t>
                      </a:r>
                    </a:p>
                  </a:txBody>
                  <a:tcPr/>
                </a:tc>
                <a:tc>
                  <a:txBody>
                    <a:bodyPr/>
                    <a:lstStyle/>
                    <a:p>
                      <a:r>
                        <a:rPr lang="en-US" dirty="0"/>
                        <a:t>It can have lower costs, differentiating itself from the face-to-face approach </a:t>
                      </a:r>
                    </a:p>
                  </a:txBody>
                  <a:tcPr/>
                </a:tc>
                <a:extLst>
                  <a:ext uri="{0D108BD9-81ED-4DB2-BD59-A6C34878D82A}">
                    <a16:rowId xmlns:a16="http://schemas.microsoft.com/office/drawing/2014/main" val="3825933178"/>
                  </a:ext>
                </a:extLst>
              </a:tr>
              <a:tr h="370840">
                <a:tc>
                  <a:txBody>
                    <a:bodyPr/>
                    <a:lstStyle/>
                    <a:p>
                      <a:r>
                        <a:rPr lang="en-US" dirty="0"/>
                        <a:t>Can create more costs </a:t>
                      </a:r>
                    </a:p>
                  </a:txBody>
                  <a:tcPr/>
                </a:tc>
                <a:tc>
                  <a:txBody>
                    <a:bodyPr/>
                    <a:lstStyle/>
                    <a:p>
                      <a:r>
                        <a:rPr lang="en-US" dirty="0"/>
                        <a:t>However, technological issues can create inconveniences, such as the interview being interrupted. </a:t>
                      </a:r>
                    </a:p>
                  </a:txBody>
                  <a:tcPr/>
                </a:tc>
                <a:extLst>
                  <a:ext uri="{0D108BD9-81ED-4DB2-BD59-A6C34878D82A}">
                    <a16:rowId xmlns:a16="http://schemas.microsoft.com/office/drawing/2014/main" val="3319410409"/>
                  </a:ext>
                </a:extLst>
              </a:tr>
            </a:tbl>
          </a:graphicData>
        </a:graphic>
      </p:graphicFrame>
      <p:sp>
        <p:nvSpPr>
          <p:cNvPr id="5" name="TextBox 4">
            <a:extLst>
              <a:ext uri="{FF2B5EF4-FFF2-40B4-BE49-F238E27FC236}">
                <a16:creationId xmlns:a16="http://schemas.microsoft.com/office/drawing/2014/main" id="{40A079F5-B8BA-EB4B-8DB8-E84255E2C7BA}"/>
              </a:ext>
            </a:extLst>
          </p:cNvPr>
          <p:cNvSpPr txBox="1"/>
          <p:nvPr/>
        </p:nvSpPr>
        <p:spPr>
          <a:xfrm>
            <a:off x="520700" y="5603131"/>
            <a:ext cx="10938483" cy="646331"/>
          </a:xfrm>
          <a:prstGeom prst="rect">
            <a:avLst/>
          </a:prstGeom>
          <a:noFill/>
        </p:spPr>
        <p:txBody>
          <a:bodyPr wrap="square" rtlCol="0">
            <a:spAutoFit/>
          </a:bodyPr>
          <a:lstStyle/>
          <a:p>
            <a:r>
              <a:rPr lang="en-US" dirty="0"/>
              <a:t>For Tesco, a hybrid approach may be the most useful. This is because it allows for more flexibility (Jones, 2026).</a:t>
            </a:r>
          </a:p>
        </p:txBody>
      </p:sp>
    </p:spTree>
    <p:extLst>
      <p:ext uri="{BB962C8B-B14F-4D97-AF65-F5344CB8AC3E}">
        <p14:creationId xmlns:p14="http://schemas.microsoft.com/office/powerpoint/2010/main" val="325994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5B94D-9E42-5844-8BDA-C47F8014E4A2}"/>
              </a:ext>
            </a:extLst>
          </p:cNvPr>
          <p:cNvSpPr>
            <a:spLocks noGrp="1"/>
          </p:cNvSpPr>
          <p:nvPr>
            <p:ph type="title"/>
          </p:nvPr>
        </p:nvSpPr>
        <p:spPr/>
        <p:txBody>
          <a:bodyPr/>
          <a:lstStyle/>
          <a:p>
            <a:r>
              <a:rPr lang="en-US" dirty="0"/>
              <a:t>Conclusions &amp; Recommendation </a:t>
            </a:r>
          </a:p>
        </p:txBody>
      </p:sp>
      <p:graphicFrame>
        <p:nvGraphicFramePr>
          <p:cNvPr id="5" name="Content Placeholder 2">
            <a:extLst>
              <a:ext uri="{FF2B5EF4-FFF2-40B4-BE49-F238E27FC236}">
                <a16:creationId xmlns:a16="http://schemas.microsoft.com/office/drawing/2014/main" id="{16194990-EE4B-3561-F555-A5F0FE3730BB}"/>
              </a:ext>
            </a:extLst>
          </p:cNvPr>
          <p:cNvGraphicFramePr>
            <a:graphicFrameLocks noGrp="1"/>
          </p:cNvGraphicFramePr>
          <p:nvPr>
            <p:ph idx="1"/>
            <p:extLst>
              <p:ext uri="{D42A27DB-BD31-4B8C-83A1-F6EECF244321}">
                <p14:modId xmlns:p14="http://schemas.microsoft.com/office/powerpoint/2010/main" val="3140487827"/>
              </p:ext>
            </p:extLst>
          </p:nvPr>
        </p:nvGraphicFramePr>
        <p:xfrm>
          <a:off x="369651" y="1964987"/>
          <a:ext cx="11307237" cy="4380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179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62563-CC84-9B4D-8036-B04C1445AE78}"/>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D7127CF6-91F8-6046-B03A-BFDC3CDEEFE5}"/>
              </a:ext>
            </a:extLst>
          </p:cNvPr>
          <p:cNvSpPr>
            <a:spLocks noGrp="1"/>
          </p:cNvSpPr>
          <p:nvPr>
            <p:ph idx="1"/>
          </p:nvPr>
        </p:nvSpPr>
        <p:spPr/>
        <p:txBody>
          <a:bodyPr>
            <a:normAutofit fontScale="55000" lnSpcReduction="20000"/>
          </a:bodyPr>
          <a:lstStyle/>
          <a:p>
            <a:r>
              <a:rPr lang="en-US" dirty="0"/>
              <a:t>APM, (2026), </a:t>
            </a:r>
            <a:r>
              <a:rPr lang="en-US" i="1" dirty="0"/>
              <a:t>‘’What does a project manager do?’’, </a:t>
            </a:r>
            <a:r>
              <a:rPr lang="en-US" dirty="0"/>
              <a:t>[online] available on: </a:t>
            </a:r>
            <a:r>
              <a:rPr lang="en-US" dirty="0">
                <a:hlinkClick r:id="rId2"/>
              </a:rPr>
              <a:t>https://www.apm.org.uk/jobs-and-careers/career-path/what-does-a-project-manager-do/</a:t>
            </a:r>
            <a:r>
              <a:rPr lang="en-US" dirty="0"/>
              <a:t> , </a:t>
            </a:r>
            <a:r>
              <a:rPr lang="en-US" i="1" dirty="0"/>
              <a:t>last accessed on </a:t>
            </a:r>
            <a:r>
              <a:rPr lang="en-US" dirty="0"/>
              <a:t>10 June 2026. </a:t>
            </a:r>
          </a:p>
          <a:p>
            <a:r>
              <a:rPr lang="en-US" dirty="0"/>
              <a:t>BBC, (2026), </a:t>
            </a:r>
            <a:r>
              <a:rPr lang="en-US" i="1" dirty="0"/>
              <a:t>‘’Recruitment and selection’’, </a:t>
            </a:r>
            <a:r>
              <a:rPr lang="en-US" dirty="0"/>
              <a:t>[online] available on: </a:t>
            </a:r>
            <a:r>
              <a:rPr lang="en-US" dirty="0">
                <a:hlinkClick r:id="rId3"/>
              </a:rPr>
              <a:t>https://www.bbc.co.uk/bitesize/guides/z3s9fcw/revision/2</a:t>
            </a:r>
            <a:r>
              <a:rPr lang="en-US" dirty="0"/>
              <a:t> , </a:t>
            </a:r>
            <a:r>
              <a:rPr lang="en-US" i="1" dirty="0"/>
              <a:t>last accessed on </a:t>
            </a:r>
            <a:r>
              <a:rPr lang="en-US" dirty="0"/>
              <a:t>10 June 2026. </a:t>
            </a:r>
          </a:p>
          <a:p>
            <a:r>
              <a:rPr lang="en-US" dirty="0"/>
              <a:t>Burt, J., (2024), </a:t>
            </a:r>
            <a:r>
              <a:rPr lang="en-US" i="1" dirty="0"/>
              <a:t>‘’Panel Interview’’, </a:t>
            </a:r>
            <a:r>
              <a:rPr lang="en-US" dirty="0"/>
              <a:t>[online] available on: </a:t>
            </a:r>
            <a:r>
              <a:rPr lang="en-US" dirty="0">
                <a:hlinkClick r:id="rId4"/>
              </a:rPr>
              <a:t>https://www.oleeo.com/glossary/panel-interview/</a:t>
            </a:r>
            <a:r>
              <a:rPr lang="en-US" dirty="0"/>
              <a:t> , </a:t>
            </a:r>
            <a:r>
              <a:rPr lang="en-US" i="1" dirty="0"/>
              <a:t>last accessed on </a:t>
            </a:r>
            <a:r>
              <a:rPr lang="en-US" dirty="0"/>
              <a:t>10 June 2026. </a:t>
            </a:r>
          </a:p>
          <a:p>
            <a:r>
              <a:rPr lang="en-US" dirty="0"/>
              <a:t>CC, (2026), </a:t>
            </a:r>
            <a:r>
              <a:rPr lang="en-US" i="1" dirty="0"/>
              <a:t>‘’Probing Questions’’, </a:t>
            </a:r>
            <a:r>
              <a:rPr lang="en-US" dirty="0"/>
              <a:t>[online] available on: </a:t>
            </a:r>
            <a:r>
              <a:rPr lang="en-US" dirty="0">
                <a:hlinkClick r:id="rId5"/>
              </a:rPr>
              <a:t>https://my.chartered.college/wp-content/uploads/2018/08/Questioning-5.-Probing-questions.pdf</a:t>
            </a:r>
            <a:r>
              <a:rPr lang="en-US" dirty="0"/>
              <a:t> , </a:t>
            </a:r>
            <a:r>
              <a:rPr lang="en-US" i="1" dirty="0"/>
              <a:t>last accessed on </a:t>
            </a:r>
            <a:r>
              <a:rPr lang="en-US" dirty="0"/>
              <a:t>10 June 2026. </a:t>
            </a:r>
          </a:p>
          <a:p>
            <a:r>
              <a:rPr lang="en-US" dirty="0"/>
              <a:t>Indeed, (2026), </a:t>
            </a:r>
            <a:r>
              <a:rPr lang="en-US" i="1" dirty="0"/>
              <a:t>‘’Project manager job description’’, </a:t>
            </a:r>
            <a:r>
              <a:rPr lang="en-US" dirty="0"/>
              <a:t>[online] available on: </a:t>
            </a:r>
            <a:r>
              <a:rPr lang="en-US" dirty="0">
                <a:hlinkClick r:id="rId6"/>
              </a:rPr>
              <a:t>https://uk.indeed.com/hire/job-description/project-manager</a:t>
            </a:r>
            <a:r>
              <a:rPr lang="en-US" dirty="0"/>
              <a:t> , </a:t>
            </a:r>
            <a:r>
              <a:rPr lang="en-US" i="1" dirty="0"/>
              <a:t>last accessed on </a:t>
            </a:r>
            <a:r>
              <a:rPr lang="en-US" dirty="0"/>
              <a:t>10 June 2026. </a:t>
            </a:r>
          </a:p>
          <a:p>
            <a:r>
              <a:rPr lang="en-US" dirty="0"/>
              <a:t>Jones, I., (2026), </a:t>
            </a:r>
            <a:r>
              <a:rPr lang="en-US" i="1" dirty="0"/>
              <a:t>‘’The benefits of a hybrid recruitment process’’, </a:t>
            </a:r>
            <a:r>
              <a:rPr lang="en-US" dirty="0"/>
              <a:t>[online] available on: </a:t>
            </a:r>
            <a:r>
              <a:rPr lang="en-US" dirty="0">
                <a:hlinkClick r:id="rId7"/>
              </a:rPr>
              <a:t>https://sitka.wales/blog/the-benefits-of-a-hybrid-recruitment-approach/</a:t>
            </a:r>
            <a:r>
              <a:rPr lang="en-US" dirty="0"/>
              <a:t> , </a:t>
            </a:r>
            <a:r>
              <a:rPr lang="en-US" i="1" dirty="0"/>
              <a:t>last accessed on </a:t>
            </a:r>
            <a:r>
              <a:rPr lang="en-US" dirty="0"/>
              <a:t>10 June 2026. </a:t>
            </a:r>
          </a:p>
          <a:p>
            <a:r>
              <a:rPr lang="en-US" dirty="0"/>
              <a:t>Oates, (2026), </a:t>
            </a:r>
            <a:r>
              <a:rPr lang="en-US" i="1" dirty="0"/>
              <a:t>‘’Structured interviews’’, </a:t>
            </a:r>
            <a:r>
              <a:rPr lang="en-US" dirty="0"/>
              <a:t>[online] available on: </a:t>
            </a:r>
            <a:r>
              <a:rPr lang="en-US" dirty="0">
                <a:hlinkClick r:id="rId8"/>
              </a:rPr>
              <a:t>https://www.thomas.co/resources/type/hr-blog/structured-interviews</a:t>
            </a:r>
            <a:r>
              <a:rPr lang="en-US" dirty="0"/>
              <a:t> , </a:t>
            </a:r>
            <a:r>
              <a:rPr lang="en-US" i="1" dirty="0"/>
              <a:t>last accessed on </a:t>
            </a:r>
            <a:r>
              <a:rPr lang="en-US" dirty="0"/>
              <a:t>10 June 2026. </a:t>
            </a:r>
          </a:p>
          <a:p>
            <a:r>
              <a:rPr lang="en-US" dirty="0"/>
              <a:t>Planview, (2026), </a:t>
            </a:r>
            <a:r>
              <a:rPr lang="en-US" i="1" dirty="0"/>
              <a:t>‘’The state of strategy execution’’, </a:t>
            </a:r>
            <a:r>
              <a:rPr lang="en-US" dirty="0"/>
              <a:t>[online] available on: https://</a:t>
            </a:r>
            <a:r>
              <a:rPr lang="en-US" dirty="0" err="1"/>
              <a:t>www.planview.com</a:t>
            </a:r>
            <a:r>
              <a:rPr lang="en-US" dirty="0"/>
              <a:t>/</a:t>
            </a:r>
            <a:r>
              <a:rPr lang="en-US" dirty="0" err="1"/>
              <a:t>lp</a:t>
            </a:r>
            <a:r>
              <a:rPr lang="en-US" dirty="0"/>
              <a:t>/strategy-execution-benchmark-</a:t>
            </a:r>
            <a:r>
              <a:rPr lang="en-US" dirty="0" err="1"/>
              <a:t>prm</a:t>
            </a:r>
            <a:r>
              <a:rPr lang="en-US" dirty="0"/>
              <a:t>/?</a:t>
            </a:r>
            <a:r>
              <a:rPr lang="en-US" dirty="0" err="1"/>
              <a:t>utm_medium</a:t>
            </a:r>
            <a:r>
              <a:rPr lang="en-US" dirty="0"/>
              <a:t>=</a:t>
            </a:r>
            <a:r>
              <a:rPr lang="en-US" dirty="0" err="1"/>
              <a:t>psem&amp;utm_source</a:t>
            </a:r>
            <a:r>
              <a:rPr lang="en-US" dirty="0"/>
              <a:t>=</a:t>
            </a:r>
            <a:r>
              <a:rPr lang="en-US" dirty="0" err="1"/>
              <a:t>google&amp;utm_campaign</a:t>
            </a:r>
            <a:r>
              <a:rPr lang="en-US" dirty="0"/>
              <a:t>=</a:t>
            </a:r>
            <a:r>
              <a:rPr lang="en-US" dirty="0" err="1"/>
              <a:t>pv_prm_g-digital-transform_dma_uk_x_en&amp;utm_content</a:t>
            </a:r>
            <a:r>
              <a:rPr lang="en-US" dirty="0"/>
              <a:t>=707681196369&amp;utm_term=digital%20transformation&amp;gad_source=1&amp;gad_campaignid=21524183453&amp;gbraid=0AAAAADPnWIVqbsfra290cCvXiOfVh9a8u&amp;gclid=EAIaIQobChMIja2QupWJlQMVE5JQBh2zWzscEAAYAiAAEgJ-APD_BwE , </a:t>
            </a:r>
            <a:r>
              <a:rPr lang="en-US" i="1" dirty="0"/>
              <a:t>last accessed on </a:t>
            </a:r>
            <a:r>
              <a:rPr lang="en-US" dirty="0"/>
              <a:t>10 June 2026. </a:t>
            </a:r>
          </a:p>
          <a:p>
            <a:r>
              <a:rPr lang="en-US" dirty="0"/>
              <a:t>Prospects, (2026), </a:t>
            </a:r>
            <a:r>
              <a:rPr lang="en-US" i="1" dirty="0"/>
              <a:t>‘’Competency-based interview’’, </a:t>
            </a:r>
            <a:r>
              <a:rPr lang="en-US" dirty="0"/>
              <a:t>[online] available on: </a:t>
            </a:r>
            <a:r>
              <a:rPr lang="en-US" dirty="0">
                <a:hlinkClick r:id="rId9"/>
              </a:rPr>
              <a:t>https://www.prospects.ac.uk/careers-advice/interview-tips/competency-based-interviews/</a:t>
            </a:r>
            <a:r>
              <a:rPr lang="en-US" dirty="0"/>
              <a:t> , </a:t>
            </a:r>
            <a:r>
              <a:rPr lang="en-US" i="1" dirty="0"/>
              <a:t>last accessed on </a:t>
            </a:r>
            <a:r>
              <a:rPr lang="en-US" dirty="0"/>
              <a:t>10 June 2026. </a:t>
            </a:r>
          </a:p>
          <a:p>
            <a:r>
              <a:rPr lang="en-US" dirty="0"/>
              <a:t>Tesco Plc, (2026), </a:t>
            </a:r>
            <a:r>
              <a:rPr lang="en-US" i="1" dirty="0"/>
              <a:t>‘’Our History’’, </a:t>
            </a:r>
            <a:r>
              <a:rPr lang="en-US" dirty="0"/>
              <a:t>[online] available on: </a:t>
            </a:r>
            <a:r>
              <a:rPr lang="en-US" dirty="0">
                <a:hlinkClick r:id="rId10"/>
              </a:rPr>
              <a:t>https://www.tescoplc.com/about/our-history</a:t>
            </a:r>
            <a:r>
              <a:rPr lang="en-US" dirty="0"/>
              <a:t>,  </a:t>
            </a:r>
            <a:r>
              <a:rPr lang="en-US" i="1" dirty="0"/>
              <a:t>last accessed on </a:t>
            </a:r>
            <a:r>
              <a:rPr lang="en-US" dirty="0"/>
              <a:t>10 June 2026. </a:t>
            </a:r>
          </a:p>
        </p:txBody>
      </p:sp>
    </p:spTree>
    <p:extLst>
      <p:ext uri="{BB962C8B-B14F-4D97-AF65-F5344CB8AC3E}">
        <p14:creationId xmlns:p14="http://schemas.microsoft.com/office/powerpoint/2010/main" val="4124053238"/>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1575</TotalTime>
  <Words>1737</Words>
  <Application>Microsoft Macintosh PowerPoint</Application>
  <PresentationFormat>Widescreen</PresentationFormat>
  <Paragraphs>128</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Bierstadt</vt:lpstr>
      <vt:lpstr>GestaltVTI</vt:lpstr>
      <vt:lpstr>Developing and Managing Individuals and Teams Recruitment and Selection During Organizational Transformation – TESCO Plc </vt:lpstr>
      <vt:lpstr>Table of Contents </vt:lpstr>
      <vt:lpstr>The Introduction </vt:lpstr>
      <vt:lpstr>The TESCO Transformation </vt:lpstr>
      <vt:lpstr>The Recruitment Process </vt:lpstr>
      <vt:lpstr>The Job Analysis: Project Manager  </vt:lpstr>
      <vt:lpstr>The Job Description &amp; Person Specification </vt:lpstr>
      <vt:lpstr>The Recruitment Advertisement </vt:lpstr>
      <vt:lpstr>The Structured Interview </vt:lpstr>
      <vt:lpstr>The Competency-based Interview </vt:lpstr>
      <vt:lpstr>The Panel Interview </vt:lpstr>
      <vt:lpstr>The Questioning Techniques </vt:lpstr>
      <vt:lpstr>The Comparison: Face-to-face or Virtual Interviews </vt:lpstr>
      <vt:lpstr>Conclusions &amp; Recommendation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 Recruitment and Selection During Organizational Transformation – TESCO Plc </dc:title>
  <dc:creator>Anne-Alexa Stanica</dc:creator>
  <cp:lastModifiedBy>Anne-Alexa Stanica</cp:lastModifiedBy>
  <cp:revision>1</cp:revision>
  <dcterms:created xsi:type="dcterms:W3CDTF">2026-06-14T10:31:23Z</dcterms:created>
  <dcterms:modified xsi:type="dcterms:W3CDTF">2026-06-15T12:47:04Z</dcterms:modified>
</cp:coreProperties>
</file>