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8" r:id="rId4"/>
    <p:sldId id="257" r:id="rId5"/>
    <p:sldId id="265" r:id="rId6"/>
    <p:sldId id="264" r:id="rId7"/>
    <p:sldId id="258" r:id="rId8"/>
    <p:sldId id="266" r:id="rId9"/>
    <p:sldId id="259" r:id="rId10"/>
    <p:sldId id="260" r:id="rId11"/>
    <p:sldId id="26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1B0800-7661-4D79-8759-31E430C55F7E}" v="15" dt="2020-06-02T01:36:04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962" autoAdjust="0"/>
    <p:restoredTop sz="94858" autoAdjust="0"/>
  </p:normalViewPr>
  <p:slideViewPr>
    <p:cSldViewPr snapToGrid="0">
      <p:cViewPr varScale="1">
        <p:scale>
          <a:sx n="51" d="100"/>
          <a:sy n="51" d="100"/>
        </p:scale>
        <p:origin x="16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ad Issa" userId="eb1e357632621e81" providerId="LiveId" clId="{9D1B0800-7661-4D79-8759-31E430C55F7E}"/>
    <pc:docChg chg="undo custSel mod addSld delSld modSld sldOrd">
      <pc:chgData name="Mohamad Issa" userId="eb1e357632621e81" providerId="LiveId" clId="{9D1B0800-7661-4D79-8759-31E430C55F7E}" dt="2020-06-12T07:02:45.684" v="1459" actId="47"/>
      <pc:docMkLst>
        <pc:docMk/>
      </pc:docMkLst>
      <pc:sldChg chg="addSp delSp modSp mod setBg setClrOvrMap">
        <pc:chgData name="Mohamad Issa" userId="eb1e357632621e81" providerId="LiveId" clId="{9D1B0800-7661-4D79-8759-31E430C55F7E}" dt="2020-06-01T12:07:24.761" v="656" actId="478"/>
        <pc:sldMkLst>
          <pc:docMk/>
          <pc:sldMk cId="0" sldId="256"/>
        </pc:sldMkLst>
        <pc:spChg chg="add del mod">
          <ac:chgData name="Mohamad Issa" userId="eb1e357632621e81" providerId="LiveId" clId="{9D1B0800-7661-4D79-8759-31E430C55F7E}" dt="2020-06-01T12:05:24.319" v="653" actId="26606"/>
          <ac:spMkLst>
            <pc:docMk/>
            <pc:sldMk cId="0" sldId="256"/>
            <ac:spMk id="2" creationId="{A3FF22D4-E241-4783-86A0-85DF60C00FC1}"/>
          </ac:spMkLst>
        </pc:spChg>
        <pc:spChg chg="del mod">
          <ac:chgData name="Mohamad Issa" userId="eb1e357632621e81" providerId="LiveId" clId="{9D1B0800-7661-4D79-8759-31E430C55F7E}" dt="2020-06-01T12:07:24.761" v="656" actId="478"/>
          <ac:spMkLst>
            <pc:docMk/>
            <pc:sldMk cId="0" sldId="256"/>
            <ac:spMk id="3" creationId="{58FBF99F-EADD-4445-9764-CB341363A935}"/>
          </ac:spMkLst>
        </pc:spChg>
        <pc:spChg chg="add del">
          <ac:chgData name="Mohamad Issa" userId="eb1e357632621e81" providerId="LiveId" clId="{9D1B0800-7661-4D79-8759-31E430C55F7E}" dt="2020-06-01T12:05:24.287" v="652" actId="26606"/>
          <ac:spMkLst>
            <pc:docMk/>
            <pc:sldMk cId="0" sldId="256"/>
            <ac:spMk id="10" creationId="{87CC2527-562A-4F69-B487-4371E5B243E7}"/>
          </ac:spMkLst>
        </pc:spChg>
        <pc:spChg chg="add">
          <ac:chgData name="Mohamad Issa" userId="eb1e357632621e81" providerId="LiveId" clId="{9D1B0800-7661-4D79-8759-31E430C55F7E}" dt="2020-06-01T12:05:24.319" v="653" actId="26606"/>
          <ac:spMkLst>
            <pc:docMk/>
            <pc:sldMk cId="0" sldId="256"/>
            <ac:spMk id="14" creationId="{71B2258F-86CA-4D4D-8270-BC05FCDEBFB3}"/>
          </ac:spMkLst>
        </pc:spChg>
        <pc:picChg chg="add del mod ord">
          <ac:chgData name="Mohamad Issa" userId="eb1e357632621e81" providerId="LiveId" clId="{9D1B0800-7661-4D79-8759-31E430C55F7E}" dt="2020-06-01T12:07:09.614" v="655" actId="478"/>
          <ac:picMkLst>
            <pc:docMk/>
            <pc:sldMk cId="0" sldId="256"/>
            <ac:picMk id="5" creationId="{C787DBE1-BD4B-497D-A19A-2CEA69698E81}"/>
          </ac:picMkLst>
        </pc:picChg>
        <pc:cxnChg chg="add del">
          <ac:chgData name="Mohamad Issa" userId="eb1e357632621e81" providerId="LiveId" clId="{9D1B0800-7661-4D79-8759-31E430C55F7E}" dt="2020-06-01T12:05:24.287" v="652" actId="26606"/>
          <ac:cxnSpMkLst>
            <pc:docMk/>
            <pc:sldMk cId="0" sldId="256"/>
            <ac:cxnSpMk id="12" creationId="{BCDAEC91-5BCE-4B55-9CC0-43EF94CB734B}"/>
          </ac:cxnSpMkLst>
        </pc:cxnChg>
      </pc:sldChg>
      <pc:sldChg chg="addSp delSp modSp mod setBg">
        <pc:chgData name="Mohamad Issa" userId="eb1e357632621e81" providerId="LiveId" clId="{9D1B0800-7661-4D79-8759-31E430C55F7E}" dt="2020-06-01T23:43:55.309" v="1036" actId="26606"/>
        <pc:sldMkLst>
          <pc:docMk/>
          <pc:sldMk cId="0" sldId="257"/>
        </pc:sldMkLst>
        <pc:spChg chg="add del mod">
          <ac:chgData name="Mohamad Issa" userId="eb1e357632621e81" providerId="LiveId" clId="{9D1B0800-7661-4D79-8759-31E430C55F7E}" dt="2020-06-01T23:43:55.309" v="1036" actId="26606"/>
          <ac:spMkLst>
            <pc:docMk/>
            <pc:sldMk cId="0" sldId="257"/>
            <ac:spMk id="2" creationId="{615A499C-A68A-48A4-B160-2816BBB43E45}"/>
          </ac:spMkLst>
        </pc:spChg>
        <pc:spChg chg="del mod">
          <ac:chgData name="Mohamad Issa" userId="eb1e357632621e81" providerId="LiveId" clId="{9D1B0800-7661-4D79-8759-31E430C55F7E}" dt="2020-06-01T23:43:55.309" v="1036" actId="26606"/>
          <ac:spMkLst>
            <pc:docMk/>
            <pc:sldMk cId="0" sldId="257"/>
            <ac:spMk id="3" creationId="{F759FE7B-57C5-429D-9E6E-20E983F37DD8}"/>
          </ac:spMkLst>
        </pc:spChg>
        <pc:spChg chg="add del">
          <ac:chgData name="Mohamad Issa" userId="eb1e357632621e81" providerId="LiveId" clId="{9D1B0800-7661-4D79-8759-31E430C55F7E}" dt="2020-06-01T23:43:55.309" v="1036" actId="26606"/>
          <ac:spMkLst>
            <pc:docMk/>
            <pc:sldMk cId="0" sldId="257"/>
            <ac:spMk id="8" creationId="{E8A8EAB8-D2FF-444D-B34B-7D32F106AD0E}"/>
          </ac:spMkLst>
        </pc:spChg>
        <pc:spChg chg="add">
          <ac:chgData name="Mohamad Issa" userId="eb1e357632621e81" providerId="LiveId" clId="{9D1B0800-7661-4D79-8759-31E430C55F7E}" dt="2020-06-01T23:43:55.309" v="1036" actId="26606"/>
          <ac:spMkLst>
            <pc:docMk/>
            <pc:sldMk cId="0" sldId="257"/>
            <ac:spMk id="18" creationId="{68575C10-8187-4AC4-AD72-C754EAFD2867}"/>
          </ac:spMkLst>
        </pc:spChg>
        <pc:graphicFrameChg chg="add">
          <ac:chgData name="Mohamad Issa" userId="eb1e357632621e81" providerId="LiveId" clId="{9D1B0800-7661-4D79-8759-31E430C55F7E}" dt="2020-06-01T23:43:55.309" v="1036" actId="26606"/>
          <ac:graphicFrameMkLst>
            <pc:docMk/>
            <pc:sldMk cId="0" sldId="257"/>
            <ac:graphicFrameMk id="14" creationId="{98AF5BEE-99CB-445E-AF26-2DB102FAC519}"/>
          </ac:graphicFrameMkLst>
        </pc:graphicFrameChg>
        <pc:cxnChg chg="add del">
          <ac:chgData name="Mohamad Issa" userId="eb1e357632621e81" providerId="LiveId" clId="{9D1B0800-7661-4D79-8759-31E430C55F7E}" dt="2020-06-01T23:43:55.309" v="1036" actId="26606"/>
          <ac:cxnSpMkLst>
            <pc:docMk/>
            <pc:sldMk cId="0" sldId="257"/>
            <ac:cxnSpMk id="10" creationId="{067633D1-6EE6-4118-B9F0-B363477BEE7A}"/>
          </ac:cxnSpMkLst>
        </pc:cxnChg>
        <pc:cxnChg chg="add del">
          <ac:chgData name="Mohamad Issa" userId="eb1e357632621e81" providerId="LiveId" clId="{9D1B0800-7661-4D79-8759-31E430C55F7E}" dt="2020-06-01T23:43:55.309" v="1036" actId="26606"/>
          <ac:cxnSpMkLst>
            <pc:docMk/>
            <pc:sldMk cId="0" sldId="257"/>
            <ac:cxnSpMk id="12" creationId="{4AD7FFC6-42A9-49CB-B5E9-B3F6B038331B}"/>
          </ac:cxnSpMkLst>
        </pc:cxnChg>
        <pc:cxnChg chg="add">
          <ac:chgData name="Mohamad Issa" userId="eb1e357632621e81" providerId="LiveId" clId="{9D1B0800-7661-4D79-8759-31E430C55F7E}" dt="2020-06-01T23:43:55.309" v="1036" actId="26606"/>
          <ac:cxnSpMkLst>
            <pc:docMk/>
            <pc:sldMk cId="0" sldId="257"/>
            <ac:cxnSpMk id="20" creationId="{74E776C9-ED67-41B7-B3A3-4DF76EF3ACEE}"/>
          </ac:cxnSpMkLst>
        </pc:cxnChg>
      </pc:sldChg>
      <pc:sldChg chg="addSp delSp modSp mod setBg">
        <pc:chgData name="Mohamad Issa" userId="eb1e357632621e81" providerId="LiveId" clId="{9D1B0800-7661-4D79-8759-31E430C55F7E}" dt="2020-06-01T23:47:39.908" v="1067" actId="26606"/>
        <pc:sldMkLst>
          <pc:docMk/>
          <pc:sldMk cId="0" sldId="258"/>
        </pc:sldMkLst>
        <pc:spChg chg="add del mod">
          <ac:chgData name="Mohamad Issa" userId="eb1e357632621e81" providerId="LiveId" clId="{9D1B0800-7661-4D79-8759-31E430C55F7E}" dt="2020-06-01T23:47:39.908" v="1067" actId="26606"/>
          <ac:spMkLst>
            <pc:docMk/>
            <pc:sldMk cId="0" sldId="258"/>
            <ac:spMk id="2" creationId="{0CB6BB3C-2522-4143-A946-0F6FB3F7504F}"/>
          </ac:spMkLst>
        </pc:spChg>
        <pc:spChg chg="del mod">
          <ac:chgData name="Mohamad Issa" userId="eb1e357632621e81" providerId="LiveId" clId="{9D1B0800-7661-4D79-8759-31E430C55F7E}" dt="2020-06-01T23:47:39.908" v="1067" actId="26606"/>
          <ac:spMkLst>
            <pc:docMk/>
            <pc:sldMk cId="0" sldId="258"/>
            <ac:spMk id="3" creationId="{C6BA7CC5-9F54-4975-8E61-4EE435054F67}"/>
          </ac:spMkLst>
        </pc:spChg>
        <pc:spChg chg="add del mod">
          <ac:chgData name="Mohamad Issa" userId="eb1e357632621e81" providerId="LiveId" clId="{9D1B0800-7661-4D79-8759-31E430C55F7E}" dt="2020-06-01T23:47:20.804" v="1063" actId="767"/>
          <ac:spMkLst>
            <pc:docMk/>
            <pc:sldMk cId="0" sldId="258"/>
            <ac:spMk id="4" creationId="{C0C52E67-2BC1-436D-A1A5-BF3EC810C901}"/>
          </ac:spMkLst>
        </pc:spChg>
        <pc:spChg chg="add del">
          <ac:chgData name="Mohamad Issa" userId="eb1e357632621e81" providerId="LiveId" clId="{9D1B0800-7661-4D79-8759-31E430C55F7E}" dt="2020-06-01T23:47:39.908" v="1067" actId="26606"/>
          <ac:spMkLst>
            <pc:docMk/>
            <pc:sldMk cId="0" sldId="258"/>
            <ac:spMk id="8" creationId="{E8A8EAB8-D2FF-444D-B34B-7D32F106AD0E}"/>
          </ac:spMkLst>
        </pc:spChg>
        <pc:spChg chg="add">
          <ac:chgData name="Mohamad Issa" userId="eb1e357632621e81" providerId="LiveId" clId="{9D1B0800-7661-4D79-8759-31E430C55F7E}" dt="2020-06-01T23:47:39.908" v="1067" actId="26606"/>
          <ac:spMkLst>
            <pc:docMk/>
            <pc:sldMk cId="0" sldId="258"/>
            <ac:spMk id="18" creationId="{68575C10-8187-4AC4-AD72-C754EAFD2867}"/>
          </ac:spMkLst>
        </pc:spChg>
        <pc:graphicFrameChg chg="add">
          <ac:chgData name="Mohamad Issa" userId="eb1e357632621e81" providerId="LiveId" clId="{9D1B0800-7661-4D79-8759-31E430C55F7E}" dt="2020-06-01T23:47:39.908" v="1067" actId="26606"/>
          <ac:graphicFrameMkLst>
            <pc:docMk/>
            <pc:sldMk cId="0" sldId="258"/>
            <ac:graphicFrameMk id="14" creationId="{9676DE27-1829-4F28-A98F-9C0360AFC044}"/>
          </ac:graphicFrameMkLst>
        </pc:graphicFrameChg>
        <pc:cxnChg chg="add del">
          <ac:chgData name="Mohamad Issa" userId="eb1e357632621e81" providerId="LiveId" clId="{9D1B0800-7661-4D79-8759-31E430C55F7E}" dt="2020-06-01T23:47:39.908" v="1067" actId="26606"/>
          <ac:cxnSpMkLst>
            <pc:docMk/>
            <pc:sldMk cId="0" sldId="258"/>
            <ac:cxnSpMk id="10" creationId="{067633D1-6EE6-4118-B9F0-B363477BEE7A}"/>
          </ac:cxnSpMkLst>
        </pc:cxnChg>
        <pc:cxnChg chg="add del">
          <ac:chgData name="Mohamad Issa" userId="eb1e357632621e81" providerId="LiveId" clId="{9D1B0800-7661-4D79-8759-31E430C55F7E}" dt="2020-06-01T23:47:39.908" v="1067" actId="26606"/>
          <ac:cxnSpMkLst>
            <pc:docMk/>
            <pc:sldMk cId="0" sldId="258"/>
            <ac:cxnSpMk id="12" creationId="{4AD7FFC6-42A9-49CB-B5E9-B3F6B038331B}"/>
          </ac:cxnSpMkLst>
        </pc:cxnChg>
        <pc:cxnChg chg="add">
          <ac:chgData name="Mohamad Issa" userId="eb1e357632621e81" providerId="LiveId" clId="{9D1B0800-7661-4D79-8759-31E430C55F7E}" dt="2020-06-01T23:47:39.908" v="1067" actId="26606"/>
          <ac:cxnSpMkLst>
            <pc:docMk/>
            <pc:sldMk cId="0" sldId="258"/>
            <ac:cxnSpMk id="20" creationId="{74E776C9-ED67-41B7-B3A3-4DF76EF3ACEE}"/>
          </ac:cxnSpMkLst>
        </pc:cxnChg>
      </pc:sldChg>
      <pc:sldChg chg="addSp delSp modSp mod setBg">
        <pc:chgData name="Mohamad Issa" userId="eb1e357632621e81" providerId="LiveId" clId="{9D1B0800-7661-4D79-8759-31E430C55F7E}" dt="2020-06-02T00:42:42.351" v="1171" actId="26606"/>
        <pc:sldMkLst>
          <pc:docMk/>
          <pc:sldMk cId="0" sldId="259"/>
        </pc:sldMkLst>
        <pc:spChg chg="mod">
          <ac:chgData name="Mohamad Issa" userId="eb1e357632621e81" providerId="LiveId" clId="{9D1B0800-7661-4D79-8759-31E430C55F7E}" dt="2020-06-02T00:42:42.351" v="1171" actId="26606"/>
          <ac:spMkLst>
            <pc:docMk/>
            <pc:sldMk cId="0" sldId="259"/>
            <ac:spMk id="2" creationId="{FA4C67D0-D068-4CA7-8582-A14326F8EDDF}"/>
          </ac:spMkLst>
        </pc:spChg>
        <pc:spChg chg="del mod">
          <ac:chgData name="Mohamad Issa" userId="eb1e357632621e81" providerId="LiveId" clId="{9D1B0800-7661-4D79-8759-31E430C55F7E}" dt="2020-06-02T00:42:42.351" v="1171" actId="26606"/>
          <ac:spMkLst>
            <pc:docMk/>
            <pc:sldMk cId="0" sldId="259"/>
            <ac:spMk id="3" creationId="{70AFB4A6-F7B5-42C7-864C-DC17DFB9E0D4}"/>
          </ac:spMkLst>
        </pc:spChg>
        <pc:spChg chg="add">
          <ac:chgData name="Mohamad Issa" userId="eb1e357632621e81" providerId="LiveId" clId="{9D1B0800-7661-4D79-8759-31E430C55F7E}" dt="2020-06-02T00:42:42.351" v="1171" actId="26606"/>
          <ac:spMkLst>
            <pc:docMk/>
            <pc:sldMk cId="0" sldId="259"/>
            <ac:spMk id="9" creationId="{68575C10-8187-4AC4-AD72-C754EAFD2867}"/>
          </ac:spMkLst>
        </pc:spChg>
        <pc:graphicFrameChg chg="add">
          <ac:chgData name="Mohamad Issa" userId="eb1e357632621e81" providerId="LiveId" clId="{9D1B0800-7661-4D79-8759-31E430C55F7E}" dt="2020-06-02T00:42:42.351" v="1171" actId="26606"/>
          <ac:graphicFrameMkLst>
            <pc:docMk/>
            <pc:sldMk cId="0" sldId="259"/>
            <ac:graphicFrameMk id="5" creationId="{50A0C0BD-B181-4A47-9B2B-4A98FDE0429B}"/>
          </ac:graphicFrameMkLst>
        </pc:graphicFrameChg>
        <pc:cxnChg chg="add">
          <ac:chgData name="Mohamad Issa" userId="eb1e357632621e81" providerId="LiveId" clId="{9D1B0800-7661-4D79-8759-31E430C55F7E}" dt="2020-06-02T00:42:42.351" v="1171" actId="26606"/>
          <ac:cxnSpMkLst>
            <pc:docMk/>
            <pc:sldMk cId="0" sldId="259"/>
            <ac:cxnSpMk id="11" creationId="{74E776C9-ED67-41B7-B3A3-4DF76EF3ACEE}"/>
          </ac:cxnSpMkLst>
        </pc:cxnChg>
      </pc:sldChg>
      <pc:sldChg chg="modSp new mod">
        <pc:chgData name="Mohamad Issa" userId="eb1e357632621e81" providerId="LiveId" clId="{9D1B0800-7661-4D79-8759-31E430C55F7E}" dt="2020-06-01T12:00:47.598" v="547" actId="20577"/>
        <pc:sldMkLst>
          <pc:docMk/>
          <pc:sldMk cId="2353493311" sldId="260"/>
        </pc:sldMkLst>
        <pc:spChg chg="mod">
          <ac:chgData name="Mohamad Issa" userId="eb1e357632621e81" providerId="LiveId" clId="{9D1B0800-7661-4D79-8759-31E430C55F7E}" dt="2020-06-01T12:00:47.598" v="547" actId="20577"/>
          <ac:spMkLst>
            <pc:docMk/>
            <pc:sldMk cId="2353493311" sldId="260"/>
            <ac:spMk id="2" creationId="{0B950719-38DA-4214-A5FE-0FAF01818658}"/>
          </ac:spMkLst>
        </pc:spChg>
      </pc:sldChg>
      <pc:sldChg chg="modSp new mod">
        <pc:chgData name="Mohamad Issa" userId="eb1e357632621e81" providerId="LiveId" clId="{9D1B0800-7661-4D79-8759-31E430C55F7E}" dt="2020-06-01T12:01:21.337" v="584" actId="20577"/>
        <pc:sldMkLst>
          <pc:docMk/>
          <pc:sldMk cId="747045403" sldId="261"/>
        </pc:sldMkLst>
        <pc:spChg chg="mod">
          <ac:chgData name="Mohamad Issa" userId="eb1e357632621e81" providerId="LiveId" clId="{9D1B0800-7661-4D79-8759-31E430C55F7E}" dt="2020-06-01T12:01:21.337" v="584" actId="20577"/>
          <ac:spMkLst>
            <pc:docMk/>
            <pc:sldMk cId="747045403" sldId="261"/>
            <ac:spMk id="2" creationId="{2A15F62A-2A57-4DF5-BFCE-8783BE39116C}"/>
          </ac:spMkLst>
        </pc:spChg>
      </pc:sldChg>
      <pc:sldChg chg="modSp new del mod">
        <pc:chgData name="Mohamad Issa" userId="eb1e357632621e81" providerId="LiveId" clId="{9D1B0800-7661-4D79-8759-31E430C55F7E}" dt="2020-06-02T01:38:40.100" v="1457" actId="47"/>
        <pc:sldMkLst>
          <pc:docMk/>
          <pc:sldMk cId="632353632" sldId="262"/>
        </pc:sldMkLst>
        <pc:spChg chg="mod">
          <ac:chgData name="Mohamad Issa" userId="eb1e357632621e81" providerId="LiveId" clId="{9D1B0800-7661-4D79-8759-31E430C55F7E}" dt="2020-06-01T23:20:46.210" v="657" actId="1076"/>
          <ac:spMkLst>
            <pc:docMk/>
            <pc:sldMk cId="632353632" sldId="262"/>
            <ac:spMk id="2" creationId="{0C39843A-0948-4087-8EAE-257E6C2C4371}"/>
          </ac:spMkLst>
        </pc:spChg>
        <pc:spChg chg="mod">
          <ac:chgData name="Mohamad Issa" userId="eb1e357632621e81" providerId="LiveId" clId="{9D1B0800-7661-4D79-8759-31E430C55F7E}" dt="2020-06-01T23:22:14.381" v="668" actId="5793"/>
          <ac:spMkLst>
            <pc:docMk/>
            <pc:sldMk cId="632353632" sldId="262"/>
            <ac:spMk id="3" creationId="{87669AA6-ABE8-4A4B-A977-1F7C757E227F}"/>
          </ac:spMkLst>
        </pc:spChg>
      </pc:sldChg>
      <pc:sldChg chg="new del">
        <pc:chgData name="Mohamad Issa" userId="eb1e357632621e81" providerId="LiveId" clId="{9D1B0800-7661-4D79-8759-31E430C55F7E}" dt="2020-06-02T01:38:43" v="1458" actId="47"/>
        <pc:sldMkLst>
          <pc:docMk/>
          <pc:sldMk cId="4291500286" sldId="263"/>
        </pc:sldMkLst>
      </pc:sldChg>
      <pc:sldChg chg="modSp new del mod">
        <pc:chgData name="Mohamad Issa" userId="eb1e357632621e81" providerId="LiveId" clId="{9D1B0800-7661-4D79-8759-31E430C55F7E}" dt="2020-06-01T23:47:19.145" v="1060" actId="680"/>
        <pc:sldMkLst>
          <pc:docMk/>
          <pc:sldMk cId="1180960633" sldId="264"/>
        </pc:sldMkLst>
        <pc:spChg chg="mod">
          <ac:chgData name="Mohamad Issa" userId="eb1e357632621e81" providerId="LiveId" clId="{9D1B0800-7661-4D79-8759-31E430C55F7E}" dt="2020-06-01T23:47:17.037" v="1057"/>
          <ac:spMkLst>
            <pc:docMk/>
            <pc:sldMk cId="1180960633" sldId="264"/>
            <ac:spMk id="2" creationId="{3C38D8A7-6C20-47F0-9BD4-95805FC040A4}"/>
          </ac:spMkLst>
        </pc:spChg>
        <pc:spChg chg="mod">
          <ac:chgData name="Mohamad Issa" userId="eb1e357632621e81" providerId="LiveId" clId="{9D1B0800-7661-4D79-8759-31E430C55F7E}" dt="2020-06-01T23:47:15.570" v="1055"/>
          <ac:spMkLst>
            <pc:docMk/>
            <pc:sldMk cId="1180960633" sldId="264"/>
            <ac:spMk id="3" creationId="{B39DB27B-C694-4929-9A42-7867C77A31F3}"/>
          </ac:spMkLst>
        </pc:spChg>
        <pc:spChg chg="mod">
          <ac:chgData name="Mohamad Issa" userId="eb1e357632621e81" providerId="LiveId" clId="{9D1B0800-7661-4D79-8759-31E430C55F7E}" dt="2020-06-01T23:47:18.614" v="1059"/>
          <ac:spMkLst>
            <pc:docMk/>
            <pc:sldMk cId="1180960633" sldId="264"/>
            <ac:spMk id="4" creationId="{532B58FE-AE43-4F01-9396-C53DC36687BE}"/>
          </ac:spMkLst>
        </pc:spChg>
      </pc:sldChg>
      <pc:sldChg chg="addSp delSp modSp new mod ord setBg">
        <pc:chgData name="Mohamad Issa" userId="eb1e357632621e81" providerId="LiveId" clId="{9D1B0800-7661-4D79-8759-31E430C55F7E}" dt="2020-06-02T00:59:22.933" v="1192" actId="26606"/>
        <pc:sldMkLst>
          <pc:docMk/>
          <pc:sldMk cId="4098242543" sldId="264"/>
        </pc:sldMkLst>
        <pc:spChg chg="del">
          <ac:chgData name="Mohamad Issa" userId="eb1e357632621e81" providerId="LiveId" clId="{9D1B0800-7661-4D79-8759-31E430C55F7E}" dt="2020-06-02T00:57:32.178" v="1186" actId="478"/>
          <ac:spMkLst>
            <pc:docMk/>
            <pc:sldMk cId="4098242543" sldId="264"/>
            <ac:spMk id="2" creationId="{69869743-62A8-4310-B24C-01B108296AC2}"/>
          </ac:spMkLst>
        </pc:spChg>
        <pc:spChg chg="del">
          <ac:chgData name="Mohamad Issa" userId="eb1e357632621e81" providerId="LiveId" clId="{9D1B0800-7661-4D79-8759-31E430C55F7E}" dt="2020-06-02T00:57:26.068" v="1183" actId="931"/>
          <ac:spMkLst>
            <pc:docMk/>
            <pc:sldMk cId="4098242543" sldId="264"/>
            <ac:spMk id="3" creationId="{DD483A36-BCE9-4B1E-96F7-23AAD527E290}"/>
          </ac:spMkLst>
        </pc:spChg>
        <pc:spChg chg="add del">
          <ac:chgData name="Mohamad Issa" userId="eb1e357632621e81" providerId="LiveId" clId="{9D1B0800-7661-4D79-8759-31E430C55F7E}" dt="2020-06-02T00:58:26.789" v="1188" actId="26606"/>
          <ac:spMkLst>
            <pc:docMk/>
            <pc:sldMk cId="4098242543" sldId="264"/>
            <ac:spMk id="10" creationId="{16C5FA50-8D52-4617-AF91-5C7B1C8352F1}"/>
          </ac:spMkLst>
        </pc:spChg>
        <pc:spChg chg="add del">
          <ac:chgData name="Mohamad Issa" userId="eb1e357632621e81" providerId="LiveId" clId="{9D1B0800-7661-4D79-8759-31E430C55F7E}" dt="2020-06-02T00:58:26.789" v="1188" actId="26606"/>
          <ac:spMkLst>
            <pc:docMk/>
            <pc:sldMk cId="4098242543" sldId="264"/>
            <ac:spMk id="12" creationId="{E223798C-12AD-4B0C-A50C-D676347D67CF}"/>
          </ac:spMkLst>
        </pc:spChg>
        <pc:spChg chg="add del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14" creationId="{04357C93-F0CB-4A1C-8F77-4E9063789819}"/>
          </ac:spMkLst>
        </pc:spChg>
        <pc:spChg chg="add del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15" creationId="{E45B1D5C-0827-4AF0-8186-11FC5A8B8B92}"/>
          </ac:spMkLst>
        </pc:spChg>
        <pc:spChg chg="add del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16" creationId="{90F533E9-6690-41A8-A372-4C6C622D028D}"/>
          </ac:spMkLst>
        </pc:spChg>
        <pc:spChg chg="add del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17" creationId="{99413ED5-9ED4-4772-BCE4-2BCAE6B12E35}"/>
          </ac:spMkLst>
        </pc:spChg>
        <pc:spChg chg="add del">
          <ac:chgData name="Mohamad Issa" userId="eb1e357632621e81" providerId="LiveId" clId="{9D1B0800-7661-4D79-8759-31E430C55F7E}" dt="2020-06-02T00:59:22.915" v="1191" actId="26606"/>
          <ac:spMkLst>
            <pc:docMk/>
            <pc:sldMk cId="4098242543" sldId="264"/>
            <ac:spMk id="22" creationId="{19245A10-7F37-4569-80D2-2F692931E300}"/>
          </ac:spMkLst>
        </pc:spChg>
        <pc:spChg chg="add del">
          <ac:chgData name="Mohamad Issa" userId="eb1e357632621e81" providerId="LiveId" clId="{9D1B0800-7661-4D79-8759-31E430C55F7E}" dt="2020-06-02T00:59:22.915" v="1191" actId="26606"/>
          <ac:spMkLst>
            <pc:docMk/>
            <pc:sldMk cId="4098242543" sldId="264"/>
            <ac:spMk id="24" creationId="{9267F70F-11C6-4597-9381-D0D80FC18FD9}"/>
          </ac:spMkLst>
        </pc:spChg>
        <pc:spChg chg="add del">
          <ac:chgData name="Mohamad Issa" userId="eb1e357632621e81" providerId="LiveId" clId="{9D1B0800-7661-4D79-8759-31E430C55F7E}" dt="2020-06-02T00:59:22.915" v="1191" actId="26606"/>
          <ac:spMkLst>
            <pc:docMk/>
            <pc:sldMk cId="4098242543" sldId="264"/>
            <ac:spMk id="26" creationId="{2C20A93E-E407-4683-A405-147DE26132AD}"/>
          </ac:spMkLst>
        </pc:spChg>
        <pc:spChg chg="add del">
          <ac:chgData name="Mohamad Issa" userId="eb1e357632621e81" providerId="LiveId" clId="{9D1B0800-7661-4D79-8759-31E430C55F7E}" dt="2020-06-02T00:59:22.915" v="1191" actId="26606"/>
          <ac:spMkLst>
            <pc:docMk/>
            <pc:sldMk cId="4098242543" sldId="264"/>
            <ac:spMk id="28" creationId="{9E8E3DD9-D235-48D9-A0EC-D6817EC84B75}"/>
          </ac:spMkLst>
        </pc:spChg>
        <pc:spChg chg="add del">
          <ac:chgData name="Mohamad Issa" userId="eb1e357632621e81" providerId="LiveId" clId="{9D1B0800-7661-4D79-8759-31E430C55F7E}" dt="2020-06-02T00:59:22.915" v="1191" actId="26606"/>
          <ac:spMkLst>
            <pc:docMk/>
            <pc:sldMk cId="4098242543" sldId="264"/>
            <ac:spMk id="30" creationId="{EA83A145-578D-4A0B-94A7-AEAB2027D7EB}"/>
          </ac:spMkLst>
        </pc:spChg>
        <pc:spChg chg="add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32" creationId="{E45B1D5C-0827-4AF0-8186-11FC5A8B8B92}"/>
          </ac:spMkLst>
        </pc:spChg>
        <pc:spChg chg="add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33" creationId="{99413ED5-9ED4-4772-BCE4-2BCAE6B12E35}"/>
          </ac:spMkLst>
        </pc:spChg>
        <pc:spChg chg="add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34" creationId="{04357C93-F0CB-4A1C-8F77-4E9063789819}"/>
          </ac:spMkLst>
        </pc:spChg>
        <pc:spChg chg="add">
          <ac:chgData name="Mohamad Issa" userId="eb1e357632621e81" providerId="LiveId" clId="{9D1B0800-7661-4D79-8759-31E430C55F7E}" dt="2020-06-02T00:59:22.933" v="1192" actId="26606"/>
          <ac:spMkLst>
            <pc:docMk/>
            <pc:sldMk cId="4098242543" sldId="264"/>
            <ac:spMk id="35" creationId="{90F533E9-6690-41A8-A372-4C6C622D028D}"/>
          </ac:spMkLst>
        </pc:spChg>
        <pc:picChg chg="add mod">
          <ac:chgData name="Mohamad Issa" userId="eb1e357632621e81" providerId="LiveId" clId="{9D1B0800-7661-4D79-8759-31E430C55F7E}" dt="2020-06-02T00:59:22.915" v="1191" actId="26606"/>
          <ac:picMkLst>
            <pc:docMk/>
            <pc:sldMk cId="4098242543" sldId="264"/>
            <ac:picMk id="5" creationId="{CDC153AF-C954-4F60-B393-25EF9A683886}"/>
          </ac:picMkLst>
        </pc:picChg>
      </pc:sldChg>
      <pc:sldChg chg="addSp delSp modSp new mod ord setBg">
        <pc:chgData name="Mohamad Issa" userId="eb1e357632621e81" providerId="LiveId" clId="{9D1B0800-7661-4D79-8759-31E430C55F7E}" dt="2020-06-02T00:55:16.696" v="1180" actId="26606"/>
        <pc:sldMkLst>
          <pc:docMk/>
          <pc:sldMk cId="2726245430" sldId="265"/>
        </pc:sldMkLst>
        <pc:spChg chg="del">
          <ac:chgData name="Mohamad Issa" userId="eb1e357632621e81" providerId="LiveId" clId="{9D1B0800-7661-4D79-8759-31E430C55F7E}" dt="2020-06-02T00:54:40.253" v="1174" actId="478"/>
          <ac:spMkLst>
            <pc:docMk/>
            <pc:sldMk cId="2726245430" sldId="265"/>
            <ac:spMk id="2" creationId="{9C8CDFB4-79CA-44B2-980F-88F60F7DB404}"/>
          </ac:spMkLst>
        </pc:spChg>
        <pc:spChg chg="del">
          <ac:chgData name="Mohamad Issa" userId="eb1e357632621e81" providerId="LiveId" clId="{9D1B0800-7661-4D79-8759-31E430C55F7E}" dt="2020-06-02T00:54:58.056" v="1175" actId="931"/>
          <ac:spMkLst>
            <pc:docMk/>
            <pc:sldMk cId="2726245430" sldId="265"/>
            <ac:spMk id="3" creationId="{DFF1BBB6-19E6-4D82-BBA6-158CA5EB0107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10" creationId="{46D6306C-ED4F-4AAE-B4A5-EEA6AFAD726E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12" creationId="{0EC5361D-F897-4856-B945-0455A365EB24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14" creationId="{4508C0C5-2268-42B5-B3C8-4D0899E05F8C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16" creationId="{141ACBDB-38F8-4B34-8183-BD95B4E55A62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18" creationId="{DE00DB52-3455-4E2F-867B-A6D0516E175B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20" creationId="{9E914C83-E0D8-4953-92D5-169D28CB43AE}"/>
          </ac:spMkLst>
        </pc:spChg>
        <pc:spChg chg="add del">
          <ac:chgData name="Mohamad Issa" userId="eb1e357632621e81" providerId="LiveId" clId="{9D1B0800-7661-4D79-8759-31E430C55F7E}" dt="2020-06-02T00:55:16.680" v="1179" actId="26606"/>
          <ac:spMkLst>
            <pc:docMk/>
            <pc:sldMk cId="2726245430" sldId="265"/>
            <ac:spMk id="22" creationId="{3512E083-F550-46AF-8490-767ECFD00CB7}"/>
          </ac:spMkLst>
        </pc:spChg>
        <pc:spChg chg="add">
          <ac:chgData name="Mohamad Issa" userId="eb1e357632621e81" providerId="LiveId" clId="{9D1B0800-7661-4D79-8759-31E430C55F7E}" dt="2020-06-02T00:55:16.696" v="1180" actId="26606"/>
          <ac:spMkLst>
            <pc:docMk/>
            <pc:sldMk cId="2726245430" sldId="265"/>
            <ac:spMk id="24" creationId="{E45B1D5C-0827-4AF0-8186-11FC5A8B8B92}"/>
          </ac:spMkLst>
        </pc:spChg>
        <pc:spChg chg="add">
          <ac:chgData name="Mohamad Issa" userId="eb1e357632621e81" providerId="LiveId" clId="{9D1B0800-7661-4D79-8759-31E430C55F7E}" dt="2020-06-02T00:55:16.696" v="1180" actId="26606"/>
          <ac:spMkLst>
            <pc:docMk/>
            <pc:sldMk cId="2726245430" sldId="265"/>
            <ac:spMk id="25" creationId="{99413ED5-9ED4-4772-BCE4-2BCAE6B12E35}"/>
          </ac:spMkLst>
        </pc:spChg>
        <pc:spChg chg="add">
          <ac:chgData name="Mohamad Issa" userId="eb1e357632621e81" providerId="LiveId" clId="{9D1B0800-7661-4D79-8759-31E430C55F7E}" dt="2020-06-02T00:55:16.696" v="1180" actId="26606"/>
          <ac:spMkLst>
            <pc:docMk/>
            <pc:sldMk cId="2726245430" sldId="265"/>
            <ac:spMk id="26" creationId="{04357C93-F0CB-4A1C-8F77-4E9063789819}"/>
          </ac:spMkLst>
        </pc:spChg>
        <pc:spChg chg="add">
          <ac:chgData name="Mohamad Issa" userId="eb1e357632621e81" providerId="LiveId" clId="{9D1B0800-7661-4D79-8759-31E430C55F7E}" dt="2020-06-02T00:55:16.696" v="1180" actId="26606"/>
          <ac:spMkLst>
            <pc:docMk/>
            <pc:sldMk cId="2726245430" sldId="265"/>
            <ac:spMk id="27" creationId="{90F533E9-6690-41A8-A372-4C6C622D028D}"/>
          </ac:spMkLst>
        </pc:spChg>
        <pc:picChg chg="add mod">
          <ac:chgData name="Mohamad Issa" userId="eb1e357632621e81" providerId="LiveId" clId="{9D1B0800-7661-4D79-8759-31E430C55F7E}" dt="2020-06-02T00:55:16.696" v="1180" actId="26606"/>
          <ac:picMkLst>
            <pc:docMk/>
            <pc:sldMk cId="2726245430" sldId="265"/>
            <ac:picMk id="5" creationId="{E53A3939-2BEE-413A-8243-B8A50CDFF53B}"/>
          </ac:picMkLst>
        </pc:picChg>
      </pc:sldChg>
      <pc:sldChg chg="addSp delSp modSp new mod setBg setClrOvrMap">
        <pc:chgData name="Mohamad Issa" userId="eb1e357632621e81" providerId="LiveId" clId="{9D1B0800-7661-4D79-8759-31E430C55F7E}" dt="2020-06-02T01:07:30.405" v="1434" actId="20577"/>
        <pc:sldMkLst>
          <pc:docMk/>
          <pc:sldMk cId="570123816" sldId="266"/>
        </pc:sldMkLst>
        <pc:spChg chg="mod ord">
          <ac:chgData name="Mohamad Issa" userId="eb1e357632621e81" providerId="LiveId" clId="{9D1B0800-7661-4D79-8759-31E430C55F7E}" dt="2020-06-02T01:07:23.642" v="1431" actId="26606"/>
          <ac:spMkLst>
            <pc:docMk/>
            <pc:sldMk cId="570123816" sldId="266"/>
            <ac:spMk id="2" creationId="{B0BA4419-05FB-4417-845F-0FADE8D0AF1F}"/>
          </ac:spMkLst>
        </pc:spChg>
        <pc:spChg chg="del">
          <ac:chgData name="Mohamad Issa" userId="eb1e357632621e81" providerId="LiveId" clId="{9D1B0800-7661-4D79-8759-31E430C55F7E}" dt="2020-06-02T01:02:05.527" v="1194" actId="931"/>
          <ac:spMkLst>
            <pc:docMk/>
            <pc:sldMk cId="570123816" sldId="266"/>
            <ac:spMk id="3" creationId="{0067CA2C-21A9-4B8E-AD29-C95CBBE4343B}"/>
          </ac:spMkLst>
        </pc:spChg>
        <pc:spChg chg="add mod">
          <ac:chgData name="Mohamad Issa" userId="eb1e357632621e81" providerId="LiveId" clId="{9D1B0800-7661-4D79-8759-31E430C55F7E}" dt="2020-06-02T01:07:30.405" v="1434" actId="20577"/>
          <ac:spMkLst>
            <pc:docMk/>
            <pc:sldMk cId="570123816" sldId="266"/>
            <ac:spMk id="9" creationId="{D3DE409D-355C-4355-952E-DC34F9142B67}"/>
          </ac:spMkLst>
        </pc:spChg>
        <pc:spChg chg="add del">
          <ac:chgData name="Mohamad Issa" userId="eb1e357632621e81" providerId="LiveId" clId="{9D1B0800-7661-4D79-8759-31E430C55F7E}" dt="2020-06-02T01:03:51.495" v="1209" actId="26606"/>
          <ac:spMkLst>
            <pc:docMk/>
            <pc:sldMk cId="570123816" sldId="266"/>
            <ac:spMk id="10" creationId="{739E93DA-BA0C-4FFD-8859-C0D19FF5C045}"/>
          </ac:spMkLst>
        </pc:spChg>
        <pc:spChg chg="add del">
          <ac:chgData name="Mohamad Issa" userId="eb1e357632621e81" providerId="LiveId" clId="{9D1B0800-7661-4D79-8759-31E430C55F7E}" dt="2020-06-02T01:03:51.495" v="1209" actId="26606"/>
          <ac:spMkLst>
            <pc:docMk/>
            <pc:sldMk cId="570123816" sldId="266"/>
            <ac:spMk id="16" creationId="{04357C93-F0CB-4A1C-8F77-4E9063789819}"/>
          </ac:spMkLst>
        </pc:spChg>
        <pc:spChg chg="add del">
          <ac:chgData name="Mohamad Issa" userId="eb1e357632621e81" providerId="LiveId" clId="{9D1B0800-7661-4D79-8759-31E430C55F7E}" dt="2020-06-02T01:07:23.642" v="1431" actId="26606"/>
          <ac:spMkLst>
            <pc:docMk/>
            <pc:sldMk cId="570123816" sldId="266"/>
            <ac:spMk id="18" creationId="{2B1D4F77-A17C-43D7-B7FA-545148E4E93D}"/>
          </ac:spMkLst>
        </pc:spChg>
        <pc:spChg chg="add">
          <ac:chgData name="Mohamad Issa" userId="eb1e357632621e81" providerId="LiveId" clId="{9D1B0800-7661-4D79-8759-31E430C55F7E}" dt="2020-06-02T01:07:23.642" v="1431" actId="26606"/>
          <ac:spMkLst>
            <pc:docMk/>
            <pc:sldMk cId="570123816" sldId="266"/>
            <ac:spMk id="23" creationId="{C5E6CFF1-2F42-4E10-9A97-F116F46F53FE}"/>
          </ac:spMkLst>
        </pc:spChg>
        <pc:grpChg chg="add del">
          <ac:chgData name="Mohamad Issa" userId="eb1e357632621e81" providerId="LiveId" clId="{9D1B0800-7661-4D79-8759-31E430C55F7E}" dt="2020-06-02T01:03:51.495" v="1209" actId="26606"/>
          <ac:grpSpMkLst>
            <pc:docMk/>
            <pc:sldMk cId="570123816" sldId="266"/>
            <ac:grpSpMk id="12" creationId="{3AF6A671-C637-4547-85F4-51B6D1881399}"/>
          </ac:grpSpMkLst>
        </pc:grpChg>
        <pc:picChg chg="add mod">
          <ac:chgData name="Mohamad Issa" userId="eb1e357632621e81" providerId="LiveId" clId="{9D1B0800-7661-4D79-8759-31E430C55F7E}" dt="2020-06-02T01:07:26.108" v="1432" actId="1076"/>
          <ac:picMkLst>
            <pc:docMk/>
            <pc:sldMk cId="570123816" sldId="266"/>
            <ac:picMk id="5" creationId="{CA7A5118-414C-4B5D-8FD6-82BD4F851BB6}"/>
          </ac:picMkLst>
        </pc:picChg>
        <pc:cxnChg chg="add">
          <ac:chgData name="Mohamad Issa" userId="eb1e357632621e81" providerId="LiveId" clId="{9D1B0800-7661-4D79-8759-31E430C55F7E}" dt="2020-06-02T01:07:23.642" v="1431" actId="26606"/>
          <ac:cxnSpMkLst>
            <pc:docMk/>
            <pc:sldMk cId="570123816" sldId="266"/>
            <ac:cxnSpMk id="25" creationId="{67182200-4859-4C8D-BCBB-55B245C28BA3}"/>
          </ac:cxnSpMkLst>
        </pc:cxnChg>
      </pc:sldChg>
      <pc:sldChg chg="addSp delSp modSp new del mod setBg">
        <pc:chgData name="Mohamad Issa" userId="eb1e357632621e81" providerId="LiveId" clId="{9D1B0800-7661-4D79-8759-31E430C55F7E}" dt="2020-06-12T07:02:45.684" v="1459" actId="47"/>
        <pc:sldMkLst>
          <pc:docMk/>
          <pc:sldMk cId="2983274010" sldId="267"/>
        </pc:sldMkLst>
        <pc:spChg chg="mod">
          <ac:chgData name="Mohamad Issa" userId="eb1e357632621e81" providerId="LiveId" clId="{9D1B0800-7661-4D79-8759-31E430C55F7E}" dt="2020-06-02T01:11:45.658" v="1441" actId="26606"/>
          <ac:spMkLst>
            <pc:docMk/>
            <pc:sldMk cId="2983274010" sldId="267"/>
            <ac:spMk id="2" creationId="{1E464419-2E1C-44BC-953A-A5C67EA2ADC8}"/>
          </ac:spMkLst>
        </pc:spChg>
        <pc:spChg chg="del">
          <ac:chgData name="Mohamad Issa" userId="eb1e357632621e81" providerId="LiveId" clId="{9D1B0800-7661-4D79-8759-31E430C55F7E}" dt="2020-06-02T01:11:36.397" v="1438" actId="931"/>
          <ac:spMkLst>
            <pc:docMk/>
            <pc:sldMk cId="2983274010" sldId="267"/>
            <ac:spMk id="3" creationId="{578660BF-B579-4CB9-ABCA-86745AE7FC11}"/>
          </ac:spMkLst>
        </pc:spChg>
        <pc:spChg chg="add">
          <ac:chgData name="Mohamad Issa" userId="eb1e357632621e81" providerId="LiveId" clId="{9D1B0800-7661-4D79-8759-31E430C55F7E}" dt="2020-06-02T01:11:45.658" v="1441" actId="26606"/>
          <ac:spMkLst>
            <pc:docMk/>
            <pc:sldMk cId="2983274010" sldId="267"/>
            <ac:spMk id="10" creationId="{E45B1D5C-0827-4AF0-8186-11FC5A8B8B92}"/>
          </ac:spMkLst>
        </pc:spChg>
        <pc:spChg chg="add">
          <ac:chgData name="Mohamad Issa" userId="eb1e357632621e81" providerId="LiveId" clId="{9D1B0800-7661-4D79-8759-31E430C55F7E}" dt="2020-06-02T01:11:45.658" v="1441" actId="26606"/>
          <ac:spMkLst>
            <pc:docMk/>
            <pc:sldMk cId="2983274010" sldId="267"/>
            <ac:spMk id="12" creationId="{99413ED5-9ED4-4772-BCE4-2BCAE6B12E35}"/>
          </ac:spMkLst>
        </pc:spChg>
        <pc:spChg chg="add">
          <ac:chgData name="Mohamad Issa" userId="eb1e357632621e81" providerId="LiveId" clId="{9D1B0800-7661-4D79-8759-31E430C55F7E}" dt="2020-06-02T01:11:45.658" v="1441" actId="26606"/>
          <ac:spMkLst>
            <pc:docMk/>
            <pc:sldMk cId="2983274010" sldId="267"/>
            <ac:spMk id="14" creationId="{04357C93-F0CB-4A1C-8F77-4E9063789819}"/>
          </ac:spMkLst>
        </pc:spChg>
        <pc:spChg chg="add">
          <ac:chgData name="Mohamad Issa" userId="eb1e357632621e81" providerId="LiveId" clId="{9D1B0800-7661-4D79-8759-31E430C55F7E}" dt="2020-06-02T01:11:45.658" v="1441" actId="26606"/>
          <ac:spMkLst>
            <pc:docMk/>
            <pc:sldMk cId="2983274010" sldId="267"/>
            <ac:spMk id="16" creationId="{90F533E9-6690-41A8-A372-4C6C622D028D}"/>
          </ac:spMkLst>
        </pc:spChg>
        <pc:picChg chg="add mod">
          <ac:chgData name="Mohamad Issa" userId="eb1e357632621e81" providerId="LiveId" clId="{9D1B0800-7661-4D79-8759-31E430C55F7E}" dt="2020-06-02T01:11:45.658" v="1441" actId="26606"/>
          <ac:picMkLst>
            <pc:docMk/>
            <pc:sldMk cId="2983274010" sldId="267"/>
            <ac:picMk id="5" creationId="{564D208A-334B-4EA1-9400-03EC7984DFD4}"/>
          </ac:picMkLst>
        </pc:picChg>
      </pc:sldChg>
      <pc:sldChg chg="addSp delSp modSp new mod ord setBg setClrOvrMap">
        <pc:chgData name="Mohamad Issa" userId="eb1e357632621e81" providerId="LiveId" clId="{9D1B0800-7661-4D79-8759-31E430C55F7E}" dt="2020-06-02T01:38:28.547" v="1456" actId="478"/>
        <pc:sldMkLst>
          <pc:docMk/>
          <pc:sldMk cId="2022429057" sldId="268"/>
        </pc:sldMkLst>
        <pc:spChg chg="del mod ord">
          <ac:chgData name="Mohamad Issa" userId="eb1e357632621e81" providerId="LiveId" clId="{9D1B0800-7661-4D79-8759-31E430C55F7E}" dt="2020-06-02T01:38:28.547" v="1456" actId="478"/>
          <ac:spMkLst>
            <pc:docMk/>
            <pc:sldMk cId="2022429057" sldId="268"/>
            <ac:spMk id="2" creationId="{18C30ACC-C9A5-4BB6-93BA-55D660E1DF6A}"/>
          </ac:spMkLst>
        </pc:spChg>
        <pc:spChg chg="del">
          <ac:chgData name="Mohamad Issa" userId="eb1e357632621e81" providerId="LiveId" clId="{9D1B0800-7661-4D79-8759-31E430C55F7E}" dt="2020-06-02T01:36:04.256" v="1452" actId="931"/>
          <ac:spMkLst>
            <pc:docMk/>
            <pc:sldMk cId="2022429057" sldId="268"/>
            <ac:spMk id="3" creationId="{A7DBA1A6-093C-46B3-901E-1374FF74A2E0}"/>
          </ac:spMkLst>
        </pc:spChg>
        <pc:spChg chg="add">
          <ac:chgData name="Mohamad Issa" userId="eb1e357632621e81" providerId="LiveId" clId="{9D1B0800-7661-4D79-8759-31E430C55F7E}" dt="2020-06-02T01:38:20.312" v="1455" actId="26606"/>
          <ac:spMkLst>
            <pc:docMk/>
            <pc:sldMk cId="2022429057" sldId="268"/>
            <ac:spMk id="10" creationId="{0671A8AE-40A1-4631-A6B8-581AFF065482}"/>
          </ac:spMkLst>
        </pc:spChg>
        <pc:spChg chg="add">
          <ac:chgData name="Mohamad Issa" userId="eb1e357632621e81" providerId="LiveId" clId="{9D1B0800-7661-4D79-8759-31E430C55F7E}" dt="2020-06-02T01:38:20.312" v="1455" actId="26606"/>
          <ac:spMkLst>
            <pc:docMk/>
            <pc:sldMk cId="2022429057" sldId="268"/>
            <ac:spMk id="12" creationId="{A44CD100-6267-4E62-AA64-2182A3A6A1C0}"/>
          </ac:spMkLst>
        </pc:spChg>
        <pc:picChg chg="add mod">
          <ac:chgData name="Mohamad Issa" userId="eb1e357632621e81" providerId="LiveId" clId="{9D1B0800-7661-4D79-8759-31E430C55F7E}" dt="2020-06-02T01:38:20.312" v="1455" actId="26606"/>
          <ac:picMkLst>
            <pc:docMk/>
            <pc:sldMk cId="2022429057" sldId="268"/>
            <ac:picMk id="5" creationId="{CB12A9E0-0FF3-4218-8A60-7DF286AC7C05}"/>
          </ac:picMkLst>
        </pc:picChg>
      </pc:sldChg>
      <pc:sldChg chg="addSp delSp modSp new mod setBg">
        <pc:chgData name="Mohamad Issa" userId="eb1e357632621e81" providerId="LiveId" clId="{9D1B0800-7661-4D79-8759-31E430C55F7E}" dt="2020-06-02T01:35:38.756" v="1449" actId="26606"/>
        <pc:sldMkLst>
          <pc:docMk/>
          <pc:sldMk cId="3649762101" sldId="269"/>
        </pc:sldMkLst>
        <pc:spChg chg="del">
          <ac:chgData name="Mohamad Issa" userId="eb1e357632621e81" providerId="LiveId" clId="{9D1B0800-7661-4D79-8759-31E430C55F7E}" dt="2020-06-02T01:35:33.123" v="1445" actId="478"/>
          <ac:spMkLst>
            <pc:docMk/>
            <pc:sldMk cId="3649762101" sldId="269"/>
            <ac:spMk id="2" creationId="{BA8013D8-DD44-4361-AA1E-D2F8389B940E}"/>
          </ac:spMkLst>
        </pc:spChg>
        <pc:spChg chg="del">
          <ac:chgData name="Mohamad Issa" userId="eb1e357632621e81" providerId="LiveId" clId="{9D1B0800-7661-4D79-8759-31E430C55F7E}" dt="2020-06-02T01:35:30.420" v="1444" actId="931"/>
          <ac:spMkLst>
            <pc:docMk/>
            <pc:sldMk cId="3649762101" sldId="269"/>
            <ac:spMk id="3" creationId="{FD2C8A95-9044-4A77-94B0-450B9BC6089E}"/>
          </ac:spMkLst>
        </pc:spChg>
        <pc:spChg chg="add del">
          <ac:chgData name="Mohamad Issa" userId="eb1e357632621e81" providerId="LiveId" clId="{9D1B0800-7661-4D79-8759-31E430C55F7E}" dt="2020-06-02T01:35:38.750" v="1448" actId="26606"/>
          <ac:spMkLst>
            <pc:docMk/>
            <pc:sldMk cId="3649762101" sldId="269"/>
            <ac:spMk id="10" creationId="{0D1D8088-559A-46A5-A801-CDF0B9476BED}"/>
          </ac:spMkLst>
        </pc:spChg>
        <pc:spChg chg="add del">
          <ac:chgData name="Mohamad Issa" userId="eb1e357632621e81" providerId="LiveId" clId="{9D1B0800-7661-4D79-8759-31E430C55F7E}" dt="2020-06-02T01:35:38.750" v="1448" actId="26606"/>
          <ac:spMkLst>
            <pc:docMk/>
            <pc:sldMk cId="3649762101" sldId="269"/>
            <ac:spMk id="16" creationId="{3776B14B-F2F4-4825-8DA8-8C7A0F2B3960}"/>
          </ac:spMkLst>
        </pc:spChg>
        <pc:grpChg chg="add del">
          <ac:chgData name="Mohamad Issa" userId="eb1e357632621e81" providerId="LiveId" clId="{9D1B0800-7661-4D79-8759-31E430C55F7E}" dt="2020-06-02T01:35:38.750" v="1448" actId="26606"/>
          <ac:grpSpMkLst>
            <pc:docMk/>
            <pc:sldMk cId="3649762101" sldId="269"/>
            <ac:grpSpMk id="12" creationId="{83E2E96F-17F7-4C8C-BDF1-6BB90A0C1D7F}"/>
          </ac:grpSpMkLst>
        </pc:grpChg>
        <pc:picChg chg="add mod">
          <ac:chgData name="Mohamad Issa" userId="eb1e357632621e81" providerId="LiveId" clId="{9D1B0800-7661-4D79-8759-31E430C55F7E}" dt="2020-06-02T01:35:38.756" v="1449" actId="26606"/>
          <ac:picMkLst>
            <pc:docMk/>
            <pc:sldMk cId="3649762101" sldId="269"/>
            <ac:picMk id="5" creationId="{1CD502C0-5FEE-49D4-9C45-28212A9F829B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9B7571-5ABB-46A2-8AFB-39A07003565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E1AB32D-71CD-46B4-AB62-EAAF650BACBC}">
      <dgm:prSet/>
      <dgm:spPr/>
      <dgm:t>
        <a:bodyPr/>
        <a:lstStyle/>
        <a:p>
          <a:r>
            <a:rPr lang="en-GB" b="0" i="0" baseline="0"/>
            <a:t>Savvides Et al. (2001) estimate that one-night stay by one tourist generates a direct demand for 0.465 cubic meters of water.</a:t>
          </a:r>
          <a:endParaRPr lang="en-US"/>
        </a:p>
      </dgm:t>
    </dgm:pt>
    <dgm:pt modelId="{AD6F5887-E12F-4374-A5E6-EC2D479FEE06}" type="parTrans" cxnId="{8EF36AD1-AE52-402A-BA50-A5197A9D44C2}">
      <dgm:prSet/>
      <dgm:spPr/>
      <dgm:t>
        <a:bodyPr/>
        <a:lstStyle/>
        <a:p>
          <a:endParaRPr lang="en-US"/>
        </a:p>
      </dgm:t>
    </dgm:pt>
    <dgm:pt modelId="{637FD90E-0F93-47EE-AA54-8CE893E65D34}" type="sibTrans" cxnId="{8EF36AD1-AE52-402A-BA50-A5197A9D44C2}">
      <dgm:prSet/>
      <dgm:spPr/>
      <dgm:t>
        <a:bodyPr/>
        <a:lstStyle/>
        <a:p>
          <a:endParaRPr lang="en-US"/>
        </a:p>
      </dgm:t>
    </dgm:pt>
    <dgm:pt modelId="{D5A16EDB-FC6F-46EB-967D-713459A55741}">
      <dgm:prSet/>
      <dgm:spPr/>
      <dgm:t>
        <a:bodyPr/>
        <a:lstStyle/>
        <a:p>
          <a:r>
            <a:rPr lang="en-GB" b="0" i="0" baseline="0"/>
            <a:t>42% of the energy used to heat and cool space is commonly wasted.</a:t>
          </a:r>
          <a:endParaRPr lang="en-US"/>
        </a:p>
      </dgm:t>
    </dgm:pt>
    <dgm:pt modelId="{10F0073E-8EDE-423B-A4C7-36BE007AB57A}" type="parTrans" cxnId="{AF6C0510-6168-4A42-B7AF-1E5A9546ABF8}">
      <dgm:prSet/>
      <dgm:spPr/>
      <dgm:t>
        <a:bodyPr/>
        <a:lstStyle/>
        <a:p>
          <a:endParaRPr lang="en-US"/>
        </a:p>
      </dgm:t>
    </dgm:pt>
    <dgm:pt modelId="{B19708B6-A794-458D-9FE4-B88491362E9A}" type="sibTrans" cxnId="{AF6C0510-6168-4A42-B7AF-1E5A9546ABF8}">
      <dgm:prSet/>
      <dgm:spPr/>
      <dgm:t>
        <a:bodyPr/>
        <a:lstStyle/>
        <a:p>
          <a:endParaRPr lang="en-US"/>
        </a:p>
      </dgm:t>
    </dgm:pt>
    <dgm:pt modelId="{9D89C097-70AF-417D-AE1D-9A14BB6EBAAB}" type="pres">
      <dgm:prSet presAssocID="{4A9B7571-5ABB-46A2-8AFB-39A07003565E}" presName="root" presStyleCnt="0">
        <dgm:presLayoutVars>
          <dgm:dir/>
          <dgm:resizeHandles val="exact"/>
        </dgm:presLayoutVars>
      </dgm:prSet>
      <dgm:spPr/>
    </dgm:pt>
    <dgm:pt modelId="{405C7EE5-152D-454D-B27D-EE48843C0971}" type="pres">
      <dgm:prSet presAssocID="{9E1AB32D-71CD-46B4-AB62-EAAF650BACBC}" presName="compNode" presStyleCnt="0"/>
      <dgm:spPr/>
    </dgm:pt>
    <dgm:pt modelId="{FAD491C7-6050-4B0E-A4FB-E67435818EB5}" type="pres">
      <dgm:prSet presAssocID="{9E1AB32D-71CD-46B4-AB62-EAAF650BACBC}" presName="bgRect" presStyleLbl="bgShp" presStyleIdx="0" presStyleCnt="2"/>
      <dgm:spPr/>
    </dgm:pt>
    <dgm:pt modelId="{618B4C62-F184-4CC7-9CB4-AA9A698CFA53}" type="pres">
      <dgm:prSet presAssocID="{9E1AB32D-71CD-46B4-AB62-EAAF650BACB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DBA7038E-D4D9-4A20-B50B-48EAFD544370}" type="pres">
      <dgm:prSet presAssocID="{9E1AB32D-71CD-46B4-AB62-EAAF650BACBC}" presName="spaceRect" presStyleCnt="0"/>
      <dgm:spPr/>
    </dgm:pt>
    <dgm:pt modelId="{51E07EB1-899D-4559-9F00-5A2597BF11AF}" type="pres">
      <dgm:prSet presAssocID="{9E1AB32D-71CD-46B4-AB62-EAAF650BACBC}" presName="parTx" presStyleLbl="revTx" presStyleIdx="0" presStyleCnt="2">
        <dgm:presLayoutVars>
          <dgm:chMax val="0"/>
          <dgm:chPref val="0"/>
        </dgm:presLayoutVars>
      </dgm:prSet>
      <dgm:spPr/>
    </dgm:pt>
    <dgm:pt modelId="{A32FAFF5-4F0C-48B6-ABA4-B41D6E6D90E0}" type="pres">
      <dgm:prSet presAssocID="{637FD90E-0F93-47EE-AA54-8CE893E65D34}" presName="sibTrans" presStyleCnt="0"/>
      <dgm:spPr/>
    </dgm:pt>
    <dgm:pt modelId="{003DF677-B4A0-40B9-BCDE-94C9BAA0D8FE}" type="pres">
      <dgm:prSet presAssocID="{D5A16EDB-FC6F-46EB-967D-713459A55741}" presName="compNode" presStyleCnt="0"/>
      <dgm:spPr/>
    </dgm:pt>
    <dgm:pt modelId="{3808687D-C8FB-4BC8-97B2-39B9700D7C42}" type="pres">
      <dgm:prSet presAssocID="{D5A16EDB-FC6F-46EB-967D-713459A55741}" presName="bgRect" presStyleLbl="bgShp" presStyleIdx="1" presStyleCnt="2"/>
      <dgm:spPr/>
    </dgm:pt>
    <dgm:pt modelId="{F85D208B-4021-4167-8F4C-77D99E57F167}" type="pres">
      <dgm:prSet presAssocID="{D5A16EDB-FC6F-46EB-967D-713459A5574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"/>
        </a:ext>
      </dgm:extLst>
    </dgm:pt>
    <dgm:pt modelId="{F6823FBA-D4F8-478C-8CAB-AB53361F9588}" type="pres">
      <dgm:prSet presAssocID="{D5A16EDB-FC6F-46EB-967D-713459A55741}" presName="spaceRect" presStyleCnt="0"/>
      <dgm:spPr/>
    </dgm:pt>
    <dgm:pt modelId="{38775778-F9A0-4BF3-B332-A389D3D6A7B5}" type="pres">
      <dgm:prSet presAssocID="{D5A16EDB-FC6F-46EB-967D-713459A5574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F6C0510-6168-4A42-B7AF-1E5A9546ABF8}" srcId="{4A9B7571-5ABB-46A2-8AFB-39A07003565E}" destId="{D5A16EDB-FC6F-46EB-967D-713459A55741}" srcOrd="1" destOrd="0" parTransId="{10F0073E-8EDE-423B-A4C7-36BE007AB57A}" sibTransId="{B19708B6-A794-458D-9FE4-B88491362E9A}"/>
    <dgm:cxn modelId="{8B900DCE-6CB0-44A1-BE48-6D5F36685EC7}" type="presOf" srcId="{D5A16EDB-FC6F-46EB-967D-713459A55741}" destId="{38775778-F9A0-4BF3-B332-A389D3D6A7B5}" srcOrd="0" destOrd="0" presId="urn:microsoft.com/office/officeart/2018/2/layout/IconVerticalSolidList"/>
    <dgm:cxn modelId="{02E56CD0-C5BC-45B9-BF0B-F0F833A1CB9E}" type="presOf" srcId="{4A9B7571-5ABB-46A2-8AFB-39A07003565E}" destId="{9D89C097-70AF-417D-AE1D-9A14BB6EBAAB}" srcOrd="0" destOrd="0" presId="urn:microsoft.com/office/officeart/2018/2/layout/IconVerticalSolidList"/>
    <dgm:cxn modelId="{8EF36AD1-AE52-402A-BA50-A5197A9D44C2}" srcId="{4A9B7571-5ABB-46A2-8AFB-39A07003565E}" destId="{9E1AB32D-71CD-46B4-AB62-EAAF650BACBC}" srcOrd="0" destOrd="0" parTransId="{AD6F5887-E12F-4374-A5E6-EC2D479FEE06}" sibTransId="{637FD90E-0F93-47EE-AA54-8CE893E65D34}"/>
    <dgm:cxn modelId="{A75747DA-1F8C-40E8-9CE3-4955ECAC93EF}" type="presOf" srcId="{9E1AB32D-71CD-46B4-AB62-EAAF650BACBC}" destId="{51E07EB1-899D-4559-9F00-5A2597BF11AF}" srcOrd="0" destOrd="0" presId="urn:microsoft.com/office/officeart/2018/2/layout/IconVerticalSolidList"/>
    <dgm:cxn modelId="{C9CB6085-9C24-43C1-B5E6-EBF03DCE419E}" type="presParOf" srcId="{9D89C097-70AF-417D-AE1D-9A14BB6EBAAB}" destId="{405C7EE5-152D-454D-B27D-EE48843C0971}" srcOrd="0" destOrd="0" presId="urn:microsoft.com/office/officeart/2018/2/layout/IconVerticalSolidList"/>
    <dgm:cxn modelId="{08AAEE83-FB72-414E-BEE7-260EC5301444}" type="presParOf" srcId="{405C7EE5-152D-454D-B27D-EE48843C0971}" destId="{FAD491C7-6050-4B0E-A4FB-E67435818EB5}" srcOrd="0" destOrd="0" presId="urn:microsoft.com/office/officeart/2018/2/layout/IconVerticalSolidList"/>
    <dgm:cxn modelId="{72D20F0A-3301-4C8C-B3F5-703C47449055}" type="presParOf" srcId="{405C7EE5-152D-454D-B27D-EE48843C0971}" destId="{618B4C62-F184-4CC7-9CB4-AA9A698CFA53}" srcOrd="1" destOrd="0" presId="urn:microsoft.com/office/officeart/2018/2/layout/IconVerticalSolidList"/>
    <dgm:cxn modelId="{FB6C4EFD-05E3-4EB9-8058-6F81F47913D4}" type="presParOf" srcId="{405C7EE5-152D-454D-B27D-EE48843C0971}" destId="{DBA7038E-D4D9-4A20-B50B-48EAFD544370}" srcOrd="2" destOrd="0" presId="urn:microsoft.com/office/officeart/2018/2/layout/IconVerticalSolidList"/>
    <dgm:cxn modelId="{1A3105BD-B47F-4DA4-BDFE-4CA14C90F740}" type="presParOf" srcId="{405C7EE5-152D-454D-B27D-EE48843C0971}" destId="{51E07EB1-899D-4559-9F00-5A2597BF11AF}" srcOrd="3" destOrd="0" presId="urn:microsoft.com/office/officeart/2018/2/layout/IconVerticalSolidList"/>
    <dgm:cxn modelId="{68F05DE2-C04B-43B0-BD20-D6A168EC4AE9}" type="presParOf" srcId="{9D89C097-70AF-417D-AE1D-9A14BB6EBAAB}" destId="{A32FAFF5-4F0C-48B6-ABA4-B41D6E6D90E0}" srcOrd="1" destOrd="0" presId="urn:microsoft.com/office/officeart/2018/2/layout/IconVerticalSolidList"/>
    <dgm:cxn modelId="{B99663D0-EAF9-46FA-9C75-C638C1C6373C}" type="presParOf" srcId="{9D89C097-70AF-417D-AE1D-9A14BB6EBAAB}" destId="{003DF677-B4A0-40B9-BCDE-94C9BAA0D8FE}" srcOrd="2" destOrd="0" presId="urn:microsoft.com/office/officeart/2018/2/layout/IconVerticalSolidList"/>
    <dgm:cxn modelId="{4E8E8BE0-D565-4F46-A4BF-559F9E2FDEE7}" type="presParOf" srcId="{003DF677-B4A0-40B9-BCDE-94C9BAA0D8FE}" destId="{3808687D-C8FB-4BC8-97B2-39B9700D7C42}" srcOrd="0" destOrd="0" presId="urn:microsoft.com/office/officeart/2018/2/layout/IconVerticalSolidList"/>
    <dgm:cxn modelId="{E7F356BE-50D1-41E5-9F3D-C151EF0D079E}" type="presParOf" srcId="{003DF677-B4A0-40B9-BCDE-94C9BAA0D8FE}" destId="{F85D208B-4021-4167-8F4C-77D99E57F167}" srcOrd="1" destOrd="0" presId="urn:microsoft.com/office/officeart/2018/2/layout/IconVerticalSolidList"/>
    <dgm:cxn modelId="{451B0BE0-B901-446F-8AC5-4C71ED90EB07}" type="presParOf" srcId="{003DF677-B4A0-40B9-BCDE-94C9BAA0D8FE}" destId="{F6823FBA-D4F8-478C-8CAB-AB53361F9588}" srcOrd="2" destOrd="0" presId="urn:microsoft.com/office/officeart/2018/2/layout/IconVerticalSolidList"/>
    <dgm:cxn modelId="{310580E9-103F-437F-B894-94EF99E80A94}" type="presParOf" srcId="{003DF677-B4A0-40B9-BCDE-94C9BAA0D8FE}" destId="{38775778-F9A0-4BF3-B332-A389D3D6A7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FCDCE1-1D04-416B-9067-AB3DAECBB4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08B0EEE8-4B4B-4981-9DA6-BD794F2D36B0}">
      <dgm:prSet/>
      <dgm:spPr/>
      <dgm:t>
        <a:bodyPr/>
        <a:lstStyle/>
        <a:p>
          <a:pPr>
            <a:defRPr cap="all"/>
          </a:pPr>
          <a:r>
            <a:rPr lang="en-GB" b="0" i="0" baseline="0"/>
            <a:t>Air pollution</a:t>
          </a:r>
          <a:endParaRPr lang="en-US"/>
        </a:p>
      </dgm:t>
    </dgm:pt>
    <dgm:pt modelId="{152415D8-DCE6-4D43-8E24-E90960FD2B21}" type="parTrans" cxnId="{E4EDC9FE-E2CA-4A7F-A8BE-4F38028A55B4}">
      <dgm:prSet/>
      <dgm:spPr/>
      <dgm:t>
        <a:bodyPr/>
        <a:lstStyle/>
        <a:p>
          <a:endParaRPr lang="en-US"/>
        </a:p>
      </dgm:t>
    </dgm:pt>
    <dgm:pt modelId="{5E451276-65D2-4A1C-A1ED-ECBB589BE9B8}" type="sibTrans" cxnId="{E4EDC9FE-E2CA-4A7F-A8BE-4F38028A55B4}">
      <dgm:prSet/>
      <dgm:spPr/>
      <dgm:t>
        <a:bodyPr/>
        <a:lstStyle/>
        <a:p>
          <a:endParaRPr lang="en-US"/>
        </a:p>
      </dgm:t>
    </dgm:pt>
    <dgm:pt modelId="{DA290502-0465-49D4-A57B-C9D5FC6B1FE1}">
      <dgm:prSet/>
      <dgm:spPr/>
      <dgm:t>
        <a:bodyPr/>
        <a:lstStyle/>
        <a:p>
          <a:pPr>
            <a:defRPr cap="all"/>
          </a:pPr>
          <a:r>
            <a:rPr lang="en-GB" b="0" i="0" baseline="0"/>
            <a:t>Water pollution</a:t>
          </a:r>
          <a:endParaRPr lang="en-US"/>
        </a:p>
      </dgm:t>
    </dgm:pt>
    <dgm:pt modelId="{52A68B8F-CD48-4EF1-9B7D-EC158DB08806}" type="parTrans" cxnId="{AF1FDE3D-473B-42CB-9A22-F93AA89AF02B}">
      <dgm:prSet/>
      <dgm:spPr/>
      <dgm:t>
        <a:bodyPr/>
        <a:lstStyle/>
        <a:p>
          <a:endParaRPr lang="en-US"/>
        </a:p>
      </dgm:t>
    </dgm:pt>
    <dgm:pt modelId="{4154A60F-22C8-4F9E-99B7-1339511F67D7}" type="sibTrans" cxnId="{AF1FDE3D-473B-42CB-9A22-F93AA89AF02B}">
      <dgm:prSet/>
      <dgm:spPr/>
      <dgm:t>
        <a:bodyPr/>
        <a:lstStyle/>
        <a:p>
          <a:endParaRPr lang="en-US"/>
        </a:p>
      </dgm:t>
    </dgm:pt>
    <dgm:pt modelId="{DE5B2C27-C117-49EE-901B-A0CA02116996}">
      <dgm:prSet/>
      <dgm:spPr/>
      <dgm:t>
        <a:bodyPr/>
        <a:lstStyle/>
        <a:p>
          <a:pPr>
            <a:defRPr cap="all"/>
          </a:pPr>
          <a:r>
            <a:rPr lang="en-GB" b="0" i="0" baseline="0"/>
            <a:t>Noise pollution</a:t>
          </a:r>
          <a:endParaRPr lang="en-US"/>
        </a:p>
      </dgm:t>
    </dgm:pt>
    <dgm:pt modelId="{85E708C5-5E91-45D1-B16B-861945FE2E54}" type="parTrans" cxnId="{4F521BAF-D27E-420C-B709-E5A755B772BC}">
      <dgm:prSet/>
      <dgm:spPr/>
      <dgm:t>
        <a:bodyPr/>
        <a:lstStyle/>
        <a:p>
          <a:endParaRPr lang="en-US"/>
        </a:p>
      </dgm:t>
    </dgm:pt>
    <dgm:pt modelId="{0638A47B-B493-4DEE-A8F3-69AF29F39152}" type="sibTrans" cxnId="{4F521BAF-D27E-420C-B709-E5A755B772BC}">
      <dgm:prSet/>
      <dgm:spPr/>
      <dgm:t>
        <a:bodyPr/>
        <a:lstStyle/>
        <a:p>
          <a:endParaRPr lang="en-US"/>
        </a:p>
      </dgm:t>
    </dgm:pt>
    <dgm:pt modelId="{6DA9F893-99D5-4E2E-9C98-2837B0D4EA84}" type="pres">
      <dgm:prSet presAssocID="{FBFCDCE1-1D04-416B-9067-AB3DAECBB42B}" presName="root" presStyleCnt="0">
        <dgm:presLayoutVars>
          <dgm:dir/>
          <dgm:resizeHandles val="exact"/>
        </dgm:presLayoutVars>
      </dgm:prSet>
      <dgm:spPr/>
    </dgm:pt>
    <dgm:pt modelId="{6E3641B1-92A5-4F1C-83B4-A23C220D11B6}" type="pres">
      <dgm:prSet presAssocID="{08B0EEE8-4B4B-4981-9DA6-BD794F2D36B0}" presName="compNode" presStyleCnt="0"/>
      <dgm:spPr/>
    </dgm:pt>
    <dgm:pt modelId="{9EC8EBB8-5392-47FF-BFF7-62C0600B2A21}" type="pres">
      <dgm:prSet presAssocID="{08B0EEE8-4B4B-4981-9DA6-BD794F2D36B0}" presName="iconBgRect" presStyleLbl="bgShp" presStyleIdx="0" presStyleCnt="3"/>
      <dgm:spPr/>
    </dgm:pt>
    <dgm:pt modelId="{DC7FED57-B8D9-4571-AF04-700535DDD4C2}" type="pres">
      <dgm:prSet presAssocID="{08B0EEE8-4B4B-4981-9DA6-BD794F2D36B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349838EF-866D-47F8-9D49-BBB7AE7E8630}" type="pres">
      <dgm:prSet presAssocID="{08B0EEE8-4B4B-4981-9DA6-BD794F2D36B0}" presName="spaceRect" presStyleCnt="0"/>
      <dgm:spPr/>
    </dgm:pt>
    <dgm:pt modelId="{87EA14E6-EDB5-4BC6-A8AD-2E9C330AC932}" type="pres">
      <dgm:prSet presAssocID="{08B0EEE8-4B4B-4981-9DA6-BD794F2D36B0}" presName="textRect" presStyleLbl="revTx" presStyleIdx="0" presStyleCnt="3">
        <dgm:presLayoutVars>
          <dgm:chMax val="1"/>
          <dgm:chPref val="1"/>
        </dgm:presLayoutVars>
      </dgm:prSet>
      <dgm:spPr/>
    </dgm:pt>
    <dgm:pt modelId="{419D313A-502B-4303-88D9-1E3D5785C460}" type="pres">
      <dgm:prSet presAssocID="{5E451276-65D2-4A1C-A1ED-ECBB589BE9B8}" presName="sibTrans" presStyleCnt="0"/>
      <dgm:spPr/>
    </dgm:pt>
    <dgm:pt modelId="{BF4DEF69-FB9E-47DE-A471-AFCC71186DC4}" type="pres">
      <dgm:prSet presAssocID="{DA290502-0465-49D4-A57B-C9D5FC6B1FE1}" presName="compNode" presStyleCnt="0"/>
      <dgm:spPr/>
    </dgm:pt>
    <dgm:pt modelId="{0791F7C4-B94C-4F68-BC82-6D5BEB1A3329}" type="pres">
      <dgm:prSet presAssocID="{DA290502-0465-49D4-A57B-C9D5FC6B1FE1}" presName="iconBgRect" presStyleLbl="bgShp" presStyleIdx="1" presStyleCnt="3"/>
      <dgm:spPr/>
    </dgm:pt>
    <dgm:pt modelId="{C38EA155-4C14-44EF-9A15-EF8A2F9D2977}" type="pres">
      <dgm:prSet presAssocID="{DA290502-0465-49D4-A57B-C9D5FC6B1FE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28307BE4-2CF0-4977-8AA0-3935832E5481}" type="pres">
      <dgm:prSet presAssocID="{DA290502-0465-49D4-A57B-C9D5FC6B1FE1}" presName="spaceRect" presStyleCnt="0"/>
      <dgm:spPr/>
    </dgm:pt>
    <dgm:pt modelId="{4E9BD745-928D-4840-BBBD-9F8331CEAF46}" type="pres">
      <dgm:prSet presAssocID="{DA290502-0465-49D4-A57B-C9D5FC6B1FE1}" presName="textRect" presStyleLbl="revTx" presStyleIdx="1" presStyleCnt="3">
        <dgm:presLayoutVars>
          <dgm:chMax val="1"/>
          <dgm:chPref val="1"/>
        </dgm:presLayoutVars>
      </dgm:prSet>
      <dgm:spPr/>
    </dgm:pt>
    <dgm:pt modelId="{971E526C-A646-4D21-B9F2-573930D5F77C}" type="pres">
      <dgm:prSet presAssocID="{4154A60F-22C8-4F9E-99B7-1339511F67D7}" presName="sibTrans" presStyleCnt="0"/>
      <dgm:spPr/>
    </dgm:pt>
    <dgm:pt modelId="{E82CE610-6640-4490-A88B-99CCD820EEC8}" type="pres">
      <dgm:prSet presAssocID="{DE5B2C27-C117-49EE-901B-A0CA02116996}" presName="compNode" presStyleCnt="0"/>
      <dgm:spPr/>
    </dgm:pt>
    <dgm:pt modelId="{48457004-939D-41E7-845A-AB3636D3A9C3}" type="pres">
      <dgm:prSet presAssocID="{DE5B2C27-C117-49EE-901B-A0CA02116996}" presName="iconBgRect" presStyleLbl="bgShp" presStyleIdx="2" presStyleCnt="3"/>
      <dgm:spPr/>
    </dgm:pt>
    <dgm:pt modelId="{253BC2DA-497B-406E-A5E4-8E5D6D42CEAB}" type="pres">
      <dgm:prSet presAssocID="{DE5B2C27-C117-49EE-901B-A0CA021169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olume"/>
        </a:ext>
      </dgm:extLst>
    </dgm:pt>
    <dgm:pt modelId="{67451D7E-FAD0-44CA-8789-7C9E0547DACD}" type="pres">
      <dgm:prSet presAssocID="{DE5B2C27-C117-49EE-901B-A0CA02116996}" presName="spaceRect" presStyleCnt="0"/>
      <dgm:spPr/>
    </dgm:pt>
    <dgm:pt modelId="{A75042DC-1F20-4B5E-ADB5-ADABAED49AA3}" type="pres">
      <dgm:prSet presAssocID="{DE5B2C27-C117-49EE-901B-A0CA021169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019600-F9D1-4337-83B3-0B4E451E3FE9}" type="presOf" srcId="{08B0EEE8-4B4B-4981-9DA6-BD794F2D36B0}" destId="{87EA14E6-EDB5-4BC6-A8AD-2E9C330AC932}" srcOrd="0" destOrd="0" presId="urn:microsoft.com/office/officeart/2018/5/layout/IconCircleLabelList"/>
    <dgm:cxn modelId="{AF1FDE3D-473B-42CB-9A22-F93AA89AF02B}" srcId="{FBFCDCE1-1D04-416B-9067-AB3DAECBB42B}" destId="{DA290502-0465-49D4-A57B-C9D5FC6B1FE1}" srcOrd="1" destOrd="0" parTransId="{52A68B8F-CD48-4EF1-9B7D-EC158DB08806}" sibTransId="{4154A60F-22C8-4F9E-99B7-1339511F67D7}"/>
    <dgm:cxn modelId="{A40BBF81-6142-4359-A765-FAA0E7376155}" type="presOf" srcId="{FBFCDCE1-1D04-416B-9067-AB3DAECBB42B}" destId="{6DA9F893-99D5-4E2E-9C98-2837B0D4EA84}" srcOrd="0" destOrd="0" presId="urn:microsoft.com/office/officeart/2018/5/layout/IconCircleLabelList"/>
    <dgm:cxn modelId="{42A3BA8F-5D9C-4024-BDA6-6323791AA9C5}" type="presOf" srcId="{DA290502-0465-49D4-A57B-C9D5FC6B1FE1}" destId="{4E9BD745-928D-4840-BBBD-9F8331CEAF46}" srcOrd="0" destOrd="0" presId="urn:microsoft.com/office/officeart/2018/5/layout/IconCircleLabelList"/>
    <dgm:cxn modelId="{4F521BAF-D27E-420C-B709-E5A755B772BC}" srcId="{FBFCDCE1-1D04-416B-9067-AB3DAECBB42B}" destId="{DE5B2C27-C117-49EE-901B-A0CA02116996}" srcOrd="2" destOrd="0" parTransId="{85E708C5-5E91-45D1-B16B-861945FE2E54}" sibTransId="{0638A47B-B493-4DEE-A8F3-69AF29F39152}"/>
    <dgm:cxn modelId="{91640DD5-A16C-4996-BA0C-1C231F2BC29D}" type="presOf" srcId="{DE5B2C27-C117-49EE-901B-A0CA02116996}" destId="{A75042DC-1F20-4B5E-ADB5-ADABAED49AA3}" srcOrd="0" destOrd="0" presId="urn:microsoft.com/office/officeart/2018/5/layout/IconCircleLabelList"/>
    <dgm:cxn modelId="{E4EDC9FE-E2CA-4A7F-A8BE-4F38028A55B4}" srcId="{FBFCDCE1-1D04-416B-9067-AB3DAECBB42B}" destId="{08B0EEE8-4B4B-4981-9DA6-BD794F2D36B0}" srcOrd="0" destOrd="0" parTransId="{152415D8-DCE6-4D43-8E24-E90960FD2B21}" sibTransId="{5E451276-65D2-4A1C-A1ED-ECBB589BE9B8}"/>
    <dgm:cxn modelId="{01A49A9B-BD2B-4768-8E80-F0AD46AE68E4}" type="presParOf" srcId="{6DA9F893-99D5-4E2E-9C98-2837B0D4EA84}" destId="{6E3641B1-92A5-4F1C-83B4-A23C220D11B6}" srcOrd="0" destOrd="0" presId="urn:microsoft.com/office/officeart/2018/5/layout/IconCircleLabelList"/>
    <dgm:cxn modelId="{15739EDF-0AD2-48C3-B376-E8B032BAA619}" type="presParOf" srcId="{6E3641B1-92A5-4F1C-83B4-A23C220D11B6}" destId="{9EC8EBB8-5392-47FF-BFF7-62C0600B2A21}" srcOrd="0" destOrd="0" presId="urn:microsoft.com/office/officeart/2018/5/layout/IconCircleLabelList"/>
    <dgm:cxn modelId="{B2E6BE4E-7813-41A5-B710-2D0A34C5D1CB}" type="presParOf" srcId="{6E3641B1-92A5-4F1C-83B4-A23C220D11B6}" destId="{DC7FED57-B8D9-4571-AF04-700535DDD4C2}" srcOrd="1" destOrd="0" presId="urn:microsoft.com/office/officeart/2018/5/layout/IconCircleLabelList"/>
    <dgm:cxn modelId="{E577CF4F-FB55-41F5-898C-099FAB48C8D3}" type="presParOf" srcId="{6E3641B1-92A5-4F1C-83B4-A23C220D11B6}" destId="{349838EF-866D-47F8-9D49-BBB7AE7E8630}" srcOrd="2" destOrd="0" presId="urn:microsoft.com/office/officeart/2018/5/layout/IconCircleLabelList"/>
    <dgm:cxn modelId="{354F5FF8-0F77-40CD-BB7B-86EA8C31C0BF}" type="presParOf" srcId="{6E3641B1-92A5-4F1C-83B4-A23C220D11B6}" destId="{87EA14E6-EDB5-4BC6-A8AD-2E9C330AC932}" srcOrd="3" destOrd="0" presId="urn:microsoft.com/office/officeart/2018/5/layout/IconCircleLabelList"/>
    <dgm:cxn modelId="{88219949-24D3-4727-B561-B353B44F6E6B}" type="presParOf" srcId="{6DA9F893-99D5-4E2E-9C98-2837B0D4EA84}" destId="{419D313A-502B-4303-88D9-1E3D5785C460}" srcOrd="1" destOrd="0" presId="urn:microsoft.com/office/officeart/2018/5/layout/IconCircleLabelList"/>
    <dgm:cxn modelId="{89ED5DAA-5C26-4872-BD7F-FE3263B1BADF}" type="presParOf" srcId="{6DA9F893-99D5-4E2E-9C98-2837B0D4EA84}" destId="{BF4DEF69-FB9E-47DE-A471-AFCC71186DC4}" srcOrd="2" destOrd="0" presId="urn:microsoft.com/office/officeart/2018/5/layout/IconCircleLabelList"/>
    <dgm:cxn modelId="{090A2707-D160-4051-8218-D14AD0BC78A0}" type="presParOf" srcId="{BF4DEF69-FB9E-47DE-A471-AFCC71186DC4}" destId="{0791F7C4-B94C-4F68-BC82-6D5BEB1A3329}" srcOrd="0" destOrd="0" presId="urn:microsoft.com/office/officeart/2018/5/layout/IconCircleLabelList"/>
    <dgm:cxn modelId="{F61E69C7-63AB-4B08-A0BA-4BBC0145B4BC}" type="presParOf" srcId="{BF4DEF69-FB9E-47DE-A471-AFCC71186DC4}" destId="{C38EA155-4C14-44EF-9A15-EF8A2F9D2977}" srcOrd="1" destOrd="0" presId="urn:microsoft.com/office/officeart/2018/5/layout/IconCircleLabelList"/>
    <dgm:cxn modelId="{6DE25222-BAE0-4F42-A37C-80BAC3E13D0F}" type="presParOf" srcId="{BF4DEF69-FB9E-47DE-A471-AFCC71186DC4}" destId="{28307BE4-2CF0-4977-8AA0-3935832E5481}" srcOrd="2" destOrd="0" presId="urn:microsoft.com/office/officeart/2018/5/layout/IconCircleLabelList"/>
    <dgm:cxn modelId="{18BD1993-A58B-4C21-9017-F30BE48D3C9E}" type="presParOf" srcId="{BF4DEF69-FB9E-47DE-A471-AFCC71186DC4}" destId="{4E9BD745-928D-4840-BBBD-9F8331CEAF46}" srcOrd="3" destOrd="0" presId="urn:microsoft.com/office/officeart/2018/5/layout/IconCircleLabelList"/>
    <dgm:cxn modelId="{8B9C5189-0A5F-41D3-A749-F808E6DD1F61}" type="presParOf" srcId="{6DA9F893-99D5-4E2E-9C98-2837B0D4EA84}" destId="{971E526C-A646-4D21-B9F2-573930D5F77C}" srcOrd="3" destOrd="0" presId="urn:microsoft.com/office/officeart/2018/5/layout/IconCircleLabelList"/>
    <dgm:cxn modelId="{F11381EA-30D7-49DA-9FD4-27FC7F9E7516}" type="presParOf" srcId="{6DA9F893-99D5-4E2E-9C98-2837B0D4EA84}" destId="{E82CE610-6640-4490-A88B-99CCD820EEC8}" srcOrd="4" destOrd="0" presId="urn:microsoft.com/office/officeart/2018/5/layout/IconCircleLabelList"/>
    <dgm:cxn modelId="{594ACA67-E894-4213-B2CE-F16E7BD97943}" type="presParOf" srcId="{E82CE610-6640-4490-A88B-99CCD820EEC8}" destId="{48457004-939D-41E7-845A-AB3636D3A9C3}" srcOrd="0" destOrd="0" presId="urn:microsoft.com/office/officeart/2018/5/layout/IconCircleLabelList"/>
    <dgm:cxn modelId="{5A18C51F-CFEA-4EB7-A4CD-0CDB27508EF1}" type="presParOf" srcId="{E82CE610-6640-4490-A88B-99CCD820EEC8}" destId="{253BC2DA-497B-406E-A5E4-8E5D6D42CEAB}" srcOrd="1" destOrd="0" presId="urn:microsoft.com/office/officeart/2018/5/layout/IconCircleLabelList"/>
    <dgm:cxn modelId="{FFFE9A7A-31C1-4600-AF77-7434A846E1CF}" type="presParOf" srcId="{E82CE610-6640-4490-A88B-99CCD820EEC8}" destId="{67451D7E-FAD0-44CA-8789-7C9E0547DACD}" srcOrd="2" destOrd="0" presId="urn:microsoft.com/office/officeart/2018/5/layout/IconCircleLabelList"/>
    <dgm:cxn modelId="{2BC4ACAC-11F6-45F3-9531-B792B58E4CD7}" type="presParOf" srcId="{E82CE610-6640-4490-A88B-99CCD820EEC8}" destId="{A75042DC-1F20-4B5E-ADB5-ADABAED49AA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28D4D5-90BA-4D10-9805-53906419BC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1BF21D-06DE-4A3E-A38B-5C6E6F527721}">
      <dgm:prSet/>
      <dgm:spPr/>
      <dgm:t>
        <a:bodyPr/>
        <a:lstStyle/>
        <a:p>
          <a:r>
            <a:rPr lang="en-GB" b="0" i="0" baseline="0"/>
            <a:t>Site clearing for construction</a:t>
          </a:r>
          <a:endParaRPr lang="en-US"/>
        </a:p>
      </dgm:t>
    </dgm:pt>
    <dgm:pt modelId="{5E846ED7-5D86-4F2F-8748-F63B8B9577C4}" type="parTrans" cxnId="{92A42F08-806C-4D6F-B115-83754B69F08C}">
      <dgm:prSet/>
      <dgm:spPr/>
      <dgm:t>
        <a:bodyPr/>
        <a:lstStyle/>
        <a:p>
          <a:endParaRPr lang="en-US"/>
        </a:p>
      </dgm:t>
    </dgm:pt>
    <dgm:pt modelId="{CB0658DD-41E4-489F-8E24-D339AB5A1EA5}" type="sibTrans" cxnId="{92A42F08-806C-4D6F-B115-83754B69F08C}">
      <dgm:prSet/>
      <dgm:spPr/>
      <dgm:t>
        <a:bodyPr/>
        <a:lstStyle/>
        <a:p>
          <a:endParaRPr lang="en-US"/>
        </a:p>
      </dgm:t>
    </dgm:pt>
    <dgm:pt modelId="{CD533AD6-9121-4A00-97AA-427731014F22}">
      <dgm:prSet/>
      <dgm:spPr/>
      <dgm:t>
        <a:bodyPr/>
        <a:lstStyle/>
        <a:p>
          <a:r>
            <a:rPr lang="en-GB" b="0" i="0" baseline="0"/>
            <a:t>During operational life</a:t>
          </a:r>
          <a:endParaRPr lang="en-US"/>
        </a:p>
      </dgm:t>
    </dgm:pt>
    <dgm:pt modelId="{722AF248-B63F-42D9-BD07-A92797CB3B82}" type="parTrans" cxnId="{8287732B-8A41-4196-962F-BE083FB13B71}">
      <dgm:prSet/>
      <dgm:spPr/>
      <dgm:t>
        <a:bodyPr/>
        <a:lstStyle/>
        <a:p>
          <a:endParaRPr lang="en-US"/>
        </a:p>
      </dgm:t>
    </dgm:pt>
    <dgm:pt modelId="{AA0D2D99-51B0-4BB9-B2DD-700E8230752B}" type="sibTrans" cxnId="{8287732B-8A41-4196-962F-BE083FB13B71}">
      <dgm:prSet/>
      <dgm:spPr/>
      <dgm:t>
        <a:bodyPr/>
        <a:lstStyle/>
        <a:p>
          <a:endParaRPr lang="en-US"/>
        </a:p>
      </dgm:t>
    </dgm:pt>
    <dgm:pt modelId="{0492BEFF-2CB3-4F94-BC3B-33394B14CAC0}">
      <dgm:prSet/>
      <dgm:spPr/>
      <dgm:t>
        <a:bodyPr/>
        <a:lstStyle/>
        <a:p>
          <a:r>
            <a:rPr lang="en-GB" b="0" i="0" baseline="0"/>
            <a:t>During refurbishment</a:t>
          </a:r>
          <a:endParaRPr lang="en-US"/>
        </a:p>
      </dgm:t>
    </dgm:pt>
    <dgm:pt modelId="{1587BC2B-C4E4-4C93-B4E5-EC6ABAE2ABCA}" type="parTrans" cxnId="{B613B126-2961-4917-9E94-B719209C7BB1}">
      <dgm:prSet/>
      <dgm:spPr/>
      <dgm:t>
        <a:bodyPr/>
        <a:lstStyle/>
        <a:p>
          <a:endParaRPr lang="en-US"/>
        </a:p>
      </dgm:t>
    </dgm:pt>
    <dgm:pt modelId="{E6CF5C4F-E48C-47CF-BAAC-52067282052F}" type="sibTrans" cxnId="{B613B126-2961-4917-9E94-B719209C7BB1}">
      <dgm:prSet/>
      <dgm:spPr/>
      <dgm:t>
        <a:bodyPr/>
        <a:lstStyle/>
        <a:p>
          <a:endParaRPr lang="en-US"/>
        </a:p>
      </dgm:t>
    </dgm:pt>
    <dgm:pt modelId="{7EFAC8A5-590E-46F4-A01C-44951BD97356}">
      <dgm:prSet/>
      <dgm:spPr/>
      <dgm:t>
        <a:bodyPr/>
        <a:lstStyle/>
        <a:p>
          <a:r>
            <a:rPr lang="en-GB" b="0" i="0" baseline="0"/>
            <a:t>End of lifecycle </a:t>
          </a:r>
          <a:endParaRPr lang="en-US"/>
        </a:p>
      </dgm:t>
    </dgm:pt>
    <dgm:pt modelId="{F0454C96-025D-4217-A6C0-C0C7D52AE79A}" type="parTrans" cxnId="{6C565D7B-36F6-49FC-8F02-60BDF60BCC15}">
      <dgm:prSet/>
      <dgm:spPr/>
      <dgm:t>
        <a:bodyPr/>
        <a:lstStyle/>
        <a:p>
          <a:endParaRPr lang="en-US"/>
        </a:p>
      </dgm:t>
    </dgm:pt>
    <dgm:pt modelId="{BF0905D9-868B-4868-8494-1813A7E4F630}" type="sibTrans" cxnId="{6C565D7B-36F6-49FC-8F02-60BDF60BCC15}">
      <dgm:prSet/>
      <dgm:spPr/>
      <dgm:t>
        <a:bodyPr/>
        <a:lstStyle/>
        <a:p>
          <a:endParaRPr lang="en-US"/>
        </a:p>
      </dgm:t>
    </dgm:pt>
    <dgm:pt modelId="{81A08040-9B97-4D29-BFAD-92084EAEB4FE}" type="pres">
      <dgm:prSet presAssocID="{6728D4D5-90BA-4D10-9805-53906419BCC8}" presName="root" presStyleCnt="0">
        <dgm:presLayoutVars>
          <dgm:dir/>
          <dgm:resizeHandles val="exact"/>
        </dgm:presLayoutVars>
      </dgm:prSet>
      <dgm:spPr/>
    </dgm:pt>
    <dgm:pt modelId="{018DA0F8-521B-4C5B-B195-37FEF627C43E}" type="pres">
      <dgm:prSet presAssocID="{241BF21D-06DE-4A3E-A38B-5C6E6F527721}" presName="compNode" presStyleCnt="0"/>
      <dgm:spPr/>
    </dgm:pt>
    <dgm:pt modelId="{F3EFA6BD-1D5C-4C28-9E4F-C9D021802B97}" type="pres">
      <dgm:prSet presAssocID="{241BF21D-06DE-4A3E-A38B-5C6E6F527721}" presName="bgRect" presStyleLbl="bgShp" presStyleIdx="0" presStyleCnt="4"/>
      <dgm:spPr/>
    </dgm:pt>
    <dgm:pt modelId="{9BACEB9A-71D0-4252-A64C-4DCECB347B60}" type="pres">
      <dgm:prSet presAssocID="{241BF21D-06DE-4A3E-A38B-5C6E6F52772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39493CC2-9480-479A-BAA4-1A8657C3F39D}" type="pres">
      <dgm:prSet presAssocID="{241BF21D-06DE-4A3E-A38B-5C6E6F527721}" presName="spaceRect" presStyleCnt="0"/>
      <dgm:spPr/>
    </dgm:pt>
    <dgm:pt modelId="{40EF9322-7300-46C1-87EF-E76CDBF9111F}" type="pres">
      <dgm:prSet presAssocID="{241BF21D-06DE-4A3E-A38B-5C6E6F527721}" presName="parTx" presStyleLbl="revTx" presStyleIdx="0" presStyleCnt="4">
        <dgm:presLayoutVars>
          <dgm:chMax val="0"/>
          <dgm:chPref val="0"/>
        </dgm:presLayoutVars>
      </dgm:prSet>
      <dgm:spPr/>
    </dgm:pt>
    <dgm:pt modelId="{196D25EB-B37D-4661-883C-0E232DD27DA2}" type="pres">
      <dgm:prSet presAssocID="{CB0658DD-41E4-489F-8E24-D339AB5A1EA5}" presName="sibTrans" presStyleCnt="0"/>
      <dgm:spPr/>
    </dgm:pt>
    <dgm:pt modelId="{DA1C0EF9-F5C5-4060-BEC7-568921ABE091}" type="pres">
      <dgm:prSet presAssocID="{CD533AD6-9121-4A00-97AA-427731014F22}" presName="compNode" presStyleCnt="0"/>
      <dgm:spPr/>
    </dgm:pt>
    <dgm:pt modelId="{483B724A-6B8A-4018-B191-18EF21138C71}" type="pres">
      <dgm:prSet presAssocID="{CD533AD6-9121-4A00-97AA-427731014F22}" presName="bgRect" presStyleLbl="bgShp" presStyleIdx="1" presStyleCnt="4"/>
      <dgm:spPr/>
    </dgm:pt>
    <dgm:pt modelId="{4682CBF0-78CA-43BC-95D6-EDD709D7E9CF}" type="pres">
      <dgm:prSet presAssocID="{CD533AD6-9121-4A00-97AA-427731014F2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Tracks"/>
        </a:ext>
      </dgm:extLst>
    </dgm:pt>
    <dgm:pt modelId="{2DF3A3F1-5ADF-4B73-9F93-1F2C316ADDE0}" type="pres">
      <dgm:prSet presAssocID="{CD533AD6-9121-4A00-97AA-427731014F22}" presName="spaceRect" presStyleCnt="0"/>
      <dgm:spPr/>
    </dgm:pt>
    <dgm:pt modelId="{84587BC2-61C7-43F9-ADB1-EEC0961520BA}" type="pres">
      <dgm:prSet presAssocID="{CD533AD6-9121-4A00-97AA-427731014F22}" presName="parTx" presStyleLbl="revTx" presStyleIdx="1" presStyleCnt="4">
        <dgm:presLayoutVars>
          <dgm:chMax val="0"/>
          <dgm:chPref val="0"/>
        </dgm:presLayoutVars>
      </dgm:prSet>
      <dgm:spPr/>
    </dgm:pt>
    <dgm:pt modelId="{390B074C-03E2-4FDE-A010-9E3272EF076F}" type="pres">
      <dgm:prSet presAssocID="{AA0D2D99-51B0-4BB9-B2DD-700E8230752B}" presName="sibTrans" presStyleCnt="0"/>
      <dgm:spPr/>
    </dgm:pt>
    <dgm:pt modelId="{646F98BA-A13E-466F-BB65-0DDA8F0A0222}" type="pres">
      <dgm:prSet presAssocID="{0492BEFF-2CB3-4F94-BC3B-33394B14CAC0}" presName="compNode" presStyleCnt="0"/>
      <dgm:spPr/>
    </dgm:pt>
    <dgm:pt modelId="{A23EE94E-AE48-4FFC-AD0D-4653E5BED35C}" type="pres">
      <dgm:prSet presAssocID="{0492BEFF-2CB3-4F94-BC3B-33394B14CAC0}" presName="bgRect" presStyleLbl="bgShp" presStyleIdx="2" presStyleCnt="4"/>
      <dgm:spPr/>
    </dgm:pt>
    <dgm:pt modelId="{F2F41E2C-3393-4F3D-A1D8-6FE3C63BA64A}" type="pres">
      <dgm:prSet presAssocID="{0492BEFF-2CB3-4F94-BC3B-33394B14CA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237E5F21-47D2-45C5-AEA6-06EFCD9EA8D3}" type="pres">
      <dgm:prSet presAssocID="{0492BEFF-2CB3-4F94-BC3B-33394B14CAC0}" presName="spaceRect" presStyleCnt="0"/>
      <dgm:spPr/>
    </dgm:pt>
    <dgm:pt modelId="{37E570FF-97AC-4A54-9C81-4C4CBF00CDD4}" type="pres">
      <dgm:prSet presAssocID="{0492BEFF-2CB3-4F94-BC3B-33394B14CAC0}" presName="parTx" presStyleLbl="revTx" presStyleIdx="2" presStyleCnt="4">
        <dgm:presLayoutVars>
          <dgm:chMax val="0"/>
          <dgm:chPref val="0"/>
        </dgm:presLayoutVars>
      </dgm:prSet>
      <dgm:spPr/>
    </dgm:pt>
    <dgm:pt modelId="{9BF6E07C-C2D9-4685-A2C7-0427ADFEE6FE}" type="pres">
      <dgm:prSet presAssocID="{E6CF5C4F-E48C-47CF-BAAC-52067282052F}" presName="sibTrans" presStyleCnt="0"/>
      <dgm:spPr/>
    </dgm:pt>
    <dgm:pt modelId="{FE6A58F6-FC26-49A7-BB88-94590CD68969}" type="pres">
      <dgm:prSet presAssocID="{7EFAC8A5-590E-46F4-A01C-44951BD97356}" presName="compNode" presStyleCnt="0"/>
      <dgm:spPr/>
    </dgm:pt>
    <dgm:pt modelId="{C60530DA-43C4-4AA7-9955-0263F19239A8}" type="pres">
      <dgm:prSet presAssocID="{7EFAC8A5-590E-46F4-A01C-44951BD97356}" presName="bgRect" presStyleLbl="bgShp" presStyleIdx="3" presStyleCnt="4"/>
      <dgm:spPr/>
    </dgm:pt>
    <dgm:pt modelId="{5C737886-3B15-4263-B865-E3C6FC9124D4}" type="pres">
      <dgm:prSet presAssocID="{7EFAC8A5-590E-46F4-A01C-44951BD973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inuousImprovement2"/>
        </a:ext>
      </dgm:extLst>
    </dgm:pt>
    <dgm:pt modelId="{6B058B6F-5382-4B68-A179-F7ED6D062327}" type="pres">
      <dgm:prSet presAssocID="{7EFAC8A5-590E-46F4-A01C-44951BD97356}" presName="spaceRect" presStyleCnt="0"/>
      <dgm:spPr/>
    </dgm:pt>
    <dgm:pt modelId="{6CB3A12E-8C2C-414A-95BF-EF9C5BA4B827}" type="pres">
      <dgm:prSet presAssocID="{7EFAC8A5-590E-46F4-A01C-44951BD9735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841A300-F656-41C7-9822-5A756329B23E}" type="presOf" srcId="{CD533AD6-9121-4A00-97AA-427731014F22}" destId="{84587BC2-61C7-43F9-ADB1-EEC0961520BA}" srcOrd="0" destOrd="0" presId="urn:microsoft.com/office/officeart/2018/2/layout/IconVerticalSolidList"/>
    <dgm:cxn modelId="{92A42F08-806C-4D6F-B115-83754B69F08C}" srcId="{6728D4D5-90BA-4D10-9805-53906419BCC8}" destId="{241BF21D-06DE-4A3E-A38B-5C6E6F527721}" srcOrd="0" destOrd="0" parTransId="{5E846ED7-5D86-4F2F-8748-F63B8B9577C4}" sibTransId="{CB0658DD-41E4-489F-8E24-D339AB5A1EA5}"/>
    <dgm:cxn modelId="{CDCE0B20-E3FD-46F1-870B-7166C5900E64}" type="presOf" srcId="{7EFAC8A5-590E-46F4-A01C-44951BD97356}" destId="{6CB3A12E-8C2C-414A-95BF-EF9C5BA4B827}" srcOrd="0" destOrd="0" presId="urn:microsoft.com/office/officeart/2018/2/layout/IconVerticalSolidList"/>
    <dgm:cxn modelId="{B613B126-2961-4917-9E94-B719209C7BB1}" srcId="{6728D4D5-90BA-4D10-9805-53906419BCC8}" destId="{0492BEFF-2CB3-4F94-BC3B-33394B14CAC0}" srcOrd="2" destOrd="0" parTransId="{1587BC2B-C4E4-4C93-B4E5-EC6ABAE2ABCA}" sibTransId="{E6CF5C4F-E48C-47CF-BAAC-52067282052F}"/>
    <dgm:cxn modelId="{8287732B-8A41-4196-962F-BE083FB13B71}" srcId="{6728D4D5-90BA-4D10-9805-53906419BCC8}" destId="{CD533AD6-9121-4A00-97AA-427731014F22}" srcOrd="1" destOrd="0" parTransId="{722AF248-B63F-42D9-BD07-A92797CB3B82}" sibTransId="{AA0D2D99-51B0-4BB9-B2DD-700E8230752B}"/>
    <dgm:cxn modelId="{6C565D7B-36F6-49FC-8F02-60BDF60BCC15}" srcId="{6728D4D5-90BA-4D10-9805-53906419BCC8}" destId="{7EFAC8A5-590E-46F4-A01C-44951BD97356}" srcOrd="3" destOrd="0" parTransId="{F0454C96-025D-4217-A6C0-C0C7D52AE79A}" sibTransId="{BF0905D9-868B-4868-8494-1813A7E4F630}"/>
    <dgm:cxn modelId="{34E281BC-D01B-40A6-A321-F36B3C9F5CE6}" type="presOf" srcId="{241BF21D-06DE-4A3E-A38B-5C6E6F527721}" destId="{40EF9322-7300-46C1-87EF-E76CDBF9111F}" srcOrd="0" destOrd="0" presId="urn:microsoft.com/office/officeart/2018/2/layout/IconVerticalSolidList"/>
    <dgm:cxn modelId="{5A0CECD8-FC99-4B06-9D84-D6F75B07A0C0}" type="presOf" srcId="{0492BEFF-2CB3-4F94-BC3B-33394B14CAC0}" destId="{37E570FF-97AC-4A54-9C81-4C4CBF00CDD4}" srcOrd="0" destOrd="0" presId="urn:microsoft.com/office/officeart/2018/2/layout/IconVerticalSolidList"/>
    <dgm:cxn modelId="{345C92F6-32E4-453A-B89B-C1C4DEE932FA}" type="presOf" srcId="{6728D4D5-90BA-4D10-9805-53906419BCC8}" destId="{81A08040-9B97-4D29-BFAD-92084EAEB4FE}" srcOrd="0" destOrd="0" presId="urn:microsoft.com/office/officeart/2018/2/layout/IconVerticalSolidList"/>
    <dgm:cxn modelId="{F906976C-AD7E-489F-8B67-E3DD9DD0782F}" type="presParOf" srcId="{81A08040-9B97-4D29-BFAD-92084EAEB4FE}" destId="{018DA0F8-521B-4C5B-B195-37FEF627C43E}" srcOrd="0" destOrd="0" presId="urn:microsoft.com/office/officeart/2018/2/layout/IconVerticalSolidList"/>
    <dgm:cxn modelId="{955035E1-7485-4522-A0C5-CA360C1E9988}" type="presParOf" srcId="{018DA0F8-521B-4C5B-B195-37FEF627C43E}" destId="{F3EFA6BD-1D5C-4C28-9E4F-C9D021802B97}" srcOrd="0" destOrd="0" presId="urn:microsoft.com/office/officeart/2018/2/layout/IconVerticalSolidList"/>
    <dgm:cxn modelId="{29D4308A-02FE-4572-BBBC-5162925BDBF9}" type="presParOf" srcId="{018DA0F8-521B-4C5B-B195-37FEF627C43E}" destId="{9BACEB9A-71D0-4252-A64C-4DCECB347B60}" srcOrd="1" destOrd="0" presId="urn:microsoft.com/office/officeart/2018/2/layout/IconVerticalSolidList"/>
    <dgm:cxn modelId="{435608A1-EB2D-41AF-B9A0-1DDC9CFB7C4A}" type="presParOf" srcId="{018DA0F8-521B-4C5B-B195-37FEF627C43E}" destId="{39493CC2-9480-479A-BAA4-1A8657C3F39D}" srcOrd="2" destOrd="0" presId="urn:microsoft.com/office/officeart/2018/2/layout/IconVerticalSolidList"/>
    <dgm:cxn modelId="{D8331BE6-0281-4AA4-B2BD-B7FFAF1ED1F0}" type="presParOf" srcId="{018DA0F8-521B-4C5B-B195-37FEF627C43E}" destId="{40EF9322-7300-46C1-87EF-E76CDBF9111F}" srcOrd="3" destOrd="0" presId="urn:microsoft.com/office/officeart/2018/2/layout/IconVerticalSolidList"/>
    <dgm:cxn modelId="{6C48ABF3-6F3B-4DAE-8077-62E9CD891E74}" type="presParOf" srcId="{81A08040-9B97-4D29-BFAD-92084EAEB4FE}" destId="{196D25EB-B37D-4661-883C-0E232DD27DA2}" srcOrd="1" destOrd="0" presId="urn:microsoft.com/office/officeart/2018/2/layout/IconVerticalSolidList"/>
    <dgm:cxn modelId="{17757F69-9766-40A8-BF88-608603B98D44}" type="presParOf" srcId="{81A08040-9B97-4D29-BFAD-92084EAEB4FE}" destId="{DA1C0EF9-F5C5-4060-BEC7-568921ABE091}" srcOrd="2" destOrd="0" presId="urn:microsoft.com/office/officeart/2018/2/layout/IconVerticalSolidList"/>
    <dgm:cxn modelId="{121EF12A-AE8E-4311-84D6-9B0EBFCCAD60}" type="presParOf" srcId="{DA1C0EF9-F5C5-4060-BEC7-568921ABE091}" destId="{483B724A-6B8A-4018-B191-18EF21138C71}" srcOrd="0" destOrd="0" presId="urn:microsoft.com/office/officeart/2018/2/layout/IconVerticalSolidList"/>
    <dgm:cxn modelId="{840DA5A9-BEB3-46F7-97A7-5A06545A5BF0}" type="presParOf" srcId="{DA1C0EF9-F5C5-4060-BEC7-568921ABE091}" destId="{4682CBF0-78CA-43BC-95D6-EDD709D7E9CF}" srcOrd="1" destOrd="0" presId="urn:microsoft.com/office/officeart/2018/2/layout/IconVerticalSolidList"/>
    <dgm:cxn modelId="{D85E20CC-988E-45EA-8763-D481C365399B}" type="presParOf" srcId="{DA1C0EF9-F5C5-4060-BEC7-568921ABE091}" destId="{2DF3A3F1-5ADF-4B73-9F93-1F2C316ADDE0}" srcOrd="2" destOrd="0" presId="urn:microsoft.com/office/officeart/2018/2/layout/IconVerticalSolidList"/>
    <dgm:cxn modelId="{0F978AB8-456F-4E0E-9A55-2F4E8E0C2604}" type="presParOf" srcId="{DA1C0EF9-F5C5-4060-BEC7-568921ABE091}" destId="{84587BC2-61C7-43F9-ADB1-EEC0961520BA}" srcOrd="3" destOrd="0" presId="urn:microsoft.com/office/officeart/2018/2/layout/IconVerticalSolidList"/>
    <dgm:cxn modelId="{1FA5E894-52D2-48E2-B75C-97C6837018B8}" type="presParOf" srcId="{81A08040-9B97-4D29-BFAD-92084EAEB4FE}" destId="{390B074C-03E2-4FDE-A010-9E3272EF076F}" srcOrd="3" destOrd="0" presId="urn:microsoft.com/office/officeart/2018/2/layout/IconVerticalSolidList"/>
    <dgm:cxn modelId="{6BE8A6BD-DE4B-4FA7-B389-47E140F3F43B}" type="presParOf" srcId="{81A08040-9B97-4D29-BFAD-92084EAEB4FE}" destId="{646F98BA-A13E-466F-BB65-0DDA8F0A0222}" srcOrd="4" destOrd="0" presId="urn:microsoft.com/office/officeart/2018/2/layout/IconVerticalSolidList"/>
    <dgm:cxn modelId="{A7116D5C-1D8C-44BF-B4E2-26CB1894DED7}" type="presParOf" srcId="{646F98BA-A13E-466F-BB65-0DDA8F0A0222}" destId="{A23EE94E-AE48-4FFC-AD0D-4653E5BED35C}" srcOrd="0" destOrd="0" presId="urn:microsoft.com/office/officeart/2018/2/layout/IconVerticalSolidList"/>
    <dgm:cxn modelId="{4826E455-5566-4732-86BA-CB325EA057DF}" type="presParOf" srcId="{646F98BA-A13E-466F-BB65-0DDA8F0A0222}" destId="{F2F41E2C-3393-4F3D-A1D8-6FE3C63BA64A}" srcOrd="1" destOrd="0" presId="urn:microsoft.com/office/officeart/2018/2/layout/IconVerticalSolidList"/>
    <dgm:cxn modelId="{A4A16EC6-BD0B-419C-880A-5D21F0EFF2DD}" type="presParOf" srcId="{646F98BA-A13E-466F-BB65-0DDA8F0A0222}" destId="{237E5F21-47D2-45C5-AEA6-06EFCD9EA8D3}" srcOrd="2" destOrd="0" presId="urn:microsoft.com/office/officeart/2018/2/layout/IconVerticalSolidList"/>
    <dgm:cxn modelId="{DDDF9492-12F3-4443-9C66-F83014790718}" type="presParOf" srcId="{646F98BA-A13E-466F-BB65-0DDA8F0A0222}" destId="{37E570FF-97AC-4A54-9C81-4C4CBF00CDD4}" srcOrd="3" destOrd="0" presId="urn:microsoft.com/office/officeart/2018/2/layout/IconVerticalSolidList"/>
    <dgm:cxn modelId="{39DBA790-E598-462D-B9C6-7BB504A895A2}" type="presParOf" srcId="{81A08040-9B97-4D29-BFAD-92084EAEB4FE}" destId="{9BF6E07C-C2D9-4685-A2C7-0427ADFEE6FE}" srcOrd="5" destOrd="0" presId="urn:microsoft.com/office/officeart/2018/2/layout/IconVerticalSolidList"/>
    <dgm:cxn modelId="{8A937862-4A92-422F-A017-86B4E6CA83B5}" type="presParOf" srcId="{81A08040-9B97-4D29-BFAD-92084EAEB4FE}" destId="{FE6A58F6-FC26-49A7-BB88-94590CD68969}" srcOrd="6" destOrd="0" presId="urn:microsoft.com/office/officeart/2018/2/layout/IconVerticalSolidList"/>
    <dgm:cxn modelId="{969477C5-D07C-449A-87C6-6C0EBB386876}" type="presParOf" srcId="{FE6A58F6-FC26-49A7-BB88-94590CD68969}" destId="{C60530DA-43C4-4AA7-9955-0263F19239A8}" srcOrd="0" destOrd="0" presId="urn:microsoft.com/office/officeart/2018/2/layout/IconVerticalSolidList"/>
    <dgm:cxn modelId="{839AE1A0-A1F1-4B4E-B5A3-2E8F760CB5FC}" type="presParOf" srcId="{FE6A58F6-FC26-49A7-BB88-94590CD68969}" destId="{5C737886-3B15-4263-B865-E3C6FC9124D4}" srcOrd="1" destOrd="0" presId="urn:microsoft.com/office/officeart/2018/2/layout/IconVerticalSolidList"/>
    <dgm:cxn modelId="{5AC255EA-7480-4FE1-ACCC-62ACA11EF536}" type="presParOf" srcId="{FE6A58F6-FC26-49A7-BB88-94590CD68969}" destId="{6B058B6F-5382-4B68-A179-F7ED6D062327}" srcOrd="2" destOrd="0" presId="urn:microsoft.com/office/officeart/2018/2/layout/IconVerticalSolidList"/>
    <dgm:cxn modelId="{D93D94D0-551E-444F-8CDD-B38A53EF82F2}" type="presParOf" srcId="{FE6A58F6-FC26-49A7-BB88-94590CD68969}" destId="{6CB3A12E-8C2C-414A-95BF-EF9C5BA4B8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491C7-6050-4B0E-A4FB-E67435818EB5}">
      <dsp:nvSpPr>
        <dsp:cNvPr id="0" name=""/>
        <dsp:cNvSpPr/>
      </dsp:nvSpPr>
      <dsp:spPr>
        <a:xfrm>
          <a:off x="0" y="919142"/>
          <a:ext cx="6248400" cy="16968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B4C62-F184-4CC7-9CB4-AA9A698CFA53}">
      <dsp:nvSpPr>
        <dsp:cNvPr id="0" name=""/>
        <dsp:cNvSpPr/>
      </dsp:nvSpPr>
      <dsp:spPr>
        <a:xfrm>
          <a:off x="513305" y="1300940"/>
          <a:ext cx="933283" cy="9332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07EB1-899D-4559-9F00-5A2597BF11AF}">
      <dsp:nvSpPr>
        <dsp:cNvPr id="0" name=""/>
        <dsp:cNvSpPr/>
      </dsp:nvSpPr>
      <dsp:spPr>
        <a:xfrm>
          <a:off x="1959895" y="919142"/>
          <a:ext cx="4288504" cy="1696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86" tIns="179586" rIns="179586" bIns="1795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Savvides Et al. (2001) estimate that one-night stay by one tourist generates a direct demand for 0.465 cubic meters of water.</a:t>
          </a:r>
          <a:endParaRPr lang="en-US" sz="2200" kern="1200"/>
        </a:p>
      </dsp:txBody>
      <dsp:txXfrm>
        <a:off x="1959895" y="919142"/>
        <a:ext cx="4288504" cy="1696878"/>
      </dsp:txXfrm>
    </dsp:sp>
    <dsp:sp modelId="{3808687D-C8FB-4BC8-97B2-39B9700D7C42}">
      <dsp:nvSpPr>
        <dsp:cNvPr id="0" name=""/>
        <dsp:cNvSpPr/>
      </dsp:nvSpPr>
      <dsp:spPr>
        <a:xfrm>
          <a:off x="0" y="3040241"/>
          <a:ext cx="6248400" cy="16968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5D208B-4021-4167-8F4C-77D99E57F167}">
      <dsp:nvSpPr>
        <dsp:cNvPr id="0" name=""/>
        <dsp:cNvSpPr/>
      </dsp:nvSpPr>
      <dsp:spPr>
        <a:xfrm>
          <a:off x="513305" y="3422039"/>
          <a:ext cx="933283" cy="9332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75778-F9A0-4BF3-B332-A389D3D6A7B5}">
      <dsp:nvSpPr>
        <dsp:cNvPr id="0" name=""/>
        <dsp:cNvSpPr/>
      </dsp:nvSpPr>
      <dsp:spPr>
        <a:xfrm>
          <a:off x="1959895" y="3040241"/>
          <a:ext cx="4288504" cy="1696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86" tIns="179586" rIns="179586" bIns="1795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42% of the energy used to heat and cool space is commonly wasted.</a:t>
          </a:r>
          <a:endParaRPr lang="en-US" sz="2200" kern="1200"/>
        </a:p>
      </dsp:txBody>
      <dsp:txXfrm>
        <a:off x="1959895" y="3040241"/>
        <a:ext cx="4288504" cy="16968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8EBB8-5392-47FF-BFF7-62C0600B2A21}">
      <dsp:nvSpPr>
        <dsp:cNvPr id="0" name=""/>
        <dsp:cNvSpPr/>
      </dsp:nvSpPr>
      <dsp:spPr>
        <a:xfrm>
          <a:off x="1116074" y="26881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FED57-B8D9-4571-AF04-700535DDD4C2}">
      <dsp:nvSpPr>
        <dsp:cNvPr id="0" name=""/>
        <dsp:cNvSpPr/>
      </dsp:nvSpPr>
      <dsp:spPr>
        <a:xfrm>
          <a:off x="1408575" y="319381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EA14E6-EDB5-4BC6-A8AD-2E9C330AC932}">
      <dsp:nvSpPr>
        <dsp:cNvPr id="0" name=""/>
        <dsp:cNvSpPr/>
      </dsp:nvSpPr>
      <dsp:spPr>
        <a:xfrm>
          <a:off x="677324" y="1826881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0" i="0" kern="1200" baseline="0"/>
            <a:t>Air pollution</a:t>
          </a:r>
          <a:endParaRPr lang="en-US" sz="2500" kern="1200"/>
        </a:p>
      </dsp:txBody>
      <dsp:txXfrm>
        <a:off x="677324" y="1826881"/>
        <a:ext cx="2250000" cy="720000"/>
      </dsp:txXfrm>
    </dsp:sp>
    <dsp:sp modelId="{0791F7C4-B94C-4F68-BC82-6D5BEB1A3329}">
      <dsp:nvSpPr>
        <dsp:cNvPr id="0" name=""/>
        <dsp:cNvSpPr/>
      </dsp:nvSpPr>
      <dsp:spPr>
        <a:xfrm>
          <a:off x="3759825" y="26881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8EA155-4C14-44EF-9A15-EF8A2F9D2977}">
      <dsp:nvSpPr>
        <dsp:cNvPr id="0" name=""/>
        <dsp:cNvSpPr/>
      </dsp:nvSpPr>
      <dsp:spPr>
        <a:xfrm>
          <a:off x="4052325" y="319381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BD745-928D-4840-BBBD-9F8331CEAF46}">
      <dsp:nvSpPr>
        <dsp:cNvPr id="0" name=""/>
        <dsp:cNvSpPr/>
      </dsp:nvSpPr>
      <dsp:spPr>
        <a:xfrm>
          <a:off x="3321075" y="1826881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0" i="0" kern="1200" baseline="0"/>
            <a:t>Water pollution</a:t>
          </a:r>
          <a:endParaRPr lang="en-US" sz="2500" kern="1200"/>
        </a:p>
      </dsp:txBody>
      <dsp:txXfrm>
        <a:off x="3321075" y="1826881"/>
        <a:ext cx="2250000" cy="720000"/>
      </dsp:txXfrm>
    </dsp:sp>
    <dsp:sp modelId="{48457004-939D-41E7-845A-AB3636D3A9C3}">
      <dsp:nvSpPr>
        <dsp:cNvPr id="0" name=""/>
        <dsp:cNvSpPr/>
      </dsp:nvSpPr>
      <dsp:spPr>
        <a:xfrm>
          <a:off x="2437950" y="3109381"/>
          <a:ext cx="1372500" cy="13725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BC2DA-497B-406E-A5E4-8E5D6D42CEAB}">
      <dsp:nvSpPr>
        <dsp:cNvPr id="0" name=""/>
        <dsp:cNvSpPr/>
      </dsp:nvSpPr>
      <dsp:spPr>
        <a:xfrm>
          <a:off x="2730450" y="3401881"/>
          <a:ext cx="787500" cy="787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042DC-1F20-4B5E-ADB5-ADABAED49AA3}">
      <dsp:nvSpPr>
        <dsp:cNvPr id="0" name=""/>
        <dsp:cNvSpPr/>
      </dsp:nvSpPr>
      <dsp:spPr>
        <a:xfrm>
          <a:off x="1999200" y="4909381"/>
          <a:ext cx="22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0" i="0" kern="1200" baseline="0"/>
            <a:t>Noise pollution</a:t>
          </a:r>
          <a:endParaRPr lang="en-US" sz="2500" kern="1200"/>
        </a:p>
      </dsp:txBody>
      <dsp:txXfrm>
        <a:off x="1999200" y="4909381"/>
        <a:ext cx="225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EFA6BD-1D5C-4C28-9E4F-C9D021802B97}">
      <dsp:nvSpPr>
        <dsp:cNvPr id="0" name=""/>
        <dsp:cNvSpPr/>
      </dsp:nvSpPr>
      <dsp:spPr>
        <a:xfrm>
          <a:off x="0" y="2347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CEB9A-71D0-4252-A64C-4DCECB347B60}">
      <dsp:nvSpPr>
        <dsp:cNvPr id="0" name=""/>
        <dsp:cNvSpPr/>
      </dsp:nvSpPr>
      <dsp:spPr>
        <a:xfrm>
          <a:off x="359915" y="270053"/>
          <a:ext cx="654392" cy="654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F9322-7300-46C1-87EF-E76CDBF9111F}">
      <dsp:nvSpPr>
        <dsp:cNvPr id="0" name=""/>
        <dsp:cNvSpPr/>
      </dsp:nvSpPr>
      <dsp:spPr>
        <a:xfrm>
          <a:off x="1374223" y="2347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Site clearing for construction</a:t>
          </a:r>
          <a:endParaRPr lang="en-US" sz="2200" kern="1200"/>
        </a:p>
      </dsp:txBody>
      <dsp:txXfrm>
        <a:off x="1374223" y="2347"/>
        <a:ext cx="4874176" cy="1189803"/>
      </dsp:txXfrm>
    </dsp:sp>
    <dsp:sp modelId="{483B724A-6B8A-4018-B191-18EF21138C71}">
      <dsp:nvSpPr>
        <dsp:cNvPr id="0" name=""/>
        <dsp:cNvSpPr/>
      </dsp:nvSpPr>
      <dsp:spPr>
        <a:xfrm>
          <a:off x="0" y="1489602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82CBF0-78CA-43BC-95D6-EDD709D7E9CF}">
      <dsp:nvSpPr>
        <dsp:cNvPr id="0" name=""/>
        <dsp:cNvSpPr/>
      </dsp:nvSpPr>
      <dsp:spPr>
        <a:xfrm>
          <a:off x="359915" y="1757308"/>
          <a:ext cx="654392" cy="654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87BC2-61C7-43F9-ADB1-EEC0961520BA}">
      <dsp:nvSpPr>
        <dsp:cNvPr id="0" name=""/>
        <dsp:cNvSpPr/>
      </dsp:nvSpPr>
      <dsp:spPr>
        <a:xfrm>
          <a:off x="1374223" y="1489602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During operational life</a:t>
          </a:r>
          <a:endParaRPr lang="en-US" sz="2200" kern="1200"/>
        </a:p>
      </dsp:txBody>
      <dsp:txXfrm>
        <a:off x="1374223" y="1489602"/>
        <a:ext cx="4874176" cy="1189803"/>
      </dsp:txXfrm>
    </dsp:sp>
    <dsp:sp modelId="{A23EE94E-AE48-4FFC-AD0D-4653E5BED35C}">
      <dsp:nvSpPr>
        <dsp:cNvPr id="0" name=""/>
        <dsp:cNvSpPr/>
      </dsp:nvSpPr>
      <dsp:spPr>
        <a:xfrm>
          <a:off x="0" y="2976856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F41E2C-3393-4F3D-A1D8-6FE3C63BA64A}">
      <dsp:nvSpPr>
        <dsp:cNvPr id="0" name=""/>
        <dsp:cNvSpPr/>
      </dsp:nvSpPr>
      <dsp:spPr>
        <a:xfrm>
          <a:off x="359915" y="3244562"/>
          <a:ext cx="654392" cy="654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570FF-97AC-4A54-9C81-4C4CBF00CDD4}">
      <dsp:nvSpPr>
        <dsp:cNvPr id="0" name=""/>
        <dsp:cNvSpPr/>
      </dsp:nvSpPr>
      <dsp:spPr>
        <a:xfrm>
          <a:off x="1374223" y="2976856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During refurbishment</a:t>
          </a:r>
          <a:endParaRPr lang="en-US" sz="2200" kern="1200"/>
        </a:p>
      </dsp:txBody>
      <dsp:txXfrm>
        <a:off x="1374223" y="2976856"/>
        <a:ext cx="4874176" cy="1189803"/>
      </dsp:txXfrm>
    </dsp:sp>
    <dsp:sp modelId="{C60530DA-43C4-4AA7-9955-0263F19239A8}">
      <dsp:nvSpPr>
        <dsp:cNvPr id="0" name=""/>
        <dsp:cNvSpPr/>
      </dsp:nvSpPr>
      <dsp:spPr>
        <a:xfrm>
          <a:off x="0" y="4464111"/>
          <a:ext cx="6248400" cy="11898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37886-3B15-4263-B865-E3C6FC9124D4}">
      <dsp:nvSpPr>
        <dsp:cNvPr id="0" name=""/>
        <dsp:cNvSpPr/>
      </dsp:nvSpPr>
      <dsp:spPr>
        <a:xfrm>
          <a:off x="359915" y="4731817"/>
          <a:ext cx="654392" cy="654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3A12E-8C2C-414A-95BF-EF9C5BA4B827}">
      <dsp:nvSpPr>
        <dsp:cNvPr id="0" name=""/>
        <dsp:cNvSpPr/>
      </dsp:nvSpPr>
      <dsp:spPr>
        <a:xfrm>
          <a:off x="1374223" y="4464111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 baseline="0"/>
            <a:t>End of lifecycle </a:t>
          </a:r>
          <a:endParaRPr lang="en-US" sz="2200" kern="1200"/>
        </a:p>
      </dsp:txBody>
      <dsp:txXfrm>
        <a:off x="1374223" y="4464111"/>
        <a:ext cx="4874176" cy="1189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D1F1D-8496-44D5-A96D-DA4E742B692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0DF5A7-1770-4D25-87ED-8626B61FE23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A3A83-E199-4C90-B38B-C68E927CAB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A207F5-744D-4D95-8A8F-A133155A3903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962C2B-D532-445C-A220-E5ECE8F9A1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8E466-A07A-4A58-86D9-595C401BE2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AD8DEB-8AE0-41C2-950A-8662EFDC00D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427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57D57-D346-440E-B892-1B75920E92A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0E4DB-5D5B-487C-85CE-53C089B32A5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FC764-A967-415B-80A7-890F4ED940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D2691F-679A-411B-9E43-6C7DF26D5F28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51D13-F82C-4E6A-8C20-3D6A4B59BD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20A37-4446-40F7-A2D5-9062E08463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768FFD-E324-48AB-AFAD-F510B4ED5F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2343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3A76D-7108-4583-A944-0322F972C5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366FAA-D7B2-49CE-8729-0B7069F807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0D6BB-1173-43CB-8286-2047136156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EB64E2-35E8-41F6-B4E3-B16CF5E9F8D8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D4B9B-D1C2-4333-9374-9F5FCFC1A9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38237-7172-41DD-8A46-68BCEC37A9D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BFD5D2-6BED-451F-8AE8-A41AC89756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285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19221-515F-4AC9-B3F2-26CA677713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58E92-97D4-4E70-B982-78583A46036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332105-9A32-4AC5-8167-2AF7A6530A4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2B7167-C32B-4177-8832-0418A2A2E7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14B2DA-6F74-45F6-B371-60D82A514C5B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E410CF-DAEC-484B-92E5-71495D171C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835EB-E3EC-4B43-B557-15591259FA9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FC9FE4-3832-43A6-8C44-C4CFA90A747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737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A07E3-ACB1-43B1-92E6-39CF2DD1A0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2693C-7BD6-4BEB-8157-A2698507C5F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5E2214-1743-4BCC-AC78-86D0BF65EDA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420CB-71BE-40F6-A5B9-FF4A7681068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E3334B-4FB6-42A9-9D9D-224ED144ACB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E18881-2AC7-49C6-8D87-B4D66BE95E5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233E9F-7572-4623-91BF-05E893E091E7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3DA380-F725-4FDD-8FF4-10C99F2CCD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6B0B55-9A94-492E-86B5-EADA7453A41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78276D-AA99-4344-821B-90411598D1B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0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8C2E1-7B4C-4191-9AA3-3324A3EA050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1FD3F2-DC5E-4AFC-A7DD-742F30243D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EA57B1-2F96-4CFA-8580-9614BFB8052B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2A77B9-CF6D-46D6-BF6F-E7595267F7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6EC805-BCC7-448E-A909-8DFCB0A1CB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EF764D-8B58-4C75-8BBE-4377FE176C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98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7BBD6B-1894-426E-87E3-515842C999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48DAD8-D853-4B0C-BEA0-2C28EC811DEA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072CEC-FB08-400D-9EDD-11221F2779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A4417-F6E0-442B-9099-7C376740EB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EC4D23-21B3-4E77-B268-0B8E8E938B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874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0C48B-CAB2-4D07-8CE8-1119E3224A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DEFFC-D3A6-44E6-88A6-56FE2D9244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3F2A4B-23EF-4FEC-A6F1-C5D7491142F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A02C8-91D2-4898-95DA-A284DFD1C9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2159A1-0250-47FB-8AA5-28F96D32B8AA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55FCEC-9387-4275-ABE7-F46322FFB03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100A54-7BEF-4B1F-A4E7-7C2863D718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E985ED-EED6-4456-97EE-51D287ADAD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28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7CAE9-739A-4F9E-BADB-2AD06B745F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069A52-1B31-4B3D-A390-D71763AE853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B31451-5293-43EA-A35E-795C6B2A5BC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4AB0F-0448-4296-AD6A-A68A278E13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20B51F-5970-48D2-92D1-C2AFCCAA8C97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52C855-C8E5-4648-93D8-203EAE2236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142F9-6B00-4250-80CA-EF408CFA12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B83B5F-110B-4D36-814A-D5B87C32AF9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32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38CF9-E864-42A5-A67B-3CB8E20FD3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034482-391B-4AA3-A14C-630D93C529D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6961B-4442-4B81-9F1B-C7245439264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AAFB39-2194-4DE4-B3C6-22A203FEE698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3795F-4A8D-438A-9540-DD81A1DE09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F0914-CA96-4EC5-8A85-F2F585DD7D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D45FA6-12EF-434E-9AC2-92C7215A74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221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3476DD-CBCC-4927-8B24-32A6D2BE067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A005A5-89DF-42BA-8357-5E3A718E46B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C6C465-DF29-4AF8-8CD6-C644927829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39C73A-8F9D-438A-8656-93F51E3760BA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AF924-07E0-416E-8D9A-477437F428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CBD67-8B3C-43B3-AC0D-676BF4FB72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6C71BC-E9EE-4DCB-8CCA-F8C35C123E8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853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98F4B9-30C1-4271-837A-BE5AC14E631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35736D-450E-441A-B4DC-C7C9F2D034E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12B1C-4F8F-4827-B86C-28837A6CCBE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1DFCD7EE-2270-47E6-B142-74EBE58323EC}" type="datetime1">
              <a:rPr lang="en-GB"/>
              <a:pPr lvl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BCFEF-58CB-41E2-A666-0A9AABAA845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6D8B8-22AD-4C4B-A315-A7BEC569699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A652C14-EC43-4266-873F-2AB4C2BEC5C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f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on a beach&#10;&#10;Description automatically generated">
            <a:extLst>
              <a:ext uri="{FF2B5EF4-FFF2-40B4-BE49-F238E27FC236}">
                <a16:creationId xmlns:a16="http://schemas.microsoft.com/office/drawing/2014/main" id="{C787DBE1-BD4B-497D-A19A-2CEA69698E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FF22D4-E241-4783-86A0-85DF60C00FC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0" y="1793694"/>
            <a:ext cx="9144000" cy="2900518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Impacts of the Hospitality Industry on the Environment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r>
              <a:rPr lang="en-GB" sz="5400" dirty="0">
                <a:solidFill>
                  <a:srgbClr val="FFFFFF"/>
                </a:solidFill>
              </a:rPr>
              <a:t>Mohamad Issa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on a beach with a city in the background&#10;&#10;Description automatically generated">
            <a:extLst>
              <a:ext uri="{FF2B5EF4-FFF2-40B4-BE49-F238E27FC236}">
                <a16:creationId xmlns:a16="http://schemas.microsoft.com/office/drawing/2014/main" id="{1CD502C0-5FEE-49D4-9C45-28212A9F82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59" r="-1" b="3090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762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tanding on top of a sandy beach&#10;&#10;Description automatically generated">
            <a:extLst>
              <a:ext uri="{FF2B5EF4-FFF2-40B4-BE49-F238E27FC236}">
                <a16:creationId xmlns:a16="http://schemas.microsoft.com/office/drawing/2014/main" id="{CB12A9E0-0FF3-4218-8A60-7DF286AC7C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rgbClr val="000000">
                  <a:alpha val="30000"/>
                </a:srgbClr>
              </a:gs>
              <a:gs pos="33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429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5A499C-A68A-48A4-B160-2816BBB43E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Resource consumption and depletion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8AF5BEE-99CB-445E-AF26-2DB102FAC5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9981211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53A3939-2BEE-413A-8243-B8A50CDFF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45"/>
          <a:stretch/>
        </p:blipFill>
        <p:spPr>
          <a:xfrm>
            <a:off x="545238" y="858525"/>
            <a:ext cx="7608304" cy="5211906"/>
          </a:xfrm>
          <a:prstGeom prst="rect">
            <a:avLst/>
          </a:prstGeom>
        </p:spPr>
      </p:pic>
      <p:sp>
        <p:nvSpPr>
          <p:cNvPr id="27" name="Rectangle 15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45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1">
            <a:extLst>
              <a:ext uri="{FF2B5EF4-FFF2-40B4-BE49-F238E27FC236}">
                <a16:creationId xmlns:a16="http://schemas.microsoft.com/office/drawing/2014/main" id="{E45B1D5C-0827-4AF0-8186-11FC5A8B8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DC153AF-C954-4F60-B393-25EF9A6838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45"/>
          <a:stretch/>
        </p:blipFill>
        <p:spPr>
          <a:xfrm>
            <a:off x="545238" y="858525"/>
            <a:ext cx="7608304" cy="5211906"/>
          </a:xfrm>
          <a:prstGeom prst="rect">
            <a:avLst/>
          </a:prstGeom>
        </p:spPr>
      </p:pic>
      <p:sp>
        <p:nvSpPr>
          <p:cNvPr id="35" name="Rectangle 27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242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6BB3C-2522-4143-A946-0F6FB3F750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Pollution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676DE27-1829-4F28-A98F-9C0360AFC0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9782828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ot with food in it&#10;&#10;Description automatically generated">
            <a:extLst>
              <a:ext uri="{FF2B5EF4-FFF2-40B4-BE49-F238E27FC236}">
                <a16:creationId xmlns:a16="http://schemas.microsoft.com/office/drawing/2014/main" id="{CA7A5118-414C-4B5D-8FD6-82BD4F851B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02" b="10628"/>
          <a:stretch/>
        </p:blipFill>
        <p:spPr>
          <a:xfrm>
            <a:off x="20" y="240642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BA4419-05FB-4417-845F-0FADE8D0A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Food waste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3DE409D-355C-4355-952E-DC34F9142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£2.5bn the cost of food waste UK Hospitality and food service.</a:t>
            </a:r>
          </a:p>
          <a:p>
            <a:r>
              <a:rPr lang="en-US" sz="2000" dirty="0">
                <a:solidFill>
                  <a:srgbClr val="FFFFFF"/>
                </a:solidFill>
              </a:rPr>
              <a:t>920,000 tons of food is thrown away by the sector each year which ¾ of this is food that could have been eaten.</a:t>
            </a:r>
          </a:p>
        </p:txBody>
      </p:sp>
    </p:spTree>
    <p:extLst>
      <p:ext uri="{BB962C8B-B14F-4D97-AF65-F5344CB8AC3E}">
        <p14:creationId xmlns:p14="http://schemas.microsoft.com/office/powerpoint/2010/main" val="570123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C67D0-D068-4CA7-8582-A14326F8ED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Generation of waste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A0C0BD-B181-4A47-9B2B-4A98FDE042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8258619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herd of cattle walking across a river next to a body of water&#10;&#10;Description automatically generated">
            <a:extLst>
              <a:ext uri="{FF2B5EF4-FFF2-40B4-BE49-F238E27FC236}">
                <a16:creationId xmlns:a16="http://schemas.microsoft.com/office/drawing/2014/main" id="{3B17F649-F3E1-44AD-B7E8-5EC5EFA1C8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" r="23111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50719-38DA-4214-A5FE-0FAF01818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</a:pPr>
            <a:r>
              <a:rPr lang="en-US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Destruction of Ecosystem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34933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large green field&#10;&#10;Description automatically generated">
            <a:extLst>
              <a:ext uri="{FF2B5EF4-FFF2-40B4-BE49-F238E27FC236}">
                <a16:creationId xmlns:a16="http://schemas.microsoft.com/office/drawing/2014/main" id="{21EFAB06-D1BE-47FF-B3B1-372E1B72EF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5F62A-2A57-4DF5-BFCE-8783BE39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</a:pPr>
            <a:r>
              <a:rPr lang="en-US" sz="48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Global Environmental Impacts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7045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</Words>
  <Application>Microsoft Office PowerPoint</Application>
  <PresentationFormat>Widescreen</PresentationFormat>
  <Paragraphs>18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Impacts of the Hospitality Industry on the Environment  Mohamad Issa </vt:lpstr>
      <vt:lpstr>PowerPoint Presentation</vt:lpstr>
      <vt:lpstr>PowerPoint Presentation</vt:lpstr>
      <vt:lpstr>Resource consumption and depletion</vt:lpstr>
      <vt:lpstr>PowerPoint Presentation</vt:lpstr>
      <vt:lpstr>PowerPoint Presentation</vt:lpstr>
      <vt:lpstr>Pollution </vt:lpstr>
      <vt:lpstr>Food waste</vt:lpstr>
      <vt:lpstr>Generation of waste</vt:lpstr>
      <vt:lpstr>Destruction of Ecosystem</vt:lpstr>
      <vt:lpstr>Global Environmental Impacts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Impacts of the Hospitality Industry on the Environment  Mohamad Issa </dc:title>
  <dc:creator>Mohamad Issa</dc:creator>
  <cp:lastModifiedBy>Mohamad Issa</cp:lastModifiedBy>
  <cp:revision>1</cp:revision>
  <dcterms:created xsi:type="dcterms:W3CDTF">2020-06-02T15:26:53Z</dcterms:created>
  <dcterms:modified xsi:type="dcterms:W3CDTF">2020-06-12T07:03:07Z</dcterms:modified>
</cp:coreProperties>
</file>