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4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5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6.xml" ContentType="application/vnd.openxmlformats-officedocument.theme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4"/>
    <p:sldMasterId id="2147483656" r:id="rId5"/>
    <p:sldMasterId id="2147483755" r:id="rId6"/>
    <p:sldMasterId id="2147483658" r:id="rId7"/>
    <p:sldMasterId id="2147483765" r:id="rId8"/>
    <p:sldMasterId id="2147483749" r:id="rId9"/>
    <p:sldMasterId id="2147483660" r:id="rId10"/>
  </p:sldMasterIdLst>
  <p:notesMasterIdLst>
    <p:notesMasterId r:id="rId39"/>
  </p:notesMasterIdLst>
  <p:sldIdLst>
    <p:sldId id="368" r:id="rId11"/>
    <p:sldId id="726" r:id="rId12"/>
    <p:sldId id="678" r:id="rId13"/>
    <p:sldId id="725" r:id="rId14"/>
    <p:sldId id="336" r:id="rId15"/>
    <p:sldId id="723" r:id="rId16"/>
    <p:sldId id="692" r:id="rId17"/>
    <p:sldId id="662" r:id="rId18"/>
    <p:sldId id="694" r:id="rId19"/>
    <p:sldId id="663" r:id="rId20"/>
    <p:sldId id="730" r:id="rId21"/>
    <p:sldId id="733" r:id="rId22"/>
    <p:sldId id="731" r:id="rId23"/>
    <p:sldId id="728" r:id="rId24"/>
    <p:sldId id="734" r:id="rId25"/>
    <p:sldId id="732" r:id="rId26"/>
    <p:sldId id="735" r:id="rId27"/>
    <p:sldId id="736" r:id="rId28"/>
    <p:sldId id="727" r:id="rId29"/>
    <p:sldId id="680" r:id="rId30"/>
    <p:sldId id="679" r:id="rId31"/>
    <p:sldId id="682" r:id="rId32"/>
    <p:sldId id="681" r:id="rId33"/>
    <p:sldId id="705" r:id="rId34"/>
    <p:sldId id="704" r:id="rId35"/>
    <p:sldId id="357" r:id="rId36"/>
    <p:sldId id="684" r:id="rId37"/>
    <p:sldId id="358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EBF7"/>
    <a:srgbClr val="FFF2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97CE3F-3B56-E8F3-A51A-353D29EEA9FB}" v="1246" dt="2026-01-29T21:36:18.506"/>
    <p1510:client id="{4E2965C4-F0B2-156F-F340-7A3F1887C2D3}" v="173" dt="2026-01-28T13:27:23.4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20" Type="http://schemas.openxmlformats.org/officeDocument/2006/relationships/slide" Target="slides/slide10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erta Tucker" userId="S::r.tucker@uwtsd.ac.uk::27ca61ee-ba03-4b92-a89a-1d5600e2200a" providerId="AD" clId="Web-{52741743-CC3C-17BC-87D2-ED4B7B26545A}"/>
    <pc:docChg chg="addSld delSld modSld modMainMaster">
      <pc:chgData name="Roberta Tucker" userId="S::r.tucker@uwtsd.ac.uk::27ca61ee-ba03-4b92-a89a-1d5600e2200a" providerId="AD" clId="Web-{52741743-CC3C-17BC-87D2-ED4B7B26545A}" dt="2026-01-06T12:13:05.427" v="284"/>
      <pc:docMkLst>
        <pc:docMk/>
      </pc:docMkLst>
      <pc:sldChg chg="add">
        <pc:chgData name="Roberta Tucker" userId="S::r.tucker@uwtsd.ac.uk::27ca61ee-ba03-4b92-a89a-1d5600e2200a" providerId="AD" clId="Web-{52741743-CC3C-17BC-87D2-ED4B7B26545A}" dt="2026-01-06T12:13:03.114" v="283"/>
        <pc:sldMkLst>
          <pc:docMk/>
          <pc:sldMk cId="130963911" sldId="357"/>
        </pc:sldMkLst>
      </pc:sldChg>
      <pc:sldChg chg="add">
        <pc:chgData name="Roberta Tucker" userId="S::r.tucker@uwtsd.ac.uk::27ca61ee-ba03-4b92-a89a-1d5600e2200a" providerId="AD" clId="Web-{52741743-CC3C-17BC-87D2-ED4B7B26545A}" dt="2026-01-06T11:53:20.885" v="1"/>
        <pc:sldMkLst>
          <pc:docMk/>
          <pc:sldMk cId="3989832970" sldId="725"/>
        </pc:sldMkLst>
      </pc:sldChg>
      <pc:sldChg chg="addSp modSp add">
        <pc:chgData name="Roberta Tucker" userId="S::r.tucker@uwtsd.ac.uk::27ca61ee-ba03-4b92-a89a-1d5600e2200a" providerId="AD" clId="Web-{52741743-CC3C-17BC-87D2-ED4B7B26545A}" dt="2026-01-06T12:06:15.464" v="256" actId="1076"/>
        <pc:sldMkLst>
          <pc:docMk/>
          <pc:sldMk cId="435049999" sldId="726"/>
        </pc:sldMkLst>
        <pc:spChg chg="add mod">
          <ac:chgData name="Roberta Tucker" userId="S::r.tucker@uwtsd.ac.uk::27ca61ee-ba03-4b92-a89a-1d5600e2200a" providerId="AD" clId="Web-{52741743-CC3C-17BC-87D2-ED4B7B26545A}" dt="2026-01-06T12:02:08.118" v="206" actId="1076"/>
          <ac:spMkLst>
            <pc:docMk/>
            <pc:sldMk cId="435049999" sldId="726"/>
            <ac:spMk id="2" creationId="{44DB5018-330F-04B3-5ED9-285FD1A80686}"/>
          </ac:spMkLst>
        </pc:spChg>
        <pc:spChg chg="mod">
          <ac:chgData name="Roberta Tucker" userId="S::r.tucker@uwtsd.ac.uk::27ca61ee-ba03-4b92-a89a-1d5600e2200a" providerId="AD" clId="Web-{52741743-CC3C-17BC-87D2-ED4B7B26545A}" dt="2026-01-06T12:01:44.648" v="202" actId="20577"/>
          <ac:spMkLst>
            <pc:docMk/>
            <pc:sldMk cId="435049999" sldId="726"/>
            <ac:spMk id="5" creationId="{C6E610A7-6EE6-F688-4BCD-EE4D424FA02D}"/>
          </ac:spMkLst>
        </pc:spChg>
        <pc:spChg chg="mod">
          <ac:chgData name="Roberta Tucker" userId="S::r.tucker@uwtsd.ac.uk::27ca61ee-ba03-4b92-a89a-1d5600e2200a" providerId="AD" clId="Web-{52741743-CC3C-17BC-87D2-ED4B7B26545A}" dt="2026-01-06T12:04:14.088" v="250" actId="14100"/>
          <ac:spMkLst>
            <pc:docMk/>
            <pc:sldMk cId="435049999" sldId="726"/>
            <ac:spMk id="7" creationId="{B414CDA4-4E93-18F2-DD37-D5D6E78A4787}"/>
          </ac:spMkLst>
        </pc:spChg>
        <pc:spChg chg="mod">
          <ac:chgData name="Roberta Tucker" userId="S::r.tucker@uwtsd.ac.uk::27ca61ee-ba03-4b92-a89a-1d5600e2200a" providerId="AD" clId="Web-{52741743-CC3C-17BC-87D2-ED4B7B26545A}" dt="2026-01-06T12:06:15.464" v="256" actId="1076"/>
          <ac:spMkLst>
            <pc:docMk/>
            <pc:sldMk cId="435049999" sldId="726"/>
            <ac:spMk id="9" creationId="{368E20B5-A36C-06AA-B211-EB35935A1D80}"/>
          </ac:spMkLst>
        </pc:spChg>
        <pc:picChg chg="mod">
          <ac:chgData name="Roberta Tucker" userId="S::r.tucker@uwtsd.ac.uk::27ca61ee-ba03-4b92-a89a-1d5600e2200a" providerId="AD" clId="Web-{52741743-CC3C-17BC-87D2-ED4B7B26545A}" dt="2026-01-06T12:06:10.886" v="255" actId="1076"/>
          <ac:picMkLst>
            <pc:docMk/>
            <pc:sldMk cId="435049999" sldId="726"/>
            <ac:picMk id="16" creationId="{03A4598B-61BF-1BF2-32EF-89281D0514F7}"/>
          </ac:picMkLst>
        </pc:picChg>
      </pc:sldChg>
      <pc:sldMasterChg chg="modSldLayout">
        <pc:chgData name="Roberta Tucker" userId="S::r.tucker@uwtsd.ac.uk::27ca61ee-ba03-4b92-a89a-1d5600e2200a" providerId="AD" clId="Web-{52741743-CC3C-17BC-87D2-ED4B7B26545A}" dt="2026-01-06T11:53:20.885" v="1"/>
        <pc:sldMasterMkLst>
          <pc:docMk/>
          <pc:sldMasterMk cId="1384196811" sldId="2147483658"/>
        </pc:sldMasterMkLst>
        <pc:sldLayoutChg chg="replId">
          <pc:chgData name="Roberta Tucker" userId="S::r.tucker@uwtsd.ac.uk::27ca61ee-ba03-4b92-a89a-1d5600e2200a" providerId="AD" clId="Web-{52741743-CC3C-17BC-87D2-ED4B7B26545A}" dt="2026-01-06T11:53:20.885" v="1"/>
          <pc:sldLayoutMkLst>
            <pc:docMk/>
            <pc:sldMasterMk cId="1384196811" sldId="2147483658"/>
            <pc:sldLayoutMk cId="3564246523" sldId="2147483775"/>
          </pc:sldLayoutMkLst>
        </pc:sldLayoutChg>
      </pc:sldMasterChg>
      <pc:sldMasterChg chg="addSldLayout modSldLayout">
        <pc:chgData name="Roberta Tucker" userId="S::r.tucker@uwtsd.ac.uk::27ca61ee-ba03-4b92-a89a-1d5600e2200a" providerId="AD" clId="Web-{52741743-CC3C-17BC-87D2-ED4B7B26545A}" dt="2026-01-06T11:53:20.885" v="1"/>
        <pc:sldMasterMkLst>
          <pc:docMk/>
          <pc:sldMasterMk cId="2581267852" sldId="2147483755"/>
        </pc:sldMasterMkLst>
        <pc:sldLayoutChg chg="add">
          <pc:chgData name="Roberta Tucker" userId="S::r.tucker@uwtsd.ac.uk::27ca61ee-ba03-4b92-a89a-1d5600e2200a" providerId="AD" clId="Web-{52741743-CC3C-17BC-87D2-ED4B7B26545A}" dt="2026-01-06T11:53:20.885" v="1"/>
          <pc:sldLayoutMkLst>
            <pc:docMk/>
            <pc:sldMasterMk cId="2581267852" sldId="2147483755"/>
            <pc:sldLayoutMk cId="3747120815" sldId="2147483689"/>
          </pc:sldLayoutMkLst>
        </pc:sldLayoutChg>
        <pc:sldLayoutChg chg="add">
          <pc:chgData name="Roberta Tucker" userId="S::r.tucker@uwtsd.ac.uk::27ca61ee-ba03-4b92-a89a-1d5600e2200a" providerId="AD" clId="Web-{52741743-CC3C-17BC-87D2-ED4B7B26545A}" dt="2026-01-06T11:53:20.885" v="1"/>
          <pc:sldLayoutMkLst>
            <pc:docMk/>
            <pc:sldMasterMk cId="2581267852" sldId="2147483755"/>
            <pc:sldLayoutMk cId="1330185014" sldId="2147483692"/>
          </pc:sldLayoutMkLst>
        </pc:sldLayoutChg>
        <pc:sldLayoutChg chg="add">
          <pc:chgData name="Roberta Tucker" userId="S::r.tucker@uwtsd.ac.uk::27ca61ee-ba03-4b92-a89a-1d5600e2200a" providerId="AD" clId="Web-{52741743-CC3C-17BC-87D2-ED4B7B26545A}" dt="2026-01-06T11:53:20.885" v="1"/>
          <pc:sldLayoutMkLst>
            <pc:docMk/>
            <pc:sldMasterMk cId="2581267852" sldId="2147483755"/>
            <pc:sldLayoutMk cId="71518386" sldId="2147483764"/>
          </pc:sldLayoutMkLst>
        </pc:sldLayoutChg>
        <pc:sldLayoutChg chg="replId">
          <pc:chgData name="Roberta Tucker" userId="S::r.tucker@uwtsd.ac.uk::27ca61ee-ba03-4b92-a89a-1d5600e2200a" providerId="AD" clId="Web-{52741743-CC3C-17BC-87D2-ED4B7B26545A}" dt="2026-01-06T11:53:20.885" v="1"/>
          <pc:sldLayoutMkLst>
            <pc:docMk/>
            <pc:sldMasterMk cId="2581267852" sldId="2147483755"/>
            <pc:sldLayoutMk cId="1730640128" sldId="2147483774"/>
          </pc:sldLayoutMkLst>
        </pc:sldLayoutChg>
      </pc:sldMasterChg>
    </pc:docChg>
  </pc:docChgLst>
  <pc:docChgLst>
    <pc:chgData name="Roberta Tucker" userId="27ca61ee-ba03-4b92-a89a-1d5600e2200a" providerId="ADAL" clId="{B7104FEC-9E82-4419-BFE6-18FD42373472}"/>
    <pc:docChg chg="undo custSel addSld delSld modSld sldOrd">
      <pc:chgData name="Roberta Tucker" userId="27ca61ee-ba03-4b92-a89a-1d5600e2200a" providerId="ADAL" clId="{B7104FEC-9E82-4419-BFE6-18FD42373472}" dt="2026-01-27T15:02:33.970" v="1116" actId="1076"/>
      <pc:docMkLst>
        <pc:docMk/>
      </pc:docMkLst>
      <pc:sldChg chg="modSp mod">
        <pc:chgData name="Roberta Tucker" userId="27ca61ee-ba03-4b92-a89a-1d5600e2200a" providerId="ADAL" clId="{B7104FEC-9E82-4419-BFE6-18FD42373472}" dt="2026-01-27T11:00:45.171" v="316" actId="1076"/>
        <pc:sldMkLst>
          <pc:docMk/>
          <pc:sldMk cId="2452463531" sldId="358"/>
        </pc:sldMkLst>
        <pc:spChg chg="mod">
          <ac:chgData name="Roberta Tucker" userId="27ca61ee-ba03-4b92-a89a-1d5600e2200a" providerId="ADAL" clId="{B7104FEC-9E82-4419-BFE6-18FD42373472}" dt="2026-01-27T11:00:45.171" v="316" actId="1076"/>
          <ac:spMkLst>
            <pc:docMk/>
            <pc:sldMk cId="2452463531" sldId="358"/>
            <ac:spMk id="3" creationId="{893ACAE2-360E-D1BC-1B32-DF2070562DA3}"/>
          </ac:spMkLst>
        </pc:spChg>
      </pc:sldChg>
      <pc:sldChg chg="addSp modSp mod">
        <pc:chgData name="Roberta Tucker" userId="27ca61ee-ba03-4b92-a89a-1d5600e2200a" providerId="ADAL" clId="{B7104FEC-9E82-4419-BFE6-18FD42373472}" dt="2026-01-27T10:37:32.982" v="13" actId="1076"/>
        <pc:sldMkLst>
          <pc:docMk/>
          <pc:sldMk cId="1935833124" sldId="368"/>
        </pc:sldMkLst>
        <pc:picChg chg="add mod">
          <ac:chgData name="Roberta Tucker" userId="27ca61ee-ba03-4b92-a89a-1d5600e2200a" providerId="ADAL" clId="{B7104FEC-9E82-4419-BFE6-18FD42373472}" dt="2026-01-27T10:37:32.982" v="13" actId="1076"/>
          <ac:picMkLst>
            <pc:docMk/>
            <pc:sldMk cId="1935833124" sldId="368"/>
            <ac:picMk id="2" creationId="{B72B17BF-5153-3310-C4EC-FA58CDF45047}"/>
          </ac:picMkLst>
        </pc:picChg>
      </pc:sldChg>
      <pc:sldChg chg="addSp delSp modSp mod ord">
        <pc:chgData name="Roberta Tucker" userId="27ca61ee-ba03-4b92-a89a-1d5600e2200a" providerId="ADAL" clId="{B7104FEC-9E82-4419-BFE6-18FD42373472}" dt="2026-01-27T14:59:53.902" v="852"/>
        <pc:sldMkLst>
          <pc:docMk/>
          <pc:sldMk cId="725792423" sldId="663"/>
        </pc:sldMkLst>
        <pc:spChg chg="mod">
          <ac:chgData name="Roberta Tucker" userId="27ca61ee-ba03-4b92-a89a-1d5600e2200a" providerId="ADAL" clId="{B7104FEC-9E82-4419-BFE6-18FD42373472}" dt="2026-01-27T14:54:35.875" v="814"/>
          <ac:spMkLst>
            <pc:docMk/>
            <pc:sldMk cId="725792423" sldId="663"/>
            <ac:spMk id="3" creationId="{8B40B349-31E5-4552-9CA1-60FE71A83CEA}"/>
          </ac:spMkLst>
        </pc:spChg>
        <pc:spChg chg="add mod">
          <ac:chgData name="Roberta Tucker" userId="27ca61ee-ba03-4b92-a89a-1d5600e2200a" providerId="ADAL" clId="{B7104FEC-9E82-4419-BFE6-18FD42373472}" dt="2026-01-27T11:22:24.484" v="437" actId="14100"/>
          <ac:spMkLst>
            <pc:docMk/>
            <pc:sldMk cId="725792423" sldId="663"/>
            <ac:spMk id="4" creationId="{0BBF0408-AEAD-B194-6C82-CCB3BFE05092}"/>
          </ac:spMkLst>
        </pc:spChg>
        <pc:spChg chg="add mod">
          <ac:chgData name="Roberta Tucker" userId="27ca61ee-ba03-4b92-a89a-1d5600e2200a" providerId="ADAL" clId="{B7104FEC-9E82-4419-BFE6-18FD42373472}" dt="2026-01-27T11:22:59.675" v="446" actId="14100"/>
          <ac:spMkLst>
            <pc:docMk/>
            <pc:sldMk cId="725792423" sldId="663"/>
            <ac:spMk id="6" creationId="{BBB789EC-4738-109A-E748-6364092E6540}"/>
          </ac:spMkLst>
        </pc:spChg>
        <pc:spChg chg="add mod">
          <ac:chgData name="Roberta Tucker" userId="27ca61ee-ba03-4b92-a89a-1d5600e2200a" providerId="ADAL" clId="{B7104FEC-9E82-4419-BFE6-18FD42373472}" dt="2026-01-27T11:23:43.783" v="454" actId="14100"/>
          <ac:spMkLst>
            <pc:docMk/>
            <pc:sldMk cId="725792423" sldId="663"/>
            <ac:spMk id="7" creationId="{F97D8159-65DA-9D02-5FE5-21A7F1C16CB6}"/>
          </ac:spMkLst>
        </pc:spChg>
        <pc:spChg chg="add mod">
          <ac:chgData name="Roberta Tucker" userId="27ca61ee-ba03-4b92-a89a-1d5600e2200a" providerId="ADAL" clId="{B7104FEC-9E82-4419-BFE6-18FD42373472}" dt="2026-01-27T14:17:56.827" v="729" actId="113"/>
          <ac:spMkLst>
            <pc:docMk/>
            <pc:sldMk cId="725792423" sldId="663"/>
            <ac:spMk id="10" creationId="{EEA4D795-562E-26BE-5563-1B57963EAF15}"/>
          </ac:spMkLst>
        </pc:spChg>
        <pc:spChg chg="add mod">
          <ac:chgData name="Roberta Tucker" userId="27ca61ee-ba03-4b92-a89a-1d5600e2200a" providerId="ADAL" clId="{B7104FEC-9E82-4419-BFE6-18FD42373472}" dt="2026-01-27T14:15:39.945" v="710" actId="20577"/>
          <ac:spMkLst>
            <pc:docMk/>
            <pc:sldMk cId="725792423" sldId="663"/>
            <ac:spMk id="12" creationId="{F83A009B-DEAE-D2BE-3B32-389A04335EBA}"/>
          </ac:spMkLst>
        </pc:spChg>
        <pc:spChg chg="add mod">
          <ac:chgData name="Roberta Tucker" userId="27ca61ee-ba03-4b92-a89a-1d5600e2200a" providerId="ADAL" clId="{B7104FEC-9E82-4419-BFE6-18FD42373472}" dt="2026-01-27T14:52:12.181" v="807" actId="20577"/>
          <ac:spMkLst>
            <pc:docMk/>
            <pc:sldMk cId="725792423" sldId="663"/>
            <ac:spMk id="15" creationId="{3FA1B06D-2218-F0EB-7C22-9E3A5FD96C67}"/>
          </ac:spMkLst>
        </pc:spChg>
        <pc:spChg chg="mod">
          <ac:chgData name="Roberta Tucker" userId="27ca61ee-ba03-4b92-a89a-1d5600e2200a" providerId="ADAL" clId="{B7104FEC-9E82-4419-BFE6-18FD42373472}" dt="2026-01-27T14:11:03.666" v="463" actId="1076"/>
          <ac:spMkLst>
            <pc:docMk/>
            <pc:sldMk cId="725792423" sldId="663"/>
            <ac:spMk id="215" creationId="{C6951BC3-9204-64A8-C67F-B90FD18E7A3D}"/>
          </ac:spMkLst>
        </pc:spChg>
        <pc:picChg chg="add mod">
          <ac:chgData name="Roberta Tucker" userId="27ca61ee-ba03-4b92-a89a-1d5600e2200a" providerId="ADAL" clId="{B7104FEC-9E82-4419-BFE6-18FD42373472}" dt="2026-01-27T14:17:39.720" v="728" actId="14100"/>
          <ac:picMkLst>
            <pc:docMk/>
            <pc:sldMk cId="725792423" sldId="663"/>
            <ac:picMk id="13" creationId="{5439A675-ADBB-0D77-2326-4C968C173342}"/>
          </ac:picMkLst>
        </pc:picChg>
        <pc:picChg chg="add mod">
          <ac:chgData name="Roberta Tucker" userId="27ca61ee-ba03-4b92-a89a-1d5600e2200a" providerId="ADAL" clId="{B7104FEC-9E82-4419-BFE6-18FD42373472}" dt="2026-01-27T14:17:25.747" v="726" actId="1076"/>
          <ac:picMkLst>
            <pc:docMk/>
            <pc:sldMk cId="725792423" sldId="663"/>
            <ac:picMk id="14" creationId="{69116B8B-A460-9EEB-518C-BCD05B3F2014}"/>
          </ac:picMkLst>
        </pc:picChg>
      </pc:sldChg>
      <pc:sldChg chg="ord">
        <pc:chgData name="Roberta Tucker" userId="27ca61ee-ba03-4b92-a89a-1d5600e2200a" providerId="ADAL" clId="{B7104FEC-9E82-4419-BFE6-18FD42373472}" dt="2026-01-27T10:40:18.612" v="75"/>
        <pc:sldMkLst>
          <pc:docMk/>
          <pc:sldMk cId="3097676214" sldId="678"/>
        </pc:sldMkLst>
      </pc:sldChg>
      <pc:sldChg chg="addSp delSp modSp mod ord">
        <pc:chgData name="Roberta Tucker" userId="27ca61ee-ba03-4b92-a89a-1d5600e2200a" providerId="ADAL" clId="{B7104FEC-9E82-4419-BFE6-18FD42373472}" dt="2026-01-27T14:59:52.062" v="850"/>
        <pc:sldMkLst>
          <pc:docMk/>
          <pc:sldMk cId="1743383192" sldId="694"/>
        </pc:sldMkLst>
        <pc:spChg chg="add mod">
          <ac:chgData name="Roberta Tucker" userId="27ca61ee-ba03-4b92-a89a-1d5600e2200a" providerId="ADAL" clId="{B7104FEC-9E82-4419-BFE6-18FD42373472}" dt="2026-01-27T14:59:03.423" v="844" actId="14100"/>
          <ac:spMkLst>
            <pc:docMk/>
            <pc:sldMk cId="1743383192" sldId="694"/>
            <ac:spMk id="2" creationId="{FB93EC20-9F37-1402-4166-26D4E109B509}"/>
          </ac:spMkLst>
        </pc:spChg>
        <pc:spChg chg="add mod">
          <ac:chgData name="Roberta Tucker" userId="27ca61ee-ba03-4b92-a89a-1d5600e2200a" providerId="ADAL" clId="{B7104FEC-9E82-4419-BFE6-18FD42373472}" dt="2026-01-27T14:59:08.957" v="845" actId="14100"/>
          <ac:spMkLst>
            <pc:docMk/>
            <pc:sldMk cId="1743383192" sldId="694"/>
            <ac:spMk id="4" creationId="{1D70FE99-48A4-1309-A1AD-F9687DBCE9C2}"/>
          </ac:spMkLst>
        </pc:spChg>
        <pc:spChg chg="add mod">
          <ac:chgData name="Roberta Tucker" userId="27ca61ee-ba03-4b92-a89a-1d5600e2200a" providerId="ADAL" clId="{B7104FEC-9E82-4419-BFE6-18FD42373472}" dt="2026-01-27T14:59:13.075" v="846" actId="14100"/>
          <ac:spMkLst>
            <pc:docMk/>
            <pc:sldMk cId="1743383192" sldId="694"/>
            <ac:spMk id="5" creationId="{9B82A3A3-F62E-3345-4F24-75D436BAD6EF}"/>
          </ac:spMkLst>
        </pc:spChg>
        <pc:spChg chg="mod">
          <ac:chgData name="Roberta Tucker" userId="27ca61ee-ba03-4b92-a89a-1d5600e2200a" providerId="ADAL" clId="{B7104FEC-9E82-4419-BFE6-18FD42373472}" dt="2026-01-27T14:58:14.333" v="834" actId="1076"/>
          <ac:spMkLst>
            <pc:docMk/>
            <pc:sldMk cId="1743383192" sldId="694"/>
            <ac:spMk id="7" creationId="{5C519C65-0FB3-2E3D-DA10-EC8C07464A91}"/>
          </ac:spMkLst>
        </pc:spChg>
        <pc:spChg chg="add mod">
          <ac:chgData name="Roberta Tucker" userId="27ca61ee-ba03-4b92-a89a-1d5600e2200a" providerId="ADAL" clId="{B7104FEC-9E82-4419-BFE6-18FD42373472}" dt="2026-01-27T14:56:00.436" v="821" actId="113"/>
          <ac:spMkLst>
            <pc:docMk/>
            <pc:sldMk cId="1743383192" sldId="694"/>
            <ac:spMk id="10" creationId="{4F48D26D-2CF4-A450-F4E9-4454EF7FA872}"/>
          </ac:spMkLst>
        </pc:spChg>
        <pc:spChg chg="add mod">
          <ac:chgData name="Roberta Tucker" userId="27ca61ee-ba03-4b92-a89a-1d5600e2200a" providerId="ADAL" clId="{B7104FEC-9E82-4419-BFE6-18FD42373472}" dt="2026-01-27T14:57:29.395" v="830" actId="20577"/>
          <ac:spMkLst>
            <pc:docMk/>
            <pc:sldMk cId="1743383192" sldId="694"/>
            <ac:spMk id="11" creationId="{9054EF5D-EC79-A1E2-E785-0A3CE6854519}"/>
          </ac:spMkLst>
        </pc:spChg>
        <pc:spChg chg="add mod">
          <ac:chgData name="Roberta Tucker" userId="27ca61ee-ba03-4b92-a89a-1d5600e2200a" providerId="ADAL" clId="{B7104FEC-9E82-4419-BFE6-18FD42373472}" dt="2026-01-27T14:58:04.678" v="832" actId="113"/>
          <ac:spMkLst>
            <pc:docMk/>
            <pc:sldMk cId="1743383192" sldId="694"/>
            <ac:spMk id="12" creationId="{3DA3B5FE-74FB-C49D-7712-9BDFCC946B65}"/>
          </ac:spMkLst>
        </pc:spChg>
        <pc:spChg chg="mod">
          <ac:chgData name="Roberta Tucker" userId="27ca61ee-ba03-4b92-a89a-1d5600e2200a" providerId="ADAL" clId="{B7104FEC-9E82-4419-BFE6-18FD42373472}" dt="2026-01-27T14:59:00.460" v="843" actId="14100"/>
          <ac:spMkLst>
            <pc:docMk/>
            <pc:sldMk cId="1743383192" sldId="694"/>
            <ac:spMk id="215" creationId="{C6951BC3-9204-64A8-C67F-B90FD18E7A3D}"/>
          </ac:spMkLst>
        </pc:spChg>
        <pc:picChg chg="mod">
          <ac:chgData name="Roberta Tucker" userId="27ca61ee-ba03-4b92-a89a-1d5600e2200a" providerId="ADAL" clId="{B7104FEC-9E82-4419-BFE6-18FD42373472}" dt="2026-01-27T11:12:16.391" v="339" actId="1076"/>
          <ac:picMkLst>
            <pc:docMk/>
            <pc:sldMk cId="1743383192" sldId="694"/>
            <ac:picMk id="8" creationId="{D6A0656F-8733-F736-35A3-064679586168}"/>
          </ac:picMkLst>
        </pc:picChg>
        <pc:picChg chg="add mod">
          <ac:chgData name="Roberta Tucker" userId="27ca61ee-ba03-4b92-a89a-1d5600e2200a" providerId="ADAL" clId="{B7104FEC-9E82-4419-BFE6-18FD42373472}" dt="2026-01-27T14:57:20.940" v="828" actId="1076"/>
          <ac:picMkLst>
            <pc:docMk/>
            <pc:sldMk cId="1743383192" sldId="694"/>
            <ac:picMk id="13" creationId="{216B24E4-20A4-19A0-806D-C612EA5DD6E9}"/>
          </ac:picMkLst>
        </pc:picChg>
        <pc:picChg chg="add mod">
          <ac:chgData name="Roberta Tucker" userId="27ca61ee-ba03-4b92-a89a-1d5600e2200a" providerId="ADAL" clId="{B7104FEC-9E82-4419-BFE6-18FD42373472}" dt="2026-01-27T14:57:24.892" v="829" actId="1076"/>
          <ac:picMkLst>
            <pc:docMk/>
            <pc:sldMk cId="1743383192" sldId="694"/>
            <ac:picMk id="14" creationId="{2BF2B97B-B711-2567-7DDE-350ECA4F784A}"/>
          </ac:picMkLst>
        </pc:picChg>
      </pc:sldChg>
      <pc:sldChg chg="modSp mod">
        <pc:chgData name="Roberta Tucker" userId="27ca61ee-ba03-4b92-a89a-1d5600e2200a" providerId="ADAL" clId="{B7104FEC-9E82-4419-BFE6-18FD42373472}" dt="2026-01-27T10:36:35.448" v="6" actId="1076"/>
        <pc:sldMkLst>
          <pc:docMk/>
          <pc:sldMk cId="3989832970" sldId="725"/>
        </pc:sldMkLst>
        <pc:spChg chg="mod">
          <ac:chgData name="Roberta Tucker" userId="27ca61ee-ba03-4b92-a89a-1d5600e2200a" providerId="ADAL" clId="{B7104FEC-9E82-4419-BFE6-18FD42373472}" dt="2026-01-27T10:36:35.448" v="6" actId="1076"/>
          <ac:spMkLst>
            <pc:docMk/>
            <pc:sldMk cId="3989832970" sldId="725"/>
            <ac:spMk id="32" creationId="{AFCF7C3E-CD59-D94A-9513-0136FDE45019}"/>
          </ac:spMkLst>
        </pc:spChg>
        <pc:spChg chg="mod">
          <ac:chgData name="Roberta Tucker" userId="27ca61ee-ba03-4b92-a89a-1d5600e2200a" providerId="ADAL" clId="{B7104FEC-9E82-4419-BFE6-18FD42373472}" dt="2026-01-27T10:36:07.426" v="2" actId="1076"/>
          <ac:spMkLst>
            <pc:docMk/>
            <pc:sldMk cId="3989832970" sldId="725"/>
            <ac:spMk id="296" creationId="{0CCC47F1-A504-DEF0-6AE7-CBD7EAFBB226}"/>
          </ac:spMkLst>
        </pc:spChg>
        <pc:spChg chg="mod">
          <ac:chgData name="Roberta Tucker" userId="27ca61ee-ba03-4b92-a89a-1d5600e2200a" providerId="ADAL" clId="{B7104FEC-9E82-4419-BFE6-18FD42373472}" dt="2026-01-27T10:36:06.652" v="1" actId="207"/>
          <ac:spMkLst>
            <pc:docMk/>
            <pc:sldMk cId="3989832970" sldId="725"/>
            <ac:spMk id="500" creationId="{F7A7C9E8-55B9-E093-91E2-B5B0451689D1}"/>
          </ac:spMkLst>
        </pc:spChg>
      </pc:sldChg>
      <pc:sldChg chg="addSp delSp modSp mod">
        <pc:chgData name="Roberta Tucker" userId="27ca61ee-ba03-4b92-a89a-1d5600e2200a" providerId="ADAL" clId="{B7104FEC-9E82-4419-BFE6-18FD42373472}" dt="2026-01-27T10:40:02.430" v="73" actId="1076"/>
        <pc:sldMkLst>
          <pc:docMk/>
          <pc:sldMk cId="435049999" sldId="726"/>
        </pc:sldMkLst>
        <pc:spChg chg="mod">
          <ac:chgData name="Roberta Tucker" userId="27ca61ee-ba03-4b92-a89a-1d5600e2200a" providerId="ADAL" clId="{B7104FEC-9E82-4419-BFE6-18FD42373472}" dt="2026-01-27T10:39:13.803" v="15" actId="1076"/>
          <ac:spMkLst>
            <pc:docMk/>
            <pc:sldMk cId="435049999" sldId="726"/>
            <ac:spMk id="3" creationId="{E39957B9-D948-3521-52E3-E82AEFE9CB7A}"/>
          </ac:spMkLst>
        </pc:spChg>
        <pc:spChg chg="add mod">
          <ac:chgData name="Roberta Tucker" userId="27ca61ee-ba03-4b92-a89a-1d5600e2200a" providerId="ADAL" clId="{B7104FEC-9E82-4419-BFE6-18FD42373472}" dt="2026-01-27T10:40:02.430" v="73" actId="1076"/>
          <ac:spMkLst>
            <pc:docMk/>
            <pc:sldMk cId="435049999" sldId="726"/>
            <ac:spMk id="8" creationId="{A12B5F34-EC7B-99EC-6E5C-D2816F036542}"/>
          </ac:spMkLst>
        </pc:spChg>
        <pc:spChg chg="mod">
          <ac:chgData name="Roberta Tucker" userId="27ca61ee-ba03-4b92-a89a-1d5600e2200a" providerId="ADAL" clId="{B7104FEC-9E82-4419-BFE6-18FD42373472}" dt="2026-01-27T10:39:55.590" v="72" actId="1076"/>
          <ac:spMkLst>
            <pc:docMk/>
            <pc:sldMk cId="435049999" sldId="726"/>
            <ac:spMk id="15" creationId="{D07570E9-10BF-8041-96A6-BD1E65B134D2}"/>
          </ac:spMkLst>
        </pc:spChg>
      </pc:sldChg>
      <pc:sldChg chg="addSp delSp modSp add mod ord">
        <pc:chgData name="Roberta Tucker" userId="27ca61ee-ba03-4b92-a89a-1d5600e2200a" providerId="ADAL" clId="{B7104FEC-9E82-4419-BFE6-18FD42373472}" dt="2026-01-27T11:01:53.172" v="324" actId="5793"/>
        <pc:sldMkLst>
          <pc:docMk/>
          <pc:sldMk cId="3379845132" sldId="727"/>
        </pc:sldMkLst>
        <pc:spChg chg="add mod">
          <ac:chgData name="Roberta Tucker" userId="27ca61ee-ba03-4b92-a89a-1d5600e2200a" providerId="ADAL" clId="{B7104FEC-9E82-4419-BFE6-18FD42373472}" dt="2026-01-27T11:01:53.172" v="324" actId="5793"/>
          <ac:spMkLst>
            <pc:docMk/>
            <pc:sldMk cId="3379845132" sldId="727"/>
            <ac:spMk id="2" creationId="{558E7234-23CB-5560-AD05-708745A3AE08}"/>
          </ac:spMkLst>
        </pc:spChg>
        <pc:spChg chg="mod">
          <ac:chgData name="Roberta Tucker" userId="27ca61ee-ba03-4b92-a89a-1d5600e2200a" providerId="ADAL" clId="{B7104FEC-9E82-4419-BFE6-18FD42373472}" dt="2026-01-27T11:01:48.782" v="321" actId="5793"/>
          <ac:spMkLst>
            <pc:docMk/>
            <pc:sldMk cId="3379845132" sldId="727"/>
            <ac:spMk id="9" creationId="{54737476-59D5-CAC8-2CD1-D9C38C9EE33C}"/>
          </ac:spMkLst>
        </pc:spChg>
      </pc:sldChg>
      <pc:sldMasterChg chg="delSldLayout">
        <pc:chgData name="Roberta Tucker" userId="27ca61ee-ba03-4b92-a89a-1d5600e2200a" providerId="ADAL" clId="{B7104FEC-9E82-4419-BFE6-18FD42373472}" dt="2026-01-27T11:03:30.289" v="329" actId="47"/>
        <pc:sldMasterMkLst>
          <pc:docMk/>
          <pc:sldMasterMk cId="84353895" sldId="2147483660"/>
        </pc:sldMasterMkLst>
      </pc:sldMasterChg>
      <pc:sldMasterChg chg="delSldLayout">
        <pc:chgData name="Roberta Tucker" userId="27ca61ee-ba03-4b92-a89a-1d5600e2200a" providerId="ADAL" clId="{B7104FEC-9E82-4419-BFE6-18FD42373472}" dt="2026-01-27T10:38:06.567" v="14" actId="47"/>
        <pc:sldMasterMkLst>
          <pc:docMk/>
          <pc:sldMasterMk cId="2581267852" sldId="2147483755"/>
        </pc:sldMasterMkLst>
      </pc:sldMasterChg>
    </pc:docChg>
  </pc:docChgLst>
  <pc:docChgLst>
    <pc:chgData name="Roberta Tucker" userId="S::r.tucker@uwtsd.ac.uk::27ca61ee-ba03-4b92-a89a-1d5600e2200a" providerId="AD" clId="Web-{4E2965C4-F0B2-156F-F340-7A3F1887C2D3}"/>
    <pc:docChg chg="addSld delSld modSld modMainMaster">
      <pc:chgData name="Roberta Tucker" userId="S::r.tucker@uwtsd.ac.uk::27ca61ee-ba03-4b92-a89a-1d5600e2200a" providerId="AD" clId="Web-{4E2965C4-F0B2-156F-F340-7A3F1887C2D3}" dt="2026-01-28T13:27:21.868" v="94" actId="20577"/>
      <pc:docMkLst>
        <pc:docMk/>
      </pc:docMkLst>
      <pc:sldChg chg="add">
        <pc:chgData name="Roberta Tucker" userId="S::r.tucker@uwtsd.ac.uk::27ca61ee-ba03-4b92-a89a-1d5600e2200a" providerId="AD" clId="Web-{4E2965C4-F0B2-156F-F340-7A3F1887C2D3}" dt="2026-01-28T13:26:15.241" v="60"/>
        <pc:sldMkLst>
          <pc:docMk/>
          <pc:sldMk cId="3664395597" sldId="728"/>
        </pc:sldMkLst>
      </pc:sldChg>
      <pc:sldChg chg="addSp modSp add replId">
        <pc:chgData name="Roberta Tucker" userId="S::r.tucker@uwtsd.ac.uk::27ca61ee-ba03-4b92-a89a-1d5600e2200a" providerId="AD" clId="Web-{4E2965C4-F0B2-156F-F340-7A3F1887C2D3}" dt="2026-01-27T15:20:36.314" v="56" actId="20577"/>
        <pc:sldMkLst>
          <pc:docMk/>
          <pc:sldMk cId="3635284763" sldId="730"/>
        </pc:sldMkLst>
        <pc:spChg chg="mod">
          <ac:chgData name="Roberta Tucker" userId="S::r.tucker@uwtsd.ac.uk::27ca61ee-ba03-4b92-a89a-1d5600e2200a" providerId="AD" clId="Web-{4E2965C4-F0B2-156F-F340-7A3F1887C2D3}" dt="2026-01-27T15:04:28.484" v="1" actId="1076"/>
          <ac:spMkLst>
            <pc:docMk/>
            <pc:sldMk cId="3635284763" sldId="730"/>
            <ac:spMk id="3" creationId="{6098BD0B-190B-6095-FAEB-041F6F2A8252}"/>
          </ac:spMkLst>
        </pc:spChg>
        <pc:spChg chg="mod">
          <ac:chgData name="Roberta Tucker" userId="S::r.tucker@uwtsd.ac.uk::27ca61ee-ba03-4b92-a89a-1d5600e2200a" providerId="AD" clId="Web-{4E2965C4-F0B2-156F-F340-7A3F1887C2D3}" dt="2026-01-27T15:19:50.719" v="21" actId="20577"/>
          <ac:spMkLst>
            <pc:docMk/>
            <pc:sldMk cId="3635284763" sldId="730"/>
            <ac:spMk id="7" creationId="{FBCDED26-7406-AA07-0E29-624FC02F41D2}"/>
          </ac:spMkLst>
        </pc:spChg>
        <pc:spChg chg="mod">
          <ac:chgData name="Roberta Tucker" userId="S::r.tucker@uwtsd.ac.uk::27ca61ee-ba03-4b92-a89a-1d5600e2200a" providerId="AD" clId="Web-{4E2965C4-F0B2-156F-F340-7A3F1887C2D3}" dt="2026-01-27T15:19:40.297" v="11" actId="20577"/>
          <ac:spMkLst>
            <pc:docMk/>
            <pc:sldMk cId="3635284763" sldId="730"/>
            <ac:spMk id="9" creationId="{25BF6A45-A698-2975-51B8-7D3AF694B634}"/>
          </ac:spMkLst>
        </pc:spChg>
      </pc:sldChg>
      <pc:sldChg chg="delSp modSp add replId">
        <pc:chgData name="Roberta Tucker" userId="S::r.tucker@uwtsd.ac.uk::27ca61ee-ba03-4b92-a89a-1d5600e2200a" providerId="AD" clId="Web-{4E2965C4-F0B2-156F-F340-7A3F1887C2D3}" dt="2026-01-28T13:27:21.868" v="94" actId="20577"/>
        <pc:sldMkLst>
          <pc:docMk/>
          <pc:sldMk cId="439361432" sldId="731"/>
        </pc:sldMkLst>
        <pc:spChg chg="del">
          <ac:chgData name="Roberta Tucker" userId="S::r.tucker@uwtsd.ac.uk::27ca61ee-ba03-4b92-a89a-1d5600e2200a" providerId="AD" clId="Web-{4E2965C4-F0B2-156F-F340-7A3F1887C2D3}" dt="2026-01-28T13:24:00.906" v="59"/>
          <ac:spMkLst>
            <pc:docMk/>
            <pc:sldMk cId="439361432" sldId="731"/>
            <ac:spMk id="2" creationId="{28A5821F-E4F0-F3D9-9A25-A9FA1B28BE47}"/>
          </ac:spMkLst>
        </pc:spChg>
        <pc:spChg chg="mod">
          <ac:chgData name="Roberta Tucker" userId="S::r.tucker@uwtsd.ac.uk::27ca61ee-ba03-4b92-a89a-1d5600e2200a" providerId="AD" clId="Web-{4E2965C4-F0B2-156F-F340-7A3F1887C2D3}" dt="2026-01-28T13:27:21.868" v="94" actId="20577"/>
          <ac:spMkLst>
            <pc:docMk/>
            <pc:sldMk cId="439361432" sldId="731"/>
            <ac:spMk id="7" creationId="{DF112E57-D9E9-9371-0888-96D4B19BC576}"/>
          </ac:spMkLst>
        </pc:spChg>
        <pc:spChg chg="mod">
          <ac:chgData name="Roberta Tucker" userId="S::r.tucker@uwtsd.ac.uk::27ca61ee-ba03-4b92-a89a-1d5600e2200a" providerId="AD" clId="Web-{4E2965C4-F0B2-156F-F340-7A3F1887C2D3}" dt="2026-01-28T13:27:15.555" v="81" actId="20577"/>
          <ac:spMkLst>
            <pc:docMk/>
            <pc:sldMk cId="439361432" sldId="731"/>
            <ac:spMk id="9" creationId="{4117E906-D14B-8130-C17C-7DD9210CEFB7}"/>
          </ac:spMkLst>
        </pc:spChg>
      </pc:sldChg>
      <pc:sldChg chg="add">
        <pc:chgData name="Roberta Tucker" userId="S::r.tucker@uwtsd.ac.uk::27ca61ee-ba03-4b92-a89a-1d5600e2200a" providerId="AD" clId="Web-{4E2965C4-F0B2-156F-F340-7A3F1887C2D3}" dt="2026-01-28T13:26:33.398" v="61"/>
        <pc:sldMkLst>
          <pc:docMk/>
          <pc:sldMk cId="3554197953" sldId="732"/>
        </pc:sldMkLst>
      </pc:sldChg>
      <pc:sldMasterChg chg="modSldLayout">
        <pc:chgData name="Roberta Tucker" userId="S::r.tucker@uwtsd.ac.uk::27ca61ee-ba03-4b92-a89a-1d5600e2200a" providerId="AD" clId="Web-{4E2965C4-F0B2-156F-F340-7A3F1887C2D3}" dt="2026-01-28T13:26:15.241" v="60"/>
        <pc:sldMasterMkLst>
          <pc:docMk/>
          <pc:sldMasterMk cId="10660577" sldId="2147483749"/>
        </pc:sldMasterMkLst>
        <pc:sldLayoutChg chg="replId">
          <pc:chgData name="Roberta Tucker" userId="S::r.tucker@uwtsd.ac.uk::27ca61ee-ba03-4b92-a89a-1d5600e2200a" providerId="AD" clId="Web-{4E2965C4-F0B2-156F-F340-7A3F1887C2D3}" dt="2026-01-28T13:26:15.241" v="60"/>
          <pc:sldLayoutMkLst>
            <pc:docMk/>
            <pc:sldMasterMk cId="10660577" sldId="2147483749"/>
            <pc:sldLayoutMk cId="4171676759" sldId="2147483776"/>
          </pc:sldLayoutMkLst>
        </pc:sldLayoutChg>
        <pc:sldLayoutChg chg="replId">
          <pc:chgData name="Roberta Tucker" userId="S::r.tucker@uwtsd.ac.uk::27ca61ee-ba03-4b92-a89a-1d5600e2200a" providerId="AD" clId="Web-{4E2965C4-F0B2-156F-F340-7A3F1887C2D3}" dt="2026-01-28T13:26:15.241" v="60"/>
          <pc:sldLayoutMkLst>
            <pc:docMk/>
            <pc:sldMasterMk cId="10660577" sldId="2147483749"/>
            <pc:sldLayoutMk cId="1479775193" sldId="2147483777"/>
          </pc:sldLayoutMkLst>
        </pc:sldLayoutChg>
      </pc:sldMasterChg>
      <pc:sldMasterChg chg="addSldLayout">
        <pc:chgData name="Roberta Tucker" userId="S::r.tucker@uwtsd.ac.uk::27ca61ee-ba03-4b92-a89a-1d5600e2200a" providerId="AD" clId="Web-{4E2965C4-F0B2-156F-F340-7A3F1887C2D3}" dt="2026-01-28T13:26:15.241" v="60"/>
        <pc:sldMasterMkLst>
          <pc:docMk/>
          <pc:sldMasterMk cId="2581267852" sldId="2147483755"/>
        </pc:sldMasterMkLst>
        <pc:sldLayoutChg chg="add">
          <pc:chgData name="Roberta Tucker" userId="S::r.tucker@uwtsd.ac.uk::27ca61ee-ba03-4b92-a89a-1d5600e2200a" providerId="AD" clId="Web-{4E2965C4-F0B2-156F-F340-7A3F1887C2D3}" dt="2026-01-28T13:26:15.241" v="60"/>
          <pc:sldLayoutMkLst>
            <pc:docMk/>
            <pc:sldMasterMk cId="2581267852" sldId="2147483755"/>
            <pc:sldLayoutMk cId="635452619" sldId="2147483766"/>
          </pc:sldLayoutMkLst>
        </pc:sldLayoutChg>
        <pc:sldLayoutChg chg="add">
          <pc:chgData name="Roberta Tucker" userId="S::r.tucker@uwtsd.ac.uk::27ca61ee-ba03-4b92-a89a-1d5600e2200a" providerId="AD" clId="Web-{4E2965C4-F0B2-156F-F340-7A3F1887C2D3}" dt="2026-01-28T13:26:15.241" v="60"/>
          <pc:sldLayoutMkLst>
            <pc:docMk/>
            <pc:sldMasterMk cId="2581267852" sldId="2147483755"/>
            <pc:sldLayoutMk cId="1560727143" sldId="2147483767"/>
          </pc:sldLayoutMkLst>
        </pc:sldLayoutChg>
      </pc:sldMasterChg>
    </pc:docChg>
  </pc:docChgLst>
  <pc:docChgLst>
    <pc:chgData name="Roberta Tucker" userId="S::r.tucker@uwtsd.ac.uk::27ca61ee-ba03-4b92-a89a-1d5600e2200a" providerId="AD" clId="Web-{4997CE3F-3B56-E8F3-A51A-353D29EEA9FB}"/>
    <pc:docChg chg="addSld delSld modSld sldOrd">
      <pc:chgData name="Roberta Tucker" userId="S::r.tucker@uwtsd.ac.uk::27ca61ee-ba03-4b92-a89a-1d5600e2200a" providerId="AD" clId="Web-{4997CE3F-3B56-E8F3-A51A-353D29EEA9FB}" dt="2026-01-29T21:36:17.678" v="1510" actId="20577"/>
      <pc:docMkLst>
        <pc:docMk/>
      </pc:docMkLst>
      <pc:sldChg chg="modSp">
        <pc:chgData name="Roberta Tucker" userId="S::r.tucker@uwtsd.ac.uk::27ca61ee-ba03-4b92-a89a-1d5600e2200a" providerId="AD" clId="Web-{4997CE3F-3B56-E8F3-A51A-353D29EEA9FB}" dt="2026-01-29T21:36:17.678" v="1510" actId="20577"/>
        <pc:sldMkLst>
          <pc:docMk/>
          <pc:sldMk cId="1935833124" sldId="368"/>
        </pc:sldMkLst>
        <pc:spChg chg="mod">
          <ac:chgData name="Roberta Tucker" userId="S::r.tucker@uwtsd.ac.uk::27ca61ee-ba03-4b92-a89a-1d5600e2200a" providerId="AD" clId="Web-{4997CE3F-3B56-E8F3-A51A-353D29EEA9FB}" dt="2026-01-29T21:36:17.678" v="1510" actId="20577"/>
          <ac:spMkLst>
            <pc:docMk/>
            <pc:sldMk cId="1935833124" sldId="368"/>
            <ac:spMk id="6" creationId="{B4D6F5E3-237C-B806-E0A6-84DDF700688A}"/>
          </ac:spMkLst>
        </pc:spChg>
      </pc:sldChg>
      <pc:sldChg chg="modSp">
        <pc:chgData name="Roberta Tucker" userId="S::r.tucker@uwtsd.ac.uk::27ca61ee-ba03-4b92-a89a-1d5600e2200a" providerId="AD" clId="Web-{4997CE3F-3B56-E8F3-A51A-353D29EEA9FB}" dt="2026-01-29T20:49:33.248" v="155" actId="20577"/>
        <pc:sldMkLst>
          <pc:docMk/>
          <pc:sldMk cId="725792423" sldId="663"/>
        </pc:sldMkLst>
        <pc:spChg chg="mod">
          <ac:chgData name="Roberta Tucker" userId="S::r.tucker@uwtsd.ac.uk::27ca61ee-ba03-4b92-a89a-1d5600e2200a" providerId="AD" clId="Web-{4997CE3F-3B56-E8F3-A51A-353D29EEA9FB}" dt="2026-01-29T20:49:33.248" v="155" actId="20577"/>
          <ac:spMkLst>
            <pc:docMk/>
            <pc:sldMk cId="725792423" sldId="663"/>
            <ac:spMk id="3" creationId="{8B40B349-31E5-4552-9CA1-60FE71A83CEA}"/>
          </ac:spMkLst>
        </pc:spChg>
      </pc:sldChg>
      <pc:sldChg chg="modSp">
        <pc:chgData name="Roberta Tucker" userId="S::r.tucker@uwtsd.ac.uk::27ca61ee-ba03-4b92-a89a-1d5600e2200a" providerId="AD" clId="Web-{4997CE3F-3B56-E8F3-A51A-353D29EEA9FB}" dt="2026-01-29T20:51:02.124" v="193" actId="14100"/>
        <pc:sldMkLst>
          <pc:docMk/>
          <pc:sldMk cId="1743383192" sldId="694"/>
        </pc:sldMkLst>
        <pc:spChg chg="mod">
          <ac:chgData name="Roberta Tucker" userId="S::r.tucker@uwtsd.ac.uk::27ca61ee-ba03-4b92-a89a-1d5600e2200a" providerId="AD" clId="Web-{4997CE3F-3B56-E8F3-A51A-353D29EEA9FB}" dt="2026-01-29T20:50:57.014" v="192" actId="14100"/>
          <ac:spMkLst>
            <pc:docMk/>
            <pc:sldMk cId="1743383192" sldId="694"/>
            <ac:spMk id="4" creationId="{1D70FE99-48A4-1309-A1AD-F9687DBCE9C2}"/>
          </ac:spMkLst>
        </pc:spChg>
        <pc:spChg chg="mod">
          <ac:chgData name="Roberta Tucker" userId="S::r.tucker@uwtsd.ac.uk::27ca61ee-ba03-4b92-a89a-1d5600e2200a" providerId="AD" clId="Web-{4997CE3F-3B56-E8F3-A51A-353D29EEA9FB}" dt="2026-01-29T20:51:02.124" v="193" actId="14100"/>
          <ac:spMkLst>
            <pc:docMk/>
            <pc:sldMk cId="1743383192" sldId="694"/>
            <ac:spMk id="5" creationId="{9B82A3A3-F62E-3345-4F24-75D436BAD6EF}"/>
          </ac:spMkLst>
        </pc:spChg>
        <pc:spChg chg="mod">
          <ac:chgData name="Roberta Tucker" userId="S::r.tucker@uwtsd.ac.uk::27ca61ee-ba03-4b92-a89a-1d5600e2200a" providerId="AD" clId="Web-{4997CE3F-3B56-E8F3-A51A-353D29EEA9FB}" dt="2026-01-29T20:50:46.858" v="191" actId="20577"/>
          <ac:spMkLst>
            <pc:docMk/>
            <pc:sldMk cId="1743383192" sldId="694"/>
            <ac:spMk id="7" creationId="{5C519C65-0FB3-2E3D-DA10-EC8C07464A91}"/>
          </ac:spMkLst>
        </pc:spChg>
      </pc:sldChg>
      <pc:sldChg chg="addSp delSp modNotes">
        <pc:chgData name="Roberta Tucker" userId="S::r.tucker@uwtsd.ac.uk::27ca61ee-ba03-4b92-a89a-1d5600e2200a" providerId="AD" clId="Web-{4997CE3F-3B56-E8F3-A51A-353D29EEA9FB}" dt="2026-01-29T21:03:02.361" v="769"/>
        <pc:sldMkLst>
          <pc:docMk/>
          <pc:sldMk cId="3664395597" sldId="728"/>
        </pc:sldMkLst>
        <pc:picChg chg="add del">
          <ac:chgData name="Roberta Tucker" userId="S::r.tucker@uwtsd.ac.uk::27ca61ee-ba03-4b92-a89a-1d5600e2200a" providerId="AD" clId="Web-{4997CE3F-3B56-E8F3-A51A-353D29EEA9FB}" dt="2026-01-29T21:01:14.203" v="598"/>
          <ac:picMkLst>
            <pc:docMk/>
            <pc:sldMk cId="3664395597" sldId="728"/>
            <ac:picMk id="6" creationId="{632F4E13-F006-82CE-8BEC-B4D548531BAC}"/>
          </ac:picMkLst>
        </pc:picChg>
        <pc:picChg chg="add del">
          <ac:chgData name="Roberta Tucker" userId="S::r.tucker@uwtsd.ac.uk::27ca61ee-ba03-4b92-a89a-1d5600e2200a" providerId="AD" clId="Web-{4997CE3F-3B56-E8F3-A51A-353D29EEA9FB}" dt="2026-01-29T21:01:16.031" v="600"/>
          <ac:picMkLst>
            <pc:docMk/>
            <pc:sldMk cId="3664395597" sldId="728"/>
            <ac:picMk id="9" creationId="{4B253717-A198-D770-9DF8-ABD530536B35}"/>
          </ac:picMkLst>
        </pc:picChg>
        <pc:picChg chg="add del">
          <ac:chgData name="Roberta Tucker" userId="S::r.tucker@uwtsd.ac.uk::27ca61ee-ba03-4b92-a89a-1d5600e2200a" providerId="AD" clId="Web-{4997CE3F-3B56-E8F3-A51A-353D29EEA9FB}" dt="2026-01-29T21:01:15.062" v="599"/>
          <ac:picMkLst>
            <pc:docMk/>
            <pc:sldMk cId="3664395597" sldId="728"/>
            <ac:picMk id="11" creationId="{73D2BBA2-26DE-3D98-D47E-158DD9D3D47B}"/>
          </ac:picMkLst>
        </pc:picChg>
      </pc:sldChg>
      <pc:sldChg chg="addSp delSp modSp modNotes">
        <pc:chgData name="Roberta Tucker" userId="S::r.tucker@uwtsd.ac.uk::27ca61ee-ba03-4b92-a89a-1d5600e2200a" providerId="AD" clId="Web-{4997CE3F-3B56-E8F3-A51A-353D29EEA9FB}" dt="2026-01-29T20:52:07.506" v="266"/>
        <pc:sldMkLst>
          <pc:docMk/>
          <pc:sldMk cId="3635284763" sldId="730"/>
        </pc:sldMkLst>
        <pc:spChg chg="del">
          <ac:chgData name="Roberta Tucker" userId="S::r.tucker@uwtsd.ac.uk::27ca61ee-ba03-4b92-a89a-1d5600e2200a" providerId="AD" clId="Web-{4997CE3F-3B56-E8F3-A51A-353D29EEA9FB}" dt="2026-01-29T20:42:50.695" v="2"/>
          <ac:spMkLst>
            <pc:docMk/>
            <pc:sldMk cId="3635284763" sldId="730"/>
            <ac:spMk id="2" creationId="{5210A666-D12C-ECC0-0BD8-439653460665}"/>
          </ac:spMkLst>
        </pc:spChg>
        <pc:spChg chg="mod">
          <ac:chgData name="Roberta Tucker" userId="S::r.tucker@uwtsd.ac.uk::27ca61ee-ba03-4b92-a89a-1d5600e2200a" providerId="AD" clId="Web-{4997CE3F-3B56-E8F3-A51A-353D29EEA9FB}" dt="2026-01-29T20:49:00.997" v="137" actId="20577"/>
          <ac:spMkLst>
            <pc:docMk/>
            <pc:sldMk cId="3635284763" sldId="730"/>
            <ac:spMk id="7" creationId="{FBCDED26-7406-AA07-0E29-624FC02F41D2}"/>
          </ac:spMkLst>
        </pc:spChg>
        <pc:spChg chg="mod">
          <ac:chgData name="Roberta Tucker" userId="S::r.tucker@uwtsd.ac.uk::27ca61ee-ba03-4b92-a89a-1d5600e2200a" providerId="AD" clId="Web-{4997CE3F-3B56-E8F3-A51A-353D29EEA9FB}" dt="2026-01-29T20:48:09.762" v="99" actId="20577"/>
          <ac:spMkLst>
            <pc:docMk/>
            <pc:sldMk cId="3635284763" sldId="730"/>
            <ac:spMk id="9" creationId="{25BF6A45-A698-2975-51B8-7D3AF694B634}"/>
          </ac:spMkLst>
        </pc:spChg>
        <pc:picChg chg="add del mod">
          <ac:chgData name="Roberta Tucker" userId="S::r.tucker@uwtsd.ac.uk::27ca61ee-ba03-4b92-a89a-1d5600e2200a" providerId="AD" clId="Web-{4997CE3F-3B56-E8F3-A51A-353D29EEA9FB}" dt="2026-01-29T20:45:00.369" v="14"/>
          <ac:picMkLst>
            <pc:docMk/>
            <pc:sldMk cId="3635284763" sldId="730"/>
            <ac:picMk id="5" creationId="{57FCC6CA-6BC9-4D92-A935-75ADF9289154}"/>
          </ac:picMkLst>
        </pc:picChg>
        <pc:picChg chg="add mod">
          <ac:chgData name="Roberta Tucker" userId="S::r.tucker@uwtsd.ac.uk::27ca61ee-ba03-4b92-a89a-1d5600e2200a" providerId="AD" clId="Web-{4997CE3F-3B56-E8F3-A51A-353D29EEA9FB}" dt="2026-01-29T20:48:46.575" v="134" actId="1076"/>
          <ac:picMkLst>
            <pc:docMk/>
            <pc:sldMk cId="3635284763" sldId="730"/>
            <ac:picMk id="6" creationId="{3CDC0DCB-09A9-6DF5-419E-DD2FA56D763C}"/>
          </ac:picMkLst>
        </pc:picChg>
        <pc:picChg chg="add mod">
          <ac:chgData name="Roberta Tucker" userId="S::r.tucker@uwtsd.ac.uk::27ca61ee-ba03-4b92-a89a-1d5600e2200a" providerId="AD" clId="Web-{4997CE3F-3B56-E8F3-A51A-353D29EEA9FB}" dt="2026-01-29T20:48:48.982" v="135" actId="1076"/>
          <ac:picMkLst>
            <pc:docMk/>
            <pc:sldMk cId="3635284763" sldId="730"/>
            <ac:picMk id="8" creationId="{7BE1112A-7E5E-7811-D620-80AE540DB6CA}"/>
          </ac:picMkLst>
        </pc:picChg>
      </pc:sldChg>
      <pc:sldChg chg="addSp delSp modSp ord modNotes">
        <pc:chgData name="Roberta Tucker" userId="S::r.tucker@uwtsd.ac.uk::27ca61ee-ba03-4b92-a89a-1d5600e2200a" providerId="AD" clId="Web-{4997CE3F-3B56-E8F3-A51A-353D29EEA9FB}" dt="2026-01-29T20:57:04.149" v="469" actId="20577"/>
        <pc:sldMkLst>
          <pc:docMk/>
          <pc:sldMk cId="439361432" sldId="731"/>
        </pc:sldMkLst>
        <pc:spChg chg="del">
          <ac:chgData name="Roberta Tucker" userId="S::r.tucker@uwtsd.ac.uk::27ca61ee-ba03-4b92-a89a-1d5600e2200a" providerId="AD" clId="Web-{4997CE3F-3B56-E8F3-A51A-353D29EEA9FB}" dt="2026-01-29T20:53:31.841" v="274"/>
          <ac:spMkLst>
            <pc:docMk/>
            <pc:sldMk cId="439361432" sldId="731"/>
            <ac:spMk id="3" creationId="{71506E0F-47A6-3B8E-F709-21E5C79EF8BD}"/>
          </ac:spMkLst>
        </pc:spChg>
        <pc:spChg chg="del mod">
          <ac:chgData name="Roberta Tucker" userId="S::r.tucker@uwtsd.ac.uk::27ca61ee-ba03-4b92-a89a-1d5600e2200a" providerId="AD" clId="Web-{4997CE3F-3B56-E8F3-A51A-353D29EEA9FB}" dt="2026-01-29T20:53:30.248" v="273"/>
          <ac:spMkLst>
            <pc:docMk/>
            <pc:sldMk cId="439361432" sldId="731"/>
            <ac:spMk id="7" creationId="{DF112E57-D9E9-9371-0888-96D4B19BC576}"/>
          </ac:spMkLst>
        </pc:spChg>
        <pc:spChg chg="mod">
          <ac:chgData name="Roberta Tucker" userId="S::r.tucker@uwtsd.ac.uk::27ca61ee-ba03-4b92-a89a-1d5600e2200a" providerId="AD" clId="Web-{4997CE3F-3B56-E8F3-A51A-353D29EEA9FB}" dt="2026-01-29T20:57:04.149" v="469" actId="20577"/>
          <ac:spMkLst>
            <pc:docMk/>
            <pc:sldMk cId="439361432" sldId="731"/>
            <ac:spMk id="9" creationId="{4117E906-D14B-8130-C17C-7DD9210CEFB7}"/>
          </ac:spMkLst>
        </pc:spChg>
        <pc:spChg chg="mod">
          <ac:chgData name="Roberta Tucker" userId="S::r.tucker@uwtsd.ac.uk::27ca61ee-ba03-4b92-a89a-1d5600e2200a" providerId="AD" clId="Web-{4997CE3F-3B56-E8F3-A51A-353D29EEA9FB}" dt="2026-01-29T20:53:38.248" v="275" actId="14100"/>
          <ac:spMkLst>
            <pc:docMk/>
            <pc:sldMk cId="439361432" sldId="731"/>
            <ac:spMk id="15" creationId="{5E47C01A-F33B-A4A9-064F-1979ACD51D92}"/>
          </ac:spMkLst>
        </pc:spChg>
        <pc:picChg chg="add mod">
          <ac:chgData name="Roberta Tucker" userId="S::r.tucker@uwtsd.ac.uk::27ca61ee-ba03-4b92-a89a-1d5600e2200a" providerId="AD" clId="Web-{4997CE3F-3B56-E8F3-A51A-353D29EEA9FB}" dt="2026-01-29T20:56:21.476" v="460"/>
          <ac:picMkLst>
            <pc:docMk/>
            <pc:sldMk cId="439361432" sldId="731"/>
            <ac:picMk id="2" creationId="{95D41663-9030-BF0F-9E9D-C673D29007B5}"/>
          </ac:picMkLst>
        </pc:picChg>
      </pc:sldChg>
      <pc:sldChg chg="modNotes">
        <pc:chgData name="Roberta Tucker" userId="S::r.tucker@uwtsd.ac.uk::27ca61ee-ba03-4b92-a89a-1d5600e2200a" providerId="AD" clId="Web-{4997CE3F-3B56-E8F3-A51A-353D29EEA9FB}" dt="2026-01-29T21:03:07.236" v="771"/>
        <pc:sldMkLst>
          <pc:docMk/>
          <pc:sldMk cId="3554197953" sldId="732"/>
        </pc:sldMkLst>
      </pc:sldChg>
      <pc:sldChg chg="addSp delSp modSp add replId">
        <pc:chgData name="Roberta Tucker" userId="S::r.tucker@uwtsd.ac.uk::27ca61ee-ba03-4b92-a89a-1d5600e2200a" providerId="AD" clId="Web-{4997CE3F-3B56-E8F3-A51A-353D29EEA9FB}" dt="2026-01-29T20:58:19.371" v="594" actId="1076"/>
        <pc:sldMkLst>
          <pc:docMk/>
          <pc:sldMk cId="2000089029" sldId="733"/>
        </pc:sldMkLst>
        <pc:spChg chg="mod">
          <ac:chgData name="Roberta Tucker" userId="S::r.tucker@uwtsd.ac.uk::27ca61ee-ba03-4b92-a89a-1d5600e2200a" providerId="AD" clId="Web-{4997CE3F-3B56-E8F3-A51A-353D29EEA9FB}" dt="2026-01-29T20:55:51.709" v="455" actId="14100"/>
          <ac:spMkLst>
            <pc:docMk/>
            <pc:sldMk cId="2000089029" sldId="733"/>
            <ac:spMk id="3" creationId="{2B026821-2DBC-0826-C9F0-D184F3D7D912}"/>
          </ac:spMkLst>
        </pc:spChg>
        <pc:spChg chg="mod">
          <ac:chgData name="Roberta Tucker" userId="S::r.tucker@uwtsd.ac.uk::27ca61ee-ba03-4b92-a89a-1d5600e2200a" providerId="AD" clId="Web-{4997CE3F-3B56-E8F3-A51A-353D29EEA9FB}" dt="2026-01-29T20:58:19.371" v="594" actId="1076"/>
          <ac:spMkLst>
            <pc:docMk/>
            <pc:sldMk cId="2000089029" sldId="733"/>
            <ac:spMk id="7" creationId="{DE73948D-59DF-7495-903F-7764EE4D39EE}"/>
          </ac:spMkLst>
        </pc:spChg>
        <pc:spChg chg="del">
          <ac:chgData name="Roberta Tucker" userId="S::r.tucker@uwtsd.ac.uk::27ca61ee-ba03-4b92-a89a-1d5600e2200a" providerId="AD" clId="Web-{4997CE3F-3B56-E8F3-A51A-353D29EEA9FB}" dt="2026-01-29T20:55:44.099" v="452"/>
          <ac:spMkLst>
            <pc:docMk/>
            <pc:sldMk cId="2000089029" sldId="733"/>
            <ac:spMk id="9" creationId="{4759235B-3262-1EA7-CBAC-B071CB255561}"/>
          </ac:spMkLst>
        </pc:spChg>
        <pc:spChg chg="del">
          <ac:chgData name="Roberta Tucker" userId="S::r.tucker@uwtsd.ac.uk::27ca61ee-ba03-4b92-a89a-1d5600e2200a" providerId="AD" clId="Web-{4997CE3F-3B56-E8F3-A51A-353D29EEA9FB}" dt="2026-01-29T20:55:44.959" v="453"/>
          <ac:spMkLst>
            <pc:docMk/>
            <pc:sldMk cId="2000089029" sldId="733"/>
            <ac:spMk id="15" creationId="{38B660C4-2794-CDC0-4915-998FD768E601}"/>
          </ac:spMkLst>
        </pc:spChg>
        <pc:picChg chg="add mod">
          <ac:chgData name="Roberta Tucker" userId="S::r.tucker@uwtsd.ac.uk::27ca61ee-ba03-4b92-a89a-1d5600e2200a" providerId="AD" clId="Web-{4997CE3F-3B56-E8F3-A51A-353D29EEA9FB}" dt="2026-01-29T20:56:31.961" v="463" actId="1076"/>
          <ac:picMkLst>
            <pc:docMk/>
            <pc:sldMk cId="2000089029" sldId="733"/>
            <ac:picMk id="2" creationId="{5E407EB1-01DC-1A65-469A-B7CEF5DA9ED1}"/>
          </ac:picMkLst>
        </pc:picChg>
        <pc:picChg chg="del">
          <ac:chgData name="Roberta Tucker" userId="S::r.tucker@uwtsd.ac.uk::27ca61ee-ba03-4b92-a89a-1d5600e2200a" providerId="AD" clId="Web-{4997CE3F-3B56-E8F3-A51A-353D29EEA9FB}" dt="2026-01-29T20:55:46.724" v="454"/>
          <ac:picMkLst>
            <pc:docMk/>
            <pc:sldMk cId="2000089029" sldId="733"/>
            <ac:picMk id="6" creationId="{7FFDDD7B-66E5-856C-02D9-B3344ED1EB5D}"/>
          </ac:picMkLst>
        </pc:picChg>
        <pc:picChg chg="del">
          <ac:chgData name="Roberta Tucker" userId="S::r.tucker@uwtsd.ac.uk::27ca61ee-ba03-4b92-a89a-1d5600e2200a" providerId="AD" clId="Web-{4997CE3F-3B56-E8F3-A51A-353D29EEA9FB}" dt="2026-01-29T20:55:38.771" v="451"/>
          <ac:picMkLst>
            <pc:docMk/>
            <pc:sldMk cId="2000089029" sldId="733"/>
            <ac:picMk id="8" creationId="{465C0F7C-9D80-07EA-413A-963B67CF3014}"/>
          </ac:picMkLst>
        </pc:picChg>
      </pc:sldChg>
      <pc:sldChg chg="addSp delSp modSp add del replId modNotes">
        <pc:chgData name="Roberta Tucker" userId="S::r.tucker@uwtsd.ac.uk::27ca61ee-ba03-4b92-a89a-1d5600e2200a" providerId="AD" clId="Web-{4997CE3F-3B56-E8F3-A51A-353D29EEA9FB}" dt="2026-01-29T21:14:39.400" v="1214"/>
        <pc:sldMkLst>
          <pc:docMk/>
          <pc:sldMk cId="601221878" sldId="734"/>
        </pc:sldMkLst>
        <pc:spChg chg="add">
          <ac:chgData name="Roberta Tucker" userId="S::r.tucker@uwtsd.ac.uk::27ca61ee-ba03-4b92-a89a-1d5600e2200a" providerId="AD" clId="Web-{4997CE3F-3B56-E8F3-A51A-353D29EEA9FB}" dt="2026-01-29T21:13:20.976" v="1164"/>
          <ac:spMkLst>
            <pc:docMk/>
            <pc:sldMk cId="601221878" sldId="734"/>
            <ac:spMk id="5" creationId="{F3084B1E-19A0-B3D3-B316-641DE0F5D337}"/>
          </ac:spMkLst>
        </pc:spChg>
        <pc:spChg chg="add del">
          <ac:chgData name="Roberta Tucker" userId="S::r.tucker@uwtsd.ac.uk::27ca61ee-ba03-4b92-a89a-1d5600e2200a" providerId="AD" clId="Web-{4997CE3F-3B56-E8F3-A51A-353D29EEA9FB}" dt="2026-01-29T21:14:14.243" v="1184"/>
          <ac:spMkLst>
            <pc:docMk/>
            <pc:sldMk cId="601221878" sldId="734"/>
            <ac:spMk id="10" creationId="{0C195231-5B2A-3A48-592D-893B0EDA1E71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4:11.962" v="1183" actId="1076"/>
          <ac:spMkLst>
            <pc:docMk/>
            <pc:sldMk cId="601221878" sldId="734"/>
            <ac:spMk id="13" creationId="{63EC0B12-E809-33CF-D1E0-EA442888407E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4:04.946" v="1182" actId="1076"/>
          <ac:spMkLst>
            <pc:docMk/>
            <pc:sldMk cId="601221878" sldId="734"/>
            <ac:spMk id="15" creationId="{CCC33B36-2DCA-13AF-1042-BA18762FB5BE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4:00.430" v="1181" actId="1076"/>
          <ac:spMkLst>
            <pc:docMk/>
            <pc:sldMk cId="601221878" sldId="734"/>
            <ac:spMk id="17" creationId="{BBA267C2-EFA4-26A6-ED07-0D1E5D9DCC20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3:54.758" v="1180" actId="1076"/>
          <ac:spMkLst>
            <pc:docMk/>
            <pc:sldMk cId="601221878" sldId="734"/>
            <ac:spMk id="19" creationId="{1EB5A6CB-00D3-4024-971B-ED1327281949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3:48.836" v="1179" actId="1076"/>
          <ac:spMkLst>
            <pc:docMk/>
            <pc:sldMk cId="601221878" sldId="734"/>
            <ac:spMk id="21" creationId="{8D53510B-B3D3-D9B6-CF99-0BC2F4ADC0B4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3:45.180" v="1178" actId="1076"/>
          <ac:spMkLst>
            <pc:docMk/>
            <pc:sldMk cId="601221878" sldId="734"/>
            <ac:spMk id="23" creationId="{F0E64CE2-322E-7D23-A1D5-2E7794DD5E1E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3:39.961" v="1177" actId="1076"/>
          <ac:spMkLst>
            <pc:docMk/>
            <pc:sldMk cId="601221878" sldId="734"/>
            <ac:spMk id="25" creationId="{75769E20-C3F9-D75C-D0E0-5D68F83A7142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3:36.648" v="1176" actId="1076"/>
          <ac:spMkLst>
            <pc:docMk/>
            <pc:sldMk cId="601221878" sldId="734"/>
            <ac:spMk id="27" creationId="{B0C204EB-7EED-8C61-7B92-555421255F00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3:33.335" v="1175" actId="1076"/>
          <ac:spMkLst>
            <pc:docMk/>
            <pc:sldMk cId="601221878" sldId="734"/>
            <ac:spMk id="29" creationId="{D912B057-D88E-D66C-C0DE-797C794EE1E9}"/>
          </ac:spMkLst>
        </pc:spChg>
        <pc:graphicFrameChg chg="add mod modGraphic">
          <ac:chgData name="Roberta Tucker" userId="S::r.tucker@uwtsd.ac.uk::27ca61ee-ba03-4b92-a89a-1d5600e2200a" providerId="AD" clId="Web-{4997CE3F-3B56-E8F3-A51A-353D29EEA9FB}" dt="2026-01-29T21:08:44.229" v="957"/>
          <ac:graphicFrameMkLst>
            <pc:docMk/>
            <pc:sldMk cId="601221878" sldId="734"/>
            <ac:graphicFrameMk id="3" creationId="{2CFFA444-9751-A51B-2C87-D88FD8AF31D1}"/>
          </ac:graphicFrameMkLst>
        </pc:graphicFrameChg>
        <pc:picChg chg="del">
          <ac:chgData name="Roberta Tucker" userId="S::r.tucker@uwtsd.ac.uk::27ca61ee-ba03-4b92-a89a-1d5600e2200a" providerId="AD" clId="Web-{4997CE3F-3B56-E8F3-A51A-353D29EEA9FB}" dt="2026-01-29T21:03:37.971" v="777"/>
          <ac:picMkLst>
            <pc:docMk/>
            <pc:sldMk cId="601221878" sldId="734"/>
            <ac:picMk id="6" creationId="{6767E2AA-BA14-5E28-4258-3570F84CEC04}"/>
          </ac:picMkLst>
        </pc:picChg>
        <pc:picChg chg="del">
          <ac:chgData name="Roberta Tucker" userId="S::r.tucker@uwtsd.ac.uk::27ca61ee-ba03-4b92-a89a-1d5600e2200a" providerId="AD" clId="Web-{4997CE3F-3B56-E8F3-A51A-353D29EEA9FB}" dt="2026-01-29T21:03:28.346" v="774"/>
          <ac:picMkLst>
            <pc:docMk/>
            <pc:sldMk cId="601221878" sldId="734"/>
            <ac:picMk id="9" creationId="{18297173-C3FF-D3E4-0781-569F8E0CD4A1}"/>
          </ac:picMkLst>
        </pc:picChg>
        <pc:picChg chg="del">
          <ac:chgData name="Roberta Tucker" userId="S::r.tucker@uwtsd.ac.uk::27ca61ee-ba03-4b92-a89a-1d5600e2200a" providerId="AD" clId="Web-{4997CE3F-3B56-E8F3-A51A-353D29EEA9FB}" dt="2026-01-29T21:03:39.987" v="778"/>
          <ac:picMkLst>
            <pc:docMk/>
            <pc:sldMk cId="601221878" sldId="734"/>
            <ac:picMk id="11" creationId="{3ADB88A3-08DD-4454-3E31-EDDCD144597F}"/>
          </ac:picMkLst>
        </pc:picChg>
      </pc:sldChg>
      <pc:sldChg chg="addSp delSp modSp add replId modNotes">
        <pc:chgData name="Roberta Tucker" userId="S::r.tucker@uwtsd.ac.uk::27ca61ee-ba03-4b92-a89a-1d5600e2200a" providerId="AD" clId="Web-{4997CE3F-3B56-E8F3-A51A-353D29EEA9FB}" dt="2026-01-29T21:14:57.354" v="1244"/>
        <pc:sldMkLst>
          <pc:docMk/>
          <pc:sldMk cId="2467692545" sldId="735"/>
        </pc:sldMkLst>
        <pc:spChg chg="add mod">
          <ac:chgData name="Roberta Tucker" userId="S::r.tucker@uwtsd.ac.uk::27ca61ee-ba03-4b92-a89a-1d5600e2200a" providerId="AD" clId="Web-{4997CE3F-3B56-E8F3-A51A-353D29EEA9FB}" dt="2026-01-29T21:12:09.215" v="1143"/>
          <ac:spMkLst>
            <pc:docMk/>
            <pc:sldMk cId="2467692545" sldId="735"/>
            <ac:spMk id="4" creationId="{FCA34FF2-5E59-E6D1-E9DB-63E2BE684F3E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3:12.069" v="1163" actId="1076"/>
          <ac:spMkLst>
            <pc:docMk/>
            <pc:sldMk cId="2467692545" sldId="735"/>
            <ac:spMk id="5" creationId="{30F63F09-6336-E798-DD04-5112B98B4984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3:07.538" v="1162" actId="1076"/>
          <ac:spMkLst>
            <pc:docMk/>
            <pc:sldMk cId="2467692545" sldId="735"/>
            <ac:spMk id="6" creationId="{36A9A2E3-F9F4-CE68-1DBA-58663CE6109A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3:04.225" v="1161" actId="1076"/>
          <ac:spMkLst>
            <pc:docMk/>
            <pc:sldMk cId="2467692545" sldId="735"/>
            <ac:spMk id="8" creationId="{C117D780-5DAB-885D-0560-14C63C04134C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2:49.599" v="1159" actId="1076"/>
          <ac:spMkLst>
            <pc:docMk/>
            <pc:sldMk cId="2467692545" sldId="735"/>
            <ac:spMk id="9" creationId="{6090EA94-8890-78CE-A765-710DA955112F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2:36.529" v="1157" actId="1076"/>
          <ac:spMkLst>
            <pc:docMk/>
            <pc:sldMk cId="2467692545" sldId="735"/>
            <ac:spMk id="10" creationId="{CB6E8EFC-CBFC-A017-5E97-049C64692C02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2:59.537" v="1160" actId="1076"/>
          <ac:spMkLst>
            <pc:docMk/>
            <pc:sldMk cId="2467692545" sldId="735"/>
            <ac:spMk id="12" creationId="{B4BF2E73-8A45-3416-3C2A-77C61BF1008E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2:30.232" v="1155" actId="1076"/>
          <ac:spMkLst>
            <pc:docMk/>
            <pc:sldMk cId="2467692545" sldId="735"/>
            <ac:spMk id="14" creationId="{66B36BFD-C2BE-55AA-AE16-9FCA537FF5F5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2:26.981" v="1154" actId="1076"/>
          <ac:spMkLst>
            <pc:docMk/>
            <pc:sldMk cId="2467692545" sldId="735"/>
            <ac:spMk id="15" creationId="{29A00337-20EC-F07E-6132-CE6DC74E390C}"/>
          </ac:spMkLst>
        </pc:spChg>
        <pc:spChg chg="add mod">
          <ac:chgData name="Roberta Tucker" userId="S::r.tucker@uwtsd.ac.uk::27ca61ee-ba03-4b92-a89a-1d5600e2200a" providerId="AD" clId="Web-{4997CE3F-3B56-E8F3-A51A-353D29EEA9FB}" dt="2026-01-29T21:12:23.325" v="1153" actId="1076"/>
          <ac:spMkLst>
            <pc:docMk/>
            <pc:sldMk cId="2467692545" sldId="735"/>
            <ac:spMk id="17" creationId="{2C9991FE-1957-A153-8CC4-5AAA2AE175B2}"/>
          </ac:spMkLst>
        </pc:spChg>
        <pc:graphicFrameChg chg="add mod modGraphic">
          <ac:chgData name="Roberta Tucker" userId="S::r.tucker@uwtsd.ac.uk::27ca61ee-ba03-4b92-a89a-1d5600e2200a" providerId="AD" clId="Web-{4997CE3F-3B56-E8F3-A51A-353D29EEA9FB}" dt="2026-01-29T21:10:29.021" v="1133"/>
          <ac:graphicFrameMkLst>
            <pc:docMk/>
            <pc:sldMk cId="2467692545" sldId="735"/>
            <ac:graphicFrameMk id="2" creationId="{B9498097-BF3D-1E48-C37A-5B0E1A700F67}"/>
          </ac:graphicFrameMkLst>
        </pc:graphicFrameChg>
        <pc:picChg chg="del">
          <ac:chgData name="Roberta Tucker" userId="S::r.tucker@uwtsd.ac.uk::27ca61ee-ba03-4b92-a89a-1d5600e2200a" providerId="AD" clId="Web-{4997CE3F-3B56-E8F3-A51A-353D29EEA9FB}" dt="2026-01-29T21:03:44.612" v="780"/>
          <ac:picMkLst>
            <pc:docMk/>
            <pc:sldMk cId="2467692545" sldId="735"/>
            <ac:picMk id="11" creationId="{0C2820FA-E81C-9C3D-5864-1E07872E678B}"/>
          </ac:picMkLst>
        </pc:picChg>
        <pc:picChg chg="del">
          <ac:chgData name="Roberta Tucker" userId="S::r.tucker@uwtsd.ac.uk::27ca61ee-ba03-4b92-a89a-1d5600e2200a" providerId="AD" clId="Web-{4997CE3F-3B56-E8F3-A51A-353D29EEA9FB}" dt="2026-01-29T21:03:43.955" v="779"/>
          <ac:picMkLst>
            <pc:docMk/>
            <pc:sldMk cId="2467692545" sldId="735"/>
            <ac:picMk id="13" creationId="{A52D73FD-B002-48FF-A219-681C758B22FB}"/>
          </ac:picMkLst>
        </pc:picChg>
        <pc:picChg chg="del">
          <ac:chgData name="Roberta Tucker" userId="S::r.tucker@uwtsd.ac.uk::27ca61ee-ba03-4b92-a89a-1d5600e2200a" providerId="AD" clId="Web-{4997CE3F-3B56-E8F3-A51A-353D29EEA9FB}" dt="2026-01-29T21:03:45.393" v="781"/>
          <ac:picMkLst>
            <pc:docMk/>
            <pc:sldMk cId="2467692545" sldId="735"/>
            <ac:picMk id="16" creationId="{EFEE0A71-D2A7-2CA6-CD8D-B32BAA3D8BD5}"/>
          </ac:picMkLst>
        </pc:picChg>
        <pc:cxnChg chg="add del mod">
          <ac:chgData name="Roberta Tucker" userId="S::r.tucker@uwtsd.ac.uk::27ca61ee-ba03-4b92-a89a-1d5600e2200a" providerId="AD" clId="Web-{4997CE3F-3B56-E8F3-A51A-353D29EEA9FB}" dt="2026-01-29T21:11:25.541" v="1137"/>
          <ac:cxnSpMkLst>
            <pc:docMk/>
            <pc:sldMk cId="2467692545" sldId="735"/>
            <ac:cxnSpMk id="3" creationId="{EE9F5382-26DD-639B-E5C2-75F4F56623A2}"/>
          </ac:cxnSpMkLst>
        </pc:cxnChg>
      </pc:sldChg>
      <pc:sldChg chg="modSp add ord replId modNotes">
        <pc:chgData name="Roberta Tucker" userId="S::r.tucker@uwtsd.ac.uk::27ca61ee-ba03-4b92-a89a-1d5600e2200a" providerId="AD" clId="Web-{4997CE3F-3B56-E8F3-A51A-353D29EEA9FB}" dt="2026-01-29T21:28:49.055" v="1489" actId="1076"/>
        <pc:sldMkLst>
          <pc:docMk/>
          <pc:sldMk cId="652501349" sldId="736"/>
        </pc:sldMkLst>
        <pc:spChg chg="mod">
          <ac:chgData name="Roberta Tucker" userId="S::r.tucker@uwtsd.ac.uk::27ca61ee-ba03-4b92-a89a-1d5600e2200a" providerId="AD" clId="Web-{4997CE3F-3B56-E8F3-A51A-353D29EEA9FB}" dt="2026-01-29T21:28:00.146" v="1487" actId="20577"/>
          <ac:spMkLst>
            <pc:docMk/>
            <pc:sldMk cId="652501349" sldId="736"/>
            <ac:spMk id="2" creationId="{C6438785-7AAA-865C-501A-885ACF5B5863}"/>
          </ac:spMkLst>
        </pc:spChg>
        <pc:spChg chg="mod">
          <ac:chgData name="Roberta Tucker" userId="S::r.tucker@uwtsd.ac.uk::27ca61ee-ba03-4b92-a89a-1d5600e2200a" providerId="AD" clId="Web-{4997CE3F-3B56-E8F3-A51A-353D29EEA9FB}" dt="2026-01-29T21:28:49.055" v="1489" actId="1076"/>
          <ac:spMkLst>
            <pc:docMk/>
            <pc:sldMk cId="652501349" sldId="736"/>
            <ac:spMk id="9" creationId="{2B0F2B1D-299C-E759-ED36-A83645D03F6C}"/>
          </ac:spMkLst>
        </pc:spChg>
      </pc:sldChg>
    </pc:docChg>
  </pc:docChgLst>
  <pc:docChgLst>
    <pc:chgData name="Roberta Tucker" userId="S::r.tucker@uwtsd.ac.uk::27ca61ee-ba03-4b92-a89a-1d5600e2200a" providerId="AD" clId="Web-{420DF09C-1675-3BEE-4341-B927E7EDCD0F}"/>
    <pc:docChg chg="delSld modSld">
      <pc:chgData name="Roberta Tucker" userId="S::r.tucker@uwtsd.ac.uk::27ca61ee-ba03-4b92-a89a-1d5600e2200a" providerId="AD" clId="Web-{420DF09C-1675-3BEE-4341-B927E7EDCD0F}" dt="2026-01-27T10:14:00.327" v="18"/>
      <pc:docMkLst>
        <pc:docMk/>
      </pc:docMkLst>
      <pc:sldChg chg="modSp">
        <pc:chgData name="Roberta Tucker" userId="S::r.tucker@uwtsd.ac.uk::27ca61ee-ba03-4b92-a89a-1d5600e2200a" providerId="AD" clId="Web-{420DF09C-1675-3BEE-4341-B927E7EDCD0F}" dt="2026-01-27T10:12:20.911" v="17" actId="1076"/>
        <pc:sldMkLst>
          <pc:docMk/>
          <pc:sldMk cId="435049999" sldId="726"/>
        </pc:sldMkLst>
        <pc:spChg chg="mod">
          <ac:chgData name="Roberta Tucker" userId="S::r.tucker@uwtsd.ac.uk::27ca61ee-ba03-4b92-a89a-1d5600e2200a" providerId="AD" clId="Web-{420DF09C-1675-3BEE-4341-B927E7EDCD0F}" dt="2026-01-27T10:12:20.911" v="17" actId="1076"/>
          <ac:spMkLst>
            <pc:docMk/>
            <pc:sldMk cId="435049999" sldId="726"/>
            <ac:spMk id="2" creationId="{44DB5018-330F-04B3-5ED9-285FD1A80686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A76EE1-BDE8-4984-B3A8-A6A7043180C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D1483628-E021-409B-A3A6-655643FB2107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b="1" baseline="0"/>
            <a:t>Adolygiadau SAC terfynol</a:t>
          </a:r>
          <a:r>
            <a:rPr lang="cy-GB" b="1" baseline="0">
              <a:latin typeface="Calibri Light" panose="020F0302020204030204"/>
            </a:rPr>
            <a:t> </a:t>
          </a:r>
          <a:endParaRPr lang="cy-GB" b="1" baseline="0"/>
        </a:p>
        <a:p>
          <a:pPr>
            <a:lnSpc>
              <a:spcPct val="100000"/>
            </a:lnSpc>
          </a:pPr>
          <a:r>
            <a:rPr lang="cy-GB" b="1" baseline="0"/>
            <a:t>BA3: </a:t>
          </a:r>
          <a:r>
            <a:rPr lang="cy-GB" b="1" baseline="0">
              <a:solidFill>
                <a:srgbClr val="FF0000"/>
              </a:solidFill>
              <a:latin typeface="Calibri Light" panose="020F0302020204030204"/>
            </a:rPr>
            <a:t>1.6.26</a:t>
          </a:r>
          <a:r>
            <a:rPr lang="cy-GB" b="1" baseline="0">
              <a:solidFill>
                <a:srgbClr val="FF0000"/>
              </a:solidFill>
            </a:rPr>
            <a:t> </a:t>
          </a:r>
          <a:r>
            <a:rPr lang="cy-GB" b="1" baseline="0">
              <a:solidFill>
                <a:srgbClr val="FF0000"/>
              </a:solidFill>
              <a:latin typeface="Calibri Light" panose="020F0302020204030204"/>
            </a:rPr>
            <a:t>- 5.6.26</a:t>
          </a:r>
          <a:endParaRPr lang="cy-GB" b="1" baseline="0">
            <a:solidFill>
              <a:srgbClr val="FF0000"/>
            </a:solidFill>
          </a:endParaRPr>
        </a:p>
      </dgm:t>
    </dgm:pt>
    <dgm:pt modelId="{F54228EA-74CE-4067-B129-D80D42C5494B}" type="parTrans" cxnId="{9A46948C-92C3-4FFB-A04A-B8D7A8DC733C}">
      <dgm:prSet/>
      <dgm:spPr/>
      <dgm:t>
        <a:bodyPr/>
        <a:lstStyle/>
        <a:p>
          <a:endParaRPr lang="en-US"/>
        </a:p>
      </dgm:t>
    </dgm:pt>
    <dgm:pt modelId="{2BCDF6BB-E711-4288-A749-40E2F6177252}" type="sibTrans" cxnId="{9A46948C-92C3-4FFB-A04A-B8D7A8DC733C}">
      <dgm:prSet/>
      <dgm:spPr/>
      <dgm:t>
        <a:bodyPr/>
        <a:lstStyle/>
        <a:p>
          <a:endParaRPr lang="en-US"/>
        </a:p>
      </dgm:t>
    </dgm:pt>
    <dgm:pt modelId="{284C6F34-BDB7-4DA0-9670-5A934AF77AC6}">
      <dgm:prSet/>
      <dgm:spPr/>
      <dgm:t>
        <a:bodyPr/>
        <a:lstStyle/>
        <a:p>
          <a:pPr>
            <a:lnSpc>
              <a:spcPct val="100000"/>
            </a:lnSpc>
          </a:pPr>
          <a:r>
            <a:rPr lang="cy-GB" b="1" baseline="0"/>
            <a:t>PDP i’w gwblhau erbyn</a:t>
          </a:r>
          <a:r>
            <a:rPr lang="cy-GB" b="1" baseline="0">
              <a:latin typeface="Calibri Light" panose="020F0302020204030204"/>
            </a:rPr>
            <a:t> </a:t>
          </a:r>
          <a:endParaRPr lang="cy-GB" b="1" baseline="0"/>
        </a:p>
        <a:p>
          <a:pPr>
            <a:lnSpc>
              <a:spcPct val="100000"/>
            </a:lnSpc>
          </a:pPr>
          <a:r>
            <a:rPr lang="cy-GB" b="1" baseline="0"/>
            <a:t>BA3:</a:t>
          </a:r>
          <a:r>
            <a:rPr lang="cy-GB" b="1" baseline="0">
              <a:latin typeface="Calibri Light" panose="020F0302020204030204"/>
            </a:rPr>
            <a:t> </a:t>
          </a:r>
          <a:r>
            <a:rPr lang="cy-GB" b="1" baseline="0"/>
            <a:t> </a:t>
          </a:r>
          <a:r>
            <a:rPr lang="cy-GB" b="1" baseline="0">
              <a:latin typeface="Calibri Light" panose="020F0302020204030204"/>
            </a:rPr>
            <a:t> </a:t>
          </a:r>
          <a:r>
            <a:rPr lang="cy-GB" b="1" baseline="0">
              <a:solidFill>
                <a:srgbClr val="FF0000"/>
              </a:solidFill>
              <a:latin typeface="Calibri Light" panose="020F0302020204030204"/>
            </a:rPr>
            <a:t>27.5.26   9.00yb</a:t>
          </a:r>
          <a:endParaRPr lang="cy-GB" b="1" baseline="0">
            <a:solidFill>
              <a:srgbClr val="FF0000"/>
            </a:solidFill>
          </a:endParaRPr>
        </a:p>
      </dgm:t>
    </dgm:pt>
    <dgm:pt modelId="{29CFBF57-9C4F-4DD8-8069-A4A981075566}" type="parTrans" cxnId="{32DF2C12-E975-406F-AC09-ABE706935D4E}">
      <dgm:prSet/>
      <dgm:spPr/>
      <dgm:t>
        <a:bodyPr/>
        <a:lstStyle/>
        <a:p>
          <a:endParaRPr lang="en-US"/>
        </a:p>
      </dgm:t>
    </dgm:pt>
    <dgm:pt modelId="{133D6756-63DC-4739-A811-2A6F691B794F}" type="sibTrans" cxnId="{32DF2C12-E975-406F-AC09-ABE706935D4E}">
      <dgm:prSet/>
      <dgm:spPr/>
      <dgm:t>
        <a:bodyPr/>
        <a:lstStyle/>
        <a:p>
          <a:endParaRPr lang="en-US"/>
        </a:p>
      </dgm:t>
    </dgm:pt>
    <dgm:pt modelId="{6C18CA4B-F488-4187-8DA0-CD419D65AED8}" type="pres">
      <dgm:prSet presAssocID="{7BA76EE1-BDE8-4984-B3A8-A6A7043180CD}" presName="root" presStyleCnt="0">
        <dgm:presLayoutVars>
          <dgm:dir/>
          <dgm:resizeHandles val="exact"/>
        </dgm:presLayoutVars>
      </dgm:prSet>
      <dgm:spPr/>
    </dgm:pt>
    <dgm:pt modelId="{6EE10740-81AA-472A-B8F9-AA515E7E2573}" type="pres">
      <dgm:prSet presAssocID="{D1483628-E021-409B-A3A6-655643FB2107}" presName="compNode" presStyleCnt="0"/>
      <dgm:spPr/>
    </dgm:pt>
    <dgm:pt modelId="{4B1CEC44-E82E-4A60-9296-829E87442684}" type="pres">
      <dgm:prSet presAssocID="{D1483628-E021-409B-A3A6-655643FB2107}" presName="bgRect" presStyleLbl="bgShp" presStyleIdx="0" presStyleCnt="2"/>
      <dgm:spPr/>
    </dgm:pt>
    <dgm:pt modelId="{155EA492-1D16-46B4-8376-174CB56AE839}" type="pres">
      <dgm:prSet presAssocID="{D1483628-E021-409B-A3A6-655643FB210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ag"/>
        </a:ext>
      </dgm:extLst>
    </dgm:pt>
    <dgm:pt modelId="{44662A5C-AF68-40A7-B14F-300267A512DA}" type="pres">
      <dgm:prSet presAssocID="{D1483628-E021-409B-A3A6-655643FB2107}" presName="spaceRect" presStyleCnt="0"/>
      <dgm:spPr/>
    </dgm:pt>
    <dgm:pt modelId="{BA01D4A5-4581-47E4-B7EC-F25597C454FE}" type="pres">
      <dgm:prSet presAssocID="{D1483628-E021-409B-A3A6-655643FB2107}" presName="parTx" presStyleLbl="revTx" presStyleIdx="0" presStyleCnt="2">
        <dgm:presLayoutVars>
          <dgm:chMax val="0"/>
          <dgm:chPref val="0"/>
        </dgm:presLayoutVars>
      </dgm:prSet>
      <dgm:spPr/>
    </dgm:pt>
    <dgm:pt modelId="{3F98AD1E-BE12-4E27-A4B7-C67D6A097816}" type="pres">
      <dgm:prSet presAssocID="{2BCDF6BB-E711-4288-A749-40E2F6177252}" presName="sibTrans" presStyleCnt="0"/>
      <dgm:spPr/>
    </dgm:pt>
    <dgm:pt modelId="{CF587738-C6A5-491D-BA8E-D53C4087F5F4}" type="pres">
      <dgm:prSet presAssocID="{284C6F34-BDB7-4DA0-9670-5A934AF77AC6}" presName="compNode" presStyleCnt="0"/>
      <dgm:spPr/>
    </dgm:pt>
    <dgm:pt modelId="{E4B33AB3-35B3-4C33-AFC2-12ED977AC998}" type="pres">
      <dgm:prSet presAssocID="{284C6F34-BDB7-4DA0-9670-5A934AF77AC6}" presName="bgRect" presStyleLbl="bgShp" presStyleIdx="1" presStyleCnt="2"/>
      <dgm:spPr/>
    </dgm:pt>
    <dgm:pt modelId="{16D9317A-048C-4C1D-AA4C-E4768488D3E7}" type="pres">
      <dgm:prSet presAssocID="{284C6F34-BDB7-4DA0-9670-5A934AF77AC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8751D76-C8B5-45BA-BD60-FFEB224782D6}" type="pres">
      <dgm:prSet presAssocID="{284C6F34-BDB7-4DA0-9670-5A934AF77AC6}" presName="spaceRect" presStyleCnt="0"/>
      <dgm:spPr/>
    </dgm:pt>
    <dgm:pt modelId="{669073B5-DD24-45C1-BF49-399962717826}" type="pres">
      <dgm:prSet presAssocID="{284C6F34-BDB7-4DA0-9670-5A934AF77AC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2DF2C12-E975-406F-AC09-ABE706935D4E}" srcId="{7BA76EE1-BDE8-4984-B3A8-A6A7043180CD}" destId="{284C6F34-BDB7-4DA0-9670-5A934AF77AC6}" srcOrd="1" destOrd="0" parTransId="{29CFBF57-9C4F-4DD8-8069-A4A981075566}" sibTransId="{133D6756-63DC-4739-A811-2A6F691B794F}"/>
    <dgm:cxn modelId="{3F0E6424-000C-49E5-8934-E3119E639379}" type="presOf" srcId="{D1483628-E021-409B-A3A6-655643FB2107}" destId="{BA01D4A5-4581-47E4-B7EC-F25597C454FE}" srcOrd="0" destOrd="0" presId="urn:microsoft.com/office/officeart/2018/2/layout/IconVerticalSolidList"/>
    <dgm:cxn modelId="{7B1C115D-9CAC-4A4E-8496-0F6B830AFB23}" type="presOf" srcId="{284C6F34-BDB7-4DA0-9670-5A934AF77AC6}" destId="{669073B5-DD24-45C1-BF49-399962717826}" srcOrd="0" destOrd="0" presId="urn:microsoft.com/office/officeart/2018/2/layout/IconVerticalSolidList"/>
    <dgm:cxn modelId="{9A46948C-92C3-4FFB-A04A-B8D7A8DC733C}" srcId="{7BA76EE1-BDE8-4984-B3A8-A6A7043180CD}" destId="{D1483628-E021-409B-A3A6-655643FB2107}" srcOrd="0" destOrd="0" parTransId="{F54228EA-74CE-4067-B129-D80D42C5494B}" sibTransId="{2BCDF6BB-E711-4288-A749-40E2F6177252}"/>
    <dgm:cxn modelId="{BD36FAD8-0357-4D3A-B5BD-9B76664DA8BB}" type="presOf" srcId="{7BA76EE1-BDE8-4984-B3A8-A6A7043180CD}" destId="{6C18CA4B-F488-4187-8DA0-CD419D65AED8}" srcOrd="0" destOrd="0" presId="urn:microsoft.com/office/officeart/2018/2/layout/IconVerticalSolidList"/>
    <dgm:cxn modelId="{3AE15525-6FE5-4449-8C33-06E4A4ADDCE1}" type="presParOf" srcId="{6C18CA4B-F488-4187-8DA0-CD419D65AED8}" destId="{6EE10740-81AA-472A-B8F9-AA515E7E2573}" srcOrd="0" destOrd="0" presId="urn:microsoft.com/office/officeart/2018/2/layout/IconVerticalSolidList"/>
    <dgm:cxn modelId="{B36E514E-28F4-4B2B-8602-667A9653D4CA}" type="presParOf" srcId="{6EE10740-81AA-472A-B8F9-AA515E7E2573}" destId="{4B1CEC44-E82E-4A60-9296-829E87442684}" srcOrd="0" destOrd="0" presId="urn:microsoft.com/office/officeart/2018/2/layout/IconVerticalSolidList"/>
    <dgm:cxn modelId="{1CE7080C-670B-4654-933A-1AD16ACD498C}" type="presParOf" srcId="{6EE10740-81AA-472A-B8F9-AA515E7E2573}" destId="{155EA492-1D16-46B4-8376-174CB56AE839}" srcOrd="1" destOrd="0" presId="urn:microsoft.com/office/officeart/2018/2/layout/IconVerticalSolidList"/>
    <dgm:cxn modelId="{92EF35A9-F4E3-4EAF-9035-8F4B45EA02C7}" type="presParOf" srcId="{6EE10740-81AA-472A-B8F9-AA515E7E2573}" destId="{44662A5C-AF68-40A7-B14F-300267A512DA}" srcOrd="2" destOrd="0" presId="urn:microsoft.com/office/officeart/2018/2/layout/IconVerticalSolidList"/>
    <dgm:cxn modelId="{F6F73EBE-059B-4C1C-843B-AB4F5FC435F9}" type="presParOf" srcId="{6EE10740-81AA-472A-B8F9-AA515E7E2573}" destId="{BA01D4A5-4581-47E4-B7EC-F25597C454FE}" srcOrd="3" destOrd="0" presId="urn:microsoft.com/office/officeart/2018/2/layout/IconVerticalSolidList"/>
    <dgm:cxn modelId="{C6D1E1A8-90DA-43A7-B1D2-0B8DE4B09CE3}" type="presParOf" srcId="{6C18CA4B-F488-4187-8DA0-CD419D65AED8}" destId="{3F98AD1E-BE12-4E27-A4B7-C67D6A097816}" srcOrd="1" destOrd="0" presId="urn:microsoft.com/office/officeart/2018/2/layout/IconVerticalSolidList"/>
    <dgm:cxn modelId="{A9098485-C7A9-4F63-BA1E-5D665BB4DA37}" type="presParOf" srcId="{6C18CA4B-F488-4187-8DA0-CD419D65AED8}" destId="{CF587738-C6A5-491D-BA8E-D53C4087F5F4}" srcOrd="2" destOrd="0" presId="urn:microsoft.com/office/officeart/2018/2/layout/IconVerticalSolidList"/>
    <dgm:cxn modelId="{FEDCA3F8-2F9A-4272-B259-35342DBA2FB2}" type="presParOf" srcId="{CF587738-C6A5-491D-BA8E-D53C4087F5F4}" destId="{E4B33AB3-35B3-4C33-AFC2-12ED977AC998}" srcOrd="0" destOrd="0" presId="urn:microsoft.com/office/officeart/2018/2/layout/IconVerticalSolidList"/>
    <dgm:cxn modelId="{B5EF6FBD-7A6E-459E-8D57-D98AF3F9E28B}" type="presParOf" srcId="{CF587738-C6A5-491D-BA8E-D53C4087F5F4}" destId="{16D9317A-048C-4C1D-AA4C-E4768488D3E7}" srcOrd="1" destOrd="0" presId="urn:microsoft.com/office/officeart/2018/2/layout/IconVerticalSolidList"/>
    <dgm:cxn modelId="{D1E2113E-3873-4B27-8544-1B50AA6D0908}" type="presParOf" srcId="{CF587738-C6A5-491D-BA8E-D53C4087F5F4}" destId="{58751D76-C8B5-45BA-BD60-FFEB224782D6}" srcOrd="2" destOrd="0" presId="urn:microsoft.com/office/officeart/2018/2/layout/IconVerticalSolidList"/>
    <dgm:cxn modelId="{CB7DEE3D-1F91-4344-8E24-B91162A55AA5}" type="presParOf" srcId="{CF587738-C6A5-491D-BA8E-D53C4087F5F4}" destId="{669073B5-DD24-45C1-BF49-39996271782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A76EE1-BDE8-4984-B3A8-A6A7043180C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D1483628-E021-409B-A3A6-655643FB21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/>
            <a:t>Final QTS </a:t>
          </a:r>
          <a:r>
            <a:rPr lang="en-GB" b="1" baseline="0">
              <a:latin typeface="Calibri Light" panose="020F0302020204030204"/>
            </a:rPr>
            <a:t>Reviews</a:t>
          </a:r>
          <a:endParaRPr lang="en-GB" b="1" baseline="0"/>
        </a:p>
        <a:p>
          <a:pPr>
            <a:lnSpc>
              <a:spcPct val="100000"/>
            </a:lnSpc>
          </a:pPr>
          <a:r>
            <a:rPr lang="en-GB" b="1" baseline="0"/>
            <a:t>BA3: </a:t>
          </a:r>
          <a:r>
            <a:rPr lang="en-GB" b="1" baseline="0">
              <a:solidFill>
                <a:srgbClr val="FF0000"/>
              </a:solidFill>
              <a:latin typeface="Calibri Light" panose="020F0302020204030204"/>
            </a:rPr>
            <a:t>1.6.26</a:t>
          </a:r>
          <a:r>
            <a:rPr lang="en-GB" b="1" baseline="0">
              <a:solidFill>
                <a:srgbClr val="FF0000"/>
              </a:solidFill>
            </a:rPr>
            <a:t> </a:t>
          </a:r>
          <a:r>
            <a:rPr lang="en-GB" b="1" baseline="0">
              <a:solidFill>
                <a:srgbClr val="FF0000"/>
              </a:solidFill>
              <a:latin typeface="Calibri Light" panose="020F0302020204030204"/>
            </a:rPr>
            <a:t>- 5.6.26</a:t>
          </a:r>
          <a:endParaRPr lang="en-GB" b="1" baseline="0">
            <a:solidFill>
              <a:srgbClr val="FF0000"/>
            </a:solidFill>
          </a:endParaRPr>
        </a:p>
      </dgm:t>
    </dgm:pt>
    <dgm:pt modelId="{F54228EA-74CE-4067-B129-D80D42C5494B}" type="parTrans" cxnId="{9A46948C-92C3-4FFB-A04A-B8D7A8DC733C}">
      <dgm:prSet/>
      <dgm:spPr/>
      <dgm:t>
        <a:bodyPr/>
        <a:lstStyle/>
        <a:p>
          <a:endParaRPr lang="en-US"/>
        </a:p>
      </dgm:t>
    </dgm:pt>
    <dgm:pt modelId="{2BCDF6BB-E711-4288-A749-40E2F6177252}" type="sibTrans" cxnId="{9A46948C-92C3-4FFB-A04A-B8D7A8DC733C}">
      <dgm:prSet/>
      <dgm:spPr/>
      <dgm:t>
        <a:bodyPr/>
        <a:lstStyle/>
        <a:p>
          <a:endParaRPr lang="en-US"/>
        </a:p>
      </dgm:t>
    </dgm:pt>
    <dgm:pt modelId="{284C6F34-BDB7-4DA0-9670-5A934AF77AC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/>
            <a:t>PLP to be completed by</a:t>
          </a:r>
          <a:r>
            <a:rPr lang="en-GB" b="1" baseline="0">
              <a:latin typeface="Calibri Light" panose="020F0302020204030204"/>
            </a:rPr>
            <a:t> </a:t>
          </a:r>
          <a:endParaRPr lang="en-GB" b="1" baseline="0"/>
        </a:p>
        <a:p>
          <a:pPr>
            <a:lnSpc>
              <a:spcPct val="100000"/>
            </a:lnSpc>
          </a:pPr>
          <a:r>
            <a:rPr lang="en-GB" b="1" baseline="0"/>
            <a:t>BA3:</a:t>
          </a:r>
          <a:r>
            <a:rPr lang="en-GB" b="1" baseline="0">
              <a:solidFill>
                <a:srgbClr val="FF0000"/>
              </a:solidFill>
            </a:rPr>
            <a:t> </a:t>
          </a:r>
          <a:r>
            <a:rPr lang="en-GB" b="1" baseline="0">
              <a:solidFill>
                <a:srgbClr val="FF0000"/>
              </a:solidFill>
              <a:latin typeface="Calibri Light" panose="020F0302020204030204"/>
            </a:rPr>
            <a:t>27.5.26   9.00am</a:t>
          </a:r>
          <a:endParaRPr lang="en-GB" b="1" baseline="0">
            <a:solidFill>
              <a:srgbClr val="FF0000"/>
            </a:solidFill>
          </a:endParaRPr>
        </a:p>
      </dgm:t>
    </dgm:pt>
    <dgm:pt modelId="{29CFBF57-9C4F-4DD8-8069-A4A981075566}" type="parTrans" cxnId="{32DF2C12-E975-406F-AC09-ABE706935D4E}">
      <dgm:prSet/>
      <dgm:spPr/>
      <dgm:t>
        <a:bodyPr/>
        <a:lstStyle/>
        <a:p>
          <a:endParaRPr lang="en-US"/>
        </a:p>
      </dgm:t>
    </dgm:pt>
    <dgm:pt modelId="{133D6756-63DC-4739-A811-2A6F691B794F}" type="sibTrans" cxnId="{32DF2C12-E975-406F-AC09-ABE706935D4E}">
      <dgm:prSet/>
      <dgm:spPr/>
      <dgm:t>
        <a:bodyPr/>
        <a:lstStyle/>
        <a:p>
          <a:endParaRPr lang="en-US"/>
        </a:p>
      </dgm:t>
    </dgm:pt>
    <dgm:pt modelId="{6C18CA4B-F488-4187-8DA0-CD419D65AED8}" type="pres">
      <dgm:prSet presAssocID="{7BA76EE1-BDE8-4984-B3A8-A6A7043180CD}" presName="root" presStyleCnt="0">
        <dgm:presLayoutVars>
          <dgm:dir/>
          <dgm:resizeHandles val="exact"/>
        </dgm:presLayoutVars>
      </dgm:prSet>
      <dgm:spPr/>
    </dgm:pt>
    <dgm:pt modelId="{6EE10740-81AA-472A-B8F9-AA515E7E2573}" type="pres">
      <dgm:prSet presAssocID="{D1483628-E021-409B-A3A6-655643FB2107}" presName="compNode" presStyleCnt="0"/>
      <dgm:spPr/>
    </dgm:pt>
    <dgm:pt modelId="{4B1CEC44-E82E-4A60-9296-829E87442684}" type="pres">
      <dgm:prSet presAssocID="{D1483628-E021-409B-A3A6-655643FB2107}" presName="bgRect" presStyleLbl="bgShp" presStyleIdx="0" presStyleCnt="2"/>
      <dgm:spPr/>
    </dgm:pt>
    <dgm:pt modelId="{155EA492-1D16-46B4-8376-174CB56AE839}" type="pres">
      <dgm:prSet presAssocID="{D1483628-E021-409B-A3A6-655643FB210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ag"/>
        </a:ext>
      </dgm:extLst>
    </dgm:pt>
    <dgm:pt modelId="{44662A5C-AF68-40A7-B14F-300267A512DA}" type="pres">
      <dgm:prSet presAssocID="{D1483628-E021-409B-A3A6-655643FB2107}" presName="spaceRect" presStyleCnt="0"/>
      <dgm:spPr/>
    </dgm:pt>
    <dgm:pt modelId="{BA01D4A5-4581-47E4-B7EC-F25597C454FE}" type="pres">
      <dgm:prSet presAssocID="{D1483628-E021-409B-A3A6-655643FB2107}" presName="parTx" presStyleLbl="revTx" presStyleIdx="0" presStyleCnt="2">
        <dgm:presLayoutVars>
          <dgm:chMax val="0"/>
          <dgm:chPref val="0"/>
        </dgm:presLayoutVars>
      </dgm:prSet>
      <dgm:spPr/>
    </dgm:pt>
    <dgm:pt modelId="{3F98AD1E-BE12-4E27-A4B7-C67D6A097816}" type="pres">
      <dgm:prSet presAssocID="{2BCDF6BB-E711-4288-A749-40E2F6177252}" presName="sibTrans" presStyleCnt="0"/>
      <dgm:spPr/>
    </dgm:pt>
    <dgm:pt modelId="{CF587738-C6A5-491D-BA8E-D53C4087F5F4}" type="pres">
      <dgm:prSet presAssocID="{284C6F34-BDB7-4DA0-9670-5A934AF77AC6}" presName="compNode" presStyleCnt="0"/>
      <dgm:spPr/>
    </dgm:pt>
    <dgm:pt modelId="{E4B33AB3-35B3-4C33-AFC2-12ED977AC998}" type="pres">
      <dgm:prSet presAssocID="{284C6F34-BDB7-4DA0-9670-5A934AF77AC6}" presName="bgRect" presStyleLbl="bgShp" presStyleIdx="1" presStyleCnt="2"/>
      <dgm:spPr/>
    </dgm:pt>
    <dgm:pt modelId="{16D9317A-048C-4C1D-AA4C-E4768488D3E7}" type="pres">
      <dgm:prSet presAssocID="{284C6F34-BDB7-4DA0-9670-5A934AF77AC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8751D76-C8B5-45BA-BD60-FFEB224782D6}" type="pres">
      <dgm:prSet presAssocID="{284C6F34-BDB7-4DA0-9670-5A934AF77AC6}" presName="spaceRect" presStyleCnt="0"/>
      <dgm:spPr/>
    </dgm:pt>
    <dgm:pt modelId="{669073B5-DD24-45C1-BF49-399962717826}" type="pres">
      <dgm:prSet presAssocID="{284C6F34-BDB7-4DA0-9670-5A934AF77AC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2DF2C12-E975-406F-AC09-ABE706935D4E}" srcId="{7BA76EE1-BDE8-4984-B3A8-A6A7043180CD}" destId="{284C6F34-BDB7-4DA0-9670-5A934AF77AC6}" srcOrd="1" destOrd="0" parTransId="{29CFBF57-9C4F-4DD8-8069-A4A981075566}" sibTransId="{133D6756-63DC-4739-A811-2A6F691B794F}"/>
    <dgm:cxn modelId="{3F0E6424-000C-49E5-8934-E3119E639379}" type="presOf" srcId="{D1483628-E021-409B-A3A6-655643FB2107}" destId="{BA01D4A5-4581-47E4-B7EC-F25597C454FE}" srcOrd="0" destOrd="0" presId="urn:microsoft.com/office/officeart/2018/2/layout/IconVerticalSolidList"/>
    <dgm:cxn modelId="{7B1C115D-9CAC-4A4E-8496-0F6B830AFB23}" type="presOf" srcId="{284C6F34-BDB7-4DA0-9670-5A934AF77AC6}" destId="{669073B5-DD24-45C1-BF49-399962717826}" srcOrd="0" destOrd="0" presId="urn:microsoft.com/office/officeart/2018/2/layout/IconVerticalSolidList"/>
    <dgm:cxn modelId="{9A46948C-92C3-4FFB-A04A-B8D7A8DC733C}" srcId="{7BA76EE1-BDE8-4984-B3A8-A6A7043180CD}" destId="{D1483628-E021-409B-A3A6-655643FB2107}" srcOrd="0" destOrd="0" parTransId="{F54228EA-74CE-4067-B129-D80D42C5494B}" sibTransId="{2BCDF6BB-E711-4288-A749-40E2F6177252}"/>
    <dgm:cxn modelId="{BD36FAD8-0357-4D3A-B5BD-9B76664DA8BB}" type="presOf" srcId="{7BA76EE1-BDE8-4984-B3A8-A6A7043180CD}" destId="{6C18CA4B-F488-4187-8DA0-CD419D65AED8}" srcOrd="0" destOrd="0" presId="urn:microsoft.com/office/officeart/2018/2/layout/IconVerticalSolidList"/>
    <dgm:cxn modelId="{3AE15525-6FE5-4449-8C33-06E4A4ADDCE1}" type="presParOf" srcId="{6C18CA4B-F488-4187-8DA0-CD419D65AED8}" destId="{6EE10740-81AA-472A-B8F9-AA515E7E2573}" srcOrd="0" destOrd="0" presId="urn:microsoft.com/office/officeart/2018/2/layout/IconVerticalSolidList"/>
    <dgm:cxn modelId="{B36E514E-28F4-4B2B-8602-667A9653D4CA}" type="presParOf" srcId="{6EE10740-81AA-472A-B8F9-AA515E7E2573}" destId="{4B1CEC44-E82E-4A60-9296-829E87442684}" srcOrd="0" destOrd="0" presId="urn:microsoft.com/office/officeart/2018/2/layout/IconVerticalSolidList"/>
    <dgm:cxn modelId="{1CE7080C-670B-4654-933A-1AD16ACD498C}" type="presParOf" srcId="{6EE10740-81AA-472A-B8F9-AA515E7E2573}" destId="{155EA492-1D16-46B4-8376-174CB56AE839}" srcOrd="1" destOrd="0" presId="urn:microsoft.com/office/officeart/2018/2/layout/IconVerticalSolidList"/>
    <dgm:cxn modelId="{92EF35A9-F4E3-4EAF-9035-8F4B45EA02C7}" type="presParOf" srcId="{6EE10740-81AA-472A-B8F9-AA515E7E2573}" destId="{44662A5C-AF68-40A7-B14F-300267A512DA}" srcOrd="2" destOrd="0" presId="urn:microsoft.com/office/officeart/2018/2/layout/IconVerticalSolidList"/>
    <dgm:cxn modelId="{F6F73EBE-059B-4C1C-843B-AB4F5FC435F9}" type="presParOf" srcId="{6EE10740-81AA-472A-B8F9-AA515E7E2573}" destId="{BA01D4A5-4581-47E4-B7EC-F25597C454FE}" srcOrd="3" destOrd="0" presId="urn:microsoft.com/office/officeart/2018/2/layout/IconVerticalSolidList"/>
    <dgm:cxn modelId="{C6D1E1A8-90DA-43A7-B1D2-0B8DE4B09CE3}" type="presParOf" srcId="{6C18CA4B-F488-4187-8DA0-CD419D65AED8}" destId="{3F98AD1E-BE12-4E27-A4B7-C67D6A097816}" srcOrd="1" destOrd="0" presId="urn:microsoft.com/office/officeart/2018/2/layout/IconVerticalSolidList"/>
    <dgm:cxn modelId="{A9098485-C7A9-4F63-BA1E-5D665BB4DA37}" type="presParOf" srcId="{6C18CA4B-F488-4187-8DA0-CD419D65AED8}" destId="{CF587738-C6A5-491D-BA8E-D53C4087F5F4}" srcOrd="2" destOrd="0" presId="urn:microsoft.com/office/officeart/2018/2/layout/IconVerticalSolidList"/>
    <dgm:cxn modelId="{FEDCA3F8-2F9A-4272-B259-35342DBA2FB2}" type="presParOf" srcId="{CF587738-C6A5-491D-BA8E-D53C4087F5F4}" destId="{E4B33AB3-35B3-4C33-AFC2-12ED977AC998}" srcOrd="0" destOrd="0" presId="urn:microsoft.com/office/officeart/2018/2/layout/IconVerticalSolidList"/>
    <dgm:cxn modelId="{B5EF6FBD-7A6E-459E-8D57-D98AF3F9E28B}" type="presParOf" srcId="{CF587738-C6A5-491D-BA8E-D53C4087F5F4}" destId="{16D9317A-048C-4C1D-AA4C-E4768488D3E7}" srcOrd="1" destOrd="0" presId="urn:microsoft.com/office/officeart/2018/2/layout/IconVerticalSolidList"/>
    <dgm:cxn modelId="{D1E2113E-3873-4B27-8544-1B50AA6D0908}" type="presParOf" srcId="{CF587738-C6A5-491D-BA8E-D53C4087F5F4}" destId="{58751D76-C8B5-45BA-BD60-FFEB224782D6}" srcOrd="2" destOrd="0" presId="urn:microsoft.com/office/officeart/2018/2/layout/IconVerticalSolidList"/>
    <dgm:cxn modelId="{CB7DEE3D-1F91-4344-8E24-B91162A55AA5}" type="presParOf" srcId="{CF587738-C6A5-491D-BA8E-D53C4087F5F4}" destId="{669073B5-DD24-45C1-BF49-39996271782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1CEC44-E82E-4A60-9296-829E87442684}">
      <dsp:nvSpPr>
        <dsp:cNvPr id="0" name=""/>
        <dsp:cNvSpPr/>
      </dsp:nvSpPr>
      <dsp:spPr>
        <a:xfrm>
          <a:off x="0" y="708010"/>
          <a:ext cx="4430062" cy="130709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5EA492-1D16-46B4-8376-174CB56AE839}">
      <dsp:nvSpPr>
        <dsp:cNvPr id="0" name=""/>
        <dsp:cNvSpPr/>
      </dsp:nvSpPr>
      <dsp:spPr>
        <a:xfrm>
          <a:off x="395396" y="1002107"/>
          <a:ext cx="718903" cy="7189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01D4A5-4581-47E4-B7EC-F25597C454FE}">
      <dsp:nvSpPr>
        <dsp:cNvPr id="0" name=""/>
        <dsp:cNvSpPr/>
      </dsp:nvSpPr>
      <dsp:spPr>
        <a:xfrm>
          <a:off x="1509697" y="708010"/>
          <a:ext cx="2920364" cy="1307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34" tIns="138334" rIns="138334" bIns="1383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b="1" kern="1200" baseline="0"/>
            <a:t>Adolygiadau SAC terfynol</a:t>
          </a:r>
          <a:r>
            <a:rPr lang="cy-GB" sz="1900" b="1" kern="1200" baseline="0">
              <a:latin typeface="Calibri Light" panose="020F0302020204030204"/>
            </a:rPr>
            <a:t> </a:t>
          </a:r>
          <a:endParaRPr lang="cy-GB" sz="1900" b="1" kern="1200" baseline="0"/>
        </a:p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b="1" kern="1200" baseline="0"/>
            <a:t>BA3: </a:t>
          </a:r>
          <a:r>
            <a:rPr lang="cy-GB" sz="1900" b="1" kern="1200" baseline="0">
              <a:solidFill>
                <a:srgbClr val="FF0000"/>
              </a:solidFill>
              <a:latin typeface="Calibri Light" panose="020F0302020204030204"/>
            </a:rPr>
            <a:t>1.6.26</a:t>
          </a:r>
          <a:r>
            <a:rPr lang="cy-GB" sz="1900" b="1" kern="1200" baseline="0">
              <a:solidFill>
                <a:srgbClr val="FF0000"/>
              </a:solidFill>
            </a:rPr>
            <a:t> </a:t>
          </a:r>
          <a:r>
            <a:rPr lang="cy-GB" sz="1900" b="1" kern="1200" baseline="0">
              <a:solidFill>
                <a:srgbClr val="FF0000"/>
              </a:solidFill>
              <a:latin typeface="Calibri Light" panose="020F0302020204030204"/>
            </a:rPr>
            <a:t>- 5.6.26</a:t>
          </a:r>
          <a:endParaRPr lang="cy-GB" sz="1900" b="1" kern="1200" baseline="0">
            <a:solidFill>
              <a:srgbClr val="FF0000"/>
            </a:solidFill>
          </a:endParaRPr>
        </a:p>
      </dsp:txBody>
      <dsp:txXfrm>
        <a:off x="1509697" y="708010"/>
        <a:ext cx="2920364" cy="1307097"/>
      </dsp:txXfrm>
    </dsp:sp>
    <dsp:sp modelId="{E4B33AB3-35B3-4C33-AFC2-12ED977AC998}">
      <dsp:nvSpPr>
        <dsp:cNvPr id="0" name=""/>
        <dsp:cNvSpPr/>
      </dsp:nvSpPr>
      <dsp:spPr>
        <a:xfrm>
          <a:off x="0" y="2341882"/>
          <a:ext cx="4430062" cy="1307097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D9317A-048C-4C1D-AA4C-E4768488D3E7}">
      <dsp:nvSpPr>
        <dsp:cNvPr id="0" name=""/>
        <dsp:cNvSpPr/>
      </dsp:nvSpPr>
      <dsp:spPr>
        <a:xfrm>
          <a:off x="395396" y="2635978"/>
          <a:ext cx="718903" cy="7189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073B5-DD24-45C1-BF49-399962717826}">
      <dsp:nvSpPr>
        <dsp:cNvPr id="0" name=""/>
        <dsp:cNvSpPr/>
      </dsp:nvSpPr>
      <dsp:spPr>
        <a:xfrm>
          <a:off x="1509697" y="2341882"/>
          <a:ext cx="2920364" cy="13070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34" tIns="138334" rIns="138334" bIns="13833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b="1" kern="1200" baseline="0"/>
            <a:t>PDP i’w gwblhau erbyn</a:t>
          </a:r>
          <a:r>
            <a:rPr lang="cy-GB" sz="1900" b="1" kern="1200" baseline="0">
              <a:latin typeface="Calibri Light" panose="020F0302020204030204"/>
            </a:rPr>
            <a:t> </a:t>
          </a:r>
          <a:endParaRPr lang="cy-GB" sz="1900" b="1" kern="1200" baseline="0"/>
        </a:p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b="1" kern="1200" baseline="0"/>
            <a:t>BA3:</a:t>
          </a:r>
          <a:r>
            <a:rPr lang="cy-GB" sz="1900" b="1" kern="1200" baseline="0">
              <a:latin typeface="Calibri Light" panose="020F0302020204030204"/>
            </a:rPr>
            <a:t> </a:t>
          </a:r>
          <a:r>
            <a:rPr lang="cy-GB" sz="1900" b="1" kern="1200" baseline="0"/>
            <a:t> </a:t>
          </a:r>
          <a:r>
            <a:rPr lang="cy-GB" sz="1900" b="1" kern="1200" baseline="0">
              <a:latin typeface="Calibri Light" panose="020F0302020204030204"/>
            </a:rPr>
            <a:t> </a:t>
          </a:r>
          <a:r>
            <a:rPr lang="cy-GB" sz="1900" b="1" kern="1200" baseline="0">
              <a:solidFill>
                <a:srgbClr val="FF0000"/>
              </a:solidFill>
              <a:latin typeface="Calibri Light" panose="020F0302020204030204"/>
            </a:rPr>
            <a:t>27.5.26   9.00yb</a:t>
          </a:r>
          <a:endParaRPr lang="cy-GB" sz="1900" b="1" kern="1200" baseline="0">
            <a:solidFill>
              <a:srgbClr val="FF0000"/>
            </a:solidFill>
          </a:endParaRPr>
        </a:p>
      </dsp:txBody>
      <dsp:txXfrm>
        <a:off x="1509697" y="2341882"/>
        <a:ext cx="2920364" cy="13070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1CEC44-E82E-4A60-9296-829E87442684}">
      <dsp:nvSpPr>
        <dsp:cNvPr id="0" name=""/>
        <dsp:cNvSpPr/>
      </dsp:nvSpPr>
      <dsp:spPr>
        <a:xfrm>
          <a:off x="0" y="705852"/>
          <a:ext cx="4433781" cy="1303111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5EA492-1D16-46B4-8376-174CB56AE839}">
      <dsp:nvSpPr>
        <dsp:cNvPr id="0" name=""/>
        <dsp:cNvSpPr/>
      </dsp:nvSpPr>
      <dsp:spPr>
        <a:xfrm>
          <a:off x="394191" y="999052"/>
          <a:ext cx="716711" cy="7167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01D4A5-4581-47E4-B7EC-F25597C454FE}">
      <dsp:nvSpPr>
        <dsp:cNvPr id="0" name=""/>
        <dsp:cNvSpPr/>
      </dsp:nvSpPr>
      <dsp:spPr>
        <a:xfrm>
          <a:off x="1505093" y="705852"/>
          <a:ext cx="2928687" cy="1303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913" tIns="137913" rIns="137913" bIns="13791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/>
            <a:t>Final QTS </a:t>
          </a:r>
          <a:r>
            <a:rPr lang="en-GB" sz="2000" b="1" kern="1200" baseline="0">
              <a:latin typeface="Calibri Light" panose="020F0302020204030204"/>
            </a:rPr>
            <a:t>Reviews</a:t>
          </a:r>
          <a:endParaRPr lang="en-GB" sz="2000" b="1" kern="1200" baseline="0"/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/>
            <a:t>BA3: </a:t>
          </a:r>
          <a:r>
            <a:rPr lang="en-GB" sz="2000" b="1" kern="1200" baseline="0">
              <a:solidFill>
                <a:srgbClr val="FF0000"/>
              </a:solidFill>
              <a:latin typeface="Calibri Light" panose="020F0302020204030204"/>
            </a:rPr>
            <a:t>1.6.26</a:t>
          </a:r>
          <a:r>
            <a:rPr lang="en-GB" sz="2000" b="1" kern="1200" baseline="0">
              <a:solidFill>
                <a:srgbClr val="FF0000"/>
              </a:solidFill>
            </a:rPr>
            <a:t> </a:t>
          </a:r>
          <a:r>
            <a:rPr lang="en-GB" sz="2000" b="1" kern="1200" baseline="0">
              <a:solidFill>
                <a:srgbClr val="FF0000"/>
              </a:solidFill>
              <a:latin typeface="Calibri Light" panose="020F0302020204030204"/>
            </a:rPr>
            <a:t>- 5.6.26</a:t>
          </a:r>
          <a:endParaRPr lang="en-GB" sz="2000" b="1" kern="1200" baseline="0">
            <a:solidFill>
              <a:srgbClr val="FF0000"/>
            </a:solidFill>
          </a:endParaRPr>
        </a:p>
      </dsp:txBody>
      <dsp:txXfrm>
        <a:off x="1505093" y="705852"/>
        <a:ext cx="2928687" cy="1303111"/>
      </dsp:txXfrm>
    </dsp:sp>
    <dsp:sp modelId="{E4B33AB3-35B3-4C33-AFC2-12ED977AC998}">
      <dsp:nvSpPr>
        <dsp:cNvPr id="0" name=""/>
        <dsp:cNvSpPr/>
      </dsp:nvSpPr>
      <dsp:spPr>
        <a:xfrm>
          <a:off x="0" y="2334741"/>
          <a:ext cx="4433781" cy="1303111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D9317A-048C-4C1D-AA4C-E4768488D3E7}">
      <dsp:nvSpPr>
        <dsp:cNvPr id="0" name=""/>
        <dsp:cNvSpPr/>
      </dsp:nvSpPr>
      <dsp:spPr>
        <a:xfrm>
          <a:off x="394191" y="2627941"/>
          <a:ext cx="716711" cy="7167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9073B5-DD24-45C1-BF49-399962717826}">
      <dsp:nvSpPr>
        <dsp:cNvPr id="0" name=""/>
        <dsp:cNvSpPr/>
      </dsp:nvSpPr>
      <dsp:spPr>
        <a:xfrm>
          <a:off x="1505093" y="2334741"/>
          <a:ext cx="2928687" cy="13031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913" tIns="137913" rIns="137913" bIns="13791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/>
            <a:t>PLP to be completed by</a:t>
          </a:r>
          <a:r>
            <a:rPr lang="en-GB" sz="2000" b="1" kern="1200" baseline="0">
              <a:latin typeface="Calibri Light" panose="020F0302020204030204"/>
            </a:rPr>
            <a:t> </a:t>
          </a:r>
          <a:endParaRPr lang="en-GB" sz="2000" b="1" kern="1200" baseline="0"/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baseline="0"/>
            <a:t>BA3:</a:t>
          </a:r>
          <a:r>
            <a:rPr lang="en-GB" sz="2000" b="1" kern="1200" baseline="0">
              <a:solidFill>
                <a:srgbClr val="FF0000"/>
              </a:solidFill>
            </a:rPr>
            <a:t> </a:t>
          </a:r>
          <a:r>
            <a:rPr lang="en-GB" sz="2000" b="1" kern="1200" baseline="0">
              <a:solidFill>
                <a:srgbClr val="FF0000"/>
              </a:solidFill>
              <a:latin typeface="Calibri Light" panose="020F0302020204030204"/>
            </a:rPr>
            <a:t>27.5.26   9.00am</a:t>
          </a:r>
          <a:endParaRPr lang="en-GB" sz="2000" b="1" kern="1200" baseline="0">
            <a:solidFill>
              <a:srgbClr val="FF0000"/>
            </a:solidFill>
          </a:endParaRPr>
        </a:p>
      </dsp:txBody>
      <dsp:txXfrm>
        <a:off x="1505093" y="2334741"/>
        <a:ext cx="2928687" cy="13031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D1E42-D1E8-4D92-AFA2-758C9576E8BD}" type="datetimeFigureOut">
              <a:t>1/29/2026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9CEEE-235B-4B56-9EFB-C8F16ADD207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3021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Mae’r</a:t>
            </a:r>
            <a:r>
              <a:rPr lang="en-GB"/>
              <a:t> </a:t>
            </a:r>
            <a:r>
              <a:rPr lang="en-GB" err="1"/>
              <a:t>adolygiad</a:t>
            </a:r>
            <a:r>
              <a:rPr lang="en-GB" baseline="0"/>
              <a:t> </a:t>
            </a:r>
            <a:r>
              <a:rPr lang="en-GB" baseline="0" err="1"/>
              <a:t>yn</a:t>
            </a:r>
            <a:r>
              <a:rPr lang="en-GB" baseline="0"/>
              <a:t> </a:t>
            </a:r>
            <a:r>
              <a:rPr lang="en-GB" baseline="0" err="1"/>
              <a:t>cyfrannu</a:t>
            </a:r>
            <a:r>
              <a:rPr lang="en-GB" baseline="0"/>
              <a:t> </a:t>
            </a:r>
            <a:r>
              <a:rPr lang="en-GB" baseline="0" err="1"/>
              <a:t>i’r</a:t>
            </a:r>
            <a:r>
              <a:rPr lang="en-GB" baseline="0"/>
              <a:t> </a:t>
            </a:r>
            <a:r>
              <a:rPr lang="en-GB" baseline="0" err="1"/>
              <a:t>Proffil</a:t>
            </a:r>
            <a:r>
              <a:rPr lang="en-GB" baseline="0"/>
              <a:t> </a:t>
            </a:r>
            <a:r>
              <a:rPr lang="en-GB" baseline="0" err="1"/>
              <a:t>Dechrau</a:t>
            </a:r>
            <a:r>
              <a:rPr lang="en-GB" baseline="0"/>
              <a:t> </a:t>
            </a:r>
            <a:r>
              <a:rPr lang="en-GB" baseline="0" err="1"/>
              <a:t>Gyrfa</a:t>
            </a:r>
            <a:r>
              <a:rPr lang="en-GB" baseline="0"/>
              <a:t> a </a:t>
            </a:r>
            <a:r>
              <a:rPr lang="en-GB" baseline="0" err="1"/>
              <a:t>thystlythyr</a:t>
            </a:r>
            <a:r>
              <a:rPr lang="en-GB" baseline="0"/>
              <a:t> y </a:t>
            </a:r>
            <a:r>
              <a:rPr lang="en-GB" baseline="0" err="1"/>
              <a:t>darpar</a:t>
            </a:r>
            <a:r>
              <a:rPr lang="en-GB" baseline="0"/>
              <a:t> </a:t>
            </a:r>
            <a:r>
              <a:rPr lang="en-GB" baseline="0" err="1"/>
              <a:t>athro</a:t>
            </a:r>
            <a:r>
              <a:rPr lang="en-GB" baseline="0"/>
              <a:t>.</a:t>
            </a:r>
          </a:p>
          <a:p>
            <a:r>
              <a:rPr lang="en-GB" baseline="0"/>
              <a:t>Y </a:t>
            </a:r>
            <a:r>
              <a:rPr lang="en-GB" baseline="0" err="1"/>
              <a:t>tiwtor</a:t>
            </a:r>
            <a:r>
              <a:rPr lang="en-GB" baseline="0"/>
              <a:t> </a:t>
            </a:r>
            <a:r>
              <a:rPr lang="en-GB" baseline="0" err="1"/>
              <a:t>sy’n</a:t>
            </a:r>
            <a:r>
              <a:rPr lang="en-GB" baseline="0"/>
              <a:t> </a:t>
            </a:r>
            <a:r>
              <a:rPr lang="en-GB" baseline="0" err="1"/>
              <a:t>ymgymryd</a:t>
            </a:r>
            <a:r>
              <a:rPr lang="en-GB" baseline="0"/>
              <a:t> </a:t>
            </a:r>
            <a:r>
              <a:rPr lang="en-GB" baseline="0" err="1"/>
              <a:t>â’r</a:t>
            </a:r>
            <a:r>
              <a:rPr lang="en-GB" baseline="0"/>
              <a:t> </a:t>
            </a:r>
            <a:r>
              <a:rPr lang="en-GB" baseline="0" err="1"/>
              <a:t>adolygiad</a:t>
            </a:r>
            <a:r>
              <a:rPr lang="en-GB" baseline="0"/>
              <a:t> </a:t>
            </a:r>
            <a:r>
              <a:rPr lang="en-GB" baseline="0" err="1"/>
              <a:t>bydd</a:t>
            </a:r>
            <a:r>
              <a:rPr lang="en-GB" baseline="0"/>
              <a:t> </a:t>
            </a:r>
            <a:r>
              <a:rPr lang="en-GB" baseline="0" err="1"/>
              <a:t>yn</a:t>
            </a:r>
            <a:r>
              <a:rPr lang="en-GB" baseline="0"/>
              <a:t> </a:t>
            </a:r>
            <a:r>
              <a:rPr lang="en-GB" baseline="0" err="1"/>
              <a:t>ysgrifennu</a:t>
            </a:r>
            <a:r>
              <a:rPr lang="en-GB" baseline="0"/>
              <a:t> </a:t>
            </a:r>
            <a:r>
              <a:rPr lang="en-GB" baseline="0" err="1"/>
              <a:t>tystlythyr</a:t>
            </a:r>
            <a:r>
              <a:rPr lang="en-GB" baseline="0"/>
              <a:t> y </a:t>
            </a:r>
            <a:r>
              <a:rPr lang="en-GB" baseline="0" err="1"/>
              <a:t>darpar</a:t>
            </a:r>
            <a:r>
              <a:rPr lang="en-GB" baseline="0"/>
              <a:t> </a:t>
            </a:r>
            <a:r>
              <a:rPr lang="en-GB" baseline="0" err="1"/>
              <a:t>athro</a:t>
            </a:r>
            <a:r>
              <a:rPr lang="en-GB" baseline="0"/>
              <a:t> </a:t>
            </a:r>
            <a:r>
              <a:rPr lang="en-GB" baseline="0" err="1"/>
              <a:t>hwnnw</a:t>
            </a:r>
            <a:r>
              <a:rPr lang="en-GB" baseline="0"/>
              <a:t>.</a:t>
            </a:r>
          </a:p>
          <a:p>
            <a:endParaRPr lang="en-GB" baseline="0"/>
          </a:p>
          <a:p>
            <a:r>
              <a:rPr lang="en-GB" baseline="0"/>
              <a:t>The review contributes to the student-teacher’s Career Entry Profile and their final reference.</a:t>
            </a:r>
          </a:p>
          <a:p>
            <a:r>
              <a:rPr lang="en-GB" baseline="0"/>
              <a:t>The tutor undertaking the review will write that student-teacher’s final reference.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4923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Mae’r</a:t>
            </a:r>
            <a:r>
              <a:rPr lang="en-GB"/>
              <a:t> </a:t>
            </a:r>
            <a:r>
              <a:rPr lang="en-GB" err="1"/>
              <a:t>adolygiad</a:t>
            </a:r>
            <a:r>
              <a:rPr lang="en-GB" baseline="0"/>
              <a:t> </a:t>
            </a:r>
            <a:r>
              <a:rPr lang="en-GB" baseline="0" err="1"/>
              <a:t>yn</a:t>
            </a:r>
            <a:r>
              <a:rPr lang="en-GB" baseline="0"/>
              <a:t> </a:t>
            </a:r>
            <a:r>
              <a:rPr lang="en-GB" baseline="0" err="1"/>
              <a:t>cyfrannu</a:t>
            </a:r>
            <a:r>
              <a:rPr lang="en-GB" baseline="0"/>
              <a:t> </a:t>
            </a:r>
            <a:r>
              <a:rPr lang="en-GB" baseline="0" err="1"/>
              <a:t>i’r</a:t>
            </a:r>
            <a:r>
              <a:rPr lang="en-GB" baseline="0"/>
              <a:t> </a:t>
            </a:r>
            <a:r>
              <a:rPr lang="en-GB" baseline="0" err="1"/>
              <a:t>Proffil</a:t>
            </a:r>
            <a:r>
              <a:rPr lang="en-GB" baseline="0"/>
              <a:t> </a:t>
            </a:r>
            <a:r>
              <a:rPr lang="en-GB" baseline="0" err="1"/>
              <a:t>Dechrau</a:t>
            </a:r>
            <a:r>
              <a:rPr lang="en-GB" baseline="0"/>
              <a:t> </a:t>
            </a:r>
            <a:r>
              <a:rPr lang="en-GB" baseline="0" err="1"/>
              <a:t>Gyrfa</a:t>
            </a:r>
            <a:r>
              <a:rPr lang="en-GB" baseline="0"/>
              <a:t> a </a:t>
            </a:r>
            <a:r>
              <a:rPr lang="en-GB" baseline="0" err="1"/>
              <a:t>thystlythyr</a:t>
            </a:r>
            <a:r>
              <a:rPr lang="en-GB" baseline="0"/>
              <a:t> y </a:t>
            </a:r>
            <a:r>
              <a:rPr lang="en-GB" baseline="0" err="1"/>
              <a:t>darpar</a:t>
            </a:r>
            <a:r>
              <a:rPr lang="en-GB" baseline="0"/>
              <a:t> </a:t>
            </a:r>
            <a:r>
              <a:rPr lang="en-GB" baseline="0" err="1"/>
              <a:t>athro</a:t>
            </a:r>
            <a:r>
              <a:rPr lang="en-GB" baseline="0"/>
              <a:t>.</a:t>
            </a:r>
          </a:p>
          <a:p>
            <a:r>
              <a:rPr lang="en-GB" baseline="0"/>
              <a:t>Y </a:t>
            </a:r>
            <a:r>
              <a:rPr lang="en-GB" baseline="0" err="1"/>
              <a:t>tiwtor</a:t>
            </a:r>
            <a:r>
              <a:rPr lang="en-GB" baseline="0"/>
              <a:t> </a:t>
            </a:r>
            <a:r>
              <a:rPr lang="en-GB" baseline="0" err="1"/>
              <a:t>sy’n</a:t>
            </a:r>
            <a:r>
              <a:rPr lang="en-GB" baseline="0"/>
              <a:t> </a:t>
            </a:r>
            <a:r>
              <a:rPr lang="en-GB" baseline="0" err="1"/>
              <a:t>ymgymryd</a:t>
            </a:r>
            <a:r>
              <a:rPr lang="en-GB" baseline="0"/>
              <a:t> </a:t>
            </a:r>
            <a:r>
              <a:rPr lang="en-GB" baseline="0" err="1"/>
              <a:t>â’r</a:t>
            </a:r>
            <a:r>
              <a:rPr lang="en-GB" baseline="0"/>
              <a:t> </a:t>
            </a:r>
            <a:r>
              <a:rPr lang="en-GB" baseline="0" err="1"/>
              <a:t>adolygiad</a:t>
            </a:r>
            <a:r>
              <a:rPr lang="en-GB" baseline="0"/>
              <a:t> </a:t>
            </a:r>
            <a:r>
              <a:rPr lang="en-GB" baseline="0" err="1"/>
              <a:t>bydd</a:t>
            </a:r>
            <a:r>
              <a:rPr lang="en-GB" baseline="0"/>
              <a:t> </a:t>
            </a:r>
            <a:r>
              <a:rPr lang="en-GB" baseline="0" err="1"/>
              <a:t>yn</a:t>
            </a:r>
            <a:r>
              <a:rPr lang="en-GB" baseline="0"/>
              <a:t> </a:t>
            </a:r>
            <a:r>
              <a:rPr lang="en-GB" baseline="0" err="1"/>
              <a:t>ysgrifennu</a:t>
            </a:r>
            <a:r>
              <a:rPr lang="en-GB" baseline="0"/>
              <a:t> </a:t>
            </a:r>
            <a:r>
              <a:rPr lang="en-GB" baseline="0" err="1"/>
              <a:t>tystlythyr</a:t>
            </a:r>
            <a:r>
              <a:rPr lang="en-GB" baseline="0"/>
              <a:t> y </a:t>
            </a:r>
            <a:r>
              <a:rPr lang="en-GB" baseline="0" err="1"/>
              <a:t>darpar</a:t>
            </a:r>
            <a:r>
              <a:rPr lang="en-GB" baseline="0"/>
              <a:t> </a:t>
            </a:r>
            <a:r>
              <a:rPr lang="en-GB" baseline="0" err="1"/>
              <a:t>athro</a:t>
            </a:r>
            <a:r>
              <a:rPr lang="en-GB" baseline="0"/>
              <a:t> </a:t>
            </a:r>
            <a:r>
              <a:rPr lang="en-GB" baseline="0" err="1"/>
              <a:t>hwnnw</a:t>
            </a:r>
            <a:r>
              <a:rPr lang="en-GB" baseline="0"/>
              <a:t>.</a:t>
            </a:r>
          </a:p>
          <a:p>
            <a:endParaRPr lang="en-GB" baseline="0"/>
          </a:p>
          <a:p>
            <a:r>
              <a:rPr lang="en-GB" baseline="0"/>
              <a:t>The review contributes to the student-teacher’s Career Entry Profile and their final reference.</a:t>
            </a:r>
          </a:p>
          <a:p>
            <a:r>
              <a:rPr lang="en-GB" baseline="0"/>
              <a:t>The tutor undertaking the review will write that student-teacher’s final reference.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9570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a student-teacher’s PLP is considered to be below a satisfactory standard (i.e. does not meet the PLP requirements that have been shared with staff and student-teachers), he/she may be asked to resubmit and another meeting will be convened to confirm that he/she has demonstrated through their PLP that they are ‘on track towards meeting QTS’ (green).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*This action might lead to the student-teacher’s profile being considered in the second examination board.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657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If a student-teacher’s PLP is considered to be below a satisfactory standard (i.e. does not meet the PLP requirements that have been shared with staff and student-teachers), he/she may be asked to resubmit and another meeting will be convened to confirm that he/she has demonstrated through their PLP that they are ‘on track towards meeting QTS’ (green).</a:t>
            </a: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*This action might lead to the student-teacher’s profile being considered in the second examination board.</a:t>
            </a:r>
          </a:p>
          <a:p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endParaRPr lang="en-GB" sz="12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6426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58E758-072A-1A31-46C6-6CAE626A05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90A01A-174A-715A-AD7C-542EE31E82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B536A7-6B58-786C-1241-6073AB408D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Ask students to save a copy into their OneDrive and then share a link into their </a:t>
            </a:r>
            <a:r>
              <a:rPr lang="en-GB" err="1"/>
              <a:t>Sharepoint</a:t>
            </a:r>
            <a:r>
              <a:rPr lang="en-GB"/>
              <a:t> folders for ease of access.</a:t>
            </a:r>
          </a:p>
          <a:p>
            <a:r>
              <a:rPr lang="en-GB">
                <a:ea typeface="Calibri"/>
                <a:cs typeface="Calibri"/>
              </a:rPr>
              <a:t>Go through the booklet and read carefully. Show the students each part of the reflection.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F5CFC-3C78-0A6F-F81C-1344EDB6AA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0621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62B40B-0D94-1C2E-9534-142B355BF1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16BED7-F369-3997-3675-60CA12F879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FCAAE7-AE87-1DC1-8B61-14A73A226E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Ask students to save a copy into their OneDrive and then share a link into their </a:t>
            </a:r>
            <a:r>
              <a:rPr lang="en-GB" err="1"/>
              <a:t>Sharepoint</a:t>
            </a:r>
            <a:r>
              <a:rPr lang="en-GB"/>
              <a:t> folders for ease of access.</a:t>
            </a:r>
          </a:p>
          <a:p>
            <a:r>
              <a:rPr lang="en-GB">
                <a:ea typeface="Calibri"/>
                <a:cs typeface="Calibri"/>
              </a:rPr>
              <a:t>Go through the booklet and read carefully. Show the students each part of the reflection.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701D3A-41D5-B278-38B8-03BE8C8329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7573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BE944D-DD83-C307-9D09-7CC1F188B0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AA9061-9A18-3024-65D2-E16127139B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E98FEA-31C3-60FA-036C-1191904B45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ea typeface="Calibri"/>
                <a:cs typeface="Calibri"/>
              </a:rPr>
              <a:t>Use this as a task – ask them to reflect on what they would include in this section</a:t>
            </a:r>
          </a:p>
          <a:p>
            <a:r>
              <a:rPr lang="en-GB">
                <a:ea typeface="Calibri"/>
                <a:cs typeface="Calibri"/>
              </a:rPr>
              <a:t>3 from BA1? 3 from BA2 3 from BA3?? suggestion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595DDF-9824-90D3-B8EE-72C538DAC4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351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0DAB7B-98A3-A059-8B84-F7DBCA7A96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B70A85-1323-5E47-5C86-D09B405493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7C928D-19F3-0897-72D7-EF58E0107F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ea typeface="Calibri"/>
                <a:cs typeface="Calibri"/>
              </a:rPr>
              <a:t>Consider how to summarise the modules and events the students have experienced over the last 3 years. </a:t>
            </a:r>
            <a:endParaRPr lang="en-US"/>
          </a:p>
          <a:p>
            <a:r>
              <a:rPr lang="en-GB">
                <a:ea typeface="Calibri"/>
                <a:cs typeface="Calibri"/>
              </a:rPr>
              <a:t>Show them how to choose and link to standards.</a:t>
            </a: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9B7A71-E421-575C-E691-3AF74ADFE6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1117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1F2325-ED87-DB43-6709-965F25F8E3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DC24C9-77E7-C30F-8ABF-8BAB701D6A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C64C21-666D-08D0-A02F-04E000385F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ea typeface="Calibri"/>
                <a:cs typeface="Calibri"/>
              </a:rPr>
              <a:t>Consider how to summarise the modules and events the students have experienced over the last 3 years. </a:t>
            </a:r>
            <a:endParaRPr lang="en-US"/>
          </a:p>
          <a:p>
            <a:r>
              <a:rPr lang="en-GB">
                <a:ea typeface="Calibri"/>
                <a:cs typeface="Calibri"/>
              </a:rPr>
              <a:t>Show them how to choose and link to standards.</a:t>
            </a:r>
          </a:p>
          <a:p>
            <a:r>
              <a:rPr lang="en-GB">
                <a:ea typeface="Calibri"/>
                <a:cs typeface="Calibri"/>
              </a:rPr>
              <a:t>Ask students to work in groups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BF03A5-9F0D-3472-9836-FBE8039235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557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97AC9B-E0DC-307E-E390-82E69FDAF8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E1C4A5-458E-62DE-553F-A4E8B23EB8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9ADD34-338F-4DB3-B286-8FC4B2A229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Consider how to summarise the modules and events the students have experienced over the last 3 years. </a:t>
            </a:r>
            <a:endParaRPr lang="en-US">
              <a:solidFill>
                <a:srgbClr val="444444"/>
              </a:solidFill>
            </a:endParaRPr>
          </a:p>
          <a:p>
            <a:r>
              <a:rPr lang="en-GB"/>
              <a:t>Show them how to choose and link to standards.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2EDDED-BF7E-0D48-7AC8-B3129B01F1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2954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851EDC-EFA9-43B1-2F3E-895E7F1C2A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E57B0BE-345B-72C6-26D1-F9C9ECF475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E727DB-2805-F3B2-1B45-6EBBCA5A80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Consider how to summarise the modules and events the students have experienced over the last 3 years. </a:t>
            </a:r>
            <a:endParaRPr lang="en-US">
              <a:solidFill>
                <a:srgbClr val="444444"/>
              </a:solidFill>
            </a:endParaRPr>
          </a:p>
          <a:p>
            <a:r>
              <a:rPr lang="en-GB"/>
              <a:t>Show them how to choose and link to standards.</a:t>
            </a:r>
          </a:p>
          <a:p>
            <a:r>
              <a:rPr lang="en-GB">
                <a:ea typeface="Calibri" panose="020F0502020204030204"/>
                <a:cs typeface="Calibri" panose="020F0502020204030204"/>
              </a:rPr>
              <a:t>Ask students to work in groups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ED53B0-2B43-CF91-D3FA-52B27C3FAA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6645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Go through the guidance for each standard</a:t>
            </a:r>
          </a:p>
          <a:p>
            <a:r>
              <a:rPr lang="en-US">
                <a:ea typeface="Calibri"/>
                <a:cs typeface="Calibri"/>
              </a:rPr>
              <a:t>Could discuss:</a:t>
            </a:r>
          </a:p>
          <a:p>
            <a:r>
              <a:rPr lang="en-US">
                <a:ea typeface="Calibri"/>
                <a:cs typeface="Calibri"/>
              </a:rPr>
              <a:t>Holistic nature of reflection – over three years</a:t>
            </a:r>
          </a:p>
          <a:p>
            <a:r>
              <a:rPr lang="en-US">
                <a:ea typeface="Calibri"/>
                <a:cs typeface="Calibri"/>
              </a:rPr>
              <a:t>Use of literature</a:t>
            </a:r>
          </a:p>
          <a:p>
            <a:r>
              <a:rPr lang="en-US">
                <a:ea typeface="Calibri"/>
                <a:cs typeface="Calibri"/>
              </a:rPr>
              <a:t>Explain impact</a:t>
            </a:r>
          </a:p>
          <a:p>
            <a:r>
              <a:rPr lang="en-US">
                <a:ea typeface="Calibri"/>
                <a:cs typeface="Calibri"/>
              </a:rPr>
              <a:t>Linking practical experiences and modules/events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09CEEE-235B-4B56-9EFB-C8F16ADD2070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5374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Show them where the Induction tile is on their PLP</a:t>
            </a:r>
            <a:endParaRPr lang="en-US"/>
          </a:p>
          <a:p>
            <a:r>
              <a:rPr lang="en-GB"/>
              <a:t>This is where they will complete their CEP strengths and Areas for development</a:t>
            </a:r>
            <a:endParaRPr lang="en-US"/>
          </a:p>
          <a:p>
            <a:r>
              <a:rPr lang="en-GB"/>
              <a:t>Rachel Bendall will do more with them on the last 2 days of </a:t>
            </a:r>
            <a:r>
              <a:rPr lang="en-GB" err="1"/>
              <a:t>uni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6096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Show them where the Induction tile is on their PLP</a:t>
            </a:r>
          </a:p>
          <a:p>
            <a:r>
              <a:rPr lang="en-GB">
                <a:cs typeface="Calibri"/>
              </a:rPr>
              <a:t>This is where they will complete their CEP strengths and Areas for development</a:t>
            </a:r>
          </a:p>
          <a:p>
            <a:r>
              <a:rPr lang="en-GB">
                <a:cs typeface="Calibri"/>
              </a:rPr>
              <a:t>Rachel Bendall will do more with them on the last 2 days of </a:t>
            </a:r>
            <a:r>
              <a:rPr lang="en-GB" err="1">
                <a:cs typeface="Calibri"/>
              </a:rPr>
              <a:t>uni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4922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Signposting the EWC Induction pages on the website and what the PLP Induction tile looks like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0427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Signposting the EWC Induction pages on the website and what the PLP Induction tile looks like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0899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Make sure they understand they will move onto using the Induction descriptors during their Induction year. I have included this strand as an example</a:t>
            </a:r>
          </a:p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12664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cs typeface="Calibri"/>
              </a:rPr>
              <a:t>Make sure they understand they will move onto using the Induction descriptors during their Induction year. I have included this strand as an example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032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5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6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898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727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E4F79-5514-91E3-561C-B85012E7E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770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1208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45C59-D441-D417-DAFE-0842A67D8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7C8D4-1B08-CFCC-5D0D-E948FF9632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6655BC-B9F9-AA60-EFEE-8913A794AF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F67D6C-3210-1463-876C-23413D9934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EF09E-FCB4-4489-BC49-A78CA178452C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E7D7B9-5772-FD3E-8584-39C75F4701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D7888E-1E62-6F02-1ED9-CCE624E7CB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99E03-C82A-4C8D-87DD-B1FB232B59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18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640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0185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4526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737357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679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 userDrawn="1"/>
        </p:nvSpPr>
        <p:spPr>
          <a:xfrm>
            <a:off x="-1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tx1">
                  <a:lumMod val="95000"/>
                  <a:lumOff val="5000"/>
                </a:schemeClr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18900000" scaled="1"/>
            <a:tileRect/>
          </a:gradFill>
          <a:ln>
            <a:noFill/>
          </a:ln>
          <a:effectLst/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1701" tIns="141701" rIns="141701" bIns="141701" numCol="1" spcCol="1270" anchor="ctr" anchorCtr="0">
            <a:noAutofit/>
          </a:bodyPr>
          <a:lstStyle/>
          <a:p>
            <a:pPr lvl="0" algn="ctr" defTabSz="733425">
              <a:spcBef>
                <a:spcPct val="0"/>
              </a:spcBef>
              <a:spcAft>
                <a:spcPct val="35000"/>
              </a:spcAft>
            </a:pPr>
            <a:endParaRPr lang="en-US" sz="825" b="1" kern="1200"/>
          </a:p>
        </p:txBody>
      </p:sp>
    </p:spTree>
    <p:extLst>
      <p:ext uri="{BB962C8B-B14F-4D97-AF65-F5344CB8AC3E}">
        <p14:creationId xmlns:p14="http://schemas.microsoft.com/office/powerpoint/2010/main" val="38420161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8946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957890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96953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6596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65403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4217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29/01/2026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7654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2465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79566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90798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8592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 userDrawn="1"/>
        </p:nvSpPr>
        <p:spPr>
          <a:xfrm>
            <a:off x="-1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tx1">
                  <a:lumMod val="95000"/>
                  <a:lumOff val="5000"/>
                </a:schemeClr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18900000" scaled="1"/>
            <a:tileRect/>
          </a:gradFill>
          <a:ln>
            <a:noFill/>
          </a:ln>
          <a:effectLst/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1701" tIns="141701" rIns="141701" bIns="141701" numCol="1" spcCol="1270" anchor="ctr" anchorCtr="0">
            <a:noAutofit/>
          </a:bodyPr>
          <a:lstStyle/>
          <a:p>
            <a:pPr lvl="0" algn="ctr" defTabSz="733425">
              <a:spcBef>
                <a:spcPct val="0"/>
              </a:spcBef>
              <a:spcAft>
                <a:spcPct val="35000"/>
              </a:spcAft>
            </a:pPr>
            <a:endParaRPr lang="en-US" sz="825" b="1" kern="1200"/>
          </a:p>
        </p:txBody>
      </p:sp>
    </p:spTree>
    <p:extLst>
      <p:ext uri="{BB962C8B-B14F-4D97-AF65-F5344CB8AC3E}">
        <p14:creationId xmlns:p14="http://schemas.microsoft.com/office/powerpoint/2010/main" val="19899830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rgbClr val="003B5C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Century Gothic" panose="020B0502020202020204" pitchFamily="34" charset="0"/>
              </a:defRPr>
            </a:lvl1pPr>
            <a:lvl2pPr>
              <a:defRPr>
                <a:latin typeface="Century Gothic" panose="020B0502020202020204" pitchFamily="34" charset="0"/>
              </a:defRPr>
            </a:lvl2pPr>
            <a:lvl3pPr>
              <a:defRPr>
                <a:latin typeface="Century Gothic" panose="020B0502020202020204" pitchFamily="34" charset="0"/>
              </a:defRPr>
            </a:lvl3pPr>
            <a:lvl4pPr>
              <a:defRPr>
                <a:latin typeface="Century Gothic" panose="020B0502020202020204" pitchFamily="34" charset="0"/>
              </a:defRPr>
            </a:lvl4pPr>
            <a:lvl5pPr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8836D4-3A3A-86E0-DFEE-34E1E558D5F2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389716" y="1825625"/>
            <a:ext cx="5444064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latin typeface="Century Gothic" panose="020B0502020202020204" pitchFamily="34" charset="0"/>
              </a:defRPr>
            </a:lvl1pPr>
            <a:lvl2pPr>
              <a:defRPr>
                <a:latin typeface="Century Gothic" panose="020B0502020202020204" pitchFamily="34" charset="0"/>
              </a:defRPr>
            </a:lvl2pPr>
            <a:lvl3pPr>
              <a:defRPr>
                <a:latin typeface="Century Gothic" panose="020B0502020202020204" pitchFamily="34" charset="0"/>
              </a:defRPr>
            </a:lvl3pPr>
            <a:lvl4pPr>
              <a:defRPr>
                <a:latin typeface="Century Gothic" panose="020B0502020202020204" pitchFamily="34" charset="0"/>
              </a:defRPr>
            </a:lvl4pPr>
            <a:lvl5pPr>
              <a:defRPr>
                <a:latin typeface="Century Gothic" panose="020B0502020202020204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E4F79-5514-91E3-561C-B85012E7E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latin typeface="Century Gothic" panose="020B0502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0411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9F156-5794-54D7-695C-4291BDD66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3B5C"/>
                </a:solidFill>
                <a:latin typeface="Century Gothic" panose="020B0502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53271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ack and blue sign with white text&#10;&#10;Description automatically generated">
            <a:extLst>
              <a:ext uri="{FF2B5EF4-FFF2-40B4-BE49-F238E27FC236}">
                <a16:creationId xmlns:a16="http://schemas.microsoft.com/office/drawing/2014/main" id="{0C27A51C-D3CA-3DDD-6814-9CE3A54393F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31565" y="163833"/>
            <a:ext cx="3145035" cy="550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7997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CC92641-A8C8-41F9-8E1C-7C929693C6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CC55B6-E9DA-4B68-A0D8-957F46B4651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2062956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2306158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0952619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755042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id="{5106A418-68CC-4D3D-9032-696498842F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E93C440-01C8-4E08-A98E-D76F10D08BF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1913064"/>
            <a:ext cx="6858001" cy="427939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56047614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18602819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CC92641-A8C8-41F9-8E1C-7C929693C6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CC55B6-E9DA-4B68-A0D8-957F46B4651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2062956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63045173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E11DAB-71A2-44C9-B830-25E19DC583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F9B5FD0-EA88-4EA1-89FF-A0346C36D9C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400" y="2203704"/>
            <a:ext cx="6400800" cy="420624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</a:t>
            </a:r>
          </a:p>
        </p:txBody>
      </p:sp>
    </p:spTree>
    <p:extLst>
      <p:ext uri="{BB962C8B-B14F-4D97-AF65-F5344CB8AC3E}">
        <p14:creationId xmlns:p14="http://schemas.microsoft.com/office/powerpoint/2010/main" val="285711634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977519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167675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88ADB-2A57-46BC-81B5-B7DC124F8A76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3FA1F3-6F63-48DD-A36D-9370E25944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6051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6408394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7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5" Type="http://schemas.openxmlformats.org/officeDocument/2006/relationships/image" Target="../media/image5.jpeg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Relationship Id="rId14" Type="http://schemas.openxmlformats.org/officeDocument/2006/relationships/image" Target="../media/image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5" Type="http://schemas.openxmlformats.org/officeDocument/2006/relationships/image" Target="../media/image6.png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theme" Target="../theme/theme5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image" Target="../media/image5.jpeg"/><Relationship Id="rId5" Type="http://schemas.openxmlformats.org/officeDocument/2006/relationships/slideLayout" Target="../slideLayouts/slideLayout32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31.xml"/><Relationship Id="rId9" Type="http://schemas.openxmlformats.org/officeDocument/2006/relationships/image" Target="../media/image7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slideLayout" Target="../slideLayouts/slideLayout47.xml"/><Relationship Id="rId1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37.xml"/><Relationship Id="rId21" Type="http://schemas.openxmlformats.org/officeDocument/2006/relationships/slideLayout" Target="../slideLayouts/slideLayout55.xml"/><Relationship Id="rId7" Type="http://schemas.openxmlformats.org/officeDocument/2006/relationships/slideLayout" Target="../slideLayouts/slideLayout41.xml"/><Relationship Id="rId12" Type="http://schemas.openxmlformats.org/officeDocument/2006/relationships/slideLayout" Target="../slideLayouts/slideLayout46.xml"/><Relationship Id="rId1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36.xml"/><Relationship Id="rId16" Type="http://schemas.openxmlformats.org/officeDocument/2006/relationships/slideLayout" Target="../slideLayouts/slideLayout50.xml"/><Relationship Id="rId20" Type="http://schemas.openxmlformats.org/officeDocument/2006/relationships/slideLayout" Target="../slideLayouts/slideLayout54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24" Type="http://schemas.openxmlformats.org/officeDocument/2006/relationships/theme" Target="../theme/theme6.xml"/><Relationship Id="rId5" Type="http://schemas.openxmlformats.org/officeDocument/2006/relationships/slideLayout" Target="../slideLayouts/slideLayout39.xml"/><Relationship Id="rId15" Type="http://schemas.openxmlformats.org/officeDocument/2006/relationships/slideLayout" Target="../slideLayouts/slideLayout49.xml"/><Relationship Id="rId23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44.xml"/><Relationship Id="rId19" Type="http://schemas.openxmlformats.org/officeDocument/2006/relationships/slideLayout" Target="../slideLayouts/slideLayout53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Relationship Id="rId14" Type="http://schemas.openxmlformats.org/officeDocument/2006/relationships/slideLayout" Target="../slideLayouts/slideLayout48.xml"/><Relationship Id="rId22" Type="http://schemas.openxmlformats.org/officeDocument/2006/relationships/slideLayout" Target="../slideLayouts/slideLayout5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5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60.xml"/><Relationship Id="rId7" Type="http://schemas.openxmlformats.org/officeDocument/2006/relationships/slideLayout" Target="../slideLayouts/slideLayout64.xml"/><Relationship Id="rId12" Type="http://schemas.openxmlformats.org/officeDocument/2006/relationships/slideLayout" Target="../slideLayouts/slideLayout69.xml"/><Relationship Id="rId2" Type="http://schemas.openxmlformats.org/officeDocument/2006/relationships/slideLayout" Target="../slideLayouts/slideLayout59.xml"/><Relationship Id="rId1" Type="http://schemas.openxmlformats.org/officeDocument/2006/relationships/slideLayout" Target="../slideLayouts/slideLayout58.xml"/><Relationship Id="rId6" Type="http://schemas.openxmlformats.org/officeDocument/2006/relationships/slideLayout" Target="../slideLayouts/slideLayout63.xml"/><Relationship Id="rId11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2.xml"/><Relationship Id="rId10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1.xml"/><Relationship Id="rId9" Type="http://schemas.openxmlformats.org/officeDocument/2006/relationships/slideLayout" Target="../slideLayouts/slideLayout66.xml"/><Relationship Id="rId14" Type="http://schemas.openxmlformats.org/officeDocument/2006/relationships/image" Target="../media/image1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1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73D5F808-62E1-700B-EA14-EED274781E4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4"/>
          <a:srcRect l="51836" r="-5866"/>
          <a:stretch/>
        </p:blipFill>
        <p:spPr>
          <a:xfrm>
            <a:off x="2715490" y="354831"/>
            <a:ext cx="2126683" cy="688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3972F5A7-F5D8-5E4D-A41B-C078E72B92C6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800" b="1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9220A7B-CBE9-9178-8552-648DEF07F90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4"/>
          <a:srcRect l="51836" r="-5866"/>
          <a:stretch/>
        </p:blipFill>
        <p:spPr>
          <a:xfrm>
            <a:off x="275902" y="1094173"/>
            <a:ext cx="1841543" cy="596515"/>
          </a:xfrm>
          <a:prstGeom prst="rect">
            <a:avLst/>
          </a:prstGeom>
        </p:spPr>
      </p:pic>
      <p:pic>
        <p:nvPicPr>
          <p:cNvPr id="5" name="Picture 4" descr="A close-up of a logo&#10;&#10;Description automatically generated">
            <a:extLst>
              <a:ext uri="{FF2B5EF4-FFF2-40B4-BE49-F238E27FC236}">
                <a16:creationId xmlns:a16="http://schemas.microsoft.com/office/drawing/2014/main" id="{7EB65431-F569-DDCE-E91B-875CC670B09B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5"/>
          <a:srcRect l="2410" t="1207" r="2110" b="46813"/>
          <a:stretch/>
        </p:blipFill>
        <p:spPr>
          <a:xfrm>
            <a:off x="275902" y="1825625"/>
            <a:ext cx="1644143" cy="893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767" r:id="rId2"/>
    <p:sldLayoutId id="2147483688" r:id="rId3"/>
    <p:sldLayoutId id="2147483689" r:id="rId4"/>
    <p:sldLayoutId id="2147483764" r:id="rId5"/>
    <p:sldLayoutId id="2147483774" r:id="rId6"/>
    <p:sldLayoutId id="2147483692" r:id="rId7"/>
    <p:sldLayoutId id="2147483766" r:id="rId8"/>
    <p:sldLayoutId id="2147483768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CDF4B5A-5BC9-DF46-98BB-700999D8212C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  <p:sldLayoutId id="2147483706" r:id="rId3"/>
    <p:sldLayoutId id="2147483707" r:id="rId4"/>
    <p:sldLayoutId id="2147483726" r:id="rId5"/>
    <p:sldLayoutId id="2147483727" r:id="rId6"/>
    <p:sldLayoutId id="2147483728" r:id="rId7"/>
    <p:sldLayoutId id="2147483729" r:id="rId8"/>
    <p:sldLayoutId id="2147483775" r:id="rId9"/>
    <p:sldLayoutId id="2147483731" r:id="rId10"/>
    <p:sldLayoutId id="2147483732" r:id="rId11"/>
    <p:sldLayoutId id="2147483733" r:id="rId12"/>
    <p:sldLayoutId id="2147483730" r:id="rId13"/>
  </p:sldLayoutIdLst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28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B44A815-9E84-8AD1-EDF3-185B95EA77F1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/>
          <a:srcRect l="51836" r="-5866"/>
          <a:stretch/>
        </p:blipFill>
        <p:spPr>
          <a:xfrm>
            <a:off x="2030811" y="5989012"/>
            <a:ext cx="1841543" cy="596515"/>
          </a:xfrm>
          <a:prstGeom prst="rect">
            <a:avLst/>
          </a:prstGeom>
        </p:spPr>
      </p:pic>
      <p:pic>
        <p:nvPicPr>
          <p:cNvPr id="7" name="Picture 6" descr="A close-up of a logo&#10;&#10;Description automatically generated">
            <a:extLst>
              <a:ext uri="{FF2B5EF4-FFF2-40B4-BE49-F238E27FC236}">
                <a16:creationId xmlns:a16="http://schemas.microsoft.com/office/drawing/2014/main" id="{D0E9C5A5-DB80-50E8-B0F6-9359EDC529C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1"/>
          <a:srcRect l="2410" t="1207" r="2110" b="46813"/>
          <a:stretch/>
        </p:blipFill>
        <p:spPr>
          <a:xfrm>
            <a:off x="3872354" y="5989012"/>
            <a:ext cx="1097385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683" r:id="rId2"/>
    <p:sldLayoutId id="2147483722" r:id="rId3"/>
    <p:sldLayoutId id="2147483754" r:id="rId4"/>
    <p:sldLayoutId id="2147483753" r:id="rId5"/>
    <p:sldLayoutId id="2147483752" r:id="rId6"/>
    <p:sldLayoutId id="2147483751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9775E2-26ED-4CEF-94F6-7C85D113D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46653"/>
            <a:ext cx="10058400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32AB5-76E2-49F4-96EE-B419AF1F0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94859"/>
            <a:ext cx="10058400" cy="37209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60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48" r:id="rId2"/>
    <p:sldLayoutId id="2147483747" r:id="rId3"/>
    <p:sldLayoutId id="2147483746" r:id="rId4"/>
    <p:sldLayoutId id="2147483745" r:id="rId5"/>
    <p:sldLayoutId id="2147483744" r:id="rId6"/>
    <p:sldLayoutId id="2147483743" r:id="rId7"/>
    <p:sldLayoutId id="2147483742" r:id="rId8"/>
    <p:sldLayoutId id="2147483741" r:id="rId9"/>
    <p:sldLayoutId id="2147483740" r:id="rId10"/>
    <p:sldLayoutId id="2147483739" r:id="rId11"/>
    <p:sldLayoutId id="2147483738" r:id="rId12"/>
    <p:sldLayoutId id="2147483737" r:id="rId13"/>
    <p:sldLayoutId id="2147483736" r:id="rId14"/>
    <p:sldLayoutId id="2147483735" r:id="rId15"/>
    <p:sldLayoutId id="2147483771" r:id="rId16"/>
    <p:sldLayoutId id="2147483769" r:id="rId17"/>
    <p:sldLayoutId id="2147483773" r:id="rId18"/>
    <p:sldLayoutId id="2147483770" r:id="rId19"/>
    <p:sldLayoutId id="2147483777" r:id="rId20"/>
    <p:sldLayoutId id="2147483776" r:id="rId21"/>
    <p:sldLayoutId id="2147483719" r:id="rId22"/>
    <p:sldLayoutId id="2147483723" r:id="rId2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6" userDrawn="1">
          <p15:clr>
            <a:srgbClr val="F26B43"/>
          </p15:clr>
        </p15:guide>
        <p15:guide id="2" pos="576" userDrawn="1">
          <p15:clr>
            <a:srgbClr val="F26B43"/>
          </p15:clr>
        </p15:guide>
        <p15:guide id="3" pos="7104" userDrawn="1">
          <p15:clr>
            <a:srgbClr val="F26B43"/>
          </p15:clr>
        </p15:guide>
        <p15:guide id="4" orient="horz" pos="3744" userDrawn="1">
          <p15:clr>
            <a:srgbClr val="F26B43"/>
          </p15:clr>
        </p15:guide>
        <p15:guide id="5" pos="2760" userDrawn="1">
          <p15:clr>
            <a:srgbClr val="F26B43"/>
          </p15:clr>
        </p15:guide>
        <p15:guide id="6" pos="4944" userDrawn="1">
          <p15:clr>
            <a:srgbClr val="F26B43"/>
          </p15:clr>
        </p15:guide>
        <p15:guide id="7" orient="horz" pos="4032" userDrawn="1">
          <p15:clr>
            <a:srgbClr val="F26B43"/>
          </p15:clr>
        </p15:guide>
      </p15:sldGuideLst>
    </p:ext>
  </p:extLst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47851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0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2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1.xml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1.xml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1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1.xml"/><Relationship Id="rId5" Type="http://schemas.openxmlformats.org/officeDocument/2006/relationships/image" Target="../media/image31.png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1.xml"/><Relationship Id="rId4" Type="http://schemas.openxmlformats.org/officeDocument/2006/relationships/image" Target="../media/image3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1.xml"/><Relationship Id="rId4" Type="http://schemas.openxmlformats.org/officeDocument/2006/relationships/image" Target="../media/image3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1.xml"/><Relationship Id="rId5" Type="http://schemas.openxmlformats.org/officeDocument/2006/relationships/hyperlink" Target="https://ewc.wales/site/index.php/cy/sefydlu.html" TargetMode="External"/><Relationship Id="rId4" Type="http://schemas.openxmlformats.org/officeDocument/2006/relationships/image" Target="../media/image4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1.xml"/><Relationship Id="rId5" Type="http://schemas.openxmlformats.org/officeDocument/2006/relationships/hyperlink" Target="https://ewc.wales/site/index.php/en/induction.html" TargetMode="External"/><Relationship Id="rId4" Type="http://schemas.openxmlformats.org/officeDocument/2006/relationships/image" Target="../media/image4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1.xml"/><Relationship Id="rId4" Type="http://schemas.openxmlformats.org/officeDocument/2006/relationships/image" Target="../media/image49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1.xml"/><Relationship Id="rId4" Type="http://schemas.openxmlformats.org/officeDocument/2006/relationships/image" Target="../media/image5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5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ewc.wales/site/index.php/en/induction.html" TargetMode="Externa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4D6F5E3-237C-B806-E0A6-84DDF700688A}"/>
              </a:ext>
            </a:extLst>
          </p:cNvPr>
          <p:cNvSpPr txBox="1"/>
          <p:nvPr/>
        </p:nvSpPr>
        <p:spPr>
          <a:xfrm>
            <a:off x="5397155" y="404807"/>
            <a:ext cx="6451289" cy="4256484"/>
          </a:xfrm>
          <a:prstGeom prst="roundRect">
            <a:avLst/>
          </a:prstGeom>
          <a:solidFill>
            <a:schemeClr val="accent4"/>
          </a:solidFill>
          <a:ln w="57150"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ECAD6015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 ~ 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BA3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pPr algn="ctr"/>
            <a:r>
              <a:rPr lang="cy-GB" sz="3200" b="1">
                <a:solidFill>
                  <a:srgbClr val="002060"/>
                </a:solidFill>
                <a:ea typeface="+mn-lt"/>
                <a:cs typeface="+mn-lt"/>
              </a:rPr>
              <a:t>Arwain y Dysgu</a:t>
            </a:r>
            <a:endParaRPr lang="cy-GB" b="1">
              <a:solidFill>
                <a:srgbClr val="000000"/>
              </a:solidFill>
              <a:ea typeface="+mn-lt"/>
              <a:cs typeface="+mn-lt"/>
            </a:endParaRPr>
          </a:p>
          <a:p>
            <a:pPr algn="ctr"/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Leading the Learning</a:t>
            </a:r>
            <a:endParaRPr lang="en-US">
              <a:ea typeface="Calibri"/>
              <a:cs typeface="Calibri"/>
            </a:endParaRPr>
          </a:p>
          <a:p>
            <a:pPr algn="ctr"/>
            <a:endParaRPr lang="en-US" sz="2800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cy-GB" sz="2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Adolygiad SAC.</a:t>
            </a:r>
          </a:p>
          <a:p>
            <a:pPr algn="ctr"/>
            <a:r>
              <a:rPr lang="en-US" sz="2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QTS Review.</a:t>
            </a:r>
          </a:p>
          <a:p>
            <a:pPr algn="ctr"/>
            <a:endParaRPr lang="en-US" sz="2800" b="1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en-US" sz="2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2025-2026</a:t>
            </a:r>
          </a:p>
        </p:txBody>
      </p:sp>
      <p:pic>
        <p:nvPicPr>
          <p:cNvPr id="4" name="Content Placeholder 3" descr="A person standing in front of a group of students&#10;&#10;Description automatically generated">
            <a:extLst>
              <a:ext uri="{FF2B5EF4-FFF2-40B4-BE49-F238E27FC236}">
                <a16:creationId xmlns:a16="http://schemas.microsoft.com/office/drawing/2014/main" id="{F5086E66-777C-7C55-6E77-9F4EE5D033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5114" y="4863648"/>
            <a:ext cx="6443394" cy="1626873"/>
          </a:xfrm>
          <a:prstGeom prst="roundRect">
            <a:avLst>
              <a:gd name="adj" fmla="val 16667"/>
            </a:avLst>
          </a:prstGeom>
          <a:ln w="28575">
            <a:solidFill>
              <a:schemeClr val="tx1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" name="Picture 1" descr="Diagram&#10;&#10;Description automatically generated">
            <a:extLst>
              <a:ext uri="{FF2B5EF4-FFF2-40B4-BE49-F238E27FC236}">
                <a16:creationId xmlns:a16="http://schemas.microsoft.com/office/drawing/2014/main" id="{B72B17BF-5153-3310-C4EC-FA58CDF450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556" y="1204598"/>
            <a:ext cx="4770008" cy="53302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358331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24468" y="15742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7509348" y="15742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8E20B5-A36C-06AA-B211-EB35935A1D80}"/>
              </a:ext>
            </a:extLst>
          </p:cNvPr>
          <p:cNvSpPr txBox="1"/>
          <p:nvPr/>
        </p:nvSpPr>
        <p:spPr>
          <a:xfrm>
            <a:off x="8066485" y="3783827"/>
            <a:ext cx="4167359" cy="22082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66725" indent="-457200">
              <a:spcBef>
                <a:spcPts val="1515"/>
              </a:spcBef>
              <a:buFont typeface="Arial,Sans-Serif"/>
              <a:buChar char="•"/>
            </a:pPr>
            <a:endParaRPr lang="en-GB" sz="20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9525" algn="ctr">
              <a:spcBef>
                <a:spcPts val="1515"/>
              </a:spcBef>
            </a:pPr>
            <a:r>
              <a:rPr lang="en-GB" sz="2000" b="1">
                <a:ln w="12700">
                  <a:solidFill>
                    <a:srgbClr val="4472C4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rgbClr val="4472C4"/>
                  </a:outerShdw>
                </a:effectLst>
                <a:latin typeface="Ink Free"/>
                <a:cs typeface="Arial"/>
              </a:rPr>
              <a:t>Understand the QTS Review process</a:t>
            </a:r>
          </a:p>
          <a:p>
            <a:pPr marL="9525" algn="ctr">
              <a:spcBef>
                <a:spcPts val="1515"/>
              </a:spcBef>
            </a:pPr>
            <a:r>
              <a:rPr lang="en-GB" sz="2000" b="1">
                <a:ln w="12700">
                  <a:solidFill>
                    <a:srgbClr val="4472C4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rgbClr val="4472C4"/>
                  </a:outerShdw>
                </a:effectLst>
                <a:latin typeface="Ink Free"/>
                <a:ea typeface="Calibri"/>
                <a:cs typeface="Arial"/>
              </a:rPr>
              <a:t>Understand the QTS documents</a:t>
            </a:r>
          </a:p>
          <a:p>
            <a:pPr marL="9525" algn="ctr">
              <a:spcBef>
                <a:spcPts val="1515"/>
              </a:spcBef>
            </a:pP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Ink Free"/>
                <a:cs typeface="Arial"/>
              </a:rPr>
              <a:t>Ask questions</a:t>
            </a:r>
            <a:endParaRPr lang="en-GB" sz="2000" b="1">
              <a:ln w="12700">
                <a:solidFill>
                  <a:srgbClr val="4472C4"/>
                </a:solidFill>
                <a:prstDash val="solid"/>
              </a:ln>
              <a:solidFill>
                <a:srgbClr val="002060"/>
              </a:solidFill>
              <a:effectLst>
                <a:outerShdw dist="38100" dir="2640000" algn="bl" rotWithShape="0">
                  <a:srgbClr val="4472C4"/>
                </a:outerShdw>
              </a:effectLst>
              <a:latin typeface="Ink Free" panose="03080402000500000000" pitchFamily="66" charset="0"/>
              <a:cs typeface="Arial"/>
            </a:endParaRPr>
          </a:p>
          <a:p>
            <a:endParaRPr lang="cy-GB" sz="2000" b="1">
              <a:solidFill>
                <a:srgbClr val="00B050"/>
              </a:solidFill>
              <a:latin typeface="Calibri"/>
              <a:ea typeface="Calibri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14CDA4-4E93-18F2-DD37-D5D6E78A4787}"/>
              </a:ext>
            </a:extLst>
          </p:cNvPr>
          <p:cNvSpPr txBox="1"/>
          <p:nvPr/>
        </p:nvSpPr>
        <p:spPr>
          <a:xfrm>
            <a:off x="3034958" y="3782809"/>
            <a:ext cx="3756776" cy="19005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66725" indent="-457200">
              <a:spcBef>
                <a:spcPts val="1440"/>
              </a:spcBef>
              <a:buFont typeface="Arial,Sans-Serif"/>
              <a:buChar char="•"/>
            </a:pPr>
            <a:endParaRPr lang="cy-GB" sz="20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9525" algn="ctr">
              <a:spcBef>
                <a:spcPts val="1515"/>
              </a:spcBef>
            </a:pP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Ink Free"/>
                <a:ea typeface="Calibri"/>
                <a:cs typeface="Calibri"/>
              </a:rPr>
              <a:t>Deall y broses </a:t>
            </a:r>
            <a:r>
              <a:rPr lang="en-GB" sz="2000" b="1" err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Ink Free"/>
                <a:ea typeface="Calibri"/>
                <a:cs typeface="Calibri"/>
              </a:rPr>
              <a:t>Adolygu</a:t>
            </a: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Ink Free"/>
                <a:ea typeface="Calibri"/>
                <a:cs typeface="Calibri"/>
              </a:rPr>
              <a:t> SAC </a:t>
            </a:r>
            <a:endParaRPr lang="en-GB">
              <a:ln w="12700">
                <a:solidFill>
                  <a:srgbClr val="4472C4"/>
                </a:solidFill>
                <a:prstDash val="solid"/>
              </a:ln>
              <a:solidFill>
                <a:srgbClr val="3C4043"/>
              </a:solidFill>
              <a:effectLst>
                <a:outerShdw dist="38100" dir="2640000" algn="bl" rotWithShape="0">
                  <a:srgbClr val="4472C4"/>
                </a:outerShdw>
              </a:effectLst>
              <a:highlight>
                <a:srgbClr val="F5F5F5"/>
              </a:highlight>
              <a:latin typeface="Roboto"/>
              <a:ea typeface="Roboto"/>
              <a:cs typeface="Roboto"/>
            </a:endParaRPr>
          </a:p>
          <a:p>
            <a:pPr marL="9525" algn="ctr">
              <a:spcBef>
                <a:spcPts val="1515"/>
              </a:spcBef>
            </a:pPr>
            <a:r>
              <a:rPr lang="en-GB" sz="2000" b="1" err="1">
                <a:ln w="12700">
                  <a:solidFill>
                    <a:srgbClr val="4472C4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rgbClr val="4472C4"/>
                  </a:outerShdw>
                </a:effectLst>
                <a:latin typeface="Ink Free"/>
                <a:ea typeface="Calibri" panose="020F0502020204030204"/>
                <a:cs typeface="Calibri" panose="020F0502020204030204"/>
              </a:rPr>
              <a:t>FDeall</a:t>
            </a:r>
            <a:r>
              <a:rPr lang="en-GB" sz="2000" b="1">
                <a:ln w="12700">
                  <a:solidFill>
                    <a:srgbClr val="4472C4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rgbClr val="4472C4"/>
                  </a:outerShdw>
                </a:effectLst>
                <a:latin typeface="Ink Free"/>
                <a:ea typeface="Calibri" panose="020F0502020204030204"/>
                <a:cs typeface="Calibri" panose="020F0502020204030204"/>
              </a:rPr>
              <a:t> y </a:t>
            </a:r>
            <a:r>
              <a:rPr lang="en-GB" sz="2000" b="1" err="1">
                <a:ln w="12700">
                  <a:solidFill>
                    <a:srgbClr val="4472C4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rgbClr val="4472C4"/>
                  </a:outerShdw>
                </a:effectLst>
                <a:latin typeface="Ink Free"/>
                <a:ea typeface="Calibri" panose="020F0502020204030204"/>
                <a:cs typeface="Calibri" panose="020F0502020204030204"/>
              </a:rPr>
              <a:t>dogfennau</a:t>
            </a:r>
            <a:r>
              <a:rPr lang="en-GB" sz="2000" b="1">
                <a:ln w="12700">
                  <a:solidFill>
                    <a:srgbClr val="4472C4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rgbClr val="4472C4"/>
                  </a:outerShdw>
                </a:effectLst>
                <a:latin typeface="Ink Free"/>
                <a:ea typeface="Calibri" panose="020F0502020204030204"/>
                <a:cs typeface="Calibri" panose="020F0502020204030204"/>
              </a:rPr>
              <a:t> SAC</a:t>
            </a:r>
            <a:endParaRPr lang="en-GB">
              <a:ln w="12700">
                <a:solidFill>
                  <a:srgbClr val="4472C4"/>
                </a:solidFill>
                <a:prstDash val="solid"/>
              </a:ln>
              <a:solidFill>
                <a:srgbClr val="3C4043"/>
              </a:solidFill>
              <a:effectLst>
                <a:outerShdw dist="38100" dir="2640000" algn="bl" rotWithShape="0">
                  <a:srgbClr val="4472C4"/>
                </a:outerShdw>
              </a:effectLst>
              <a:highlight>
                <a:srgbClr val="F5F5F5"/>
              </a:highlight>
              <a:latin typeface="Roboto"/>
              <a:ea typeface="Roboto"/>
              <a:cs typeface="Roboto"/>
            </a:endParaRPr>
          </a:p>
          <a:p>
            <a:pPr marL="9525" algn="ctr">
              <a:spcBef>
                <a:spcPts val="1515"/>
              </a:spcBef>
            </a:pPr>
            <a:r>
              <a:rPr lang="en-GB" sz="2000" b="1" err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Ink Free"/>
              </a:rPr>
              <a:t>Gofyn</a:t>
            </a:r>
            <a:r>
              <a:rPr lang="en-GB" sz="2000" b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Ink Free"/>
              </a:rPr>
              <a:t> </a:t>
            </a:r>
            <a:r>
              <a:rPr lang="en-GB" sz="2000" b="1" err="1">
                <a:ln w="12700">
                  <a:solidFill>
                    <a:schemeClr val="accent1"/>
                  </a:solidFill>
                  <a:prstDash val="solid"/>
                </a:ln>
                <a:solidFill>
                  <a:srgbClr val="002060"/>
                </a:solidFill>
                <a:effectLst>
                  <a:outerShdw dist="38100" dir="2640000" algn="bl" rotWithShape="0">
                    <a:schemeClr val="accent1"/>
                  </a:outerShdw>
                </a:effectLst>
                <a:latin typeface="Ink Free"/>
                <a:ea typeface="Roboto"/>
                <a:cs typeface="Roboto"/>
              </a:rPr>
              <a:t>cwestiynau</a:t>
            </a:r>
            <a:endParaRPr lang="en-GB" err="1">
              <a:ln w="12700">
                <a:solidFill>
                  <a:srgbClr val="4472C4"/>
                </a:solidFill>
                <a:prstDash val="solid"/>
              </a:ln>
              <a:solidFill>
                <a:srgbClr val="3C4043"/>
              </a:solidFill>
              <a:effectLst>
                <a:outerShdw dist="38100" dir="2640000" algn="bl" rotWithShape="0">
                  <a:srgbClr val="4472C4"/>
                </a:outerShdw>
              </a:effectLst>
              <a:highlight>
                <a:srgbClr val="F5F5F5"/>
              </a:highlight>
              <a:latin typeface="Roboto"/>
              <a:ea typeface="Roboto"/>
              <a:cs typeface="Roboto"/>
            </a:endParaRPr>
          </a:p>
        </p:txBody>
      </p:sp>
      <p:pic>
        <p:nvPicPr>
          <p:cNvPr id="4" name="Picture 3" descr="A dart hitting the target&#10;&#10;Description automatically generated">
            <a:extLst>
              <a:ext uri="{FF2B5EF4-FFF2-40B4-BE49-F238E27FC236}">
                <a16:creationId xmlns:a16="http://schemas.microsoft.com/office/drawing/2014/main" id="{AF713800-9D74-B643-637D-08785B5B22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7878" y="851187"/>
            <a:ext cx="1722817" cy="14884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6E610A7-6EE6-F688-4BCD-EE4D424FA02D}"/>
              </a:ext>
            </a:extLst>
          </p:cNvPr>
          <p:cNvSpPr/>
          <p:nvPr/>
        </p:nvSpPr>
        <p:spPr>
          <a:xfrm>
            <a:off x="2824468" y="655600"/>
            <a:ext cx="3611004" cy="89255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endParaRPr lang="cy-GB">
              <a:ln w="12700">
                <a:solidFill>
                  <a:srgbClr val="4472C4"/>
                </a:solidFill>
                <a:prstDash val="solid"/>
              </a:ln>
              <a:solidFill>
                <a:srgbClr val="3C4043"/>
              </a:solidFill>
              <a:effectLst>
                <a:outerShdw dist="38100" dir="2640000" algn="bl" rotWithShape="0">
                  <a:srgbClr val="4472C4"/>
                </a:outerShdw>
              </a:effectLst>
              <a:highlight>
                <a:srgbClr val="F5F5F5"/>
              </a:highlight>
              <a:latin typeface="Roboto"/>
              <a:ea typeface="Roboto"/>
              <a:cs typeface="Roboto"/>
            </a:endParaRPr>
          </a:p>
          <a:p>
            <a:pPr algn="ctr"/>
            <a:endParaRPr lang="en-GB" sz="3400" b="1">
              <a:ln w="12700">
                <a:solidFill>
                  <a:srgbClr val="4472C4"/>
                </a:solidFill>
                <a:prstDash val="solid"/>
              </a:ln>
              <a:solidFill>
                <a:srgbClr val="002060"/>
              </a:solidFill>
              <a:effectLst>
                <a:outerShdw dist="38100" dir="2640000" algn="bl" rotWithShape="0">
                  <a:srgbClr val="4472C4"/>
                </a:outerShdw>
              </a:effectLst>
              <a:latin typeface="Ink Free" panose="03080402000500000000" pitchFamily="66" charset="0"/>
              <a:ea typeface="Calibri"/>
              <a:cs typeface="Calibri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3B9479F-6227-1C5E-C21B-7E71FDF1B8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230" y="3329086"/>
            <a:ext cx="1649223" cy="11758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3A4598B-61BF-1BF2-32EF-89281D0514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0393" y="4097685"/>
            <a:ext cx="1276559" cy="189654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4DB5018-330F-04B3-5ED9-285FD1A80686}"/>
              </a:ext>
            </a:extLst>
          </p:cNvPr>
          <p:cNvSpPr/>
          <p:nvPr/>
        </p:nvSpPr>
        <p:spPr>
          <a:xfrm>
            <a:off x="3026294" y="1059397"/>
            <a:ext cx="3210633" cy="10772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sz="3200" err="1">
                <a:ln w="12700">
                  <a:solidFill>
                    <a:srgbClr val="4472C4"/>
                  </a:solidFill>
                  <a:prstDash val="solid"/>
                </a:ln>
                <a:solidFill>
                  <a:schemeClr val="accent5">
                    <a:lumMod val="76000"/>
                  </a:schemeClr>
                </a:solidFill>
                <a:effectLst>
                  <a:outerShdw dist="38100" dir="2640000" algn="bl" rotWithShape="0">
                    <a:srgbClr val="4472C4"/>
                  </a:outerShdw>
                </a:effectLst>
                <a:latin typeface="Ink Free"/>
                <a:ea typeface="Calibri" panose="020F0502020204030204"/>
                <a:cs typeface="Calibri" panose="020F0502020204030204"/>
              </a:rPr>
              <a:t>Myfyrio</a:t>
            </a:r>
            <a:r>
              <a:rPr lang="en-GB" sz="3200">
                <a:ln w="12700">
                  <a:solidFill>
                    <a:srgbClr val="4472C4"/>
                  </a:solidFill>
                  <a:prstDash val="solid"/>
                </a:ln>
                <a:solidFill>
                  <a:schemeClr val="accent5">
                    <a:lumMod val="76000"/>
                  </a:schemeClr>
                </a:solidFill>
                <a:effectLst>
                  <a:outerShdw dist="38100" dir="2640000" algn="bl" rotWithShape="0">
                    <a:srgbClr val="4472C4"/>
                  </a:outerShdw>
                </a:effectLst>
                <a:latin typeface="Ink Free"/>
                <a:ea typeface="Calibri" panose="020F0502020204030204"/>
                <a:cs typeface="Calibri" panose="020F0502020204030204"/>
              </a:rPr>
              <a:t> </a:t>
            </a:r>
            <a:r>
              <a:rPr lang="en-GB" sz="3200" err="1">
                <a:ln w="12700">
                  <a:solidFill>
                    <a:srgbClr val="4472C4"/>
                  </a:solidFill>
                  <a:prstDash val="solid"/>
                </a:ln>
                <a:solidFill>
                  <a:schemeClr val="accent5">
                    <a:lumMod val="76000"/>
                  </a:schemeClr>
                </a:solidFill>
                <a:effectLst>
                  <a:outerShdw dist="38100" dir="2640000" algn="bl" rotWithShape="0">
                    <a:srgbClr val="4472C4"/>
                  </a:outerShdw>
                </a:effectLst>
                <a:latin typeface="Ink Free"/>
                <a:ea typeface="Calibri" panose="020F0502020204030204"/>
                <a:cs typeface="Calibri" panose="020F0502020204030204"/>
              </a:rPr>
              <a:t>ar</a:t>
            </a:r>
            <a:r>
              <a:rPr lang="en-GB" sz="3200">
                <a:ln w="12700">
                  <a:solidFill>
                    <a:srgbClr val="4472C4"/>
                  </a:solidFill>
                  <a:prstDash val="solid"/>
                </a:ln>
                <a:solidFill>
                  <a:schemeClr val="accent5">
                    <a:lumMod val="76000"/>
                  </a:schemeClr>
                </a:solidFill>
                <a:effectLst>
                  <a:outerShdw dist="38100" dir="2640000" algn="bl" rotWithShape="0">
                    <a:srgbClr val="4472C4"/>
                  </a:outerShdw>
                </a:effectLst>
                <a:latin typeface="Ink Free"/>
                <a:ea typeface="Calibri" panose="020F0502020204030204"/>
                <a:cs typeface="Calibri" panose="020F0502020204030204"/>
              </a:rPr>
              <a:t> </a:t>
            </a:r>
            <a:r>
              <a:rPr lang="en-GB" sz="3200" err="1">
                <a:ln w="12700">
                  <a:solidFill>
                    <a:srgbClr val="4472C4"/>
                  </a:solidFill>
                  <a:prstDash val="solid"/>
                </a:ln>
                <a:solidFill>
                  <a:schemeClr val="accent5">
                    <a:lumMod val="76000"/>
                  </a:schemeClr>
                </a:solidFill>
                <a:effectLst>
                  <a:outerShdw dist="38100" dir="2640000" algn="bl" rotWithShape="0">
                    <a:srgbClr val="4472C4"/>
                  </a:outerShdw>
                </a:effectLst>
                <a:latin typeface="Ink Free"/>
                <a:ea typeface="Calibri" panose="020F0502020204030204"/>
                <a:cs typeface="Calibri" panose="020F0502020204030204"/>
              </a:rPr>
              <a:t>eich</a:t>
            </a:r>
            <a:r>
              <a:rPr lang="en-GB" sz="3200">
                <a:ln w="12700">
                  <a:solidFill>
                    <a:srgbClr val="4472C4"/>
                  </a:solidFill>
                  <a:prstDash val="solid"/>
                </a:ln>
                <a:solidFill>
                  <a:schemeClr val="accent5">
                    <a:lumMod val="76000"/>
                  </a:schemeClr>
                </a:solidFill>
                <a:effectLst>
                  <a:outerShdw dist="38100" dir="2640000" algn="bl" rotWithShape="0">
                    <a:srgbClr val="4472C4"/>
                  </a:outerShdw>
                </a:effectLst>
                <a:latin typeface="Ink Free"/>
                <a:ea typeface="Calibri" panose="020F0502020204030204"/>
                <a:cs typeface="Calibri" panose="020F0502020204030204"/>
              </a:rPr>
              <a:t> </a:t>
            </a:r>
            <a:r>
              <a:rPr lang="en-GB" sz="3200" err="1">
                <a:ln w="12700">
                  <a:solidFill>
                    <a:srgbClr val="4472C4"/>
                  </a:solidFill>
                  <a:prstDash val="solid"/>
                </a:ln>
                <a:solidFill>
                  <a:schemeClr val="accent5">
                    <a:lumMod val="76000"/>
                  </a:schemeClr>
                </a:solidFill>
                <a:effectLst>
                  <a:outerShdw dist="38100" dir="2640000" algn="bl" rotWithShape="0">
                    <a:srgbClr val="4472C4"/>
                  </a:outerShdw>
                </a:effectLst>
                <a:latin typeface="Ink Free"/>
                <a:ea typeface="Calibri" panose="020F0502020204030204"/>
                <a:cs typeface="Calibri" panose="020F0502020204030204"/>
              </a:rPr>
              <a:t>dysgu</a:t>
            </a:r>
            <a:endParaRPr lang="en-GB" sz="3200">
              <a:ln w="12700">
                <a:solidFill>
                  <a:srgbClr val="4472C4"/>
                </a:solidFill>
                <a:prstDash val="solid"/>
              </a:ln>
              <a:solidFill>
                <a:schemeClr val="accent5">
                  <a:lumMod val="76000"/>
                </a:schemeClr>
              </a:solidFill>
              <a:effectLst>
                <a:outerShdw dist="38100" dir="2640000" algn="bl" rotWithShape="0">
                  <a:srgbClr val="4472C4"/>
                </a:outerShdw>
              </a:effectLst>
              <a:latin typeface="Ink Free"/>
              <a:ea typeface="Calibri" panose="020F0502020204030204"/>
              <a:cs typeface="Calibri" panose="020F0502020204030204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12B5F34-EC7B-99EC-6E5C-D2816F036542}"/>
              </a:ext>
            </a:extLst>
          </p:cNvPr>
          <p:cNvSpPr/>
          <p:nvPr/>
        </p:nvSpPr>
        <p:spPr>
          <a:xfrm>
            <a:off x="8583224" y="1101876"/>
            <a:ext cx="3210633" cy="1077218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GB" sz="3200">
                <a:ln w="12700">
                  <a:solidFill>
                    <a:srgbClr val="4472C4"/>
                  </a:solidFill>
                  <a:prstDash val="solid"/>
                </a:ln>
                <a:solidFill>
                  <a:schemeClr val="accent5">
                    <a:lumMod val="76000"/>
                  </a:schemeClr>
                </a:solidFill>
                <a:effectLst>
                  <a:outerShdw dist="38100" dir="2640000" algn="bl" rotWithShape="0">
                    <a:srgbClr val="4472C4"/>
                  </a:outerShdw>
                </a:effectLst>
                <a:latin typeface="Ink Free"/>
                <a:ea typeface="Calibri" panose="020F0502020204030204"/>
                <a:cs typeface="Calibri" panose="020F0502020204030204"/>
              </a:rPr>
              <a:t>Reflecting on your learning</a:t>
            </a:r>
          </a:p>
        </p:txBody>
      </p:sp>
    </p:spTree>
    <p:extLst>
      <p:ext uri="{BB962C8B-B14F-4D97-AF65-F5344CB8AC3E}">
        <p14:creationId xmlns:p14="http://schemas.microsoft.com/office/powerpoint/2010/main" val="4350499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Shape&#10;&#10;Description automatically generated">
            <a:extLst>
              <a:ext uri="{FF2B5EF4-FFF2-40B4-BE49-F238E27FC236}">
                <a16:creationId xmlns:a16="http://schemas.microsoft.com/office/drawing/2014/main" id="{AEFD4149-5E84-A85E-40C0-AF8F197812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8" y="-2987"/>
            <a:ext cx="12178552" cy="574338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23D0E6-0093-2F7F-B433-058A7A91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00" y="545784"/>
            <a:ext cx="5089986" cy="1969547"/>
          </a:xfrm>
        </p:spPr>
        <p:txBody>
          <a:bodyPr>
            <a:normAutofit fontScale="90000"/>
          </a:bodyPr>
          <a:lstStyle/>
          <a:p>
            <a:pPr algn="ctr">
              <a:lnSpc>
                <a:spcPct val="100000"/>
              </a:lnSpc>
            </a:pPr>
            <a:br>
              <a:rPr lang="en-US">
                <a:latin typeface="Arial"/>
                <a:cs typeface="Arial"/>
              </a:rPr>
            </a:br>
            <a:r>
              <a:rPr lang="en-US" sz="60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ADOLYGIAD SAC</a:t>
            </a:r>
            <a:br>
              <a:rPr lang="en-US" sz="6000">
                <a:latin typeface="Calibri"/>
                <a:cs typeface="Arial"/>
              </a:rPr>
            </a:br>
            <a:r>
              <a:rPr lang="en-US" sz="60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QTS REVIEW</a:t>
            </a:r>
            <a:r>
              <a:rPr lang="en-US" sz="9600">
                <a:latin typeface="Arial"/>
                <a:cs typeface="Arial"/>
              </a:rPr>
              <a:t> </a:t>
            </a:r>
            <a:br>
              <a:rPr lang="en-US"/>
            </a:br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6762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TextBox 1">
            <a:extLst>
              <a:ext uri="{FF2B5EF4-FFF2-40B4-BE49-F238E27FC236}">
                <a16:creationId xmlns:a16="http://schemas.microsoft.com/office/drawing/2014/main" id="{AE47E422-241F-5FCF-59C0-BF9A8173DB4B}"/>
              </a:ext>
            </a:extLst>
          </p:cNvPr>
          <p:cNvSpPr txBox="1"/>
          <p:nvPr/>
        </p:nvSpPr>
        <p:spPr>
          <a:xfrm>
            <a:off x="2869969" y="7871"/>
            <a:ext cx="4669006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15A2382-A034-6718-6B57-B377B2FA070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884899" y="1898945"/>
          <a:ext cx="4430062" cy="4356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96" name="TextBox 1">
            <a:extLst>
              <a:ext uri="{FF2B5EF4-FFF2-40B4-BE49-F238E27FC236}">
                <a16:creationId xmlns:a16="http://schemas.microsoft.com/office/drawing/2014/main" id="{0CCC47F1-A504-DEF0-6AE7-CBD7EAFBB226}"/>
              </a:ext>
            </a:extLst>
          </p:cNvPr>
          <p:cNvSpPr txBox="1"/>
          <p:nvPr/>
        </p:nvSpPr>
        <p:spPr>
          <a:xfrm>
            <a:off x="7503383" y="0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FCF7C3E-CD59-D94A-9513-0136FDE45019}"/>
              </a:ext>
            </a:extLst>
          </p:cNvPr>
          <p:cNvSpPr txBox="1"/>
          <p:nvPr/>
        </p:nvSpPr>
        <p:spPr>
          <a:xfrm>
            <a:off x="3346158" y="648154"/>
            <a:ext cx="3716627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sz="2800" b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Erbyn pryd mae’n rhaid i fi gwblhau fy ‘PDP’?</a:t>
            </a:r>
            <a:endParaRPr lang="en-GB" sz="2800" b="1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C90145C-7C4D-5929-7D85-449D7EFBF113}"/>
              </a:ext>
            </a:extLst>
          </p:cNvPr>
          <p:cNvGraphicFramePr>
            <a:graphicFrameLocks/>
          </p:cNvGraphicFramePr>
          <p:nvPr/>
        </p:nvGraphicFramePr>
        <p:xfrm>
          <a:off x="7760450" y="1900928"/>
          <a:ext cx="4433781" cy="43437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00" name="TextBox 499">
            <a:extLst>
              <a:ext uri="{FF2B5EF4-FFF2-40B4-BE49-F238E27FC236}">
                <a16:creationId xmlns:a16="http://schemas.microsoft.com/office/drawing/2014/main" id="{F7A7C9E8-55B9-E093-91E2-B5B0451689D1}"/>
              </a:ext>
            </a:extLst>
          </p:cNvPr>
          <p:cNvSpPr txBox="1"/>
          <p:nvPr/>
        </p:nvSpPr>
        <p:spPr>
          <a:xfrm>
            <a:off x="8225203" y="649866"/>
            <a:ext cx="3240029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By when must I complete my PLP?</a:t>
            </a:r>
            <a:endParaRPr lang="cy-GB" sz="2800">
              <a:solidFill>
                <a:srgbClr val="0070C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31" name="Picture 530" descr="A black and white hourglass&#10;&#10;Description automatically generated">
            <a:extLst>
              <a:ext uri="{FF2B5EF4-FFF2-40B4-BE49-F238E27FC236}">
                <a16:creationId xmlns:a16="http://schemas.microsoft.com/office/drawing/2014/main" id="{E85E9651-A89D-1D3E-F644-F0444EACDFF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02627" y="2993781"/>
            <a:ext cx="1295401" cy="194749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9898329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25375" y="1495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8E20B5-A36C-06AA-B211-EB35935A1D80}"/>
              </a:ext>
            </a:extLst>
          </p:cNvPr>
          <p:cNvSpPr txBox="1"/>
          <p:nvPr/>
        </p:nvSpPr>
        <p:spPr>
          <a:xfrm>
            <a:off x="7628456" y="623665"/>
            <a:ext cx="4433996" cy="59016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4400" b="1">
                <a:solidFill>
                  <a:srgbClr val="002060"/>
                </a:solidFill>
                <a:latin typeface="Calibri Light"/>
                <a:ea typeface="Calibri Light"/>
                <a:cs typeface="Calibri Light"/>
              </a:rPr>
              <a:t>The review is…</a:t>
            </a:r>
            <a:endParaRPr lang="en-US" sz="2000" b="1">
              <a:solidFill>
                <a:srgbClr val="DEEBF7"/>
              </a:solidFill>
              <a:latin typeface="Calibri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en-GB" sz="6000" b="1">
              <a:solidFill>
                <a:srgbClr val="002060"/>
              </a:solidFill>
              <a:latin typeface="Calibri Light"/>
              <a:ea typeface="Calibri Light"/>
              <a:cs typeface="Calibri Light"/>
            </a:endParaRPr>
          </a:p>
          <a:p>
            <a:pPr marL="9525">
              <a:spcBef>
                <a:spcPts val="1515"/>
              </a:spcBef>
            </a:pPr>
            <a:r>
              <a:rPr lang="en-GB" sz="28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 </a:t>
            </a:r>
            <a:r>
              <a:rPr lang="en-GB" sz="2800" b="1" i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pleasant encounter</a:t>
            </a:r>
            <a:r>
              <a:rPr lang="en-GB" sz="28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, where the student-teacher is guided by questioning from University tutor to justify their evidence against the professional standards (QTS).</a:t>
            </a:r>
            <a:r>
              <a:rPr lang="en-GB" sz="240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endParaRPr lang="en-US" sz="2400" b="1">
              <a:solidFill>
                <a:schemeClr val="accent5">
                  <a:lumMod val="20000"/>
                  <a:lumOff val="80000"/>
                </a:schemeClr>
              </a:solidFill>
              <a:latin typeface="Calibri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en-US" sz="2000" b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endParaRPr lang="cy-GB" sz="2000" b="1">
              <a:solidFill>
                <a:srgbClr val="00B050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14CDA4-4E93-18F2-DD37-D5D6E78A4787}"/>
              </a:ext>
            </a:extLst>
          </p:cNvPr>
          <p:cNvSpPr txBox="1"/>
          <p:nvPr/>
        </p:nvSpPr>
        <p:spPr>
          <a:xfrm>
            <a:off x="3037102" y="622455"/>
            <a:ext cx="4258615" cy="56271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4400" b="1">
                <a:solidFill>
                  <a:srgbClr val="002060"/>
                </a:solidFill>
                <a:latin typeface="Calibri Light"/>
                <a:ea typeface="Calibri Light"/>
                <a:cs typeface="Calibri Light"/>
              </a:rPr>
              <a:t>Yr adolygiad ydy…</a:t>
            </a:r>
            <a:endParaRPr lang="cy-GB" sz="2800">
              <a:solidFill>
                <a:srgbClr val="000000"/>
              </a:solidFill>
              <a:latin typeface="Calibri" panose="020F0502020204030204"/>
              <a:ea typeface="Calibri"/>
              <a:cs typeface="Calibri"/>
            </a:endParaRPr>
          </a:p>
          <a:p>
            <a:endParaRPr lang="en-GB" sz="4400" b="1">
              <a:latin typeface="Calibri Light"/>
              <a:ea typeface="Calibri Light"/>
              <a:cs typeface="Calibri Light"/>
            </a:endParaRPr>
          </a:p>
          <a:p>
            <a:br>
              <a:rPr lang="en-GB" sz="4400" b="1">
                <a:solidFill>
                  <a:srgbClr val="002060"/>
                </a:solidFill>
                <a:latin typeface="Calibri Light"/>
                <a:ea typeface="Calibri Light"/>
                <a:cs typeface="Calibri Light"/>
              </a:rPr>
            </a:br>
            <a:r>
              <a:rPr lang="cy-GB" sz="2800" b="1" i="1">
                <a:solidFill>
                  <a:srgbClr val="002060"/>
                </a:solidFill>
                <a:ea typeface="Calibri"/>
                <a:cs typeface="Calibri"/>
              </a:rPr>
              <a:t>cyfarfod dymunol</a:t>
            </a:r>
            <a:r>
              <a:rPr lang="cy-GB" sz="2800">
                <a:solidFill>
                  <a:srgbClr val="002060"/>
                </a:solidFill>
                <a:ea typeface="Calibri"/>
                <a:cs typeface="Calibri"/>
              </a:rPr>
              <a:t>, lle mae’r darpar athrawon yn cael eu harwain gan gwestiynau’r tiwtor Prifysgol i gyfiawnhau eu tystiolaeth yn erbyn y safonau proffesiynol (SAC).</a:t>
            </a:r>
            <a:r>
              <a:rPr lang="cy-GB" sz="2800" b="1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 </a:t>
            </a:r>
            <a:endParaRPr lang="cy-GB" sz="2800">
              <a:ea typeface="Calibri"/>
              <a:cs typeface="Calibri"/>
            </a:endParaRPr>
          </a:p>
          <a:p>
            <a:pPr marL="466725" indent="-457200">
              <a:spcBef>
                <a:spcPts val="1440"/>
              </a:spcBef>
              <a:buFont typeface="Wingdings,Sans-Serif"/>
              <a:buChar char="§"/>
            </a:pPr>
            <a:endParaRPr lang="cy-GB" sz="2000" b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</p:txBody>
      </p:sp>
      <p:pic>
        <p:nvPicPr>
          <p:cNvPr id="4" name="Picture 3" descr="A magnifying glass on a paper&#10;&#10;Description automatically generated">
            <a:extLst>
              <a:ext uri="{FF2B5EF4-FFF2-40B4-BE49-F238E27FC236}">
                <a16:creationId xmlns:a16="http://schemas.microsoft.com/office/drawing/2014/main" id="{1C45764B-8B25-E9C8-31B8-D99EB8E64F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339" y="3161240"/>
            <a:ext cx="1652514" cy="16361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33560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BC8A54-17CE-C83B-FE11-9E133EC3D0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F36671DB-B6FB-B863-0F10-BCA5099366C9}"/>
              </a:ext>
            </a:extLst>
          </p:cNvPr>
          <p:cNvSpPr txBox="1"/>
          <p:nvPr/>
        </p:nvSpPr>
        <p:spPr>
          <a:xfrm>
            <a:off x="2825375" y="13590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659D2455-75B1-900B-CC64-B0BAD0758003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EE4840-AF7F-F2AC-311E-8CF4FE9712B7}"/>
              </a:ext>
            </a:extLst>
          </p:cNvPr>
          <p:cNvSpPr txBox="1"/>
          <p:nvPr/>
        </p:nvSpPr>
        <p:spPr>
          <a:xfrm>
            <a:off x="9515313" y="399903"/>
            <a:ext cx="2547139" cy="29315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>
              <a:spcBef>
                <a:spcPts val="1515"/>
              </a:spcBef>
            </a:pPr>
            <a:r>
              <a:rPr lang="en-GB" sz="4400" b="1">
                <a:solidFill>
                  <a:srgbClr val="002060"/>
                </a:solidFill>
                <a:latin typeface="Calibri Light"/>
                <a:ea typeface="Calibri Light"/>
                <a:cs typeface="Calibri Light"/>
              </a:rPr>
              <a:t>The review isn't a…</a:t>
            </a:r>
            <a:endParaRPr lang="en-US" sz="2000" b="1">
              <a:solidFill>
                <a:srgbClr val="DEEBF7"/>
              </a:solidFill>
              <a:latin typeface="Calibri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en-US" sz="2000" b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endParaRPr lang="cy-GB" sz="2000" b="1">
              <a:solidFill>
                <a:srgbClr val="00B050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63BA3B-BB7D-AB66-9EF2-A1FFCF203C71}"/>
              </a:ext>
            </a:extLst>
          </p:cNvPr>
          <p:cNvSpPr txBox="1"/>
          <p:nvPr/>
        </p:nvSpPr>
        <p:spPr>
          <a:xfrm>
            <a:off x="3043149" y="398693"/>
            <a:ext cx="2837426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4400" b="1">
                <a:solidFill>
                  <a:srgbClr val="002060"/>
                </a:solidFill>
                <a:latin typeface="Calibri Light"/>
                <a:ea typeface="Calibri Light"/>
                <a:cs typeface="Calibri Light"/>
              </a:rPr>
              <a:t>Nid dyma ydy’r adolygiad</a:t>
            </a:r>
            <a:r>
              <a:rPr lang="en-GB" sz="4400" b="1">
                <a:solidFill>
                  <a:srgbClr val="002060"/>
                </a:solidFill>
                <a:latin typeface="Calibri Light"/>
                <a:ea typeface="Calibri Light"/>
                <a:cs typeface="Calibri Light"/>
              </a:rPr>
              <a:t>…</a:t>
            </a:r>
            <a:endParaRPr lang="en-GB" sz="4400" b="1">
              <a:latin typeface="Calibri Light"/>
              <a:ea typeface="Calibri Light"/>
              <a:cs typeface="Calibri Light"/>
            </a:endParaRPr>
          </a:p>
        </p:txBody>
      </p:sp>
      <p:pic>
        <p:nvPicPr>
          <p:cNvPr id="4" name="Picture 3" descr="A magnifying glass on a paper&#10;&#10;Description automatically generated">
            <a:extLst>
              <a:ext uri="{FF2B5EF4-FFF2-40B4-BE49-F238E27FC236}">
                <a16:creationId xmlns:a16="http://schemas.microsoft.com/office/drawing/2014/main" id="{050D02FC-2124-6059-612A-B065C1E20F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339" y="3161240"/>
            <a:ext cx="1652514" cy="16361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" name="Picture 1" descr="The Cops Never Read Me My Miranda Rights - Ambrose Law Firm, PLLC">
            <a:extLst>
              <a:ext uri="{FF2B5EF4-FFF2-40B4-BE49-F238E27FC236}">
                <a16:creationId xmlns:a16="http://schemas.microsoft.com/office/drawing/2014/main" id="{6A06155A-3775-73D6-7264-6E37C487AF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2694" y="351970"/>
            <a:ext cx="2894088" cy="3027438"/>
          </a:xfrm>
          <a:prstGeom prst="rect">
            <a:avLst/>
          </a:prstGeom>
        </p:spPr>
      </p:pic>
      <p:sp>
        <p:nvSpPr>
          <p:cNvPr id="6" name="Multiply 17">
            <a:extLst>
              <a:ext uri="{FF2B5EF4-FFF2-40B4-BE49-F238E27FC236}">
                <a16:creationId xmlns:a16="http://schemas.microsoft.com/office/drawing/2014/main" id="{3EE6B3FF-0070-D53A-9E4D-E72C51DA921F}"/>
              </a:ext>
            </a:extLst>
          </p:cNvPr>
          <p:cNvSpPr/>
          <p:nvPr/>
        </p:nvSpPr>
        <p:spPr>
          <a:xfrm>
            <a:off x="7018146" y="3598945"/>
            <a:ext cx="991738" cy="759725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8" name="Multiply 17">
            <a:extLst>
              <a:ext uri="{FF2B5EF4-FFF2-40B4-BE49-F238E27FC236}">
                <a16:creationId xmlns:a16="http://schemas.microsoft.com/office/drawing/2014/main" id="{6A6697CD-A8FC-6C2B-4AF0-A5AD4A902558}"/>
              </a:ext>
            </a:extLst>
          </p:cNvPr>
          <p:cNvSpPr/>
          <p:nvPr/>
        </p:nvSpPr>
        <p:spPr>
          <a:xfrm>
            <a:off x="7018146" y="4590754"/>
            <a:ext cx="991738" cy="759725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0" name="Multiply 17">
            <a:extLst>
              <a:ext uri="{FF2B5EF4-FFF2-40B4-BE49-F238E27FC236}">
                <a16:creationId xmlns:a16="http://schemas.microsoft.com/office/drawing/2014/main" id="{1AED3C1F-1A40-4470-DE30-37303E177C04}"/>
              </a:ext>
            </a:extLst>
          </p:cNvPr>
          <p:cNvSpPr/>
          <p:nvPr/>
        </p:nvSpPr>
        <p:spPr>
          <a:xfrm>
            <a:off x="7012098" y="5552325"/>
            <a:ext cx="991738" cy="759725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27006A9-4722-59A5-35EC-A4E325D0094C}"/>
              </a:ext>
            </a:extLst>
          </p:cNvPr>
          <p:cNvSpPr txBox="1"/>
          <p:nvPr/>
        </p:nvSpPr>
        <p:spPr>
          <a:xfrm>
            <a:off x="3533786" y="3601619"/>
            <a:ext cx="2892404" cy="30315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Viva</a:t>
            </a:r>
            <a:endParaRPr lang="en-US"/>
          </a:p>
          <a:p>
            <a:pPr algn="r"/>
            <a:endParaRPr lang="en-US">
              <a:ea typeface="Calibri"/>
              <a:cs typeface="Calibri"/>
            </a:endParaRPr>
          </a:p>
          <a:p>
            <a:pPr algn="r"/>
            <a:endParaRPr lang="en-US" sz="1100">
              <a:solidFill>
                <a:srgbClr val="000000"/>
              </a:solidFill>
              <a:ea typeface="Calibri"/>
              <a:cs typeface="Calibri"/>
            </a:endParaRPr>
          </a:p>
          <a:p>
            <a:pPr algn="r"/>
            <a:r>
              <a:rPr lang="en-GB" sz="3600" b="1">
                <a:solidFill>
                  <a:srgbClr val="002060"/>
                </a:solidFill>
                <a:ea typeface="Calibri"/>
                <a:cs typeface="Calibri"/>
              </a:rPr>
              <a:t>Pas/Methu</a:t>
            </a:r>
            <a:endParaRPr lang="en-US" sz="3600">
              <a:ea typeface="Calibri"/>
              <a:cs typeface="Calibri"/>
            </a:endParaRPr>
          </a:p>
          <a:p>
            <a:pPr algn="r"/>
            <a:endParaRPr lang="en-US">
              <a:ea typeface="Calibri"/>
              <a:cs typeface="Calibri"/>
            </a:endParaRPr>
          </a:p>
          <a:p>
            <a:pPr algn="r"/>
            <a:endParaRPr lang="en-US">
              <a:solidFill>
                <a:srgbClr val="000000"/>
              </a:solidFill>
              <a:ea typeface="Calibri"/>
              <a:cs typeface="Calibri"/>
            </a:endParaRPr>
          </a:p>
          <a:p>
            <a:pPr algn="r"/>
            <a:r>
              <a:rPr lang="cy-GB" sz="3600" b="1">
                <a:solidFill>
                  <a:srgbClr val="002060"/>
                </a:solidFill>
                <a:ea typeface="Calibri"/>
                <a:cs typeface="Calibri"/>
              </a:rPr>
              <a:t>Prawf</a:t>
            </a:r>
            <a:endParaRPr lang="cy-GB" sz="3600">
              <a:ea typeface="Calibri"/>
              <a:cs typeface="Calibri"/>
            </a:endParaRP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51E930A-251E-C8E3-A19F-2F6D9268ABF5}"/>
              </a:ext>
            </a:extLst>
          </p:cNvPr>
          <p:cNvSpPr txBox="1"/>
          <p:nvPr/>
        </p:nvSpPr>
        <p:spPr>
          <a:xfrm>
            <a:off x="8535166" y="3601618"/>
            <a:ext cx="1955024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Viva</a:t>
            </a:r>
          </a:p>
          <a:p>
            <a:pPr algn="l"/>
            <a:endParaRPr lang="en-US" sz="3600" b="1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Pass/Fail</a:t>
            </a:r>
          </a:p>
          <a:p>
            <a:endParaRPr lang="en-US" sz="3600" b="1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Test</a:t>
            </a:r>
          </a:p>
        </p:txBody>
      </p:sp>
    </p:spTree>
    <p:extLst>
      <p:ext uri="{BB962C8B-B14F-4D97-AF65-F5344CB8AC3E}">
        <p14:creationId xmlns:p14="http://schemas.microsoft.com/office/powerpoint/2010/main" val="2569562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9E4E93F-6B04-F78A-85F8-B4A1F4E6404C}"/>
              </a:ext>
            </a:extLst>
          </p:cNvPr>
          <p:cNvSpPr txBox="1"/>
          <p:nvPr/>
        </p:nvSpPr>
        <p:spPr>
          <a:xfrm>
            <a:off x="2988" y="-2987"/>
            <a:ext cx="12168092" cy="564029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0729" y="395009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GB" b="1"/>
            </a:br>
            <a:r>
              <a:rPr lang="cy-GB" b="1">
                <a:solidFill>
                  <a:srgbClr val="002060"/>
                </a:solidFill>
                <a:ea typeface="+mj-lt"/>
                <a:cs typeface="+mj-lt"/>
              </a:rPr>
              <a:t>Pwrpas yr adolygiad</a:t>
            </a:r>
            <a:r>
              <a:rPr lang="en-GB" b="1">
                <a:solidFill>
                  <a:srgbClr val="002060"/>
                </a:solidFill>
                <a:ea typeface="+mj-lt"/>
                <a:cs typeface="+mj-lt"/>
              </a:rPr>
              <a:t>:</a:t>
            </a:r>
            <a:br>
              <a:rPr lang="en-GB" b="1">
                <a:ea typeface="+mj-lt"/>
                <a:cs typeface="+mj-lt"/>
              </a:rPr>
            </a:br>
            <a:endParaRPr lang="en-GB">
              <a:ea typeface="+mj-lt"/>
              <a:cs typeface="+mj-lt"/>
            </a:endParaRPr>
          </a:p>
          <a:p>
            <a:endParaRPr lang="en-GB" b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62002" y="2480457"/>
            <a:ext cx="3306482" cy="1490103"/>
          </a:xfrm>
          <a:ln w="57150">
            <a:solidFill>
              <a:srgbClr val="DB1D7C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cy-GB" b="1">
                <a:solidFill>
                  <a:srgbClr val="002060"/>
                </a:solidFill>
                <a:ea typeface="+mn-lt"/>
                <a:cs typeface="+mn-lt"/>
              </a:rPr>
              <a:t>darparu cynnwys ar gyfer eu tystlythyr terfynol</a:t>
            </a:r>
            <a:endParaRPr lang="en-GB">
              <a:ea typeface="+mn-lt"/>
              <a:cs typeface="+mn-lt"/>
            </a:endParaRPr>
          </a:p>
          <a:p>
            <a:pPr lvl="0"/>
            <a:endParaRPr lang="en-GB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3186" y="168733"/>
            <a:ext cx="1135642" cy="11207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96E09D1-3261-E9DB-645A-98B2DE5AD911}"/>
              </a:ext>
            </a:extLst>
          </p:cNvPr>
          <p:cNvSpPr txBox="1"/>
          <p:nvPr/>
        </p:nvSpPr>
        <p:spPr>
          <a:xfrm>
            <a:off x="278585" y="1922521"/>
            <a:ext cx="3811493" cy="2696123"/>
          </a:xfrm>
          <a:prstGeom prst="rect">
            <a:avLst/>
          </a:prstGeom>
          <a:noFill/>
          <a:ln w="57150">
            <a:solidFill>
              <a:srgbClr val="DB1D7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cy-GB" sz="2400" b="1">
                <a:solidFill>
                  <a:srgbClr val="002060"/>
                </a:solidFill>
                <a:ea typeface="+mn-lt"/>
                <a:cs typeface="+mn-lt"/>
              </a:rPr>
              <a:t>cadarnhau bod y darpar athrawon wedi mynd i’r afael â phob un o’r Safonau Addysgu Proffesiynol yn briodol i ddangos eu bod ‘yn bodloni safonau SAC’ </a:t>
            </a:r>
            <a:endParaRPr lang="cy-GB" sz="2400">
              <a:ea typeface="+mn-lt"/>
              <a:cs typeface="+mn-lt"/>
            </a:endParaRPr>
          </a:p>
          <a:p>
            <a:endParaRPr lang="en-US">
              <a:solidFill>
                <a:srgbClr val="000000"/>
              </a:solidFill>
              <a:ea typeface="+mn-lt"/>
              <a:cs typeface="+mn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D5BB8F-1A36-29CE-8501-A116A936D9A4}"/>
              </a:ext>
            </a:extLst>
          </p:cNvPr>
          <p:cNvSpPr txBox="1"/>
          <p:nvPr/>
        </p:nvSpPr>
        <p:spPr>
          <a:xfrm>
            <a:off x="4500689" y="2058079"/>
            <a:ext cx="3567952" cy="2419124"/>
          </a:xfrm>
          <a:prstGeom prst="rect">
            <a:avLst/>
          </a:prstGeom>
          <a:noFill/>
          <a:ln w="57150">
            <a:solidFill>
              <a:srgbClr val="DB1D7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cy-GB" sz="2400" b="1">
                <a:solidFill>
                  <a:srgbClr val="002060"/>
                </a:solidFill>
                <a:ea typeface="+mn-lt"/>
                <a:cs typeface="+mn-lt"/>
              </a:rPr>
              <a:t>cyfle i nodi meysydd ar gyfer datblygiad  a/neu brofiadau pellach yn ystod eu gyrfa addysgu gynnar (h.y.  Proffil Dechrau Gyrfa)</a:t>
            </a:r>
            <a:endParaRPr lang="cy-GB" sz="2400">
              <a:ea typeface="+mn-lt"/>
              <a:cs typeface="+mn-lt"/>
            </a:endParaRPr>
          </a:p>
        </p:txBody>
      </p:sp>
      <p:pic>
        <p:nvPicPr>
          <p:cNvPr id="3" name="Picture 5" descr="Shape, rectangle&#10;&#10;Description automatically generated">
            <a:extLst>
              <a:ext uri="{FF2B5EF4-FFF2-40B4-BE49-F238E27FC236}">
                <a16:creationId xmlns:a16="http://schemas.microsoft.com/office/drawing/2014/main" id="{EFE1C816-50B6-5557-5012-077CFC2D0A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8" y="5629636"/>
            <a:ext cx="12178552" cy="1231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4975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9E4E93F-6B04-F78A-85F8-B4A1F4E6404C}"/>
              </a:ext>
            </a:extLst>
          </p:cNvPr>
          <p:cNvSpPr txBox="1"/>
          <p:nvPr/>
        </p:nvSpPr>
        <p:spPr>
          <a:xfrm>
            <a:off x="2988" y="-2987"/>
            <a:ext cx="12168092" cy="564029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-292285"/>
            <a:ext cx="10515600" cy="1325563"/>
          </a:xfrm>
        </p:spPr>
        <p:txBody>
          <a:bodyPr/>
          <a:lstStyle/>
          <a:p>
            <a:br>
              <a:rPr lang="en-GB" b="1">
                <a:solidFill>
                  <a:srgbClr val="002060"/>
                </a:solidFill>
              </a:rPr>
            </a:br>
            <a:r>
              <a:rPr lang="en-GB" b="1">
                <a:solidFill>
                  <a:srgbClr val="002060"/>
                </a:solidFill>
              </a:rPr>
              <a:t>Purpose of the review: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17420" y="2549729"/>
            <a:ext cx="3306482" cy="1490103"/>
          </a:xfrm>
          <a:ln w="57150">
            <a:solidFill>
              <a:srgbClr val="DB1D7C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lvl="0"/>
            <a:r>
              <a:rPr lang="en-GB" b="1">
                <a:solidFill>
                  <a:srgbClr val="002060"/>
                </a:solidFill>
              </a:rPr>
              <a:t>provide the content for their final reference</a:t>
            </a:r>
            <a:endParaRPr lang="en-GB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83186" y="168733"/>
            <a:ext cx="1135642" cy="11207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96E09D1-3261-E9DB-645A-98B2DE5AD911}"/>
              </a:ext>
            </a:extLst>
          </p:cNvPr>
          <p:cNvSpPr txBox="1"/>
          <p:nvPr/>
        </p:nvSpPr>
        <p:spPr>
          <a:xfrm>
            <a:off x="230094" y="1783976"/>
            <a:ext cx="3811493" cy="3028521"/>
          </a:xfrm>
          <a:prstGeom prst="rect">
            <a:avLst/>
          </a:prstGeom>
          <a:noFill/>
          <a:ln w="57150">
            <a:solidFill>
              <a:srgbClr val="DB1D7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ea typeface="+mn-lt"/>
                <a:cs typeface="+mn-lt"/>
              </a:rPr>
              <a:t>confirm that student-teachers have addressed each Professional Teaching Standard appropriately to demonstrate that they are </a:t>
            </a:r>
            <a:r>
              <a:rPr lang="en-GB" sz="2400" b="1" i="1">
                <a:solidFill>
                  <a:srgbClr val="002060"/>
                </a:solidFill>
                <a:ea typeface="+mn-lt"/>
                <a:cs typeface="+mn-lt"/>
              </a:rPr>
              <a:t>‘meeting the standards for QTS’</a:t>
            </a:r>
            <a:r>
              <a:rPr lang="en-GB" sz="2400" b="1">
                <a:solidFill>
                  <a:srgbClr val="002060"/>
                </a:solidFill>
                <a:ea typeface="+mn-lt"/>
                <a:cs typeface="+mn-lt"/>
              </a:rPr>
              <a:t> </a:t>
            </a:r>
            <a:endParaRPr lang="en-GB" sz="2400">
              <a:ea typeface="+mn-lt"/>
              <a:cs typeface="+mn-lt"/>
            </a:endParaRPr>
          </a:p>
          <a:p>
            <a:pPr algn="l"/>
            <a:endParaRPr lang="en-US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D5BB8F-1A36-29CE-8501-A116A936D9A4}"/>
              </a:ext>
            </a:extLst>
          </p:cNvPr>
          <p:cNvSpPr txBox="1"/>
          <p:nvPr/>
        </p:nvSpPr>
        <p:spPr>
          <a:xfrm>
            <a:off x="4486835" y="2113498"/>
            <a:ext cx="3567952" cy="2363724"/>
          </a:xfrm>
          <a:prstGeom prst="rect">
            <a:avLst/>
          </a:prstGeom>
          <a:noFill/>
          <a:ln w="57150">
            <a:solidFill>
              <a:srgbClr val="DB1D7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 b="1">
                <a:solidFill>
                  <a:srgbClr val="002060"/>
                </a:solidFill>
                <a:ea typeface="+mn-lt"/>
                <a:cs typeface="+mn-lt"/>
              </a:rPr>
              <a:t>identify areas for further development and/or experiences during their early teaching career (Career Entry Profile)</a:t>
            </a:r>
            <a:endParaRPr lang="en-GB" sz="2400">
              <a:ea typeface="+mn-lt"/>
              <a:cs typeface="+mn-lt"/>
            </a:endParaRPr>
          </a:p>
          <a:p>
            <a:pPr algn="l"/>
            <a:endParaRPr lang="en-US">
              <a:cs typeface="Calibri"/>
            </a:endParaRPr>
          </a:p>
        </p:txBody>
      </p:sp>
      <p:pic>
        <p:nvPicPr>
          <p:cNvPr id="3" name="Picture 5" descr="Shape, rectangle&#10;&#10;Description automatically generated">
            <a:extLst>
              <a:ext uri="{FF2B5EF4-FFF2-40B4-BE49-F238E27FC236}">
                <a16:creationId xmlns:a16="http://schemas.microsoft.com/office/drawing/2014/main" id="{C7010652-5BB4-BB71-23F8-889D0B89A4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8" y="5644577"/>
            <a:ext cx="12178552" cy="1216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014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C519C65-0FB3-2E3D-DA10-EC8C07464A91}"/>
              </a:ext>
            </a:extLst>
          </p:cNvPr>
          <p:cNvSpPr/>
          <p:nvPr/>
        </p:nvSpPr>
        <p:spPr>
          <a:xfrm>
            <a:off x="3997647" y="231203"/>
            <a:ext cx="7886007" cy="911392"/>
          </a:xfrm>
          <a:custGeom>
            <a:avLst/>
            <a:gdLst>
              <a:gd name="connsiteX0" fmla="*/ 0 w 7572298"/>
              <a:gd name="connsiteY0" fmla="*/ 119642 h 1196423"/>
              <a:gd name="connsiteX1" fmla="*/ 119642 w 7572298"/>
              <a:gd name="connsiteY1" fmla="*/ 0 h 1196423"/>
              <a:gd name="connsiteX2" fmla="*/ 7452656 w 7572298"/>
              <a:gd name="connsiteY2" fmla="*/ 0 h 1196423"/>
              <a:gd name="connsiteX3" fmla="*/ 7572298 w 7572298"/>
              <a:gd name="connsiteY3" fmla="*/ 119642 h 1196423"/>
              <a:gd name="connsiteX4" fmla="*/ 7572298 w 7572298"/>
              <a:gd name="connsiteY4" fmla="*/ 1076781 h 1196423"/>
              <a:gd name="connsiteX5" fmla="*/ 7452656 w 7572298"/>
              <a:gd name="connsiteY5" fmla="*/ 1196423 h 1196423"/>
              <a:gd name="connsiteX6" fmla="*/ 119642 w 7572298"/>
              <a:gd name="connsiteY6" fmla="*/ 1196423 h 1196423"/>
              <a:gd name="connsiteX7" fmla="*/ 0 w 7572298"/>
              <a:gd name="connsiteY7" fmla="*/ 1076781 h 1196423"/>
              <a:gd name="connsiteX8" fmla="*/ 0 w 7572298"/>
              <a:gd name="connsiteY8" fmla="*/ 119642 h 11964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572298" h="1196423">
                <a:moveTo>
                  <a:pt x="0" y="119642"/>
                </a:moveTo>
                <a:cubicBezTo>
                  <a:pt x="0" y="53566"/>
                  <a:pt x="53566" y="0"/>
                  <a:pt x="119642" y="0"/>
                </a:cubicBezTo>
                <a:lnTo>
                  <a:pt x="7452656" y="0"/>
                </a:lnTo>
                <a:cubicBezTo>
                  <a:pt x="7518732" y="0"/>
                  <a:pt x="7572298" y="53566"/>
                  <a:pt x="7572298" y="119642"/>
                </a:cubicBezTo>
                <a:lnTo>
                  <a:pt x="7572298" y="1076781"/>
                </a:lnTo>
                <a:cubicBezTo>
                  <a:pt x="7572298" y="1142857"/>
                  <a:pt x="7518732" y="1196423"/>
                  <a:pt x="7452656" y="1196423"/>
                </a:cubicBezTo>
                <a:lnTo>
                  <a:pt x="119642" y="1196423"/>
                </a:lnTo>
                <a:cubicBezTo>
                  <a:pt x="53566" y="1196423"/>
                  <a:pt x="0" y="1142857"/>
                  <a:pt x="0" y="1076781"/>
                </a:cubicBezTo>
                <a:lnTo>
                  <a:pt x="0" y="11964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15052" tIns="115052" rIns="115052" bIns="115052" numCol="1" spcCol="1270" anchor="ctr" anchorCtr="0">
            <a:noAutofit/>
          </a:bodyPr>
          <a:lstStyle/>
          <a:p>
            <a:pPr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b="1" kern="1200" err="1"/>
              <a:t>Byddwch</a:t>
            </a:r>
            <a:r>
              <a:rPr lang="en-GB" b="1" kern="1200"/>
              <a:t> </a:t>
            </a:r>
            <a:r>
              <a:rPr lang="en-GB" b="1" kern="1200" err="1"/>
              <a:t>yn</a:t>
            </a:r>
            <a:r>
              <a:rPr lang="en-GB" b="1" kern="1200"/>
              <a:t> </a:t>
            </a:r>
            <a:r>
              <a:rPr lang="en-GB" b="1" kern="1200" err="1"/>
              <a:t>derbyn</a:t>
            </a:r>
            <a:r>
              <a:rPr lang="en-GB" b="1" kern="1200"/>
              <a:t> e-</a:t>
            </a:r>
            <a:r>
              <a:rPr lang="en-GB" b="1" kern="1200" err="1"/>
              <a:t>bost</a:t>
            </a:r>
            <a:r>
              <a:rPr lang="en-GB" b="1" kern="1200"/>
              <a:t> </a:t>
            </a:r>
            <a:r>
              <a:rPr lang="en-GB" b="1" kern="1200" err="1"/>
              <a:t>gan</a:t>
            </a:r>
            <a:r>
              <a:rPr lang="en-GB" b="1" kern="1200"/>
              <a:t> </a:t>
            </a:r>
            <a:r>
              <a:rPr lang="en-GB" b="1" kern="1200" err="1"/>
              <a:t>Diwtor</a:t>
            </a:r>
            <a:r>
              <a:rPr lang="en-GB" b="1" kern="1200"/>
              <a:t> </a:t>
            </a:r>
            <a:r>
              <a:rPr lang="en-GB" b="1" kern="1200" err="1"/>
              <a:t>Prifysgol</a:t>
            </a:r>
            <a:r>
              <a:rPr lang="en-GB" b="1" kern="1200"/>
              <a:t> </a:t>
            </a:r>
            <a:r>
              <a:rPr lang="en-GB" b="1" kern="1200" err="1"/>
              <a:t>yn</a:t>
            </a:r>
            <a:r>
              <a:rPr lang="en-GB" b="1" kern="1200"/>
              <a:t> </a:t>
            </a:r>
            <a:r>
              <a:rPr lang="en-GB" b="1" kern="1200" err="1"/>
              <a:t>eich</a:t>
            </a:r>
            <a:r>
              <a:rPr lang="en-GB" b="1" kern="1200"/>
              <a:t> </a:t>
            </a:r>
            <a:r>
              <a:rPr lang="en-GB" b="1" kern="1200" err="1"/>
              <a:t>gwahodd</a:t>
            </a:r>
            <a:r>
              <a:rPr lang="en-GB" b="1" kern="1200"/>
              <a:t> I </a:t>
            </a:r>
            <a:r>
              <a:rPr lang="en-GB" b="1" kern="1200" err="1"/>
              <a:t>gyfarfod</a:t>
            </a:r>
            <a:r>
              <a:rPr lang="en-GB" b="1" kern="1200"/>
              <a:t> </a:t>
            </a:r>
            <a:r>
              <a:rPr lang="en-GB" b="1" kern="1200" err="1"/>
              <a:t>adolygu</a:t>
            </a:r>
            <a:r>
              <a:rPr lang="en-GB" b="1" kern="1200"/>
              <a:t>.</a:t>
            </a:r>
            <a:r>
              <a:rPr lang="en-GB" b="1"/>
              <a:t> </a:t>
            </a:r>
            <a:r>
              <a:rPr lang="en-GB" b="1" err="1"/>
              <a:t>Byddwch</a:t>
            </a:r>
            <a:r>
              <a:rPr lang="en-GB" b="1"/>
              <a:t> </a:t>
            </a:r>
            <a:r>
              <a:rPr lang="en-GB" b="1" err="1"/>
              <a:t>yn</a:t>
            </a:r>
            <a:r>
              <a:rPr lang="en-GB" b="1"/>
              <a:t> </a:t>
            </a:r>
            <a:r>
              <a:rPr lang="en-GB" b="1" err="1"/>
              <a:t>rhannu</a:t>
            </a:r>
            <a:r>
              <a:rPr lang="en-GB" b="1"/>
              <a:t> </a:t>
            </a:r>
            <a:r>
              <a:rPr lang="en-GB" b="1" err="1"/>
              <a:t>eich</a:t>
            </a:r>
            <a:r>
              <a:rPr lang="en-GB" b="1"/>
              <a:t> </a:t>
            </a:r>
            <a:r>
              <a:rPr lang="en-GB" b="1" err="1"/>
              <a:t>dogfen</a:t>
            </a:r>
            <a:r>
              <a:rPr lang="en-GB" b="1"/>
              <a:t> </a:t>
            </a:r>
            <a:r>
              <a:rPr lang="en-GB" b="1" err="1">
                <a:latin typeface="Calibri"/>
                <a:ea typeface="Calibri"/>
                <a:cs typeface="Calibri"/>
              </a:rPr>
              <a:t>Cofnod</a:t>
            </a:r>
            <a:r>
              <a:rPr lang="en-GB" b="1">
                <a:latin typeface="Calibri"/>
                <a:ea typeface="Calibri"/>
                <a:cs typeface="Calibri"/>
              </a:rPr>
              <a:t> </a:t>
            </a:r>
            <a:r>
              <a:rPr lang="en-GB" b="1" err="1">
                <a:latin typeface="Calibri"/>
                <a:ea typeface="Calibri"/>
                <a:cs typeface="Calibri"/>
              </a:rPr>
              <a:t>Adolygiad</a:t>
            </a:r>
            <a:r>
              <a:rPr lang="en-GB" b="1">
                <a:latin typeface="Calibri"/>
                <a:ea typeface="Calibri"/>
                <a:cs typeface="Calibri"/>
              </a:rPr>
              <a:t> </a:t>
            </a:r>
            <a:r>
              <a:rPr lang="en-GB" b="1" err="1">
                <a:latin typeface="Calibri"/>
                <a:ea typeface="Calibri"/>
                <a:cs typeface="Calibri"/>
              </a:rPr>
              <a:t>Tystiolaeth</a:t>
            </a:r>
            <a:r>
              <a:rPr lang="en-GB" b="1">
                <a:latin typeface="Calibri"/>
                <a:ea typeface="Calibri"/>
                <a:cs typeface="Calibri"/>
              </a:rPr>
              <a:t> a </a:t>
            </a:r>
            <a:r>
              <a:rPr lang="en-GB" b="1" err="1">
                <a:latin typeface="Calibri"/>
                <a:ea typeface="Calibri"/>
                <a:cs typeface="Calibri"/>
              </a:rPr>
              <a:t>Myfyriol</a:t>
            </a:r>
            <a:r>
              <a:rPr lang="en-GB" sz="2000" b="1">
                <a:latin typeface="Aptos"/>
              </a:rPr>
              <a:t> </a:t>
            </a:r>
            <a:r>
              <a:rPr lang="en-GB" b="1" err="1"/>
              <a:t>ar</a:t>
            </a:r>
            <a:r>
              <a:rPr lang="en-GB" b="1"/>
              <a:t> </a:t>
            </a:r>
            <a:r>
              <a:rPr lang="en-GB" b="1" err="1"/>
              <a:t>Sharepoint</a:t>
            </a:r>
            <a:endParaRPr lang="en-US" b="1" kern="1200"/>
          </a:p>
        </p:txBody>
      </p:sp>
      <p:sp>
        <p:nvSpPr>
          <p:cNvPr id="215" name="Arrow: Right 214">
            <a:extLst>
              <a:ext uri="{FF2B5EF4-FFF2-40B4-BE49-F238E27FC236}">
                <a16:creationId xmlns:a16="http://schemas.microsoft.com/office/drawing/2014/main" id="{C6951BC3-9204-64A8-C67F-B90FD18E7A3D}"/>
              </a:ext>
            </a:extLst>
          </p:cNvPr>
          <p:cNvSpPr/>
          <p:nvPr/>
        </p:nvSpPr>
        <p:spPr>
          <a:xfrm>
            <a:off x="217679" y="267622"/>
            <a:ext cx="3279208" cy="858061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b="1">
                <a:ea typeface="+mn-lt"/>
                <a:cs typeface="+mn-lt"/>
              </a:rPr>
              <a:t>Trefnu eich cyfarfod</a:t>
            </a:r>
            <a:endParaRPr lang="en-US" sz="1050" b="1" err="1">
              <a:ea typeface="+mn-lt"/>
              <a:cs typeface="+mn-lt"/>
            </a:endParaRPr>
          </a:p>
        </p:txBody>
      </p:sp>
      <p:pic>
        <p:nvPicPr>
          <p:cNvPr id="8" name="Picture 9" descr="Shape, rectangle&#10;&#10;Description automatically generated">
            <a:extLst>
              <a:ext uri="{FF2B5EF4-FFF2-40B4-BE49-F238E27FC236}">
                <a16:creationId xmlns:a16="http://schemas.microsoft.com/office/drawing/2014/main" id="{D6A0656F-8733-F736-35A3-0646795861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656330"/>
            <a:ext cx="12178552" cy="1201670"/>
          </a:xfrm>
          <a:prstGeom prst="rect">
            <a:avLst/>
          </a:prstGeom>
        </p:spPr>
      </p:pic>
      <p:sp>
        <p:nvSpPr>
          <p:cNvPr id="2" name="Arrow: Right 1">
            <a:extLst>
              <a:ext uri="{FF2B5EF4-FFF2-40B4-BE49-F238E27FC236}">
                <a16:creationId xmlns:a16="http://schemas.microsoft.com/office/drawing/2014/main" id="{FB93EC20-9F37-1402-4166-26D4E109B509}"/>
              </a:ext>
            </a:extLst>
          </p:cNvPr>
          <p:cNvSpPr/>
          <p:nvPr/>
        </p:nvSpPr>
        <p:spPr>
          <a:xfrm>
            <a:off x="167799" y="1535187"/>
            <a:ext cx="3329087" cy="87976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b="1">
                <a:ea typeface="+mn-lt"/>
                <a:cs typeface="+mn-lt"/>
              </a:rPr>
              <a:t>Cyn eich cyfarfod</a:t>
            </a:r>
            <a:endParaRPr lang="cy-GB" b="1"/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1D70FE99-48A4-1309-A1AD-F9687DBCE9C2}"/>
              </a:ext>
            </a:extLst>
          </p:cNvPr>
          <p:cNvSpPr/>
          <p:nvPr/>
        </p:nvSpPr>
        <p:spPr>
          <a:xfrm>
            <a:off x="164199" y="2991915"/>
            <a:ext cx="3332686" cy="945344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 b="1">
                <a:ea typeface="+mn-lt"/>
                <a:cs typeface="+mn-lt"/>
              </a:rPr>
              <a:t>Yn</a:t>
            </a:r>
            <a:r>
              <a:rPr lang="en-US" sz="2800" b="1">
                <a:ea typeface="+mn-lt"/>
                <a:cs typeface="+mn-lt"/>
              </a:rPr>
              <a:t> </a:t>
            </a:r>
            <a:r>
              <a:rPr lang="en-US" sz="1600" b="1" err="1">
                <a:ea typeface="+mn-lt"/>
                <a:cs typeface="+mn-lt"/>
              </a:rPr>
              <a:t>ystod</a:t>
            </a:r>
            <a:r>
              <a:rPr lang="en-US" sz="1600" b="1">
                <a:ea typeface="+mn-lt"/>
                <a:cs typeface="+mn-lt"/>
              </a:rPr>
              <a:t> </a:t>
            </a:r>
            <a:r>
              <a:rPr lang="en-US" sz="1600" b="1" err="1">
                <a:ea typeface="+mn-lt"/>
                <a:cs typeface="+mn-lt"/>
              </a:rPr>
              <a:t>eich</a:t>
            </a:r>
            <a:r>
              <a:rPr lang="en-US" sz="1600" b="1">
                <a:ea typeface="+mn-lt"/>
                <a:cs typeface="+mn-lt"/>
              </a:rPr>
              <a:t> </a:t>
            </a:r>
            <a:r>
              <a:rPr lang="en-US" sz="1600" b="1" err="1">
                <a:ea typeface="+mn-lt"/>
                <a:cs typeface="+mn-lt"/>
              </a:rPr>
              <a:t>cyfarfod</a:t>
            </a:r>
            <a:endParaRPr lang="en-US" sz="1600" b="1">
              <a:ea typeface="+mn-lt"/>
              <a:cs typeface="+mn-lt"/>
            </a:endParaRP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9B82A3A3-F62E-3345-4F24-75D436BAD6EF}"/>
              </a:ext>
            </a:extLst>
          </p:cNvPr>
          <p:cNvSpPr/>
          <p:nvPr/>
        </p:nvSpPr>
        <p:spPr>
          <a:xfrm>
            <a:off x="167113" y="4582523"/>
            <a:ext cx="3329771" cy="907647"/>
          </a:xfrm>
          <a:prstGeom prst="righ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b="1">
                <a:ea typeface="+mn-lt"/>
                <a:cs typeface="+mn-lt"/>
              </a:rPr>
              <a:t>Ar ôl y cyfarfod</a:t>
            </a:r>
            <a:endParaRPr lang="cy-GB" sz="1100" b="1">
              <a:ea typeface="+mn-lt"/>
              <a:cs typeface="+mn-lt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48D26D-2CF4-A450-F4E9-4454EF7FA872}"/>
              </a:ext>
            </a:extLst>
          </p:cNvPr>
          <p:cNvSpPr/>
          <p:nvPr/>
        </p:nvSpPr>
        <p:spPr>
          <a:xfrm>
            <a:off x="3967941" y="1498785"/>
            <a:ext cx="7945420" cy="907648"/>
          </a:xfrm>
          <a:custGeom>
            <a:avLst/>
            <a:gdLst>
              <a:gd name="connsiteX0" fmla="*/ 0 w 6902822"/>
              <a:gd name="connsiteY0" fmla="*/ 123792 h 1237915"/>
              <a:gd name="connsiteX1" fmla="*/ 123792 w 6902822"/>
              <a:gd name="connsiteY1" fmla="*/ 0 h 1237915"/>
              <a:gd name="connsiteX2" fmla="*/ 6779031 w 6902822"/>
              <a:gd name="connsiteY2" fmla="*/ 0 h 1237915"/>
              <a:gd name="connsiteX3" fmla="*/ 6902823 w 6902822"/>
              <a:gd name="connsiteY3" fmla="*/ 123792 h 1237915"/>
              <a:gd name="connsiteX4" fmla="*/ 6902822 w 6902822"/>
              <a:gd name="connsiteY4" fmla="*/ 1114124 h 1237915"/>
              <a:gd name="connsiteX5" fmla="*/ 6779030 w 6902822"/>
              <a:gd name="connsiteY5" fmla="*/ 1237916 h 1237915"/>
              <a:gd name="connsiteX6" fmla="*/ 123792 w 6902822"/>
              <a:gd name="connsiteY6" fmla="*/ 1237915 h 1237915"/>
              <a:gd name="connsiteX7" fmla="*/ 0 w 6902822"/>
              <a:gd name="connsiteY7" fmla="*/ 1114123 h 1237915"/>
              <a:gd name="connsiteX8" fmla="*/ 0 w 6902822"/>
              <a:gd name="connsiteY8" fmla="*/ 123792 h 1237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902822" h="1237915">
                <a:moveTo>
                  <a:pt x="0" y="123792"/>
                </a:moveTo>
                <a:cubicBezTo>
                  <a:pt x="0" y="55424"/>
                  <a:pt x="55424" y="0"/>
                  <a:pt x="123792" y="0"/>
                </a:cubicBezTo>
                <a:lnTo>
                  <a:pt x="6779031" y="0"/>
                </a:lnTo>
                <a:cubicBezTo>
                  <a:pt x="6847399" y="0"/>
                  <a:pt x="6902823" y="55424"/>
                  <a:pt x="6902823" y="123792"/>
                </a:cubicBezTo>
                <a:cubicBezTo>
                  <a:pt x="6902823" y="453903"/>
                  <a:pt x="6902822" y="784013"/>
                  <a:pt x="6902822" y="1114124"/>
                </a:cubicBezTo>
                <a:cubicBezTo>
                  <a:pt x="6902822" y="1182492"/>
                  <a:pt x="6847398" y="1237916"/>
                  <a:pt x="6779030" y="1237916"/>
                </a:cubicBezTo>
                <a:lnTo>
                  <a:pt x="123792" y="1237915"/>
                </a:lnTo>
                <a:cubicBezTo>
                  <a:pt x="55424" y="1237915"/>
                  <a:pt x="0" y="1182491"/>
                  <a:pt x="0" y="1114123"/>
                </a:cubicBezTo>
                <a:lnTo>
                  <a:pt x="0" y="12379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837" tIns="104837" rIns="104837" bIns="104837" numCol="1" spcCol="1270" anchor="ctr" anchorCtr="0">
            <a:noAutofit/>
          </a:bodyPr>
          <a:lstStyle/>
          <a:p>
            <a:pPr lvl="0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b="1" err="1"/>
              <a:t>Myfyriwch</a:t>
            </a:r>
            <a:r>
              <a:rPr lang="en-GB" b="1"/>
              <a:t> </a:t>
            </a:r>
            <a:r>
              <a:rPr lang="en-GB" b="1" err="1"/>
              <a:t>ar</a:t>
            </a:r>
            <a:r>
              <a:rPr lang="en-GB" b="1"/>
              <a:t> </a:t>
            </a:r>
            <a:r>
              <a:rPr lang="en-GB" b="1" err="1"/>
              <a:t>eich</a:t>
            </a:r>
            <a:r>
              <a:rPr lang="en-GB" b="1"/>
              <a:t> </a:t>
            </a:r>
            <a:r>
              <a:rPr lang="en-GB" b="1" err="1"/>
              <a:t>lleoliadau</a:t>
            </a:r>
            <a:r>
              <a:rPr lang="en-GB" b="1"/>
              <a:t> ac </a:t>
            </a:r>
            <a:r>
              <a:rPr lang="en-GB" b="1" err="1"/>
              <a:t>ystyriwch</a:t>
            </a:r>
            <a:r>
              <a:rPr lang="en-GB" b="1"/>
              <a:t> y </a:t>
            </a:r>
            <a:r>
              <a:rPr lang="en-GB" b="1" err="1"/>
              <a:t>profiadau</a:t>
            </a:r>
            <a:r>
              <a:rPr lang="en-GB" b="1"/>
              <a:t> a </a:t>
            </a:r>
            <a:r>
              <a:rPr lang="en-GB" b="1" err="1"/>
              <a:t>gawsoch</a:t>
            </a:r>
            <a:r>
              <a:rPr lang="en-GB" b="1"/>
              <a:t> </a:t>
            </a:r>
            <a:r>
              <a:rPr lang="en-GB" b="1" err="1"/>
              <a:t>ar</a:t>
            </a:r>
            <a:r>
              <a:rPr lang="en-GB" b="1"/>
              <a:t> </a:t>
            </a:r>
            <a:r>
              <a:rPr lang="en-GB" b="1" err="1"/>
              <a:t>leoliad</a:t>
            </a:r>
            <a:r>
              <a:rPr lang="en-GB" b="1"/>
              <a:t> ac </a:t>
            </a:r>
            <a:r>
              <a:rPr lang="en-GB" b="1" err="1"/>
              <a:t>yn</a:t>
            </a:r>
            <a:r>
              <a:rPr lang="en-GB" b="1"/>
              <a:t> </a:t>
            </a:r>
            <a:r>
              <a:rPr lang="en-GB" b="1" err="1"/>
              <a:t>ystod</a:t>
            </a:r>
            <a:r>
              <a:rPr lang="en-GB" b="1"/>
              <a:t> </a:t>
            </a:r>
            <a:r>
              <a:rPr lang="en-GB" b="1" err="1"/>
              <a:t>modiwlau</a:t>
            </a:r>
            <a:r>
              <a:rPr lang="en-GB" b="1"/>
              <a:t> </a:t>
            </a:r>
            <a:r>
              <a:rPr lang="en-GB" b="1" err="1"/>
              <a:t>prifysgol</a:t>
            </a:r>
            <a:r>
              <a:rPr lang="en-GB" b="1"/>
              <a:t>. </a:t>
            </a:r>
            <a:r>
              <a:rPr lang="en-GB" b="1" err="1"/>
              <a:t>Ystyriwch</a:t>
            </a:r>
            <a:r>
              <a:rPr lang="en-GB" b="1"/>
              <a:t> y </a:t>
            </a:r>
            <a:r>
              <a:rPr lang="en-GB" b="1" err="1"/>
              <a:t>Safonau</a:t>
            </a:r>
            <a:r>
              <a:rPr lang="en-GB" b="1"/>
              <a:t> </a:t>
            </a:r>
            <a:r>
              <a:rPr lang="en-GB" b="1" err="1"/>
              <a:t>Proffesiynol</a:t>
            </a:r>
            <a:r>
              <a:rPr lang="en-GB" b="1"/>
              <a:t> </a:t>
            </a:r>
            <a:r>
              <a:rPr lang="en-GB" b="1" err="1"/>
              <a:t>mewn</a:t>
            </a:r>
            <a:r>
              <a:rPr lang="en-GB" b="1"/>
              <a:t> </a:t>
            </a:r>
            <a:r>
              <a:rPr lang="en-GB" b="1" err="1"/>
              <a:t>perthynas</a:t>
            </a:r>
            <a:r>
              <a:rPr lang="en-GB" b="1"/>
              <a:t> </a:t>
            </a:r>
            <a:r>
              <a:rPr lang="en-GB" b="1" err="1"/>
              <a:t>â'r</a:t>
            </a:r>
            <a:r>
              <a:rPr lang="en-GB" b="1"/>
              <a:t> </a:t>
            </a:r>
            <a:r>
              <a:rPr lang="en-GB" b="1" err="1"/>
              <a:t>dysgu</a:t>
            </a:r>
            <a:r>
              <a:rPr lang="en-GB" b="1"/>
              <a:t> </a:t>
            </a:r>
            <a:r>
              <a:rPr lang="en-GB" b="1" err="1"/>
              <a:t>hwn</a:t>
            </a:r>
            <a:r>
              <a:rPr lang="en-GB" b="1"/>
              <a:t>.</a:t>
            </a:r>
            <a:endParaRPr lang="en-GB" sz="1800" b="1" kern="120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54EF5D-EC79-A1E2-E785-0A3CE6854519}"/>
              </a:ext>
            </a:extLst>
          </p:cNvPr>
          <p:cNvSpPr/>
          <p:nvPr/>
        </p:nvSpPr>
        <p:spPr>
          <a:xfrm>
            <a:off x="3967941" y="2721583"/>
            <a:ext cx="7945420" cy="1616156"/>
          </a:xfrm>
          <a:custGeom>
            <a:avLst/>
            <a:gdLst>
              <a:gd name="connsiteX0" fmla="*/ 0 w 6902822"/>
              <a:gd name="connsiteY0" fmla="*/ 123792 h 1237915"/>
              <a:gd name="connsiteX1" fmla="*/ 123792 w 6902822"/>
              <a:gd name="connsiteY1" fmla="*/ 0 h 1237915"/>
              <a:gd name="connsiteX2" fmla="*/ 6779031 w 6902822"/>
              <a:gd name="connsiteY2" fmla="*/ 0 h 1237915"/>
              <a:gd name="connsiteX3" fmla="*/ 6902823 w 6902822"/>
              <a:gd name="connsiteY3" fmla="*/ 123792 h 1237915"/>
              <a:gd name="connsiteX4" fmla="*/ 6902822 w 6902822"/>
              <a:gd name="connsiteY4" fmla="*/ 1114124 h 1237915"/>
              <a:gd name="connsiteX5" fmla="*/ 6779030 w 6902822"/>
              <a:gd name="connsiteY5" fmla="*/ 1237916 h 1237915"/>
              <a:gd name="connsiteX6" fmla="*/ 123792 w 6902822"/>
              <a:gd name="connsiteY6" fmla="*/ 1237915 h 1237915"/>
              <a:gd name="connsiteX7" fmla="*/ 0 w 6902822"/>
              <a:gd name="connsiteY7" fmla="*/ 1114123 h 1237915"/>
              <a:gd name="connsiteX8" fmla="*/ 0 w 6902822"/>
              <a:gd name="connsiteY8" fmla="*/ 123792 h 1237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902822" h="1237915">
                <a:moveTo>
                  <a:pt x="0" y="123792"/>
                </a:moveTo>
                <a:cubicBezTo>
                  <a:pt x="0" y="55424"/>
                  <a:pt x="55424" y="0"/>
                  <a:pt x="123792" y="0"/>
                </a:cubicBezTo>
                <a:lnTo>
                  <a:pt x="6779031" y="0"/>
                </a:lnTo>
                <a:cubicBezTo>
                  <a:pt x="6847399" y="0"/>
                  <a:pt x="6902823" y="55424"/>
                  <a:pt x="6902823" y="123792"/>
                </a:cubicBezTo>
                <a:cubicBezTo>
                  <a:pt x="6902823" y="453903"/>
                  <a:pt x="6902822" y="784013"/>
                  <a:pt x="6902822" y="1114124"/>
                </a:cubicBezTo>
                <a:cubicBezTo>
                  <a:pt x="6902822" y="1182492"/>
                  <a:pt x="6847398" y="1237916"/>
                  <a:pt x="6779030" y="1237916"/>
                </a:cubicBezTo>
                <a:lnTo>
                  <a:pt x="123792" y="1237915"/>
                </a:lnTo>
                <a:cubicBezTo>
                  <a:pt x="55424" y="1237915"/>
                  <a:pt x="0" y="1182491"/>
                  <a:pt x="0" y="1114123"/>
                </a:cubicBezTo>
                <a:lnTo>
                  <a:pt x="0" y="12379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837" tIns="104837" rIns="104837" bIns="104837" numCol="1" spcCol="1270" anchor="ctr" anchorCtr="0">
            <a:noAutofit/>
          </a:bodyPr>
          <a:lstStyle/>
          <a:p>
            <a:endParaRPr lang="cy-GB" b="1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cy-GB" b="1">
                <a:solidFill>
                  <a:schemeClr val="bg1"/>
                </a:solidFill>
                <a:ea typeface="+mn-lt"/>
                <a:cs typeface="+mn-lt"/>
              </a:rPr>
              <a:t>Byddwch yn sôn am eich profiad yn gyffredinol</a:t>
            </a:r>
            <a:endParaRPr lang="cy-GB" b="1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lang="cy-GB" b="1">
                <a:solidFill>
                  <a:schemeClr val="bg1"/>
                </a:solidFill>
                <a:ea typeface="+mn-lt"/>
                <a:cs typeface="+mn-lt"/>
              </a:rPr>
              <a:t>Yna, bydd y Tiwtor Prifysgol yn eich cyfeirio at safonau (eraill) lle sylwyd ar un o’r canlynol:  </a:t>
            </a:r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pPr>
              <a:buFont typeface="Wingdings,Sans-Serif" panose="020B0604020202020204" pitchFamily="34" charset="0"/>
              <a:buChar char="Ø"/>
            </a:pPr>
            <a:r>
              <a:rPr lang="cy-GB" b="1">
                <a:solidFill>
                  <a:schemeClr val="bg1"/>
                </a:solidFill>
                <a:ea typeface="+mn-lt"/>
                <a:cs typeface="+mn-lt"/>
              </a:rPr>
              <a:t>Bwlch yn y dystiolaeth</a:t>
            </a:r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pPr>
              <a:buFont typeface="Wingdings,Sans-Serif" panose="05000000000000000000" pitchFamily="2" charset="2"/>
              <a:buChar char="Ø"/>
            </a:pPr>
            <a:r>
              <a:rPr lang="cy-GB" b="1">
                <a:solidFill>
                  <a:schemeClr val="bg1"/>
                </a:solidFill>
                <a:ea typeface="+mn-lt"/>
                <a:cs typeface="+mn-lt"/>
              </a:rPr>
              <a:t>Nid yw’r dystiolaeth yn ymddangos fel pe bai’n cefnogi’r safon.</a:t>
            </a:r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b="1">
              <a:solidFill>
                <a:schemeClr val="bg1"/>
              </a:solidFill>
              <a:cs typeface="Calibri" panose="020F0502020204030204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DA3B5FE-74FB-C49D-7712-9BDFCC946B65}"/>
              </a:ext>
            </a:extLst>
          </p:cNvPr>
          <p:cNvSpPr/>
          <p:nvPr/>
        </p:nvSpPr>
        <p:spPr>
          <a:xfrm>
            <a:off x="3967941" y="4582523"/>
            <a:ext cx="7945420" cy="907648"/>
          </a:xfrm>
          <a:custGeom>
            <a:avLst/>
            <a:gdLst>
              <a:gd name="connsiteX0" fmla="*/ 0 w 6902822"/>
              <a:gd name="connsiteY0" fmla="*/ 123792 h 1237915"/>
              <a:gd name="connsiteX1" fmla="*/ 123792 w 6902822"/>
              <a:gd name="connsiteY1" fmla="*/ 0 h 1237915"/>
              <a:gd name="connsiteX2" fmla="*/ 6779031 w 6902822"/>
              <a:gd name="connsiteY2" fmla="*/ 0 h 1237915"/>
              <a:gd name="connsiteX3" fmla="*/ 6902823 w 6902822"/>
              <a:gd name="connsiteY3" fmla="*/ 123792 h 1237915"/>
              <a:gd name="connsiteX4" fmla="*/ 6902822 w 6902822"/>
              <a:gd name="connsiteY4" fmla="*/ 1114124 h 1237915"/>
              <a:gd name="connsiteX5" fmla="*/ 6779030 w 6902822"/>
              <a:gd name="connsiteY5" fmla="*/ 1237916 h 1237915"/>
              <a:gd name="connsiteX6" fmla="*/ 123792 w 6902822"/>
              <a:gd name="connsiteY6" fmla="*/ 1237915 h 1237915"/>
              <a:gd name="connsiteX7" fmla="*/ 0 w 6902822"/>
              <a:gd name="connsiteY7" fmla="*/ 1114123 h 1237915"/>
              <a:gd name="connsiteX8" fmla="*/ 0 w 6902822"/>
              <a:gd name="connsiteY8" fmla="*/ 123792 h 1237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902822" h="1237915">
                <a:moveTo>
                  <a:pt x="0" y="123792"/>
                </a:moveTo>
                <a:cubicBezTo>
                  <a:pt x="0" y="55424"/>
                  <a:pt x="55424" y="0"/>
                  <a:pt x="123792" y="0"/>
                </a:cubicBezTo>
                <a:lnTo>
                  <a:pt x="6779031" y="0"/>
                </a:lnTo>
                <a:cubicBezTo>
                  <a:pt x="6847399" y="0"/>
                  <a:pt x="6902823" y="55424"/>
                  <a:pt x="6902823" y="123792"/>
                </a:cubicBezTo>
                <a:cubicBezTo>
                  <a:pt x="6902823" y="453903"/>
                  <a:pt x="6902822" y="784013"/>
                  <a:pt x="6902822" y="1114124"/>
                </a:cubicBezTo>
                <a:cubicBezTo>
                  <a:pt x="6902822" y="1182492"/>
                  <a:pt x="6847398" y="1237916"/>
                  <a:pt x="6779030" y="1237916"/>
                </a:cubicBezTo>
                <a:lnTo>
                  <a:pt x="123792" y="1237915"/>
                </a:lnTo>
                <a:cubicBezTo>
                  <a:pt x="55424" y="1237915"/>
                  <a:pt x="0" y="1182491"/>
                  <a:pt x="0" y="1114123"/>
                </a:cubicBezTo>
                <a:lnTo>
                  <a:pt x="0" y="12379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837" tIns="104837" rIns="104837" bIns="104837" numCol="1" spcCol="1270" anchor="ctr" anchorCtr="0">
            <a:noAutofit/>
          </a:bodyPr>
          <a:lstStyle/>
          <a:p>
            <a:pPr lvl="0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b="1" err="1"/>
              <a:t>Adolygwch</a:t>
            </a:r>
            <a:r>
              <a:rPr lang="en-GB" b="1"/>
              <a:t> </a:t>
            </a:r>
            <a:r>
              <a:rPr lang="en-GB" b="1" err="1"/>
              <a:t>eich</a:t>
            </a:r>
            <a:r>
              <a:rPr lang="en-GB" b="1"/>
              <a:t> </a:t>
            </a:r>
            <a:r>
              <a:rPr lang="en-GB" b="1" err="1"/>
              <a:t>dogfen</a:t>
            </a:r>
            <a:r>
              <a:rPr lang="en-GB" b="1"/>
              <a:t> SAC ac </a:t>
            </a:r>
            <a:r>
              <a:rPr lang="en-GB" b="1" err="1"/>
              <a:t>ychwanegwch</a:t>
            </a:r>
            <a:r>
              <a:rPr lang="en-GB" b="1"/>
              <a:t> </a:t>
            </a:r>
            <a:r>
              <a:rPr lang="en-GB" b="1" err="1"/>
              <a:t>unrhyw</a:t>
            </a:r>
            <a:r>
              <a:rPr lang="en-GB" b="1"/>
              <a:t> </a:t>
            </a:r>
            <a:r>
              <a:rPr lang="en-GB" b="1" err="1"/>
              <a:t>newidiadau</a:t>
            </a:r>
            <a:r>
              <a:rPr lang="en-GB" b="1"/>
              <a:t> a </a:t>
            </a:r>
            <a:r>
              <a:rPr lang="en-GB" b="1" err="1"/>
              <a:t>drafodwyd</a:t>
            </a:r>
            <a:r>
              <a:rPr lang="en-GB" b="1"/>
              <a:t> </a:t>
            </a:r>
            <a:r>
              <a:rPr lang="en-GB" b="1" err="1"/>
              <a:t>gennych</a:t>
            </a:r>
            <a:r>
              <a:rPr lang="en-GB" b="1"/>
              <a:t> </a:t>
            </a:r>
            <a:r>
              <a:rPr lang="en-GB" b="1" err="1"/>
              <a:t>gyda'ch</a:t>
            </a:r>
            <a:r>
              <a:rPr lang="en-GB" b="1"/>
              <a:t> </a:t>
            </a:r>
            <a:r>
              <a:rPr lang="en-GB" b="1" err="1"/>
              <a:t>tiwtor</a:t>
            </a:r>
            <a:r>
              <a:rPr lang="en-GB" b="1"/>
              <a:t>.</a:t>
            </a:r>
            <a:endParaRPr lang="en-GB" sz="1800" b="1" kern="1200"/>
          </a:p>
        </p:txBody>
      </p:sp>
      <p:pic>
        <p:nvPicPr>
          <p:cNvPr id="13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216B24E4-20A4-19A0-806D-C612EA5DD6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41876" y="3616734"/>
            <a:ext cx="1489906" cy="641050"/>
          </a:xfrm>
          <a:prstGeom prst="rect">
            <a:avLst/>
          </a:prstGeom>
        </p:spPr>
      </p:pic>
      <p:pic>
        <p:nvPicPr>
          <p:cNvPr id="14" name="Picture 7" descr="Icon&#10;&#10;Description automatically generated">
            <a:extLst>
              <a:ext uri="{FF2B5EF4-FFF2-40B4-BE49-F238E27FC236}">
                <a16:creationId xmlns:a16="http://schemas.microsoft.com/office/drawing/2014/main" id="{2BF2B97B-B711-2567-7DDE-350ECA4F784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81144" y="2879022"/>
            <a:ext cx="650638" cy="650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383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: Shape 2">
            <a:extLst>
              <a:ext uri="{FF2B5EF4-FFF2-40B4-BE49-F238E27FC236}">
                <a16:creationId xmlns:a16="http://schemas.microsoft.com/office/drawing/2014/main" id="{8B40B349-31E5-4552-9CA1-60FE71A83CEA}"/>
              </a:ext>
            </a:extLst>
          </p:cNvPr>
          <p:cNvSpPr/>
          <p:nvPr/>
        </p:nvSpPr>
        <p:spPr>
          <a:xfrm>
            <a:off x="3967941" y="233967"/>
            <a:ext cx="8068888" cy="907648"/>
          </a:xfrm>
          <a:custGeom>
            <a:avLst/>
            <a:gdLst>
              <a:gd name="connsiteX0" fmla="*/ 0 w 6902822"/>
              <a:gd name="connsiteY0" fmla="*/ 123792 h 1237915"/>
              <a:gd name="connsiteX1" fmla="*/ 123792 w 6902822"/>
              <a:gd name="connsiteY1" fmla="*/ 0 h 1237915"/>
              <a:gd name="connsiteX2" fmla="*/ 6779031 w 6902822"/>
              <a:gd name="connsiteY2" fmla="*/ 0 h 1237915"/>
              <a:gd name="connsiteX3" fmla="*/ 6902823 w 6902822"/>
              <a:gd name="connsiteY3" fmla="*/ 123792 h 1237915"/>
              <a:gd name="connsiteX4" fmla="*/ 6902822 w 6902822"/>
              <a:gd name="connsiteY4" fmla="*/ 1114124 h 1237915"/>
              <a:gd name="connsiteX5" fmla="*/ 6779030 w 6902822"/>
              <a:gd name="connsiteY5" fmla="*/ 1237916 h 1237915"/>
              <a:gd name="connsiteX6" fmla="*/ 123792 w 6902822"/>
              <a:gd name="connsiteY6" fmla="*/ 1237915 h 1237915"/>
              <a:gd name="connsiteX7" fmla="*/ 0 w 6902822"/>
              <a:gd name="connsiteY7" fmla="*/ 1114123 h 1237915"/>
              <a:gd name="connsiteX8" fmla="*/ 0 w 6902822"/>
              <a:gd name="connsiteY8" fmla="*/ 123792 h 1237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902822" h="1237915">
                <a:moveTo>
                  <a:pt x="0" y="123792"/>
                </a:moveTo>
                <a:cubicBezTo>
                  <a:pt x="0" y="55424"/>
                  <a:pt x="55424" y="0"/>
                  <a:pt x="123792" y="0"/>
                </a:cubicBezTo>
                <a:lnTo>
                  <a:pt x="6779031" y="0"/>
                </a:lnTo>
                <a:cubicBezTo>
                  <a:pt x="6847399" y="0"/>
                  <a:pt x="6902823" y="55424"/>
                  <a:pt x="6902823" y="123792"/>
                </a:cubicBezTo>
                <a:cubicBezTo>
                  <a:pt x="6902823" y="453903"/>
                  <a:pt x="6902822" y="784013"/>
                  <a:pt x="6902822" y="1114124"/>
                </a:cubicBezTo>
                <a:cubicBezTo>
                  <a:pt x="6902822" y="1182492"/>
                  <a:pt x="6847398" y="1237916"/>
                  <a:pt x="6779030" y="1237916"/>
                </a:cubicBezTo>
                <a:lnTo>
                  <a:pt x="123792" y="1237915"/>
                </a:lnTo>
                <a:cubicBezTo>
                  <a:pt x="55424" y="1237915"/>
                  <a:pt x="0" y="1182491"/>
                  <a:pt x="0" y="1114123"/>
                </a:cubicBezTo>
                <a:lnTo>
                  <a:pt x="0" y="12379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837" tIns="104837" rIns="104837" bIns="104837" numCol="1" spcCol="1270" anchor="ctr" anchorCtr="0">
            <a:noAutofit/>
          </a:bodyPr>
          <a:lstStyle/>
          <a:p>
            <a:pPr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00" b="1" kern="1200"/>
              <a:t>You will receive an </a:t>
            </a:r>
            <a:r>
              <a:rPr lang="en-GB" sz="1800" b="1" kern="1200">
                <a:latin typeface="Calibri Light" panose="020F0302020204030204"/>
              </a:rPr>
              <a:t>email from</a:t>
            </a:r>
            <a:r>
              <a:rPr lang="en-GB" sz="1800" b="1" kern="1200"/>
              <a:t> </a:t>
            </a:r>
            <a:r>
              <a:rPr lang="en-GB" sz="1800" b="1" kern="1200">
                <a:latin typeface="Calibri Light" panose="020F0302020204030204"/>
              </a:rPr>
              <a:t>a</a:t>
            </a:r>
            <a:r>
              <a:rPr lang="en-GB" sz="1800" b="1" kern="1200"/>
              <a:t> University Tutor inviting you to a review meeting. You will share your QTS Evidence and </a:t>
            </a:r>
            <a:r>
              <a:rPr lang="en-GB" b="1"/>
              <a:t>Reflective Review</a:t>
            </a:r>
            <a:r>
              <a:rPr lang="en-GB" sz="1800" b="1" kern="1200"/>
              <a:t> </a:t>
            </a:r>
            <a:r>
              <a:rPr lang="en-GB" b="1"/>
              <a:t>Record </a:t>
            </a:r>
            <a:r>
              <a:rPr lang="en-GB" sz="1800" b="1" kern="1200"/>
              <a:t>on </a:t>
            </a:r>
            <a:r>
              <a:rPr lang="en-GB" sz="1800" b="1" kern="1200" err="1"/>
              <a:t>Sharepoint</a:t>
            </a:r>
            <a:r>
              <a:rPr lang="en-GB" sz="1800" b="1" kern="1200"/>
              <a:t> </a:t>
            </a:r>
          </a:p>
        </p:txBody>
      </p:sp>
      <p:sp>
        <p:nvSpPr>
          <p:cNvPr id="215" name="Arrow: Right 214">
            <a:extLst>
              <a:ext uri="{FF2B5EF4-FFF2-40B4-BE49-F238E27FC236}">
                <a16:creationId xmlns:a16="http://schemas.microsoft.com/office/drawing/2014/main" id="{C6951BC3-9204-64A8-C67F-B90FD18E7A3D}"/>
              </a:ext>
            </a:extLst>
          </p:cNvPr>
          <p:cNvSpPr/>
          <p:nvPr/>
        </p:nvSpPr>
        <p:spPr>
          <a:xfrm>
            <a:off x="428268" y="174276"/>
            <a:ext cx="3157289" cy="960501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>
                <a:cs typeface="Calibri"/>
              </a:rPr>
              <a:t>Arranging your meeting</a:t>
            </a:r>
          </a:p>
        </p:txBody>
      </p:sp>
      <p:pic>
        <p:nvPicPr>
          <p:cNvPr id="8" name="Picture 9" descr="Shape, rectangle&#10;&#10;Description automatically generated">
            <a:extLst>
              <a:ext uri="{FF2B5EF4-FFF2-40B4-BE49-F238E27FC236}">
                <a16:creationId xmlns:a16="http://schemas.microsoft.com/office/drawing/2014/main" id="{FAB73F72-DC0A-E28F-5697-DDB4709796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8" y="5644577"/>
            <a:ext cx="12178552" cy="1216611"/>
          </a:xfrm>
          <a:prstGeom prst="rect">
            <a:avLst/>
          </a:prstGeom>
        </p:spPr>
      </p:pic>
      <p:sp>
        <p:nvSpPr>
          <p:cNvPr id="4" name="Arrow: Right 3">
            <a:extLst>
              <a:ext uri="{FF2B5EF4-FFF2-40B4-BE49-F238E27FC236}">
                <a16:creationId xmlns:a16="http://schemas.microsoft.com/office/drawing/2014/main" id="{0BBF0408-AEAD-B194-6C82-CCB3BFE05092}"/>
              </a:ext>
            </a:extLst>
          </p:cNvPr>
          <p:cNvSpPr/>
          <p:nvPr/>
        </p:nvSpPr>
        <p:spPr>
          <a:xfrm>
            <a:off x="366466" y="1522235"/>
            <a:ext cx="3080545" cy="8607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>
                <a:cs typeface="Calibri"/>
              </a:rPr>
              <a:t>Before your meeting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BBB789EC-4738-109A-E748-6364092E6540}"/>
              </a:ext>
            </a:extLst>
          </p:cNvPr>
          <p:cNvSpPr/>
          <p:nvPr/>
        </p:nvSpPr>
        <p:spPr>
          <a:xfrm>
            <a:off x="366466" y="2765574"/>
            <a:ext cx="3080545" cy="860749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>
                <a:cs typeface="Calibri"/>
              </a:rPr>
              <a:t>During your meeting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F97D8159-65DA-9D02-5FE5-21A7F1C16CB6}"/>
              </a:ext>
            </a:extLst>
          </p:cNvPr>
          <p:cNvSpPr/>
          <p:nvPr/>
        </p:nvSpPr>
        <p:spPr>
          <a:xfrm>
            <a:off x="345140" y="4560851"/>
            <a:ext cx="3080545" cy="774914"/>
          </a:xfrm>
          <a:prstGeom prst="righ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>
                <a:cs typeface="Calibri"/>
              </a:rPr>
              <a:t>After your meeting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EA4D795-562E-26BE-5563-1B57963EAF15}"/>
              </a:ext>
            </a:extLst>
          </p:cNvPr>
          <p:cNvSpPr/>
          <p:nvPr/>
        </p:nvSpPr>
        <p:spPr>
          <a:xfrm>
            <a:off x="3967941" y="1498785"/>
            <a:ext cx="7945420" cy="907648"/>
          </a:xfrm>
          <a:custGeom>
            <a:avLst/>
            <a:gdLst>
              <a:gd name="connsiteX0" fmla="*/ 0 w 6902822"/>
              <a:gd name="connsiteY0" fmla="*/ 123792 h 1237915"/>
              <a:gd name="connsiteX1" fmla="*/ 123792 w 6902822"/>
              <a:gd name="connsiteY1" fmla="*/ 0 h 1237915"/>
              <a:gd name="connsiteX2" fmla="*/ 6779031 w 6902822"/>
              <a:gd name="connsiteY2" fmla="*/ 0 h 1237915"/>
              <a:gd name="connsiteX3" fmla="*/ 6902823 w 6902822"/>
              <a:gd name="connsiteY3" fmla="*/ 123792 h 1237915"/>
              <a:gd name="connsiteX4" fmla="*/ 6902822 w 6902822"/>
              <a:gd name="connsiteY4" fmla="*/ 1114124 h 1237915"/>
              <a:gd name="connsiteX5" fmla="*/ 6779030 w 6902822"/>
              <a:gd name="connsiteY5" fmla="*/ 1237916 h 1237915"/>
              <a:gd name="connsiteX6" fmla="*/ 123792 w 6902822"/>
              <a:gd name="connsiteY6" fmla="*/ 1237915 h 1237915"/>
              <a:gd name="connsiteX7" fmla="*/ 0 w 6902822"/>
              <a:gd name="connsiteY7" fmla="*/ 1114123 h 1237915"/>
              <a:gd name="connsiteX8" fmla="*/ 0 w 6902822"/>
              <a:gd name="connsiteY8" fmla="*/ 123792 h 1237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902822" h="1237915">
                <a:moveTo>
                  <a:pt x="0" y="123792"/>
                </a:moveTo>
                <a:cubicBezTo>
                  <a:pt x="0" y="55424"/>
                  <a:pt x="55424" y="0"/>
                  <a:pt x="123792" y="0"/>
                </a:cubicBezTo>
                <a:lnTo>
                  <a:pt x="6779031" y="0"/>
                </a:lnTo>
                <a:cubicBezTo>
                  <a:pt x="6847399" y="0"/>
                  <a:pt x="6902823" y="55424"/>
                  <a:pt x="6902823" y="123792"/>
                </a:cubicBezTo>
                <a:cubicBezTo>
                  <a:pt x="6902823" y="453903"/>
                  <a:pt x="6902822" y="784013"/>
                  <a:pt x="6902822" y="1114124"/>
                </a:cubicBezTo>
                <a:cubicBezTo>
                  <a:pt x="6902822" y="1182492"/>
                  <a:pt x="6847398" y="1237916"/>
                  <a:pt x="6779030" y="1237916"/>
                </a:cubicBezTo>
                <a:lnTo>
                  <a:pt x="123792" y="1237915"/>
                </a:lnTo>
                <a:cubicBezTo>
                  <a:pt x="55424" y="1237915"/>
                  <a:pt x="0" y="1182491"/>
                  <a:pt x="0" y="1114123"/>
                </a:cubicBezTo>
                <a:lnTo>
                  <a:pt x="0" y="12379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837" tIns="104837" rIns="104837" bIns="104837" numCol="1" spcCol="1270" anchor="ctr" anchorCtr="0">
            <a:noAutofit/>
          </a:bodyPr>
          <a:lstStyle/>
          <a:p>
            <a:pPr marL="0" lvl="0" indent="0" algn="l" defTabSz="80010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800" b="1" kern="1200"/>
              <a:t>Reflect on your placements and consider the experiences </a:t>
            </a:r>
            <a:r>
              <a:rPr lang="en-GB" b="1"/>
              <a:t>you have had on placement and during university modules. Consider the Professional Standards with relation to this learning.</a:t>
            </a:r>
            <a:endParaRPr lang="en-GB" sz="1800" b="1" kern="12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83A009B-DEAE-D2BE-3B32-389A04335EBA}"/>
              </a:ext>
            </a:extLst>
          </p:cNvPr>
          <p:cNvSpPr/>
          <p:nvPr/>
        </p:nvSpPr>
        <p:spPr>
          <a:xfrm>
            <a:off x="3967941" y="2763603"/>
            <a:ext cx="7945420" cy="1616156"/>
          </a:xfrm>
          <a:custGeom>
            <a:avLst/>
            <a:gdLst>
              <a:gd name="connsiteX0" fmla="*/ 0 w 6902822"/>
              <a:gd name="connsiteY0" fmla="*/ 123792 h 1237915"/>
              <a:gd name="connsiteX1" fmla="*/ 123792 w 6902822"/>
              <a:gd name="connsiteY1" fmla="*/ 0 h 1237915"/>
              <a:gd name="connsiteX2" fmla="*/ 6779031 w 6902822"/>
              <a:gd name="connsiteY2" fmla="*/ 0 h 1237915"/>
              <a:gd name="connsiteX3" fmla="*/ 6902823 w 6902822"/>
              <a:gd name="connsiteY3" fmla="*/ 123792 h 1237915"/>
              <a:gd name="connsiteX4" fmla="*/ 6902822 w 6902822"/>
              <a:gd name="connsiteY4" fmla="*/ 1114124 h 1237915"/>
              <a:gd name="connsiteX5" fmla="*/ 6779030 w 6902822"/>
              <a:gd name="connsiteY5" fmla="*/ 1237916 h 1237915"/>
              <a:gd name="connsiteX6" fmla="*/ 123792 w 6902822"/>
              <a:gd name="connsiteY6" fmla="*/ 1237915 h 1237915"/>
              <a:gd name="connsiteX7" fmla="*/ 0 w 6902822"/>
              <a:gd name="connsiteY7" fmla="*/ 1114123 h 1237915"/>
              <a:gd name="connsiteX8" fmla="*/ 0 w 6902822"/>
              <a:gd name="connsiteY8" fmla="*/ 123792 h 1237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902822" h="1237915">
                <a:moveTo>
                  <a:pt x="0" y="123792"/>
                </a:moveTo>
                <a:cubicBezTo>
                  <a:pt x="0" y="55424"/>
                  <a:pt x="55424" y="0"/>
                  <a:pt x="123792" y="0"/>
                </a:cubicBezTo>
                <a:lnTo>
                  <a:pt x="6779031" y="0"/>
                </a:lnTo>
                <a:cubicBezTo>
                  <a:pt x="6847399" y="0"/>
                  <a:pt x="6902823" y="55424"/>
                  <a:pt x="6902823" y="123792"/>
                </a:cubicBezTo>
                <a:cubicBezTo>
                  <a:pt x="6902823" y="453903"/>
                  <a:pt x="6902822" y="784013"/>
                  <a:pt x="6902822" y="1114124"/>
                </a:cubicBezTo>
                <a:cubicBezTo>
                  <a:pt x="6902822" y="1182492"/>
                  <a:pt x="6847398" y="1237916"/>
                  <a:pt x="6779030" y="1237916"/>
                </a:cubicBezTo>
                <a:lnTo>
                  <a:pt x="123792" y="1237915"/>
                </a:lnTo>
                <a:cubicBezTo>
                  <a:pt x="55424" y="1237915"/>
                  <a:pt x="0" y="1182491"/>
                  <a:pt x="0" y="1114123"/>
                </a:cubicBezTo>
                <a:lnTo>
                  <a:pt x="0" y="12379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837" tIns="104837" rIns="104837" bIns="104837" numCol="1" spcCol="1270" anchor="ctr" anchorCtr="0">
            <a:noAutofit/>
          </a:bodyPr>
          <a:lstStyle/>
          <a:p>
            <a:r>
              <a:rPr lang="en-GB" b="1">
                <a:solidFill>
                  <a:schemeClr val="bg1"/>
                </a:solidFill>
                <a:ea typeface="Arial"/>
                <a:cs typeface="Arial"/>
              </a:rPr>
              <a:t>You will talk about your experience in general. </a:t>
            </a:r>
            <a:r>
              <a:rPr lang="en-GB" b="1">
                <a:solidFill>
                  <a:schemeClr val="bg1"/>
                </a:solidFill>
              </a:rPr>
              <a:t>The University Tutor will then direct you to standards where one of the following has been noticed:</a:t>
            </a:r>
            <a:endParaRPr lang="en-GB" b="1">
              <a:solidFill>
                <a:schemeClr val="bg1"/>
              </a:solidFill>
              <a:cs typeface="Calibri" panose="020F0502020204030204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b="1">
                <a:solidFill>
                  <a:schemeClr val="bg1"/>
                </a:solidFill>
              </a:rPr>
              <a:t>Gap in evidence</a:t>
            </a:r>
            <a:endParaRPr lang="en-GB" b="1">
              <a:solidFill>
                <a:schemeClr val="bg1"/>
              </a:solidFill>
              <a:cs typeface="Calibri" panose="020F0502020204030204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b="1">
                <a:solidFill>
                  <a:schemeClr val="bg1"/>
                </a:solidFill>
              </a:rPr>
              <a:t>The evidence doesn’t seem to support the standard.</a:t>
            </a:r>
            <a:endParaRPr lang="en-GB" b="1">
              <a:solidFill>
                <a:schemeClr val="bg1"/>
              </a:solidFill>
              <a:cs typeface="Calibri" panose="020F0502020204030204"/>
            </a:endParaRPr>
          </a:p>
        </p:txBody>
      </p:sp>
      <p:pic>
        <p:nvPicPr>
          <p:cNvPr id="13" name="Picture 7" descr="Icon&#10;&#10;Description automatically generated">
            <a:extLst>
              <a:ext uri="{FF2B5EF4-FFF2-40B4-BE49-F238E27FC236}">
                <a16:creationId xmlns:a16="http://schemas.microsoft.com/office/drawing/2014/main" id="{5439A675-ADBB-0D77-2326-4C968C1733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14889" y="3616734"/>
            <a:ext cx="650638" cy="650639"/>
          </a:xfrm>
          <a:prstGeom prst="rect">
            <a:avLst/>
          </a:prstGeom>
        </p:spPr>
      </p:pic>
      <p:pic>
        <p:nvPicPr>
          <p:cNvPr id="14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69116B8B-A460-9EEB-518C-BCD05B3F20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94223" y="3626323"/>
            <a:ext cx="1489906" cy="641050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FA1B06D-2218-F0EB-7C22-9E3A5FD96C67}"/>
              </a:ext>
            </a:extLst>
          </p:cNvPr>
          <p:cNvSpPr/>
          <p:nvPr/>
        </p:nvSpPr>
        <p:spPr>
          <a:xfrm>
            <a:off x="3967941" y="4582523"/>
            <a:ext cx="7945420" cy="907648"/>
          </a:xfrm>
          <a:custGeom>
            <a:avLst/>
            <a:gdLst>
              <a:gd name="connsiteX0" fmla="*/ 0 w 6902822"/>
              <a:gd name="connsiteY0" fmla="*/ 123792 h 1237915"/>
              <a:gd name="connsiteX1" fmla="*/ 123792 w 6902822"/>
              <a:gd name="connsiteY1" fmla="*/ 0 h 1237915"/>
              <a:gd name="connsiteX2" fmla="*/ 6779031 w 6902822"/>
              <a:gd name="connsiteY2" fmla="*/ 0 h 1237915"/>
              <a:gd name="connsiteX3" fmla="*/ 6902823 w 6902822"/>
              <a:gd name="connsiteY3" fmla="*/ 123792 h 1237915"/>
              <a:gd name="connsiteX4" fmla="*/ 6902822 w 6902822"/>
              <a:gd name="connsiteY4" fmla="*/ 1114124 h 1237915"/>
              <a:gd name="connsiteX5" fmla="*/ 6779030 w 6902822"/>
              <a:gd name="connsiteY5" fmla="*/ 1237916 h 1237915"/>
              <a:gd name="connsiteX6" fmla="*/ 123792 w 6902822"/>
              <a:gd name="connsiteY6" fmla="*/ 1237915 h 1237915"/>
              <a:gd name="connsiteX7" fmla="*/ 0 w 6902822"/>
              <a:gd name="connsiteY7" fmla="*/ 1114123 h 1237915"/>
              <a:gd name="connsiteX8" fmla="*/ 0 w 6902822"/>
              <a:gd name="connsiteY8" fmla="*/ 123792 h 1237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902822" h="1237915">
                <a:moveTo>
                  <a:pt x="0" y="123792"/>
                </a:moveTo>
                <a:cubicBezTo>
                  <a:pt x="0" y="55424"/>
                  <a:pt x="55424" y="0"/>
                  <a:pt x="123792" y="0"/>
                </a:cubicBezTo>
                <a:lnTo>
                  <a:pt x="6779031" y="0"/>
                </a:lnTo>
                <a:cubicBezTo>
                  <a:pt x="6847399" y="0"/>
                  <a:pt x="6902823" y="55424"/>
                  <a:pt x="6902823" y="123792"/>
                </a:cubicBezTo>
                <a:cubicBezTo>
                  <a:pt x="6902823" y="453903"/>
                  <a:pt x="6902822" y="784013"/>
                  <a:pt x="6902822" y="1114124"/>
                </a:cubicBezTo>
                <a:cubicBezTo>
                  <a:pt x="6902822" y="1182492"/>
                  <a:pt x="6847398" y="1237916"/>
                  <a:pt x="6779030" y="1237916"/>
                </a:cubicBezTo>
                <a:lnTo>
                  <a:pt x="123792" y="1237915"/>
                </a:lnTo>
                <a:cubicBezTo>
                  <a:pt x="55424" y="1237915"/>
                  <a:pt x="0" y="1182491"/>
                  <a:pt x="0" y="1114123"/>
                </a:cubicBezTo>
                <a:lnTo>
                  <a:pt x="0" y="12379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04837" tIns="104837" rIns="104837" bIns="104837" numCol="1" spcCol="1270" anchor="ctr" anchorCtr="0">
            <a:noAutofit/>
          </a:bodyPr>
          <a:lstStyle/>
          <a:p>
            <a:pPr marL="0" lvl="0" indent="0" algn="l" defTabSz="80010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800" b="1" kern="1200"/>
              <a:t>Review your QTS document and add any changes you discussed with your tutor.</a:t>
            </a:r>
          </a:p>
        </p:txBody>
      </p:sp>
    </p:spTree>
    <p:extLst>
      <p:ext uri="{BB962C8B-B14F-4D97-AF65-F5344CB8AC3E}">
        <p14:creationId xmlns:p14="http://schemas.microsoft.com/office/powerpoint/2010/main" val="7257924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7A92D5-437D-8B90-B113-6BDD537694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6098BD0B-190B-6095-FAEB-041F6F2A8252}"/>
              </a:ext>
            </a:extLst>
          </p:cNvPr>
          <p:cNvSpPr txBox="1"/>
          <p:nvPr/>
        </p:nvSpPr>
        <p:spPr>
          <a:xfrm>
            <a:off x="2823969" y="-2957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2F0A4659-9E46-25BD-74E6-778FAFF8A7B9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BF6A45-A698-2975-51B8-7D3AF694B634}"/>
              </a:ext>
            </a:extLst>
          </p:cNvPr>
          <p:cNvSpPr txBox="1"/>
          <p:nvPr/>
        </p:nvSpPr>
        <p:spPr>
          <a:xfrm>
            <a:off x="7628456" y="623665"/>
            <a:ext cx="4433996" cy="13311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GB" sz="2400" b="1">
                <a:solidFill>
                  <a:srgbClr val="0070C0"/>
                </a:solidFill>
                <a:latin typeface="+mj-lt"/>
                <a:ea typeface="Calibri"/>
                <a:cs typeface="Calibri Light"/>
              </a:rPr>
              <a:t>Save a copy into your OneDrive</a:t>
            </a:r>
            <a:endParaRPr lang="en-US" sz="2400" b="1">
              <a:solidFill>
                <a:srgbClr val="0070C0"/>
              </a:solidFill>
              <a:latin typeface="+mj-lt"/>
              <a:ea typeface="Calibri"/>
              <a:cs typeface="Arial"/>
            </a:endParaRPr>
          </a:p>
          <a:p>
            <a:pPr marL="9525" algn="ctr">
              <a:spcBef>
                <a:spcPts val="1515"/>
              </a:spcBef>
            </a:pPr>
            <a:r>
              <a:rPr lang="en-GB" sz="2400" b="1">
                <a:solidFill>
                  <a:srgbClr val="0070C0"/>
                </a:solidFill>
                <a:latin typeface="Calibri Light"/>
                <a:ea typeface="Calibri"/>
                <a:cs typeface="Calibri Light"/>
              </a:rPr>
              <a:t>Upload a link to </a:t>
            </a:r>
            <a:r>
              <a:rPr lang="en-GB" sz="2400" b="1" err="1">
                <a:solidFill>
                  <a:srgbClr val="0070C0"/>
                </a:solidFill>
                <a:latin typeface="Calibri Light"/>
                <a:ea typeface="Calibri"/>
                <a:cs typeface="Calibri Light"/>
              </a:rPr>
              <a:t>Sharepoint</a:t>
            </a:r>
          </a:p>
          <a:p>
            <a:endParaRPr lang="cy-GB" sz="2000" b="1">
              <a:solidFill>
                <a:srgbClr val="00B050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CDED26-7406-AA07-0E29-624FC02F41D2}"/>
              </a:ext>
            </a:extLst>
          </p:cNvPr>
          <p:cNvSpPr txBox="1"/>
          <p:nvPr/>
        </p:nvSpPr>
        <p:spPr>
          <a:xfrm>
            <a:off x="3037102" y="622455"/>
            <a:ext cx="4258615" cy="13311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cy-GB" sz="2400" b="1">
                <a:solidFill>
                  <a:srgbClr val="0070C0"/>
                </a:solidFill>
                <a:latin typeface="Calibri Light"/>
                <a:ea typeface="Calibri"/>
                <a:cs typeface="Calibri Light"/>
              </a:rPr>
              <a:t>Cadwch gopi yn eich OneDrive</a:t>
            </a:r>
          </a:p>
          <a:p>
            <a:pPr marL="9525" algn="ctr">
              <a:spcBef>
                <a:spcPts val="1515"/>
              </a:spcBef>
            </a:pPr>
            <a:r>
              <a:rPr lang="cy-GB" sz="2400" b="1" err="1">
                <a:solidFill>
                  <a:srgbClr val="0070C0"/>
                </a:solidFill>
                <a:latin typeface="Calibri Light"/>
                <a:ea typeface="Calibri"/>
                <a:cs typeface="Calibri Light"/>
              </a:rPr>
              <a:t>Lanlwytho</a:t>
            </a:r>
            <a:r>
              <a:rPr lang="cy-GB" sz="2400" b="1">
                <a:solidFill>
                  <a:srgbClr val="0070C0"/>
                </a:solidFill>
                <a:latin typeface="Calibri Light"/>
                <a:ea typeface="Calibri"/>
                <a:cs typeface="Calibri Light"/>
              </a:rPr>
              <a:t> dolen I </a:t>
            </a:r>
            <a:r>
              <a:rPr lang="cy-GB" sz="2400" b="1" err="1">
                <a:solidFill>
                  <a:srgbClr val="0070C0"/>
                </a:solidFill>
                <a:latin typeface="Calibri Light"/>
                <a:ea typeface="Calibri"/>
                <a:cs typeface="Calibri Light"/>
              </a:rPr>
              <a:t>Sharepoint</a:t>
            </a:r>
            <a:br>
              <a:rPr lang="cy-GB" sz="4400" b="1">
                <a:latin typeface="Calibri Light"/>
                <a:ea typeface="Calibri Light"/>
                <a:cs typeface="Calibri Light"/>
              </a:rPr>
            </a:br>
            <a:endParaRPr lang="cy-GB" sz="2000" b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</p:txBody>
      </p:sp>
      <p:pic>
        <p:nvPicPr>
          <p:cNvPr id="4" name="Picture 3" descr="A magnifying glass on a paper&#10;&#10;Description automatically generated">
            <a:extLst>
              <a:ext uri="{FF2B5EF4-FFF2-40B4-BE49-F238E27FC236}">
                <a16:creationId xmlns:a16="http://schemas.microsoft.com/office/drawing/2014/main" id="{E3E71A08-FE6C-B0FD-EAD0-F878DCA278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339" y="3161240"/>
            <a:ext cx="1652514" cy="16361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CDC0DCB-09A9-6DF5-419E-DD2FA56D76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95177" y="1953846"/>
            <a:ext cx="3145493" cy="427241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 descr="A screen shot of a document&#10;&#10;AI-generated content may be incorrect.">
            <a:extLst>
              <a:ext uri="{FF2B5EF4-FFF2-40B4-BE49-F238E27FC236}">
                <a16:creationId xmlns:a16="http://schemas.microsoft.com/office/drawing/2014/main" id="{7BE1112A-7E5E-7811-D620-80AE540DB6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68879" y="1960359"/>
            <a:ext cx="3157013" cy="426589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352847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D10671-04F7-27A7-F98B-33DF644F15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2B026821-2DBC-0826-C9F0-D184F3D7D912}"/>
              </a:ext>
            </a:extLst>
          </p:cNvPr>
          <p:cNvSpPr txBox="1"/>
          <p:nvPr/>
        </p:nvSpPr>
        <p:spPr>
          <a:xfrm>
            <a:off x="2823969" y="-2957"/>
            <a:ext cx="9352130" cy="6850195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E73948D-59DF-7495-903F-7764EE4D39EE}"/>
              </a:ext>
            </a:extLst>
          </p:cNvPr>
          <p:cNvSpPr txBox="1"/>
          <p:nvPr/>
        </p:nvSpPr>
        <p:spPr>
          <a:xfrm>
            <a:off x="3045039" y="1281268"/>
            <a:ext cx="2504428" cy="26930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cy-GB" sz="2400" b="1">
                <a:solidFill>
                  <a:srgbClr val="0070C0"/>
                </a:solidFill>
                <a:latin typeface="Calibri Light"/>
                <a:ea typeface="Calibri"/>
                <a:cs typeface="Calibri Light"/>
              </a:rPr>
              <a:t>Myfyriwch ar eich cyflawniadau hyd yn hyn. </a:t>
            </a:r>
            <a:endParaRPr lang="cy-GB" sz="2000" b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9525" algn="ctr">
              <a:spcBef>
                <a:spcPts val="1515"/>
              </a:spcBef>
            </a:pPr>
            <a:endParaRPr lang="cy-GB" sz="2400" b="1">
              <a:solidFill>
                <a:srgbClr val="0070C0"/>
              </a:solidFill>
              <a:latin typeface="Calibri Light"/>
              <a:ea typeface="Calibri"/>
              <a:cs typeface="Calibri Light"/>
            </a:endParaRPr>
          </a:p>
          <a:p>
            <a:pPr marL="9525" algn="ctr">
              <a:spcBef>
                <a:spcPts val="1515"/>
              </a:spcBef>
            </a:pPr>
            <a:r>
              <a:rPr lang="cy-GB" sz="2400" b="1">
                <a:solidFill>
                  <a:srgbClr val="0070C0"/>
                </a:solidFill>
                <a:latin typeface="Calibri Light"/>
                <a:ea typeface="Calibri"/>
                <a:cs typeface="Calibri Light"/>
              </a:rPr>
              <a:t>Ychwanegwch syniadau.</a:t>
            </a:r>
          </a:p>
        </p:txBody>
      </p:sp>
      <p:pic>
        <p:nvPicPr>
          <p:cNvPr id="4" name="Picture 3" descr="A magnifying glass on a paper&#10;&#10;Description automatically generated">
            <a:extLst>
              <a:ext uri="{FF2B5EF4-FFF2-40B4-BE49-F238E27FC236}">
                <a16:creationId xmlns:a16="http://schemas.microsoft.com/office/drawing/2014/main" id="{684291B7-90A1-E01C-D0BA-14EB5D04DF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339" y="3161240"/>
            <a:ext cx="1652514" cy="16361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E407EB1-01DC-1A65-469A-B7CEF5DA9E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8107" y="238125"/>
            <a:ext cx="6188537" cy="63738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000890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1EFC66-EA06-176E-0625-BA69C889E4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">
            <a:extLst>
              <a:ext uri="{FF2B5EF4-FFF2-40B4-BE49-F238E27FC236}">
                <a16:creationId xmlns:a16="http://schemas.microsoft.com/office/drawing/2014/main" id="{5E47C01A-F33B-A4A9-064F-1979ACD51D92}"/>
              </a:ext>
            </a:extLst>
          </p:cNvPr>
          <p:cNvSpPr txBox="1"/>
          <p:nvPr/>
        </p:nvSpPr>
        <p:spPr>
          <a:xfrm>
            <a:off x="2823106" y="5652"/>
            <a:ext cx="9368005" cy="6850195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17E906-D14B-8130-C17C-7DD9210CEFB7}"/>
              </a:ext>
            </a:extLst>
          </p:cNvPr>
          <p:cNvSpPr txBox="1"/>
          <p:nvPr/>
        </p:nvSpPr>
        <p:spPr>
          <a:xfrm>
            <a:off x="3294581" y="1361853"/>
            <a:ext cx="2044809" cy="28084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GB" sz="2400" b="1">
                <a:solidFill>
                  <a:srgbClr val="0070C0"/>
                </a:solidFill>
                <a:latin typeface="+mj-lt"/>
                <a:ea typeface="Calibri"/>
                <a:cs typeface="Calibri Light"/>
              </a:rPr>
              <a:t>Reflect on what your achievements have been so far.</a:t>
            </a:r>
          </a:p>
          <a:p>
            <a:pPr marL="9525" algn="ctr">
              <a:spcBef>
                <a:spcPts val="1515"/>
              </a:spcBef>
            </a:pPr>
            <a:r>
              <a:rPr lang="en-GB" sz="2400" b="1">
                <a:solidFill>
                  <a:srgbClr val="0070C0"/>
                </a:solidFill>
                <a:latin typeface="Calibri Light"/>
                <a:ea typeface="Calibri"/>
                <a:cs typeface="Calibri Light"/>
              </a:rPr>
              <a:t>Add ideas.</a:t>
            </a:r>
          </a:p>
          <a:p>
            <a:endParaRPr lang="cy-GB" sz="2000" b="1">
              <a:solidFill>
                <a:srgbClr val="00B050"/>
              </a:solidFill>
              <a:latin typeface="Arial"/>
              <a:ea typeface="Calibri"/>
              <a:cs typeface="Arial"/>
            </a:endParaRPr>
          </a:p>
        </p:txBody>
      </p:sp>
      <p:pic>
        <p:nvPicPr>
          <p:cNvPr id="4" name="Picture 3" descr="A magnifying glass on a paper&#10;&#10;Description automatically generated">
            <a:extLst>
              <a:ext uri="{FF2B5EF4-FFF2-40B4-BE49-F238E27FC236}">
                <a16:creationId xmlns:a16="http://schemas.microsoft.com/office/drawing/2014/main" id="{57B26048-5E0E-FC20-E623-F614277CEC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339" y="3161240"/>
            <a:ext cx="1652514" cy="16361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5D41663-9030-BF0F-9E9D-C673D29007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7561" y="293687"/>
            <a:ext cx="6056313" cy="62706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393614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664E9A-7A83-2EBB-75C6-C57456A1A4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F2D075C-7FB6-CEEE-72F1-315EB5B9735E}"/>
              </a:ext>
            </a:extLst>
          </p:cNvPr>
          <p:cNvSpPr txBox="1"/>
          <p:nvPr/>
        </p:nvSpPr>
        <p:spPr>
          <a:xfrm>
            <a:off x="3409" y="8064"/>
            <a:ext cx="12187141" cy="684243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6" name="Picture 5" descr="A colorful circle with white text&#10;&#10;AI-generated content may be incorrect.">
            <a:extLst>
              <a:ext uri="{FF2B5EF4-FFF2-40B4-BE49-F238E27FC236}">
                <a16:creationId xmlns:a16="http://schemas.microsoft.com/office/drawing/2014/main" id="{632F4E13-F006-82CE-8BEC-B4D548531B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100" y="2415992"/>
            <a:ext cx="2643416" cy="253195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8" descr="A white and blue sign with black text&#10;&#10;AI-generated content may be incorrect.">
            <a:extLst>
              <a:ext uri="{FF2B5EF4-FFF2-40B4-BE49-F238E27FC236}">
                <a16:creationId xmlns:a16="http://schemas.microsoft.com/office/drawing/2014/main" id="{4B253717-A198-D770-9DF8-ABD530536B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25049"/>
            <a:ext cx="12192000" cy="1517850"/>
          </a:xfrm>
          <a:prstGeom prst="rect">
            <a:avLst/>
          </a:prstGeom>
        </p:spPr>
      </p:pic>
      <p:pic>
        <p:nvPicPr>
          <p:cNvPr id="11" name="Picture 10" descr="A green and purple rectangular box with black text&#10;&#10;AI-generated content may be incorrect.">
            <a:extLst>
              <a:ext uri="{FF2B5EF4-FFF2-40B4-BE49-F238E27FC236}">
                <a16:creationId xmlns:a16="http://schemas.microsoft.com/office/drawing/2014/main" id="{73D2BBA2-26DE-3D98-D47E-158DD9D3D4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250736"/>
            <a:ext cx="12192000" cy="1065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3955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72C6F7-426A-630D-D6FA-BE05A2AB83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389D5C3-CFB2-F978-1F0D-E4331EC6E751}"/>
              </a:ext>
            </a:extLst>
          </p:cNvPr>
          <p:cNvSpPr txBox="1"/>
          <p:nvPr/>
        </p:nvSpPr>
        <p:spPr>
          <a:xfrm>
            <a:off x="3409" y="8064"/>
            <a:ext cx="12187141" cy="684243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CFFA444-9751-A51B-2C87-D88FD8AF31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7066590"/>
              </p:ext>
            </p:extLst>
          </p:nvPr>
        </p:nvGraphicFramePr>
        <p:xfrm>
          <a:off x="281305" y="317564"/>
          <a:ext cx="11749510" cy="6356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6548">
                  <a:extLst>
                    <a:ext uri="{9D8B030D-6E8A-4147-A177-3AD203B41FA5}">
                      <a16:colId xmlns:a16="http://schemas.microsoft.com/office/drawing/2014/main" val="1999697752"/>
                    </a:ext>
                  </a:extLst>
                </a:gridCol>
                <a:gridCol w="2986087">
                  <a:extLst>
                    <a:ext uri="{9D8B030D-6E8A-4147-A177-3AD203B41FA5}">
                      <a16:colId xmlns:a16="http://schemas.microsoft.com/office/drawing/2014/main" val="3764271158"/>
                    </a:ext>
                  </a:extLst>
                </a:gridCol>
                <a:gridCol w="3649662">
                  <a:extLst>
                    <a:ext uri="{9D8B030D-6E8A-4147-A177-3AD203B41FA5}">
                      <a16:colId xmlns:a16="http://schemas.microsoft.com/office/drawing/2014/main" val="2230471922"/>
                    </a:ext>
                  </a:extLst>
                </a:gridCol>
                <a:gridCol w="3507213">
                  <a:extLst>
                    <a:ext uri="{9D8B030D-6E8A-4147-A177-3AD203B41FA5}">
                      <a16:colId xmlns:a16="http://schemas.microsoft.com/office/drawing/2014/main" val="2536557207"/>
                    </a:ext>
                  </a:extLst>
                </a:gridCol>
              </a:tblGrid>
              <a:tr h="569254">
                <a:tc>
                  <a:txBody>
                    <a:bodyPr/>
                    <a:lstStyle/>
                    <a:p>
                      <a:pPr algn="ctr"/>
                      <a:r>
                        <a:rPr lang="en-US" sz="2400" err="1"/>
                        <a:t>Modiwl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/>
                        <a:t>BA1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/>
                        <a:t>BA2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/>
                        <a:t>BA3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22379198"/>
                  </a:ext>
                </a:extLst>
              </a:tr>
              <a:tr h="1157486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600" b="1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en-US" sz="1600" b="1" i="0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Pwy</a:t>
                      </a: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1" i="0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ydw</a:t>
                      </a: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1" i="0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i'n</a:t>
                      </a: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1" i="0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dysgu</a:t>
                      </a: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?</a:t>
                      </a:r>
                      <a:b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</a:b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38925"/>
                  </a:ext>
                </a:extLst>
              </a:tr>
              <a:tr h="1157486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600" b="1" i="0" u="none" strike="noStrike" noProof="0">
                        <a:solidFill>
                          <a:srgbClr val="000000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Ble </a:t>
                      </a:r>
                      <a:r>
                        <a:rPr lang="en-US" sz="1600" b="1" i="0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ydw</a:t>
                      </a: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1" i="0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i'n</a:t>
                      </a: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1" i="0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dysgu</a:t>
                      </a: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?</a:t>
                      </a:r>
                      <a:b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</a:b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7116598"/>
                  </a:ext>
                </a:extLst>
              </a:tr>
              <a:tr h="115748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1" i="0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Ymchwilio</a:t>
                      </a: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1" i="0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i'r</a:t>
                      </a: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1" i="0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dysgu</a:t>
                      </a: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8855604"/>
                  </a:ext>
                </a:extLst>
              </a:tr>
              <a:tr h="115748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1" i="0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Cymraeg</a:t>
                      </a: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1" i="0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mewn</a:t>
                      </a: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1" i="0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Ymarfer</a:t>
                      </a: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 </a:t>
                      </a:r>
                      <a:r>
                        <a:rPr lang="en-US" sz="1600" b="1" i="0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Proffesiynol</a:t>
                      </a: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1954558"/>
                  </a:ext>
                </a:extLst>
              </a:tr>
              <a:tr h="115748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1" i="0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Arwain</a:t>
                      </a:r>
                      <a:r>
                        <a:rPr lang="en-US" sz="1600" b="1" i="0" u="none" strike="noStrike" noProof="0">
                          <a:solidFill>
                            <a:srgbClr val="000000"/>
                          </a:solidFill>
                          <a:latin typeface="Aptos"/>
                        </a:rPr>
                        <a:t> y </a:t>
                      </a:r>
                      <a:r>
                        <a:rPr lang="en-US" sz="1600" b="1" i="0" u="none" strike="noStrike" noProof="0" err="1">
                          <a:solidFill>
                            <a:srgbClr val="000000"/>
                          </a:solidFill>
                          <a:latin typeface="Aptos"/>
                        </a:rPr>
                        <a:t>Dysgu</a:t>
                      </a:r>
                      <a:endParaRPr lang="en-US" sz="16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9376725"/>
                  </a:ext>
                </a:extLst>
              </a:tr>
            </a:tbl>
          </a:graphicData>
        </a:graphic>
      </p:graphicFrame>
      <p:sp>
        <p:nvSpPr>
          <p:cNvPr id="5" name="Arrow: Right 4">
            <a:extLst>
              <a:ext uri="{FF2B5EF4-FFF2-40B4-BE49-F238E27FC236}">
                <a16:creationId xmlns:a16="http://schemas.microsoft.com/office/drawing/2014/main" id="{F3084B1E-19A0-B3D3-B316-641DE0F5D337}"/>
              </a:ext>
            </a:extLst>
          </p:cNvPr>
          <p:cNvSpPr/>
          <p:nvPr/>
        </p:nvSpPr>
        <p:spPr>
          <a:xfrm>
            <a:off x="4608922" y="1172780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63EC0B12-E809-33CF-D1E0-EA442888407E}"/>
              </a:ext>
            </a:extLst>
          </p:cNvPr>
          <p:cNvSpPr/>
          <p:nvPr/>
        </p:nvSpPr>
        <p:spPr>
          <a:xfrm>
            <a:off x="8202696" y="1171477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CCC33B36-2DCA-13AF-1042-BA18762FB5BE}"/>
              </a:ext>
            </a:extLst>
          </p:cNvPr>
          <p:cNvSpPr/>
          <p:nvPr/>
        </p:nvSpPr>
        <p:spPr>
          <a:xfrm>
            <a:off x="4629763" y="2372442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BBA267C2-EFA4-26A6-ED07-0D1E5D9DCC20}"/>
              </a:ext>
            </a:extLst>
          </p:cNvPr>
          <p:cNvSpPr/>
          <p:nvPr/>
        </p:nvSpPr>
        <p:spPr>
          <a:xfrm>
            <a:off x="8214419" y="2375047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1EB5A6CB-00D3-4024-971B-ED1327281949}"/>
              </a:ext>
            </a:extLst>
          </p:cNvPr>
          <p:cNvSpPr/>
          <p:nvPr/>
        </p:nvSpPr>
        <p:spPr>
          <a:xfrm>
            <a:off x="4628460" y="3497857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8D53510B-B3D3-D9B6-CF99-0BC2F4ADC0B4}"/>
              </a:ext>
            </a:extLst>
          </p:cNvPr>
          <p:cNvSpPr/>
          <p:nvPr/>
        </p:nvSpPr>
        <p:spPr>
          <a:xfrm>
            <a:off x="8213117" y="3500462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F0E64CE2-322E-7D23-A1D5-2E7794DD5E1E}"/>
              </a:ext>
            </a:extLst>
          </p:cNvPr>
          <p:cNvSpPr/>
          <p:nvPr/>
        </p:nvSpPr>
        <p:spPr>
          <a:xfrm>
            <a:off x="4607619" y="4694913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75769E20-C3F9-D75C-D0E0-5D68F83A7142}"/>
              </a:ext>
            </a:extLst>
          </p:cNvPr>
          <p:cNvSpPr/>
          <p:nvPr/>
        </p:nvSpPr>
        <p:spPr>
          <a:xfrm>
            <a:off x="8211814" y="4697518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B0C204EB-7EED-8C61-7B92-555421255F00}"/>
              </a:ext>
            </a:extLst>
          </p:cNvPr>
          <p:cNvSpPr/>
          <p:nvPr/>
        </p:nvSpPr>
        <p:spPr>
          <a:xfrm>
            <a:off x="4599804" y="5800790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D912B057-D88E-D66C-C0DE-797C794EE1E9}"/>
              </a:ext>
            </a:extLst>
          </p:cNvPr>
          <p:cNvSpPr/>
          <p:nvPr/>
        </p:nvSpPr>
        <p:spPr>
          <a:xfrm>
            <a:off x="8210512" y="5803395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2218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97EA39-46B6-C043-CFAA-66A440695B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70C2652-41E3-138D-5144-22808DF62029}"/>
              </a:ext>
            </a:extLst>
          </p:cNvPr>
          <p:cNvSpPr txBox="1"/>
          <p:nvPr/>
        </p:nvSpPr>
        <p:spPr>
          <a:xfrm>
            <a:off x="10525" y="9271"/>
            <a:ext cx="12180025" cy="686099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11" name="Picture 7" descr="Diagram&#10;&#10;Description automatically generated">
            <a:extLst>
              <a:ext uri="{FF2B5EF4-FFF2-40B4-BE49-F238E27FC236}">
                <a16:creationId xmlns:a16="http://schemas.microsoft.com/office/drawing/2014/main" id="{5C323A35-44AE-E1F9-8B8C-95A7F704B5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542" y="2141464"/>
            <a:ext cx="2961026" cy="288086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3" name="Picture 12" descr="A diagram of a pedagogy&#10;&#10;AI-generated content may be incorrect.">
            <a:extLst>
              <a:ext uri="{FF2B5EF4-FFF2-40B4-BE49-F238E27FC236}">
                <a16:creationId xmlns:a16="http://schemas.microsoft.com/office/drawing/2014/main" id="{6FE18603-5CB8-7ED8-5DF2-0D4270AF70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6" y="457851"/>
            <a:ext cx="12192000" cy="1549133"/>
          </a:xfrm>
          <a:prstGeom prst="rect">
            <a:avLst/>
          </a:prstGeom>
        </p:spPr>
      </p:pic>
      <p:pic>
        <p:nvPicPr>
          <p:cNvPr id="16" name="Picture 15" descr="A close-up of a sign&#10;&#10;AI-generated content may be incorrect.">
            <a:extLst>
              <a:ext uri="{FF2B5EF4-FFF2-40B4-BE49-F238E27FC236}">
                <a16:creationId xmlns:a16="http://schemas.microsoft.com/office/drawing/2014/main" id="{6B7021BF-8A72-EE66-D206-30AD77DB40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201146"/>
            <a:ext cx="12192000" cy="1245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1979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2C0F16-B167-B7AE-C708-C0BC4822A3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CEAC146-550E-E8F3-82F3-A6FE94B9D52D}"/>
              </a:ext>
            </a:extLst>
          </p:cNvPr>
          <p:cNvSpPr txBox="1"/>
          <p:nvPr/>
        </p:nvSpPr>
        <p:spPr>
          <a:xfrm>
            <a:off x="10525" y="9271"/>
            <a:ext cx="12180025" cy="686099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9498097-BF3D-1E48-C37A-5B0E1A700F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3322642"/>
              </p:ext>
            </p:extLst>
          </p:nvPr>
        </p:nvGraphicFramePr>
        <p:xfrm>
          <a:off x="281305" y="317564"/>
          <a:ext cx="11749510" cy="6356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6548">
                  <a:extLst>
                    <a:ext uri="{9D8B030D-6E8A-4147-A177-3AD203B41FA5}">
                      <a16:colId xmlns:a16="http://schemas.microsoft.com/office/drawing/2014/main" val="1999697752"/>
                    </a:ext>
                  </a:extLst>
                </a:gridCol>
                <a:gridCol w="2986087">
                  <a:extLst>
                    <a:ext uri="{9D8B030D-6E8A-4147-A177-3AD203B41FA5}">
                      <a16:colId xmlns:a16="http://schemas.microsoft.com/office/drawing/2014/main" val="3764271158"/>
                    </a:ext>
                  </a:extLst>
                </a:gridCol>
                <a:gridCol w="3649662">
                  <a:extLst>
                    <a:ext uri="{9D8B030D-6E8A-4147-A177-3AD203B41FA5}">
                      <a16:colId xmlns:a16="http://schemas.microsoft.com/office/drawing/2014/main" val="2230471922"/>
                    </a:ext>
                  </a:extLst>
                </a:gridCol>
                <a:gridCol w="3507213">
                  <a:extLst>
                    <a:ext uri="{9D8B030D-6E8A-4147-A177-3AD203B41FA5}">
                      <a16:colId xmlns:a16="http://schemas.microsoft.com/office/drawing/2014/main" val="2536557207"/>
                    </a:ext>
                  </a:extLst>
                </a:gridCol>
              </a:tblGrid>
              <a:tr h="569254">
                <a:tc>
                  <a:txBody>
                    <a:bodyPr/>
                    <a:lstStyle/>
                    <a:p>
                      <a:pPr algn="ctr"/>
                      <a:r>
                        <a:rPr lang="en-US" sz="2400"/>
                        <a:t>Module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/>
                        <a:t>BA1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/>
                        <a:t>BA2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/>
                        <a:t>BA3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22379198"/>
                  </a:ext>
                </a:extLst>
              </a:tr>
              <a:tr h="1157486">
                <a:tc>
                  <a:txBody>
                    <a:bodyPr/>
                    <a:lstStyle/>
                    <a:p>
                      <a:r>
                        <a:rPr lang="en-US" sz="1600" b="1">
                          <a:latin typeface="Aptos"/>
                        </a:rPr>
                        <a:t>Who am I teaching?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38925"/>
                  </a:ext>
                </a:extLst>
              </a:tr>
              <a:tr h="1157486">
                <a:tc>
                  <a:txBody>
                    <a:bodyPr/>
                    <a:lstStyle/>
                    <a:p>
                      <a:r>
                        <a:rPr lang="en-US" sz="1600" b="1">
                          <a:latin typeface="Aptos"/>
                        </a:rPr>
                        <a:t>Where am I teaching?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7116598"/>
                  </a:ext>
                </a:extLst>
              </a:tr>
              <a:tr h="1157486">
                <a:tc>
                  <a:txBody>
                    <a:bodyPr/>
                    <a:lstStyle/>
                    <a:p>
                      <a:r>
                        <a:rPr lang="en-US" sz="1600" b="1">
                          <a:latin typeface="Aptos"/>
                        </a:rPr>
                        <a:t>Researching the Learning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8855604"/>
                  </a:ext>
                </a:extLst>
              </a:tr>
              <a:tr h="1157486">
                <a:tc>
                  <a:txBody>
                    <a:bodyPr/>
                    <a:lstStyle/>
                    <a:p>
                      <a:r>
                        <a:rPr lang="en-US" sz="1600" b="1">
                          <a:latin typeface="Aptos"/>
                        </a:rPr>
                        <a:t>Welsh in Professional Practice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1954558"/>
                  </a:ext>
                </a:extLst>
              </a:tr>
              <a:tr h="1157486">
                <a:tc>
                  <a:txBody>
                    <a:bodyPr/>
                    <a:lstStyle/>
                    <a:p>
                      <a:r>
                        <a:rPr lang="en-US" sz="1600" b="1">
                          <a:latin typeface="Aptos"/>
                        </a:rPr>
                        <a:t>Leading the Learning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9376725"/>
                  </a:ext>
                </a:extLst>
              </a:tr>
            </a:tbl>
          </a:graphicData>
        </a:graphic>
      </p:graphicFrame>
      <p:sp>
        <p:nvSpPr>
          <p:cNvPr id="4" name="Arrow: Right 3">
            <a:extLst>
              <a:ext uri="{FF2B5EF4-FFF2-40B4-BE49-F238E27FC236}">
                <a16:creationId xmlns:a16="http://schemas.microsoft.com/office/drawing/2014/main" id="{FCA34FF2-5E59-E6D1-E9DB-63E2BE684F3E}"/>
              </a:ext>
            </a:extLst>
          </p:cNvPr>
          <p:cNvSpPr/>
          <p:nvPr/>
        </p:nvSpPr>
        <p:spPr>
          <a:xfrm>
            <a:off x="4608922" y="1172780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30F63F09-6336-E798-DD04-5112B98B4984}"/>
              </a:ext>
            </a:extLst>
          </p:cNvPr>
          <p:cNvSpPr/>
          <p:nvPr/>
        </p:nvSpPr>
        <p:spPr>
          <a:xfrm>
            <a:off x="8252233" y="1172779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36A9A2E3-F9F4-CE68-1DBA-58663CE6109A}"/>
              </a:ext>
            </a:extLst>
          </p:cNvPr>
          <p:cNvSpPr/>
          <p:nvPr/>
        </p:nvSpPr>
        <p:spPr>
          <a:xfrm>
            <a:off x="4585108" y="2371342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C117D780-5DAB-885D-0560-14C63C04134C}"/>
              </a:ext>
            </a:extLst>
          </p:cNvPr>
          <p:cNvSpPr/>
          <p:nvPr/>
        </p:nvSpPr>
        <p:spPr>
          <a:xfrm>
            <a:off x="8252233" y="2371342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6090EA94-8890-78CE-A765-710DA955112F}"/>
              </a:ext>
            </a:extLst>
          </p:cNvPr>
          <p:cNvSpPr/>
          <p:nvPr/>
        </p:nvSpPr>
        <p:spPr>
          <a:xfrm>
            <a:off x="4585108" y="3498467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CB6E8EFC-CBFC-A017-5E97-049C64692C02}"/>
              </a:ext>
            </a:extLst>
          </p:cNvPr>
          <p:cNvSpPr/>
          <p:nvPr/>
        </p:nvSpPr>
        <p:spPr>
          <a:xfrm>
            <a:off x="8252233" y="3498467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B4BF2E73-8A45-3416-3C2A-77C61BF1008E}"/>
              </a:ext>
            </a:extLst>
          </p:cNvPr>
          <p:cNvSpPr/>
          <p:nvPr/>
        </p:nvSpPr>
        <p:spPr>
          <a:xfrm>
            <a:off x="4600983" y="4720842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66B36BFD-C2BE-55AA-AE16-9FCA537FF5F5}"/>
              </a:ext>
            </a:extLst>
          </p:cNvPr>
          <p:cNvSpPr/>
          <p:nvPr/>
        </p:nvSpPr>
        <p:spPr>
          <a:xfrm>
            <a:off x="8252233" y="4720842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29A00337-20EC-F07E-6132-CE6DC74E390C}"/>
              </a:ext>
            </a:extLst>
          </p:cNvPr>
          <p:cNvSpPr/>
          <p:nvPr/>
        </p:nvSpPr>
        <p:spPr>
          <a:xfrm>
            <a:off x="4585108" y="5951154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2C9991FE-1957-A153-8CC4-5AAA2AE175B2}"/>
              </a:ext>
            </a:extLst>
          </p:cNvPr>
          <p:cNvSpPr/>
          <p:nvPr/>
        </p:nvSpPr>
        <p:spPr>
          <a:xfrm>
            <a:off x="8252233" y="5951154"/>
            <a:ext cx="595085" cy="422224"/>
          </a:xfrm>
          <a:prstGeom prst="rightArrow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6925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2C3D4A-F9C5-7E0B-AF7F-EDAAE78426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F0FCF035-D147-A7FB-CC26-711B1C68A7E0}"/>
              </a:ext>
            </a:extLst>
          </p:cNvPr>
          <p:cNvSpPr txBox="1"/>
          <p:nvPr/>
        </p:nvSpPr>
        <p:spPr>
          <a:xfrm>
            <a:off x="2825375" y="1495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62CBEE79-B4E2-7165-B9D0-6EA7FDC2C1CE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B0F2B1D-299C-E759-ED36-A83645D03F6C}"/>
              </a:ext>
            </a:extLst>
          </p:cNvPr>
          <p:cNvSpPr txBox="1"/>
          <p:nvPr/>
        </p:nvSpPr>
        <p:spPr>
          <a:xfrm>
            <a:off x="7746276" y="289937"/>
            <a:ext cx="4195864" cy="81099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>
                <a:solidFill>
                  <a:srgbClr val="0070C0"/>
                </a:solidFill>
                <a:latin typeface="Aptos"/>
                <a:ea typeface="Calibri"/>
                <a:cs typeface="Calibri"/>
              </a:rPr>
              <a:t>You</a:t>
            </a:r>
            <a:r>
              <a:rPr lang="en-US" sz="2800" b="1">
                <a:solidFill>
                  <a:srgbClr val="0070C0"/>
                </a:solidFill>
                <a:latin typeface="Aptos"/>
                <a:ea typeface="+mn-lt"/>
                <a:cs typeface="+mn-lt"/>
              </a:rPr>
              <a:t> should</a:t>
            </a:r>
            <a:endParaRPr lang="en-US" sz="2800" b="1">
              <a:solidFill>
                <a:srgbClr val="0070C0"/>
              </a:solidFill>
              <a:latin typeface="Aptos"/>
              <a:ea typeface="Calibri"/>
              <a:cs typeface="Calibri"/>
            </a:endParaRPr>
          </a:p>
          <a:p>
            <a:pPr algn="ctr"/>
            <a:endParaRPr lang="en-US" sz="2000" b="1">
              <a:solidFill>
                <a:srgbClr val="0070C0"/>
              </a:solidFill>
              <a:latin typeface="Apto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solidFill>
                  <a:srgbClr val="0070C0"/>
                </a:solidFill>
                <a:latin typeface="Aptos"/>
                <a:ea typeface="+mn-lt"/>
                <a:cs typeface="+mn-lt"/>
              </a:rPr>
              <a:t>Draw on relevant experiences from across the </a:t>
            </a:r>
            <a:r>
              <a:rPr lang="en-US" sz="2000" err="1">
                <a:solidFill>
                  <a:srgbClr val="0070C0"/>
                </a:solidFill>
                <a:latin typeface="Aptos"/>
                <a:ea typeface="+mn-lt"/>
                <a:cs typeface="+mn-lt"/>
              </a:rPr>
              <a:t>programme</a:t>
            </a:r>
            <a:r>
              <a:rPr lang="en-US" sz="2000">
                <a:solidFill>
                  <a:srgbClr val="0070C0"/>
                </a:solidFill>
                <a:latin typeface="Aptos"/>
                <a:ea typeface="+mn-lt"/>
                <a:cs typeface="+mn-lt"/>
              </a:rPr>
              <a:t>. Be explicit about how your ideas have developed across three years and three different placements. </a:t>
            </a:r>
            <a:endParaRPr lang="en-US" sz="2000">
              <a:latin typeface="Aptos"/>
            </a:endParaRPr>
          </a:p>
          <a:p>
            <a:pPr marL="285750" indent="-285750">
              <a:buFont typeface="Arial"/>
              <a:buChar char="•"/>
            </a:pPr>
            <a:endParaRPr lang="en-US" sz="2000">
              <a:solidFill>
                <a:srgbClr val="0070C0"/>
              </a:solidFill>
              <a:latin typeface="Apto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solidFill>
                  <a:srgbClr val="0070C0"/>
                </a:solidFill>
                <a:latin typeface="Aptos"/>
                <a:ea typeface="+mn-lt"/>
                <a:cs typeface="+mn-lt"/>
              </a:rPr>
              <a:t>Include references to key literature that has helped shape your ideas</a:t>
            </a:r>
            <a:endParaRPr lang="en-US" sz="2000">
              <a:latin typeface="Aptos"/>
            </a:endParaRPr>
          </a:p>
          <a:p>
            <a:pPr marL="285750" indent="-285750">
              <a:buFont typeface="Arial"/>
              <a:buChar char="•"/>
            </a:pPr>
            <a:endParaRPr lang="en-US" sz="2000">
              <a:solidFill>
                <a:srgbClr val="0070C0"/>
              </a:solidFill>
              <a:latin typeface="Apto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solidFill>
                  <a:srgbClr val="0070C0"/>
                </a:solidFill>
                <a:latin typeface="Aptos"/>
                <a:ea typeface="+mn-lt"/>
                <a:cs typeface="+mn-lt"/>
              </a:rPr>
              <a:t>Consider the impact of your practice on learners</a:t>
            </a:r>
            <a:endParaRPr lang="en-US" sz="2000">
              <a:latin typeface="Aptos"/>
            </a:endParaRPr>
          </a:p>
          <a:p>
            <a:pPr marL="285750" indent="-285750">
              <a:buFont typeface="Arial"/>
              <a:buChar char="•"/>
            </a:pPr>
            <a:endParaRPr lang="en-US" sz="2000">
              <a:solidFill>
                <a:srgbClr val="0070C0"/>
              </a:solidFill>
              <a:latin typeface="Apto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2000">
                <a:solidFill>
                  <a:srgbClr val="0070C0"/>
                </a:solidFill>
                <a:latin typeface="Aptos"/>
                <a:ea typeface="+mn-lt"/>
                <a:cs typeface="+mn-lt"/>
              </a:rPr>
              <a:t>Include references to the strands above, but you have experiences and ideas that go beyond them please feel free to include them.</a:t>
            </a:r>
            <a:endParaRPr lang="en-US" sz="2000">
              <a:latin typeface="Aptos"/>
            </a:endParaRPr>
          </a:p>
          <a:p>
            <a:pPr marL="9525" algn="ctr">
              <a:spcBef>
                <a:spcPts val="1515"/>
              </a:spcBef>
            </a:pPr>
            <a:endParaRPr lang="en-US" sz="4800" b="1">
              <a:solidFill>
                <a:srgbClr val="0070C0"/>
              </a:solidFill>
              <a:latin typeface="Ink Free" panose="03080402000500000000" pitchFamily="66" charset="0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endParaRPr lang="en-US" sz="2000" b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endParaRPr lang="cy-GB" sz="2000" b="1">
              <a:solidFill>
                <a:srgbClr val="00B050"/>
              </a:solidFill>
              <a:latin typeface="Arial"/>
              <a:ea typeface="Calibri"/>
              <a:cs typeface="Arial"/>
            </a:endParaRPr>
          </a:p>
        </p:txBody>
      </p:sp>
      <p:pic>
        <p:nvPicPr>
          <p:cNvPr id="4" name="Picture 3" descr="A magnifying glass on a paper&#10;&#10;Description automatically generated">
            <a:extLst>
              <a:ext uri="{FF2B5EF4-FFF2-40B4-BE49-F238E27FC236}">
                <a16:creationId xmlns:a16="http://schemas.microsoft.com/office/drawing/2014/main" id="{61631497-C5DE-73FA-B119-0140D5B5BB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339" y="3161240"/>
            <a:ext cx="1652514" cy="16361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6438785-7AAA-865C-501A-885ACF5B5863}"/>
              </a:ext>
            </a:extLst>
          </p:cNvPr>
          <p:cNvSpPr txBox="1"/>
          <p:nvPr/>
        </p:nvSpPr>
        <p:spPr>
          <a:xfrm>
            <a:off x="3050720" y="289937"/>
            <a:ext cx="4154814" cy="68711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sz="2800" b="1">
                <a:solidFill>
                  <a:srgbClr val="0070C0"/>
                </a:solidFill>
                <a:latin typeface="Aptos"/>
                <a:ea typeface="+mn-lt"/>
                <a:cs typeface="+mn-lt"/>
              </a:rPr>
              <a:t>Dylech</a:t>
            </a:r>
            <a:endParaRPr lang="cy-GB" sz="2800" b="1">
              <a:solidFill>
                <a:srgbClr val="0070C0"/>
              </a:solidFill>
              <a:latin typeface="Aptos"/>
              <a:ea typeface="Calibri"/>
              <a:cs typeface="Calibri"/>
            </a:endParaRPr>
          </a:p>
          <a:p>
            <a:pPr algn="ctr"/>
            <a:endParaRPr lang="cy-GB" b="1">
              <a:solidFill>
                <a:srgbClr val="0070C0"/>
              </a:solidFill>
              <a:latin typeface="Apto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 sz="2000">
                <a:solidFill>
                  <a:srgbClr val="0070C0"/>
                </a:solidFill>
                <a:latin typeface="Aptos"/>
                <a:ea typeface="+mn-lt"/>
                <a:cs typeface="+mn-lt"/>
              </a:rPr>
              <a:t>Dynnu ar brofiadau perthnasol o bob rhan o’r rhaglen. Byddwch yn eglur am sut mae eich syniadau wedi datblygu dros dair blynedd a thri lleoliad gwahanol.</a:t>
            </a:r>
            <a:endParaRPr lang="cy-GB" sz="2000">
              <a:latin typeface="Aptos"/>
            </a:endParaRPr>
          </a:p>
          <a:p>
            <a:pPr marL="285750" indent="-285750">
              <a:buFont typeface="Arial"/>
              <a:buChar char="•"/>
            </a:pPr>
            <a:endParaRPr lang="cy-GB" sz="2000">
              <a:solidFill>
                <a:srgbClr val="0070C0"/>
              </a:solidFill>
              <a:latin typeface="Apto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 sz="2000">
                <a:solidFill>
                  <a:srgbClr val="0070C0"/>
                </a:solidFill>
                <a:latin typeface="Aptos"/>
                <a:ea typeface="+mn-lt"/>
                <a:cs typeface="+mn-lt"/>
              </a:rPr>
              <a:t>Cynnwys cyfeiriadau at lenyddiaeth allweddol sydd wedi helpu i ffurfio eich syniadau</a:t>
            </a:r>
            <a:endParaRPr lang="cy-GB" sz="2000">
              <a:solidFill>
                <a:srgbClr val="0070C0"/>
              </a:solidFill>
              <a:latin typeface="Aptos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cy-GB" sz="2000">
              <a:solidFill>
                <a:srgbClr val="0070C0"/>
              </a:solidFill>
              <a:latin typeface="Apto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 sz="2000">
                <a:solidFill>
                  <a:srgbClr val="0070C0"/>
                </a:solidFill>
                <a:latin typeface="Aptos"/>
                <a:ea typeface="+mn-lt"/>
                <a:cs typeface="+mn-lt"/>
              </a:rPr>
              <a:t>Ystyried effaith eich arfer ar ddysgwyr</a:t>
            </a:r>
            <a:endParaRPr lang="cy-GB" sz="2000">
              <a:solidFill>
                <a:srgbClr val="0070C0"/>
              </a:solidFill>
              <a:latin typeface="Aptos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cy-GB" sz="2000">
              <a:solidFill>
                <a:srgbClr val="0070C0"/>
              </a:solidFill>
              <a:latin typeface="Apto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cy-GB" sz="2000">
                <a:solidFill>
                  <a:srgbClr val="0070C0"/>
                </a:solidFill>
                <a:latin typeface="Aptos"/>
                <a:ea typeface="+mn-lt"/>
                <a:cs typeface="+mn-lt"/>
              </a:rPr>
              <a:t>Cynnwys cyfeiriadau at y llinynnau uchod, ond os oes gennych brofiadau a syniadau sy’n mynd y tu hwnt iddynt mae croeso i chi eu cynnwys.</a:t>
            </a:r>
            <a:endParaRPr lang="cy-GB" sz="2000">
              <a:latin typeface="Aptos"/>
            </a:endParaRPr>
          </a:p>
          <a:p>
            <a:pPr marL="9525" algn="ctr">
              <a:spcBef>
                <a:spcPts val="1515"/>
              </a:spcBef>
            </a:pPr>
            <a:endParaRPr lang="cy-GB" sz="2000" b="1">
              <a:solidFill>
                <a:srgbClr val="0070C0"/>
              </a:solidFill>
              <a:latin typeface="Aptos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525013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910653-60DC-5345-3DEE-B7FE077A87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A374F5EF-C6D5-2023-2583-F10995425388}"/>
              </a:ext>
            </a:extLst>
          </p:cNvPr>
          <p:cNvSpPr txBox="1"/>
          <p:nvPr/>
        </p:nvSpPr>
        <p:spPr>
          <a:xfrm>
            <a:off x="2825375" y="1495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060D2676-A3E3-D45D-0F20-EC21FB8EE3CC}"/>
              </a:ext>
            </a:extLst>
          </p:cNvPr>
          <p:cNvSpPr txBox="1"/>
          <p:nvPr/>
        </p:nvSpPr>
        <p:spPr>
          <a:xfrm>
            <a:off x="7506231" y="13589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737476-59D5-CAC8-2CD1-D9C38C9EE33C}"/>
              </a:ext>
            </a:extLst>
          </p:cNvPr>
          <p:cNvSpPr txBox="1"/>
          <p:nvPr/>
        </p:nvSpPr>
        <p:spPr>
          <a:xfrm>
            <a:off x="8484463" y="1750437"/>
            <a:ext cx="3044928" cy="61709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US" sz="4800" b="1">
                <a:solidFill>
                  <a:srgbClr val="0070C0"/>
                </a:solidFill>
                <a:latin typeface="Ink Free" panose="03080402000500000000" pitchFamily="66" charset="0"/>
                <a:ea typeface="Calibri"/>
                <a:cs typeface="Arial"/>
              </a:rPr>
              <a:t>During your induction year…</a:t>
            </a:r>
          </a:p>
          <a:p>
            <a:pPr marL="9525" algn="ctr">
              <a:spcBef>
                <a:spcPts val="1515"/>
              </a:spcBef>
            </a:pPr>
            <a:endParaRPr lang="en-GB" sz="13800" b="1">
              <a:solidFill>
                <a:srgbClr val="002060"/>
              </a:solidFill>
              <a:latin typeface="Ink Free" panose="03080402000500000000" pitchFamily="66" charset="0"/>
              <a:ea typeface="Calibri Light"/>
              <a:cs typeface="Calibri Light"/>
            </a:endParaRPr>
          </a:p>
          <a:p>
            <a:pPr marL="9525">
              <a:spcBef>
                <a:spcPts val="1515"/>
              </a:spcBef>
            </a:pPr>
            <a:endParaRPr lang="en-US" sz="2000" b="1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endParaRPr lang="cy-GB" sz="2000" b="1">
              <a:solidFill>
                <a:srgbClr val="00B050"/>
              </a:solidFill>
              <a:latin typeface="Arial"/>
              <a:ea typeface="Calibri"/>
              <a:cs typeface="Arial"/>
            </a:endParaRPr>
          </a:p>
        </p:txBody>
      </p:sp>
      <p:pic>
        <p:nvPicPr>
          <p:cNvPr id="4" name="Picture 3" descr="A magnifying glass on a paper&#10;&#10;Description automatically generated">
            <a:extLst>
              <a:ext uri="{FF2B5EF4-FFF2-40B4-BE49-F238E27FC236}">
                <a16:creationId xmlns:a16="http://schemas.microsoft.com/office/drawing/2014/main" id="{73434AA5-C156-82F1-6A6E-209C65C7E3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339" y="3161240"/>
            <a:ext cx="1652514" cy="163618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58E7234-23CB-5560-AD05-708745A3AE08}"/>
              </a:ext>
            </a:extLst>
          </p:cNvPr>
          <p:cNvSpPr txBox="1"/>
          <p:nvPr/>
        </p:nvSpPr>
        <p:spPr>
          <a:xfrm>
            <a:off x="3439657" y="1750437"/>
            <a:ext cx="3456316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US" sz="4800" b="1">
                <a:solidFill>
                  <a:srgbClr val="0070C0"/>
                </a:solidFill>
                <a:latin typeface="Ink Free" panose="03080402000500000000" pitchFamily="66" charset="0"/>
                <a:ea typeface="Calibri"/>
                <a:cs typeface="Arial"/>
              </a:rPr>
              <a:t>Yn </a:t>
            </a:r>
            <a:r>
              <a:rPr lang="en-US" sz="4800" b="1" err="1">
                <a:solidFill>
                  <a:srgbClr val="0070C0"/>
                </a:solidFill>
                <a:latin typeface="Ink Free" panose="03080402000500000000" pitchFamily="66" charset="0"/>
                <a:ea typeface="Calibri"/>
                <a:cs typeface="Arial"/>
              </a:rPr>
              <a:t>ystod</a:t>
            </a:r>
            <a:r>
              <a:rPr lang="en-US" sz="4800" b="1">
                <a:solidFill>
                  <a:srgbClr val="0070C0"/>
                </a:solidFill>
                <a:latin typeface="Ink Free" panose="03080402000500000000" pitchFamily="66" charset="0"/>
                <a:ea typeface="Calibri"/>
                <a:cs typeface="Arial"/>
              </a:rPr>
              <a:t> </a:t>
            </a:r>
            <a:r>
              <a:rPr lang="en-US" sz="4800" b="1" err="1">
                <a:solidFill>
                  <a:srgbClr val="0070C0"/>
                </a:solidFill>
                <a:latin typeface="Ink Free" panose="03080402000500000000" pitchFamily="66" charset="0"/>
                <a:ea typeface="Calibri"/>
                <a:cs typeface="Arial"/>
              </a:rPr>
              <a:t>eich</a:t>
            </a:r>
            <a:r>
              <a:rPr lang="en-US" sz="4800" b="1">
                <a:solidFill>
                  <a:srgbClr val="0070C0"/>
                </a:solidFill>
                <a:latin typeface="Ink Free" panose="03080402000500000000" pitchFamily="66" charset="0"/>
                <a:ea typeface="Calibri"/>
                <a:cs typeface="Arial"/>
              </a:rPr>
              <a:t> </a:t>
            </a:r>
            <a:r>
              <a:rPr lang="en-US" sz="4800" b="1" err="1">
                <a:solidFill>
                  <a:srgbClr val="0070C0"/>
                </a:solidFill>
                <a:latin typeface="Ink Free" panose="03080402000500000000" pitchFamily="66" charset="0"/>
                <a:ea typeface="Calibri"/>
                <a:cs typeface="Arial"/>
              </a:rPr>
              <a:t>blwyddyn</a:t>
            </a:r>
            <a:r>
              <a:rPr lang="en-US" sz="4800" b="1">
                <a:solidFill>
                  <a:srgbClr val="0070C0"/>
                </a:solidFill>
                <a:latin typeface="Ink Free" panose="03080402000500000000" pitchFamily="66" charset="0"/>
                <a:ea typeface="Calibri"/>
                <a:cs typeface="Arial"/>
              </a:rPr>
              <a:t> </a:t>
            </a:r>
            <a:r>
              <a:rPr lang="en-US" sz="4800" b="1" err="1">
                <a:solidFill>
                  <a:srgbClr val="0070C0"/>
                </a:solidFill>
                <a:latin typeface="Ink Free" panose="03080402000500000000" pitchFamily="66" charset="0"/>
                <a:ea typeface="Calibri"/>
                <a:cs typeface="Arial"/>
              </a:rPr>
              <a:t>sefydlu</a:t>
            </a:r>
            <a:r>
              <a:rPr lang="en-US" sz="4800" b="1">
                <a:solidFill>
                  <a:srgbClr val="0070C0"/>
                </a:solidFill>
                <a:latin typeface="Ink Free" panose="03080402000500000000" pitchFamily="66" charset="0"/>
                <a:ea typeface="Calibri"/>
                <a:cs typeface="Arial"/>
              </a:rPr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3798451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E37AE60-D750-336E-B8A7-0D888DC261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153" y="275529"/>
            <a:ext cx="8740588" cy="5051884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C8C1343B-2C31-2453-ECD1-F3C318A7916A}"/>
              </a:ext>
            </a:extLst>
          </p:cNvPr>
          <p:cNvCxnSpPr/>
          <p:nvPr/>
        </p:nvCxnSpPr>
        <p:spPr>
          <a:xfrm>
            <a:off x="3061448" y="1507565"/>
            <a:ext cx="5523750" cy="12251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717DA48B-FDB2-5AAA-5372-477497377735}"/>
              </a:ext>
            </a:extLst>
          </p:cNvPr>
          <p:cNvSpPr txBox="1"/>
          <p:nvPr/>
        </p:nvSpPr>
        <p:spPr>
          <a:xfrm>
            <a:off x="472141" y="1789952"/>
            <a:ext cx="4793128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 b="1">
                <a:solidFill>
                  <a:srgbClr val="002060"/>
                </a:solidFill>
                <a:ea typeface="+mn-lt"/>
                <a:cs typeface="+mn-lt"/>
              </a:rPr>
              <a:t>Pan fyddwch wedi cwblhau eich cwrs byddwch yn cwblhau eich Proffil Dechrau Gyrfa yma.</a:t>
            </a:r>
          </a:p>
          <a:p>
            <a:endParaRPr lang="en-US" sz="2800" b="1">
              <a:solidFill>
                <a:srgbClr val="002060"/>
              </a:solidFill>
              <a:cs typeface="Calibri"/>
            </a:endParaRPr>
          </a:p>
          <a:p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</p:txBody>
      </p:sp>
      <p:pic>
        <p:nvPicPr>
          <p:cNvPr id="3" name="Picture 4" descr="Shape, rectangle&#10;&#10;Description automatically generated">
            <a:extLst>
              <a:ext uri="{FF2B5EF4-FFF2-40B4-BE49-F238E27FC236}">
                <a16:creationId xmlns:a16="http://schemas.microsoft.com/office/drawing/2014/main" id="{97A45E0F-803C-DB74-8F99-5B97187547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8" y="5696871"/>
            <a:ext cx="12186023" cy="1164317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E2159F8-DF54-42F6-BFDA-E32DCF8D3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991" y="520641"/>
            <a:ext cx="10284107" cy="1266168"/>
          </a:xfrm>
        </p:spPr>
        <p:txBody>
          <a:bodyPr>
            <a:normAutofit/>
          </a:bodyPr>
          <a:lstStyle/>
          <a:p>
            <a:r>
              <a:rPr lang="cy-GB" sz="3600" b="1">
                <a:solidFill>
                  <a:srgbClr val="002060"/>
                </a:solidFill>
                <a:cs typeface="Calibri Light"/>
              </a:rPr>
              <a:t>PDG ar eich PDP</a:t>
            </a:r>
            <a:endParaRPr lang="cy-GB" sz="3600" b="1">
              <a:solidFill>
                <a:srgbClr val="002060"/>
              </a:solidFill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9045131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CE2159F8-DF54-42F6-BFDA-E32DCF8D3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22" y="598795"/>
            <a:ext cx="10284107" cy="1266168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rgbClr val="002060"/>
                </a:solidFill>
                <a:cs typeface="Calibri Light"/>
              </a:rPr>
              <a:t>CEP on PLP</a:t>
            </a:r>
          </a:p>
        </p:txBody>
      </p:sp>
      <p:pic>
        <p:nvPicPr>
          <p:cNvPr id="12" name="Picture 1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D68FF75-C847-2B9A-B1B9-3FAB6B7645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6494" y="422094"/>
            <a:ext cx="7575176" cy="4687037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49C4AEFC-E047-700C-81A2-8BAD9B12014C}"/>
              </a:ext>
            </a:extLst>
          </p:cNvPr>
          <p:cNvCxnSpPr/>
          <p:nvPr/>
        </p:nvCxnSpPr>
        <p:spPr>
          <a:xfrm>
            <a:off x="3263153" y="1261036"/>
            <a:ext cx="4470398" cy="37651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5F4B69D-3FCF-FF8D-DD04-115D72B8D558}"/>
              </a:ext>
            </a:extLst>
          </p:cNvPr>
          <p:cNvSpPr txBox="1"/>
          <p:nvPr/>
        </p:nvSpPr>
        <p:spPr>
          <a:xfrm>
            <a:off x="524435" y="2043952"/>
            <a:ext cx="4105834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002060"/>
                </a:solidFill>
                <a:cs typeface="Calibri"/>
              </a:rPr>
              <a:t>When you have completed your course, you will complete your Career Entry Profile here.</a:t>
            </a:r>
          </a:p>
          <a:p>
            <a:endParaRPr lang="en-US" sz="2400" b="1">
              <a:solidFill>
                <a:srgbClr val="002060"/>
              </a:solidFill>
              <a:cs typeface="Calibri"/>
            </a:endParaRPr>
          </a:p>
          <a:p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4" descr="Shape, rectangle&#10;&#10;Description automatically generated">
            <a:extLst>
              <a:ext uri="{FF2B5EF4-FFF2-40B4-BE49-F238E27FC236}">
                <a16:creationId xmlns:a16="http://schemas.microsoft.com/office/drawing/2014/main" id="{2A77F715-3C08-8B03-5804-057CA95789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8" y="5629636"/>
            <a:ext cx="12186023" cy="1298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2594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7D8AF83F-4B93-8D3C-68CC-CA708BDE9B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812" y="1653897"/>
            <a:ext cx="9929905" cy="501444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E2159F8-DF54-42F6-BFDA-E32DCF8D3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516" y="180442"/>
            <a:ext cx="10284107" cy="1266168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rgbClr val="002060"/>
                </a:solidFill>
                <a:cs typeface="Calibri Light"/>
              </a:rPr>
              <a:t>CGA -</a:t>
            </a:r>
            <a:r>
              <a:rPr lang="en-GB" sz="3600" b="1">
                <a:cs typeface="Calibri Light"/>
              </a:rPr>
              <a:t> </a:t>
            </a:r>
            <a:r>
              <a:rPr lang="cy-GB" sz="3600" b="1">
                <a:solidFill>
                  <a:srgbClr val="002060"/>
                </a:solidFill>
                <a:ea typeface="+mj-lt"/>
                <a:cs typeface="+mj-lt"/>
              </a:rPr>
              <a:t>Blwyddyn Sefydlu</a:t>
            </a: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293BC50A-370F-906B-7900-73AA55B01E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1388" y="180570"/>
            <a:ext cx="4497295" cy="19532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2D7C868-AF9E-0129-28DD-B15F44D42B0F}"/>
              </a:ext>
            </a:extLst>
          </p:cNvPr>
          <p:cNvSpPr txBox="1"/>
          <p:nvPr/>
        </p:nvSpPr>
        <p:spPr>
          <a:xfrm>
            <a:off x="10200341" y="2953871"/>
            <a:ext cx="274320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hlinkClick r:id="rId5"/>
              </a:rPr>
              <a:t>Sefydlu (ewc.wales)</a:t>
            </a:r>
            <a:endParaRPr lang="en-US" sz="2800" b="1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985329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Graphical user interface&#10;&#10;Description automatically generated">
            <a:extLst>
              <a:ext uri="{FF2B5EF4-FFF2-40B4-BE49-F238E27FC236}">
                <a16:creationId xmlns:a16="http://schemas.microsoft.com/office/drawing/2014/main" id="{107E2234-A031-5626-61B3-2F233699CF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870" y="1474847"/>
            <a:ext cx="10183905" cy="5178306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E2159F8-DF54-42F6-BFDA-E32DCF8D3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2222" y="292501"/>
            <a:ext cx="4105930" cy="10868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rgbClr val="002060"/>
                </a:solidFill>
                <a:cs typeface="Calibri Light"/>
              </a:rPr>
              <a:t>EWC Induction Year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2DDF5EE7-F54F-0083-380E-9BF300163E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7246" y="202783"/>
            <a:ext cx="4552576" cy="22375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7424890-1A59-43B0-515F-98799CBD14CB}"/>
              </a:ext>
            </a:extLst>
          </p:cNvPr>
          <p:cNvSpPr txBox="1"/>
          <p:nvPr/>
        </p:nvSpPr>
        <p:spPr>
          <a:xfrm>
            <a:off x="10476753" y="3013636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hlinkClick r:id="rId5"/>
              </a:rPr>
              <a:t>Induction (ewc.wales)</a:t>
            </a:r>
            <a:endParaRPr lang="en-US" b="1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0369313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Shape, rectangle&#10;&#10;Description automatically generated">
            <a:extLst>
              <a:ext uri="{FF2B5EF4-FFF2-40B4-BE49-F238E27FC236}">
                <a16:creationId xmlns:a16="http://schemas.microsoft.com/office/drawing/2014/main" id="{F87CE8C2-4F48-C142-AE72-8F29BA534B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8" y="5644577"/>
            <a:ext cx="12178552" cy="1268905"/>
          </a:xfrm>
          <a:prstGeom prst="rect">
            <a:avLst/>
          </a:prstGeom>
        </p:spPr>
      </p:pic>
      <p:pic>
        <p:nvPicPr>
          <p:cNvPr id="2" name="Picture 2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F81A2950-77AE-713C-C250-42F82FC834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6966" y="217739"/>
            <a:ext cx="9773022" cy="6637748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E2159F8-DF54-42F6-BFDA-E32DCF8D3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0" y="981930"/>
            <a:ext cx="2327930" cy="1811521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rgbClr val="002060"/>
                </a:solidFill>
                <a:ea typeface="+mj-lt"/>
                <a:cs typeface="+mj-lt"/>
              </a:rPr>
              <a:t>CGA -</a:t>
            </a:r>
            <a:r>
              <a:rPr lang="cy-GB" sz="3600" b="1">
                <a:solidFill>
                  <a:srgbClr val="002060"/>
                </a:solidFill>
                <a:cs typeface="Calibri Light"/>
              </a:rPr>
              <a:t>Blwyddyn </a:t>
            </a:r>
            <a:br>
              <a:rPr lang="cy-GB" sz="3600" b="1">
                <a:cs typeface="Calibri Light"/>
              </a:rPr>
            </a:br>
            <a:r>
              <a:rPr lang="cy-GB" sz="3600" b="1">
                <a:solidFill>
                  <a:srgbClr val="002060"/>
                </a:solidFill>
                <a:cs typeface="Calibri Light"/>
              </a:rPr>
              <a:t>Sefydlu</a:t>
            </a:r>
            <a:endParaRPr lang="cy-GB" sz="3600">
              <a:ea typeface="+mj-lt"/>
              <a:cs typeface="+mj-lt"/>
            </a:endParaRPr>
          </a:p>
          <a:p>
            <a:endParaRPr lang="en-GB" sz="3600" b="1">
              <a:solidFill>
                <a:srgbClr val="002060"/>
              </a:solidFill>
              <a:cs typeface="Calibri Light"/>
            </a:endParaRPr>
          </a:p>
        </p:txBody>
      </p:sp>
      <p:sp>
        <p:nvSpPr>
          <p:cNvPr id="5" name="Arrow: Curved Up 4">
            <a:extLst>
              <a:ext uri="{FF2B5EF4-FFF2-40B4-BE49-F238E27FC236}">
                <a16:creationId xmlns:a16="http://schemas.microsoft.com/office/drawing/2014/main" id="{A9DDDEC1-5CA0-FC5C-5CB1-D6FF52220E22}"/>
              </a:ext>
            </a:extLst>
          </p:cNvPr>
          <p:cNvSpPr/>
          <p:nvPr/>
        </p:nvSpPr>
        <p:spPr>
          <a:xfrm rot="16200000">
            <a:off x="8761282" y="4140832"/>
            <a:ext cx="2487705" cy="1949822"/>
          </a:xfrm>
          <a:prstGeom prst="curved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153004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811CC7C3-EAFA-CD19-A21C-7253EC3E0C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8" y="5629636"/>
            <a:ext cx="12178552" cy="1283846"/>
          </a:xfrm>
          <a:prstGeom prst="rect">
            <a:avLst/>
          </a:prstGeom>
        </p:spPr>
      </p:pic>
      <p:pic>
        <p:nvPicPr>
          <p:cNvPr id="4" name="Picture 4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6FE1C6EC-2A66-0973-DDE9-7201D60C09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23959" y="134458"/>
            <a:ext cx="9840259" cy="6584815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E2159F8-DF54-42F6-BFDA-E32DCF8D3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76" y="416655"/>
            <a:ext cx="1969342" cy="1811521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rgbClr val="002060"/>
                </a:solidFill>
                <a:cs typeface="Calibri Light"/>
              </a:rPr>
              <a:t>EWC Induction Year</a:t>
            </a:r>
          </a:p>
        </p:txBody>
      </p:sp>
      <p:sp>
        <p:nvSpPr>
          <p:cNvPr id="5" name="Arrow: Curved Up 4">
            <a:extLst>
              <a:ext uri="{FF2B5EF4-FFF2-40B4-BE49-F238E27FC236}">
                <a16:creationId xmlns:a16="http://schemas.microsoft.com/office/drawing/2014/main" id="{A9DDDEC1-5CA0-FC5C-5CB1-D6FF52220E22}"/>
              </a:ext>
            </a:extLst>
          </p:cNvPr>
          <p:cNvSpPr/>
          <p:nvPr/>
        </p:nvSpPr>
        <p:spPr>
          <a:xfrm rot="16200000">
            <a:off x="8761282" y="4140832"/>
            <a:ext cx="2487705" cy="1949822"/>
          </a:xfrm>
          <a:prstGeom prst="curved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14147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1">
            <a:extLst>
              <a:ext uri="{FF2B5EF4-FFF2-40B4-BE49-F238E27FC236}">
                <a16:creationId xmlns:a16="http://schemas.microsoft.com/office/drawing/2014/main" id="{E39957B9-D948-3521-52E3-E82AEFE9CB7A}"/>
              </a:ext>
            </a:extLst>
          </p:cNvPr>
          <p:cNvSpPr txBox="1"/>
          <p:nvPr/>
        </p:nvSpPr>
        <p:spPr>
          <a:xfrm>
            <a:off x="2825375" y="1495"/>
            <a:ext cx="4684880" cy="6842258"/>
          </a:xfrm>
          <a:prstGeom prst="rect">
            <a:avLst/>
          </a:prstGeom>
          <a:solidFill>
            <a:srgbClr val="FFF2CC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15" name="TextBox 1">
            <a:extLst>
              <a:ext uri="{FF2B5EF4-FFF2-40B4-BE49-F238E27FC236}">
                <a16:creationId xmlns:a16="http://schemas.microsoft.com/office/drawing/2014/main" id="{D07570E9-10BF-8041-96A6-BD1E65B134D2}"/>
              </a:ext>
            </a:extLst>
          </p:cNvPr>
          <p:cNvSpPr txBox="1"/>
          <p:nvPr/>
        </p:nvSpPr>
        <p:spPr>
          <a:xfrm>
            <a:off x="7506231" y="7542"/>
            <a:ext cx="4684880" cy="6842258"/>
          </a:xfrm>
          <a:prstGeom prst="rect">
            <a:avLst/>
          </a:prstGeom>
          <a:solidFill>
            <a:srgbClr val="DEEBF7">
              <a:alpha val="70000"/>
            </a:srgb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8E20B5-A36C-06AA-B211-EB35935A1D80}"/>
              </a:ext>
            </a:extLst>
          </p:cNvPr>
          <p:cNvSpPr txBox="1"/>
          <p:nvPr/>
        </p:nvSpPr>
        <p:spPr>
          <a:xfrm>
            <a:off x="7628456" y="569237"/>
            <a:ext cx="4433996" cy="53673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en-US" sz="66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  </a:t>
            </a:r>
            <a:r>
              <a:rPr lang="en-US" sz="54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Time </a:t>
            </a:r>
            <a:endParaRPr lang="en-US" sz="5400">
              <a:solidFill>
                <a:srgbClr val="000000"/>
              </a:solidFill>
              <a:latin typeface="Calibri" panose="020F0502020204030204"/>
              <a:ea typeface="Calibri"/>
              <a:cs typeface="Calibri" panose="020F0502020204030204"/>
            </a:endParaRPr>
          </a:p>
          <a:p>
            <a:pPr marL="9525" algn="ctr">
              <a:spcBef>
                <a:spcPts val="1515"/>
              </a:spcBef>
            </a:pPr>
            <a:r>
              <a:rPr lang="en-US" sz="54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for questions</a:t>
            </a:r>
            <a:endParaRPr lang="en-US" sz="5400">
              <a:ea typeface="Calibri" panose="020F0502020204030204"/>
              <a:cs typeface="Calibri" panose="020F0502020204030204"/>
            </a:endParaRPr>
          </a:p>
          <a:p>
            <a:pPr marL="9525">
              <a:spcBef>
                <a:spcPts val="1515"/>
              </a:spcBef>
            </a:pPr>
            <a:endParaRPr lang="en-US" sz="360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br>
              <a:rPr lang="en-GB" sz="2800">
                <a:solidFill>
                  <a:srgbClr val="002060"/>
                </a:solidFill>
                <a:latin typeface="Aptos"/>
                <a:ea typeface="Calibri"/>
                <a:cs typeface="Arial"/>
              </a:rPr>
            </a:br>
            <a:endParaRPr lang="en-US" sz="2800">
              <a:solidFill>
                <a:srgbClr val="000000"/>
              </a:solidFill>
              <a:latin typeface="Aptos"/>
              <a:ea typeface="Calibri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endParaRPr lang="en-US" sz="2400">
              <a:solidFill>
                <a:srgbClr val="002060"/>
              </a:solidFill>
              <a:latin typeface="Calibri"/>
              <a:ea typeface="Calibri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endParaRPr lang="en-GB" sz="1400">
              <a:solidFill>
                <a:srgbClr val="DEEBF7"/>
              </a:solidFill>
              <a:latin typeface="Aptos"/>
              <a:ea typeface="Calibri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14CDA4-4E93-18F2-DD37-D5D6E78A4787}"/>
              </a:ext>
            </a:extLst>
          </p:cNvPr>
          <p:cNvSpPr txBox="1"/>
          <p:nvPr/>
        </p:nvSpPr>
        <p:spPr>
          <a:xfrm>
            <a:off x="3248768" y="767598"/>
            <a:ext cx="4258615" cy="59225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9525" algn="ctr">
              <a:spcBef>
                <a:spcPts val="1515"/>
              </a:spcBef>
            </a:pPr>
            <a:r>
              <a:rPr lang="cy-GB" sz="32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  </a:t>
            </a:r>
            <a:r>
              <a:rPr lang="cy-GB" sz="5400">
                <a:solidFill>
                  <a:srgbClr val="002060"/>
                </a:solidFill>
                <a:latin typeface="Kristen ITC"/>
                <a:ea typeface="Calibri"/>
                <a:cs typeface="Arial"/>
              </a:rPr>
              <a:t>Amser ar gyfer cwestiynau</a:t>
            </a:r>
            <a:br>
              <a:rPr lang="en-US" sz="7200">
                <a:latin typeface="Kristen ITC"/>
                <a:ea typeface="Calibri"/>
                <a:cs typeface="Arial"/>
              </a:rPr>
            </a:br>
            <a:endParaRPr lang="cy-GB" sz="5400">
              <a:latin typeface="Kristen ITC"/>
            </a:endParaRPr>
          </a:p>
          <a:p>
            <a:pPr marL="9525">
              <a:spcBef>
                <a:spcPts val="1515"/>
              </a:spcBef>
            </a:pPr>
            <a:endParaRPr lang="cy-GB" sz="3600">
              <a:solidFill>
                <a:srgbClr val="002060"/>
              </a:solidFill>
              <a:latin typeface="Kristen ITC"/>
              <a:ea typeface="Calibri"/>
              <a:cs typeface="Arial"/>
            </a:endParaRPr>
          </a:p>
          <a:p>
            <a:pPr marL="9525">
              <a:spcBef>
                <a:spcPts val="1515"/>
              </a:spcBef>
            </a:pPr>
            <a:br>
              <a:rPr lang="en-GB" sz="2800">
                <a:solidFill>
                  <a:srgbClr val="002060"/>
                </a:solidFill>
                <a:latin typeface="Aptos"/>
                <a:ea typeface="Calibri"/>
                <a:cs typeface="Arial"/>
              </a:rPr>
            </a:br>
            <a:endParaRPr lang="cy-GB" sz="2800">
              <a:solidFill>
                <a:srgbClr val="000000"/>
              </a:solidFill>
              <a:latin typeface="Aptos"/>
              <a:ea typeface="Calibri"/>
              <a:cs typeface="Arial"/>
            </a:endParaRPr>
          </a:p>
          <a:p>
            <a:pPr marL="352425" indent="-342900">
              <a:spcBef>
                <a:spcPts val="1515"/>
              </a:spcBef>
              <a:buFont typeface="Arial"/>
              <a:buChar char="•"/>
            </a:pPr>
            <a:r>
              <a:rPr lang="cy-GB" sz="800">
                <a:solidFill>
                  <a:schemeClr val="accent4">
                    <a:lumMod val="20000"/>
                    <a:lumOff val="80000"/>
                  </a:schemeClr>
                </a:solidFill>
                <a:latin typeface="Calibri"/>
                <a:ea typeface="Calibri"/>
                <a:cs typeface="Arial"/>
              </a:rPr>
              <a:t>n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GB" sz="2800">
              <a:solidFill>
                <a:srgbClr val="002060"/>
              </a:solidFill>
              <a:latin typeface="Aptos"/>
              <a:ea typeface="Calibri"/>
              <a:cs typeface="Arial"/>
            </a:endParaRPr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EBE48F17-24FB-E6E0-6706-A231AE000B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62183" y="3818148"/>
            <a:ext cx="1910279" cy="2713115"/>
          </a:xfrm>
        </p:spPr>
      </p:pic>
      <p:pic>
        <p:nvPicPr>
          <p:cNvPr id="8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562FEA49-891B-FECB-329C-C36AD2B00D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5890" y="3816669"/>
            <a:ext cx="1910279" cy="2713115"/>
          </a:xfrm>
          <a:prstGeom prst="rect">
            <a:avLst/>
          </a:prstGeom>
        </p:spPr>
      </p:pic>
      <p:pic>
        <p:nvPicPr>
          <p:cNvPr id="10" name="Picture 9" descr="A blue icon with a question mark&#10;&#10;Description automatically generated">
            <a:extLst>
              <a:ext uri="{FF2B5EF4-FFF2-40B4-BE49-F238E27FC236}">
                <a16:creationId xmlns:a16="http://schemas.microsoft.com/office/drawing/2014/main" id="{FC43A018-48C5-D48C-E778-510F2AAEC7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365" y="3121402"/>
            <a:ext cx="1558320" cy="167957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309639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1" descr="Dewdrops on four-leaf clover">
            <a:extLst>
              <a:ext uri="{FF2B5EF4-FFF2-40B4-BE49-F238E27FC236}">
                <a16:creationId xmlns:a16="http://schemas.microsoft.com/office/drawing/2014/main" id="{0B0FA3E1-B2C1-31D5-07C0-74F6CFEF14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088" y="-2057"/>
            <a:ext cx="12197314" cy="68621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B6F813-2152-B5B1-2D75-AA777F36E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653" y="966041"/>
            <a:ext cx="4911164" cy="1347974"/>
          </a:xfrm>
        </p:spPr>
        <p:txBody>
          <a:bodyPr>
            <a:noAutofit/>
          </a:bodyPr>
          <a:lstStyle/>
          <a:p>
            <a:r>
              <a:rPr lang="cy-GB" sz="6000" b="1">
                <a:solidFill>
                  <a:schemeClr val="bg1"/>
                </a:solidFill>
              </a:rPr>
              <a:t>Pob Iwc!</a:t>
            </a:r>
            <a:br>
              <a:rPr lang="en-US" sz="5400" b="1"/>
            </a:br>
            <a:br>
              <a:rPr lang="en-US" sz="5400" b="1"/>
            </a:br>
            <a:br>
              <a:rPr lang="en-US" sz="5400" b="1"/>
            </a:br>
            <a:endParaRPr lang="en-US" sz="5400" b="1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4F03030C-37A1-6B93-9806-3E4CC7E490A2}"/>
              </a:ext>
            </a:extLst>
          </p:cNvPr>
          <p:cNvSpPr txBox="1">
            <a:spLocks/>
          </p:cNvSpPr>
          <p:nvPr/>
        </p:nvSpPr>
        <p:spPr>
          <a:xfrm>
            <a:off x="6728704" y="4999325"/>
            <a:ext cx="4911164" cy="134797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000" b="1">
                <a:solidFill>
                  <a:schemeClr val="bg1"/>
                </a:solidFill>
              </a:rPr>
              <a:t>Good Luck!</a:t>
            </a:r>
            <a:br>
              <a:rPr lang="en-US" sz="5400"/>
            </a:br>
            <a:br>
              <a:rPr lang="en-US" sz="5400"/>
            </a:br>
            <a:br>
              <a:rPr lang="en-US" sz="5400"/>
            </a:br>
            <a:endParaRPr lang="en-US" sz="5400"/>
          </a:p>
        </p:txBody>
      </p:sp>
    </p:spTree>
    <p:extLst>
      <p:ext uri="{BB962C8B-B14F-4D97-AF65-F5344CB8AC3E}">
        <p14:creationId xmlns:p14="http://schemas.microsoft.com/office/powerpoint/2010/main" val="32099684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ACDB67BC-2A75-B91B-C0BE-1FFD5804D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1470" y="274411"/>
            <a:ext cx="7030800" cy="95947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y-GB" sz="2800" b="1">
                <a:solidFill>
                  <a:srgbClr val="002060"/>
                </a:solidFill>
                <a:latin typeface="Kristen ITC"/>
                <a:cs typeface="Arial"/>
              </a:rPr>
              <a:t>Rhestr Gyfeiriadau</a:t>
            </a:r>
            <a:r>
              <a:rPr lang="en-US" sz="2800" b="1">
                <a:solidFill>
                  <a:srgbClr val="002060"/>
                </a:solidFill>
                <a:latin typeface="Kristen ITC"/>
                <a:cs typeface="Arial"/>
              </a:rPr>
              <a:t>/References List</a:t>
            </a:r>
            <a:endParaRPr lang="en-US" sz="2800">
              <a:solidFill>
                <a:srgbClr val="002060"/>
              </a:solidFill>
              <a:latin typeface="Kristen ITC"/>
            </a:endParaRPr>
          </a:p>
        </p:txBody>
      </p:sp>
      <p:pic>
        <p:nvPicPr>
          <p:cNvPr id="14" name="Picture 13" descr="A stack of books with glasses on top&#10;&#10;Description automatically generated">
            <a:extLst>
              <a:ext uri="{FF2B5EF4-FFF2-40B4-BE49-F238E27FC236}">
                <a16:creationId xmlns:a16="http://schemas.microsoft.com/office/drawing/2014/main" id="{5682C76A-991E-B842-AB83-8084C7675E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45" y="2962325"/>
            <a:ext cx="1670806" cy="207433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93ACAE2-360E-D1BC-1B32-DF2070562DA3}"/>
              </a:ext>
            </a:extLst>
          </p:cNvPr>
          <p:cNvSpPr txBox="1"/>
          <p:nvPr/>
        </p:nvSpPr>
        <p:spPr>
          <a:xfrm>
            <a:off x="4159557" y="1552122"/>
            <a:ext cx="629564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endParaRPr lang="en-US">
              <a:solidFill>
                <a:srgbClr val="00206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b="1">
                <a:ea typeface="+mn-lt"/>
                <a:cs typeface="+mn-lt"/>
                <a:hlinkClick r:id="rId3"/>
              </a:rPr>
              <a:t>Induction (ewc.wales)</a:t>
            </a:r>
            <a:endParaRPr lang="en-US" b="1">
              <a:ea typeface="+mn-lt"/>
              <a:cs typeface="+mn-lt"/>
            </a:endParaRPr>
          </a:p>
          <a:p>
            <a:endParaRPr lang="en-GB" b="1">
              <a:solidFill>
                <a:srgbClr val="002060"/>
              </a:solidFill>
              <a:ea typeface="+mn-lt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solidFill>
                <a:srgbClr val="002060"/>
              </a:solidFill>
              <a:latin typeface="Quire Sans"/>
              <a:cs typeface="Quire Sans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002060"/>
                </a:solidFill>
                <a:latin typeface="Quire Sans"/>
                <a:cs typeface="Calibri"/>
              </a:rPr>
              <a:t>Welsh Government (2019) </a:t>
            </a:r>
            <a:r>
              <a:rPr lang="en-GB" i="1">
                <a:solidFill>
                  <a:srgbClr val="002060"/>
                </a:solidFill>
                <a:latin typeface="Quire Sans"/>
                <a:cs typeface="Calibri"/>
              </a:rPr>
              <a:t>Professional Standards for Teaching and Leadership</a:t>
            </a:r>
            <a:r>
              <a:rPr lang="en-GB">
                <a:solidFill>
                  <a:srgbClr val="002060"/>
                </a:solidFill>
                <a:latin typeface="Quire Sans"/>
                <a:cs typeface="Calibri"/>
              </a:rPr>
              <a:t>. </a:t>
            </a:r>
            <a:r>
              <a:rPr lang="en-GB" b="1">
                <a:solidFill>
                  <a:srgbClr val="002060"/>
                </a:solidFill>
                <a:latin typeface="Quire Sans"/>
                <a:cs typeface="Calibri"/>
              </a:rPr>
              <a:t>Moodle.</a:t>
            </a:r>
            <a:r>
              <a:rPr lang="en-GB">
                <a:solidFill>
                  <a:srgbClr val="002060"/>
                </a:solidFill>
                <a:latin typeface="Quire Sans"/>
                <a:cs typeface="Calibri"/>
              </a:rPr>
              <a:t> </a:t>
            </a:r>
            <a:endParaRPr lang="en-US">
              <a:solidFill>
                <a:srgbClr val="002060"/>
              </a:solidFill>
              <a:latin typeface="Quire Sans"/>
              <a:ea typeface="+mn-lt"/>
              <a:cs typeface="+mn-lt"/>
            </a:endParaRPr>
          </a:p>
          <a:p>
            <a:endParaRPr lang="en-GB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AutoNum type="arabicPeriod"/>
            </a:pPr>
            <a:endParaRPr lang="en-US">
              <a:solidFill>
                <a:srgbClr val="000000"/>
              </a:solidFill>
              <a:latin typeface="Calibri" panose="020F0502020204030204"/>
              <a:ea typeface="+mn-lt"/>
              <a:cs typeface="Quire Sans"/>
            </a:endParaRPr>
          </a:p>
        </p:txBody>
      </p:sp>
    </p:spTree>
    <p:extLst>
      <p:ext uri="{BB962C8B-B14F-4D97-AF65-F5344CB8AC3E}">
        <p14:creationId xmlns:p14="http://schemas.microsoft.com/office/powerpoint/2010/main" val="245246353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throfa  Widescreen_2023" id="{C2B00227-19DC-4DCA-9353-A9FFCCB260D3}" vid="{F4308FEB-06BD-4A57-BDAB-A1634002DDA5}"/>
    </a:ext>
  </a:extLst>
</a:theme>
</file>

<file path=ppt/theme/theme2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Custom 9">
      <a:dk1>
        <a:srgbClr val="034A90"/>
      </a:dk1>
      <a:lt1>
        <a:sysClr val="window" lastClr="FFFFFF"/>
      </a:lt1>
      <a:dk2>
        <a:srgbClr val="F8F200"/>
      </a:dk2>
      <a:lt2>
        <a:srgbClr val="E7E6E6"/>
      </a:lt2>
      <a:accent1>
        <a:srgbClr val="034A90"/>
      </a:accent1>
      <a:accent2>
        <a:srgbClr val="92D050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0">
      <a:majorFont>
        <a:latin typeface="Kristen ITC"/>
        <a:ea typeface=""/>
        <a:cs typeface=""/>
      </a:majorFont>
      <a:minorFont>
        <a:latin typeface="Quire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41" ma:contentTypeDescription="Create a new document." ma:contentTypeScope="" ma:versionID="41dec61dd083a53000eef97fc89faae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a68bcea133a727dbef5f24f4c66cdfb2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  <xsd:element ref="ns2:Updatedfor2526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Updatedfor2526" ma:index="46" nillable="true" ma:displayName="Updated for 2526" ma:default="0" ma:format="Dropdown" ma:internalName="Updatedfor2526">
      <xsd:simpleType>
        <xsd:restriction base="dms:Boolean"/>
      </xsd:simpleType>
    </xsd:element>
    <xsd:element name="MediaServiceBillingMetadata" ma:index="47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  <SharedWithUsers xmlns="8ee9550b-f5f4-4dde-bce5-39f4ba45c2f1">
      <UserInfo>
        <DisplayName/>
        <AccountId xsi:nil="true"/>
        <AccountType/>
      </UserInfo>
    </SharedWithUsers>
    <Updatedfor2526 xmlns="92c24619-d6d5-42cf-b618-23d930ad9f20">false</Updatedfor2526>
  </documentManagement>
</p:properties>
</file>

<file path=customXml/itemProps1.xml><?xml version="1.0" encoding="utf-8"?>
<ds:datastoreItem xmlns:ds="http://schemas.openxmlformats.org/officeDocument/2006/customXml" ds:itemID="{AA573FE4-DE8C-4900-8511-70AFE0A89C3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91B2F0B-6908-4696-98AA-9F0AA9B6945E}">
  <ds:schemaRefs>
    <ds:schemaRef ds:uri="8ee9550b-f5f4-4dde-bce5-39f4ba45c2f1"/>
    <ds:schemaRef ds:uri="92c24619-d6d5-42cf-b618-23d930ad9f2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5B33B6D-6ADB-4882-A229-2115DBDF768B}">
  <ds:schemaRefs>
    <ds:schemaRef ds:uri="8ee9550b-f5f4-4dde-bce5-39f4ba45c2f1"/>
    <ds:schemaRef ds:uri="92c24619-d6d5-42cf-b618-23d930ad9f20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28</Slides>
  <Notes>18</Notes>
  <HiddenSlides>0</HiddenSlides>
  <ScaleCrop>false</ScaleCrop>
  <HeadingPairs>
    <vt:vector size="4" baseType="variant">
      <vt:variant>
        <vt:lpstr>Theme</vt:lpstr>
      </vt:variant>
      <vt:variant>
        <vt:i4>7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UWTSD 200_Title Page 3</vt:lpstr>
      <vt:lpstr>UWTSD 200_Subtitle 3</vt:lpstr>
      <vt:lpstr>UWTSD 200_Text 5</vt:lpstr>
      <vt:lpstr>UWTSD 200_Text 1</vt:lpstr>
      <vt:lpstr>UWTSD 200_Text 1</vt:lpstr>
      <vt:lpstr>Office Theme</vt:lpstr>
      <vt:lpstr>Office Theme</vt:lpstr>
      <vt:lpstr>PowerPoint Presentation</vt:lpstr>
      <vt:lpstr>PowerPoint Presentation</vt:lpstr>
      <vt:lpstr> ADOLYGIAD SAC QTS REVIEW   </vt:lpstr>
      <vt:lpstr>PowerPoint Presentation</vt:lpstr>
      <vt:lpstr>PowerPoint Presentation</vt:lpstr>
      <vt:lpstr>PowerPoint Presentation</vt:lpstr>
      <vt:lpstr> Pwrpas yr adolygiad:  </vt:lpstr>
      <vt:lpstr> Purpose of the review: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PDG ar eich PDP</vt:lpstr>
      <vt:lpstr>CEP on PLP</vt:lpstr>
      <vt:lpstr>CGA - Blwyddyn Sefydlu</vt:lpstr>
      <vt:lpstr>EWC Induction Year</vt:lpstr>
      <vt:lpstr>CGA -Blwyddyn  Sefydlu </vt:lpstr>
      <vt:lpstr>EWC Induction Year</vt:lpstr>
      <vt:lpstr>PowerPoint Presentation</vt:lpstr>
      <vt:lpstr>Pob Iwc!   </vt:lpstr>
      <vt:lpstr>Rhestr Gyfeiriadau/References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2013-07-15T20:26:40Z</dcterms:created>
  <dcterms:modified xsi:type="dcterms:W3CDTF">2026-01-29T21:36:58Z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Order">
    <vt:r8>379600</vt:r8>
  </property>
  <property fmtid="{D5CDD505-2E9C-101B-9397-08002B2CF9AE}" pid="4" name="ComplianceAssetId">
    <vt:lpwstr/>
  </property>
  <property fmtid="{D5CDD505-2E9C-101B-9397-08002B2CF9AE}" pid="5" name="_ExtendedDescription">
    <vt:lpwstr/>
  </property>
  <property fmtid="{D5CDD505-2E9C-101B-9397-08002B2CF9AE}" pid="6" name="TriggerFlowInfo">
    <vt:lpwstr/>
  </property>
  <property fmtid="{D5CDD505-2E9C-101B-9397-08002B2CF9AE}" pid="7" name="MediaServiceImageTags">
    <vt:lpwstr/>
  </property>
</Properties>
</file>