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2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K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6" d="100"/>
          <a:sy n="66" d="100"/>
        </p:scale>
        <p:origin x="90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tableStyles" Target="tableStyles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theme" Target="theme/theme1.xml" /><Relationship Id="rId5" Type="http://schemas.openxmlformats.org/officeDocument/2006/relationships/slide" Target="slides/slide4.xml" /><Relationship Id="rId10" Type="http://schemas.openxmlformats.org/officeDocument/2006/relationships/viewProps" Target="viewProps.xml" /><Relationship Id="rId4" Type="http://schemas.openxmlformats.org/officeDocument/2006/relationships/slide" Target="slides/slide3.xml" /><Relationship Id="rId9" Type="http://schemas.openxmlformats.org/officeDocument/2006/relationships/presProps" Target="presProps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FE52C-964E-4523-9F3A-022EF478C8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F5B7E3A-4BB6-452B-90E5-5967769F0DC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K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D154FA-3775-4A24-B112-4620BEA406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033CF-521F-4A5E-B1D6-C33421C787DA}" type="datetimeFigureOut">
              <a:rPr lang="en-KE" smtClean="0"/>
              <a:t>07/07/2022</a:t>
            </a:fld>
            <a:endParaRPr lang="en-K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BD2104-0BA2-4B26-A322-907503C417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9FA172-0CE9-4641-9611-768CE85C27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F80B0-8C73-4CF1-9CC8-C2C551E1EF8A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438881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76E60D-3F51-4FB5-8E5F-48ED20A6D0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B5668D-C13B-47A6-9837-ACFEC371B3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D8B614-470E-42BE-9668-6CB825BF2B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033CF-521F-4A5E-B1D6-C33421C787DA}" type="datetimeFigureOut">
              <a:rPr lang="en-KE" smtClean="0"/>
              <a:t>07/07/2022</a:t>
            </a:fld>
            <a:endParaRPr lang="en-K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C7DDEC-CE75-4D81-B261-63D943DF60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3C1D87-645D-455C-A898-C65315D57A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F80B0-8C73-4CF1-9CC8-C2C551E1EF8A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41241761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3DF1C2-3559-4AB6-8996-6A87791EBC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EB8D53-265A-4672-9240-45E9FFF7A1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25C7CB-47EB-4CA8-96A4-91D91309FB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033CF-521F-4A5E-B1D6-C33421C787DA}" type="datetimeFigureOut">
              <a:rPr lang="en-KE" smtClean="0"/>
              <a:t>07/07/2022</a:t>
            </a:fld>
            <a:endParaRPr lang="en-K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2EB4DD-4B84-449D-97B7-9EC80D6C02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D3A284-EFB7-4E8F-BDB2-274954AE16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F80B0-8C73-4CF1-9CC8-C2C551E1EF8A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388062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054D5B-7415-4A92-8B2D-6AC173A965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6982F5-164F-4BF1-BABA-DC4BC5DDC2F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34CE21-EA1E-4BFB-9E46-BCDE6AB2E8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A0283E-FF98-43C8-9CE1-B6DFC504E6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033CF-521F-4A5E-B1D6-C33421C787DA}" type="datetimeFigureOut">
              <a:rPr lang="en-KE" smtClean="0"/>
              <a:t>07/07/2022</a:t>
            </a:fld>
            <a:endParaRPr lang="en-K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D39EE1-E032-4B57-A0FF-6D6E0A72E7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E3AE89-7FB6-4D5E-AC56-347C8E8CDE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F80B0-8C73-4CF1-9CC8-C2C551E1EF8A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27522697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F6D5B5-7ADE-45B9-B405-FE9D6C3256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480C62C-8F61-4032-A952-7E0D3958A7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3A17A5-E2D1-4F61-88E6-65AD5C9B9D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E5684E9-DB0E-4FF5-A144-DC402889A35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F67E810-B69A-42C4-980D-F4701C96D42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6ACB0F6-DA04-42FB-BFD8-2C3A671E1B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033CF-521F-4A5E-B1D6-C33421C787DA}" type="datetimeFigureOut">
              <a:rPr lang="en-KE" smtClean="0"/>
              <a:t>07/07/2022</a:t>
            </a:fld>
            <a:endParaRPr lang="en-KE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C5AA605-6851-42F1-84CC-0D9D2E6A28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9468547-B976-4938-B96D-5302EFB876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F80B0-8C73-4CF1-9CC8-C2C551E1EF8A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27713229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15EA6D-7DB0-4E01-B31E-6C7EDDD372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489EDBF-A476-4678-83CD-50B84C3FEC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033CF-521F-4A5E-B1D6-C33421C787DA}" type="datetimeFigureOut">
              <a:rPr lang="en-KE" smtClean="0"/>
              <a:t>07/07/2022</a:t>
            </a:fld>
            <a:endParaRPr lang="en-KE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CABDE66-F1A0-4F7B-9A12-B4453924F1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B605C3B-AA60-4003-9CBC-758E9DE9C1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F80B0-8C73-4CF1-9CC8-C2C551E1EF8A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29634381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F0CDF52-0699-4DDC-B98E-D83416C825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033CF-521F-4A5E-B1D6-C33421C787DA}" type="datetimeFigureOut">
              <a:rPr lang="en-KE" smtClean="0"/>
              <a:t>07/07/2022</a:t>
            </a:fld>
            <a:endParaRPr lang="en-KE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AE0DCE3-1023-4E98-BEB5-36287ED6EC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9B43AB0-7BA5-4842-9E10-F73F7E3938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F80B0-8C73-4CF1-9CC8-C2C551E1EF8A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42341757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CCD484-B890-4442-B974-B006981EB8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F3C151-631D-4560-B825-922271A3F0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B384ED2-56FA-4D62-9FDA-6A717F2366F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FDAFDA4-7077-449E-AC04-B0EB556183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033CF-521F-4A5E-B1D6-C33421C787DA}" type="datetimeFigureOut">
              <a:rPr lang="en-KE" smtClean="0"/>
              <a:t>07/07/2022</a:t>
            </a:fld>
            <a:endParaRPr lang="en-K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02EB6A5-33C9-4FBB-9666-6C83D6A767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EC200B-3BB1-4E0D-A115-8BEAE59638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F80B0-8C73-4CF1-9CC8-C2C551E1EF8A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5398358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704F41-2C39-473D-BBBA-64FA73DE6C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46224DE-7C9A-4AD6-9824-1F7558ED088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K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24302BC-AA39-4178-92AB-55195AE704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FC946B2-0E99-4479-894A-E5F75F0887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033CF-521F-4A5E-B1D6-C33421C787DA}" type="datetimeFigureOut">
              <a:rPr lang="en-KE" smtClean="0"/>
              <a:t>07/07/2022</a:t>
            </a:fld>
            <a:endParaRPr lang="en-K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5154C2-961B-41AC-8CB6-9F9C76C220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061580-A9D6-44FE-A126-8E6C0BAF98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F80B0-8C73-4CF1-9CC8-C2C551E1EF8A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6626449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1BB5D2-4E8B-4FA8-8EE9-9F2C15B9DB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B7C9CA8-73AE-4654-964F-9D39E57C5D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D993B0-5BAD-4C68-A84C-87653E2CD7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033CF-521F-4A5E-B1D6-C33421C787DA}" type="datetimeFigureOut">
              <a:rPr lang="en-KE" smtClean="0"/>
              <a:t>07/07/2022</a:t>
            </a:fld>
            <a:endParaRPr lang="en-K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9ABEA6-C3DA-4267-BBC6-A501C5ABAC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6212A6-217A-4542-9D56-241AC93B13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F80B0-8C73-4CF1-9CC8-C2C551E1EF8A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2234793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DFEF541-7840-48E6-BF35-6CE20012D0F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91C4124-0046-4CD6-9F9F-B867803F8B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8B2A52-DFF2-4534-853D-032CDE2034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033CF-521F-4A5E-B1D6-C33421C787DA}" type="datetimeFigureOut">
              <a:rPr lang="en-KE" smtClean="0"/>
              <a:t>07/07/2022</a:t>
            </a:fld>
            <a:endParaRPr lang="en-K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08558C-D677-49A5-854A-DBBF237716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3B463F-669A-43C1-A522-E1E1764159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F80B0-8C73-4CF1-9CC8-C2C551E1EF8A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729100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AA7EE3A-2526-4EE2-AC78-CCD0AC43AB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8297EA-40E1-444E-99CB-9401AF9061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D83E9E-79AF-4FBF-95CC-5328B9C4429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033CF-521F-4A5E-B1D6-C33421C787DA}" type="datetimeFigureOut">
              <a:rPr lang="en-KE" smtClean="0"/>
              <a:t>07/07/2022</a:t>
            </a:fld>
            <a:endParaRPr lang="en-K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9D0323-F5DD-4646-958B-522D900EE53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K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CEF6B9-B629-408D-A76D-8C400A4AF4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1F80B0-8C73-4CF1-9CC8-C2C551E1EF8A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856792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3" r:id="rId1"/>
    <p:sldLayoutId id="2147483834" r:id="rId2"/>
    <p:sldLayoutId id="2147483835" r:id="rId3"/>
    <p:sldLayoutId id="2147483836" r:id="rId4"/>
    <p:sldLayoutId id="2147483837" r:id="rId5"/>
    <p:sldLayoutId id="2147483838" r:id="rId6"/>
    <p:sldLayoutId id="2147483839" r:id="rId7"/>
    <p:sldLayoutId id="2147483840" r:id="rId8"/>
    <p:sldLayoutId id="2147483841" r:id="rId9"/>
    <p:sldLayoutId id="2147483842" r:id="rId10"/>
    <p:sldLayoutId id="214748384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K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9060B39-CDFA-4290-B0F5-7AE6DF322D8B}"/>
              </a:ext>
            </a:extLst>
          </p:cNvPr>
          <p:cNvSpPr txBox="1"/>
          <p:nvPr/>
        </p:nvSpPr>
        <p:spPr>
          <a:xfrm>
            <a:off x="2569029" y="1080815"/>
            <a:ext cx="6498445" cy="29510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Health and Social Care.</a:t>
            </a:r>
          </a:p>
          <a:p>
            <a:pPr algn="ctr">
              <a:lnSpc>
                <a:spcPct val="15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Names </a:t>
            </a:r>
          </a:p>
          <a:p>
            <a:pPr algn="ctr">
              <a:lnSpc>
                <a:spcPct val="15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Institutional Affiliation</a:t>
            </a:r>
          </a:p>
          <a:p>
            <a:pPr algn="ctr">
              <a:lnSpc>
                <a:spcPct val="15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Course Name</a:t>
            </a:r>
            <a:endParaRPr lang="en-K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7882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41E098-1651-4F31-841E-BFDC2F23E6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Perception of well-being.</a:t>
            </a:r>
            <a:br>
              <a:rPr lang="en-US" dirty="0"/>
            </a:br>
            <a:endParaRPr lang="en-KE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2F7088F-A201-44F5-8C27-3B701FD148D1}"/>
              </a:ext>
            </a:extLst>
          </p:cNvPr>
          <p:cNvSpPr/>
          <p:nvPr/>
        </p:nvSpPr>
        <p:spPr>
          <a:xfrm>
            <a:off x="304800" y="1747282"/>
            <a:ext cx="11887200" cy="3373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According to Saint Maurice (2007), a classic mode is used to confirm that health promotion goes hand in hand with health education in presence of a policy.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A discussion on adiposity in childhood by Wardle (2008) has been carried out to provide proof of the relationship between health education, health promotion, and health inequalities. 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The main perception of the two projects is to establish; an understanding and choice where young people are to volunteer to learn about health education and health promotion. 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 Provision of phases that are expected to take analyze their ages and provide the education according to the ability of their understanding. </a:t>
            </a:r>
          </a:p>
        </p:txBody>
      </p:sp>
    </p:spTree>
    <p:extLst>
      <p:ext uri="{BB962C8B-B14F-4D97-AF65-F5344CB8AC3E}">
        <p14:creationId xmlns:p14="http://schemas.microsoft.com/office/powerpoint/2010/main" val="26025322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44AA9CF-EE7F-4C1B-BFF7-A6BF93822257}"/>
              </a:ext>
            </a:extLst>
          </p:cNvPr>
          <p:cNvSpPr/>
          <p:nvPr/>
        </p:nvSpPr>
        <p:spPr>
          <a:xfrm>
            <a:off x="108857" y="1901978"/>
            <a:ext cx="11974286" cy="17113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Children and young people's participation help them acquire knowledge on health, lifestyle adaptations, and health promotion strategies. 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The knowledge will have a positive impact on living standards. 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It is true to say that the projects and the schools' participation have created wider scope for proficiency development.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33192043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1DC056-F419-4EF0-8FEF-B579247950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domains of well being</a:t>
            </a:r>
            <a:endParaRPr lang="en-KE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858CB8E-ADC9-4033-8D8C-3D7177590D1F}"/>
              </a:ext>
            </a:extLst>
          </p:cNvPr>
          <p:cNvSpPr/>
          <p:nvPr/>
        </p:nvSpPr>
        <p:spPr>
          <a:xfrm>
            <a:off x="420914" y="1889545"/>
            <a:ext cx="11771086" cy="20176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main domains include educative well-being, social well-being, psychological well-being, and physical well-being.</a:t>
            </a:r>
            <a:endParaRPr lang="en-KE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Educative well-being relates to the ability of children and young people ability to learn and understand.  </a:t>
            </a:r>
          </a:p>
          <a:p>
            <a:pPr marL="285750" indent="-28575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They need to acquire skills to be productive in their day-to-day life. </a:t>
            </a:r>
          </a:p>
          <a:p>
            <a:pPr marL="285750" indent="-28575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subdomain includes learning difficult health units (Moore, 1997).</a:t>
            </a:r>
            <a:endParaRPr lang="en-KE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60973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99E21DD-4231-44E1-94E9-5990DCE23A11}"/>
              </a:ext>
            </a:extLst>
          </p:cNvPr>
          <p:cNvSpPr/>
          <p:nvPr/>
        </p:nvSpPr>
        <p:spPr>
          <a:xfrm>
            <a:off x="116114" y="1146629"/>
            <a:ext cx="11959771" cy="4886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Social well-being relates to the ability of children and young people ability to cope with changes in the societal ecology and relationships. </a:t>
            </a:r>
          </a:p>
          <a:p>
            <a:pPr marL="285750" indent="-28575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They need to acquire skills to relate well with other people, utilize time, and acquire better social skills. </a:t>
            </a:r>
          </a:p>
          <a:p>
            <a:pPr marL="285750" indent="-28575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sub domains include; parents, children, and young people's relationships in terms of communicating and taking part in social activities (Moore, 1997).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Psychological well-being relates to the ability to deal with mental issues.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important for children and young people to control themselves emotionally as they try to figure out their future.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sub domains include dealing with coping skills, improving self-esteem, and controlling behaviors that inwardly affect an individual, depression (Moore, 1997).</a:t>
            </a:r>
            <a:endParaRPr lang="en-K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Physical well-being relates to health, nutrition, and security.</a:t>
            </a:r>
            <a:endParaRPr lang="en-K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endParaRPr lang="en-KE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6871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C55D70-51D7-4D00-BEB9-A8F1A80762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Policies and professional interventions</a:t>
            </a:r>
            <a:r>
              <a:rPr lang="en-US" dirty="0"/>
              <a:t>.</a:t>
            </a:r>
            <a:endParaRPr lang="en-KE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2C4266A-7F56-40DF-AF5F-19A9216CB70C}"/>
              </a:ext>
            </a:extLst>
          </p:cNvPr>
          <p:cNvSpPr/>
          <p:nvPr/>
        </p:nvSpPr>
        <p:spPr>
          <a:xfrm>
            <a:off x="333829" y="1953468"/>
            <a:ext cx="11858171" cy="29510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policies and programs for children, young people, and families.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Health policies are used in the WHO case study on improving the lives of children and young people.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They include; Primary Health Care, Public health, child protection, and Social Welfare.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Primary health care focuses on the healthcare provided by the community for individuals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Public health focuses on preventing the spread of diseases and encouraging healthy practices for children, young people, and families.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Social welfare are groups created t take care of other individuals' well-being.</a:t>
            </a:r>
          </a:p>
        </p:txBody>
      </p:sp>
    </p:spTree>
    <p:extLst>
      <p:ext uri="{BB962C8B-B14F-4D97-AF65-F5344CB8AC3E}">
        <p14:creationId xmlns:p14="http://schemas.microsoft.com/office/powerpoint/2010/main" val="42267858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8A29C54-924C-43BE-A4BB-BFC4E6C8427B}"/>
              </a:ext>
            </a:extLst>
          </p:cNvPr>
          <p:cNvSpPr/>
          <p:nvPr/>
        </p:nvSpPr>
        <p:spPr>
          <a:xfrm>
            <a:off x="130629" y="730380"/>
            <a:ext cx="12061371" cy="41584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											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References.</a:t>
            </a:r>
            <a:endParaRPr lang="en-KE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Moore, K. A. (1997). Criteria for indicators of child well-being.</a:t>
            </a:r>
            <a:endParaRPr lang="en-KE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38100" algn="just">
              <a:lnSpc>
                <a:spcPct val="107000"/>
              </a:lnSpc>
              <a:spcAft>
                <a:spcPts val="80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 R. Hauser, B. Brown, &amp; W. Prosser (Eds.), Indicators of children’s well-being. New York: Russell Sage.</a:t>
            </a:r>
            <a:endParaRPr lang="en-KE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Institut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National de la Santé et de la Recherche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Médicale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Institut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Roche de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l’Obésité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endParaRPr lang="en-KE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just">
              <a:lnSpc>
                <a:spcPct val="107000"/>
              </a:lnSpc>
              <a:spcAft>
                <a:spcPts val="80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Tns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Health Care.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Enquête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épidémiologique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nationale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sur le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surpoids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et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l’obésité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Neuilly,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ObEpi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Roche, 2009:53.</a:t>
            </a:r>
            <a:endParaRPr lang="en-KE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Institut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Veille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Sanitaire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InVS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 Étude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Nationale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Nutrition Santé ENNS, </a:t>
            </a:r>
            <a:endParaRPr lang="en-KE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just">
              <a:lnSpc>
                <a:spcPct val="107000"/>
              </a:lnSpc>
              <a:spcAft>
                <a:spcPts val="80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2006 −situation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nutritionnelle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France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2006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selon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les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indicateurs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d’objectif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et les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repères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Programme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National Nutrition-santé (PNNS): premiers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résultats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Saint-Maurice,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Colloque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Programme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National Nutrition-Santé (PNNS), 2007:74</a:t>
            </a:r>
            <a:endParaRPr lang="en-KE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KE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Shrewsbury V, Wardle J. Socioeconomic status and adiposity in childhood: </a:t>
            </a:r>
            <a:endParaRPr lang="en-KE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just">
              <a:lnSpc>
                <a:spcPct val="107000"/>
              </a:lnSpc>
              <a:spcAft>
                <a:spcPts val="800"/>
              </a:spcAft>
            </a:pPr>
            <a:r>
              <a:rPr lang="en-KE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systematic review 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r>
              <a:rPr lang="en-KE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cross-sectional studies 1990−2005. Obesity, 2008, 16(2):275−284.</a:t>
            </a:r>
            <a:endParaRPr lang="en-KE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77460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</TotalTime>
  <Words>669</Words>
  <Application>Microsoft Office PowerPoint</Application>
  <PresentationFormat>Widescreen</PresentationFormat>
  <Paragraphs>43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PowerPoint Presentation</vt:lpstr>
      <vt:lpstr>Perception of well-being. </vt:lpstr>
      <vt:lpstr>PowerPoint Presentation</vt:lpstr>
      <vt:lpstr>Key domains of well being</vt:lpstr>
      <vt:lpstr>PowerPoint Presentation</vt:lpstr>
      <vt:lpstr>Policies and professional interventions.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denis</dc:creator>
  <cp:lastModifiedBy>salma abdullah</cp:lastModifiedBy>
  <cp:revision>4</cp:revision>
  <dcterms:created xsi:type="dcterms:W3CDTF">2022-06-22T16:16:44Z</dcterms:created>
  <dcterms:modified xsi:type="dcterms:W3CDTF">2022-07-07T16:52:50Z</dcterms:modified>
</cp:coreProperties>
</file>