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63" r:id="rId3"/>
    <p:sldId id="268" r:id="rId4"/>
    <p:sldId id="269" r:id="rId5"/>
    <p:sldId id="270" r:id="rId6"/>
    <p:sldId id="257" r:id="rId7"/>
    <p:sldId id="276" r:id="rId8"/>
    <p:sldId id="261" r:id="rId9"/>
    <p:sldId id="272" r:id="rId10"/>
    <p:sldId id="273" r:id="rId11"/>
    <p:sldId id="275" r:id="rId12"/>
    <p:sldId id="277" r:id="rId13"/>
    <p:sldId id="278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FB29D4-937C-6D80-A239-5CFF678A1FCC}" v="42" dt="2021-10-08T21:42:55.780"/>
    <p1510:client id="{1D8A2BF3-909A-C607-9B2C-4BFF202D3AF0}" v="86" dt="2021-10-05T19:51:06.619"/>
    <p1510:client id="{295F79A3-DAB6-A4D9-B60B-03BD13D615F9}" v="59" dt="2021-10-09T21:35:49.677"/>
    <p1510:client id="{52E443FB-4914-FB1F-C926-3319C48B2CE5}" v="112" dt="2021-10-10T07:32:59.779"/>
    <p1510:client id="{72F89C72-5F34-5B64-3789-43FD02625008}" v="4" dt="2021-10-08T18:35:06.216"/>
    <p1510:client id="{770CBA1E-CD0A-5997-0982-FB408F12868D}" v="3" dt="2021-10-09T20:17:56.926"/>
    <p1510:client id="{7BF57B69-F100-3E7D-F66B-90AB1A05FDA3}" v="280" dt="2021-10-10T08:17:37.137"/>
    <p1510:client id="{7DAC0C16-EC32-8B70-2D6F-77A2526B9964}" v="9" dt="2021-10-05T19:56:48.337"/>
    <p1510:client id="{A13E12E7-43B0-65FA-908A-227A7DF92E3E}" v="32" dt="2021-10-10T07:52:03.774"/>
    <p1510:client id="{A771837C-0ADE-4E8D-9EF8-F01852BED125}" v="7" dt="2021-10-05T19:15:31.143"/>
    <p1510:client id="{AE83026C-7FDE-135E-6518-B10C28D96B0F}" v="135" dt="2021-10-08T20:47:22.195"/>
    <p1510:client id="{B6E9E433-2400-9C02-12F2-74CA7882DB38}" v="39" dt="2021-10-08T22:01:11.225"/>
    <p1510:client id="{EFB8D69C-D585-28D8-F784-E9719CC9888C}" v="331" dt="2021-10-10T07:47:37.475"/>
    <p1510:client id="{F3BA6DBD-0A39-6CD0-5D7A-788D39F491AF}" v="100" dt="2021-10-08T21:16:45.812"/>
    <p1510:client id="{F7797ACD-6AF8-3E0F-3914-C8932562DD92}" v="7" dt="2021-10-06T20:19:01.053"/>
    <p1510:client id="{FBB85E2B-B5D5-C1FE-1715-EBA49804098B}" v="1" dt="2021-10-09T19:06:46.374"/>
    <p1510:client id="{FFC66209-7018-4F1C-35D3-1AD92837ED81}" v="4" dt="2021-10-10T09:17:04.7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4945FB-9E01-41FD-AD01-9CBF92D9E18C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DC7EB4-FB69-444E-9C11-47F2A5B85B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1. Remember that you are the presenter, not PowerPoint</a:t>
          </a:r>
          <a:endParaRPr lang="en-US"/>
        </a:p>
      </dgm:t>
    </dgm:pt>
    <dgm:pt modelId="{7D6BF775-807D-40EC-A120-0AEDB5D69DE1}" type="parTrans" cxnId="{D060DB4D-3E72-4614-AF71-55B54F26CEFB}">
      <dgm:prSet/>
      <dgm:spPr/>
      <dgm:t>
        <a:bodyPr/>
        <a:lstStyle/>
        <a:p>
          <a:endParaRPr lang="en-US"/>
        </a:p>
      </dgm:t>
    </dgm:pt>
    <dgm:pt modelId="{776AB6D1-DB76-4D6A-AE61-9C7C5C548BCC}" type="sibTrans" cxnId="{D060DB4D-3E72-4614-AF71-55B54F26CE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ADD2950-A504-4EA5-8DA7-F753466440D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2. Don’t make your audience read the slides either</a:t>
          </a:r>
          <a:endParaRPr lang="en-US"/>
        </a:p>
      </dgm:t>
    </dgm:pt>
    <dgm:pt modelId="{16590979-EE85-4D11-BA42-AEE5D2812496}" type="parTrans" cxnId="{0DA17E39-4873-4DF2-82D2-CA8A85EC9D10}">
      <dgm:prSet/>
      <dgm:spPr/>
      <dgm:t>
        <a:bodyPr/>
        <a:lstStyle/>
        <a:p>
          <a:endParaRPr lang="en-US"/>
        </a:p>
      </dgm:t>
    </dgm:pt>
    <dgm:pt modelId="{68B5B141-B6D6-4D7C-B057-03B092B6FA0C}" type="sibTrans" cxnId="{0DA17E39-4873-4DF2-82D2-CA8A85EC9D1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9F751C9-9433-43F1-AD3A-763AF8F8219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3. Make sure your presentation is easy on the eyes.</a:t>
          </a:r>
          <a:endParaRPr lang="en-US"/>
        </a:p>
      </dgm:t>
    </dgm:pt>
    <dgm:pt modelId="{3D78B8C2-8358-464E-9386-8A93DC8AB1DB}" type="parTrans" cxnId="{892C53CE-9ACE-43F5-B5B2-77572C3F7C17}">
      <dgm:prSet/>
      <dgm:spPr/>
      <dgm:t>
        <a:bodyPr/>
        <a:lstStyle/>
        <a:p>
          <a:endParaRPr lang="en-US"/>
        </a:p>
      </dgm:t>
    </dgm:pt>
    <dgm:pt modelId="{7D0E9632-9C60-4EC9-9395-CB88A29967D9}" type="sibTrans" cxnId="{892C53CE-9ACE-43F5-B5B2-77572C3F7C1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B550477-2E30-44C1-8FB0-799DB40D0E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4. Sure you can make the words boomerang onto the slide, but you don’t have to.</a:t>
          </a:r>
          <a:endParaRPr lang="en-US"/>
        </a:p>
      </dgm:t>
    </dgm:pt>
    <dgm:pt modelId="{3D3404AE-60E7-41C4-AF81-0670A02C0956}" type="parTrans" cxnId="{B4B304DF-1EA1-4A71-B4F3-2D93B9A44F9A}">
      <dgm:prSet/>
      <dgm:spPr/>
      <dgm:t>
        <a:bodyPr/>
        <a:lstStyle/>
        <a:p>
          <a:endParaRPr lang="en-US"/>
        </a:p>
      </dgm:t>
    </dgm:pt>
    <dgm:pt modelId="{925CC33F-1A3E-4CF7-AAE5-F486C13AFBE9}" type="sibTrans" cxnId="{B4B304DF-1EA1-4A71-B4F3-2D93B9A44F9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E31D7B1-3618-4516-B13E-63C0047939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5. Proofread, proofread, proofread.</a:t>
          </a:r>
          <a:endParaRPr lang="en-US"/>
        </a:p>
      </dgm:t>
    </dgm:pt>
    <dgm:pt modelId="{5E96F9E8-E7C4-4DD2-BAF3-B148A091F950}" type="parTrans" cxnId="{D385F70C-EC5A-4D1C-859E-20C8AFBB99EA}">
      <dgm:prSet/>
      <dgm:spPr/>
      <dgm:t>
        <a:bodyPr/>
        <a:lstStyle/>
        <a:p>
          <a:endParaRPr lang="en-US"/>
        </a:p>
      </dgm:t>
    </dgm:pt>
    <dgm:pt modelId="{8B500FC9-33B6-47DF-9C24-0D4F949B6CD6}" type="sibTrans" cxnId="{D385F70C-EC5A-4D1C-859E-20C8AFBB99E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6B1582D-5F87-438C-BCF5-583D0848A2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6. Practice, practice, practice.</a:t>
          </a:r>
          <a:endParaRPr lang="en-US"/>
        </a:p>
      </dgm:t>
    </dgm:pt>
    <dgm:pt modelId="{CF0C1399-94CD-48A8-B37C-0BBBCD098CE8}" type="parTrans" cxnId="{FED5E6C8-20AA-4D52-950F-BF5C1F2628A9}">
      <dgm:prSet/>
      <dgm:spPr/>
      <dgm:t>
        <a:bodyPr/>
        <a:lstStyle/>
        <a:p>
          <a:endParaRPr lang="en-US"/>
        </a:p>
      </dgm:t>
    </dgm:pt>
    <dgm:pt modelId="{B0444DDC-963D-4281-BFE2-D4AA5DA66DEB}" type="sibTrans" cxnId="{FED5E6C8-20AA-4D52-950F-BF5C1F2628A9}">
      <dgm:prSet/>
      <dgm:spPr/>
      <dgm:t>
        <a:bodyPr/>
        <a:lstStyle/>
        <a:p>
          <a:endParaRPr lang="en-US"/>
        </a:p>
      </dgm:t>
    </dgm:pt>
    <dgm:pt modelId="{CDEEB208-345E-47AB-AC72-11F93DC416E9}" type="pres">
      <dgm:prSet presAssocID="{CE4945FB-9E01-41FD-AD01-9CBF92D9E18C}" presName="root" presStyleCnt="0">
        <dgm:presLayoutVars>
          <dgm:dir/>
          <dgm:resizeHandles val="exact"/>
        </dgm:presLayoutVars>
      </dgm:prSet>
      <dgm:spPr/>
    </dgm:pt>
    <dgm:pt modelId="{B2BB4124-826B-4DF0-BEC3-9B75AE6BD05A}" type="pres">
      <dgm:prSet presAssocID="{CE4945FB-9E01-41FD-AD01-9CBF92D9E18C}" presName="container" presStyleCnt="0">
        <dgm:presLayoutVars>
          <dgm:dir/>
          <dgm:resizeHandles val="exact"/>
        </dgm:presLayoutVars>
      </dgm:prSet>
      <dgm:spPr/>
    </dgm:pt>
    <dgm:pt modelId="{80DB81A1-4D81-41F7-A267-98EDF55B7C56}" type="pres">
      <dgm:prSet presAssocID="{01DC7EB4-FB69-444E-9C11-47F2A5B85B98}" presName="compNode" presStyleCnt="0"/>
      <dgm:spPr/>
    </dgm:pt>
    <dgm:pt modelId="{DA7E1DA4-AADB-4BFF-A08E-B31154F69CFA}" type="pres">
      <dgm:prSet presAssocID="{01DC7EB4-FB69-444E-9C11-47F2A5B85B98}" presName="iconBgRect" presStyleLbl="bgShp" presStyleIdx="0" presStyleCnt="6"/>
      <dgm:spPr/>
    </dgm:pt>
    <dgm:pt modelId="{E5471FE7-E704-4F66-937E-9F3CE7F748F0}" type="pres">
      <dgm:prSet presAssocID="{01DC7EB4-FB69-444E-9C11-47F2A5B85B9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A55CEC66-7088-4586-AA40-351055D0EDB3}" type="pres">
      <dgm:prSet presAssocID="{01DC7EB4-FB69-444E-9C11-47F2A5B85B98}" presName="spaceRect" presStyleCnt="0"/>
      <dgm:spPr/>
    </dgm:pt>
    <dgm:pt modelId="{3F088DEB-E1DE-4D73-904E-42577547B3EB}" type="pres">
      <dgm:prSet presAssocID="{01DC7EB4-FB69-444E-9C11-47F2A5B85B98}" presName="textRect" presStyleLbl="revTx" presStyleIdx="0" presStyleCnt="6">
        <dgm:presLayoutVars>
          <dgm:chMax val="1"/>
          <dgm:chPref val="1"/>
        </dgm:presLayoutVars>
      </dgm:prSet>
      <dgm:spPr/>
    </dgm:pt>
    <dgm:pt modelId="{13B4CDF1-40F8-49B3-8D6C-94C328E93B86}" type="pres">
      <dgm:prSet presAssocID="{776AB6D1-DB76-4D6A-AE61-9C7C5C548BCC}" presName="sibTrans" presStyleLbl="sibTrans2D1" presStyleIdx="0" presStyleCnt="0"/>
      <dgm:spPr/>
    </dgm:pt>
    <dgm:pt modelId="{12D4804D-4640-4FE0-856F-2C6A9DCED157}" type="pres">
      <dgm:prSet presAssocID="{BADD2950-A504-4EA5-8DA7-F753466440DA}" presName="compNode" presStyleCnt="0"/>
      <dgm:spPr/>
    </dgm:pt>
    <dgm:pt modelId="{B63F90BA-2FF7-44C2-85CF-D640875E1B83}" type="pres">
      <dgm:prSet presAssocID="{BADD2950-A504-4EA5-8DA7-F753466440DA}" presName="iconBgRect" presStyleLbl="bgShp" presStyleIdx="1" presStyleCnt="6"/>
      <dgm:spPr/>
    </dgm:pt>
    <dgm:pt modelId="{5E27B3A4-46B1-42BB-BCD5-3BF7168753EE}" type="pres">
      <dgm:prSet presAssocID="{BADD2950-A504-4EA5-8DA7-F753466440D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F8932641-8930-46C2-8ABC-A3398F7872A9}" type="pres">
      <dgm:prSet presAssocID="{BADD2950-A504-4EA5-8DA7-F753466440DA}" presName="spaceRect" presStyleCnt="0"/>
      <dgm:spPr/>
    </dgm:pt>
    <dgm:pt modelId="{CE4A604E-0A3F-4098-B974-EAFE7BD7AC83}" type="pres">
      <dgm:prSet presAssocID="{BADD2950-A504-4EA5-8DA7-F753466440DA}" presName="textRect" presStyleLbl="revTx" presStyleIdx="1" presStyleCnt="6">
        <dgm:presLayoutVars>
          <dgm:chMax val="1"/>
          <dgm:chPref val="1"/>
        </dgm:presLayoutVars>
      </dgm:prSet>
      <dgm:spPr/>
    </dgm:pt>
    <dgm:pt modelId="{7FC2B93C-79A7-4254-B8AB-467F9B3F3A10}" type="pres">
      <dgm:prSet presAssocID="{68B5B141-B6D6-4D7C-B057-03B092B6FA0C}" presName="sibTrans" presStyleLbl="sibTrans2D1" presStyleIdx="0" presStyleCnt="0"/>
      <dgm:spPr/>
    </dgm:pt>
    <dgm:pt modelId="{C555DC67-A30A-4423-AF14-9A9FC2A1DC2F}" type="pres">
      <dgm:prSet presAssocID="{09F751C9-9433-43F1-AD3A-763AF8F82195}" presName="compNode" presStyleCnt="0"/>
      <dgm:spPr/>
    </dgm:pt>
    <dgm:pt modelId="{392B8D97-9DA6-4BCE-81A0-36A9141A911C}" type="pres">
      <dgm:prSet presAssocID="{09F751C9-9433-43F1-AD3A-763AF8F82195}" presName="iconBgRect" presStyleLbl="bgShp" presStyleIdx="2" presStyleCnt="6"/>
      <dgm:spPr/>
    </dgm:pt>
    <dgm:pt modelId="{6BFD3815-E293-46C3-B77C-702C4A5324F7}" type="pres">
      <dgm:prSet presAssocID="{09F751C9-9433-43F1-AD3A-763AF8F8219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A8ED3DAC-941E-4174-AC98-82C4BE6544E1}" type="pres">
      <dgm:prSet presAssocID="{09F751C9-9433-43F1-AD3A-763AF8F82195}" presName="spaceRect" presStyleCnt="0"/>
      <dgm:spPr/>
    </dgm:pt>
    <dgm:pt modelId="{E07185CE-459E-476F-82AD-409EA414B74B}" type="pres">
      <dgm:prSet presAssocID="{09F751C9-9433-43F1-AD3A-763AF8F82195}" presName="textRect" presStyleLbl="revTx" presStyleIdx="2" presStyleCnt="6">
        <dgm:presLayoutVars>
          <dgm:chMax val="1"/>
          <dgm:chPref val="1"/>
        </dgm:presLayoutVars>
      </dgm:prSet>
      <dgm:spPr/>
    </dgm:pt>
    <dgm:pt modelId="{4227038A-6CC4-4CC8-95C9-03BF480D84CA}" type="pres">
      <dgm:prSet presAssocID="{7D0E9632-9C60-4EC9-9395-CB88A29967D9}" presName="sibTrans" presStyleLbl="sibTrans2D1" presStyleIdx="0" presStyleCnt="0"/>
      <dgm:spPr/>
    </dgm:pt>
    <dgm:pt modelId="{E87C0519-3822-4D5C-A881-427040687F2A}" type="pres">
      <dgm:prSet presAssocID="{1B550477-2E30-44C1-8FB0-799DB40D0E76}" presName="compNode" presStyleCnt="0"/>
      <dgm:spPr/>
    </dgm:pt>
    <dgm:pt modelId="{BEC030F3-EF46-4EC1-AEF2-7B33EE83833B}" type="pres">
      <dgm:prSet presAssocID="{1B550477-2E30-44C1-8FB0-799DB40D0E76}" presName="iconBgRect" presStyleLbl="bgShp" presStyleIdx="3" presStyleCnt="6"/>
      <dgm:spPr/>
    </dgm:pt>
    <dgm:pt modelId="{545EBFDE-DEC3-4B99-B7BB-C42F58F783A6}" type="pres">
      <dgm:prSet presAssocID="{1B550477-2E30-44C1-8FB0-799DB40D0E76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owser Window"/>
        </a:ext>
      </dgm:extLst>
    </dgm:pt>
    <dgm:pt modelId="{0103C4CA-9B94-491A-AE82-6D43AA90A989}" type="pres">
      <dgm:prSet presAssocID="{1B550477-2E30-44C1-8FB0-799DB40D0E76}" presName="spaceRect" presStyleCnt="0"/>
      <dgm:spPr/>
    </dgm:pt>
    <dgm:pt modelId="{DEF106CB-B78B-47E7-9CCD-E18165CCAE79}" type="pres">
      <dgm:prSet presAssocID="{1B550477-2E30-44C1-8FB0-799DB40D0E76}" presName="textRect" presStyleLbl="revTx" presStyleIdx="3" presStyleCnt="6">
        <dgm:presLayoutVars>
          <dgm:chMax val="1"/>
          <dgm:chPref val="1"/>
        </dgm:presLayoutVars>
      </dgm:prSet>
      <dgm:spPr/>
    </dgm:pt>
    <dgm:pt modelId="{DD44876B-29D1-425F-900E-293D79E18324}" type="pres">
      <dgm:prSet presAssocID="{925CC33F-1A3E-4CF7-AAE5-F486C13AFBE9}" presName="sibTrans" presStyleLbl="sibTrans2D1" presStyleIdx="0" presStyleCnt="0"/>
      <dgm:spPr/>
    </dgm:pt>
    <dgm:pt modelId="{2EABD3E4-3DAE-4820-A85E-0FA8DBA28BB6}" type="pres">
      <dgm:prSet presAssocID="{3E31D7B1-3618-4516-B13E-63C00479396C}" presName="compNode" presStyleCnt="0"/>
      <dgm:spPr/>
    </dgm:pt>
    <dgm:pt modelId="{CCC8D04E-A84E-4091-B5C1-2D080453F5CF}" type="pres">
      <dgm:prSet presAssocID="{3E31D7B1-3618-4516-B13E-63C00479396C}" presName="iconBgRect" presStyleLbl="bgShp" presStyleIdx="4" presStyleCnt="6"/>
      <dgm:spPr/>
    </dgm:pt>
    <dgm:pt modelId="{53F2B4EB-65FB-4846-9DCA-20774507432E}" type="pres">
      <dgm:prSet presAssocID="{3E31D7B1-3618-4516-B13E-63C00479396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608045E1-99CB-48F1-9045-AA7002EE9D9A}" type="pres">
      <dgm:prSet presAssocID="{3E31D7B1-3618-4516-B13E-63C00479396C}" presName="spaceRect" presStyleCnt="0"/>
      <dgm:spPr/>
    </dgm:pt>
    <dgm:pt modelId="{0288D5FC-1FF6-4F7F-880E-D70B496532AD}" type="pres">
      <dgm:prSet presAssocID="{3E31D7B1-3618-4516-B13E-63C00479396C}" presName="textRect" presStyleLbl="revTx" presStyleIdx="4" presStyleCnt="6">
        <dgm:presLayoutVars>
          <dgm:chMax val="1"/>
          <dgm:chPref val="1"/>
        </dgm:presLayoutVars>
      </dgm:prSet>
      <dgm:spPr/>
    </dgm:pt>
    <dgm:pt modelId="{0166BA28-BED2-4AA0-B897-697A4DD42F3D}" type="pres">
      <dgm:prSet presAssocID="{8B500FC9-33B6-47DF-9C24-0D4F949B6CD6}" presName="sibTrans" presStyleLbl="sibTrans2D1" presStyleIdx="0" presStyleCnt="0"/>
      <dgm:spPr/>
    </dgm:pt>
    <dgm:pt modelId="{EDE8DA06-12A6-444B-9FE1-BD6866F236B3}" type="pres">
      <dgm:prSet presAssocID="{06B1582D-5F87-438C-BCF5-583D0848A222}" presName="compNode" presStyleCnt="0"/>
      <dgm:spPr/>
    </dgm:pt>
    <dgm:pt modelId="{9D228470-01D0-4A26-9A42-CDB21FF68D82}" type="pres">
      <dgm:prSet presAssocID="{06B1582D-5F87-438C-BCF5-583D0848A222}" presName="iconBgRect" presStyleLbl="bgShp" presStyleIdx="5" presStyleCnt="6"/>
      <dgm:spPr/>
    </dgm:pt>
    <dgm:pt modelId="{A22809A2-A102-47ED-9890-8A679F2C5C11}" type="pres">
      <dgm:prSet presAssocID="{06B1582D-5F87-438C-BCF5-583D0848A22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D632814E-91F0-401A-A3E0-7158A58B00A0}" type="pres">
      <dgm:prSet presAssocID="{06B1582D-5F87-438C-BCF5-583D0848A222}" presName="spaceRect" presStyleCnt="0"/>
      <dgm:spPr/>
    </dgm:pt>
    <dgm:pt modelId="{9665D4D3-65CD-44FF-A73D-3ED114444F77}" type="pres">
      <dgm:prSet presAssocID="{06B1582D-5F87-438C-BCF5-583D0848A22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385F70C-EC5A-4D1C-859E-20C8AFBB99EA}" srcId="{CE4945FB-9E01-41FD-AD01-9CBF92D9E18C}" destId="{3E31D7B1-3618-4516-B13E-63C00479396C}" srcOrd="4" destOrd="0" parTransId="{5E96F9E8-E7C4-4DD2-BAF3-B148A091F950}" sibTransId="{8B500FC9-33B6-47DF-9C24-0D4F949B6CD6}"/>
    <dgm:cxn modelId="{C5332113-0CA5-4CC4-8259-FD3E165640A7}" type="presOf" srcId="{68B5B141-B6D6-4D7C-B057-03B092B6FA0C}" destId="{7FC2B93C-79A7-4254-B8AB-467F9B3F3A10}" srcOrd="0" destOrd="0" presId="urn:microsoft.com/office/officeart/2018/2/layout/IconCircleList"/>
    <dgm:cxn modelId="{0DA17E39-4873-4DF2-82D2-CA8A85EC9D10}" srcId="{CE4945FB-9E01-41FD-AD01-9CBF92D9E18C}" destId="{BADD2950-A504-4EA5-8DA7-F753466440DA}" srcOrd="1" destOrd="0" parTransId="{16590979-EE85-4D11-BA42-AEE5D2812496}" sibTransId="{68B5B141-B6D6-4D7C-B057-03B092B6FA0C}"/>
    <dgm:cxn modelId="{935B3D46-868A-4373-9173-3878608C811F}" type="presOf" srcId="{09F751C9-9433-43F1-AD3A-763AF8F82195}" destId="{E07185CE-459E-476F-82AD-409EA414B74B}" srcOrd="0" destOrd="0" presId="urn:microsoft.com/office/officeart/2018/2/layout/IconCircleList"/>
    <dgm:cxn modelId="{D060DB4D-3E72-4614-AF71-55B54F26CEFB}" srcId="{CE4945FB-9E01-41FD-AD01-9CBF92D9E18C}" destId="{01DC7EB4-FB69-444E-9C11-47F2A5B85B98}" srcOrd="0" destOrd="0" parTransId="{7D6BF775-807D-40EC-A120-0AEDB5D69DE1}" sibTransId="{776AB6D1-DB76-4D6A-AE61-9C7C5C548BCC}"/>
    <dgm:cxn modelId="{4D65B34F-A029-411E-9DE5-B41A70726B12}" type="presOf" srcId="{CE4945FB-9E01-41FD-AD01-9CBF92D9E18C}" destId="{CDEEB208-345E-47AB-AC72-11F93DC416E9}" srcOrd="0" destOrd="0" presId="urn:microsoft.com/office/officeart/2018/2/layout/IconCircleList"/>
    <dgm:cxn modelId="{DB3B6678-3BA6-41D4-9EA8-45319B70093E}" type="presOf" srcId="{8B500FC9-33B6-47DF-9C24-0D4F949B6CD6}" destId="{0166BA28-BED2-4AA0-B897-697A4DD42F3D}" srcOrd="0" destOrd="0" presId="urn:microsoft.com/office/officeart/2018/2/layout/IconCircleList"/>
    <dgm:cxn modelId="{DDD77059-BC4E-4673-AC79-11BCEFE0BBAB}" type="presOf" srcId="{776AB6D1-DB76-4D6A-AE61-9C7C5C548BCC}" destId="{13B4CDF1-40F8-49B3-8D6C-94C328E93B86}" srcOrd="0" destOrd="0" presId="urn:microsoft.com/office/officeart/2018/2/layout/IconCircleList"/>
    <dgm:cxn modelId="{D3540D7F-DBBE-4B8C-86E4-467A548DAA9B}" type="presOf" srcId="{7D0E9632-9C60-4EC9-9395-CB88A29967D9}" destId="{4227038A-6CC4-4CC8-95C9-03BF480D84CA}" srcOrd="0" destOrd="0" presId="urn:microsoft.com/office/officeart/2018/2/layout/IconCircleList"/>
    <dgm:cxn modelId="{7DA06F8A-903E-4C9B-B569-6D776F9A9BA2}" type="presOf" srcId="{925CC33F-1A3E-4CF7-AAE5-F486C13AFBE9}" destId="{DD44876B-29D1-425F-900E-293D79E18324}" srcOrd="0" destOrd="0" presId="urn:microsoft.com/office/officeart/2018/2/layout/IconCircleList"/>
    <dgm:cxn modelId="{6788D09E-E7BC-4047-AA04-83C3CF5C0FC4}" type="presOf" srcId="{1B550477-2E30-44C1-8FB0-799DB40D0E76}" destId="{DEF106CB-B78B-47E7-9CCD-E18165CCAE79}" srcOrd="0" destOrd="0" presId="urn:microsoft.com/office/officeart/2018/2/layout/IconCircleList"/>
    <dgm:cxn modelId="{15B8A9AE-5250-4C46-8266-78B5B4927BE0}" type="presOf" srcId="{3E31D7B1-3618-4516-B13E-63C00479396C}" destId="{0288D5FC-1FF6-4F7F-880E-D70B496532AD}" srcOrd="0" destOrd="0" presId="urn:microsoft.com/office/officeart/2018/2/layout/IconCircleList"/>
    <dgm:cxn modelId="{FED5E6C8-20AA-4D52-950F-BF5C1F2628A9}" srcId="{CE4945FB-9E01-41FD-AD01-9CBF92D9E18C}" destId="{06B1582D-5F87-438C-BCF5-583D0848A222}" srcOrd="5" destOrd="0" parTransId="{CF0C1399-94CD-48A8-B37C-0BBBCD098CE8}" sibTransId="{B0444DDC-963D-4281-BFE2-D4AA5DA66DEB}"/>
    <dgm:cxn modelId="{892C53CE-9ACE-43F5-B5B2-77572C3F7C17}" srcId="{CE4945FB-9E01-41FD-AD01-9CBF92D9E18C}" destId="{09F751C9-9433-43F1-AD3A-763AF8F82195}" srcOrd="2" destOrd="0" parTransId="{3D78B8C2-8358-464E-9386-8A93DC8AB1DB}" sibTransId="{7D0E9632-9C60-4EC9-9395-CB88A29967D9}"/>
    <dgm:cxn modelId="{8596AAD4-0BE6-4732-9FAA-A504B8323EA4}" type="presOf" srcId="{06B1582D-5F87-438C-BCF5-583D0848A222}" destId="{9665D4D3-65CD-44FF-A73D-3ED114444F77}" srcOrd="0" destOrd="0" presId="urn:microsoft.com/office/officeart/2018/2/layout/IconCircleList"/>
    <dgm:cxn modelId="{8DF77FD8-7581-456E-952E-323382D62269}" type="presOf" srcId="{01DC7EB4-FB69-444E-9C11-47F2A5B85B98}" destId="{3F088DEB-E1DE-4D73-904E-42577547B3EB}" srcOrd="0" destOrd="0" presId="urn:microsoft.com/office/officeart/2018/2/layout/IconCircleList"/>
    <dgm:cxn modelId="{6F6FC4D8-A958-450E-ABBB-41A89415A479}" type="presOf" srcId="{BADD2950-A504-4EA5-8DA7-F753466440DA}" destId="{CE4A604E-0A3F-4098-B974-EAFE7BD7AC83}" srcOrd="0" destOrd="0" presId="urn:microsoft.com/office/officeart/2018/2/layout/IconCircleList"/>
    <dgm:cxn modelId="{B4B304DF-1EA1-4A71-B4F3-2D93B9A44F9A}" srcId="{CE4945FB-9E01-41FD-AD01-9CBF92D9E18C}" destId="{1B550477-2E30-44C1-8FB0-799DB40D0E76}" srcOrd="3" destOrd="0" parTransId="{3D3404AE-60E7-41C4-AF81-0670A02C0956}" sibTransId="{925CC33F-1A3E-4CF7-AAE5-F486C13AFBE9}"/>
    <dgm:cxn modelId="{5FF92942-10E8-4085-B3CF-07A6D2FFA071}" type="presParOf" srcId="{CDEEB208-345E-47AB-AC72-11F93DC416E9}" destId="{B2BB4124-826B-4DF0-BEC3-9B75AE6BD05A}" srcOrd="0" destOrd="0" presId="urn:microsoft.com/office/officeart/2018/2/layout/IconCircleList"/>
    <dgm:cxn modelId="{39718B89-2981-4DBA-9B74-FCB39726AFDA}" type="presParOf" srcId="{B2BB4124-826B-4DF0-BEC3-9B75AE6BD05A}" destId="{80DB81A1-4D81-41F7-A267-98EDF55B7C56}" srcOrd="0" destOrd="0" presId="urn:microsoft.com/office/officeart/2018/2/layout/IconCircleList"/>
    <dgm:cxn modelId="{729560C6-9C03-4CA6-A05D-B55ADEE48A43}" type="presParOf" srcId="{80DB81A1-4D81-41F7-A267-98EDF55B7C56}" destId="{DA7E1DA4-AADB-4BFF-A08E-B31154F69CFA}" srcOrd="0" destOrd="0" presId="urn:microsoft.com/office/officeart/2018/2/layout/IconCircleList"/>
    <dgm:cxn modelId="{9E91DA74-80A5-430C-B3DC-AC1E07E82E51}" type="presParOf" srcId="{80DB81A1-4D81-41F7-A267-98EDF55B7C56}" destId="{E5471FE7-E704-4F66-937E-9F3CE7F748F0}" srcOrd="1" destOrd="0" presId="urn:microsoft.com/office/officeart/2018/2/layout/IconCircleList"/>
    <dgm:cxn modelId="{11984821-DBCC-4612-B19D-8122765B095F}" type="presParOf" srcId="{80DB81A1-4D81-41F7-A267-98EDF55B7C56}" destId="{A55CEC66-7088-4586-AA40-351055D0EDB3}" srcOrd="2" destOrd="0" presId="urn:microsoft.com/office/officeart/2018/2/layout/IconCircleList"/>
    <dgm:cxn modelId="{FC4E12B5-1A90-416E-BA7C-435EBCD13391}" type="presParOf" srcId="{80DB81A1-4D81-41F7-A267-98EDF55B7C56}" destId="{3F088DEB-E1DE-4D73-904E-42577547B3EB}" srcOrd="3" destOrd="0" presId="urn:microsoft.com/office/officeart/2018/2/layout/IconCircleList"/>
    <dgm:cxn modelId="{DB4AF85D-7A33-41D7-8EBA-19219A835CCD}" type="presParOf" srcId="{B2BB4124-826B-4DF0-BEC3-9B75AE6BD05A}" destId="{13B4CDF1-40F8-49B3-8D6C-94C328E93B86}" srcOrd="1" destOrd="0" presId="urn:microsoft.com/office/officeart/2018/2/layout/IconCircleList"/>
    <dgm:cxn modelId="{891D9F08-028D-4045-9A91-A6F3897CE7D9}" type="presParOf" srcId="{B2BB4124-826B-4DF0-BEC3-9B75AE6BD05A}" destId="{12D4804D-4640-4FE0-856F-2C6A9DCED157}" srcOrd="2" destOrd="0" presId="urn:microsoft.com/office/officeart/2018/2/layout/IconCircleList"/>
    <dgm:cxn modelId="{5B068977-C356-4859-BD68-EB14BF341407}" type="presParOf" srcId="{12D4804D-4640-4FE0-856F-2C6A9DCED157}" destId="{B63F90BA-2FF7-44C2-85CF-D640875E1B83}" srcOrd="0" destOrd="0" presId="urn:microsoft.com/office/officeart/2018/2/layout/IconCircleList"/>
    <dgm:cxn modelId="{6B4CFEE9-5496-418F-87FC-EC624DEB388D}" type="presParOf" srcId="{12D4804D-4640-4FE0-856F-2C6A9DCED157}" destId="{5E27B3A4-46B1-42BB-BCD5-3BF7168753EE}" srcOrd="1" destOrd="0" presId="urn:microsoft.com/office/officeart/2018/2/layout/IconCircleList"/>
    <dgm:cxn modelId="{B2B10524-220D-434A-B35C-544D11A261AB}" type="presParOf" srcId="{12D4804D-4640-4FE0-856F-2C6A9DCED157}" destId="{F8932641-8930-46C2-8ABC-A3398F7872A9}" srcOrd="2" destOrd="0" presId="urn:microsoft.com/office/officeart/2018/2/layout/IconCircleList"/>
    <dgm:cxn modelId="{ADE71DEB-AFC4-42D6-A785-DDA5AD982E26}" type="presParOf" srcId="{12D4804D-4640-4FE0-856F-2C6A9DCED157}" destId="{CE4A604E-0A3F-4098-B974-EAFE7BD7AC83}" srcOrd="3" destOrd="0" presId="urn:microsoft.com/office/officeart/2018/2/layout/IconCircleList"/>
    <dgm:cxn modelId="{32EE6D66-A608-45B9-A957-880D12E4559B}" type="presParOf" srcId="{B2BB4124-826B-4DF0-BEC3-9B75AE6BD05A}" destId="{7FC2B93C-79A7-4254-B8AB-467F9B3F3A10}" srcOrd="3" destOrd="0" presId="urn:microsoft.com/office/officeart/2018/2/layout/IconCircleList"/>
    <dgm:cxn modelId="{F0FB98AE-70AA-4DEF-8345-CEEBDF1C8B49}" type="presParOf" srcId="{B2BB4124-826B-4DF0-BEC3-9B75AE6BD05A}" destId="{C555DC67-A30A-4423-AF14-9A9FC2A1DC2F}" srcOrd="4" destOrd="0" presId="urn:microsoft.com/office/officeart/2018/2/layout/IconCircleList"/>
    <dgm:cxn modelId="{893EFB7E-93B3-46C1-99C7-FF4188ED8B23}" type="presParOf" srcId="{C555DC67-A30A-4423-AF14-9A9FC2A1DC2F}" destId="{392B8D97-9DA6-4BCE-81A0-36A9141A911C}" srcOrd="0" destOrd="0" presId="urn:microsoft.com/office/officeart/2018/2/layout/IconCircleList"/>
    <dgm:cxn modelId="{D4E303E8-CDF4-4807-A2FD-8C825F2C55BE}" type="presParOf" srcId="{C555DC67-A30A-4423-AF14-9A9FC2A1DC2F}" destId="{6BFD3815-E293-46C3-B77C-702C4A5324F7}" srcOrd="1" destOrd="0" presId="urn:microsoft.com/office/officeart/2018/2/layout/IconCircleList"/>
    <dgm:cxn modelId="{EA216728-7592-45D3-81C4-97EA14F197AF}" type="presParOf" srcId="{C555DC67-A30A-4423-AF14-9A9FC2A1DC2F}" destId="{A8ED3DAC-941E-4174-AC98-82C4BE6544E1}" srcOrd="2" destOrd="0" presId="urn:microsoft.com/office/officeart/2018/2/layout/IconCircleList"/>
    <dgm:cxn modelId="{59FB0CF8-6527-44E4-AE3E-313704FB130C}" type="presParOf" srcId="{C555DC67-A30A-4423-AF14-9A9FC2A1DC2F}" destId="{E07185CE-459E-476F-82AD-409EA414B74B}" srcOrd="3" destOrd="0" presId="urn:microsoft.com/office/officeart/2018/2/layout/IconCircleList"/>
    <dgm:cxn modelId="{69A745F2-6F9B-4844-9751-4DB4ABF36A3B}" type="presParOf" srcId="{B2BB4124-826B-4DF0-BEC3-9B75AE6BD05A}" destId="{4227038A-6CC4-4CC8-95C9-03BF480D84CA}" srcOrd="5" destOrd="0" presId="urn:microsoft.com/office/officeart/2018/2/layout/IconCircleList"/>
    <dgm:cxn modelId="{5763C970-3C3A-4DB0-A45B-51277AD559CC}" type="presParOf" srcId="{B2BB4124-826B-4DF0-BEC3-9B75AE6BD05A}" destId="{E87C0519-3822-4D5C-A881-427040687F2A}" srcOrd="6" destOrd="0" presId="urn:microsoft.com/office/officeart/2018/2/layout/IconCircleList"/>
    <dgm:cxn modelId="{7C10E047-1FC1-47D1-814F-14A6DF30B586}" type="presParOf" srcId="{E87C0519-3822-4D5C-A881-427040687F2A}" destId="{BEC030F3-EF46-4EC1-AEF2-7B33EE83833B}" srcOrd="0" destOrd="0" presId="urn:microsoft.com/office/officeart/2018/2/layout/IconCircleList"/>
    <dgm:cxn modelId="{E6CCEA21-8206-4643-BC15-F787FE0D15A3}" type="presParOf" srcId="{E87C0519-3822-4D5C-A881-427040687F2A}" destId="{545EBFDE-DEC3-4B99-B7BB-C42F58F783A6}" srcOrd="1" destOrd="0" presId="urn:microsoft.com/office/officeart/2018/2/layout/IconCircleList"/>
    <dgm:cxn modelId="{9136CA32-61AC-4E46-B4B0-97551B73BB12}" type="presParOf" srcId="{E87C0519-3822-4D5C-A881-427040687F2A}" destId="{0103C4CA-9B94-491A-AE82-6D43AA90A989}" srcOrd="2" destOrd="0" presId="urn:microsoft.com/office/officeart/2018/2/layout/IconCircleList"/>
    <dgm:cxn modelId="{CC2CBC41-5AE4-4D62-A177-D1EC404B6110}" type="presParOf" srcId="{E87C0519-3822-4D5C-A881-427040687F2A}" destId="{DEF106CB-B78B-47E7-9CCD-E18165CCAE79}" srcOrd="3" destOrd="0" presId="urn:microsoft.com/office/officeart/2018/2/layout/IconCircleList"/>
    <dgm:cxn modelId="{F0BC6D89-4B76-4C32-B72D-32A288A75E39}" type="presParOf" srcId="{B2BB4124-826B-4DF0-BEC3-9B75AE6BD05A}" destId="{DD44876B-29D1-425F-900E-293D79E18324}" srcOrd="7" destOrd="0" presId="urn:microsoft.com/office/officeart/2018/2/layout/IconCircleList"/>
    <dgm:cxn modelId="{EE3A848F-1D47-4579-A7DC-23442B86E116}" type="presParOf" srcId="{B2BB4124-826B-4DF0-BEC3-9B75AE6BD05A}" destId="{2EABD3E4-3DAE-4820-A85E-0FA8DBA28BB6}" srcOrd="8" destOrd="0" presId="urn:microsoft.com/office/officeart/2018/2/layout/IconCircleList"/>
    <dgm:cxn modelId="{46123B54-8531-40B0-8D08-083C3F91ADA9}" type="presParOf" srcId="{2EABD3E4-3DAE-4820-A85E-0FA8DBA28BB6}" destId="{CCC8D04E-A84E-4091-B5C1-2D080453F5CF}" srcOrd="0" destOrd="0" presId="urn:microsoft.com/office/officeart/2018/2/layout/IconCircleList"/>
    <dgm:cxn modelId="{4FBD9BE7-C11B-4D60-A279-76085A98FAC9}" type="presParOf" srcId="{2EABD3E4-3DAE-4820-A85E-0FA8DBA28BB6}" destId="{53F2B4EB-65FB-4846-9DCA-20774507432E}" srcOrd="1" destOrd="0" presId="urn:microsoft.com/office/officeart/2018/2/layout/IconCircleList"/>
    <dgm:cxn modelId="{46B3FDB1-9B95-4919-860A-9ABB259E9BC2}" type="presParOf" srcId="{2EABD3E4-3DAE-4820-A85E-0FA8DBA28BB6}" destId="{608045E1-99CB-48F1-9045-AA7002EE9D9A}" srcOrd="2" destOrd="0" presId="urn:microsoft.com/office/officeart/2018/2/layout/IconCircleList"/>
    <dgm:cxn modelId="{F106579A-5126-41AE-8CC1-51DE2564D46D}" type="presParOf" srcId="{2EABD3E4-3DAE-4820-A85E-0FA8DBA28BB6}" destId="{0288D5FC-1FF6-4F7F-880E-D70B496532AD}" srcOrd="3" destOrd="0" presId="urn:microsoft.com/office/officeart/2018/2/layout/IconCircleList"/>
    <dgm:cxn modelId="{95AEF227-4906-4A9A-9A2B-743D2D68AEEF}" type="presParOf" srcId="{B2BB4124-826B-4DF0-BEC3-9B75AE6BD05A}" destId="{0166BA28-BED2-4AA0-B897-697A4DD42F3D}" srcOrd="9" destOrd="0" presId="urn:microsoft.com/office/officeart/2018/2/layout/IconCircleList"/>
    <dgm:cxn modelId="{A9EC09E1-6936-4555-A169-4012D946EE8A}" type="presParOf" srcId="{B2BB4124-826B-4DF0-BEC3-9B75AE6BD05A}" destId="{EDE8DA06-12A6-444B-9FE1-BD6866F236B3}" srcOrd="10" destOrd="0" presId="urn:microsoft.com/office/officeart/2018/2/layout/IconCircleList"/>
    <dgm:cxn modelId="{4ED4F55E-54A6-4539-9FF7-ED9DE8BD69B7}" type="presParOf" srcId="{EDE8DA06-12A6-444B-9FE1-BD6866F236B3}" destId="{9D228470-01D0-4A26-9A42-CDB21FF68D82}" srcOrd="0" destOrd="0" presId="urn:microsoft.com/office/officeart/2018/2/layout/IconCircleList"/>
    <dgm:cxn modelId="{39388D43-DC70-41E3-999E-3CC5AD2908F2}" type="presParOf" srcId="{EDE8DA06-12A6-444B-9FE1-BD6866F236B3}" destId="{A22809A2-A102-47ED-9890-8A679F2C5C11}" srcOrd="1" destOrd="0" presId="urn:microsoft.com/office/officeart/2018/2/layout/IconCircleList"/>
    <dgm:cxn modelId="{231CDA50-D090-4C28-8206-13A8D3055915}" type="presParOf" srcId="{EDE8DA06-12A6-444B-9FE1-BD6866F236B3}" destId="{D632814E-91F0-401A-A3E0-7158A58B00A0}" srcOrd="2" destOrd="0" presId="urn:microsoft.com/office/officeart/2018/2/layout/IconCircleList"/>
    <dgm:cxn modelId="{095A2DDE-8749-432C-941F-3FF079F2FA8D}" type="presParOf" srcId="{EDE8DA06-12A6-444B-9FE1-BD6866F236B3}" destId="{9665D4D3-65CD-44FF-A73D-3ED114444F7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462343-922B-41DE-BA27-4ECE811D7F00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91CDB34-F2CA-4D32-AB20-BD3508045A1E}">
      <dgm:prSet/>
      <dgm:spPr/>
      <dgm:t>
        <a:bodyPr/>
        <a:lstStyle/>
        <a:p>
          <a:r>
            <a:rPr lang="en-US" b="0" i="0"/>
            <a:t>While the most com mon application of contrast in PowerPoint in common application of contrast in powerpoint is color.</a:t>
          </a:r>
          <a:endParaRPr lang="en-US"/>
        </a:p>
      </dgm:t>
    </dgm:pt>
    <dgm:pt modelId="{F6D7FAE8-7D43-475B-A342-5124F073F682}" type="parTrans" cxnId="{288B9A30-03E3-4E8D-98B3-724EA3DF51D9}">
      <dgm:prSet/>
      <dgm:spPr/>
      <dgm:t>
        <a:bodyPr/>
        <a:lstStyle/>
        <a:p>
          <a:endParaRPr lang="en-US"/>
        </a:p>
      </dgm:t>
    </dgm:pt>
    <dgm:pt modelId="{DD08F5F5-6A60-4B22-AEB1-DF405FF1F123}" type="sibTrans" cxnId="{288B9A30-03E3-4E8D-98B3-724EA3DF51D9}">
      <dgm:prSet/>
      <dgm:spPr/>
      <dgm:t>
        <a:bodyPr/>
        <a:lstStyle/>
        <a:p>
          <a:endParaRPr lang="en-US"/>
        </a:p>
      </dgm:t>
    </dgm:pt>
    <dgm:pt modelId="{C1DCD5E8-7776-4598-950E-B81B7744EA64}">
      <dgm:prSet/>
      <dgm:spPr/>
      <dgm:t>
        <a:bodyPr/>
        <a:lstStyle/>
        <a:p>
          <a:r>
            <a:rPr lang="en-US" b="0" i="0"/>
            <a:t>Contrast can be created by having different object shapes, sizes front sizes alignment. </a:t>
          </a:r>
          <a:endParaRPr lang="en-US"/>
        </a:p>
      </dgm:t>
    </dgm:pt>
    <dgm:pt modelId="{B347B53F-9075-41BF-83BF-33AD9CFEB68A}" type="parTrans" cxnId="{C9ED62D9-78AE-4A5C-BBA2-6B0E27F84FDE}">
      <dgm:prSet/>
      <dgm:spPr/>
      <dgm:t>
        <a:bodyPr/>
        <a:lstStyle/>
        <a:p>
          <a:endParaRPr lang="en-US"/>
        </a:p>
      </dgm:t>
    </dgm:pt>
    <dgm:pt modelId="{4044BF8D-49BB-497A-BC17-F31FE69E0FAD}" type="sibTrans" cxnId="{C9ED62D9-78AE-4A5C-BBA2-6B0E27F84FDE}">
      <dgm:prSet/>
      <dgm:spPr/>
      <dgm:t>
        <a:bodyPr/>
        <a:lstStyle/>
        <a:p>
          <a:endParaRPr lang="en-US"/>
        </a:p>
      </dgm:t>
    </dgm:pt>
    <dgm:pt modelId="{D668B037-31F1-4AE2-BE4A-F09F2ACC0AE3}">
      <dgm:prSet/>
      <dgm:spPr/>
      <dgm:t>
        <a:bodyPr/>
        <a:lstStyle/>
        <a:p>
          <a:r>
            <a:rPr lang="en-US" b="0" i="0"/>
            <a:t>The principle of contrast is dependent up on the surrounding element being noticeably different from the focal point. </a:t>
          </a:r>
          <a:endParaRPr lang="en-US"/>
        </a:p>
      </dgm:t>
    </dgm:pt>
    <dgm:pt modelId="{859839BB-6B60-4621-8CF4-51522A0F395A}" type="parTrans" cxnId="{D06FB0DF-2044-47B7-A29A-DE3CC4925041}">
      <dgm:prSet/>
      <dgm:spPr/>
      <dgm:t>
        <a:bodyPr/>
        <a:lstStyle/>
        <a:p>
          <a:endParaRPr lang="en-US"/>
        </a:p>
      </dgm:t>
    </dgm:pt>
    <dgm:pt modelId="{186FADD8-115D-43C9-8353-043395D705BD}" type="sibTrans" cxnId="{D06FB0DF-2044-47B7-A29A-DE3CC4925041}">
      <dgm:prSet/>
      <dgm:spPr/>
      <dgm:t>
        <a:bodyPr/>
        <a:lstStyle/>
        <a:p>
          <a:endParaRPr lang="en-US"/>
        </a:p>
      </dgm:t>
    </dgm:pt>
    <dgm:pt modelId="{C22EC4B0-20A5-4565-8229-A3AD018DD4B5}">
      <dgm:prSet/>
      <dgm:spPr/>
      <dgm:t>
        <a:bodyPr/>
        <a:lstStyle/>
        <a:p>
          <a:r>
            <a:rPr lang="en-US" b="0" i="0"/>
            <a:t>OCT/2012 Powerpointninja.com </a:t>
          </a:r>
          <a:endParaRPr lang="en-US"/>
        </a:p>
      </dgm:t>
    </dgm:pt>
    <dgm:pt modelId="{49F22C37-71C5-4B06-93AF-D7B38FB7CBFE}" type="parTrans" cxnId="{CCA049AF-5ADB-40F9-BFED-2FE4B6FFF8BE}">
      <dgm:prSet/>
      <dgm:spPr/>
      <dgm:t>
        <a:bodyPr/>
        <a:lstStyle/>
        <a:p>
          <a:endParaRPr lang="en-US"/>
        </a:p>
      </dgm:t>
    </dgm:pt>
    <dgm:pt modelId="{2FBD98F5-E85F-483F-A0BA-7248967701EF}" type="sibTrans" cxnId="{CCA049AF-5ADB-40F9-BFED-2FE4B6FFF8BE}">
      <dgm:prSet/>
      <dgm:spPr/>
      <dgm:t>
        <a:bodyPr/>
        <a:lstStyle/>
        <a:p>
          <a:endParaRPr lang="en-US"/>
        </a:p>
      </dgm:t>
    </dgm:pt>
    <dgm:pt modelId="{C3BF1621-C094-4D17-85B6-7F3022BF5AB5}" type="pres">
      <dgm:prSet presAssocID="{CD462343-922B-41DE-BA27-4ECE811D7F00}" presName="outerComposite" presStyleCnt="0">
        <dgm:presLayoutVars>
          <dgm:chMax val="5"/>
          <dgm:dir/>
          <dgm:resizeHandles val="exact"/>
        </dgm:presLayoutVars>
      </dgm:prSet>
      <dgm:spPr/>
    </dgm:pt>
    <dgm:pt modelId="{E3C37C8B-19AD-40A2-9259-62CCF80820A9}" type="pres">
      <dgm:prSet presAssocID="{CD462343-922B-41DE-BA27-4ECE811D7F00}" presName="dummyMaxCanvas" presStyleCnt="0">
        <dgm:presLayoutVars/>
      </dgm:prSet>
      <dgm:spPr/>
    </dgm:pt>
    <dgm:pt modelId="{5E5369A3-3609-4865-A9A4-938A63ADAAB2}" type="pres">
      <dgm:prSet presAssocID="{CD462343-922B-41DE-BA27-4ECE811D7F00}" presName="FourNodes_1" presStyleLbl="node1" presStyleIdx="0" presStyleCnt="4">
        <dgm:presLayoutVars>
          <dgm:bulletEnabled val="1"/>
        </dgm:presLayoutVars>
      </dgm:prSet>
      <dgm:spPr/>
    </dgm:pt>
    <dgm:pt modelId="{CC636F07-D9FC-45DC-A509-631E1968A549}" type="pres">
      <dgm:prSet presAssocID="{CD462343-922B-41DE-BA27-4ECE811D7F00}" presName="FourNodes_2" presStyleLbl="node1" presStyleIdx="1" presStyleCnt="4">
        <dgm:presLayoutVars>
          <dgm:bulletEnabled val="1"/>
        </dgm:presLayoutVars>
      </dgm:prSet>
      <dgm:spPr/>
    </dgm:pt>
    <dgm:pt modelId="{1C28ACEA-EA24-453F-8B89-5E23B50ABF90}" type="pres">
      <dgm:prSet presAssocID="{CD462343-922B-41DE-BA27-4ECE811D7F00}" presName="FourNodes_3" presStyleLbl="node1" presStyleIdx="2" presStyleCnt="4">
        <dgm:presLayoutVars>
          <dgm:bulletEnabled val="1"/>
        </dgm:presLayoutVars>
      </dgm:prSet>
      <dgm:spPr/>
    </dgm:pt>
    <dgm:pt modelId="{0B12FDED-5D1E-4297-AFBE-13CD54F39E2D}" type="pres">
      <dgm:prSet presAssocID="{CD462343-922B-41DE-BA27-4ECE811D7F00}" presName="FourNodes_4" presStyleLbl="node1" presStyleIdx="3" presStyleCnt="4">
        <dgm:presLayoutVars>
          <dgm:bulletEnabled val="1"/>
        </dgm:presLayoutVars>
      </dgm:prSet>
      <dgm:spPr/>
    </dgm:pt>
    <dgm:pt modelId="{974EAC3D-25E8-43F4-A1CC-1864F5E9D7ED}" type="pres">
      <dgm:prSet presAssocID="{CD462343-922B-41DE-BA27-4ECE811D7F00}" presName="FourConn_1-2" presStyleLbl="fgAccFollowNode1" presStyleIdx="0" presStyleCnt="3">
        <dgm:presLayoutVars>
          <dgm:bulletEnabled val="1"/>
        </dgm:presLayoutVars>
      </dgm:prSet>
      <dgm:spPr/>
    </dgm:pt>
    <dgm:pt modelId="{4C121DF3-9FD5-4A0B-B39D-A70D32A04276}" type="pres">
      <dgm:prSet presAssocID="{CD462343-922B-41DE-BA27-4ECE811D7F00}" presName="FourConn_2-3" presStyleLbl="fgAccFollowNode1" presStyleIdx="1" presStyleCnt="3">
        <dgm:presLayoutVars>
          <dgm:bulletEnabled val="1"/>
        </dgm:presLayoutVars>
      </dgm:prSet>
      <dgm:spPr/>
    </dgm:pt>
    <dgm:pt modelId="{C161857D-6491-47DB-8E3C-CE6EFE6CDEEE}" type="pres">
      <dgm:prSet presAssocID="{CD462343-922B-41DE-BA27-4ECE811D7F00}" presName="FourConn_3-4" presStyleLbl="fgAccFollowNode1" presStyleIdx="2" presStyleCnt="3">
        <dgm:presLayoutVars>
          <dgm:bulletEnabled val="1"/>
        </dgm:presLayoutVars>
      </dgm:prSet>
      <dgm:spPr/>
    </dgm:pt>
    <dgm:pt modelId="{67B17C7C-192D-4884-B392-1EBFB669F125}" type="pres">
      <dgm:prSet presAssocID="{CD462343-922B-41DE-BA27-4ECE811D7F00}" presName="FourNodes_1_text" presStyleLbl="node1" presStyleIdx="3" presStyleCnt="4">
        <dgm:presLayoutVars>
          <dgm:bulletEnabled val="1"/>
        </dgm:presLayoutVars>
      </dgm:prSet>
      <dgm:spPr/>
    </dgm:pt>
    <dgm:pt modelId="{B2B0BAB0-837F-4C35-97DD-A286F0A88EC2}" type="pres">
      <dgm:prSet presAssocID="{CD462343-922B-41DE-BA27-4ECE811D7F00}" presName="FourNodes_2_text" presStyleLbl="node1" presStyleIdx="3" presStyleCnt="4">
        <dgm:presLayoutVars>
          <dgm:bulletEnabled val="1"/>
        </dgm:presLayoutVars>
      </dgm:prSet>
      <dgm:spPr/>
    </dgm:pt>
    <dgm:pt modelId="{4CA09342-2009-46F0-B802-17A34698CE50}" type="pres">
      <dgm:prSet presAssocID="{CD462343-922B-41DE-BA27-4ECE811D7F00}" presName="FourNodes_3_text" presStyleLbl="node1" presStyleIdx="3" presStyleCnt="4">
        <dgm:presLayoutVars>
          <dgm:bulletEnabled val="1"/>
        </dgm:presLayoutVars>
      </dgm:prSet>
      <dgm:spPr/>
    </dgm:pt>
    <dgm:pt modelId="{60E523AA-969B-4888-B41E-8F3A5F6F4F45}" type="pres">
      <dgm:prSet presAssocID="{CD462343-922B-41DE-BA27-4ECE811D7F0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5A0EF09-5430-4755-ACBD-620CFB1247DD}" type="presOf" srcId="{D668B037-31F1-4AE2-BE4A-F09F2ACC0AE3}" destId="{4CA09342-2009-46F0-B802-17A34698CE50}" srcOrd="1" destOrd="0" presId="urn:microsoft.com/office/officeart/2005/8/layout/vProcess5"/>
    <dgm:cxn modelId="{DD8A9027-AC76-4D8F-A838-9519A04C685D}" type="presOf" srcId="{C1DCD5E8-7776-4598-950E-B81B7744EA64}" destId="{B2B0BAB0-837F-4C35-97DD-A286F0A88EC2}" srcOrd="1" destOrd="0" presId="urn:microsoft.com/office/officeart/2005/8/layout/vProcess5"/>
    <dgm:cxn modelId="{BB61782E-DC55-4FF6-9820-C5B180A4FCC1}" type="presOf" srcId="{4044BF8D-49BB-497A-BC17-F31FE69E0FAD}" destId="{4C121DF3-9FD5-4A0B-B39D-A70D32A04276}" srcOrd="0" destOrd="0" presId="urn:microsoft.com/office/officeart/2005/8/layout/vProcess5"/>
    <dgm:cxn modelId="{288B9A30-03E3-4E8D-98B3-724EA3DF51D9}" srcId="{CD462343-922B-41DE-BA27-4ECE811D7F00}" destId="{391CDB34-F2CA-4D32-AB20-BD3508045A1E}" srcOrd="0" destOrd="0" parTransId="{F6D7FAE8-7D43-475B-A342-5124F073F682}" sibTransId="{DD08F5F5-6A60-4B22-AEB1-DF405FF1F123}"/>
    <dgm:cxn modelId="{A61C2232-0A98-43B2-A13E-7757F3A76351}" type="presOf" srcId="{391CDB34-F2CA-4D32-AB20-BD3508045A1E}" destId="{5E5369A3-3609-4865-A9A4-938A63ADAAB2}" srcOrd="0" destOrd="0" presId="urn:microsoft.com/office/officeart/2005/8/layout/vProcess5"/>
    <dgm:cxn modelId="{DC4DBF3D-A962-43BD-A46C-D455EE6AC2CC}" type="presOf" srcId="{C22EC4B0-20A5-4565-8229-A3AD018DD4B5}" destId="{60E523AA-969B-4888-B41E-8F3A5F6F4F45}" srcOrd="1" destOrd="0" presId="urn:microsoft.com/office/officeart/2005/8/layout/vProcess5"/>
    <dgm:cxn modelId="{B54FC142-FD44-448E-AC48-05E7375E0533}" type="presOf" srcId="{CD462343-922B-41DE-BA27-4ECE811D7F00}" destId="{C3BF1621-C094-4D17-85B6-7F3022BF5AB5}" srcOrd="0" destOrd="0" presId="urn:microsoft.com/office/officeart/2005/8/layout/vProcess5"/>
    <dgm:cxn modelId="{320B7265-DA59-4267-AE06-09A98CFC702C}" type="presOf" srcId="{C1DCD5E8-7776-4598-950E-B81B7744EA64}" destId="{CC636F07-D9FC-45DC-A509-631E1968A549}" srcOrd="0" destOrd="0" presId="urn:microsoft.com/office/officeart/2005/8/layout/vProcess5"/>
    <dgm:cxn modelId="{4179B851-B95E-4EB0-A236-830B2F569519}" type="presOf" srcId="{DD08F5F5-6A60-4B22-AEB1-DF405FF1F123}" destId="{974EAC3D-25E8-43F4-A1CC-1864F5E9D7ED}" srcOrd="0" destOrd="0" presId="urn:microsoft.com/office/officeart/2005/8/layout/vProcess5"/>
    <dgm:cxn modelId="{CCA049AF-5ADB-40F9-BFED-2FE4B6FFF8BE}" srcId="{CD462343-922B-41DE-BA27-4ECE811D7F00}" destId="{C22EC4B0-20A5-4565-8229-A3AD018DD4B5}" srcOrd="3" destOrd="0" parTransId="{49F22C37-71C5-4B06-93AF-D7B38FB7CBFE}" sibTransId="{2FBD98F5-E85F-483F-A0BA-7248967701EF}"/>
    <dgm:cxn modelId="{EE5678CD-AA0E-430F-B1D5-17F3E05997C4}" type="presOf" srcId="{C22EC4B0-20A5-4565-8229-A3AD018DD4B5}" destId="{0B12FDED-5D1E-4297-AFBE-13CD54F39E2D}" srcOrd="0" destOrd="0" presId="urn:microsoft.com/office/officeart/2005/8/layout/vProcess5"/>
    <dgm:cxn modelId="{C2380ED7-E62E-4A3B-B15A-80E545012C08}" type="presOf" srcId="{D668B037-31F1-4AE2-BE4A-F09F2ACC0AE3}" destId="{1C28ACEA-EA24-453F-8B89-5E23B50ABF90}" srcOrd="0" destOrd="0" presId="urn:microsoft.com/office/officeart/2005/8/layout/vProcess5"/>
    <dgm:cxn modelId="{C9ED62D9-78AE-4A5C-BBA2-6B0E27F84FDE}" srcId="{CD462343-922B-41DE-BA27-4ECE811D7F00}" destId="{C1DCD5E8-7776-4598-950E-B81B7744EA64}" srcOrd="1" destOrd="0" parTransId="{B347B53F-9075-41BF-83BF-33AD9CFEB68A}" sibTransId="{4044BF8D-49BB-497A-BC17-F31FE69E0FAD}"/>
    <dgm:cxn modelId="{D06FB0DF-2044-47B7-A29A-DE3CC4925041}" srcId="{CD462343-922B-41DE-BA27-4ECE811D7F00}" destId="{D668B037-31F1-4AE2-BE4A-F09F2ACC0AE3}" srcOrd="2" destOrd="0" parTransId="{859839BB-6B60-4621-8CF4-51522A0F395A}" sibTransId="{186FADD8-115D-43C9-8353-043395D705BD}"/>
    <dgm:cxn modelId="{C2F3B3E9-B5D7-40F3-8735-6471A31A43F8}" type="presOf" srcId="{186FADD8-115D-43C9-8353-043395D705BD}" destId="{C161857D-6491-47DB-8E3C-CE6EFE6CDEEE}" srcOrd="0" destOrd="0" presId="urn:microsoft.com/office/officeart/2005/8/layout/vProcess5"/>
    <dgm:cxn modelId="{4CD636EA-7A96-46E8-936C-DE42D9EDB803}" type="presOf" srcId="{391CDB34-F2CA-4D32-AB20-BD3508045A1E}" destId="{67B17C7C-192D-4884-B392-1EBFB669F125}" srcOrd="1" destOrd="0" presId="urn:microsoft.com/office/officeart/2005/8/layout/vProcess5"/>
    <dgm:cxn modelId="{C3CFBE25-8E60-4101-A7C0-9D70D1702DE4}" type="presParOf" srcId="{C3BF1621-C094-4D17-85B6-7F3022BF5AB5}" destId="{E3C37C8B-19AD-40A2-9259-62CCF80820A9}" srcOrd="0" destOrd="0" presId="urn:microsoft.com/office/officeart/2005/8/layout/vProcess5"/>
    <dgm:cxn modelId="{4DD632D6-99BD-4EE1-AACA-08854CA79201}" type="presParOf" srcId="{C3BF1621-C094-4D17-85B6-7F3022BF5AB5}" destId="{5E5369A3-3609-4865-A9A4-938A63ADAAB2}" srcOrd="1" destOrd="0" presId="urn:microsoft.com/office/officeart/2005/8/layout/vProcess5"/>
    <dgm:cxn modelId="{E52E77C6-7A9A-48AB-AF57-F820EA9B00D1}" type="presParOf" srcId="{C3BF1621-C094-4D17-85B6-7F3022BF5AB5}" destId="{CC636F07-D9FC-45DC-A509-631E1968A549}" srcOrd="2" destOrd="0" presId="urn:microsoft.com/office/officeart/2005/8/layout/vProcess5"/>
    <dgm:cxn modelId="{AAB461EE-ADB9-4A7E-B425-6EA93E452DA2}" type="presParOf" srcId="{C3BF1621-C094-4D17-85B6-7F3022BF5AB5}" destId="{1C28ACEA-EA24-453F-8B89-5E23B50ABF90}" srcOrd="3" destOrd="0" presId="urn:microsoft.com/office/officeart/2005/8/layout/vProcess5"/>
    <dgm:cxn modelId="{237F0C1F-DDEF-4BF1-9611-761EEF15AF06}" type="presParOf" srcId="{C3BF1621-C094-4D17-85B6-7F3022BF5AB5}" destId="{0B12FDED-5D1E-4297-AFBE-13CD54F39E2D}" srcOrd="4" destOrd="0" presId="urn:microsoft.com/office/officeart/2005/8/layout/vProcess5"/>
    <dgm:cxn modelId="{3428E34C-0AEE-4A17-9952-3E2794318FA8}" type="presParOf" srcId="{C3BF1621-C094-4D17-85B6-7F3022BF5AB5}" destId="{974EAC3D-25E8-43F4-A1CC-1864F5E9D7ED}" srcOrd="5" destOrd="0" presId="urn:microsoft.com/office/officeart/2005/8/layout/vProcess5"/>
    <dgm:cxn modelId="{67841760-5206-4356-9231-BABD4CCF807E}" type="presParOf" srcId="{C3BF1621-C094-4D17-85B6-7F3022BF5AB5}" destId="{4C121DF3-9FD5-4A0B-B39D-A70D32A04276}" srcOrd="6" destOrd="0" presId="urn:microsoft.com/office/officeart/2005/8/layout/vProcess5"/>
    <dgm:cxn modelId="{01F2E743-54A0-4494-9FD0-A33ADA2E3E87}" type="presParOf" srcId="{C3BF1621-C094-4D17-85B6-7F3022BF5AB5}" destId="{C161857D-6491-47DB-8E3C-CE6EFE6CDEEE}" srcOrd="7" destOrd="0" presId="urn:microsoft.com/office/officeart/2005/8/layout/vProcess5"/>
    <dgm:cxn modelId="{79FE9DC3-C710-43F0-B88F-D6B277AC6D4F}" type="presParOf" srcId="{C3BF1621-C094-4D17-85B6-7F3022BF5AB5}" destId="{67B17C7C-192D-4884-B392-1EBFB669F125}" srcOrd="8" destOrd="0" presId="urn:microsoft.com/office/officeart/2005/8/layout/vProcess5"/>
    <dgm:cxn modelId="{7446DB5A-FECF-4D0F-B4AA-52ABDC5943C0}" type="presParOf" srcId="{C3BF1621-C094-4D17-85B6-7F3022BF5AB5}" destId="{B2B0BAB0-837F-4C35-97DD-A286F0A88EC2}" srcOrd="9" destOrd="0" presId="urn:microsoft.com/office/officeart/2005/8/layout/vProcess5"/>
    <dgm:cxn modelId="{3B35F5CB-5AD0-4B01-9F8B-1584E71609BC}" type="presParOf" srcId="{C3BF1621-C094-4D17-85B6-7F3022BF5AB5}" destId="{4CA09342-2009-46F0-B802-17A34698CE50}" srcOrd="10" destOrd="0" presId="urn:microsoft.com/office/officeart/2005/8/layout/vProcess5"/>
    <dgm:cxn modelId="{FBE828FF-6239-46ED-B3EA-C5D9588C2A3D}" type="presParOf" srcId="{C3BF1621-C094-4D17-85B6-7F3022BF5AB5}" destId="{60E523AA-969B-4888-B41E-8F3A5F6F4F4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4D5C97-143A-44D3-ACAD-E4D5699A369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FE8183A-CF88-45E8-A1B1-CAD18FDFE172}">
      <dgm:prSet/>
      <dgm:spPr/>
      <dgm:t>
        <a:bodyPr/>
        <a:lstStyle/>
        <a:p>
          <a:r>
            <a:rPr lang="en-US" b="0" i="0"/>
            <a:t>While the most common application of contrast in power point is colour</a:t>
          </a:r>
          <a:endParaRPr lang="en-US"/>
        </a:p>
      </dgm:t>
    </dgm:pt>
    <dgm:pt modelId="{844624E3-F6F8-4D42-A783-CA03B91D1B1D}" type="parTrans" cxnId="{16315051-693C-4CAD-8D68-3D08F9EA92C9}">
      <dgm:prSet/>
      <dgm:spPr/>
      <dgm:t>
        <a:bodyPr/>
        <a:lstStyle/>
        <a:p>
          <a:endParaRPr lang="en-US"/>
        </a:p>
      </dgm:t>
    </dgm:pt>
    <dgm:pt modelId="{102B3488-A291-4FBB-921F-D5D9E7FF5BA6}" type="sibTrans" cxnId="{16315051-693C-4CAD-8D68-3D08F9EA92C9}">
      <dgm:prSet/>
      <dgm:spPr/>
      <dgm:t>
        <a:bodyPr/>
        <a:lstStyle/>
        <a:p>
          <a:endParaRPr lang="en-US"/>
        </a:p>
      </dgm:t>
    </dgm:pt>
    <dgm:pt modelId="{853120D4-BE2C-4CC1-B82C-783A7DF96442}">
      <dgm:prSet/>
      <dgm:spPr/>
      <dgm:t>
        <a:bodyPr/>
        <a:lstStyle/>
        <a:p>
          <a:r>
            <a:rPr lang="en-US" b="0" i="0"/>
            <a:t>Contrast can be created by having different object shapes front sizes alignment</a:t>
          </a:r>
          <a:endParaRPr lang="en-US"/>
        </a:p>
      </dgm:t>
    </dgm:pt>
    <dgm:pt modelId="{528A0FBD-8EBD-44A5-8175-4D51CA1C9262}" type="parTrans" cxnId="{A17D7EA8-89A8-4137-B430-5B0C35F87839}">
      <dgm:prSet/>
      <dgm:spPr/>
      <dgm:t>
        <a:bodyPr/>
        <a:lstStyle/>
        <a:p>
          <a:endParaRPr lang="en-US"/>
        </a:p>
      </dgm:t>
    </dgm:pt>
    <dgm:pt modelId="{11139446-C1D4-49BB-A286-C1C4E94E7F14}" type="sibTrans" cxnId="{A17D7EA8-89A8-4137-B430-5B0C35F87839}">
      <dgm:prSet/>
      <dgm:spPr/>
      <dgm:t>
        <a:bodyPr/>
        <a:lstStyle/>
        <a:p>
          <a:endParaRPr lang="en-US"/>
        </a:p>
      </dgm:t>
    </dgm:pt>
    <dgm:pt modelId="{F8A29D9F-186A-4545-9F30-819217A3D697}">
      <dgm:prSet/>
      <dgm:spPr/>
      <dgm:t>
        <a:bodyPr/>
        <a:lstStyle/>
        <a:p>
          <a:r>
            <a:rPr lang="en-US" b="0" i="0"/>
            <a:t>The principle of contrast is dependent on the surrounding element being noticeably different from the focal point.</a:t>
          </a:r>
          <a:endParaRPr lang="en-US"/>
        </a:p>
      </dgm:t>
    </dgm:pt>
    <dgm:pt modelId="{4E30741E-6817-4D51-9C08-D2921848EAAA}" type="parTrans" cxnId="{2CE5CC0C-BB42-4B83-B807-D8346B28CAEF}">
      <dgm:prSet/>
      <dgm:spPr/>
      <dgm:t>
        <a:bodyPr/>
        <a:lstStyle/>
        <a:p>
          <a:endParaRPr lang="en-US"/>
        </a:p>
      </dgm:t>
    </dgm:pt>
    <dgm:pt modelId="{44AE7638-3DE7-40C8-82C6-56AD1ADA6038}" type="sibTrans" cxnId="{2CE5CC0C-BB42-4B83-B807-D8346B28CAEF}">
      <dgm:prSet/>
      <dgm:spPr/>
      <dgm:t>
        <a:bodyPr/>
        <a:lstStyle/>
        <a:p>
          <a:endParaRPr lang="en-US"/>
        </a:p>
      </dgm:t>
    </dgm:pt>
    <dgm:pt modelId="{D50A0E93-4BE6-4EAC-9289-97B35A86EA9A}" type="pres">
      <dgm:prSet presAssocID="{EA4D5C97-143A-44D3-ACAD-E4D5699A3692}" presName="linear" presStyleCnt="0">
        <dgm:presLayoutVars>
          <dgm:animLvl val="lvl"/>
          <dgm:resizeHandles val="exact"/>
        </dgm:presLayoutVars>
      </dgm:prSet>
      <dgm:spPr/>
    </dgm:pt>
    <dgm:pt modelId="{993F64BF-1830-4E4B-BBC6-0E197733BCE2}" type="pres">
      <dgm:prSet presAssocID="{BFE8183A-CF88-45E8-A1B1-CAD18FDFE17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E391EC6-F070-4628-8A5B-6FAEF86FF986}" type="pres">
      <dgm:prSet presAssocID="{102B3488-A291-4FBB-921F-D5D9E7FF5BA6}" presName="spacer" presStyleCnt="0"/>
      <dgm:spPr/>
    </dgm:pt>
    <dgm:pt modelId="{689EFD61-D74D-4F24-BB08-B9EADCB11595}" type="pres">
      <dgm:prSet presAssocID="{853120D4-BE2C-4CC1-B82C-783A7DF9644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11DC1A9-72BB-459B-A2A2-4C54E442AF81}" type="pres">
      <dgm:prSet presAssocID="{11139446-C1D4-49BB-A286-C1C4E94E7F14}" presName="spacer" presStyleCnt="0"/>
      <dgm:spPr/>
    </dgm:pt>
    <dgm:pt modelId="{2BCB2E89-9FEE-4302-9EF4-EE003F4CFAD7}" type="pres">
      <dgm:prSet presAssocID="{F8A29D9F-186A-4545-9F30-819217A3D69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CE5CC0C-BB42-4B83-B807-D8346B28CAEF}" srcId="{EA4D5C97-143A-44D3-ACAD-E4D5699A3692}" destId="{F8A29D9F-186A-4545-9F30-819217A3D697}" srcOrd="2" destOrd="0" parTransId="{4E30741E-6817-4D51-9C08-D2921848EAAA}" sibTransId="{44AE7638-3DE7-40C8-82C6-56AD1ADA6038}"/>
    <dgm:cxn modelId="{3F2B7919-DAF9-4972-8B52-60FBF706D0D9}" type="presOf" srcId="{853120D4-BE2C-4CC1-B82C-783A7DF96442}" destId="{689EFD61-D74D-4F24-BB08-B9EADCB11595}" srcOrd="0" destOrd="0" presId="urn:microsoft.com/office/officeart/2005/8/layout/vList2"/>
    <dgm:cxn modelId="{E3E3663F-3B52-4AAD-B598-E7480F434601}" type="presOf" srcId="{EA4D5C97-143A-44D3-ACAD-E4D5699A3692}" destId="{D50A0E93-4BE6-4EAC-9289-97B35A86EA9A}" srcOrd="0" destOrd="0" presId="urn:microsoft.com/office/officeart/2005/8/layout/vList2"/>
    <dgm:cxn modelId="{C799D04C-4AC0-473A-B367-EF5BD178B2BE}" type="presOf" srcId="{F8A29D9F-186A-4545-9F30-819217A3D697}" destId="{2BCB2E89-9FEE-4302-9EF4-EE003F4CFAD7}" srcOrd="0" destOrd="0" presId="urn:microsoft.com/office/officeart/2005/8/layout/vList2"/>
    <dgm:cxn modelId="{16315051-693C-4CAD-8D68-3D08F9EA92C9}" srcId="{EA4D5C97-143A-44D3-ACAD-E4D5699A3692}" destId="{BFE8183A-CF88-45E8-A1B1-CAD18FDFE172}" srcOrd="0" destOrd="0" parTransId="{844624E3-F6F8-4D42-A783-CA03B91D1B1D}" sibTransId="{102B3488-A291-4FBB-921F-D5D9E7FF5BA6}"/>
    <dgm:cxn modelId="{579CB7A5-6272-4A6F-9BF1-02CEB2473BF1}" type="presOf" srcId="{BFE8183A-CF88-45E8-A1B1-CAD18FDFE172}" destId="{993F64BF-1830-4E4B-BBC6-0E197733BCE2}" srcOrd="0" destOrd="0" presId="urn:microsoft.com/office/officeart/2005/8/layout/vList2"/>
    <dgm:cxn modelId="{A17D7EA8-89A8-4137-B430-5B0C35F87839}" srcId="{EA4D5C97-143A-44D3-ACAD-E4D5699A3692}" destId="{853120D4-BE2C-4CC1-B82C-783A7DF96442}" srcOrd="1" destOrd="0" parTransId="{528A0FBD-8EBD-44A5-8175-4D51CA1C9262}" sibTransId="{11139446-C1D4-49BB-A286-C1C4E94E7F14}"/>
    <dgm:cxn modelId="{B72B8CB4-A5B7-44AE-AC99-59E0137B08F3}" type="presParOf" srcId="{D50A0E93-4BE6-4EAC-9289-97B35A86EA9A}" destId="{993F64BF-1830-4E4B-BBC6-0E197733BCE2}" srcOrd="0" destOrd="0" presId="urn:microsoft.com/office/officeart/2005/8/layout/vList2"/>
    <dgm:cxn modelId="{EA415797-277F-4CB4-A892-6C6429E056C3}" type="presParOf" srcId="{D50A0E93-4BE6-4EAC-9289-97B35A86EA9A}" destId="{DE391EC6-F070-4628-8A5B-6FAEF86FF986}" srcOrd="1" destOrd="0" presId="urn:microsoft.com/office/officeart/2005/8/layout/vList2"/>
    <dgm:cxn modelId="{A0E6FFB4-C800-4F62-80E5-1C69DA9D4682}" type="presParOf" srcId="{D50A0E93-4BE6-4EAC-9289-97B35A86EA9A}" destId="{689EFD61-D74D-4F24-BB08-B9EADCB11595}" srcOrd="2" destOrd="0" presId="urn:microsoft.com/office/officeart/2005/8/layout/vList2"/>
    <dgm:cxn modelId="{A30BFA46-CB19-4F96-8610-F9F5F8434CDF}" type="presParOf" srcId="{D50A0E93-4BE6-4EAC-9289-97B35A86EA9A}" destId="{611DC1A9-72BB-459B-A2A2-4C54E442AF81}" srcOrd="3" destOrd="0" presId="urn:microsoft.com/office/officeart/2005/8/layout/vList2"/>
    <dgm:cxn modelId="{FC54C609-0366-4ECA-8223-D768436D1CC0}" type="presParOf" srcId="{D50A0E93-4BE6-4EAC-9289-97B35A86EA9A}" destId="{2BCB2E89-9FEE-4302-9EF4-EE003F4CFAD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35861D-A621-4C42-824F-33E92CCA405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7C0DE7C-3C08-47E5-A065-3F3D9AD3CA63}">
      <dgm:prSet/>
      <dgm:spPr/>
      <dgm:t>
        <a:bodyPr/>
        <a:lstStyle/>
        <a:p>
          <a:r>
            <a:rPr lang="en-US"/>
            <a:t>Objects are anything you can add to PowerPoint:</a:t>
          </a:r>
        </a:p>
      </dgm:t>
    </dgm:pt>
    <dgm:pt modelId="{9EE50565-A4E2-49C7-A160-9EC4E47C27A1}" type="parTrans" cxnId="{98DE000E-912D-47A9-BA76-A513CDC41203}">
      <dgm:prSet/>
      <dgm:spPr/>
      <dgm:t>
        <a:bodyPr/>
        <a:lstStyle/>
        <a:p>
          <a:endParaRPr lang="en-US"/>
        </a:p>
      </dgm:t>
    </dgm:pt>
    <dgm:pt modelId="{159DBF4D-B27B-49B0-9A69-094E47FE19DD}" type="sibTrans" cxnId="{98DE000E-912D-47A9-BA76-A513CDC41203}">
      <dgm:prSet/>
      <dgm:spPr/>
      <dgm:t>
        <a:bodyPr/>
        <a:lstStyle/>
        <a:p>
          <a:endParaRPr lang="en-US"/>
        </a:p>
      </dgm:t>
    </dgm:pt>
    <dgm:pt modelId="{F6492808-A46C-4CBA-8147-097C363BAFB9}">
      <dgm:prSet/>
      <dgm:spPr/>
      <dgm:t>
        <a:bodyPr/>
        <a:lstStyle/>
        <a:p>
          <a:r>
            <a:rPr lang="en-US"/>
            <a:t>-A text tag is an object.</a:t>
          </a:r>
        </a:p>
      </dgm:t>
    </dgm:pt>
    <dgm:pt modelId="{C3C4E70A-FEB8-4402-BFF4-8E0A5A21E5F4}" type="parTrans" cxnId="{F9DC94A3-077A-4A92-8F50-E5C655D5CBD6}">
      <dgm:prSet/>
      <dgm:spPr/>
      <dgm:t>
        <a:bodyPr/>
        <a:lstStyle/>
        <a:p>
          <a:endParaRPr lang="en-US"/>
        </a:p>
      </dgm:t>
    </dgm:pt>
    <dgm:pt modelId="{FCA29BC2-D5E5-4ED0-A706-16293EAEFDAA}" type="sibTrans" cxnId="{F9DC94A3-077A-4A92-8F50-E5C655D5CBD6}">
      <dgm:prSet/>
      <dgm:spPr/>
      <dgm:t>
        <a:bodyPr/>
        <a:lstStyle/>
        <a:p>
          <a:endParaRPr lang="en-US"/>
        </a:p>
      </dgm:t>
    </dgm:pt>
    <dgm:pt modelId="{4951EA64-E925-47F4-9557-FCB895C7B540}">
      <dgm:prSet/>
      <dgm:spPr/>
      <dgm:t>
        <a:bodyPr/>
        <a:lstStyle/>
        <a:p>
          <a:r>
            <a:rPr lang="en-US"/>
            <a:t>-An image is an objects</a:t>
          </a:r>
        </a:p>
      </dgm:t>
    </dgm:pt>
    <dgm:pt modelId="{C5440369-0542-470E-A895-65D3159F0DDA}" type="parTrans" cxnId="{6123E4B2-31FF-410D-A75E-B042F244A749}">
      <dgm:prSet/>
      <dgm:spPr/>
      <dgm:t>
        <a:bodyPr/>
        <a:lstStyle/>
        <a:p>
          <a:endParaRPr lang="en-US"/>
        </a:p>
      </dgm:t>
    </dgm:pt>
    <dgm:pt modelId="{C2DF2990-D9CA-447D-8551-CA4A68897367}" type="sibTrans" cxnId="{6123E4B2-31FF-410D-A75E-B042F244A749}">
      <dgm:prSet/>
      <dgm:spPr/>
      <dgm:t>
        <a:bodyPr/>
        <a:lstStyle/>
        <a:p>
          <a:endParaRPr lang="en-US"/>
        </a:p>
      </dgm:t>
    </dgm:pt>
    <dgm:pt modelId="{F88EDAB0-FFFB-40C8-98DC-4BDD788F7858}">
      <dgm:prSet/>
      <dgm:spPr/>
      <dgm:t>
        <a:bodyPr/>
        <a:lstStyle/>
        <a:p>
          <a:r>
            <a:rPr lang="en-US"/>
            <a:t>-Graphs and diagrams are objects </a:t>
          </a:r>
        </a:p>
      </dgm:t>
    </dgm:pt>
    <dgm:pt modelId="{4C158052-F91A-459F-BD1F-BA60A91A25A0}" type="parTrans" cxnId="{0BF46EF4-C31B-4394-A025-9BB1458C0C41}">
      <dgm:prSet/>
      <dgm:spPr/>
      <dgm:t>
        <a:bodyPr/>
        <a:lstStyle/>
        <a:p>
          <a:endParaRPr lang="en-US"/>
        </a:p>
      </dgm:t>
    </dgm:pt>
    <dgm:pt modelId="{4846B303-CF24-4A3F-B1F4-34B8B9F3FECC}" type="sibTrans" cxnId="{0BF46EF4-C31B-4394-A025-9BB1458C0C41}">
      <dgm:prSet/>
      <dgm:spPr/>
      <dgm:t>
        <a:bodyPr/>
        <a:lstStyle/>
        <a:p>
          <a:endParaRPr lang="en-US"/>
        </a:p>
      </dgm:t>
    </dgm:pt>
    <dgm:pt modelId="{54962DF5-C2A1-498E-B842-E93F2EE7415A}">
      <dgm:prSet/>
      <dgm:spPr/>
      <dgm:t>
        <a:bodyPr/>
        <a:lstStyle/>
        <a:p>
          <a:r>
            <a:rPr lang="en-US"/>
            <a:t>Any element in a slide show is an object</a:t>
          </a:r>
        </a:p>
      </dgm:t>
    </dgm:pt>
    <dgm:pt modelId="{CECC7141-6C48-4870-9718-A7C3C151FFCD}" type="parTrans" cxnId="{8B1A78D9-2019-4159-87B3-3F2B4E389BDB}">
      <dgm:prSet/>
      <dgm:spPr/>
      <dgm:t>
        <a:bodyPr/>
        <a:lstStyle/>
        <a:p>
          <a:endParaRPr lang="en-US"/>
        </a:p>
      </dgm:t>
    </dgm:pt>
    <dgm:pt modelId="{255B55EC-94DF-4FD1-927E-4C98FE67975E}" type="sibTrans" cxnId="{8B1A78D9-2019-4159-87B3-3F2B4E389BDB}">
      <dgm:prSet/>
      <dgm:spPr/>
      <dgm:t>
        <a:bodyPr/>
        <a:lstStyle/>
        <a:p>
          <a:endParaRPr lang="en-US"/>
        </a:p>
      </dgm:t>
    </dgm:pt>
    <dgm:pt modelId="{74FEE709-6FFC-4A19-9916-C306FCAB941A}">
      <dgm:prSet/>
      <dgm:spPr/>
      <dgm:t>
        <a:bodyPr/>
        <a:lstStyle/>
        <a:p>
          <a:r>
            <a:rPr lang="en-US"/>
            <a:t>Class, 2019</a:t>
          </a:r>
        </a:p>
      </dgm:t>
    </dgm:pt>
    <dgm:pt modelId="{1C27E29F-5758-4799-A547-36ECDEE1D7C7}" type="parTrans" cxnId="{46BE4D1B-FF1C-4F66-9E45-B2062D09BF4F}">
      <dgm:prSet/>
      <dgm:spPr/>
      <dgm:t>
        <a:bodyPr/>
        <a:lstStyle/>
        <a:p>
          <a:endParaRPr lang="en-US"/>
        </a:p>
      </dgm:t>
    </dgm:pt>
    <dgm:pt modelId="{4256BC29-30B7-4E2C-8949-999379BA16AC}" type="sibTrans" cxnId="{46BE4D1B-FF1C-4F66-9E45-B2062D09BF4F}">
      <dgm:prSet/>
      <dgm:spPr/>
      <dgm:t>
        <a:bodyPr/>
        <a:lstStyle/>
        <a:p>
          <a:endParaRPr lang="en-US"/>
        </a:p>
      </dgm:t>
    </dgm:pt>
    <dgm:pt modelId="{27C93EBB-DE5A-44D5-B70D-CEABC78F5036}" type="pres">
      <dgm:prSet presAssocID="{6F35861D-A621-4C42-824F-33E92CCA4052}" presName="linear" presStyleCnt="0">
        <dgm:presLayoutVars>
          <dgm:animLvl val="lvl"/>
          <dgm:resizeHandles val="exact"/>
        </dgm:presLayoutVars>
      </dgm:prSet>
      <dgm:spPr/>
    </dgm:pt>
    <dgm:pt modelId="{FA202DEE-E529-4867-9C42-D846EABA2CC7}" type="pres">
      <dgm:prSet presAssocID="{97C0DE7C-3C08-47E5-A065-3F3D9AD3CA6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011A63F-062A-49EB-B684-58BCECBF94ED}" type="pres">
      <dgm:prSet presAssocID="{159DBF4D-B27B-49B0-9A69-094E47FE19DD}" presName="spacer" presStyleCnt="0"/>
      <dgm:spPr/>
    </dgm:pt>
    <dgm:pt modelId="{D5C71EBE-EFA6-4B0F-B4CA-FF3196CAC245}" type="pres">
      <dgm:prSet presAssocID="{F6492808-A46C-4CBA-8147-097C363BAFB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1623153-24A4-4CBB-8601-4AE52C395E01}" type="pres">
      <dgm:prSet presAssocID="{FCA29BC2-D5E5-4ED0-A706-16293EAEFDAA}" presName="spacer" presStyleCnt="0"/>
      <dgm:spPr/>
    </dgm:pt>
    <dgm:pt modelId="{C81DE3B6-1255-4D1C-AFA6-244B40A46A16}" type="pres">
      <dgm:prSet presAssocID="{4951EA64-E925-47F4-9557-FCB895C7B54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2E93A788-0EA0-40A1-8296-5B62B1672A7A}" type="pres">
      <dgm:prSet presAssocID="{C2DF2990-D9CA-447D-8551-CA4A68897367}" presName="spacer" presStyleCnt="0"/>
      <dgm:spPr/>
    </dgm:pt>
    <dgm:pt modelId="{B762FFC6-F0C6-45F5-ABD5-0AF58D099630}" type="pres">
      <dgm:prSet presAssocID="{F88EDAB0-FFFB-40C8-98DC-4BDD788F785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522F47F-27C0-4BD0-B0F4-2CE60F9F8BE3}" type="pres">
      <dgm:prSet presAssocID="{4846B303-CF24-4A3F-B1F4-34B8B9F3FECC}" presName="spacer" presStyleCnt="0"/>
      <dgm:spPr/>
    </dgm:pt>
    <dgm:pt modelId="{DDA705F0-5329-4368-A836-22CBE18176D8}" type="pres">
      <dgm:prSet presAssocID="{54962DF5-C2A1-498E-B842-E93F2EE7415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CA75912D-F459-4996-B0FB-229FBA799399}" type="pres">
      <dgm:prSet presAssocID="{255B55EC-94DF-4FD1-927E-4C98FE67975E}" presName="spacer" presStyleCnt="0"/>
      <dgm:spPr/>
    </dgm:pt>
    <dgm:pt modelId="{553C11C7-A3CE-4347-8474-26AB2DFC8C3E}" type="pres">
      <dgm:prSet presAssocID="{74FEE709-6FFC-4A19-9916-C306FCAB941A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7650F90D-B9AF-43D0-AF72-C30B86D3B436}" type="presOf" srcId="{97C0DE7C-3C08-47E5-A065-3F3D9AD3CA63}" destId="{FA202DEE-E529-4867-9C42-D846EABA2CC7}" srcOrd="0" destOrd="0" presId="urn:microsoft.com/office/officeart/2005/8/layout/vList2"/>
    <dgm:cxn modelId="{98DE000E-912D-47A9-BA76-A513CDC41203}" srcId="{6F35861D-A621-4C42-824F-33E92CCA4052}" destId="{97C0DE7C-3C08-47E5-A065-3F3D9AD3CA63}" srcOrd="0" destOrd="0" parTransId="{9EE50565-A4E2-49C7-A160-9EC4E47C27A1}" sibTransId="{159DBF4D-B27B-49B0-9A69-094E47FE19DD}"/>
    <dgm:cxn modelId="{46BE4D1B-FF1C-4F66-9E45-B2062D09BF4F}" srcId="{6F35861D-A621-4C42-824F-33E92CCA4052}" destId="{74FEE709-6FFC-4A19-9916-C306FCAB941A}" srcOrd="5" destOrd="0" parTransId="{1C27E29F-5758-4799-A547-36ECDEE1D7C7}" sibTransId="{4256BC29-30B7-4E2C-8949-999379BA16AC}"/>
    <dgm:cxn modelId="{41D8B14E-2167-4EC2-B551-1F2131A746D1}" type="presOf" srcId="{6F35861D-A621-4C42-824F-33E92CCA4052}" destId="{27C93EBB-DE5A-44D5-B70D-CEABC78F5036}" srcOrd="0" destOrd="0" presId="urn:microsoft.com/office/officeart/2005/8/layout/vList2"/>
    <dgm:cxn modelId="{3C043459-D82E-4401-8658-04BEF026E450}" type="presOf" srcId="{54962DF5-C2A1-498E-B842-E93F2EE7415A}" destId="{DDA705F0-5329-4368-A836-22CBE18176D8}" srcOrd="0" destOrd="0" presId="urn:microsoft.com/office/officeart/2005/8/layout/vList2"/>
    <dgm:cxn modelId="{F9DC94A3-077A-4A92-8F50-E5C655D5CBD6}" srcId="{6F35861D-A621-4C42-824F-33E92CCA4052}" destId="{F6492808-A46C-4CBA-8147-097C363BAFB9}" srcOrd="1" destOrd="0" parTransId="{C3C4E70A-FEB8-4402-BFF4-8E0A5A21E5F4}" sibTransId="{FCA29BC2-D5E5-4ED0-A706-16293EAEFDAA}"/>
    <dgm:cxn modelId="{6123E4B2-31FF-410D-A75E-B042F244A749}" srcId="{6F35861D-A621-4C42-824F-33E92CCA4052}" destId="{4951EA64-E925-47F4-9557-FCB895C7B540}" srcOrd="2" destOrd="0" parTransId="{C5440369-0542-470E-A895-65D3159F0DDA}" sibTransId="{C2DF2990-D9CA-447D-8551-CA4A68897367}"/>
    <dgm:cxn modelId="{70DFB6C2-03E9-461E-8F53-F57A34611BE5}" type="presOf" srcId="{F88EDAB0-FFFB-40C8-98DC-4BDD788F7858}" destId="{B762FFC6-F0C6-45F5-ABD5-0AF58D099630}" srcOrd="0" destOrd="0" presId="urn:microsoft.com/office/officeart/2005/8/layout/vList2"/>
    <dgm:cxn modelId="{5AA577C9-7E96-47CB-A38F-6DD69421E6A0}" type="presOf" srcId="{4951EA64-E925-47F4-9557-FCB895C7B540}" destId="{C81DE3B6-1255-4D1C-AFA6-244B40A46A16}" srcOrd="0" destOrd="0" presId="urn:microsoft.com/office/officeart/2005/8/layout/vList2"/>
    <dgm:cxn modelId="{BBF05ACA-BA53-443B-B213-E7182196BBB0}" type="presOf" srcId="{74FEE709-6FFC-4A19-9916-C306FCAB941A}" destId="{553C11C7-A3CE-4347-8474-26AB2DFC8C3E}" srcOrd="0" destOrd="0" presId="urn:microsoft.com/office/officeart/2005/8/layout/vList2"/>
    <dgm:cxn modelId="{8B1A78D9-2019-4159-87B3-3F2B4E389BDB}" srcId="{6F35861D-A621-4C42-824F-33E92CCA4052}" destId="{54962DF5-C2A1-498E-B842-E93F2EE7415A}" srcOrd="4" destOrd="0" parTransId="{CECC7141-6C48-4870-9718-A7C3C151FFCD}" sibTransId="{255B55EC-94DF-4FD1-927E-4C98FE67975E}"/>
    <dgm:cxn modelId="{66AAE1DE-02CD-47F6-9151-62D11450BAB9}" type="presOf" srcId="{F6492808-A46C-4CBA-8147-097C363BAFB9}" destId="{D5C71EBE-EFA6-4B0F-B4CA-FF3196CAC245}" srcOrd="0" destOrd="0" presId="urn:microsoft.com/office/officeart/2005/8/layout/vList2"/>
    <dgm:cxn modelId="{0BF46EF4-C31B-4394-A025-9BB1458C0C41}" srcId="{6F35861D-A621-4C42-824F-33E92CCA4052}" destId="{F88EDAB0-FFFB-40C8-98DC-4BDD788F7858}" srcOrd="3" destOrd="0" parTransId="{4C158052-F91A-459F-BD1F-BA60A91A25A0}" sibTransId="{4846B303-CF24-4A3F-B1F4-34B8B9F3FECC}"/>
    <dgm:cxn modelId="{E2DD5E32-7B7B-4A64-844D-2556B0AB711C}" type="presParOf" srcId="{27C93EBB-DE5A-44D5-B70D-CEABC78F5036}" destId="{FA202DEE-E529-4867-9C42-D846EABA2CC7}" srcOrd="0" destOrd="0" presId="urn:microsoft.com/office/officeart/2005/8/layout/vList2"/>
    <dgm:cxn modelId="{01F000DF-3E82-4D44-B8C6-4DCFBCDD34D7}" type="presParOf" srcId="{27C93EBB-DE5A-44D5-B70D-CEABC78F5036}" destId="{0011A63F-062A-49EB-B684-58BCECBF94ED}" srcOrd="1" destOrd="0" presId="urn:microsoft.com/office/officeart/2005/8/layout/vList2"/>
    <dgm:cxn modelId="{C27BF844-CD74-4D9F-9F43-2D00400179DF}" type="presParOf" srcId="{27C93EBB-DE5A-44D5-B70D-CEABC78F5036}" destId="{D5C71EBE-EFA6-4B0F-B4CA-FF3196CAC245}" srcOrd="2" destOrd="0" presId="urn:microsoft.com/office/officeart/2005/8/layout/vList2"/>
    <dgm:cxn modelId="{9A0F1517-7F0C-4C39-8B66-723F2DFB9CB4}" type="presParOf" srcId="{27C93EBB-DE5A-44D5-B70D-CEABC78F5036}" destId="{D1623153-24A4-4CBB-8601-4AE52C395E01}" srcOrd="3" destOrd="0" presId="urn:microsoft.com/office/officeart/2005/8/layout/vList2"/>
    <dgm:cxn modelId="{9615550E-8C81-4C85-AE40-7C5EB1685B55}" type="presParOf" srcId="{27C93EBB-DE5A-44D5-B70D-CEABC78F5036}" destId="{C81DE3B6-1255-4D1C-AFA6-244B40A46A16}" srcOrd="4" destOrd="0" presId="urn:microsoft.com/office/officeart/2005/8/layout/vList2"/>
    <dgm:cxn modelId="{08E69834-37B4-44C6-B6F1-653D3DC57CDB}" type="presParOf" srcId="{27C93EBB-DE5A-44D5-B70D-CEABC78F5036}" destId="{2E93A788-0EA0-40A1-8296-5B62B1672A7A}" srcOrd="5" destOrd="0" presId="urn:microsoft.com/office/officeart/2005/8/layout/vList2"/>
    <dgm:cxn modelId="{E881D1E6-EBE6-4C31-9E28-62CE9B561D7A}" type="presParOf" srcId="{27C93EBB-DE5A-44D5-B70D-CEABC78F5036}" destId="{B762FFC6-F0C6-45F5-ABD5-0AF58D099630}" srcOrd="6" destOrd="0" presId="urn:microsoft.com/office/officeart/2005/8/layout/vList2"/>
    <dgm:cxn modelId="{D4ED3AE7-BABA-4184-94A2-D14B8512FB65}" type="presParOf" srcId="{27C93EBB-DE5A-44D5-B70D-CEABC78F5036}" destId="{5522F47F-27C0-4BD0-B0F4-2CE60F9F8BE3}" srcOrd="7" destOrd="0" presId="urn:microsoft.com/office/officeart/2005/8/layout/vList2"/>
    <dgm:cxn modelId="{8601542A-B534-4C7E-BDFC-1B19DC4836AC}" type="presParOf" srcId="{27C93EBB-DE5A-44D5-B70D-CEABC78F5036}" destId="{DDA705F0-5329-4368-A836-22CBE18176D8}" srcOrd="8" destOrd="0" presId="urn:microsoft.com/office/officeart/2005/8/layout/vList2"/>
    <dgm:cxn modelId="{7FFC4D99-8510-470A-87E2-5687CDE84B35}" type="presParOf" srcId="{27C93EBB-DE5A-44D5-B70D-CEABC78F5036}" destId="{CA75912D-F459-4996-B0FB-229FBA799399}" srcOrd="9" destOrd="0" presId="urn:microsoft.com/office/officeart/2005/8/layout/vList2"/>
    <dgm:cxn modelId="{1DB72056-2423-4625-BA0B-FD52BC6EC15B}" type="presParOf" srcId="{27C93EBB-DE5A-44D5-B70D-CEABC78F5036}" destId="{553C11C7-A3CE-4347-8474-26AB2DFC8C3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E1DA4-AADB-4BFF-A08E-B31154F69CFA}">
      <dsp:nvSpPr>
        <dsp:cNvPr id="0" name=""/>
        <dsp:cNvSpPr/>
      </dsp:nvSpPr>
      <dsp:spPr>
        <a:xfrm>
          <a:off x="142923" y="525815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471FE7-E704-4F66-937E-9F3CE7F748F0}">
      <dsp:nvSpPr>
        <dsp:cNvPr id="0" name=""/>
        <dsp:cNvSpPr/>
      </dsp:nvSpPr>
      <dsp:spPr>
        <a:xfrm>
          <a:off x="319155" y="702048"/>
          <a:ext cx="486738" cy="48673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88DEB-E1DE-4D73-904E-42577547B3EB}">
      <dsp:nvSpPr>
        <dsp:cNvPr id="0" name=""/>
        <dsp:cNvSpPr/>
      </dsp:nvSpPr>
      <dsp:spPr>
        <a:xfrm>
          <a:off x="1161956" y="525815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1. Remember that you are the presenter, not PowerPoint</a:t>
          </a:r>
          <a:endParaRPr lang="en-US" sz="1300" kern="1200"/>
        </a:p>
      </dsp:txBody>
      <dsp:txXfrm>
        <a:off x="1161956" y="525815"/>
        <a:ext cx="1978122" cy="839203"/>
      </dsp:txXfrm>
    </dsp:sp>
    <dsp:sp modelId="{B63F90BA-2FF7-44C2-85CF-D640875E1B83}">
      <dsp:nvSpPr>
        <dsp:cNvPr id="0" name=""/>
        <dsp:cNvSpPr/>
      </dsp:nvSpPr>
      <dsp:spPr>
        <a:xfrm>
          <a:off x="3484751" y="525815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27B3A4-46B1-42BB-BCD5-3BF7168753EE}">
      <dsp:nvSpPr>
        <dsp:cNvPr id="0" name=""/>
        <dsp:cNvSpPr/>
      </dsp:nvSpPr>
      <dsp:spPr>
        <a:xfrm>
          <a:off x="3660984" y="702048"/>
          <a:ext cx="486738" cy="48673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4A604E-0A3F-4098-B974-EAFE7BD7AC83}">
      <dsp:nvSpPr>
        <dsp:cNvPr id="0" name=""/>
        <dsp:cNvSpPr/>
      </dsp:nvSpPr>
      <dsp:spPr>
        <a:xfrm>
          <a:off x="4503784" y="525815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2. Don’t make your audience read the slides either</a:t>
          </a:r>
          <a:endParaRPr lang="en-US" sz="1300" kern="1200"/>
        </a:p>
      </dsp:txBody>
      <dsp:txXfrm>
        <a:off x="4503784" y="525815"/>
        <a:ext cx="1978122" cy="839203"/>
      </dsp:txXfrm>
    </dsp:sp>
    <dsp:sp modelId="{392B8D97-9DA6-4BCE-81A0-36A9141A911C}">
      <dsp:nvSpPr>
        <dsp:cNvPr id="0" name=""/>
        <dsp:cNvSpPr/>
      </dsp:nvSpPr>
      <dsp:spPr>
        <a:xfrm>
          <a:off x="142923" y="2284369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FD3815-E293-46C3-B77C-702C4A5324F7}">
      <dsp:nvSpPr>
        <dsp:cNvPr id="0" name=""/>
        <dsp:cNvSpPr/>
      </dsp:nvSpPr>
      <dsp:spPr>
        <a:xfrm>
          <a:off x="319155" y="2460602"/>
          <a:ext cx="486738" cy="48673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185CE-459E-476F-82AD-409EA414B74B}">
      <dsp:nvSpPr>
        <dsp:cNvPr id="0" name=""/>
        <dsp:cNvSpPr/>
      </dsp:nvSpPr>
      <dsp:spPr>
        <a:xfrm>
          <a:off x="1161956" y="2284369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3. Make sure your presentation is easy on the eyes.</a:t>
          </a:r>
          <a:endParaRPr lang="en-US" sz="1300" kern="1200"/>
        </a:p>
      </dsp:txBody>
      <dsp:txXfrm>
        <a:off x="1161956" y="2284369"/>
        <a:ext cx="1978122" cy="839203"/>
      </dsp:txXfrm>
    </dsp:sp>
    <dsp:sp modelId="{BEC030F3-EF46-4EC1-AEF2-7B33EE83833B}">
      <dsp:nvSpPr>
        <dsp:cNvPr id="0" name=""/>
        <dsp:cNvSpPr/>
      </dsp:nvSpPr>
      <dsp:spPr>
        <a:xfrm>
          <a:off x="3484751" y="2284369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5EBFDE-DEC3-4B99-B7BB-C42F58F783A6}">
      <dsp:nvSpPr>
        <dsp:cNvPr id="0" name=""/>
        <dsp:cNvSpPr/>
      </dsp:nvSpPr>
      <dsp:spPr>
        <a:xfrm>
          <a:off x="3660984" y="2460602"/>
          <a:ext cx="486738" cy="48673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106CB-B78B-47E7-9CCD-E18165CCAE79}">
      <dsp:nvSpPr>
        <dsp:cNvPr id="0" name=""/>
        <dsp:cNvSpPr/>
      </dsp:nvSpPr>
      <dsp:spPr>
        <a:xfrm>
          <a:off x="4503784" y="2284369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4. Sure you can make the words boomerang onto the slide, but you don’t have to.</a:t>
          </a:r>
          <a:endParaRPr lang="en-US" sz="1300" kern="1200"/>
        </a:p>
      </dsp:txBody>
      <dsp:txXfrm>
        <a:off x="4503784" y="2284369"/>
        <a:ext cx="1978122" cy="839203"/>
      </dsp:txXfrm>
    </dsp:sp>
    <dsp:sp modelId="{CCC8D04E-A84E-4091-B5C1-2D080453F5CF}">
      <dsp:nvSpPr>
        <dsp:cNvPr id="0" name=""/>
        <dsp:cNvSpPr/>
      </dsp:nvSpPr>
      <dsp:spPr>
        <a:xfrm>
          <a:off x="142923" y="4042923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F2B4EB-65FB-4846-9DCA-20774507432E}">
      <dsp:nvSpPr>
        <dsp:cNvPr id="0" name=""/>
        <dsp:cNvSpPr/>
      </dsp:nvSpPr>
      <dsp:spPr>
        <a:xfrm>
          <a:off x="319155" y="4219156"/>
          <a:ext cx="486738" cy="48673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8D5FC-1FF6-4F7F-880E-D70B496532AD}">
      <dsp:nvSpPr>
        <dsp:cNvPr id="0" name=""/>
        <dsp:cNvSpPr/>
      </dsp:nvSpPr>
      <dsp:spPr>
        <a:xfrm>
          <a:off x="1161956" y="4042923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5. Proofread, proofread, proofread.</a:t>
          </a:r>
          <a:endParaRPr lang="en-US" sz="1300" kern="1200"/>
        </a:p>
      </dsp:txBody>
      <dsp:txXfrm>
        <a:off x="1161956" y="4042923"/>
        <a:ext cx="1978122" cy="839203"/>
      </dsp:txXfrm>
    </dsp:sp>
    <dsp:sp modelId="{9D228470-01D0-4A26-9A42-CDB21FF68D82}">
      <dsp:nvSpPr>
        <dsp:cNvPr id="0" name=""/>
        <dsp:cNvSpPr/>
      </dsp:nvSpPr>
      <dsp:spPr>
        <a:xfrm>
          <a:off x="3484751" y="4042923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809A2-A102-47ED-9890-8A679F2C5C11}">
      <dsp:nvSpPr>
        <dsp:cNvPr id="0" name=""/>
        <dsp:cNvSpPr/>
      </dsp:nvSpPr>
      <dsp:spPr>
        <a:xfrm>
          <a:off x="3660984" y="4219156"/>
          <a:ext cx="486738" cy="48673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65D4D3-65CD-44FF-A73D-3ED114444F77}">
      <dsp:nvSpPr>
        <dsp:cNvPr id="0" name=""/>
        <dsp:cNvSpPr/>
      </dsp:nvSpPr>
      <dsp:spPr>
        <a:xfrm>
          <a:off x="4503784" y="4042923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6. Practice, practice, practice.</a:t>
          </a:r>
          <a:endParaRPr lang="en-US" sz="1300" kern="1200"/>
        </a:p>
      </dsp:txBody>
      <dsp:txXfrm>
        <a:off x="4503784" y="4042923"/>
        <a:ext cx="1978122" cy="839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5369A3-3609-4865-A9A4-938A63ADAAB2}">
      <dsp:nvSpPr>
        <dsp:cNvPr id="0" name=""/>
        <dsp:cNvSpPr/>
      </dsp:nvSpPr>
      <dsp:spPr>
        <a:xfrm>
          <a:off x="0" y="0"/>
          <a:ext cx="7523481" cy="89027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/>
            <a:t>While the most com mon application of contrast in PowerPoint in common application of contrast in powerpoint is color.</a:t>
          </a:r>
          <a:endParaRPr lang="en-US" sz="1600" kern="1200"/>
        </a:p>
      </dsp:txBody>
      <dsp:txXfrm>
        <a:off x="26075" y="26075"/>
        <a:ext cx="6487577" cy="838125"/>
      </dsp:txXfrm>
    </dsp:sp>
    <dsp:sp modelId="{CC636F07-D9FC-45DC-A509-631E1968A549}">
      <dsp:nvSpPr>
        <dsp:cNvPr id="0" name=""/>
        <dsp:cNvSpPr/>
      </dsp:nvSpPr>
      <dsp:spPr>
        <a:xfrm>
          <a:off x="630091" y="1052143"/>
          <a:ext cx="7523481" cy="89027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/>
            <a:t>Contrast can be created by having different object shapes, sizes front sizes alignment. </a:t>
          </a:r>
          <a:endParaRPr lang="en-US" sz="1600" kern="1200"/>
        </a:p>
      </dsp:txBody>
      <dsp:txXfrm>
        <a:off x="656166" y="1078218"/>
        <a:ext cx="6262561" cy="838125"/>
      </dsp:txXfrm>
    </dsp:sp>
    <dsp:sp modelId="{1C28ACEA-EA24-453F-8B89-5E23B50ABF90}">
      <dsp:nvSpPr>
        <dsp:cNvPr id="0" name=""/>
        <dsp:cNvSpPr/>
      </dsp:nvSpPr>
      <dsp:spPr>
        <a:xfrm>
          <a:off x="1250778" y="2104287"/>
          <a:ext cx="7523481" cy="89027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/>
            <a:t>The principle of contrast is dependent up on the surrounding element being noticeably different from the focal point. </a:t>
          </a:r>
          <a:endParaRPr lang="en-US" sz="1600" kern="1200"/>
        </a:p>
      </dsp:txBody>
      <dsp:txXfrm>
        <a:off x="1276853" y="2130362"/>
        <a:ext cx="6271965" cy="838125"/>
      </dsp:txXfrm>
    </dsp:sp>
    <dsp:sp modelId="{0B12FDED-5D1E-4297-AFBE-13CD54F39E2D}">
      <dsp:nvSpPr>
        <dsp:cNvPr id="0" name=""/>
        <dsp:cNvSpPr/>
      </dsp:nvSpPr>
      <dsp:spPr>
        <a:xfrm>
          <a:off x="1880870" y="3156430"/>
          <a:ext cx="7523481" cy="89027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/>
            <a:t>OCT/2012 Powerpointninja.com </a:t>
          </a:r>
          <a:endParaRPr lang="en-US" sz="1600" kern="1200"/>
        </a:p>
      </dsp:txBody>
      <dsp:txXfrm>
        <a:off x="1906945" y="3182505"/>
        <a:ext cx="6262561" cy="838125"/>
      </dsp:txXfrm>
    </dsp:sp>
    <dsp:sp modelId="{974EAC3D-25E8-43F4-A1CC-1864F5E9D7ED}">
      <dsp:nvSpPr>
        <dsp:cNvPr id="0" name=""/>
        <dsp:cNvSpPr/>
      </dsp:nvSpPr>
      <dsp:spPr>
        <a:xfrm>
          <a:off x="6944802" y="681869"/>
          <a:ext cx="578678" cy="5786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075005" y="681869"/>
        <a:ext cx="318272" cy="435455"/>
      </dsp:txXfrm>
    </dsp:sp>
    <dsp:sp modelId="{4C121DF3-9FD5-4A0B-B39D-A70D32A04276}">
      <dsp:nvSpPr>
        <dsp:cNvPr id="0" name=""/>
        <dsp:cNvSpPr/>
      </dsp:nvSpPr>
      <dsp:spPr>
        <a:xfrm>
          <a:off x="7574894" y="1734013"/>
          <a:ext cx="578678" cy="57867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705097" y="1734013"/>
        <a:ext cx="318272" cy="435455"/>
      </dsp:txXfrm>
    </dsp:sp>
    <dsp:sp modelId="{C161857D-6491-47DB-8E3C-CE6EFE6CDEEE}">
      <dsp:nvSpPr>
        <dsp:cNvPr id="0" name=""/>
        <dsp:cNvSpPr/>
      </dsp:nvSpPr>
      <dsp:spPr>
        <a:xfrm>
          <a:off x="8195581" y="2786157"/>
          <a:ext cx="578678" cy="578678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8325784" y="2786157"/>
        <a:ext cx="318272" cy="4354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3F64BF-1830-4E4B-BBC6-0E197733BCE2}">
      <dsp:nvSpPr>
        <dsp:cNvPr id="0" name=""/>
        <dsp:cNvSpPr/>
      </dsp:nvSpPr>
      <dsp:spPr>
        <a:xfrm>
          <a:off x="0" y="464467"/>
          <a:ext cx="9404352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While the most common application of contrast in power point is colour</a:t>
          </a:r>
          <a:endParaRPr lang="en-US" sz="2500" kern="1200"/>
        </a:p>
      </dsp:txBody>
      <dsp:txXfrm>
        <a:off x="48547" y="513014"/>
        <a:ext cx="9307258" cy="897406"/>
      </dsp:txXfrm>
    </dsp:sp>
    <dsp:sp modelId="{689EFD61-D74D-4F24-BB08-B9EADCB11595}">
      <dsp:nvSpPr>
        <dsp:cNvPr id="0" name=""/>
        <dsp:cNvSpPr/>
      </dsp:nvSpPr>
      <dsp:spPr>
        <a:xfrm>
          <a:off x="0" y="1530967"/>
          <a:ext cx="9404352" cy="9945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Contrast can be created by having different object shapes front sizes alignment</a:t>
          </a:r>
          <a:endParaRPr lang="en-US" sz="2500" kern="1200"/>
        </a:p>
      </dsp:txBody>
      <dsp:txXfrm>
        <a:off x="48547" y="1579514"/>
        <a:ext cx="9307258" cy="897406"/>
      </dsp:txXfrm>
    </dsp:sp>
    <dsp:sp modelId="{2BCB2E89-9FEE-4302-9EF4-EE003F4CFAD7}">
      <dsp:nvSpPr>
        <dsp:cNvPr id="0" name=""/>
        <dsp:cNvSpPr/>
      </dsp:nvSpPr>
      <dsp:spPr>
        <a:xfrm>
          <a:off x="0" y="2597467"/>
          <a:ext cx="9404352" cy="9945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The principle of contrast is dependent on the surrounding element being noticeably different from the focal point.</a:t>
          </a:r>
          <a:endParaRPr lang="en-US" sz="2500" kern="1200"/>
        </a:p>
      </dsp:txBody>
      <dsp:txXfrm>
        <a:off x="48547" y="2646014"/>
        <a:ext cx="9307258" cy="8974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02DEE-E529-4867-9C42-D846EABA2CC7}">
      <dsp:nvSpPr>
        <dsp:cNvPr id="0" name=""/>
        <dsp:cNvSpPr/>
      </dsp:nvSpPr>
      <dsp:spPr>
        <a:xfrm>
          <a:off x="0" y="109086"/>
          <a:ext cx="5614987" cy="71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Objects are anything you can add to PowerPoint:</a:t>
          </a:r>
        </a:p>
      </dsp:txBody>
      <dsp:txXfrm>
        <a:off x="34954" y="144040"/>
        <a:ext cx="5545079" cy="646132"/>
      </dsp:txXfrm>
    </dsp:sp>
    <dsp:sp modelId="{D5C71EBE-EFA6-4B0F-B4CA-FF3196CAC245}">
      <dsp:nvSpPr>
        <dsp:cNvPr id="0" name=""/>
        <dsp:cNvSpPr/>
      </dsp:nvSpPr>
      <dsp:spPr>
        <a:xfrm>
          <a:off x="0" y="876966"/>
          <a:ext cx="5614987" cy="716040"/>
        </a:xfrm>
        <a:prstGeom prst="roundRect">
          <a:avLst/>
        </a:prstGeom>
        <a:solidFill>
          <a:schemeClr val="accent2">
            <a:hueOff val="-266147"/>
            <a:satOff val="1643"/>
            <a:lumOff val="-23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-A text tag is an object.</a:t>
          </a:r>
        </a:p>
      </dsp:txBody>
      <dsp:txXfrm>
        <a:off x="34954" y="911920"/>
        <a:ext cx="5545079" cy="646132"/>
      </dsp:txXfrm>
    </dsp:sp>
    <dsp:sp modelId="{C81DE3B6-1255-4D1C-AFA6-244B40A46A16}">
      <dsp:nvSpPr>
        <dsp:cNvPr id="0" name=""/>
        <dsp:cNvSpPr/>
      </dsp:nvSpPr>
      <dsp:spPr>
        <a:xfrm>
          <a:off x="0" y="1644846"/>
          <a:ext cx="5614987" cy="716040"/>
        </a:xfrm>
        <a:prstGeom prst="roundRect">
          <a:avLst/>
        </a:prstGeom>
        <a:solidFill>
          <a:schemeClr val="accent2">
            <a:hueOff val="-532294"/>
            <a:satOff val="3286"/>
            <a:lumOff val="-47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-An image is an objects</a:t>
          </a:r>
        </a:p>
      </dsp:txBody>
      <dsp:txXfrm>
        <a:off x="34954" y="1679800"/>
        <a:ext cx="5545079" cy="646132"/>
      </dsp:txXfrm>
    </dsp:sp>
    <dsp:sp modelId="{B762FFC6-F0C6-45F5-ABD5-0AF58D099630}">
      <dsp:nvSpPr>
        <dsp:cNvPr id="0" name=""/>
        <dsp:cNvSpPr/>
      </dsp:nvSpPr>
      <dsp:spPr>
        <a:xfrm>
          <a:off x="0" y="2412726"/>
          <a:ext cx="5614987" cy="716040"/>
        </a:xfrm>
        <a:prstGeom prst="roundRect">
          <a:avLst/>
        </a:prstGeom>
        <a:solidFill>
          <a:schemeClr val="accent2">
            <a:hueOff val="-798441"/>
            <a:satOff val="4930"/>
            <a:lumOff val="-70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-Graphs and diagrams are objects </a:t>
          </a:r>
        </a:p>
      </dsp:txBody>
      <dsp:txXfrm>
        <a:off x="34954" y="2447680"/>
        <a:ext cx="5545079" cy="646132"/>
      </dsp:txXfrm>
    </dsp:sp>
    <dsp:sp modelId="{DDA705F0-5329-4368-A836-22CBE18176D8}">
      <dsp:nvSpPr>
        <dsp:cNvPr id="0" name=""/>
        <dsp:cNvSpPr/>
      </dsp:nvSpPr>
      <dsp:spPr>
        <a:xfrm>
          <a:off x="0" y="3180606"/>
          <a:ext cx="5614987" cy="716040"/>
        </a:xfrm>
        <a:prstGeom prst="roundRect">
          <a:avLst/>
        </a:prstGeom>
        <a:solidFill>
          <a:schemeClr val="accent2">
            <a:hueOff val="-1064588"/>
            <a:satOff val="6573"/>
            <a:lumOff val="-94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Any element in a slide show is an object</a:t>
          </a:r>
        </a:p>
      </dsp:txBody>
      <dsp:txXfrm>
        <a:off x="34954" y="3215560"/>
        <a:ext cx="5545079" cy="646132"/>
      </dsp:txXfrm>
    </dsp:sp>
    <dsp:sp modelId="{553C11C7-A3CE-4347-8474-26AB2DFC8C3E}">
      <dsp:nvSpPr>
        <dsp:cNvPr id="0" name=""/>
        <dsp:cNvSpPr/>
      </dsp:nvSpPr>
      <dsp:spPr>
        <a:xfrm>
          <a:off x="0" y="3948486"/>
          <a:ext cx="5614987" cy="716040"/>
        </a:xfrm>
        <a:prstGeom prst="roundRect">
          <a:avLst/>
        </a:prstGeom>
        <a:solidFill>
          <a:schemeClr val="accent2">
            <a:hueOff val="-1330735"/>
            <a:satOff val="8216"/>
            <a:lumOff val="-117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Class, 2019</a:t>
          </a:r>
        </a:p>
      </dsp:txBody>
      <dsp:txXfrm>
        <a:off x="34954" y="3983440"/>
        <a:ext cx="5545079" cy="6461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46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647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92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50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4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107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88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6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77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145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395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813945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8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32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419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01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061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040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2.png"/><Relationship Id="rId7" Type="http://schemas.openxmlformats.org/officeDocument/2006/relationships/diagramData" Target="../diagrams/data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11" Type="http://schemas.microsoft.com/office/2007/relationships/diagramDrawing" Target="../diagrams/drawing2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2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PU with binary numbers and blueprint">
            <a:extLst>
              <a:ext uri="{FF2B5EF4-FFF2-40B4-BE49-F238E27FC236}">
                <a16:creationId xmlns:a16="http://schemas.microsoft.com/office/drawing/2014/main" id="{D5FDAB4B-3C81-413A-83D6-3FBDFB463C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9091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>
                <a:solidFill>
                  <a:schemeClr val="tx1"/>
                </a:solidFill>
              </a:rPr>
              <a:t>Digital Skills and Research Methods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Component 1 Research Methods – Presentation</a:t>
            </a:r>
          </a:p>
          <a:p>
            <a:r>
              <a:rPr lang="en-US">
                <a:solidFill>
                  <a:schemeClr val="tx1"/>
                </a:solidFill>
              </a:rPr>
              <a:t>Module code:BMSW4003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012A519C-84FA-4BDD-8E3C-BEE571132BDA}"/>
              </a:ext>
            </a:extLst>
          </p:cNvPr>
          <p:cNvSpPr txBox="1"/>
          <p:nvPr/>
        </p:nvSpPr>
        <p:spPr>
          <a:xfrm>
            <a:off x="9486900" y="5257800"/>
            <a:ext cx="2743200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o-RO"/>
              <a:t>University of Wales Saint David </a:t>
            </a:r>
          </a:p>
          <a:p>
            <a:pPr>
              <a:spcAft>
                <a:spcPts val="600"/>
              </a:spcAft>
            </a:pPr>
            <a:r>
              <a:rPr lang="ro-RO"/>
              <a:t>Professor Abdi Rahmen</a:t>
            </a:r>
          </a:p>
          <a:p>
            <a:pPr>
              <a:spcAft>
                <a:spcPts val="600"/>
              </a:spcAft>
            </a:pP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decorated, spectacles&#10;&#10;Description automatically generated">
            <a:extLst>
              <a:ext uri="{FF2B5EF4-FFF2-40B4-BE49-F238E27FC236}">
                <a16:creationId xmlns:a16="http://schemas.microsoft.com/office/drawing/2014/main" id="{8F9FE2F1-4394-41DF-8837-8797F569A32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28602" r="1364" b="29654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FD19F3-0860-4532-B979-435A72458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700"/>
              <a:t>Student name: Shamim Abdullah 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/>
              <a:t>Student ID: 2110434</a:t>
            </a:r>
          </a:p>
        </p:txBody>
      </p:sp>
    </p:spTree>
    <p:extLst>
      <p:ext uri="{BB962C8B-B14F-4D97-AF65-F5344CB8AC3E}">
        <p14:creationId xmlns:p14="http://schemas.microsoft.com/office/powerpoint/2010/main" val="3248217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12291B7D-66A3-4C9A-8E3C-2C13C0FCC8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1143000" y="643467"/>
            <a:ext cx="99059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03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928AA10-B79C-459E-8914-D6922DB72F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1143000" y="643467"/>
            <a:ext cx="99059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877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DD7D210-8AED-458E-B5A2-030B8C7AD2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17" r="-1" b="1515"/>
          <a:stretch/>
        </p:blipFill>
        <p:spPr>
          <a:xfrm>
            <a:off x="919652" y="643467"/>
            <a:ext cx="1035269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06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AB5349C7-BA1F-4A55-9D91-4F78E494170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3750" r="23750"/>
          <a:stretch/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367EB5-6E7E-4C14-8C78-BF8AB8702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634" y="4017034"/>
            <a:ext cx="5084979" cy="11415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Student name : Salah Mheidean </a:t>
            </a:r>
          </a:p>
          <a:p>
            <a:r>
              <a:rPr lang="en-US" sz="2400" dirty="0"/>
              <a:t>Student ID : 2109425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1D465F-B6ED-4545-A466-C9E8F4F22D4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707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AA085689-791F-4B8F-9F30-12415B97D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A3FED7F-6821-47C0-A464-E9278B241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8F54B2FB-3F54-4350-8D1B-F86D677CA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61B34F5-88E5-4711-BC16-3005C29AD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F3661D0-2268-4D3E-88BA-0647BCBE33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DB56DB5-0324-4F79-9AB8-CB18C1DC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DC7EE1-5D05-4B57-83A7-788AA6BA6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9252154" cy="12239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/>
              <a:t>size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B74E73-070E-43E0-8614-7835EAC652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03311" y="2052214"/>
            <a:ext cx="4338409" cy="4196185"/>
          </a:xfr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>
              <a:buFont typeface="Wingdings 3" charset="2"/>
              <a:buChar char=""/>
            </a:pPr>
            <a:r>
              <a:rPr lang="en-US" sz="800" dirty="0"/>
              <a:t>Digital Skills and Research Methods</a:t>
            </a:r>
          </a:p>
          <a:p>
            <a:pPr>
              <a:buFont typeface="Wingdings 3" charset="2"/>
              <a:buChar char=""/>
            </a:pPr>
            <a:endParaRPr lang="en-US" dirty="0"/>
          </a:p>
          <a:p>
            <a:pPr>
              <a:buFont typeface="Wingdings 3" charset="2"/>
              <a:buChar char=""/>
            </a:pPr>
            <a:endParaRPr lang="en-US" dirty="0"/>
          </a:p>
          <a:p>
            <a:pPr>
              <a:buFont typeface="Wingdings 3" charset="2"/>
              <a:buChar char=""/>
            </a:pPr>
            <a:r>
              <a:rPr lang="en-US" sz="2000" dirty="0"/>
              <a:t>Digital Skills and Research Methods</a:t>
            </a:r>
          </a:p>
          <a:p>
            <a:pPr>
              <a:buFont typeface="Wingdings 3" charset="2"/>
              <a:buChar char=""/>
            </a:pPr>
            <a:endParaRPr lang="en-US" dirty="0"/>
          </a:p>
          <a:p>
            <a:pPr>
              <a:buFont typeface="Wingdings 3" charset="2"/>
              <a:buChar char=""/>
            </a:pPr>
            <a:r>
              <a:rPr lang="en-US" sz="9600" dirty="0"/>
              <a:t>Digital Skills and Research Methods</a:t>
            </a:r>
          </a:p>
        </p:txBody>
      </p:sp>
      <p:pic>
        <p:nvPicPr>
          <p:cNvPr id="5" name="Picture Placeholder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77056E53-3239-485E-8C86-F7D3FAEE92A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l="9828" r="26185" b="-2"/>
          <a:stretch/>
        </p:blipFill>
        <p:spPr>
          <a:xfrm>
            <a:off x="6091916" y="2052213"/>
            <a:ext cx="5451627" cy="419618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355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CB4B3-73D5-42C6-ABDD-C9444A0B4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Six </a:t>
            </a:r>
          </a:p>
        </p:txBody>
      </p:sp>
      <p:pic>
        <p:nvPicPr>
          <p:cNvPr id="5" name="Picture 5" descr="Text, letter&#10;&#10;Description automatically generated">
            <a:extLst>
              <a:ext uri="{FF2B5EF4-FFF2-40B4-BE49-F238E27FC236}">
                <a16:creationId xmlns:a16="http://schemas.microsoft.com/office/drawing/2014/main" id="{6CAFBEF9-A20F-47F3-87A3-1F23A5F8249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52363" y="1865717"/>
            <a:ext cx="3630462" cy="4801138"/>
          </a:xfrm>
        </p:spPr>
      </p:pic>
      <p:graphicFrame>
        <p:nvGraphicFramePr>
          <p:cNvPr id="15" name="Content Placeholder 3">
            <a:extLst>
              <a:ext uri="{FF2B5EF4-FFF2-40B4-BE49-F238E27FC236}">
                <a16:creationId xmlns:a16="http://schemas.microsoft.com/office/drawing/2014/main" id="{4A3E7055-EFEF-4284-9A1A-A19F634AE94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44335093"/>
              </p:ext>
            </p:extLst>
          </p:nvPr>
        </p:nvGraphicFramePr>
        <p:xfrm>
          <a:off x="5467587" y="1409111"/>
          <a:ext cx="6624831" cy="5407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4517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erson with a beard&#10;&#10;Description automatically generated with low confidence">
            <a:extLst>
              <a:ext uri="{FF2B5EF4-FFF2-40B4-BE49-F238E27FC236}">
                <a16:creationId xmlns:a16="http://schemas.microsoft.com/office/drawing/2014/main" id="{409A6E52-84B5-4576-ADEC-408F004BD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" r="1492"/>
          <a:stretch/>
        </p:blipFill>
        <p:spPr>
          <a:xfrm>
            <a:off x="7554139" y="609601"/>
            <a:ext cx="3990160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450E11-F94C-48E2-8E4B-333AA9F0B2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7700" y="2438401"/>
            <a:ext cx="6258737" cy="380999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2000" dirty="0"/>
              <a:t>Student name: Addis </a:t>
            </a:r>
            <a:r>
              <a:rPr lang="en-US" sz="2000" dirty="0" err="1"/>
              <a:t>Gebregiorgis</a:t>
            </a:r>
            <a:r>
              <a:rPr lang="en-US" sz="2000" dirty="0"/>
              <a:t> </a:t>
            </a:r>
            <a:r>
              <a:rPr lang="en-US" sz="2000" dirty="0" err="1"/>
              <a:t>Gebresilasie</a:t>
            </a:r>
            <a:r>
              <a:rPr lang="en-US" sz="2000" dirty="0"/>
              <a:t> </a:t>
            </a:r>
          </a:p>
          <a:p>
            <a:pPr>
              <a:buFont typeface="Wingdings 3" charset="2"/>
              <a:buChar char=""/>
            </a:pPr>
            <a:r>
              <a:rPr lang="en-US" sz="2000" dirty="0"/>
              <a:t> Student ID: 2112297</a:t>
            </a:r>
          </a:p>
        </p:txBody>
      </p:sp>
    </p:spTree>
    <p:extLst>
      <p:ext uri="{BB962C8B-B14F-4D97-AF65-F5344CB8AC3E}">
        <p14:creationId xmlns:p14="http://schemas.microsoft.com/office/powerpoint/2010/main" val="298907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654392F-1639-4655-984D-9EC62CB79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A42ABA0-A57E-4B96-8B71-32BE731BD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81601940-FE05-4058-8C3C-93ECC6D8B4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24A74BA-E5A0-4961-B27F-09544E4F5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FCC04C7-E7EE-4E3B-988E-0B9718A3CD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3964ECA-3652-457C-9FDE-16AED3949B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994A1F-06C0-4F26-9A64-957D8D642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/>
              <a:t>contrast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0141B48F-83AF-477A-A689-D71D65A109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6754170"/>
              </p:ext>
            </p:extLst>
          </p:nvPr>
        </p:nvGraphicFramePr>
        <p:xfrm>
          <a:off x="646111" y="2237362"/>
          <a:ext cx="9404352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189974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962D9E3-8352-4553-9134-AFA8F34010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3583658"/>
              </p:ext>
            </p:extLst>
          </p:nvPr>
        </p:nvGraphicFramePr>
        <p:xfrm>
          <a:off x="646111" y="2140085"/>
          <a:ext cx="9404352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44710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A085689-791F-4B8F-9F30-12415B97D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A3FED7F-6821-47C0-A464-E9278B241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8F54B2FB-3F54-4350-8D1B-F86D677CA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61B34F5-88E5-4711-BC16-3005C29AD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F3661D0-2268-4D3E-88BA-0647BCBE33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DB56DB5-0324-4F79-9AB8-CB18C1DC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ine 3" descr="O imagine care conține persoană, închidere&#10;&#10;Descriere generată automat">
            <a:extLst>
              <a:ext uri="{FF2B5EF4-FFF2-40B4-BE49-F238E27FC236}">
                <a16:creationId xmlns:a16="http://schemas.microsoft.com/office/drawing/2014/main" id="{B46B8904-6DB4-4BCF-B1E9-77BD2D1EA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t="821" r="-1" b="12320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86EAD8C-E6F5-45BA-86CF-3EED09D84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92E5E2-EDAE-49C6-8AA3-4190075610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9" y="2438400"/>
            <a:ext cx="3330328" cy="380999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1600" dirty="0"/>
              <a:t>Student Name: Cristina Anton </a:t>
            </a:r>
          </a:p>
          <a:p>
            <a:pPr>
              <a:buFont typeface="Wingdings 3" charset="2"/>
              <a:buChar char=""/>
            </a:pPr>
            <a:r>
              <a:rPr lang="en-US" sz="1600" dirty="0"/>
              <a:t>Student ID:2110293</a:t>
            </a:r>
          </a:p>
        </p:txBody>
      </p:sp>
    </p:spTree>
    <p:extLst>
      <p:ext uri="{BB962C8B-B14F-4D97-AF65-F5344CB8AC3E}">
        <p14:creationId xmlns:p14="http://schemas.microsoft.com/office/powerpoint/2010/main" val="3214195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3A446B6-2204-48B8-A7C5-606E45BCA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B9361-1B3B-45D4-B0CF-FA4B0622D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965201"/>
            <a:ext cx="3505495" cy="4773612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OBJECTS </a:t>
            </a:r>
            <a:br>
              <a:rPr lang="en-US">
                <a:solidFill>
                  <a:srgbClr val="EBEBEB"/>
                </a:solidFill>
              </a:rPr>
            </a:br>
            <a:endParaRPr lang="en-GB">
              <a:solidFill>
                <a:srgbClr val="EBEBEB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F70932-2C39-4BA6-AA08-EF3AD899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ounded Rectangle 9">
            <a:extLst>
              <a:ext uri="{FF2B5EF4-FFF2-40B4-BE49-F238E27FC236}">
                <a16:creationId xmlns:a16="http://schemas.microsoft.com/office/drawing/2014/main" id="{0FD39269-4644-4CAE-8A56-899A62A9C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2302A5-B07A-48BB-9A56-89192DCCA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1A4D7190-AFAD-4815-BB99-B87EDF064B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9696884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4894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ank you for listening. Perfect gift&quot; Clock by Swedgirl | Redbubble">
            <a:extLst>
              <a:ext uri="{FF2B5EF4-FFF2-40B4-BE49-F238E27FC236}">
                <a16:creationId xmlns:a16="http://schemas.microsoft.com/office/drawing/2014/main" id="{7010721D-B36B-4FCC-8983-EC40AC625A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5" r="6511" b="1"/>
          <a:stretch/>
        </p:blipFill>
        <p:spPr bwMode="auto">
          <a:xfrm>
            <a:off x="2568088" y="211015"/>
            <a:ext cx="6099048" cy="630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2196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</TotalTime>
  <Words>292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Ion</vt:lpstr>
      <vt:lpstr>Digital Skills and Research Methods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size</vt:lpstr>
      <vt:lpstr>Six </vt:lpstr>
      <vt:lpstr>PowerPoint Presentation</vt:lpstr>
      <vt:lpstr>contrast</vt:lpstr>
      <vt:lpstr>PowerPoint Presentation</vt:lpstr>
      <vt:lpstr>PowerPoint Presentation</vt:lpstr>
      <vt:lpstr>OBJECTS 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salah kadir</dc:creator>
  <cp:lastModifiedBy>salah kadir</cp:lastModifiedBy>
  <cp:revision>202</cp:revision>
  <dcterms:created xsi:type="dcterms:W3CDTF">2021-10-05T18:14:40Z</dcterms:created>
  <dcterms:modified xsi:type="dcterms:W3CDTF">2021-10-10T21:12:45Z</dcterms:modified>
</cp:coreProperties>
</file>