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70" r:id="rId12"/>
    <p:sldId id="268" r:id="rId13"/>
    <p:sldId id="269" r:id="rId14"/>
    <p:sldId id="271" r:id="rId15"/>
    <p:sldId id="272" r:id="rId16"/>
    <p:sldId id="273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FAB3B4-BC2D-BA1D-42AB-24A9159611DF}" v="1175" dt="2026-02-27T14:11:14.818"/>
    <p1510:client id="{8DC0C12E-D5D0-6D13-B4C6-B787D87D74AF}" v="4773" dt="2026-02-27T03:34:41.833"/>
    <p1510:client id="{97C6C41E-8CA6-D953-5B81-5C24EA19011A}" v="2" dt="2026-02-26T14:05:04.234"/>
    <p1510:client id="{DD9AE88A-331A-2106-1CEA-0CD6902D3C4E}" v="2383" dt="2026-02-25T23:37:29.8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nnor Richards (2318622)" userId="S::2318622@student.uwtsd.ac.uk::a4a43fd1-3c8c-4768-8aeb-122ca5fd40ef" providerId="AD" clId="Web-{CB6ABFEC-934D-4EF5-A78A-6943CDAAF839}"/>
    <pc:docChg chg="addSld delSld modSld">
      <pc:chgData name="Connor Richards (2318622)" userId="S::2318622@student.uwtsd.ac.uk::a4a43fd1-3c8c-4768-8aeb-122ca5fd40ef" providerId="AD" clId="Web-{CB6ABFEC-934D-4EF5-A78A-6943CDAAF839}" dt="2026-02-23T22:57:28.670" v="922" actId="20577"/>
      <pc:docMkLst>
        <pc:docMk/>
      </pc:docMkLst>
      <pc:sldChg chg="modSp">
        <pc:chgData name="Connor Richards (2318622)" userId="S::2318622@student.uwtsd.ac.uk::a4a43fd1-3c8c-4768-8aeb-122ca5fd40ef" providerId="AD" clId="Web-{CB6ABFEC-934D-4EF5-A78A-6943CDAAF839}" dt="2026-02-23T22:57:28.670" v="922" actId="20577"/>
        <pc:sldMkLst>
          <pc:docMk/>
          <pc:sldMk cId="109857222" sldId="256"/>
        </pc:sldMkLst>
        <pc:spChg chg="mod">
          <ac:chgData name="Connor Richards (2318622)" userId="S::2318622@student.uwtsd.ac.uk::a4a43fd1-3c8c-4768-8aeb-122ca5fd40ef" providerId="AD" clId="Web-{CB6ABFEC-934D-4EF5-A78A-6943CDAAF839}" dt="2026-02-23T22:57:28.670" v="92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modClrScheme chgLayout">
        <pc:chgData name="Connor Richards (2318622)" userId="S::2318622@student.uwtsd.ac.uk::a4a43fd1-3c8c-4768-8aeb-122ca5fd40ef" providerId="AD" clId="Web-{CB6ABFEC-934D-4EF5-A78A-6943CDAAF839}" dt="2026-02-23T22:23:40.915" v="708" actId="20577"/>
        <pc:sldMkLst>
          <pc:docMk/>
          <pc:sldMk cId="3915371500" sldId="257"/>
        </pc:sldMkLst>
        <pc:spChg chg="mod ord">
          <ac:chgData name="Connor Richards (2318622)" userId="S::2318622@student.uwtsd.ac.uk::a4a43fd1-3c8c-4768-8aeb-122ca5fd40ef" providerId="AD" clId="Web-{CB6ABFEC-934D-4EF5-A78A-6943CDAAF839}" dt="2026-02-23T22:07:49.122" v="287"/>
          <ac:spMkLst>
            <pc:docMk/>
            <pc:sldMk cId="3915371500" sldId="257"/>
            <ac:spMk id="2" creationId="{445454E1-1486-D935-E49F-E4A1583765C0}"/>
          </ac:spMkLst>
        </pc:spChg>
        <pc:spChg chg="add mod">
          <ac:chgData name="Connor Richards (2318622)" userId="S::2318622@student.uwtsd.ac.uk::a4a43fd1-3c8c-4768-8aeb-122ca5fd40ef" providerId="AD" clId="Web-{CB6ABFEC-934D-4EF5-A78A-6943CDAAF839}" dt="2026-02-23T22:23:40.915" v="708" actId="20577"/>
          <ac:spMkLst>
            <pc:docMk/>
            <pc:sldMk cId="3915371500" sldId="257"/>
            <ac:spMk id="5" creationId="{C9ABD9A4-5863-F7F6-B805-EA08B9FDC47B}"/>
          </ac:spMkLst>
        </pc:spChg>
        <pc:spChg chg="add del mod">
          <ac:chgData name="Connor Richards (2318622)" userId="S::2318622@student.uwtsd.ac.uk::a4a43fd1-3c8c-4768-8aeb-122ca5fd40ef" providerId="AD" clId="Web-{CB6ABFEC-934D-4EF5-A78A-6943CDAAF839}" dt="2026-02-23T22:23:40.821" v="707"/>
          <ac:spMkLst>
            <pc:docMk/>
            <pc:sldMk cId="3915371500" sldId="257"/>
            <ac:spMk id="6" creationId="{E2F34109-AB76-D03C-BA42-A6024661D40C}"/>
          </ac:spMkLst>
        </pc:spChg>
        <pc:spChg chg="add mod">
          <ac:chgData name="Connor Richards (2318622)" userId="S::2318622@student.uwtsd.ac.uk::a4a43fd1-3c8c-4768-8aeb-122ca5fd40ef" providerId="AD" clId="Web-{CB6ABFEC-934D-4EF5-A78A-6943CDAAF839}" dt="2026-02-23T22:08:13.450" v="295" actId="1076"/>
          <ac:spMkLst>
            <pc:docMk/>
            <pc:sldMk cId="3915371500" sldId="257"/>
            <ac:spMk id="7" creationId="{C0A1A8DA-43E7-10E6-DCD7-9E90359D094C}"/>
          </ac:spMkLst>
        </pc:spChg>
      </pc:sldChg>
      <pc:sldChg chg="addSp delSp modSp new mod setBg">
        <pc:chgData name="Connor Richards (2318622)" userId="S::2318622@student.uwtsd.ac.uk::a4a43fd1-3c8c-4768-8aeb-122ca5fd40ef" providerId="AD" clId="Web-{CB6ABFEC-934D-4EF5-A78A-6943CDAAF839}" dt="2026-02-23T22:26:41.452" v="733" actId="20577"/>
        <pc:sldMkLst>
          <pc:docMk/>
          <pc:sldMk cId="3398637616" sldId="260"/>
        </pc:sldMkLst>
        <pc:spChg chg="mod">
          <ac:chgData name="Connor Richards (2318622)" userId="S::2318622@student.uwtsd.ac.uk::a4a43fd1-3c8c-4768-8aeb-122ca5fd40ef" providerId="AD" clId="Web-{CB6ABFEC-934D-4EF5-A78A-6943CDAAF839}" dt="2026-02-23T22:21:25.940" v="647"/>
          <ac:spMkLst>
            <pc:docMk/>
            <pc:sldMk cId="3398637616" sldId="260"/>
            <ac:spMk id="2" creationId="{1F925502-D38A-820D-3912-5EC6F612E37A}"/>
          </ac:spMkLst>
        </pc:spChg>
        <pc:spChg chg="mod ord">
          <ac:chgData name="Connor Richards (2318622)" userId="S::2318622@student.uwtsd.ac.uk::a4a43fd1-3c8c-4768-8aeb-122ca5fd40ef" providerId="AD" clId="Web-{CB6ABFEC-934D-4EF5-A78A-6943CDAAF839}" dt="2026-02-23T22:26:41.452" v="733" actId="20577"/>
          <ac:spMkLst>
            <pc:docMk/>
            <pc:sldMk cId="3398637616" sldId="260"/>
            <ac:spMk id="3" creationId="{2EFCCDA5-3DFB-C301-54ED-D95C48FA1B89}"/>
          </ac:spMkLst>
        </pc:spChg>
        <pc:spChg chg="add">
          <ac:chgData name="Connor Richards (2318622)" userId="S::2318622@student.uwtsd.ac.uk::a4a43fd1-3c8c-4768-8aeb-122ca5fd40ef" providerId="AD" clId="Web-{CB6ABFEC-934D-4EF5-A78A-6943CDAAF839}" dt="2026-02-23T22:21:25.940" v="647"/>
          <ac:spMkLst>
            <pc:docMk/>
            <pc:sldMk cId="3398637616" sldId="260"/>
            <ac:spMk id="15" creationId="{E49D7415-2F11-44C2-B6AA-13A25B6814B9}"/>
          </ac:spMkLst>
        </pc:spChg>
        <pc:picChg chg="add mod">
          <ac:chgData name="Connor Richards (2318622)" userId="S::2318622@student.uwtsd.ac.uk::a4a43fd1-3c8c-4768-8aeb-122ca5fd40ef" providerId="AD" clId="Web-{CB6ABFEC-934D-4EF5-A78A-6943CDAAF839}" dt="2026-02-23T22:21:30.065" v="648" actId="1076"/>
          <ac:picMkLst>
            <pc:docMk/>
            <pc:sldMk cId="3398637616" sldId="260"/>
            <ac:picMk id="4" creationId="{78112C15-CDB8-31A6-4D31-EF99EFB79745}"/>
          </ac:picMkLst>
        </pc:picChg>
        <pc:cxnChg chg="add">
          <ac:chgData name="Connor Richards (2318622)" userId="S::2318622@student.uwtsd.ac.uk::a4a43fd1-3c8c-4768-8aeb-122ca5fd40ef" providerId="AD" clId="Web-{CB6ABFEC-934D-4EF5-A78A-6943CDAAF839}" dt="2026-02-23T22:21:25.940" v="647"/>
          <ac:cxnSpMkLst>
            <pc:docMk/>
            <pc:sldMk cId="3398637616" sldId="260"/>
            <ac:cxnSpMk id="17" creationId="{D2E57F3D-33BE-4306-87E6-245763719516}"/>
          </ac:cxnSpMkLst>
        </pc:cxnChg>
        <pc:cxnChg chg="add">
          <ac:chgData name="Connor Richards (2318622)" userId="S::2318622@student.uwtsd.ac.uk::a4a43fd1-3c8c-4768-8aeb-122ca5fd40ef" providerId="AD" clId="Web-{CB6ABFEC-934D-4EF5-A78A-6943CDAAF839}" dt="2026-02-23T22:21:25.940" v="647"/>
          <ac:cxnSpMkLst>
            <pc:docMk/>
            <pc:sldMk cId="3398637616" sldId="260"/>
            <ac:cxnSpMk id="19" creationId="{8E0104E4-99BC-494F-8342-F250828E574F}"/>
          </ac:cxnSpMkLst>
        </pc:cxnChg>
      </pc:sldChg>
    </pc:docChg>
  </pc:docChgLst>
  <pc:docChgLst>
    <pc:chgData name="Connor Richards (2318622)" userId="S::2318622@student.uwtsd.ac.uk::a4a43fd1-3c8c-4768-8aeb-122ca5fd40ef" providerId="AD" clId="Web-{97C6C41E-8CA6-D953-5B81-5C24EA19011A}"/>
    <pc:docChg chg="modSld">
      <pc:chgData name="Connor Richards (2318622)" userId="S::2318622@student.uwtsd.ac.uk::a4a43fd1-3c8c-4768-8aeb-122ca5fd40ef" providerId="AD" clId="Web-{97C6C41E-8CA6-D953-5B81-5C24EA19011A}" dt="2026-02-26T14:05:04.234" v="1"/>
      <pc:docMkLst>
        <pc:docMk/>
      </pc:docMkLst>
      <pc:sldChg chg="modSp">
        <pc:chgData name="Connor Richards (2318622)" userId="S::2318622@student.uwtsd.ac.uk::a4a43fd1-3c8c-4768-8aeb-122ca5fd40ef" providerId="AD" clId="Web-{97C6C41E-8CA6-D953-5B81-5C24EA19011A}" dt="2026-02-26T14:05:04.234" v="1"/>
        <pc:sldMkLst>
          <pc:docMk/>
          <pc:sldMk cId="704028471" sldId="262"/>
        </pc:sldMkLst>
        <pc:graphicFrameChg chg="mod modGraphic">
          <ac:chgData name="Connor Richards (2318622)" userId="S::2318622@student.uwtsd.ac.uk::a4a43fd1-3c8c-4768-8aeb-122ca5fd40ef" providerId="AD" clId="Web-{97C6C41E-8CA6-D953-5B81-5C24EA19011A}" dt="2026-02-26T14:05:04.234" v="1"/>
          <ac:graphicFrameMkLst>
            <pc:docMk/>
            <pc:sldMk cId="704028471" sldId="262"/>
            <ac:graphicFrameMk id="4" creationId="{025CD739-F3D1-DA7A-DC0B-D97B9E57B814}"/>
          </ac:graphicFrameMkLst>
        </pc:graphicFrameChg>
      </pc:sldChg>
    </pc:docChg>
  </pc:docChgLst>
  <pc:docChgLst>
    <pc:chgData name="Connor Richards (2318622)" userId="S::2318622@student.uwtsd.ac.uk::a4a43fd1-3c8c-4768-8aeb-122ca5fd40ef" providerId="AD" clId="Web-{48FAB3B4-BC2D-BA1D-42AB-24A9159611DF}"/>
    <pc:docChg chg="addSld modSld sldOrd">
      <pc:chgData name="Connor Richards (2318622)" userId="S::2318622@student.uwtsd.ac.uk::a4a43fd1-3c8c-4768-8aeb-122ca5fd40ef" providerId="AD" clId="Web-{48FAB3B4-BC2D-BA1D-42AB-24A9159611DF}" dt="2026-02-27T14:11:14.818" v="1066"/>
      <pc:docMkLst>
        <pc:docMk/>
      </pc:docMkLst>
      <pc:sldChg chg="addSp modSp">
        <pc:chgData name="Connor Richards (2318622)" userId="S::2318622@student.uwtsd.ac.uk::a4a43fd1-3c8c-4768-8aeb-122ca5fd40ef" providerId="AD" clId="Web-{48FAB3B4-BC2D-BA1D-42AB-24A9159611DF}" dt="2026-02-27T13:19:10.861" v="893" actId="20577"/>
        <pc:sldMkLst>
          <pc:docMk/>
          <pc:sldMk cId="3915371500" sldId="257"/>
        </pc:sldMkLst>
        <pc:spChg chg="mod">
          <ac:chgData name="Connor Richards (2318622)" userId="S::2318622@student.uwtsd.ac.uk::a4a43fd1-3c8c-4768-8aeb-122ca5fd40ef" providerId="AD" clId="Web-{48FAB3B4-BC2D-BA1D-42AB-24A9159611DF}" dt="2026-02-27T12:15:53.457" v="881" actId="20577"/>
          <ac:spMkLst>
            <pc:docMk/>
            <pc:sldMk cId="3915371500" sldId="257"/>
            <ac:spMk id="5" creationId="{C9ABD9A4-5863-F7F6-B805-EA08B9FDC47B}"/>
          </ac:spMkLst>
        </pc:spChg>
        <pc:spChg chg="mod">
          <ac:chgData name="Connor Richards (2318622)" userId="S::2318622@student.uwtsd.ac.uk::a4a43fd1-3c8c-4768-8aeb-122ca5fd40ef" providerId="AD" clId="Web-{48FAB3B4-BC2D-BA1D-42AB-24A9159611DF}" dt="2026-02-27T13:19:10.861" v="893" actId="20577"/>
          <ac:spMkLst>
            <pc:docMk/>
            <pc:sldMk cId="3915371500" sldId="257"/>
            <ac:spMk id="6" creationId="{E2F34109-AB76-D03C-BA42-A6024661D40C}"/>
          </ac:spMkLst>
        </pc:spChg>
        <pc:spChg chg="mod">
          <ac:chgData name="Connor Richards (2318622)" userId="S::2318622@student.uwtsd.ac.uk::a4a43fd1-3c8c-4768-8aeb-122ca5fd40ef" providerId="AD" clId="Web-{48FAB3B4-BC2D-BA1D-42AB-24A9159611DF}" dt="2026-02-27T12:13:03.090" v="871" actId="1076"/>
          <ac:spMkLst>
            <pc:docMk/>
            <pc:sldMk cId="3915371500" sldId="257"/>
            <ac:spMk id="7" creationId="{C0A1A8DA-43E7-10E6-DCD7-9E90359D094C}"/>
          </ac:spMkLst>
        </pc:spChg>
        <pc:picChg chg="add mod">
          <ac:chgData name="Connor Richards (2318622)" userId="S::2318622@student.uwtsd.ac.uk::a4a43fd1-3c8c-4768-8aeb-122ca5fd40ef" providerId="AD" clId="Web-{48FAB3B4-BC2D-BA1D-42AB-24A9159611DF}" dt="2026-02-27T13:17:59.295" v="885" actId="1076"/>
          <ac:picMkLst>
            <pc:docMk/>
            <pc:sldMk cId="3915371500" sldId="257"/>
            <ac:picMk id="3" creationId="{1F3E6E71-8AC4-B5E3-D03A-13A61C47DC4C}"/>
          </ac:picMkLst>
        </pc:picChg>
      </pc:sldChg>
      <pc:sldChg chg="modSp">
        <pc:chgData name="Connor Richards (2318622)" userId="S::2318622@student.uwtsd.ac.uk::a4a43fd1-3c8c-4768-8aeb-122ca5fd40ef" providerId="AD" clId="Web-{48FAB3B4-BC2D-BA1D-42AB-24A9159611DF}" dt="2026-02-27T13:38:11.056" v="964" actId="20577"/>
        <pc:sldMkLst>
          <pc:docMk/>
          <pc:sldMk cId="1342170474" sldId="263"/>
        </pc:sldMkLst>
        <pc:spChg chg="mod">
          <ac:chgData name="Connor Richards (2318622)" userId="S::2318622@student.uwtsd.ac.uk::a4a43fd1-3c8c-4768-8aeb-122ca5fd40ef" providerId="AD" clId="Web-{48FAB3B4-BC2D-BA1D-42AB-24A9159611DF}" dt="2026-02-27T13:35:00.086" v="953" actId="20577"/>
          <ac:spMkLst>
            <pc:docMk/>
            <pc:sldMk cId="1342170474" sldId="263"/>
            <ac:spMk id="11" creationId="{935BFA83-FF19-4D41-047C-5F3C0FBC2333}"/>
          </ac:spMkLst>
        </pc:spChg>
        <pc:spChg chg="mod">
          <ac:chgData name="Connor Richards (2318622)" userId="S::2318622@student.uwtsd.ac.uk::a4a43fd1-3c8c-4768-8aeb-122ca5fd40ef" providerId="AD" clId="Web-{48FAB3B4-BC2D-BA1D-42AB-24A9159611DF}" dt="2026-02-27T13:38:11.056" v="964" actId="20577"/>
          <ac:spMkLst>
            <pc:docMk/>
            <pc:sldMk cId="1342170474" sldId="263"/>
            <ac:spMk id="13" creationId="{E0226EA1-D0C7-8A6B-2A77-B7A0491FED04}"/>
          </ac:spMkLst>
        </pc:spChg>
        <pc:picChg chg="mod">
          <ac:chgData name="Connor Richards (2318622)" userId="S::2318622@student.uwtsd.ac.uk::a4a43fd1-3c8c-4768-8aeb-122ca5fd40ef" providerId="AD" clId="Web-{48FAB3B4-BC2D-BA1D-42AB-24A9159611DF}" dt="2026-02-27T13:33:12.274" v="932" actId="1076"/>
          <ac:picMkLst>
            <pc:docMk/>
            <pc:sldMk cId="1342170474" sldId="263"/>
            <ac:picMk id="25" creationId="{66D414DE-30EE-F507-6C0E-45E21E99E839}"/>
          </ac:picMkLst>
        </pc:picChg>
      </pc:sldChg>
      <pc:sldChg chg="modSp">
        <pc:chgData name="Connor Richards (2318622)" userId="S::2318622@student.uwtsd.ac.uk::a4a43fd1-3c8c-4768-8aeb-122ca5fd40ef" providerId="AD" clId="Web-{48FAB3B4-BC2D-BA1D-42AB-24A9159611DF}" dt="2026-02-27T14:04:36.826" v="1018" actId="14100"/>
        <pc:sldMkLst>
          <pc:docMk/>
          <pc:sldMk cId="476210217" sldId="265"/>
        </pc:sldMkLst>
        <pc:spChg chg="mod">
          <ac:chgData name="Connor Richards (2318622)" userId="S::2318622@student.uwtsd.ac.uk::a4a43fd1-3c8c-4768-8aeb-122ca5fd40ef" providerId="AD" clId="Web-{48FAB3B4-BC2D-BA1D-42AB-24A9159611DF}" dt="2026-02-27T14:04:36.826" v="1018" actId="14100"/>
          <ac:spMkLst>
            <pc:docMk/>
            <pc:sldMk cId="476210217" sldId="265"/>
            <ac:spMk id="5" creationId="{8CA3272C-9AA9-4883-806E-98D395FAEC04}"/>
          </ac:spMkLst>
        </pc:spChg>
        <pc:spChg chg="mod">
          <ac:chgData name="Connor Richards (2318622)" userId="S::2318622@student.uwtsd.ac.uk::a4a43fd1-3c8c-4768-8aeb-122ca5fd40ef" providerId="AD" clId="Web-{48FAB3B4-BC2D-BA1D-42AB-24A9159611DF}" dt="2026-02-27T13:47:07.434" v="1003" actId="20577"/>
          <ac:spMkLst>
            <pc:docMk/>
            <pc:sldMk cId="476210217" sldId="265"/>
            <ac:spMk id="6" creationId="{537D7408-3EFA-5ACE-AEE4-3736FA15C977}"/>
          </ac:spMkLst>
        </pc:spChg>
        <pc:spChg chg="mod">
          <ac:chgData name="Connor Richards (2318622)" userId="S::2318622@student.uwtsd.ac.uk::a4a43fd1-3c8c-4768-8aeb-122ca5fd40ef" providerId="AD" clId="Web-{48FAB3B4-BC2D-BA1D-42AB-24A9159611DF}" dt="2026-02-27T13:48:07.419" v="1011" actId="20577"/>
          <ac:spMkLst>
            <pc:docMk/>
            <pc:sldMk cId="476210217" sldId="265"/>
            <ac:spMk id="7" creationId="{56864323-BE8F-8C7B-2040-E90F1AC8F662}"/>
          </ac:spMkLst>
        </pc:spChg>
      </pc:sldChg>
      <pc:sldChg chg="modSp">
        <pc:chgData name="Connor Richards (2318622)" userId="S::2318622@student.uwtsd.ac.uk::a4a43fd1-3c8c-4768-8aeb-122ca5fd40ef" providerId="AD" clId="Web-{48FAB3B4-BC2D-BA1D-42AB-24A9159611DF}" dt="2026-02-27T14:05:10.202" v="1024" actId="20577"/>
        <pc:sldMkLst>
          <pc:docMk/>
          <pc:sldMk cId="1438574976" sldId="267"/>
        </pc:sldMkLst>
        <pc:spChg chg="mod">
          <ac:chgData name="Connor Richards (2318622)" userId="S::2318622@student.uwtsd.ac.uk::a4a43fd1-3c8c-4768-8aeb-122ca5fd40ef" providerId="AD" clId="Web-{48FAB3B4-BC2D-BA1D-42AB-24A9159611DF}" dt="2026-02-27T14:05:10.202" v="1024" actId="20577"/>
          <ac:spMkLst>
            <pc:docMk/>
            <pc:sldMk cId="1438574976" sldId="267"/>
            <ac:spMk id="6" creationId="{0CA56D21-39B8-DD18-9872-A576C38FAA4B}"/>
          </ac:spMkLst>
        </pc:spChg>
      </pc:sldChg>
      <pc:sldChg chg="addSp delSp modSp new mod setBg">
        <pc:chgData name="Connor Richards (2318622)" userId="S::2318622@student.uwtsd.ac.uk::a4a43fd1-3c8c-4768-8aeb-122ca5fd40ef" providerId="AD" clId="Web-{48FAB3B4-BC2D-BA1D-42AB-24A9159611DF}" dt="2026-02-27T11:36:46.367" v="127" actId="1076"/>
        <pc:sldMkLst>
          <pc:docMk/>
          <pc:sldMk cId="2103556691" sldId="268"/>
        </pc:sldMkLst>
        <pc:spChg chg="mod">
          <ac:chgData name="Connor Richards (2318622)" userId="S::2318622@student.uwtsd.ac.uk::a4a43fd1-3c8c-4768-8aeb-122ca5fd40ef" providerId="AD" clId="Web-{48FAB3B4-BC2D-BA1D-42AB-24A9159611DF}" dt="2026-02-27T11:36:21.086" v="124" actId="14100"/>
          <ac:spMkLst>
            <pc:docMk/>
            <pc:sldMk cId="2103556691" sldId="268"/>
            <ac:spMk id="2" creationId="{A1DE2392-B295-2F01-9616-54E1B473B63A}"/>
          </ac:spMkLst>
        </pc:spChg>
        <pc:spChg chg="del">
          <ac:chgData name="Connor Richards (2318622)" userId="S::2318622@student.uwtsd.ac.uk::a4a43fd1-3c8c-4768-8aeb-122ca5fd40ef" providerId="AD" clId="Web-{48FAB3B4-BC2D-BA1D-42AB-24A9159611DF}" dt="2026-02-27T11:33:28.330" v="21"/>
          <ac:spMkLst>
            <pc:docMk/>
            <pc:sldMk cId="2103556691" sldId="268"/>
            <ac:spMk id="3" creationId="{BEA68168-B819-8911-77AA-BCE383F83D3A}"/>
          </ac:spMkLst>
        </pc:spChg>
        <pc:spChg chg="add del">
          <ac:chgData name="Connor Richards (2318622)" userId="S::2318622@student.uwtsd.ac.uk::a4a43fd1-3c8c-4768-8aeb-122ca5fd40ef" providerId="AD" clId="Web-{48FAB3B4-BC2D-BA1D-42AB-24A9159611DF}" dt="2026-02-27T11:35:57.788" v="115"/>
          <ac:spMkLst>
            <pc:docMk/>
            <pc:sldMk cId="2103556691" sldId="268"/>
            <ac:spMk id="9" creationId="{F68B2C62-7648-4430-90D5-AE0F252AF113}"/>
          </ac:spMkLst>
        </pc:spChg>
        <pc:spChg chg="add del">
          <ac:chgData name="Connor Richards (2318622)" userId="S::2318622@student.uwtsd.ac.uk::a4a43fd1-3c8c-4768-8aeb-122ca5fd40ef" providerId="AD" clId="Web-{48FAB3B4-BC2D-BA1D-42AB-24A9159611DF}" dt="2026-02-27T11:36:02.101" v="117"/>
          <ac:spMkLst>
            <pc:docMk/>
            <pc:sldMk cId="2103556691" sldId="268"/>
            <ac:spMk id="13" creationId="{F68B2C62-7648-4430-90D5-AE0F252AF113}"/>
          </ac:spMkLst>
        </pc:spChg>
        <pc:spChg chg="add">
          <ac:chgData name="Connor Richards (2318622)" userId="S::2318622@student.uwtsd.ac.uk::a4a43fd1-3c8c-4768-8aeb-122ca5fd40ef" providerId="AD" clId="Web-{48FAB3B4-BC2D-BA1D-42AB-24A9159611DF}" dt="2026-02-27T11:36:02.163" v="118"/>
          <ac:spMkLst>
            <pc:docMk/>
            <pc:sldMk cId="2103556691" sldId="268"/>
            <ac:spMk id="18" creationId="{33E93247-6229-44AB-A550-739E971E690B}"/>
          </ac:spMkLst>
        </pc:spChg>
        <pc:graphicFrameChg chg="add mod ord modGraphic">
          <ac:chgData name="Connor Richards (2318622)" userId="S::2318622@student.uwtsd.ac.uk::a4a43fd1-3c8c-4768-8aeb-122ca5fd40ef" providerId="AD" clId="Web-{48FAB3B4-BC2D-BA1D-42AB-24A9159611DF}" dt="2026-02-27T11:36:46.367" v="127" actId="1076"/>
          <ac:graphicFrameMkLst>
            <pc:docMk/>
            <pc:sldMk cId="2103556691" sldId="268"/>
            <ac:graphicFrameMk id="4" creationId="{DF3B02C0-86A3-FCD7-5CB7-27A122E0E903}"/>
          </ac:graphicFrameMkLst>
        </pc:graphicFrameChg>
        <pc:cxnChg chg="add del">
          <ac:chgData name="Connor Richards (2318622)" userId="S::2318622@student.uwtsd.ac.uk::a4a43fd1-3c8c-4768-8aeb-122ca5fd40ef" providerId="AD" clId="Web-{48FAB3B4-BC2D-BA1D-42AB-24A9159611DF}" dt="2026-02-27T11:35:57.788" v="115"/>
          <ac:cxnSpMkLst>
            <pc:docMk/>
            <pc:sldMk cId="2103556691" sldId="268"/>
            <ac:cxnSpMk id="11" creationId="{9BB96FAB-CCBF-4D1E-9D0D-B038ACC29BD0}"/>
          </ac:cxnSpMkLst>
        </pc:cxnChg>
        <pc:cxnChg chg="add del">
          <ac:chgData name="Connor Richards (2318622)" userId="S::2318622@student.uwtsd.ac.uk::a4a43fd1-3c8c-4768-8aeb-122ca5fd40ef" providerId="AD" clId="Web-{48FAB3B4-BC2D-BA1D-42AB-24A9159611DF}" dt="2026-02-27T11:36:02.101" v="117"/>
          <ac:cxnSpMkLst>
            <pc:docMk/>
            <pc:sldMk cId="2103556691" sldId="268"/>
            <ac:cxnSpMk id="14" creationId="{9BB96FAB-CCBF-4D1E-9D0D-B038ACC29BD0}"/>
          </ac:cxnSpMkLst>
        </pc:cxnChg>
        <pc:cxnChg chg="add">
          <ac:chgData name="Connor Richards (2318622)" userId="S::2318622@student.uwtsd.ac.uk::a4a43fd1-3c8c-4768-8aeb-122ca5fd40ef" providerId="AD" clId="Web-{48FAB3B4-BC2D-BA1D-42AB-24A9159611DF}" dt="2026-02-27T11:36:02.163" v="118"/>
          <ac:cxnSpMkLst>
            <pc:docMk/>
            <pc:sldMk cId="2103556691" sldId="268"/>
            <ac:cxnSpMk id="15" creationId="{EE2E603F-4A95-4FE8-BB06-211DFD75DBEF}"/>
          </ac:cxnSpMkLst>
        </pc:cxnChg>
        <pc:cxnChg chg="add">
          <ac:chgData name="Connor Richards (2318622)" userId="S::2318622@student.uwtsd.ac.uk::a4a43fd1-3c8c-4768-8aeb-122ca5fd40ef" providerId="AD" clId="Web-{48FAB3B4-BC2D-BA1D-42AB-24A9159611DF}" dt="2026-02-27T11:36:02.163" v="118"/>
          <ac:cxnSpMkLst>
            <pc:docMk/>
            <pc:sldMk cId="2103556691" sldId="268"/>
            <ac:cxnSpMk id="16" creationId="{F64F9B95-9045-48D2-B9F3-2927E98F54AA}"/>
          </ac:cxnSpMkLst>
        </pc:cxnChg>
        <pc:cxnChg chg="add">
          <ac:chgData name="Connor Richards (2318622)" userId="S::2318622@student.uwtsd.ac.uk::a4a43fd1-3c8c-4768-8aeb-122ca5fd40ef" providerId="AD" clId="Web-{48FAB3B4-BC2D-BA1D-42AB-24A9159611DF}" dt="2026-02-27T11:36:02.163" v="118"/>
          <ac:cxnSpMkLst>
            <pc:docMk/>
            <pc:sldMk cId="2103556691" sldId="268"/>
            <ac:cxnSpMk id="17" creationId="{085AA86F-6A4D-4BCB-A045-D992CDC2959B}"/>
          </ac:cxnSpMkLst>
        </pc:cxnChg>
      </pc:sldChg>
      <pc:sldChg chg="addSp delSp modSp new">
        <pc:chgData name="Connor Richards (2318622)" userId="S::2318622@student.uwtsd.ac.uk::a4a43fd1-3c8c-4768-8aeb-122ca5fd40ef" providerId="AD" clId="Web-{48FAB3B4-BC2D-BA1D-42AB-24A9159611DF}" dt="2026-02-27T11:53:58.486" v="700" actId="20577"/>
        <pc:sldMkLst>
          <pc:docMk/>
          <pc:sldMk cId="3952896046" sldId="269"/>
        </pc:sldMkLst>
        <pc:spChg chg="mod">
          <ac:chgData name="Connor Richards (2318622)" userId="S::2318622@student.uwtsd.ac.uk::a4a43fd1-3c8c-4768-8aeb-122ca5fd40ef" providerId="AD" clId="Web-{48FAB3B4-BC2D-BA1D-42AB-24A9159611DF}" dt="2026-02-27T11:37:16.477" v="135" actId="20577"/>
          <ac:spMkLst>
            <pc:docMk/>
            <pc:sldMk cId="3952896046" sldId="269"/>
            <ac:spMk id="2" creationId="{EFD3DBAA-A49A-8267-E422-39BC217629BE}"/>
          </ac:spMkLst>
        </pc:spChg>
        <pc:spChg chg="mod">
          <ac:chgData name="Connor Richards (2318622)" userId="S::2318622@student.uwtsd.ac.uk::a4a43fd1-3c8c-4768-8aeb-122ca5fd40ef" providerId="AD" clId="Web-{48FAB3B4-BC2D-BA1D-42AB-24A9159611DF}" dt="2026-02-27T11:51:34.311" v="454" actId="14100"/>
          <ac:spMkLst>
            <pc:docMk/>
            <pc:sldMk cId="3952896046" sldId="269"/>
            <ac:spMk id="3" creationId="{F8F0813A-51BB-7AD5-9E75-440E67BC42C9}"/>
          </ac:spMkLst>
        </pc:spChg>
        <pc:spChg chg="add del mod">
          <ac:chgData name="Connor Richards (2318622)" userId="S::2318622@student.uwtsd.ac.uk::a4a43fd1-3c8c-4768-8aeb-122ca5fd40ef" providerId="AD" clId="Web-{48FAB3B4-BC2D-BA1D-42AB-24A9159611DF}" dt="2026-02-27T11:39:16.308" v="240"/>
          <ac:spMkLst>
            <pc:docMk/>
            <pc:sldMk cId="3952896046" sldId="269"/>
            <ac:spMk id="4" creationId="{2427A582-8241-6C59-FDA2-1D37255B0AA4}"/>
          </ac:spMkLst>
        </pc:spChg>
        <pc:spChg chg="add mod">
          <ac:chgData name="Connor Richards (2318622)" userId="S::2318622@student.uwtsd.ac.uk::a4a43fd1-3c8c-4768-8aeb-122ca5fd40ef" providerId="AD" clId="Web-{48FAB3B4-BC2D-BA1D-42AB-24A9159611DF}" dt="2026-02-27T11:53:58.486" v="700" actId="20577"/>
          <ac:spMkLst>
            <pc:docMk/>
            <pc:sldMk cId="3952896046" sldId="269"/>
            <ac:spMk id="6" creationId="{2A734D02-27ED-D8F5-D602-462B0DA47F69}"/>
          </ac:spMkLst>
        </pc:spChg>
      </pc:sldChg>
      <pc:sldChg chg="modSp new ord">
        <pc:chgData name="Connor Richards (2318622)" userId="S::2318622@student.uwtsd.ac.uk::a4a43fd1-3c8c-4768-8aeb-122ca5fd40ef" providerId="AD" clId="Web-{48FAB3B4-BC2D-BA1D-42AB-24A9159611DF}" dt="2026-02-27T14:11:14.818" v="1066"/>
        <pc:sldMkLst>
          <pc:docMk/>
          <pc:sldMk cId="3258509586" sldId="270"/>
        </pc:sldMkLst>
        <pc:spChg chg="mod">
          <ac:chgData name="Connor Richards (2318622)" userId="S::2318622@student.uwtsd.ac.uk::a4a43fd1-3c8c-4768-8aeb-122ca5fd40ef" providerId="AD" clId="Web-{48FAB3B4-BC2D-BA1D-42AB-24A9159611DF}" dt="2026-02-27T11:57:25.271" v="708" actId="20577"/>
          <ac:spMkLst>
            <pc:docMk/>
            <pc:sldMk cId="3258509586" sldId="270"/>
            <ac:spMk id="2" creationId="{DA13F658-7D19-77A0-6FA2-5CC1B3D445E7}"/>
          </ac:spMkLst>
        </pc:spChg>
        <pc:spChg chg="mod">
          <ac:chgData name="Connor Richards (2318622)" userId="S::2318622@student.uwtsd.ac.uk::a4a43fd1-3c8c-4768-8aeb-122ca5fd40ef" providerId="AD" clId="Web-{48FAB3B4-BC2D-BA1D-42AB-24A9159611DF}" dt="2026-02-27T11:59:18.538" v="818" actId="1076"/>
          <ac:spMkLst>
            <pc:docMk/>
            <pc:sldMk cId="3258509586" sldId="270"/>
            <ac:spMk id="3" creationId="{EEDC8F47-31BB-A305-C2BE-2B58CF6F2625}"/>
          </ac:spMkLst>
        </pc:spChg>
      </pc:sldChg>
      <pc:sldChg chg="delSp modSp new">
        <pc:chgData name="Connor Richards (2318622)" userId="S::2318622@student.uwtsd.ac.uk::a4a43fd1-3c8c-4768-8aeb-122ca5fd40ef" providerId="AD" clId="Web-{48FAB3B4-BC2D-BA1D-42AB-24A9159611DF}" dt="2026-02-27T11:59:59.616" v="853" actId="1076"/>
        <pc:sldMkLst>
          <pc:docMk/>
          <pc:sldMk cId="1352871222" sldId="271"/>
        </pc:sldMkLst>
        <pc:spChg chg="mod">
          <ac:chgData name="Connor Richards (2318622)" userId="S::2318622@student.uwtsd.ac.uk::a4a43fd1-3c8c-4768-8aeb-122ca5fd40ef" providerId="AD" clId="Web-{48FAB3B4-BC2D-BA1D-42AB-24A9159611DF}" dt="2026-02-27T11:59:59.616" v="853" actId="1076"/>
          <ac:spMkLst>
            <pc:docMk/>
            <pc:sldMk cId="1352871222" sldId="271"/>
            <ac:spMk id="2" creationId="{1B9D632C-188D-C58B-3322-E926FDBB06E4}"/>
          </ac:spMkLst>
        </pc:spChg>
        <pc:spChg chg="del">
          <ac:chgData name="Connor Richards (2318622)" userId="S::2318622@student.uwtsd.ac.uk::a4a43fd1-3c8c-4768-8aeb-122ca5fd40ef" providerId="AD" clId="Web-{48FAB3B4-BC2D-BA1D-42AB-24A9159611DF}" dt="2026-02-27T11:59:27.053" v="820"/>
          <ac:spMkLst>
            <pc:docMk/>
            <pc:sldMk cId="1352871222" sldId="271"/>
            <ac:spMk id="3" creationId="{30273F4C-38AB-D993-AD58-8C64BAFAEF3C}"/>
          </ac:spMkLst>
        </pc:spChg>
      </pc:sldChg>
      <pc:sldChg chg="modSp new">
        <pc:chgData name="Connor Richards (2318622)" userId="S::2318622@student.uwtsd.ac.uk::a4a43fd1-3c8c-4768-8aeb-122ca5fd40ef" providerId="AD" clId="Web-{48FAB3B4-BC2D-BA1D-42AB-24A9159611DF}" dt="2026-02-27T14:07:37.360" v="1051" actId="20577"/>
        <pc:sldMkLst>
          <pc:docMk/>
          <pc:sldMk cId="4171755331" sldId="272"/>
        </pc:sldMkLst>
        <pc:spChg chg="mod">
          <ac:chgData name="Connor Richards (2318622)" userId="S::2318622@student.uwtsd.ac.uk::a4a43fd1-3c8c-4768-8aeb-122ca5fd40ef" providerId="AD" clId="Web-{48FAB3B4-BC2D-BA1D-42AB-24A9159611DF}" dt="2026-02-27T14:06:24.249" v="1030" actId="20577"/>
          <ac:spMkLst>
            <pc:docMk/>
            <pc:sldMk cId="4171755331" sldId="272"/>
            <ac:spMk id="2" creationId="{F20CACF0-BB72-9ABC-1052-B495D3D85805}"/>
          </ac:spMkLst>
        </pc:spChg>
        <pc:spChg chg="mod">
          <ac:chgData name="Connor Richards (2318622)" userId="S::2318622@student.uwtsd.ac.uk::a4a43fd1-3c8c-4768-8aeb-122ca5fd40ef" providerId="AD" clId="Web-{48FAB3B4-BC2D-BA1D-42AB-24A9159611DF}" dt="2026-02-27T14:07:37.360" v="1051" actId="20577"/>
          <ac:spMkLst>
            <pc:docMk/>
            <pc:sldMk cId="4171755331" sldId="272"/>
            <ac:spMk id="3" creationId="{7F50D258-5C64-401B-325A-BC2C63A4ED8C}"/>
          </ac:spMkLst>
        </pc:spChg>
      </pc:sldChg>
      <pc:sldChg chg="delSp modSp new">
        <pc:chgData name="Connor Richards (2318622)" userId="S::2318622@student.uwtsd.ac.uk::a4a43fd1-3c8c-4768-8aeb-122ca5fd40ef" providerId="AD" clId="Web-{48FAB3B4-BC2D-BA1D-42AB-24A9159611DF}" dt="2026-02-27T14:08:37.572" v="1065" actId="20577"/>
        <pc:sldMkLst>
          <pc:docMk/>
          <pc:sldMk cId="2910423596" sldId="273"/>
        </pc:sldMkLst>
        <pc:spChg chg="del">
          <ac:chgData name="Connor Richards (2318622)" userId="S::2318622@student.uwtsd.ac.uk::a4a43fd1-3c8c-4768-8aeb-122ca5fd40ef" providerId="AD" clId="Web-{48FAB3B4-BC2D-BA1D-42AB-24A9159611DF}" dt="2026-02-27T14:07:46.018" v="1053"/>
          <ac:spMkLst>
            <pc:docMk/>
            <pc:sldMk cId="2910423596" sldId="273"/>
            <ac:spMk id="2" creationId="{03C0CB01-31A5-EA3D-E2C3-025DCE7C3B36}"/>
          </ac:spMkLst>
        </pc:spChg>
        <pc:spChg chg="mod">
          <ac:chgData name="Connor Richards (2318622)" userId="S::2318622@student.uwtsd.ac.uk::a4a43fd1-3c8c-4768-8aeb-122ca5fd40ef" providerId="AD" clId="Web-{48FAB3B4-BC2D-BA1D-42AB-24A9159611DF}" dt="2026-02-27T14:08:37.572" v="1065" actId="20577"/>
          <ac:spMkLst>
            <pc:docMk/>
            <pc:sldMk cId="2910423596" sldId="273"/>
            <ac:spMk id="3" creationId="{519AA80B-B902-DD67-D8E0-286230A8410E}"/>
          </ac:spMkLst>
        </pc:spChg>
      </pc:sldChg>
    </pc:docChg>
  </pc:docChgLst>
  <pc:docChgLst>
    <pc:chgData name="Connor Richards (2318622)" userId="S::2318622@student.uwtsd.ac.uk::a4a43fd1-3c8c-4768-8aeb-122ca5fd40ef" providerId="AD" clId="Web-{D188B75C-50FD-FCAD-7EF8-5FAEC9AA92AE}"/>
    <pc:docChg chg="addSld modSld addMainMaster delMainMaster">
      <pc:chgData name="Connor Richards (2318622)" userId="S::2318622@student.uwtsd.ac.uk::a4a43fd1-3c8c-4768-8aeb-122ca5fd40ef" providerId="AD" clId="Web-{D188B75C-50FD-FCAD-7EF8-5FAEC9AA92AE}" dt="2026-02-23T13:50:20.937" v="77"/>
      <pc:docMkLst>
        <pc:docMk/>
      </pc:docMkLst>
      <pc:sldChg chg="addSp delSp modSp mod setBg modClrScheme setClrOvrMap chgLayout">
        <pc:chgData name="Connor Richards (2318622)" userId="S::2318622@student.uwtsd.ac.uk::a4a43fd1-3c8c-4768-8aeb-122ca5fd40ef" providerId="AD" clId="Web-{D188B75C-50FD-FCAD-7EF8-5FAEC9AA92AE}" dt="2026-02-23T13:50:15.232" v="76"/>
        <pc:sldMkLst>
          <pc:docMk/>
          <pc:sldMk cId="109857222" sldId="256"/>
        </pc:sldMkLst>
        <pc:spChg chg="mod">
          <ac:chgData name="Connor Richards (2318622)" userId="S::2318622@student.uwtsd.ac.uk::a4a43fd1-3c8c-4768-8aeb-122ca5fd40ef" providerId="AD" clId="Web-{D188B75C-50FD-FCAD-7EF8-5FAEC9AA92AE}" dt="2026-02-23T13:50:15.232" v="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nnor Richards (2318622)" userId="S::2318622@student.uwtsd.ac.uk::a4a43fd1-3c8c-4768-8aeb-122ca5fd40ef" providerId="AD" clId="Web-{D188B75C-50FD-FCAD-7EF8-5FAEC9AA92AE}" dt="2026-02-23T13:50:15.232" v="76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Connor Richards (2318622)" userId="S::2318622@student.uwtsd.ac.uk::a4a43fd1-3c8c-4768-8aeb-122ca5fd40ef" providerId="AD" clId="Web-{D188B75C-50FD-FCAD-7EF8-5FAEC9AA92AE}" dt="2026-02-23T13:50:15.232" v="76"/>
          <ac:picMkLst>
            <pc:docMk/>
            <pc:sldMk cId="109857222" sldId="256"/>
            <ac:picMk id="21" creationId="{747F5693-3CA0-38B2-9A16-5C401AA7FE2C}"/>
          </ac:picMkLst>
        </pc:picChg>
      </pc:sldChg>
      <pc:sldChg chg="new">
        <pc:chgData name="Connor Richards (2318622)" userId="S::2318622@student.uwtsd.ac.uk::a4a43fd1-3c8c-4768-8aeb-122ca5fd40ef" providerId="AD" clId="Web-{D188B75C-50FD-FCAD-7EF8-5FAEC9AA92AE}" dt="2026-02-23T13:50:20.937" v="77"/>
        <pc:sldMkLst>
          <pc:docMk/>
          <pc:sldMk cId="3915371500" sldId="257"/>
        </pc:sldMkLst>
      </pc:sldChg>
      <pc:sldMasterChg chg="add addSldLayout">
        <pc:chgData name="Connor Richards (2318622)" userId="S::2318622@student.uwtsd.ac.uk::a4a43fd1-3c8c-4768-8aeb-122ca5fd40ef" providerId="AD" clId="Web-{D188B75C-50FD-FCAD-7EF8-5FAEC9AA92AE}" dt="2026-02-23T13:50:15.232" v="76"/>
        <pc:sldMasterMkLst>
          <pc:docMk/>
          <pc:sldMasterMk cId="3678385266" sldId="2147483672"/>
        </pc:sldMasterMkLst>
        <pc:sldLayoutChg chg="add">
          <pc:chgData name="Connor Richards (2318622)" userId="S::2318622@student.uwtsd.ac.uk::a4a43fd1-3c8c-4768-8aeb-122ca5fd40ef" providerId="AD" clId="Web-{D188B75C-50FD-FCAD-7EF8-5FAEC9AA92AE}" dt="2026-02-23T13:50:15.232" v="76"/>
          <pc:sldLayoutMkLst>
            <pc:docMk/>
            <pc:sldMasterMk cId="3678385266" sldId="2147483672"/>
            <pc:sldLayoutMk cId="3157609876" sldId="2147483673"/>
          </pc:sldLayoutMkLst>
        </pc:sldLayoutChg>
        <pc:sldLayoutChg chg="add">
          <pc:chgData name="Connor Richards (2318622)" userId="S::2318622@student.uwtsd.ac.uk::a4a43fd1-3c8c-4768-8aeb-122ca5fd40ef" providerId="AD" clId="Web-{D188B75C-50FD-FCAD-7EF8-5FAEC9AA92AE}" dt="2026-02-23T13:50:15.232" v="76"/>
          <pc:sldLayoutMkLst>
            <pc:docMk/>
            <pc:sldMasterMk cId="3678385266" sldId="2147483672"/>
            <pc:sldLayoutMk cId="1220868018" sldId="2147483674"/>
          </pc:sldLayoutMkLst>
        </pc:sldLayoutChg>
        <pc:sldLayoutChg chg="add">
          <pc:chgData name="Connor Richards (2318622)" userId="S::2318622@student.uwtsd.ac.uk::a4a43fd1-3c8c-4768-8aeb-122ca5fd40ef" providerId="AD" clId="Web-{D188B75C-50FD-FCAD-7EF8-5FAEC9AA92AE}" dt="2026-02-23T13:50:15.232" v="76"/>
          <pc:sldLayoutMkLst>
            <pc:docMk/>
            <pc:sldMasterMk cId="3678385266" sldId="2147483672"/>
            <pc:sldLayoutMk cId="636172865" sldId="2147483675"/>
          </pc:sldLayoutMkLst>
        </pc:sldLayoutChg>
        <pc:sldLayoutChg chg="add">
          <pc:chgData name="Connor Richards (2318622)" userId="S::2318622@student.uwtsd.ac.uk::a4a43fd1-3c8c-4768-8aeb-122ca5fd40ef" providerId="AD" clId="Web-{D188B75C-50FD-FCAD-7EF8-5FAEC9AA92AE}" dt="2026-02-23T13:50:15.232" v="76"/>
          <pc:sldLayoutMkLst>
            <pc:docMk/>
            <pc:sldMasterMk cId="3678385266" sldId="2147483672"/>
            <pc:sldLayoutMk cId="2076189108" sldId="2147483676"/>
          </pc:sldLayoutMkLst>
        </pc:sldLayoutChg>
        <pc:sldLayoutChg chg="add">
          <pc:chgData name="Connor Richards (2318622)" userId="S::2318622@student.uwtsd.ac.uk::a4a43fd1-3c8c-4768-8aeb-122ca5fd40ef" providerId="AD" clId="Web-{D188B75C-50FD-FCAD-7EF8-5FAEC9AA92AE}" dt="2026-02-23T13:50:15.232" v="76"/>
          <pc:sldLayoutMkLst>
            <pc:docMk/>
            <pc:sldMasterMk cId="3678385266" sldId="2147483672"/>
            <pc:sldLayoutMk cId="1985926300" sldId="2147483677"/>
          </pc:sldLayoutMkLst>
        </pc:sldLayoutChg>
        <pc:sldLayoutChg chg="add">
          <pc:chgData name="Connor Richards (2318622)" userId="S::2318622@student.uwtsd.ac.uk::a4a43fd1-3c8c-4768-8aeb-122ca5fd40ef" providerId="AD" clId="Web-{D188B75C-50FD-FCAD-7EF8-5FAEC9AA92AE}" dt="2026-02-23T13:50:15.232" v="76"/>
          <pc:sldLayoutMkLst>
            <pc:docMk/>
            <pc:sldMasterMk cId="3678385266" sldId="2147483672"/>
            <pc:sldLayoutMk cId="3173185738" sldId="2147483678"/>
          </pc:sldLayoutMkLst>
        </pc:sldLayoutChg>
        <pc:sldLayoutChg chg="add">
          <pc:chgData name="Connor Richards (2318622)" userId="S::2318622@student.uwtsd.ac.uk::a4a43fd1-3c8c-4768-8aeb-122ca5fd40ef" providerId="AD" clId="Web-{D188B75C-50FD-FCAD-7EF8-5FAEC9AA92AE}" dt="2026-02-23T13:50:15.232" v="76"/>
          <pc:sldLayoutMkLst>
            <pc:docMk/>
            <pc:sldMasterMk cId="3678385266" sldId="2147483672"/>
            <pc:sldLayoutMk cId="984864243" sldId="2147483679"/>
          </pc:sldLayoutMkLst>
        </pc:sldLayoutChg>
        <pc:sldLayoutChg chg="add">
          <pc:chgData name="Connor Richards (2318622)" userId="S::2318622@student.uwtsd.ac.uk::a4a43fd1-3c8c-4768-8aeb-122ca5fd40ef" providerId="AD" clId="Web-{D188B75C-50FD-FCAD-7EF8-5FAEC9AA92AE}" dt="2026-02-23T13:50:15.232" v="76"/>
          <pc:sldLayoutMkLst>
            <pc:docMk/>
            <pc:sldMasterMk cId="3678385266" sldId="2147483672"/>
            <pc:sldLayoutMk cId="3536914677" sldId="2147483680"/>
          </pc:sldLayoutMkLst>
        </pc:sldLayoutChg>
        <pc:sldLayoutChg chg="add">
          <pc:chgData name="Connor Richards (2318622)" userId="S::2318622@student.uwtsd.ac.uk::a4a43fd1-3c8c-4768-8aeb-122ca5fd40ef" providerId="AD" clId="Web-{D188B75C-50FD-FCAD-7EF8-5FAEC9AA92AE}" dt="2026-02-23T13:50:15.232" v="76"/>
          <pc:sldLayoutMkLst>
            <pc:docMk/>
            <pc:sldMasterMk cId="3678385266" sldId="2147483672"/>
            <pc:sldLayoutMk cId="3416947906" sldId="2147483681"/>
          </pc:sldLayoutMkLst>
        </pc:sldLayoutChg>
        <pc:sldLayoutChg chg="add">
          <pc:chgData name="Connor Richards (2318622)" userId="S::2318622@student.uwtsd.ac.uk::a4a43fd1-3c8c-4768-8aeb-122ca5fd40ef" providerId="AD" clId="Web-{D188B75C-50FD-FCAD-7EF8-5FAEC9AA92AE}" dt="2026-02-23T13:50:15.232" v="76"/>
          <pc:sldLayoutMkLst>
            <pc:docMk/>
            <pc:sldMasterMk cId="3678385266" sldId="2147483672"/>
            <pc:sldLayoutMk cId="1779160664" sldId="2147483682"/>
          </pc:sldLayoutMkLst>
        </pc:sldLayoutChg>
        <pc:sldLayoutChg chg="add">
          <pc:chgData name="Connor Richards (2318622)" userId="S::2318622@student.uwtsd.ac.uk::a4a43fd1-3c8c-4768-8aeb-122ca5fd40ef" providerId="AD" clId="Web-{D188B75C-50FD-FCAD-7EF8-5FAEC9AA92AE}" dt="2026-02-23T13:50:15.232" v="76"/>
          <pc:sldLayoutMkLst>
            <pc:docMk/>
            <pc:sldMasterMk cId="3678385266" sldId="2147483672"/>
            <pc:sldLayoutMk cId="3760364731" sldId="2147483683"/>
          </pc:sldLayoutMkLst>
        </pc:sldLayoutChg>
      </pc:sldMasterChg>
    </pc:docChg>
  </pc:docChgLst>
  <pc:docChgLst>
    <pc:chgData name="Connor Richards (2318622)" userId="S::2318622@student.uwtsd.ac.uk::a4a43fd1-3c8c-4768-8aeb-122ca5fd40ef" providerId="AD" clId="Web-{8DC0C12E-D5D0-6D13-B4C6-B787D87D74AF}"/>
    <pc:docChg chg="addSld delSld modSld">
      <pc:chgData name="Connor Richards (2318622)" userId="S::2318622@student.uwtsd.ac.uk::a4a43fd1-3c8c-4768-8aeb-122ca5fd40ef" providerId="AD" clId="Web-{8DC0C12E-D5D0-6D13-B4C6-B787D87D74AF}" dt="2026-02-27T03:34:41.833" v="4275"/>
      <pc:docMkLst>
        <pc:docMk/>
      </pc:docMkLst>
      <pc:sldChg chg="addSp delSp modSp mod setClrOvrMap">
        <pc:chgData name="Connor Richards (2318622)" userId="S::2318622@student.uwtsd.ac.uk::a4a43fd1-3c8c-4768-8aeb-122ca5fd40ef" providerId="AD" clId="Web-{8DC0C12E-D5D0-6D13-B4C6-B787D87D74AF}" dt="2026-02-27T02:09:38.514" v="3532" actId="20577"/>
        <pc:sldMkLst>
          <pc:docMk/>
          <pc:sldMk cId="109857222" sldId="256"/>
        </pc:sldMkLst>
        <pc:spChg chg="mod">
          <ac:chgData name="Connor Richards (2318622)" userId="S::2318622@student.uwtsd.ac.uk::a4a43fd1-3c8c-4768-8aeb-122ca5fd40ef" providerId="AD" clId="Web-{8DC0C12E-D5D0-6D13-B4C6-B787D87D74AF}" dt="2026-02-27T02:09:26.747" v="352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nnor Richards (2318622)" userId="S::2318622@student.uwtsd.ac.uk::a4a43fd1-3c8c-4768-8aeb-122ca5fd40ef" providerId="AD" clId="Web-{8DC0C12E-D5D0-6D13-B4C6-B787D87D74AF}" dt="2026-02-27T02:09:38.514" v="3532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Connor Richards (2318622)" userId="S::2318622@student.uwtsd.ac.uk::a4a43fd1-3c8c-4768-8aeb-122ca5fd40ef" providerId="AD" clId="Web-{8DC0C12E-D5D0-6D13-B4C6-B787D87D74AF}" dt="2026-02-27T02:09:26.747" v="3528"/>
          <ac:spMkLst>
            <pc:docMk/>
            <pc:sldMk cId="109857222" sldId="256"/>
            <ac:spMk id="20" creationId="{85CB65D0-496F-4797-A015-C85839E35D1A}"/>
          </ac:spMkLst>
        </pc:spChg>
        <pc:spChg chg="del">
          <ac:chgData name="Connor Richards (2318622)" userId="S::2318622@student.uwtsd.ac.uk::a4a43fd1-3c8c-4768-8aeb-122ca5fd40ef" providerId="AD" clId="Web-{8DC0C12E-D5D0-6D13-B4C6-B787D87D74AF}" dt="2026-02-27T02:09:26.747" v="3528"/>
          <ac:spMkLst>
            <pc:docMk/>
            <pc:sldMk cId="109857222" sldId="256"/>
            <ac:spMk id="22" creationId="{95D2C779-8883-4E5F-A170-0F464918C1B7}"/>
          </ac:spMkLst>
        </pc:spChg>
        <pc:spChg chg="add">
          <ac:chgData name="Connor Richards (2318622)" userId="S::2318622@student.uwtsd.ac.uk::a4a43fd1-3c8c-4768-8aeb-122ca5fd40ef" providerId="AD" clId="Web-{8DC0C12E-D5D0-6D13-B4C6-B787D87D74AF}" dt="2026-02-27T02:09:26.747" v="3528"/>
          <ac:spMkLst>
            <pc:docMk/>
            <pc:sldMk cId="109857222" sldId="256"/>
            <ac:spMk id="28" creationId="{33E93247-6229-44AB-A550-739E971E690B}"/>
          </ac:spMkLst>
        </pc:spChg>
        <pc:picChg chg="mod ord">
          <ac:chgData name="Connor Richards (2318622)" userId="S::2318622@student.uwtsd.ac.uk::a4a43fd1-3c8c-4768-8aeb-122ca5fd40ef" providerId="AD" clId="Web-{8DC0C12E-D5D0-6D13-B4C6-B787D87D74AF}" dt="2026-02-27T02:09:26.747" v="3528"/>
          <ac:picMkLst>
            <pc:docMk/>
            <pc:sldMk cId="109857222" sldId="256"/>
            <ac:picMk id="21" creationId="{747F5693-3CA0-38B2-9A16-5C401AA7FE2C}"/>
          </ac:picMkLst>
        </pc:picChg>
        <pc:cxnChg chg="del">
          <ac:chgData name="Connor Richards (2318622)" userId="S::2318622@student.uwtsd.ac.uk::a4a43fd1-3c8c-4768-8aeb-122ca5fd40ef" providerId="AD" clId="Web-{8DC0C12E-D5D0-6D13-B4C6-B787D87D74AF}" dt="2026-02-27T02:09:26.747" v="3528"/>
          <ac:cxnSpMkLst>
            <pc:docMk/>
            <pc:sldMk cId="109857222" sldId="256"/>
            <ac:cxnSpMk id="23" creationId="{BD96A694-258D-4418-A83C-B9BA72FD44B8}"/>
          </ac:cxnSpMkLst>
        </pc:cxnChg>
        <pc:cxnChg chg="add">
          <ac:chgData name="Connor Richards (2318622)" userId="S::2318622@student.uwtsd.ac.uk::a4a43fd1-3c8c-4768-8aeb-122ca5fd40ef" providerId="AD" clId="Web-{8DC0C12E-D5D0-6D13-B4C6-B787D87D74AF}" dt="2026-02-27T02:09:26.747" v="3528"/>
          <ac:cxnSpMkLst>
            <pc:docMk/>
            <pc:sldMk cId="109857222" sldId="256"/>
            <ac:cxnSpMk id="30" creationId="{EE2E603F-4A95-4FE8-BB06-211DFD75DBEF}"/>
          </ac:cxnSpMkLst>
        </pc:cxnChg>
      </pc:sldChg>
      <pc:sldChg chg="modSp">
        <pc:chgData name="Connor Richards (2318622)" userId="S::2318622@student.uwtsd.ac.uk::a4a43fd1-3c8c-4768-8aeb-122ca5fd40ef" providerId="AD" clId="Web-{8DC0C12E-D5D0-6D13-B4C6-B787D87D74AF}" dt="2026-02-26T23:19:21.289" v="2232" actId="20577"/>
        <pc:sldMkLst>
          <pc:docMk/>
          <pc:sldMk cId="3398637616" sldId="260"/>
        </pc:sldMkLst>
        <pc:spChg chg="mod">
          <ac:chgData name="Connor Richards (2318622)" userId="S::2318622@student.uwtsd.ac.uk::a4a43fd1-3c8c-4768-8aeb-122ca5fd40ef" providerId="AD" clId="Web-{8DC0C12E-D5D0-6D13-B4C6-B787D87D74AF}" dt="2026-02-26T23:19:21.289" v="2232" actId="20577"/>
          <ac:spMkLst>
            <pc:docMk/>
            <pc:sldMk cId="3398637616" sldId="260"/>
            <ac:spMk id="3" creationId="{2EFCCDA5-3DFB-C301-54ED-D95C48FA1B89}"/>
          </ac:spMkLst>
        </pc:spChg>
      </pc:sldChg>
      <pc:sldChg chg="modSp">
        <pc:chgData name="Connor Richards (2318622)" userId="S::2318622@student.uwtsd.ac.uk::a4a43fd1-3c8c-4768-8aeb-122ca5fd40ef" providerId="AD" clId="Web-{8DC0C12E-D5D0-6D13-B4C6-B787D87D74AF}" dt="2026-02-26T22:19:19.937" v="1143"/>
        <pc:sldMkLst>
          <pc:docMk/>
          <pc:sldMk cId="704028471" sldId="262"/>
        </pc:sldMkLst>
        <pc:graphicFrameChg chg="mod modGraphic">
          <ac:chgData name="Connor Richards (2318622)" userId="S::2318622@student.uwtsd.ac.uk::a4a43fd1-3c8c-4768-8aeb-122ca5fd40ef" providerId="AD" clId="Web-{8DC0C12E-D5D0-6D13-B4C6-B787D87D74AF}" dt="2026-02-26T22:19:19.937" v="1143"/>
          <ac:graphicFrameMkLst>
            <pc:docMk/>
            <pc:sldMk cId="704028471" sldId="262"/>
            <ac:graphicFrameMk id="4" creationId="{025CD739-F3D1-DA7A-DC0B-D97B9E57B814}"/>
          </ac:graphicFrameMkLst>
        </pc:graphicFrameChg>
      </pc:sldChg>
      <pc:sldChg chg="addSp delSp modSp mod setBg modClrScheme chgLayout">
        <pc:chgData name="Connor Richards (2318622)" userId="S::2318622@student.uwtsd.ac.uk::a4a43fd1-3c8c-4768-8aeb-122ca5fd40ef" providerId="AD" clId="Web-{8DC0C12E-D5D0-6D13-B4C6-B787D87D74AF}" dt="2026-02-27T03:34:28.411" v="4274" actId="1076"/>
        <pc:sldMkLst>
          <pc:docMk/>
          <pc:sldMk cId="1342170474" sldId="263"/>
        </pc:sldMkLst>
        <pc:spChg chg="mod ord">
          <ac:chgData name="Connor Richards (2318622)" userId="S::2318622@student.uwtsd.ac.uk::a4a43fd1-3c8c-4768-8aeb-122ca5fd40ef" providerId="AD" clId="Web-{8DC0C12E-D5D0-6D13-B4C6-B787D87D74AF}" dt="2026-02-27T03:21:56.170" v="4228" actId="14100"/>
          <ac:spMkLst>
            <pc:docMk/>
            <pc:sldMk cId="1342170474" sldId="263"/>
            <ac:spMk id="2" creationId="{17D27EEB-D459-AB8D-FA8C-3D765CA336B3}"/>
          </ac:spMkLst>
        </pc:spChg>
        <pc:spChg chg="del">
          <ac:chgData name="Connor Richards (2318622)" userId="S::2318622@student.uwtsd.ac.uk::a4a43fd1-3c8c-4768-8aeb-122ca5fd40ef" providerId="AD" clId="Web-{8DC0C12E-D5D0-6D13-B4C6-B787D87D74AF}" dt="2026-02-27T01:41:58.534" v="2258"/>
          <ac:spMkLst>
            <pc:docMk/>
            <pc:sldMk cId="1342170474" sldId="263"/>
            <ac:spMk id="3" creationId="{56183AD1-5B7B-1C0E-632B-8EC125B20E5B}"/>
          </ac:spMkLst>
        </pc:spChg>
        <pc:spChg chg="add del mod">
          <ac:chgData name="Connor Richards (2318622)" userId="S::2318622@student.uwtsd.ac.uk::a4a43fd1-3c8c-4768-8aeb-122ca5fd40ef" providerId="AD" clId="Web-{8DC0C12E-D5D0-6D13-B4C6-B787D87D74AF}" dt="2026-02-27T01:53:50.189" v="2845"/>
          <ac:spMkLst>
            <pc:docMk/>
            <pc:sldMk cId="1342170474" sldId="263"/>
            <ac:spMk id="6" creationId="{A9381122-566F-86EF-88DD-BE387DEF56C3}"/>
          </ac:spMkLst>
        </pc:spChg>
        <pc:spChg chg="add del mod ord">
          <ac:chgData name="Connor Richards (2318622)" userId="S::2318622@student.uwtsd.ac.uk::a4a43fd1-3c8c-4768-8aeb-122ca5fd40ef" providerId="AD" clId="Web-{8DC0C12E-D5D0-6D13-B4C6-B787D87D74AF}" dt="2026-02-27T02:09:02.668" v="3526"/>
          <ac:spMkLst>
            <pc:docMk/>
            <pc:sldMk cId="1342170474" sldId="263"/>
            <ac:spMk id="8" creationId="{54EB0AE3-4A86-10DB-417B-194D2DAE6FA9}"/>
          </ac:spMkLst>
        </pc:spChg>
        <pc:spChg chg="add del mod">
          <ac:chgData name="Connor Richards (2318622)" userId="S::2318622@student.uwtsd.ac.uk::a4a43fd1-3c8c-4768-8aeb-122ca5fd40ef" providerId="AD" clId="Web-{8DC0C12E-D5D0-6D13-B4C6-B787D87D74AF}" dt="2026-02-27T03:20:27.840" v="4209"/>
          <ac:spMkLst>
            <pc:docMk/>
            <pc:sldMk cId="1342170474" sldId="263"/>
            <ac:spMk id="10" creationId="{315DEEDE-3342-5825-FAF6-8059760E6DCB}"/>
          </ac:spMkLst>
        </pc:spChg>
        <pc:spChg chg="add mod ord">
          <ac:chgData name="Connor Richards (2318622)" userId="S::2318622@student.uwtsd.ac.uk::a4a43fd1-3c8c-4768-8aeb-122ca5fd40ef" providerId="AD" clId="Web-{8DC0C12E-D5D0-6D13-B4C6-B787D87D74AF}" dt="2026-02-27T03:27:02.676" v="4262" actId="1076"/>
          <ac:spMkLst>
            <pc:docMk/>
            <pc:sldMk cId="1342170474" sldId="263"/>
            <ac:spMk id="11" creationId="{935BFA83-FF19-4D41-047C-5F3C0FBC2333}"/>
          </ac:spMkLst>
        </pc:spChg>
        <pc:spChg chg="add mod">
          <ac:chgData name="Connor Richards (2318622)" userId="S::2318622@student.uwtsd.ac.uk::a4a43fd1-3c8c-4768-8aeb-122ca5fd40ef" providerId="AD" clId="Web-{8DC0C12E-D5D0-6D13-B4C6-B787D87D74AF}" dt="2026-02-27T03:34:28.411" v="4274" actId="1076"/>
          <ac:spMkLst>
            <pc:docMk/>
            <pc:sldMk cId="1342170474" sldId="263"/>
            <ac:spMk id="13" creationId="{E0226EA1-D0C7-8A6B-2A77-B7A0491FED04}"/>
          </ac:spMkLst>
        </pc:spChg>
        <pc:spChg chg="add del">
          <ac:chgData name="Connor Richards (2318622)" userId="S::2318622@student.uwtsd.ac.uk::a4a43fd1-3c8c-4768-8aeb-122ca5fd40ef" providerId="AD" clId="Web-{8DC0C12E-D5D0-6D13-B4C6-B787D87D74AF}" dt="2026-02-27T02:05:38.294" v="3466"/>
          <ac:spMkLst>
            <pc:docMk/>
            <pc:sldMk cId="1342170474" sldId="263"/>
            <ac:spMk id="16" creationId="{33E93247-6229-44AB-A550-739E971E690B}"/>
          </ac:spMkLst>
        </pc:spChg>
        <pc:spChg chg="add">
          <ac:chgData name="Connor Richards (2318622)" userId="S::2318622@student.uwtsd.ac.uk::a4a43fd1-3c8c-4768-8aeb-122ca5fd40ef" providerId="AD" clId="Web-{8DC0C12E-D5D0-6D13-B4C6-B787D87D74AF}" dt="2026-02-27T03:21:34.810" v="4226"/>
          <ac:spMkLst>
            <pc:docMk/>
            <pc:sldMk cId="1342170474" sldId="263"/>
            <ac:spMk id="19" creationId="{33E93247-6229-44AB-A550-739E971E690B}"/>
          </ac:spMkLst>
        </pc:spChg>
        <pc:spChg chg="add del">
          <ac:chgData name="Connor Richards (2318622)" userId="S::2318622@student.uwtsd.ac.uk::a4a43fd1-3c8c-4768-8aeb-122ca5fd40ef" providerId="AD" clId="Web-{8DC0C12E-D5D0-6D13-B4C6-B787D87D74AF}" dt="2026-02-27T02:07:20.313" v="3494"/>
          <ac:spMkLst>
            <pc:docMk/>
            <pc:sldMk cId="1342170474" sldId="263"/>
            <ac:spMk id="20" creationId="{F68B2C62-7648-4430-90D5-AE0F252AF113}"/>
          </ac:spMkLst>
        </pc:spChg>
        <pc:spChg chg="add del">
          <ac:chgData name="Connor Richards (2318622)" userId="S::2318622@student.uwtsd.ac.uk::a4a43fd1-3c8c-4768-8aeb-122ca5fd40ef" providerId="AD" clId="Web-{8DC0C12E-D5D0-6D13-B4C6-B787D87D74AF}" dt="2026-02-27T02:07:12.906" v="3489"/>
          <ac:spMkLst>
            <pc:docMk/>
            <pc:sldMk cId="1342170474" sldId="263"/>
            <ac:spMk id="27" creationId="{F68B2C62-7648-4430-90D5-AE0F252AF113}"/>
          </ac:spMkLst>
        </pc:spChg>
        <pc:graphicFrameChg chg="add del mod ord modGraphic">
          <ac:chgData name="Connor Richards (2318622)" userId="S::2318622@student.uwtsd.ac.uk::a4a43fd1-3c8c-4768-8aeb-122ca5fd40ef" providerId="AD" clId="Web-{8DC0C12E-D5D0-6D13-B4C6-B787D87D74AF}" dt="2026-02-27T01:53:43.299" v="2844"/>
          <ac:graphicFrameMkLst>
            <pc:docMk/>
            <pc:sldMk cId="1342170474" sldId="263"/>
            <ac:graphicFrameMk id="4" creationId="{3B642AA1-AEE6-1C18-4DFB-926F698041F7}"/>
          </ac:graphicFrameMkLst>
        </pc:graphicFrameChg>
        <pc:graphicFrameChg chg="add del mod ord modGraphic">
          <ac:chgData name="Connor Richards (2318622)" userId="S::2318622@student.uwtsd.ac.uk::a4a43fd1-3c8c-4768-8aeb-122ca5fd40ef" providerId="AD" clId="Web-{8DC0C12E-D5D0-6D13-B4C6-B787D87D74AF}" dt="2026-02-27T03:20:15.887" v="4208"/>
          <ac:graphicFrameMkLst>
            <pc:docMk/>
            <pc:sldMk cId="1342170474" sldId="263"/>
            <ac:graphicFrameMk id="7" creationId="{CA60ABF7-D59F-3FD8-16B9-5ED64018B44E}"/>
          </ac:graphicFrameMkLst>
        </pc:graphicFrameChg>
        <pc:picChg chg="add del mod">
          <ac:chgData name="Connor Richards (2318622)" userId="S::2318622@student.uwtsd.ac.uk::a4a43fd1-3c8c-4768-8aeb-122ca5fd40ef" providerId="AD" clId="Web-{8DC0C12E-D5D0-6D13-B4C6-B787D87D74AF}" dt="2026-02-27T03:24:41.284" v="4259"/>
          <ac:picMkLst>
            <pc:docMk/>
            <pc:sldMk cId="1342170474" sldId="263"/>
            <ac:picMk id="23" creationId="{A319AFEA-9C7B-A4AB-18B6-D9CE4334EB81}"/>
          </ac:picMkLst>
        </pc:picChg>
        <pc:picChg chg="add mod modCrop">
          <ac:chgData name="Connor Richards (2318622)" userId="S::2318622@student.uwtsd.ac.uk::a4a43fd1-3c8c-4768-8aeb-122ca5fd40ef" providerId="AD" clId="Web-{8DC0C12E-D5D0-6D13-B4C6-B787D87D74AF}" dt="2026-02-27T03:34:10.301" v="4271" actId="1076"/>
          <ac:picMkLst>
            <pc:docMk/>
            <pc:sldMk cId="1342170474" sldId="263"/>
            <ac:picMk id="25" creationId="{66D414DE-30EE-F507-6C0E-45E21E99E839}"/>
          </ac:picMkLst>
        </pc:picChg>
        <pc:cxnChg chg="add del">
          <ac:chgData name="Connor Richards (2318622)" userId="S::2318622@student.uwtsd.ac.uk::a4a43fd1-3c8c-4768-8aeb-122ca5fd40ef" providerId="AD" clId="Web-{8DC0C12E-D5D0-6D13-B4C6-B787D87D74AF}" dt="2026-02-27T02:05:38.294" v="3466"/>
          <ac:cxnSpMkLst>
            <pc:docMk/>
            <pc:sldMk cId="1342170474" sldId="263"/>
            <ac:cxnSpMk id="12" creationId="{F64F9B95-9045-48D2-B9F3-2927E98F54AA}"/>
          </ac:cxnSpMkLst>
        </pc:cxnChg>
        <pc:cxnChg chg="add del">
          <ac:chgData name="Connor Richards (2318622)" userId="S::2318622@student.uwtsd.ac.uk::a4a43fd1-3c8c-4768-8aeb-122ca5fd40ef" providerId="AD" clId="Web-{8DC0C12E-D5D0-6D13-B4C6-B787D87D74AF}" dt="2026-02-27T02:05:38.294" v="3466"/>
          <ac:cxnSpMkLst>
            <pc:docMk/>
            <pc:sldMk cId="1342170474" sldId="263"/>
            <ac:cxnSpMk id="14" creationId="{085AA86F-6A4D-4BCB-A045-D992CDC2959B}"/>
          </ac:cxnSpMkLst>
        </pc:cxnChg>
        <pc:cxnChg chg="add">
          <ac:chgData name="Connor Richards (2318622)" userId="S::2318622@student.uwtsd.ac.uk::a4a43fd1-3c8c-4768-8aeb-122ca5fd40ef" providerId="AD" clId="Web-{8DC0C12E-D5D0-6D13-B4C6-B787D87D74AF}" dt="2026-02-27T03:21:34.810" v="4226"/>
          <ac:cxnSpMkLst>
            <pc:docMk/>
            <pc:sldMk cId="1342170474" sldId="263"/>
            <ac:cxnSpMk id="15" creationId="{F64F9B95-9045-48D2-B9F3-2927E98F54AA}"/>
          </ac:cxnSpMkLst>
        </pc:cxnChg>
        <pc:cxnChg chg="add">
          <ac:chgData name="Connor Richards (2318622)" userId="S::2318622@student.uwtsd.ac.uk::a4a43fd1-3c8c-4768-8aeb-122ca5fd40ef" providerId="AD" clId="Web-{8DC0C12E-D5D0-6D13-B4C6-B787D87D74AF}" dt="2026-02-27T03:21:34.810" v="4226"/>
          <ac:cxnSpMkLst>
            <pc:docMk/>
            <pc:sldMk cId="1342170474" sldId="263"/>
            <ac:cxnSpMk id="17" creationId="{085AA86F-6A4D-4BCB-A045-D992CDC2959B}"/>
          </ac:cxnSpMkLst>
        </pc:cxnChg>
        <pc:cxnChg chg="add del">
          <ac:chgData name="Connor Richards (2318622)" userId="S::2318622@student.uwtsd.ac.uk::a4a43fd1-3c8c-4768-8aeb-122ca5fd40ef" providerId="AD" clId="Web-{8DC0C12E-D5D0-6D13-B4C6-B787D87D74AF}" dt="2026-02-27T02:05:38.294" v="3466"/>
          <ac:cxnSpMkLst>
            <pc:docMk/>
            <pc:sldMk cId="1342170474" sldId="263"/>
            <ac:cxnSpMk id="18" creationId="{EE2E603F-4A95-4FE8-BB06-211DFD75DBEF}"/>
          </ac:cxnSpMkLst>
        </pc:cxnChg>
        <pc:cxnChg chg="add del">
          <ac:chgData name="Connor Richards (2318622)" userId="S::2318622@student.uwtsd.ac.uk::a4a43fd1-3c8c-4768-8aeb-122ca5fd40ef" providerId="AD" clId="Web-{8DC0C12E-D5D0-6D13-B4C6-B787D87D74AF}" dt="2026-02-27T02:07:20.313" v="3494"/>
          <ac:cxnSpMkLst>
            <pc:docMk/>
            <pc:sldMk cId="1342170474" sldId="263"/>
            <ac:cxnSpMk id="21" creationId="{AAD0195E-7F27-4D06-9427-0C121D721A14}"/>
          </ac:cxnSpMkLst>
        </pc:cxnChg>
        <pc:cxnChg chg="add del">
          <ac:chgData name="Connor Richards (2318622)" userId="S::2318622@student.uwtsd.ac.uk::a4a43fd1-3c8c-4768-8aeb-122ca5fd40ef" providerId="AD" clId="Web-{8DC0C12E-D5D0-6D13-B4C6-B787D87D74AF}" dt="2026-02-27T02:07:20.313" v="3494"/>
          <ac:cxnSpMkLst>
            <pc:docMk/>
            <pc:sldMk cId="1342170474" sldId="263"/>
            <ac:cxnSpMk id="22" creationId="{9D74C2FC-3228-4FC1-B97B-87AD35508D91}"/>
          </ac:cxnSpMkLst>
        </pc:cxnChg>
        <pc:cxnChg chg="add">
          <ac:chgData name="Connor Richards (2318622)" userId="S::2318622@student.uwtsd.ac.uk::a4a43fd1-3c8c-4768-8aeb-122ca5fd40ef" providerId="AD" clId="Web-{8DC0C12E-D5D0-6D13-B4C6-B787D87D74AF}" dt="2026-02-27T03:21:34.810" v="4226"/>
          <ac:cxnSpMkLst>
            <pc:docMk/>
            <pc:sldMk cId="1342170474" sldId="263"/>
            <ac:cxnSpMk id="24" creationId="{EE2E603F-4A95-4FE8-BB06-211DFD75DBEF}"/>
          </ac:cxnSpMkLst>
        </pc:cxnChg>
        <pc:cxnChg chg="add del">
          <ac:chgData name="Connor Richards (2318622)" userId="S::2318622@student.uwtsd.ac.uk::a4a43fd1-3c8c-4768-8aeb-122ca5fd40ef" providerId="AD" clId="Web-{8DC0C12E-D5D0-6D13-B4C6-B787D87D74AF}" dt="2026-02-27T02:07:12.906" v="3489"/>
          <ac:cxnSpMkLst>
            <pc:docMk/>
            <pc:sldMk cId="1342170474" sldId="263"/>
            <ac:cxnSpMk id="29" creationId="{AAD0195E-7F27-4D06-9427-0C121D721A14}"/>
          </ac:cxnSpMkLst>
        </pc:cxnChg>
        <pc:cxnChg chg="add del">
          <ac:chgData name="Connor Richards (2318622)" userId="S::2318622@student.uwtsd.ac.uk::a4a43fd1-3c8c-4768-8aeb-122ca5fd40ef" providerId="AD" clId="Web-{8DC0C12E-D5D0-6D13-B4C6-B787D87D74AF}" dt="2026-02-27T02:07:12.906" v="3489"/>
          <ac:cxnSpMkLst>
            <pc:docMk/>
            <pc:sldMk cId="1342170474" sldId="263"/>
            <ac:cxnSpMk id="31" creationId="{9D74C2FC-3228-4FC1-B97B-87AD35508D91}"/>
          </ac:cxnSpMkLst>
        </pc:cxnChg>
      </pc:sldChg>
      <pc:sldChg chg="addSp delSp modSp">
        <pc:chgData name="Connor Richards (2318622)" userId="S::2318622@student.uwtsd.ac.uk::a4a43fd1-3c8c-4768-8aeb-122ca5fd40ef" providerId="AD" clId="Web-{8DC0C12E-D5D0-6D13-B4C6-B787D87D74AF}" dt="2026-02-26T22:59:36.921" v="1318"/>
        <pc:sldMkLst>
          <pc:docMk/>
          <pc:sldMk cId="1245287094" sldId="264"/>
        </pc:sldMkLst>
        <pc:spChg chg="del">
          <ac:chgData name="Connor Richards (2318622)" userId="S::2318622@student.uwtsd.ac.uk::a4a43fd1-3c8c-4768-8aeb-122ca5fd40ef" providerId="AD" clId="Web-{8DC0C12E-D5D0-6D13-B4C6-B787D87D74AF}" dt="2026-02-26T21:36:43.993" v="42"/>
          <ac:spMkLst>
            <pc:docMk/>
            <pc:sldMk cId="1245287094" sldId="264"/>
            <ac:spMk id="3" creationId="{3656726A-8C76-2386-ED85-4D0F06ABA10F}"/>
          </ac:spMkLst>
        </pc:spChg>
        <pc:graphicFrameChg chg="add mod ord modGraphic">
          <ac:chgData name="Connor Richards (2318622)" userId="S::2318622@student.uwtsd.ac.uk::a4a43fd1-3c8c-4768-8aeb-122ca5fd40ef" providerId="AD" clId="Web-{8DC0C12E-D5D0-6D13-B4C6-B787D87D74AF}" dt="2026-02-26T22:59:36.921" v="1318"/>
          <ac:graphicFrameMkLst>
            <pc:docMk/>
            <pc:sldMk cId="1245287094" sldId="264"/>
            <ac:graphicFrameMk id="4" creationId="{7F202501-4B66-C951-2A87-600E24E48E06}"/>
          </ac:graphicFrameMkLst>
        </pc:graphicFrameChg>
      </pc:sldChg>
      <pc:sldChg chg="addSp delSp modSp new mod setBg">
        <pc:chgData name="Connor Richards (2318622)" userId="S::2318622@student.uwtsd.ac.uk::a4a43fd1-3c8c-4768-8aeb-122ca5fd40ef" providerId="AD" clId="Web-{8DC0C12E-D5D0-6D13-B4C6-B787D87D74AF}" dt="2026-02-27T02:39:11.378" v="3867" actId="20577"/>
        <pc:sldMkLst>
          <pc:docMk/>
          <pc:sldMk cId="476210217" sldId="265"/>
        </pc:sldMkLst>
        <pc:spChg chg="mod">
          <ac:chgData name="Connor Richards (2318622)" userId="S::2318622@student.uwtsd.ac.uk::a4a43fd1-3c8c-4768-8aeb-122ca5fd40ef" providerId="AD" clId="Web-{8DC0C12E-D5D0-6D13-B4C6-B787D87D74AF}" dt="2026-02-27T02:39:11.378" v="3867" actId="20577"/>
          <ac:spMkLst>
            <pc:docMk/>
            <pc:sldMk cId="476210217" sldId="265"/>
            <ac:spMk id="2" creationId="{00F1C688-52BD-ACF0-9CA7-A72BA8F9378B}"/>
          </ac:spMkLst>
        </pc:spChg>
        <pc:spChg chg="del">
          <ac:chgData name="Connor Richards (2318622)" userId="S::2318622@student.uwtsd.ac.uk::a4a43fd1-3c8c-4768-8aeb-122ca5fd40ef" providerId="AD" clId="Web-{8DC0C12E-D5D0-6D13-B4C6-B787D87D74AF}" dt="2026-02-27T02:18:30.738" v="3533"/>
          <ac:spMkLst>
            <pc:docMk/>
            <pc:sldMk cId="476210217" sldId="265"/>
            <ac:spMk id="3" creationId="{56931E8E-7016-90A3-8147-8EB474336721}"/>
          </ac:spMkLst>
        </pc:spChg>
        <pc:spChg chg="add mod">
          <ac:chgData name="Connor Richards (2318622)" userId="S::2318622@student.uwtsd.ac.uk::a4a43fd1-3c8c-4768-8aeb-122ca5fd40ef" providerId="AD" clId="Web-{8DC0C12E-D5D0-6D13-B4C6-B787D87D74AF}" dt="2026-02-27T02:26:16.910" v="3668" actId="1076"/>
          <ac:spMkLst>
            <pc:docMk/>
            <pc:sldMk cId="476210217" sldId="265"/>
            <ac:spMk id="5" creationId="{8CA3272C-9AA9-4883-806E-98D395FAEC04}"/>
          </ac:spMkLst>
        </pc:spChg>
        <pc:spChg chg="add mod">
          <ac:chgData name="Connor Richards (2318622)" userId="S::2318622@student.uwtsd.ac.uk::a4a43fd1-3c8c-4768-8aeb-122ca5fd40ef" providerId="AD" clId="Web-{8DC0C12E-D5D0-6D13-B4C6-B787D87D74AF}" dt="2026-02-27T02:38:20.111" v="3854" actId="1076"/>
          <ac:spMkLst>
            <pc:docMk/>
            <pc:sldMk cId="476210217" sldId="265"/>
            <ac:spMk id="6" creationId="{537D7408-3EFA-5ACE-AEE4-3736FA15C977}"/>
          </ac:spMkLst>
        </pc:spChg>
        <pc:spChg chg="add mod">
          <ac:chgData name="Connor Richards (2318622)" userId="S::2318622@student.uwtsd.ac.uk::a4a43fd1-3c8c-4768-8aeb-122ca5fd40ef" providerId="AD" clId="Web-{8DC0C12E-D5D0-6D13-B4C6-B787D87D74AF}" dt="2026-02-27T02:38:22.954" v="3855" actId="1076"/>
          <ac:spMkLst>
            <pc:docMk/>
            <pc:sldMk cId="476210217" sldId="265"/>
            <ac:spMk id="7" creationId="{56864323-BE8F-8C7B-2040-E90F1AC8F662}"/>
          </ac:spMkLst>
        </pc:spChg>
        <pc:spChg chg="add del">
          <ac:chgData name="Connor Richards (2318622)" userId="S::2318622@student.uwtsd.ac.uk::a4a43fd1-3c8c-4768-8aeb-122ca5fd40ef" providerId="AD" clId="Web-{8DC0C12E-D5D0-6D13-B4C6-B787D87D74AF}" dt="2026-02-27T02:25:53.066" v="3659"/>
          <ac:spMkLst>
            <pc:docMk/>
            <pc:sldMk cId="476210217" sldId="265"/>
            <ac:spMk id="10" creationId="{E49D7415-2F11-44C2-B6AA-13A25B6814B9}"/>
          </ac:spMkLst>
        </pc:spChg>
        <pc:spChg chg="add">
          <ac:chgData name="Connor Richards (2318622)" userId="S::2318622@student.uwtsd.ac.uk::a4a43fd1-3c8c-4768-8aeb-122ca5fd40ef" providerId="AD" clId="Web-{8DC0C12E-D5D0-6D13-B4C6-B787D87D74AF}" dt="2026-02-27T02:25:53.066" v="3660"/>
          <ac:spMkLst>
            <pc:docMk/>
            <pc:sldMk cId="476210217" sldId="265"/>
            <ac:spMk id="14" creationId="{E49D7415-2F11-44C2-B6AA-13A25B6814B9}"/>
          </ac:spMkLst>
        </pc:spChg>
        <pc:picChg chg="add mod ord modCrop">
          <ac:chgData name="Connor Richards (2318622)" userId="S::2318622@student.uwtsd.ac.uk::a4a43fd1-3c8c-4768-8aeb-122ca5fd40ef" providerId="AD" clId="Web-{8DC0C12E-D5D0-6D13-B4C6-B787D87D74AF}" dt="2026-02-27T02:26:14.567" v="3667" actId="1076"/>
          <ac:picMkLst>
            <pc:docMk/>
            <pc:sldMk cId="476210217" sldId="265"/>
            <ac:picMk id="4" creationId="{A7A877C9-7F00-3BD2-9F61-D76F39D3B2BB}"/>
          </ac:picMkLst>
        </pc:picChg>
        <pc:cxnChg chg="add del">
          <ac:chgData name="Connor Richards (2318622)" userId="S::2318622@student.uwtsd.ac.uk::a4a43fd1-3c8c-4768-8aeb-122ca5fd40ef" providerId="AD" clId="Web-{8DC0C12E-D5D0-6D13-B4C6-B787D87D74AF}" dt="2026-02-27T02:25:53.066" v="3659"/>
          <ac:cxnSpMkLst>
            <pc:docMk/>
            <pc:sldMk cId="476210217" sldId="265"/>
            <ac:cxnSpMk id="12" creationId="{4583FD9E-C5A7-96F7-951D-7D292013CD58}"/>
          </ac:cxnSpMkLst>
        </pc:cxnChg>
        <pc:cxnChg chg="add">
          <ac:chgData name="Connor Richards (2318622)" userId="S::2318622@student.uwtsd.ac.uk::a4a43fd1-3c8c-4768-8aeb-122ca5fd40ef" providerId="AD" clId="Web-{8DC0C12E-D5D0-6D13-B4C6-B787D87D74AF}" dt="2026-02-27T02:25:53.066" v="3660"/>
          <ac:cxnSpMkLst>
            <pc:docMk/>
            <pc:sldMk cId="476210217" sldId="265"/>
            <ac:cxnSpMk id="15" creationId="{4E495065-8864-87FB-2BCC-254769963EA4}"/>
          </ac:cxnSpMkLst>
        </pc:cxnChg>
      </pc:sldChg>
      <pc:sldChg chg="addSp delSp modSp new">
        <pc:chgData name="Connor Richards (2318622)" userId="S::2318622@student.uwtsd.ac.uk::a4a43fd1-3c8c-4768-8aeb-122ca5fd40ef" providerId="AD" clId="Web-{8DC0C12E-D5D0-6D13-B4C6-B787D87D74AF}" dt="2026-02-26T23:09:19.105" v="1948" actId="1076"/>
        <pc:sldMkLst>
          <pc:docMk/>
          <pc:sldMk cId="1959958280" sldId="266"/>
        </pc:sldMkLst>
        <pc:spChg chg="mod">
          <ac:chgData name="Connor Richards (2318622)" userId="S::2318622@student.uwtsd.ac.uk::a4a43fd1-3c8c-4768-8aeb-122ca5fd40ef" providerId="AD" clId="Web-{8DC0C12E-D5D0-6D13-B4C6-B787D87D74AF}" dt="2026-02-26T22:08:40.614" v="1141" actId="20577"/>
          <ac:spMkLst>
            <pc:docMk/>
            <pc:sldMk cId="1959958280" sldId="266"/>
            <ac:spMk id="2" creationId="{640B8871-ADF4-4898-686F-5A60571749C6}"/>
          </ac:spMkLst>
        </pc:spChg>
        <pc:spChg chg="del">
          <ac:chgData name="Connor Richards (2318622)" userId="S::2318622@student.uwtsd.ac.uk::a4a43fd1-3c8c-4768-8aeb-122ca5fd40ef" providerId="AD" clId="Web-{8DC0C12E-D5D0-6D13-B4C6-B787D87D74AF}" dt="2026-02-26T22:20:18.142" v="1144"/>
          <ac:spMkLst>
            <pc:docMk/>
            <pc:sldMk cId="1959958280" sldId="266"/>
            <ac:spMk id="3" creationId="{FEAF1F7C-7B7D-E268-B310-827F4D3CCA3A}"/>
          </ac:spMkLst>
        </pc:spChg>
        <pc:graphicFrameChg chg="add mod ord modGraphic">
          <ac:chgData name="Connor Richards (2318622)" userId="S::2318622@student.uwtsd.ac.uk::a4a43fd1-3c8c-4768-8aeb-122ca5fd40ef" providerId="AD" clId="Web-{8DC0C12E-D5D0-6D13-B4C6-B787D87D74AF}" dt="2026-02-26T23:09:19.105" v="1948" actId="1076"/>
          <ac:graphicFrameMkLst>
            <pc:docMk/>
            <pc:sldMk cId="1959958280" sldId="266"/>
            <ac:graphicFrameMk id="4" creationId="{F8D1A5A3-4843-50BD-A26B-983D25816B47}"/>
          </ac:graphicFrameMkLst>
        </pc:graphicFrameChg>
      </pc:sldChg>
      <pc:sldChg chg="addSp delSp modSp new">
        <pc:chgData name="Connor Richards (2318622)" userId="S::2318622@student.uwtsd.ac.uk::a4a43fd1-3c8c-4768-8aeb-122ca5fd40ef" providerId="AD" clId="Web-{8DC0C12E-D5D0-6D13-B4C6-B787D87D74AF}" dt="2026-02-27T03:19:40.667" v="4198"/>
        <pc:sldMkLst>
          <pc:docMk/>
          <pc:sldMk cId="1438574976" sldId="267"/>
        </pc:sldMkLst>
        <pc:spChg chg="mod">
          <ac:chgData name="Connor Richards (2318622)" userId="S::2318622@student.uwtsd.ac.uk::a4a43fd1-3c8c-4768-8aeb-122ca5fd40ef" providerId="AD" clId="Web-{8DC0C12E-D5D0-6D13-B4C6-B787D87D74AF}" dt="2026-02-27T02:45:57.527" v="3880" actId="20577"/>
          <ac:spMkLst>
            <pc:docMk/>
            <pc:sldMk cId="1438574976" sldId="267"/>
            <ac:spMk id="2" creationId="{A96B72B5-9F21-1191-459B-426F2BD6B74F}"/>
          </ac:spMkLst>
        </pc:spChg>
        <pc:spChg chg="del mod">
          <ac:chgData name="Connor Richards (2318622)" userId="S::2318622@student.uwtsd.ac.uk::a4a43fd1-3c8c-4768-8aeb-122ca5fd40ef" providerId="AD" clId="Web-{8DC0C12E-D5D0-6D13-B4C6-B787D87D74AF}" dt="2026-02-27T02:45:13.306" v="3871"/>
          <ac:spMkLst>
            <pc:docMk/>
            <pc:sldMk cId="1438574976" sldId="267"/>
            <ac:spMk id="3" creationId="{4CF1E973-C3FA-1900-8115-267DAFD9BB1F}"/>
          </ac:spMkLst>
        </pc:spChg>
        <pc:spChg chg="add mod">
          <ac:chgData name="Connor Richards (2318622)" userId="S::2318622@student.uwtsd.ac.uk::a4a43fd1-3c8c-4768-8aeb-122ca5fd40ef" providerId="AD" clId="Web-{8DC0C12E-D5D0-6D13-B4C6-B787D87D74AF}" dt="2026-02-27T03:19:13.979" v="4194" actId="20577"/>
          <ac:spMkLst>
            <pc:docMk/>
            <pc:sldMk cId="1438574976" sldId="267"/>
            <ac:spMk id="5" creationId="{9E7794CE-1442-7C87-2384-3A51A9D86D7C}"/>
          </ac:spMkLst>
        </pc:spChg>
        <pc:spChg chg="add mod">
          <ac:chgData name="Connor Richards (2318622)" userId="S::2318622@student.uwtsd.ac.uk::a4a43fd1-3c8c-4768-8aeb-122ca5fd40ef" providerId="AD" clId="Web-{8DC0C12E-D5D0-6D13-B4C6-B787D87D74AF}" dt="2026-02-27T03:08:05.022" v="4061" actId="1076"/>
          <ac:spMkLst>
            <pc:docMk/>
            <pc:sldMk cId="1438574976" sldId="267"/>
            <ac:spMk id="6" creationId="{0CA56D21-39B8-DD18-9872-A576C38FAA4B}"/>
          </ac:spMkLst>
        </pc:spChg>
        <pc:spChg chg="add mod">
          <ac:chgData name="Connor Richards (2318622)" userId="S::2318622@student.uwtsd.ac.uk::a4a43fd1-3c8c-4768-8aeb-122ca5fd40ef" providerId="AD" clId="Web-{8DC0C12E-D5D0-6D13-B4C6-B787D87D74AF}" dt="2026-02-27T03:19:09.573" v="4193" actId="20577"/>
          <ac:spMkLst>
            <pc:docMk/>
            <pc:sldMk cId="1438574976" sldId="267"/>
            <ac:spMk id="8" creationId="{5D8C09F3-5BAD-8643-6823-3BB7896F169F}"/>
          </ac:spMkLst>
        </pc:spChg>
        <pc:spChg chg="add del mod">
          <ac:chgData name="Connor Richards (2318622)" userId="S::2318622@student.uwtsd.ac.uk::a4a43fd1-3c8c-4768-8aeb-122ca5fd40ef" providerId="AD" clId="Web-{8DC0C12E-D5D0-6D13-B4C6-B787D87D74AF}" dt="2026-02-27T03:19:40.667" v="4198"/>
          <ac:spMkLst>
            <pc:docMk/>
            <pc:sldMk cId="1438574976" sldId="267"/>
            <ac:spMk id="9" creationId="{6F69AA4C-BA74-D284-D5CE-BED01FCA51CB}"/>
          </ac:spMkLst>
        </pc:spChg>
        <pc:picChg chg="add mod modCrop">
          <ac:chgData name="Connor Richards (2318622)" userId="S::2318622@student.uwtsd.ac.uk::a4a43fd1-3c8c-4768-8aeb-122ca5fd40ef" providerId="AD" clId="Web-{8DC0C12E-D5D0-6D13-B4C6-B787D87D74AF}" dt="2026-02-27T02:45:52.433" v="3879" actId="1076"/>
          <ac:picMkLst>
            <pc:docMk/>
            <pc:sldMk cId="1438574976" sldId="267"/>
            <ac:picMk id="4" creationId="{54D19505-1044-FBD4-C3C9-17F0CD408877}"/>
          </ac:picMkLst>
        </pc:picChg>
        <pc:picChg chg="add mod">
          <ac:chgData name="Connor Richards (2318622)" userId="S::2318622@student.uwtsd.ac.uk::a4a43fd1-3c8c-4768-8aeb-122ca5fd40ef" providerId="AD" clId="Web-{8DC0C12E-D5D0-6D13-B4C6-B787D87D74AF}" dt="2026-02-27T03:14:03.780" v="4066" actId="1076"/>
          <ac:picMkLst>
            <pc:docMk/>
            <pc:sldMk cId="1438574976" sldId="267"/>
            <ac:picMk id="7" creationId="{CE870936-8300-36AA-EBAB-E1F2B149F0FA}"/>
          </ac:picMkLst>
        </pc:picChg>
      </pc:sldChg>
      <pc:sldChg chg="addSp modSp new del">
        <pc:chgData name="Connor Richards (2318622)" userId="S::2318622@student.uwtsd.ac.uk::a4a43fd1-3c8c-4768-8aeb-122ca5fd40ef" providerId="AD" clId="Web-{8DC0C12E-D5D0-6D13-B4C6-B787D87D74AF}" dt="2026-02-27T03:34:41.833" v="4275"/>
        <pc:sldMkLst>
          <pc:docMk/>
          <pc:sldMk cId="2242579952" sldId="268"/>
        </pc:sldMkLst>
        <pc:spChg chg="mod">
          <ac:chgData name="Connor Richards (2318622)" userId="S::2318622@student.uwtsd.ac.uk::a4a43fd1-3c8c-4768-8aeb-122ca5fd40ef" providerId="AD" clId="Web-{8DC0C12E-D5D0-6D13-B4C6-B787D87D74AF}" dt="2026-02-27T03:19:51.730" v="4202" actId="20577"/>
          <ac:spMkLst>
            <pc:docMk/>
            <pc:sldMk cId="2242579952" sldId="268"/>
            <ac:spMk id="3" creationId="{DA38EB7D-FA5B-913C-AF89-A06BA44F3E6A}"/>
          </ac:spMkLst>
        </pc:spChg>
        <pc:spChg chg="add mod">
          <ac:chgData name="Connor Richards (2318622)" userId="S::2318622@student.uwtsd.ac.uk::a4a43fd1-3c8c-4768-8aeb-122ca5fd40ef" providerId="AD" clId="Web-{8DC0C12E-D5D0-6D13-B4C6-B787D87D74AF}" dt="2026-02-27T03:20:08.184" v="4205" actId="1076"/>
          <ac:spMkLst>
            <pc:docMk/>
            <pc:sldMk cId="2242579952" sldId="268"/>
            <ac:spMk id="4" creationId="{4BC4B44E-7992-23A4-7BD2-73E55FA126BB}"/>
          </ac:spMkLst>
        </pc:spChg>
      </pc:sldChg>
    </pc:docChg>
  </pc:docChgLst>
  <pc:docChgLst>
    <pc:chgData name="Connor Richards (2318622)" userId="S::2318622@student.uwtsd.ac.uk::a4a43fd1-3c8c-4768-8aeb-122ca5fd40ef" providerId="AD" clId="Web-{DD9AE88A-331A-2106-1CEA-0CD6902D3C4E}"/>
    <pc:docChg chg="addSld delSld modSld">
      <pc:chgData name="Connor Richards (2318622)" userId="S::2318622@student.uwtsd.ac.uk::a4a43fd1-3c8c-4768-8aeb-122ca5fd40ef" providerId="AD" clId="Web-{DD9AE88A-331A-2106-1CEA-0CD6902D3C4E}" dt="2026-02-25T23:37:29.857" v="2379" actId="20577"/>
      <pc:docMkLst>
        <pc:docMk/>
      </pc:docMkLst>
      <pc:sldChg chg="modSp">
        <pc:chgData name="Connor Richards (2318622)" userId="S::2318622@student.uwtsd.ac.uk::a4a43fd1-3c8c-4768-8aeb-122ca5fd40ef" providerId="AD" clId="Web-{DD9AE88A-331A-2106-1CEA-0CD6902D3C4E}" dt="2026-02-25T22:03:47.146" v="10" actId="20577"/>
        <pc:sldMkLst>
          <pc:docMk/>
          <pc:sldMk cId="3398637616" sldId="260"/>
        </pc:sldMkLst>
        <pc:spChg chg="mod">
          <ac:chgData name="Connor Richards (2318622)" userId="S::2318622@student.uwtsd.ac.uk::a4a43fd1-3c8c-4768-8aeb-122ca5fd40ef" providerId="AD" clId="Web-{DD9AE88A-331A-2106-1CEA-0CD6902D3C4E}" dt="2026-02-25T22:03:47.146" v="10" actId="20577"/>
          <ac:spMkLst>
            <pc:docMk/>
            <pc:sldMk cId="3398637616" sldId="260"/>
            <ac:spMk id="3" creationId="{2EFCCDA5-3DFB-C301-54ED-D95C48FA1B89}"/>
          </ac:spMkLst>
        </pc:spChg>
      </pc:sldChg>
      <pc:sldChg chg="addSp delSp modSp new mod setBg">
        <pc:chgData name="Connor Richards (2318622)" userId="S::2318622@student.uwtsd.ac.uk::a4a43fd1-3c8c-4768-8aeb-122ca5fd40ef" providerId="AD" clId="Web-{DD9AE88A-331A-2106-1CEA-0CD6902D3C4E}" dt="2026-02-25T23:20:19.369" v="1514" actId="20577"/>
        <pc:sldMkLst>
          <pc:docMk/>
          <pc:sldMk cId="1608163999" sldId="261"/>
        </pc:sldMkLst>
        <pc:spChg chg="mod">
          <ac:chgData name="Connor Richards (2318622)" userId="S::2318622@student.uwtsd.ac.uk::a4a43fd1-3c8c-4768-8aeb-122ca5fd40ef" providerId="AD" clId="Web-{DD9AE88A-331A-2106-1CEA-0CD6902D3C4E}" dt="2026-02-25T23:20:19.369" v="1514" actId="20577"/>
          <ac:spMkLst>
            <pc:docMk/>
            <pc:sldMk cId="1608163999" sldId="261"/>
            <ac:spMk id="2" creationId="{0D1AB361-91CB-9A10-1800-3775EE90367A}"/>
          </ac:spMkLst>
        </pc:spChg>
        <pc:spChg chg="add">
          <ac:chgData name="Connor Richards (2318622)" userId="S::2318622@student.uwtsd.ac.uk::a4a43fd1-3c8c-4768-8aeb-122ca5fd40ef" providerId="AD" clId="Web-{DD9AE88A-331A-2106-1CEA-0CD6902D3C4E}" dt="2026-02-25T23:08:13.275" v="1468"/>
          <ac:spMkLst>
            <pc:docMk/>
            <pc:sldMk cId="1608163999" sldId="261"/>
            <ac:spMk id="12" creationId="{F68B2C62-7648-4430-90D5-AE0F252AF113}"/>
          </ac:spMkLst>
        </pc:spChg>
        <pc:graphicFrameChg chg="add mod ord modGraphic">
          <ac:chgData name="Connor Richards (2318622)" userId="S::2318622@student.uwtsd.ac.uk::a4a43fd1-3c8c-4768-8aeb-122ca5fd40ef" providerId="AD" clId="Web-{DD9AE88A-331A-2106-1CEA-0CD6902D3C4E}" dt="2026-02-25T23:08:34.933" v="1492"/>
          <ac:graphicFrameMkLst>
            <pc:docMk/>
            <pc:sldMk cId="1608163999" sldId="261"/>
            <ac:graphicFrameMk id="7" creationId="{D2EBFD82-128C-66D5-E053-E744689689A2}"/>
          </ac:graphicFrameMkLst>
        </pc:graphicFrameChg>
        <pc:cxnChg chg="add">
          <ac:chgData name="Connor Richards (2318622)" userId="S::2318622@student.uwtsd.ac.uk::a4a43fd1-3c8c-4768-8aeb-122ca5fd40ef" providerId="AD" clId="Web-{DD9AE88A-331A-2106-1CEA-0CD6902D3C4E}" dt="2026-02-25T23:08:13.275" v="1468"/>
          <ac:cxnSpMkLst>
            <pc:docMk/>
            <pc:sldMk cId="1608163999" sldId="261"/>
            <ac:cxnSpMk id="14" creationId="{9BB96FAB-CCBF-4D1E-9D0D-B038ACC29BD0}"/>
          </ac:cxnSpMkLst>
        </pc:cxnChg>
      </pc:sldChg>
      <pc:sldChg chg="addSp delSp modSp new">
        <pc:chgData name="Connor Richards (2318622)" userId="S::2318622@student.uwtsd.ac.uk::a4a43fd1-3c8c-4768-8aeb-122ca5fd40ef" providerId="AD" clId="Web-{DD9AE88A-331A-2106-1CEA-0CD6902D3C4E}" dt="2026-02-25T23:36:44.927" v="2373"/>
        <pc:sldMkLst>
          <pc:docMk/>
          <pc:sldMk cId="704028471" sldId="262"/>
        </pc:sldMkLst>
        <pc:spChg chg="mod">
          <ac:chgData name="Connor Richards (2318622)" userId="S::2318622@student.uwtsd.ac.uk::a4a43fd1-3c8c-4768-8aeb-122ca5fd40ef" providerId="AD" clId="Web-{DD9AE88A-331A-2106-1CEA-0CD6902D3C4E}" dt="2026-02-25T23:21:44.022" v="1519" actId="20577"/>
          <ac:spMkLst>
            <pc:docMk/>
            <pc:sldMk cId="704028471" sldId="262"/>
            <ac:spMk id="2" creationId="{4DB2F455-E1B9-B09C-DBCA-53BCAA36A91E}"/>
          </ac:spMkLst>
        </pc:spChg>
        <pc:graphicFrameChg chg="add mod ord modGraphic">
          <ac:chgData name="Connor Richards (2318622)" userId="S::2318622@student.uwtsd.ac.uk::a4a43fd1-3c8c-4768-8aeb-122ca5fd40ef" providerId="AD" clId="Web-{DD9AE88A-331A-2106-1CEA-0CD6902D3C4E}" dt="2026-02-25T23:36:44.927" v="2373"/>
          <ac:graphicFrameMkLst>
            <pc:docMk/>
            <pc:sldMk cId="704028471" sldId="262"/>
            <ac:graphicFrameMk id="4" creationId="{025CD739-F3D1-DA7A-DC0B-D97B9E57B814}"/>
          </ac:graphicFrameMkLst>
        </pc:graphicFrameChg>
      </pc:sldChg>
      <pc:sldChg chg="new">
        <pc:chgData name="Connor Richards (2318622)" userId="S::2318622@student.uwtsd.ac.uk::a4a43fd1-3c8c-4768-8aeb-122ca5fd40ef" providerId="AD" clId="Web-{DD9AE88A-331A-2106-1CEA-0CD6902D3C4E}" dt="2026-02-25T23:36:52.804" v="2374"/>
        <pc:sldMkLst>
          <pc:docMk/>
          <pc:sldMk cId="1342170474" sldId="263"/>
        </pc:sldMkLst>
      </pc:sldChg>
      <pc:sldChg chg="modSp new">
        <pc:chgData name="Connor Richards (2318622)" userId="S::2318622@student.uwtsd.ac.uk::a4a43fd1-3c8c-4768-8aeb-122ca5fd40ef" providerId="AD" clId="Web-{DD9AE88A-331A-2106-1CEA-0CD6902D3C4E}" dt="2026-02-25T23:37:29.857" v="2379" actId="20577"/>
        <pc:sldMkLst>
          <pc:docMk/>
          <pc:sldMk cId="1245287094" sldId="264"/>
        </pc:sldMkLst>
        <pc:spChg chg="mod">
          <ac:chgData name="Connor Richards (2318622)" userId="S::2318622@student.uwtsd.ac.uk::a4a43fd1-3c8c-4768-8aeb-122ca5fd40ef" providerId="AD" clId="Web-{DD9AE88A-331A-2106-1CEA-0CD6902D3C4E}" dt="2026-02-25T23:37:29.857" v="2379" actId="20577"/>
          <ac:spMkLst>
            <pc:docMk/>
            <pc:sldMk cId="1245287094" sldId="264"/>
            <ac:spMk id="2" creationId="{B99281F2-929C-CFEA-77A2-AFB1EAD9AF5A}"/>
          </ac:spMkLst>
        </pc:spChg>
      </pc:sldChg>
    </pc:docChg>
  </pc:docChgLst>
  <pc:docChgLst>
    <pc:chgData name="Connor Richards (2318622)" userId="S::2318622@student.uwtsd.ac.uk::a4a43fd1-3c8c-4768-8aeb-122ca5fd40ef" providerId="AD" clId="Web-{44B83236-0D24-3ACE-DD23-5B3726D97752}"/>
    <pc:docChg chg="delSld">
      <pc:chgData name="Connor Richards (2318622)" userId="S::2318622@student.uwtsd.ac.uk::a4a43fd1-3c8c-4768-8aeb-122ca5fd40ef" providerId="AD" clId="Web-{44B83236-0D24-3ACE-DD23-5B3726D97752}" dt="2026-02-24T21:49:00.950" v="0"/>
      <pc:docMkLst>
        <pc:docMk/>
      </pc:docMkLst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609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868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172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189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2/27/2026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926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2/27/2026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185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2/27/2026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864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914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947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160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364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8385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learning-kolb.html" TargetMode="External"/><Relationship Id="rId2" Type="http://schemas.openxmlformats.org/officeDocument/2006/relationships/hyperlink" Target="https://www.simplypsychology.org/bandura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corehf.com/2025/06/human-biomechanics-and-human-factors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3400" y="908651"/>
            <a:ext cx="4937004" cy="405868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/>
              <a:t>Strength and Conditioning Block for Senior Grassroots Footballers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3400" y="5103862"/>
            <a:ext cx="4172757" cy="845487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GB" sz="1800" b="1"/>
              <a:t>Duration:</a:t>
            </a:r>
            <a:r>
              <a:rPr lang="en-GB" sz="1800"/>
              <a:t> 3 Sessions (</a:t>
            </a:r>
            <a:r>
              <a:rPr lang="en-GB" sz="1800" err="1"/>
              <a:t>microcycle</a:t>
            </a:r>
            <a:r>
              <a:rPr lang="en-GB" sz="1800"/>
              <a:t>)</a:t>
            </a:r>
          </a:p>
          <a:p>
            <a:pPr>
              <a:lnSpc>
                <a:spcPct val="100000"/>
              </a:lnSpc>
            </a:pPr>
            <a:r>
              <a:rPr lang="en-GB" sz="1800" b="1"/>
              <a:t>Focus:</a:t>
            </a:r>
            <a:r>
              <a:rPr lang="en-GB" sz="1800"/>
              <a:t> Lower-body strength, power, and robustness for football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 descr="Football ball in the field">
            <a:extLst>
              <a:ext uri="{FF2B5EF4-FFF2-40B4-BE49-F238E27FC236}">
                <a16:creationId xmlns:a16="http://schemas.microsoft.com/office/drawing/2014/main" id="{747F5693-3CA0-38B2-9A16-5C401AA7FE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47" r="39560" b="-1"/>
          <a:stretch>
            <a:fillRect/>
          </a:stretch>
        </p:blipFill>
        <p:spPr>
          <a:xfrm>
            <a:off x="6326272" y="10"/>
            <a:ext cx="586572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454E1-1486-D935-E49F-E4A1583765C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u="sng"/>
              <a:t>Needs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ABD9A4-5863-F7F6-B805-EA08B9FDC47B}"/>
              </a:ext>
            </a:extLst>
          </p:cNvPr>
          <p:cNvSpPr txBox="1"/>
          <p:nvPr/>
        </p:nvSpPr>
        <p:spPr>
          <a:xfrm>
            <a:off x="880470" y="2286000"/>
            <a:ext cx="4325284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Match-Play Requirements</a:t>
            </a:r>
          </a:p>
          <a:p>
            <a:endParaRPr lang="en-GB" sz="2000" b="1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Repeated accelerations (0-10m)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High braking force during acceleration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Frequent change of direction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Sprinting requiring high </a:t>
            </a:r>
            <a:r>
              <a:rPr lang="en-GB" sz="2000"/>
              <a:t>eccentric hamstring load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Aerial duels and tackles requ</a:t>
            </a:r>
            <a:r>
              <a:rPr lang="en-GB" sz="2000"/>
              <a:t>iring high lower limb force production </a:t>
            </a:r>
            <a:r>
              <a:rPr lang="en-GB" sz="2000">
                <a:latin typeface="Calisto MT"/>
                <a:cs typeface="Times New Roman"/>
              </a:rPr>
              <a:t>(Rhodes et al., 2021; Russell et al., 2016)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F34109-AB76-D03C-BA42-A6024661D40C}"/>
              </a:ext>
            </a:extLst>
          </p:cNvPr>
          <p:cNvSpPr txBox="1"/>
          <p:nvPr/>
        </p:nvSpPr>
        <p:spPr>
          <a:xfrm>
            <a:off x="6559525" y="1078301"/>
            <a:ext cx="432528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Key Physical Qualities Required</a:t>
            </a:r>
            <a:endParaRPr lang="en-GB" sz="2000" b="1" dirty="0"/>
          </a:p>
          <a:p>
            <a:endParaRPr lang="en-GB" sz="2000" b="1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Maximal lower-body strength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Posterior chain robustness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Eccentric control capacity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Rate of force development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Neuromuscular efficiency </a:t>
            </a:r>
            <a:r>
              <a:rPr lang="en-GB" sz="2000" dirty="0">
                <a:latin typeface="Calisto MT"/>
                <a:cs typeface="Times New Roman"/>
              </a:rPr>
              <a:t>(Harper, Carling and Kiely, 2019; Gualtieri et al., 2023)</a:t>
            </a:r>
            <a:endParaRPr lang="en-GB" sz="2000" dirty="0">
              <a:latin typeface="Calisto M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A1A8DA-43E7-10E6-DCD7-9E90359D094C}"/>
              </a:ext>
            </a:extLst>
          </p:cNvPr>
          <p:cNvSpPr txBox="1"/>
          <p:nvPr/>
        </p:nvSpPr>
        <p:spPr>
          <a:xfrm>
            <a:off x="700725" y="1827978"/>
            <a:ext cx="58769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Physical Demands of Senior </a:t>
            </a:r>
            <a:r>
              <a:rPr lang="en-GB" sz="2400" b="1"/>
              <a:t>Football</a:t>
            </a:r>
            <a:endParaRPr lang="en-GB" sz="2400" b="1" dirty="0"/>
          </a:p>
        </p:txBody>
      </p:sp>
      <p:pic>
        <p:nvPicPr>
          <p:cNvPr id="3" name="Picture 2" descr="A group of people playing football&#10;&#10;AI-generated content may be incorrect.">
            <a:extLst>
              <a:ext uri="{FF2B5EF4-FFF2-40B4-BE49-F238E27FC236}">
                <a16:creationId xmlns:a16="http://schemas.microsoft.com/office/drawing/2014/main" id="{1F3E6E71-8AC4-B5E3-D03A-13A61C47DC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1546" y="3923670"/>
            <a:ext cx="5075209" cy="2676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371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25502-D38A-820D-3912-5EC6F612E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4041648" cy="1928741"/>
          </a:xfrm>
        </p:spPr>
        <p:txBody>
          <a:bodyPr>
            <a:normAutofit/>
          </a:bodyPr>
          <a:lstStyle/>
          <a:p>
            <a:r>
              <a:rPr lang="en-GB" u="sng"/>
              <a:t>Session Aims and Objectives</a:t>
            </a:r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Graphic 3" descr="Target outline">
            <a:extLst>
              <a:ext uri="{FF2B5EF4-FFF2-40B4-BE49-F238E27FC236}">
                <a16:creationId xmlns:a16="http://schemas.microsoft.com/office/drawing/2014/main" id="{78112C15-CDB8-31A6-4D31-EF99EFB797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46809" y="2644010"/>
            <a:ext cx="2969276" cy="29692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CCDA5-3DFB-C301-54ED-D95C48FA1B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4688" y="925245"/>
            <a:ext cx="6144768" cy="50109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/>
              <a:t>Overall Aim</a:t>
            </a:r>
            <a:endParaRPr lang="en-GB" sz="18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dirty="0"/>
              <a:t> To improve movement competence and foundational strength in squat, hinge, and unilateral movement patterns, </a:t>
            </a:r>
            <a:r>
              <a:rPr lang="en-GB" sz="1800"/>
              <a:t>progressing into increased loads.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b="1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1800" b="1"/>
              <a:t>Session Objectives</a:t>
            </a:r>
            <a:endParaRPr lang="en-US" sz="1800"/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1800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GB" sz="1800"/>
              <a:t>Develop consistent and controlled technique in squat, RDL and split squat variations</a:t>
            </a:r>
            <a:endParaRPr lang="en-GB" sz="1800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GB" sz="1800"/>
              <a:t>Improve stability and balance in bilateral and unilateral movements</a:t>
            </a:r>
            <a:endParaRPr lang="en-GB" sz="1800" dirty="0"/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GB" sz="1800" dirty="0"/>
              <a:t>Gradually increase training intensity while maintaining movement quality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,Sans-Serif"/>
              <a:buChar char="•"/>
            </a:pPr>
            <a:r>
              <a:rPr lang="en-GB" sz="1800"/>
              <a:t>Support resilience to high force match actions (acceleration, deceleration, change of direction, jumping</a:t>
            </a:r>
            <a:r>
              <a:rPr lang="en-GB" sz="1800" dirty="0"/>
              <a:t>)</a:t>
            </a:r>
            <a:endParaRPr lang="en-US" sz="180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8637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AB361-91CB-9A10-1800-3775EE903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98176" cy="1051914"/>
          </a:xfrm>
        </p:spPr>
        <p:txBody>
          <a:bodyPr>
            <a:normAutofit fontScale="90000"/>
          </a:bodyPr>
          <a:lstStyle/>
          <a:p>
            <a:r>
              <a:rPr lang="en-GB"/>
              <a:t>RAMP Warm-up For All Sessions </a:t>
            </a:r>
            <a:r>
              <a:rPr lang="en-GB">
                <a:latin typeface="Univers Condensed"/>
                <a:cs typeface="Times New Roman"/>
              </a:rPr>
              <a:t>(Jeffreys, 2007)</a:t>
            </a:r>
            <a:endParaRPr lang="en-GB" dirty="0">
              <a:latin typeface="Univers Condensed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BB96FAB-CCBF-4D1E-9D0D-B038ACC2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D2EBFD82-128C-66D5-E053-E744689689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1652091"/>
              </p:ext>
            </p:extLst>
          </p:nvPr>
        </p:nvGraphicFramePr>
        <p:xfrm>
          <a:off x="704490" y="1710905"/>
          <a:ext cx="10687364" cy="50393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24041">
                  <a:extLst>
                    <a:ext uri="{9D8B030D-6E8A-4147-A177-3AD203B41FA5}">
                      <a16:colId xmlns:a16="http://schemas.microsoft.com/office/drawing/2014/main" val="3567473942"/>
                    </a:ext>
                  </a:extLst>
                </a:gridCol>
                <a:gridCol w="2541009">
                  <a:extLst>
                    <a:ext uri="{9D8B030D-6E8A-4147-A177-3AD203B41FA5}">
                      <a16:colId xmlns:a16="http://schemas.microsoft.com/office/drawing/2014/main" val="967175564"/>
                    </a:ext>
                  </a:extLst>
                </a:gridCol>
                <a:gridCol w="2600623">
                  <a:extLst>
                    <a:ext uri="{9D8B030D-6E8A-4147-A177-3AD203B41FA5}">
                      <a16:colId xmlns:a16="http://schemas.microsoft.com/office/drawing/2014/main" val="1854141535"/>
                    </a:ext>
                  </a:extLst>
                </a:gridCol>
                <a:gridCol w="3321691">
                  <a:extLst>
                    <a:ext uri="{9D8B030D-6E8A-4147-A177-3AD203B41FA5}">
                      <a16:colId xmlns:a16="http://schemas.microsoft.com/office/drawing/2014/main" val="2132139342"/>
                    </a:ext>
                  </a:extLst>
                </a:gridCol>
              </a:tblGrid>
              <a:tr h="370499">
                <a:tc>
                  <a:txBody>
                    <a:bodyPr/>
                    <a:lstStyle/>
                    <a:p>
                      <a:r>
                        <a:rPr lang="en-GB" sz="1800"/>
                        <a:t>Phase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Exercise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Time/ Reps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Purpose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extLst>
                  <a:ext uri="{0D108BD9-81ED-4DB2-BD59-A6C34878D82A}">
                    <a16:rowId xmlns:a16="http://schemas.microsoft.com/office/drawing/2014/main" val="992276650"/>
                  </a:ext>
                </a:extLst>
              </a:tr>
              <a:tr h="1111497">
                <a:tc>
                  <a:txBody>
                    <a:bodyPr/>
                    <a:lstStyle/>
                    <a:p>
                      <a:r>
                        <a:rPr lang="en-GB" sz="1800"/>
                        <a:t>R - Raise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en-GB" sz="1800"/>
                        <a:t>Fast Pogo Jumps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High Knees (on spot)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Jumping Jacks</a:t>
                      </a:r>
                      <a:endParaRPr lang="en-GB" sz="1800" dirty="0"/>
                    </a:p>
                    <a:p>
                      <a:pPr lvl="0">
                        <a:buNone/>
                      </a:pP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800"/>
                        <a:t>Each exercise for 30 seconds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Increase heart rate and temperature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extLst>
                  <a:ext uri="{0D108BD9-81ED-4DB2-BD59-A6C34878D82A}">
                    <a16:rowId xmlns:a16="http://schemas.microsoft.com/office/drawing/2014/main" val="2112283089"/>
                  </a:ext>
                </a:extLst>
              </a:tr>
              <a:tr h="136411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/>
                        <a:t>A - Activate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Glute bridge (2 sec hold)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Dead bug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Lunges (on spot)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8 reps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8 each side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8 each leg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/>
                        <a:t>Activate the core and lower limb muscles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extLst>
                  <a:ext uri="{0D108BD9-81ED-4DB2-BD59-A6C34878D82A}">
                    <a16:rowId xmlns:a16="http://schemas.microsoft.com/office/drawing/2014/main" val="3400628527"/>
                  </a:ext>
                </a:extLst>
              </a:tr>
              <a:tr h="111149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/>
                        <a:t>M - Mobilise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World's Greatest Stretch</a:t>
                      </a:r>
                      <a:endParaRPr lang="en-US" sz="180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Leg swings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Ankle rocks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5 each side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8 each side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8 each side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/>
                        <a:t>Increase mobility and ROM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extLst>
                  <a:ext uri="{0D108BD9-81ED-4DB2-BD59-A6C34878D82A}">
                    <a16:rowId xmlns:a16="http://schemas.microsoft.com/office/drawing/2014/main" val="817438684"/>
                  </a:ext>
                </a:extLst>
              </a:tr>
              <a:tr h="85888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/>
                        <a:t>P - Potentiate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Tempo squats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Hip hinge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Split squat hold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5 reps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5 reps</a:t>
                      </a:r>
                      <a:endParaRPr lang="en-GB" sz="1800" dirty="0"/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en-GB" sz="1800"/>
                        <a:t>15 secs each side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/>
                        <a:t>Potentiate for patterns of the sessions</a:t>
                      </a:r>
                      <a:endParaRPr lang="en-GB" sz="1800" dirty="0"/>
                    </a:p>
                  </a:txBody>
                  <a:tcPr marL="69927" marR="69927" marT="34963" marB="34963"/>
                </a:tc>
                <a:extLst>
                  <a:ext uri="{0D108BD9-81ED-4DB2-BD59-A6C34878D82A}">
                    <a16:rowId xmlns:a16="http://schemas.microsoft.com/office/drawing/2014/main" val="13826857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8163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2F455-E1B9-B09C-DBCA-53BCAA36A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Session 1 Plan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25CD739-F3D1-DA7A-DC0B-D97B9E57B8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1856096"/>
              </p:ext>
            </p:extLst>
          </p:nvPr>
        </p:nvGraphicFramePr>
        <p:xfrm>
          <a:off x="546339" y="1696528"/>
          <a:ext cx="11118545" cy="48288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23709">
                  <a:extLst>
                    <a:ext uri="{9D8B030D-6E8A-4147-A177-3AD203B41FA5}">
                      <a16:colId xmlns:a16="http://schemas.microsoft.com/office/drawing/2014/main" val="3494470377"/>
                    </a:ext>
                  </a:extLst>
                </a:gridCol>
                <a:gridCol w="2223709">
                  <a:extLst>
                    <a:ext uri="{9D8B030D-6E8A-4147-A177-3AD203B41FA5}">
                      <a16:colId xmlns:a16="http://schemas.microsoft.com/office/drawing/2014/main" val="3849025150"/>
                    </a:ext>
                  </a:extLst>
                </a:gridCol>
                <a:gridCol w="2223709">
                  <a:extLst>
                    <a:ext uri="{9D8B030D-6E8A-4147-A177-3AD203B41FA5}">
                      <a16:colId xmlns:a16="http://schemas.microsoft.com/office/drawing/2014/main" val="2089049098"/>
                    </a:ext>
                  </a:extLst>
                </a:gridCol>
                <a:gridCol w="2223709">
                  <a:extLst>
                    <a:ext uri="{9D8B030D-6E8A-4147-A177-3AD203B41FA5}">
                      <a16:colId xmlns:a16="http://schemas.microsoft.com/office/drawing/2014/main" val="4069676260"/>
                    </a:ext>
                  </a:extLst>
                </a:gridCol>
                <a:gridCol w="2223709">
                  <a:extLst>
                    <a:ext uri="{9D8B030D-6E8A-4147-A177-3AD203B41FA5}">
                      <a16:colId xmlns:a16="http://schemas.microsoft.com/office/drawing/2014/main" val="3452307696"/>
                    </a:ext>
                  </a:extLst>
                </a:gridCol>
              </a:tblGrid>
              <a:tr h="465112">
                <a:tc>
                  <a:txBody>
                    <a:bodyPr/>
                    <a:lstStyle/>
                    <a:p>
                      <a:r>
                        <a:rPr lang="en-GB" sz="1500"/>
                        <a:t>Phase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Organisation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Content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Time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Focus</a:t>
                      </a:r>
                      <a:endParaRPr lang="en-GB" sz="15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6547885"/>
                  </a:ext>
                </a:extLst>
              </a:tr>
              <a:tr h="671827">
                <a:tc>
                  <a:txBody>
                    <a:bodyPr/>
                    <a:lstStyle/>
                    <a:p>
                      <a:r>
                        <a:rPr lang="en-GB" sz="1500"/>
                        <a:t>Warm-up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Whole group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RAMP warm-up (Slide 4)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8-10 mins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Prepare for activities of the session</a:t>
                      </a:r>
                      <a:endParaRPr lang="en-GB" sz="15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3806538"/>
                  </a:ext>
                </a:extLst>
              </a:tr>
              <a:tr h="1223072">
                <a:tc>
                  <a:txBody>
                    <a:bodyPr/>
                    <a:lstStyle/>
                    <a:p>
                      <a:r>
                        <a:rPr lang="en-GB" sz="1500"/>
                        <a:t>Demo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Whole group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Coach demo: squat, split </a:t>
                      </a:r>
                      <a:r>
                        <a:rPr lang="en-GB" sz="1500"/>
                        <a:t>squat, and RDL (Verbal cues – Demonstration - Questions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8-10 mins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Give clear technique </a:t>
                      </a:r>
                      <a:r>
                        <a:rPr lang="en-GB" sz="1500"/>
                        <a:t>information</a:t>
                      </a:r>
                      <a:endParaRPr lang="en-GB" sz="15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8119527"/>
                  </a:ext>
                </a:extLst>
              </a:tr>
              <a:tr h="1584960">
                <a:tc>
                  <a:txBody>
                    <a:bodyPr/>
                    <a:lstStyle/>
                    <a:p>
                      <a:r>
                        <a:rPr lang="en-GB" sz="1500"/>
                        <a:t>Station Rotations (x3)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3 groups (pairs in each group)</a:t>
                      </a:r>
                      <a:endParaRPr lang="en-GB" sz="1500" dirty="0"/>
                    </a:p>
                    <a:p>
                      <a:pPr lvl="0">
                        <a:buNone/>
                      </a:pPr>
                      <a:endParaRPr lang="en-GB" sz="1500" dirty="0"/>
                    </a:p>
                    <a:p>
                      <a:pPr lvl="0">
                        <a:buNone/>
                      </a:pPr>
                      <a:r>
                        <a:rPr lang="en-GB" sz="1500"/>
                        <a:t>3 stations: Squat, Split Squat and RDL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US" sz="1500"/>
                        <a:t>Perform 6 reps (partner records)</a:t>
                      </a:r>
                      <a:endParaRPr lang="en-US" sz="1500" dirty="0"/>
                    </a:p>
                    <a:p>
                      <a:pPr marL="342900" lvl="0" indent="-342900">
                        <a:buAutoNum type="arabicPeriod"/>
                      </a:pPr>
                      <a:r>
                        <a:rPr lang="en-US" sz="1500"/>
                        <a:t>Self-check</a:t>
                      </a:r>
                      <a:r>
                        <a:rPr lang="en-US" sz="1500" dirty="0"/>
                        <a:t> via video + checklist</a:t>
                      </a:r>
                    </a:p>
                    <a:p>
                      <a:pPr marL="342900" lvl="0" indent="-342900">
                        <a:buAutoNum type="arabicPeriod"/>
                      </a:pPr>
                      <a:r>
                        <a:rPr lang="en-US" sz="1500" dirty="0"/>
                        <a:t>Partner feedback (recipro</a:t>
                      </a:r>
                      <a:r>
                        <a:rPr lang="en-US" sz="1500"/>
                        <a:t>cal)</a:t>
                      </a:r>
                      <a:endParaRPr lang="en-US" sz="1500" dirty="0"/>
                    </a:p>
                    <a:p>
                      <a:pPr marL="285750" lvl="0" indent="-285750">
                        <a:buAutoNum type="arabicPeriod"/>
                      </a:pPr>
                      <a:endParaRPr lang="en-US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15 mins per station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Technique learning and correction</a:t>
                      </a:r>
                      <a:endParaRPr lang="en-GB" sz="15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1091"/>
                  </a:ext>
                </a:extLst>
              </a:tr>
              <a:tr h="465112">
                <a:tc>
                  <a:txBody>
                    <a:bodyPr/>
                    <a:lstStyle/>
                    <a:p>
                      <a:r>
                        <a:rPr lang="en-GB" sz="1500"/>
                        <a:t>Reflection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Whole group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Brief discussion: main correction points 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5 mins</a:t>
                      </a:r>
                      <a:endParaRPr lang="en-GB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Unders</a:t>
                      </a:r>
                      <a:r>
                        <a:rPr lang="en-GB" sz="1500"/>
                        <a:t>tanding technique and reflecting on key points</a:t>
                      </a:r>
                      <a:endParaRPr lang="en-GB" sz="15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3242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4028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D27EEB-D459-AB8D-FA8C-3D765CA33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664" y="908651"/>
            <a:ext cx="9465872" cy="40586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u="sng"/>
              <a:t>Theoretical Support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0226EA1-D0C7-8A6B-2A77-B7A0491FED04}"/>
              </a:ext>
            </a:extLst>
          </p:cNvPr>
          <p:cNvSpPr txBox="1"/>
          <p:nvPr/>
        </p:nvSpPr>
        <p:spPr>
          <a:xfrm>
            <a:off x="7547022" y="646882"/>
            <a:ext cx="4086493" cy="341903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spcBef>
                <a:spcPts val="1000"/>
              </a:spcBef>
            </a:pPr>
            <a:r>
              <a:rPr lang="en-US" sz="1900" u="sng" baseline="0"/>
              <a:t>Teaching </a:t>
            </a:r>
            <a:r>
              <a:rPr lang="en-US" sz="1900" u="sng"/>
              <a:t>Styles</a:t>
            </a:r>
          </a:p>
          <a:p>
            <a:pPr>
              <a:spcBef>
                <a:spcPts val="1000"/>
              </a:spcBef>
            </a:pPr>
            <a:r>
              <a:rPr lang="en-US" sz="1900" b="1" dirty="0"/>
              <a:t> </a:t>
            </a:r>
            <a:r>
              <a:rPr lang="en-US" sz="1900" b="1" dirty="0">
                <a:latin typeface="Calisto MT"/>
                <a:cs typeface="Times New Roman"/>
              </a:rPr>
              <a:t>(</a:t>
            </a:r>
            <a:r>
              <a:rPr lang="en-US" sz="1900" b="1" dirty="0" err="1">
                <a:latin typeface="Calisto MT"/>
                <a:cs typeface="Times New Roman"/>
              </a:rPr>
              <a:t>Mosston</a:t>
            </a:r>
            <a:r>
              <a:rPr lang="en-US" sz="1900" b="1" dirty="0">
                <a:latin typeface="Calisto MT"/>
                <a:cs typeface="Times New Roman"/>
              </a:rPr>
              <a:t> and Ashworth, 2008)</a:t>
            </a:r>
            <a:endParaRPr lang="en-US" sz="1900">
              <a:latin typeface="Calisto MT"/>
            </a:endParaRPr>
          </a:p>
          <a:p>
            <a:pPr lvl="0">
              <a:spcBef>
                <a:spcPts val="1000"/>
              </a:spcBef>
            </a:pPr>
            <a:r>
              <a:rPr lang="en-US" sz="1900" b="1"/>
              <a:t>Self-Check</a:t>
            </a:r>
            <a:r>
              <a:rPr lang="en-US" sz="1900"/>
              <a:t>​</a:t>
            </a:r>
            <a:endParaRPr lang="en-US" sz="1900" b="1"/>
          </a:p>
          <a:p>
            <a:pPr marL="342900" lvl="0" indent="-342900">
              <a:spcBef>
                <a:spcPts val="1000"/>
              </a:spcBef>
              <a:buFont typeface="Calibri"/>
              <a:buChar char="-"/>
            </a:pPr>
            <a:r>
              <a:rPr lang="en-US" sz="1900" baseline="0"/>
              <a:t>Video Review</a:t>
            </a:r>
            <a:r>
              <a:rPr lang="en-US" sz="1900"/>
              <a:t>​</a:t>
            </a:r>
          </a:p>
          <a:p>
            <a:pPr marL="342900" lvl="0" indent="-342900">
              <a:spcBef>
                <a:spcPts val="1000"/>
              </a:spcBef>
              <a:buFont typeface="Calibri"/>
              <a:buChar char="-"/>
            </a:pPr>
            <a:r>
              <a:rPr lang="en-US" sz="1900" baseline="0"/>
              <a:t>Checklist based evaluation</a:t>
            </a:r>
            <a:r>
              <a:rPr lang="en-US" sz="1900"/>
              <a:t>​</a:t>
            </a:r>
          </a:p>
          <a:p>
            <a:pPr lvl="0">
              <a:spcBef>
                <a:spcPts val="1000"/>
              </a:spcBef>
            </a:pPr>
            <a:r>
              <a:rPr lang="en-US" sz="1900" b="1" baseline="0"/>
              <a:t>Reciprocal</a:t>
            </a:r>
            <a:r>
              <a:rPr lang="en-US" sz="1900"/>
              <a:t>​</a:t>
            </a:r>
            <a:endParaRPr lang="en-US" sz="1900" dirty="0"/>
          </a:p>
          <a:p>
            <a:pPr marL="342900" lvl="0" indent="-342900">
              <a:spcBef>
                <a:spcPts val="1000"/>
              </a:spcBef>
              <a:buFont typeface="Calibri"/>
              <a:buChar char="-"/>
            </a:pPr>
            <a:r>
              <a:rPr lang="en-US" sz="1900" baseline="0"/>
              <a:t>Paired feedback</a:t>
            </a:r>
            <a:r>
              <a:rPr lang="en-US" sz="1900"/>
              <a:t>​</a:t>
            </a:r>
          </a:p>
          <a:p>
            <a:pPr marL="342900" lvl="0" indent="-342900">
              <a:spcBef>
                <a:spcPts val="1000"/>
              </a:spcBef>
              <a:buFont typeface="Calibri"/>
              <a:buChar char="-"/>
            </a:pPr>
            <a:r>
              <a:rPr lang="en-US" sz="1900" baseline="0"/>
              <a:t>Structured observation</a:t>
            </a:r>
            <a:r>
              <a:rPr lang="en-US" sz="1900"/>
              <a:t>​</a:t>
            </a:r>
          </a:p>
          <a:p>
            <a:pPr>
              <a:spcBef>
                <a:spcPts val="1000"/>
              </a:spcBef>
            </a:pPr>
            <a:endParaRPr lang="en-US" sz="50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935BFA83-FF19-4D41-047C-5F3C0FBC2333}"/>
              </a:ext>
            </a:extLst>
          </p:cNvPr>
          <p:cNvSpPr txBox="1"/>
          <p:nvPr/>
        </p:nvSpPr>
        <p:spPr>
          <a:xfrm>
            <a:off x="805131" y="1703717"/>
            <a:ext cx="5750944" cy="48167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spcAft>
                <a:spcPts val="600"/>
              </a:spcAft>
            </a:pPr>
            <a:r>
              <a:rPr lang="en-GB" b="0" u="sng" baseline="0">
                <a:solidFill>
                  <a:srgbClr val="000000"/>
                </a:solidFill>
                <a:latin typeface="Calisto MT"/>
                <a:ea typeface="Segoe UI"/>
                <a:cs typeface="Segoe UI"/>
              </a:rPr>
              <a:t>Theoretical Links</a:t>
            </a:r>
            <a:r>
              <a:rPr lang="en-GB" b="1">
                <a:solidFill>
                  <a:srgbClr val="FFFFFF"/>
                </a:solidFill>
                <a:latin typeface="Calisto MT"/>
                <a:ea typeface="Segoe UI"/>
                <a:cs typeface="Segoe UI"/>
              </a:rPr>
              <a:t>​</a:t>
            </a:r>
          </a:p>
          <a:p>
            <a:pPr rtl="0">
              <a:spcAft>
                <a:spcPts val="600"/>
              </a:spcAft>
            </a:pPr>
            <a:r>
              <a:rPr lang="en-GB" b="1">
                <a:solidFill>
                  <a:srgbClr val="FFFFFF"/>
                </a:solidFill>
                <a:latin typeface="Calisto MT"/>
                <a:ea typeface="Segoe UI"/>
                <a:cs typeface="Segoe UI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GB" b="1" baseline="0">
                <a:solidFill>
                  <a:srgbClr val="000000"/>
                </a:solidFill>
                <a:latin typeface="Calisto MT"/>
                <a:ea typeface="Segoe UI"/>
                <a:cs typeface="Segoe UI"/>
              </a:rPr>
              <a:t>Social Learning Theory (Bandura</a:t>
            </a:r>
            <a:r>
              <a:rPr lang="en-GB" b="1">
                <a:solidFill>
                  <a:srgbClr val="000000"/>
                </a:solidFill>
                <a:latin typeface="Calisto MT"/>
                <a:ea typeface="Segoe UI"/>
                <a:cs typeface="Segoe UI"/>
              </a:rPr>
              <a:t>, 1977)</a:t>
            </a:r>
            <a:r>
              <a:rPr lang="en-GB" b="1" dirty="0">
                <a:solidFill>
                  <a:srgbClr val="FFFFFF"/>
                </a:solidFill>
                <a:latin typeface="Calisto MT"/>
                <a:ea typeface="Segoe UI"/>
                <a:cs typeface="Segoe UI"/>
              </a:rPr>
              <a:t>​</a:t>
            </a:r>
          </a:p>
          <a:p>
            <a:pPr rtl="0">
              <a:spcAft>
                <a:spcPts val="600"/>
              </a:spcAft>
            </a:pPr>
            <a:r>
              <a:rPr lang="en-GB" b="0" baseline="0">
                <a:solidFill>
                  <a:srgbClr val="000000"/>
                </a:solidFill>
                <a:latin typeface="Calisto MT"/>
                <a:ea typeface="Segoe UI"/>
                <a:cs typeface="Segoe UI"/>
              </a:rPr>
              <a:t>Attention – Retention – Motor Production – Motivation</a:t>
            </a:r>
            <a:r>
              <a:rPr lang="en-GB" b="1">
                <a:solidFill>
                  <a:srgbClr val="FFFFFF"/>
                </a:solidFill>
                <a:latin typeface="Calisto MT"/>
                <a:ea typeface="Segoe UI"/>
                <a:cs typeface="Segoe UI"/>
              </a:rPr>
              <a:t>​</a:t>
            </a:r>
          </a:p>
          <a:p>
            <a:pPr rtl="0">
              <a:spcAft>
                <a:spcPts val="600"/>
              </a:spcAft>
            </a:pPr>
            <a:r>
              <a:rPr lang="en-GB" b="1">
                <a:solidFill>
                  <a:srgbClr val="FFFFFF"/>
                </a:solidFill>
                <a:latin typeface="Calisto MT"/>
                <a:ea typeface="Segoe UI"/>
                <a:cs typeface="Segoe UI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GB" b="0" baseline="0">
                <a:solidFill>
                  <a:srgbClr val="000000"/>
                </a:solidFill>
                <a:latin typeface="Calisto MT"/>
                <a:ea typeface="Segoe UI"/>
                <a:cs typeface="Segoe UI"/>
              </a:rPr>
              <a:t>Athletes learn through observation and modelling and judge behaviour against standards</a:t>
            </a:r>
            <a:r>
              <a:rPr lang="en-GB">
                <a:solidFill>
                  <a:srgbClr val="000000"/>
                </a:solidFill>
                <a:latin typeface="Calisto MT"/>
                <a:ea typeface="Segoe UI"/>
                <a:cs typeface="Segoe UI"/>
              </a:rPr>
              <a:t> </a:t>
            </a:r>
            <a:r>
              <a:rPr lang="en-GB">
                <a:solidFill>
                  <a:srgbClr val="000000"/>
                </a:solidFill>
                <a:latin typeface="Calisto MT"/>
                <a:ea typeface="Segoe UI"/>
                <a:cs typeface="Times New Roman"/>
              </a:rPr>
              <a:t>(McLeod, 2025)</a:t>
            </a:r>
            <a:endParaRPr lang="en-GB" b="1">
              <a:solidFill>
                <a:srgbClr val="FFFFFF"/>
              </a:solidFill>
              <a:latin typeface="Calisto MT"/>
              <a:ea typeface="Segoe UI"/>
              <a:cs typeface="Segoe UI"/>
            </a:endParaRPr>
          </a:p>
          <a:p>
            <a:pPr rtl="0">
              <a:spcAft>
                <a:spcPts val="600"/>
              </a:spcAft>
            </a:pPr>
            <a:r>
              <a:rPr lang="en-GB" b="1">
                <a:solidFill>
                  <a:srgbClr val="FFFFFF"/>
                </a:solidFill>
                <a:latin typeface="Calisto MT"/>
                <a:ea typeface="Segoe UI"/>
                <a:cs typeface="Segoe UI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GB" b="1" baseline="0">
                <a:solidFill>
                  <a:srgbClr val="000000"/>
                </a:solidFill>
                <a:latin typeface="Calisto MT"/>
                <a:ea typeface="Segoe UI"/>
                <a:cs typeface="Segoe UI"/>
              </a:rPr>
              <a:t>Self-Determination Theory (Deci &amp; Ryan</a:t>
            </a:r>
            <a:r>
              <a:rPr lang="en-GB" b="1">
                <a:solidFill>
                  <a:srgbClr val="000000"/>
                </a:solidFill>
                <a:latin typeface="Calisto MT"/>
                <a:ea typeface="Segoe UI"/>
                <a:cs typeface="Segoe UI"/>
              </a:rPr>
              <a:t> 1985; Ryan &amp; Deci, 2017)</a:t>
            </a:r>
            <a:r>
              <a:rPr lang="en-GB" b="1" dirty="0">
                <a:solidFill>
                  <a:srgbClr val="FFFFFF"/>
                </a:solidFill>
                <a:latin typeface="Calisto MT"/>
                <a:ea typeface="Segoe UI"/>
                <a:cs typeface="Segoe UI"/>
              </a:rPr>
              <a:t>​</a:t>
            </a:r>
          </a:p>
          <a:p>
            <a:pPr marL="285750" lvl="0" indent="-285750" rtl="0">
              <a:spcAft>
                <a:spcPts val="600"/>
              </a:spcAft>
              <a:buFont typeface="Arial,Sans-Serif"/>
              <a:buChar char="•"/>
            </a:pPr>
            <a:r>
              <a:rPr lang="en-GB" b="0" baseline="0">
                <a:solidFill>
                  <a:srgbClr val="000000"/>
                </a:solidFill>
                <a:latin typeface="Calisto MT"/>
                <a:ea typeface="Arial"/>
                <a:cs typeface="Arial"/>
              </a:rPr>
              <a:t>Competence</a:t>
            </a:r>
            <a:r>
              <a:rPr lang="en-GB" b="1">
                <a:solidFill>
                  <a:srgbClr val="FFFFFF"/>
                </a:solidFill>
                <a:latin typeface="Calisto MT"/>
                <a:ea typeface="Arial"/>
                <a:cs typeface="Arial"/>
              </a:rPr>
              <a:t>​</a:t>
            </a:r>
          </a:p>
          <a:p>
            <a:pPr marL="285750" lvl="0" indent="-285750" rtl="0">
              <a:spcAft>
                <a:spcPts val="600"/>
              </a:spcAft>
              <a:buFont typeface="Arial,Sans-Serif"/>
              <a:buChar char="•"/>
            </a:pPr>
            <a:r>
              <a:rPr lang="en-GB" b="0" baseline="0">
                <a:solidFill>
                  <a:srgbClr val="000000"/>
                </a:solidFill>
                <a:latin typeface="Calisto MT"/>
                <a:ea typeface="Arial"/>
                <a:cs typeface="Arial"/>
              </a:rPr>
              <a:t>Relatedness</a:t>
            </a:r>
            <a:r>
              <a:rPr lang="en-GB" b="1">
                <a:solidFill>
                  <a:srgbClr val="FFFFFF"/>
                </a:solidFill>
                <a:latin typeface="Calisto MT"/>
                <a:ea typeface="Arial"/>
                <a:cs typeface="Arial"/>
              </a:rPr>
              <a:t>​</a:t>
            </a:r>
          </a:p>
          <a:p>
            <a:pPr marL="285750" lvl="0" indent="-285750" rtl="0">
              <a:spcAft>
                <a:spcPts val="600"/>
              </a:spcAft>
              <a:buFont typeface="Arial,Sans-Serif"/>
              <a:buChar char="•"/>
            </a:pPr>
            <a:r>
              <a:rPr lang="en-GB" b="0" baseline="0">
                <a:solidFill>
                  <a:srgbClr val="000000"/>
                </a:solidFill>
                <a:latin typeface="Calisto MT"/>
                <a:ea typeface="Arial"/>
                <a:cs typeface="Arial"/>
              </a:rPr>
              <a:t>Autonomy</a:t>
            </a:r>
          </a:p>
          <a:p>
            <a:pPr>
              <a:spcAft>
                <a:spcPts val="600"/>
              </a:spcAft>
            </a:pPr>
            <a:r>
              <a:rPr lang="en-GB">
                <a:solidFill>
                  <a:srgbClr val="000000"/>
                </a:solidFill>
                <a:latin typeface="Calisto MT"/>
                <a:cs typeface="Times New Roman"/>
              </a:rPr>
              <a:t>(Tenenbaum and Eklund, 2007)</a:t>
            </a:r>
            <a:endParaRPr lang="en-GB">
              <a:latin typeface="Calisto MT"/>
            </a:endParaRPr>
          </a:p>
        </p:txBody>
      </p:sp>
      <p:pic>
        <p:nvPicPr>
          <p:cNvPr id="25" name="Picture 24" descr="A diagram of different colored circles&#10;&#10;AI-generated content may be incorrect.">
            <a:extLst>
              <a:ext uri="{FF2B5EF4-FFF2-40B4-BE49-F238E27FC236}">
                <a16:creationId xmlns:a16="http://schemas.microsoft.com/office/drawing/2014/main" id="{66D414DE-30EE-F507-6C0E-45E21E99E8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82" t="5205" r="19580" b="24370"/>
          <a:stretch>
            <a:fillRect/>
          </a:stretch>
        </p:blipFill>
        <p:spPr>
          <a:xfrm>
            <a:off x="7149142" y="4022469"/>
            <a:ext cx="3526933" cy="2658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170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281F2-929C-CFEA-77A2-AFB1EAD9A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Session 2 Plan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F202501-4B66-C951-2A87-600E24E48E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1973099"/>
              </p:ext>
            </p:extLst>
          </p:nvPr>
        </p:nvGraphicFramePr>
        <p:xfrm>
          <a:off x="700088" y="2222500"/>
          <a:ext cx="10691812" cy="3571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2953">
                  <a:extLst>
                    <a:ext uri="{9D8B030D-6E8A-4147-A177-3AD203B41FA5}">
                      <a16:colId xmlns:a16="http://schemas.microsoft.com/office/drawing/2014/main" val="2615903531"/>
                    </a:ext>
                  </a:extLst>
                </a:gridCol>
                <a:gridCol w="2672953">
                  <a:extLst>
                    <a:ext uri="{9D8B030D-6E8A-4147-A177-3AD203B41FA5}">
                      <a16:colId xmlns:a16="http://schemas.microsoft.com/office/drawing/2014/main" val="450905562"/>
                    </a:ext>
                  </a:extLst>
                </a:gridCol>
                <a:gridCol w="2672953">
                  <a:extLst>
                    <a:ext uri="{9D8B030D-6E8A-4147-A177-3AD203B41FA5}">
                      <a16:colId xmlns:a16="http://schemas.microsoft.com/office/drawing/2014/main" val="79838584"/>
                    </a:ext>
                  </a:extLst>
                </a:gridCol>
                <a:gridCol w="2672953">
                  <a:extLst>
                    <a:ext uri="{9D8B030D-6E8A-4147-A177-3AD203B41FA5}">
                      <a16:colId xmlns:a16="http://schemas.microsoft.com/office/drawing/2014/main" val="1073598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Content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Sets/ Reps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Coaching Focus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61530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Warm-up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RAMP Warm-up (</a:t>
                      </a:r>
                      <a:r>
                        <a:rPr lang="en-GB"/>
                        <a:t>Slide 4)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8-10 mins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Prepare for activities of the </a:t>
                      </a:r>
                      <a:r>
                        <a:rPr lang="en-GB"/>
                        <a:t>session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1081506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Squat – Tempo </a:t>
                      </a:r>
                      <a:r>
                        <a:rPr lang="en-GB"/>
                        <a:t>constraint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Goblet Squat (3 sec </a:t>
                      </a:r>
                      <a:r>
                        <a:rPr lang="en-GB" dirty="0"/>
                        <a:t>eccentric, 1 sec pause)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3 x 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Control, balance, and positional awareness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0405931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Hinge Exercise – Load distribution constraint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B Stance RDL with one weight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3 x 6 each side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Trunk stability, hip control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8724668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Lunge Exercise – Stance constraint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Rear foot elevated split </a:t>
                      </a:r>
                      <a:r>
                        <a:rPr lang="en-GB" dirty="0"/>
                        <a:t>squat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3 x 6 each side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Balance, increased unilateral control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0158655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Debrief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Whole group </a:t>
                      </a:r>
                      <a:r>
                        <a:rPr lang="en-GB"/>
                        <a:t>discussion</a:t>
                      </a:r>
                      <a:endParaRPr lang="en-GB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5 mins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What adjustments were required?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77731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5287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1C688-52BD-ACF0-9CA7-A72BA8F93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u="sng"/>
              <a:t>Theoretical Support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E495065-8864-87FB-2BCC-254769963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Human Biomechanics and Human Factors Research in Healthcare">
            <a:extLst>
              <a:ext uri="{FF2B5EF4-FFF2-40B4-BE49-F238E27FC236}">
                <a16:creationId xmlns:a16="http://schemas.microsoft.com/office/drawing/2014/main" id="{A7A877C9-7F00-3BD2-9F61-D76F39D3B2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212" r="387" b="15347"/>
          <a:stretch>
            <a:fillRect/>
          </a:stretch>
        </p:blipFill>
        <p:spPr>
          <a:xfrm>
            <a:off x="699456" y="1708393"/>
            <a:ext cx="3954016" cy="26862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A3272C-9AA9-4883-806E-98D395FAEC04}"/>
              </a:ext>
            </a:extLst>
          </p:cNvPr>
          <p:cNvSpPr txBox="1"/>
          <p:nvPr/>
        </p:nvSpPr>
        <p:spPr>
          <a:xfrm>
            <a:off x="698356" y="4402922"/>
            <a:ext cx="4819903" cy="24527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b="1"/>
              <a:t>Constraints –Led Approach </a:t>
            </a:r>
            <a:r>
              <a:rPr lang="en-US" b="1">
                <a:latin typeface="Calisto MT"/>
                <a:cs typeface="Times New Roman"/>
              </a:rPr>
              <a:t>(Renshaw et al., 2019)</a:t>
            </a:r>
            <a:endParaRPr lang="en-US" b="1" dirty="0">
              <a:latin typeface="Calisto MT"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Task constraints during session: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Tempo constraint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Load </a:t>
            </a:r>
            <a:r>
              <a:rPr lang="en-US" err="1"/>
              <a:t>constra</a:t>
            </a:r>
            <a:r>
              <a:rPr lang="en-US"/>
              <a:t>int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Stance constraint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7D7408-3EFA-5ACE-AEE4-3736FA15C977}"/>
              </a:ext>
            </a:extLst>
          </p:cNvPr>
          <p:cNvSpPr txBox="1"/>
          <p:nvPr/>
        </p:nvSpPr>
        <p:spPr>
          <a:xfrm>
            <a:off x="5513429" y="1954746"/>
            <a:ext cx="6526171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Cognitive Development Theory (Piaget 1952)</a:t>
            </a:r>
          </a:p>
          <a:p>
            <a:endParaRPr lang="en-GB" b="1" dirty="0"/>
          </a:p>
          <a:p>
            <a:r>
              <a:rPr lang="en-GB" b="1"/>
              <a:t>Constructivist:</a:t>
            </a:r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Learning through active adapta</a:t>
            </a:r>
            <a:r>
              <a:rPr lang="en-GB"/>
              <a:t>tion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Knowledge constructed through task interaction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Movement solutions developed through experience</a:t>
            </a:r>
            <a:endParaRPr lang="en-GB" dirty="0"/>
          </a:p>
          <a:p>
            <a:r>
              <a:rPr lang="en-GB">
                <a:latin typeface="Calisto MT"/>
                <a:cs typeface="Times New Roman"/>
              </a:rPr>
              <a:t>(Nelson, Groom and Potrac, 2016)</a:t>
            </a:r>
            <a:endParaRPr lang="en-GB">
              <a:latin typeface="Calisto M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864323-BE8F-8C7B-2040-E90F1AC8F662}"/>
              </a:ext>
            </a:extLst>
          </p:cNvPr>
          <p:cNvSpPr txBox="1"/>
          <p:nvPr/>
        </p:nvSpPr>
        <p:spPr>
          <a:xfrm>
            <a:off x="5510266" y="4247072"/>
            <a:ext cx="5455919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Self-Determination Theory (Deci &amp; Ryan 1985; Ryan &amp; Deci, 2017)</a:t>
            </a:r>
            <a:r>
              <a:rPr lang="en-GB" b="1" dirty="0">
                <a:solidFill>
                  <a:srgbClr val="FFFFFF"/>
                </a:solidFill>
              </a:rPr>
              <a:t> </a:t>
            </a:r>
            <a:endParaRPr lang="en-GB" dirty="0"/>
          </a:p>
          <a:p>
            <a:endParaRPr lang="en-GB" b="1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Competence – </a:t>
            </a:r>
            <a:r>
              <a:rPr lang="en-GB"/>
              <a:t>Successful</a:t>
            </a:r>
            <a:r>
              <a:rPr lang="en-GB" dirty="0"/>
              <a:t> adaptations to constraints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Autonomy – Reduced prescriptive instruction, fr</a:t>
            </a:r>
            <a:r>
              <a:rPr lang="en-GB"/>
              <a:t>eedom with load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210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B8871-ADF4-4898-686F-5A6057174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Session 3 Plan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8D1A5A3-4843-50BD-A26B-983D25816B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7397393"/>
              </p:ext>
            </p:extLst>
          </p:nvPr>
        </p:nvGraphicFramePr>
        <p:xfrm>
          <a:off x="685711" y="2006840"/>
          <a:ext cx="10691812" cy="439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2953">
                  <a:extLst>
                    <a:ext uri="{9D8B030D-6E8A-4147-A177-3AD203B41FA5}">
                      <a16:colId xmlns:a16="http://schemas.microsoft.com/office/drawing/2014/main" val="3927551137"/>
                    </a:ext>
                  </a:extLst>
                </a:gridCol>
                <a:gridCol w="2672953">
                  <a:extLst>
                    <a:ext uri="{9D8B030D-6E8A-4147-A177-3AD203B41FA5}">
                      <a16:colId xmlns:a16="http://schemas.microsoft.com/office/drawing/2014/main" val="3371995924"/>
                    </a:ext>
                  </a:extLst>
                </a:gridCol>
                <a:gridCol w="2672953">
                  <a:extLst>
                    <a:ext uri="{9D8B030D-6E8A-4147-A177-3AD203B41FA5}">
                      <a16:colId xmlns:a16="http://schemas.microsoft.com/office/drawing/2014/main" val="4040662385"/>
                    </a:ext>
                  </a:extLst>
                </a:gridCol>
                <a:gridCol w="2672953">
                  <a:extLst>
                    <a:ext uri="{9D8B030D-6E8A-4147-A177-3AD203B41FA5}">
                      <a16:colId xmlns:a16="http://schemas.microsoft.com/office/drawing/2014/main" val="29902662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Content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Sets/ Reps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Coaching Focus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69439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Warm-up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RAMP Warm-up (Slide 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8-10 mins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Prepare for activities of </a:t>
                      </a:r>
                      <a:r>
                        <a:rPr lang="en-GB"/>
                        <a:t>session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1778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Squat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Back </a:t>
                      </a:r>
                      <a:r>
                        <a:rPr lang="en-GB"/>
                        <a:t>squat or goblet squat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 warm-up set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4 x 4-5 working sets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Maintain strong, controlled movement under increasing load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18359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Hinge Exercise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Barbbell</a:t>
                      </a:r>
                      <a:r>
                        <a:rPr lang="en-GB" dirty="0"/>
                        <a:t> or DB RDL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 warm-up set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3 x 5 working sets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Emphasise balance and control throughout the lift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43608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Lunge Exercise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Rear foot elevated or loaded split squat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 warm-up set </a:t>
                      </a:r>
                      <a:r>
                        <a:rPr lang="en-GB" err="1"/>
                        <a:t>ea</a:t>
                      </a:r>
                      <a:r>
                        <a:rPr lang="en-GB"/>
                        <a:t>ch leg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3 x 5 each leg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Maintain stability and alignment during </a:t>
                      </a:r>
                      <a:r>
                        <a:rPr lang="en-GB"/>
                        <a:t>unilateral loading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98343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Debrief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Whole group discussion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3-5 mins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Reflect on movement quality as load increased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0375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99582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B72B5-9F21-1191-459B-426F2BD6B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Theoretical Support</a:t>
            </a:r>
          </a:p>
        </p:txBody>
      </p:sp>
      <p:pic>
        <p:nvPicPr>
          <p:cNvPr id="4" name="Picture 3" descr="Motor learning | PPTX">
            <a:extLst>
              <a:ext uri="{FF2B5EF4-FFF2-40B4-BE49-F238E27FC236}">
                <a16:creationId xmlns:a16="http://schemas.microsoft.com/office/drawing/2014/main" id="{54D19505-1044-FBD4-C3C9-17F0CD4088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5725" r="9366" b="27536"/>
          <a:stretch>
            <a:fillRect/>
          </a:stretch>
        </p:blipFill>
        <p:spPr>
          <a:xfrm>
            <a:off x="704491" y="1567131"/>
            <a:ext cx="5103968" cy="21997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7794CE-1442-7C87-2384-3A51A9D86D7C}"/>
              </a:ext>
            </a:extLst>
          </p:cNvPr>
          <p:cNvSpPr txBox="1"/>
          <p:nvPr/>
        </p:nvSpPr>
        <p:spPr>
          <a:xfrm>
            <a:off x="711392" y="3771755"/>
            <a:ext cx="460248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Three Stages of Motor Learning </a:t>
            </a:r>
            <a:r>
              <a:rPr lang="en-GB" b="1">
                <a:latin typeface="Calisto MT"/>
                <a:cs typeface="Times New Roman"/>
              </a:rPr>
              <a:t>(Fitts and Posner, 1967)</a:t>
            </a:r>
          </a:p>
          <a:p>
            <a:endParaRPr lang="en-GB" dirty="0">
              <a:latin typeface="Calisto MT"/>
              <a:cs typeface="Times New Roman"/>
            </a:endParaRPr>
          </a:p>
          <a:p>
            <a:r>
              <a:rPr lang="en-GB" dirty="0">
                <a:latin typeface="Calisto MT"/>
                <a:cs typeface="Times New Roman"/>
              </a:rPr>
              <a:t>Across the block, athletes progress through the stages of motor learning, moving from conscious technique acquisition to refined </a:t>
            </a:r>
            <a:r>
              <a:rPr lang="en-GB">
                <a:latin typeface="Calisto MT"/>
                <a:cs typeface="Times New Roman"/>
              </a:rPr>
              <a:t>adaptation and more automatic performance under increased load.</a:t>
            </a:r>
            <a:endParaRPr lang="en-GB" dirty="0">
              <a:latin typeface="Calisto MT"/>
              <a:cs typeface="Times New Roman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A56D21-39B8-DD18-9872-A576C38FAA4B}"/>
              </a:ext>
            </a:extLst>
          </p:cNvPr>
          <p:cNvSpPr txBox="1"/>
          <p:nvPr/>
        </p:nvSpPr>
        <p:spPr>
          <a:xfrm>
            <a:off x="6322012" y="920438"/>
            <a:ext cx="48768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Inclusion Style of Coaching (</a:t>
            </a:r>
            <a:r>
              <a:rPr lang="en-GB" b="1" err="1"/>
              <a:t>Mosston</a:t>
            </a:r>
            <a:r>
              <a:rPr lang="en-GB" b="1" dirty="0"/>
              <a:t> &amp; </a:t>
            </a:r>
            <a:r>
              <a:rPr lang="en-GB" b="1"/>
              <a:t>Ashworth, 2008)</a:t>
            </a:r>
            <a:endParaRPr lang="en-GB" b="1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Athlete load choice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Shared </a:t>
            </a:r>
            <a:r>
              <a:rPr lang="en-GB"/>
              <a:t>decision making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Increased </a:t>
            </a:r>
            <a:r>
              <a:rPr lang="en-GB"/>
              <a:t>responsibility</a:t>
            </a:r>
            <a:endParaRPr lang="en-GB" dirty="0"/>
          </a:p>
        </p:txBody>
      </p:sp>
      <p:pic>
        <p:nvPicPr>
          <p:cNvPr id="7" name="Picture 6" descr="learning cycle kolb">
            <a:extLst>
              <a:ext uri="{FF2B5EF4-FFF2-40B4-BE49-F238E27FC236}">
                <a16:creationId xmlns:a16="http://schemas.microsoft.com/office/drawing/2014/main" id="{CE870936-8300-36AA-EBAB-E1F2B149F0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7028" y="2584330"/>
            <a:ext cx="3486510" cy="351526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D8C09F3-5BAD-8643-6823-3BB7896F169F}"/>
              </a:ext>
            </a:extLst>
          </p:cNvPr>
          <p:cNvSpPr txBox="1"/>
          <p:nvPr/>
        </p:nvSpPr>
        <p:spPr>
          <a:xfrm>
            <a:off x="9357360" y="2727960"/>
            <a:ext cx="239268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Experiential </a:t>
            </a:r>
            <a:r>
              <a:rPr lang="en-GB" b="1"/>
              <a:t>Learning</a:t>
            </a:r>
            <a:r>
              <a:rPr lang="en-GB" b="1" dirty="0"/>
              <a:t> Theory (Kolb, 1984)</a:t>
            </a:r>
          </a:p>
          <a:p>
            <a:endParaRPr lang="en-GB" dirty="0"/>
          </a:p>
          <a:p>
            <a:r>
              <a:rPr lang="en-GB" dirty="0"/>
              <a:t>Athletes progress through active experimentation, moving from technique to adaptation and refining their </a:t>
            </a:r>
            <a:r>
              <a:rPr lang="en-GB"/>
              <a:t>performance under increased load.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85749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3F658-7D19-77A0-6FA2-5CC1B3D44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/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C8F47-31BB-A305-C2BE-2B58CF6F26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144" y="2437653"/>
            <a:ext cx="10691265" cy="22734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ctr"/>
            <a:r>
              <a:rPr lang="en-GB" sz="2400"/>
              <a:t>Deliberate progression: Technique – Adaptation – Performance</a:t>
            </a:r>
            <a:endParaRPr lang="en-US" sz="2400"/>
          </a:p>
          <a:p>
            <a:pPr marL="342900" indent="-342900" algn="ctr"/>
            <a:r>
              <a:rPr lang="en-GB" sz="2400"/>
              <a:t>Pedagogy aligned with motor learning principles</a:t>
            </a:r>
            <a:endParaRPr lang="en-GB" sz="2400" dirty="0"/>
          </a:p>
          <a:p>
            <a:pPr marL="342900" indent="-342900" algn="ctr"/>
            <a:r>
              <a:rPr lang="en-GB" sz="2400"/>
              <a:t>Increasing autonomy across the block</a:t>
            </a:r>
            <a:endParaRPr lang="en-GB" sz="2400" dirty="0"/>
          </a:p>
          <a:p>
            <a:pPr marL="342900" indent="-342900" algn="ctr"/>
            <a:r>
              <a:rPr lang="en-GB" sz="2400" dirty="0"/>
              <a:t>Foundation for enhanced </a:t>
            </a:r>
            <a:r>
              <a:rPr lang="en-GB" sz="2400" err="1"/>
              <a:t>ph</a:t>
            </a:r>
            <a:r>
              <a:rPr lang="en-GB" sz="2400"/>
              <a:t>ysical performance in football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585095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DE2392-B295-2F01-9616-54E1B473B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818" y="798383"/>
            <a:ext cx="11386145" cy="4015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u="sng"/>
              <a:t>Psychological Need Support Across Block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3B02C0-86A3-FCD7-5CB7-27A122E0E9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9117654"/>
              </p:ext>
            </p:extLst>
          </p:nvPr>
        </p:nvGraphicFramePr>
        <p:xfrm>
          <a:off x="1969697" y="2199736"/>
          <a:ext cx="8237271" cy="3550085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1639331">
                  <a:extLst>
                    <a:ext uri="{9D8B030D-6E8A-4147-A177-3AD203B41FA5}">
                      <a16:colId xmlns:a16="http://schemas.microsoft.com/office/drawing/2014/main" val="2133562093"/>
                    </a:ext>
                  </a:extLst>
                </a:gridCol>
                <a:gridCol w="1953166">
                  <a:extLst>
                    <a:ext uri="{9D8B030D-6E8A-4147-A177-3AD203B41FA5}">
                      <a16:colId xmlns:a16="http://schemas.microsoft.com/office/drawing/2014/main" val="3767696766"/>
                    </a:ext>
                  </a:extLst>
                </a:gridCol>
                <a:gridCol w="2340848">
                  <a:extLst>
                    <a:ext uri="{9D8B030D-6E8A-4147-A177-3AD203B41FA5}">
                      <a16:colId xmlns:a16="http://schemas.microsoft.com/office/drawing/2014/main" val="3576784510"/>
                    </a:ext>
                  </a:extLst>
                </a:gridCol>
                <a:gridCol w="2303926">
                  <a:extLst>
                    <a:ext uri="{9D8B030D-6E8A-4147-A177-3AD203B41FA5}">
                      <a16:colId xmlns:a16="http://schemas.microsoft.com/office/drawing/2014/main" val="674515993"/>
                    </a:ext>
                  </a:extLst>
                </a:gridCol>
              </a:tblGrid>
              <a:tr h="759471">
                <a:tc>
                  <a:txBody>
                    <a:bodyPr/>
                    <a:lstStyle/>
                    <a:p>
                      <a:r>
                        <a:rPr lang="en-GB" sz="2300"/>
                        <a:t>Session</a:t>
                      </a:r>
                    </a:p>
                  </a:txBody>
                  <a:tcPr marL="118655" marR="118655" marT="59327" marB="59327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Autonomy</a:t>
                      </a:r>
                    </a:p>
                  </a:txBody>
                  <a:tcPr marL="118655" marR="118655" marT="59327" marB="59327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Competence</a:t>
                      </a:r>
                    </a:p>
                  </a:txBody>
                  <a:tcPr marL="118655" marR="118655" marT="59327" marB="59327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Relatedness</a:t>
                      </a:r>
                    </a:p>
                  </a:txBody>
                  <a:tcPr marL="118655" marR="118655" marT="59327" marB="59327"/>
                </a:tc>
                <a:extLst>
                  <a:ext uri="{0D108BD9-81ED-4DB2-BD59-A6C34878D82A}">
                    <a16:rowId xmlns:a16="http://schemas.microsoft.com/office/drawing/2014/main" val="4104958928"/>
                  </a:ext>
                </a:extLst>
              </a:tr>
              <a:tr h="1271672">
                <a:tc>
                  <a:txBody>
                    <a:bodyPr/>
                    <a:lstStyle/>
                    <a:p>
                      <a:r>
                        <a:rPr lang="en-GB" sz="2300"/>
                        <a:t>1</a:t>
                      </a:r>
                    </a:p>
                  </a:txBody>
                  <a:tcPr marL="118655" marR="118655" marT="59327" marB="59327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Low-Moderate</a:t>
                      </a:r>
                    </a:p>
                  </a:txBody>
                  <a:tcPr marL="118655" marR="118655" marT="59327" marB="59327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High</a:t>
                      </a:r>
                    </a:p>
                  </a:txBody>
                  <a:tcPr marL="118655" marR="118655" marT="59327" marB="59327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High</a:t>
                      </a:r>
                    </a:p>
                  </a:txBody>
                  <a:tcPr marL="118655" marR="118655" marT="59327" marB="59327"/>
                </a:tc>
                <a:extLst>
                  <a:ext uri="{0D108BD9-81ED-4DB2-BD59-A6C34878D82A}">
                    <a16:rowId xmlns:a16="http://schemas.microsoft.com/office/drawing/2014/main" val="442592101"/>
                  </a:ext>
                </a:extLst>
              </a:tr>
              <a:tr h="759471">
                <a:tc>
                  <a:txBody>
                    <a:bodyPr/>
                    <a:lstStyle/>
                    <a:p>
                      <a:r>
                        <a:rPr lang="en-GB" sz="2300"/>
                        <a:t>2</a:t>
                      </a:r>
                    </a:p>
                  </a:txBody>
                  <a:tcPr marL="118655" marR="118655" marT="59327" marB="59327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Moderate</a:t>
                      </a:r>
                    </a:p>
                  </a:txBody>
                  <a:tcPr marL="118655" marR="118655" marT="59327" marB="59327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High</a:t>
                      </a:r>
                    </a:p>
                  </a:txBody>
                  <a:tcPr marL="118655" marR="118655" marT="59327" marB="59327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Moderate</a:t>
                      </a:r>
                    </a:p>
                  </a:txBody>
                  <a:tcPr marL="118655" marR="118655" marT="59327" marB="59327"/>
                </a:tc>
                <a:extLst>
                  <a:ext uri="{0D108BD9-81ED-4DB2-BD59-A6C34878D82A}">
                    <a16:rowId xmlns:a16="http://schemas.microsoft.com/office/drawing/2014/main" val="2703905467"/>
                  </a:ext>
                </a:extLst>
              </a:tr>
              <a:tr h="759471">
                <a:tc>
                  <a:txBody>
                    <a:bodyPr/>
                    <a:lstStyle/>
                    <a:p>
                      <a:r>
                        <a:rPr lang="en-GB" sz="2300"/>
                        <a:t>3</a:t>
                      </a:r>
                    </a:p>
                  </a:txBody>
                  <a:tcPr marL="118655" marR="118655" marT="59327" marB="59327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High</a:t>
                      </a:r>
                    </a:p>
                  </a:txBody>
                  <a:tcPr marL="118655" marR="118655" marT="59327" marB="59327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High</a:t>
                      </a:r>
                    </a:p>
                  </a:txBody>
                  <a:tcPr marL="118655" marR="118655" marT="59327" marB="59327"/>
                </a:tc>
                <a:tc>
                  <a:txBody>
                    <a:bodyPr/>
                    <a:lstStyle/>
                    <a:p>
                      <a:r>
                        <a:rPr lang="en-GB" sz="2300"/>
                        <a:t>High</a:t>
                      </a:r>
                    </a:p>
                  </a:txBody>
                  <a:tcPr marL="118655" marR="118655" marT="59327" marB="59327"/>
                </a:tc>
                <a:extLst>
                  <a:ext uri="{0D108BD9-81ED-4DB2-BD59-A6C34878D82A}">
                    <a16:rowId xmlns:a16="http://schemas.microsoft.com/office/drawing/2014/main" val="14578787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35566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3DBAA-A49A-8267-E422-39BC21762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Critical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0813A-51BB-7AD5-9E75-440E67BC4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718784"/>
            <a:ext cx="5400397" cy="42287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Strengths of the Block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Clear progression aligned with stages of motor learning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Teaching styles matched to learning phase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Gradual shift from coach control to athlete autonomy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Foundational strength </a:t>
            </a:r>
            <a:r>
              <a:rPr lang="en-GB"/>
              <a:t>development to support future S&amp;C progression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dirty="0"/>
              <a:t>Structured </a:t>
            </a:r>
            <a:r>
              <a:rPr lang="en-GB"/>
              <a:t>preparation</a:t>
            </a:r>
            <a:r>
              <a:rPr lang="en-GB" dirty="0"/>
              <a:t> for increased load and performance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A734D02-27ED-D8F5-D602-462B0DA47F69}"/>
              </a:ext>
            </a:extLst>
          </p:cNvPr>
          <p:cNvSpPr txBox="1">
            <a:spLocks/>
          </p:cNvSpPr>
          <p:nvPr/>
        </p:nvSpPr>
        <p:spPr>
          <a:xfrm>
            <a:off x="6100771" y="1713034"/>
            <a:ext cx="5141604" cy="4228726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/>
              <a:t>Limitations and Considerations</a:t>
            </a:r>
            <a:endParaRPr lang="en-GB" b="1" dirty="0"/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/>
              <a:t>Three sessions may be insufficient for meaningful physiological strength adaptation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/>
              <a:t>Assumes linear motor learning progression despite individual variability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dirty="0"/>
              <a:t>Transfer to match performance is ind</a:t>
            </a:r>
            <a:r>
              <a:rPr lang="en-GB"/>
              <a:t>irect and dependant on integration with football training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/>
              <a:t>Autonomy in later sessions requires sufficient athlete self-regulation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8960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D632C-188D-C58B-3322-E926FDBB0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144" y="2769079"/>
            <a:ext cx="10691265" cy="1307592"/>
          </a:xfrm>
        </p:spPr>
        <p:txBody>
          <a:bodyPr/>
          <a:lstStyle/>
          <a:p>
            <a:pPr algn="ctr"/>
            <a:r>
              <a:rPr lang="en-GB"/>
              <a:t>Thanks for listening, any questions?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8712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CACF0-BB72-9ABC-1052-B495D3D85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0D258-5C64-401B-325A-BC2C63A4E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819426"/>
            <a:ext cx="10691265" cy="412808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500">
                <a:latin typeface="Times New Roman"/>
                <a:cs typeface="Times New Roman"/>
              </a:rPr>
              <a:t>Fitts, P.M. and Posner, M.I. (1967). </a:t>
            </a:r>
            <a:r>
              <a:rPr lang="en-GB" sz="1500" i="1">
                <a:latin typeface="Times New Roman"/>
                <a:cs typeface="Times New Roman"/>
              </a:rPr>
              <a:t>Human performance</a:t>
            </a:r>
            <a:r>
              <a:rPr lang="en-GB" sz="1500">
                <a:latin typeface="Times New Roman"/>
                <a:cs typeface="Times New Roman"/>
              </a:rPr>
              <a:t>. Westport, Conn.: Greenwood Press.</a:t>
            </a:r>
            <a:endParaRPr lang="en-GB" sz="1500">
              <a:latin typeface="Calisto MT"/>
              <a:cs typeface="Times New Roman"/>
            </a:endParaRPr>
          </a:p>
          <a:p>
            <a:pPr>
              <a:buNone/>
            </a:pPr>
            <a:r>
              <a:rPr lang="en-GB" sz="1500" dirty="0">
                <a:latin typeface="Times New Roman"/>
                <a:cs typeface="Times New Roman"/>
              </a:rPr>
              <a:t>Gualtieri, A., </a:t>
            </a:r>
            <a:r>
              <a:rPr lang="en-GB" sz="1500" dirty="0" err="1">
                <a:latin typeface="Times New Roman"/>
                <a:cs typeface="Times New Roman"/>
              </a:rPr>
              <a:t>Rampinini</a:t>
            </a:r>
            <a:r>
              <a:rPr lang="en-GB" sz="1500" dirty="0">
                <a:latin typeface="Times New Roman"/>
                <a:cs typeface="Times New Roman"/>
              </a:rPr>
              <a:t>, E., Dello Iacono, A. and Beato, M. (2023). High-speed running and sprinting in professional adult soccer: Current thresholds definition, match demands and training strategies. A systematic review. </a:t>
            </a:r>
            <a:r>
              <a:rPr lang="en-GB" sz="1500" i="1" dirty="0">
                <a:latin typeface="Times New Roman"/>
                <a:cs typeface="Times New Roman"/>
              </a:rPr>
              <a:t>Frontiers in Sports and Active Living</a:t>
            </a:r>
            <a:r>
              <a:rPr lang="en-GB" sz="1500" dirty="0">
                <a:latin typeface="Times New Roman"/>
                <a:cs typeface="Times New Roman"/>
              </a:rPr>
              <a:t>, [online] 5(1). </a:t>
            </a:r>
            <a:r>
              <a:rPr lang="en-GB" sz="1500" dirty="0" err="1">
                <a:latin typeface="Times New Roman"/>
                <a:cs typeface="Times New Roman"/>
              </a:rPr>
              <a:t>doi:https</a:t>
            </a:r>
            <a:r>
              <a:rPr lang="en-GB" sz="1500" dirty="0">
                <a:latin typeface="Times New Roman"/>
                <a:cs typeface="Times New Roman"/>
              </a:rPr>
              <a:t>://doi.org/10.3389/fspor.2023.1116293.</a:t>
            </a:r>
            <a:endParaRPr lang="en-GB" sz="1500"/>
          </a:p>
          <a:p>
            <a:pPr>
              <a:buNone/>
            </a:pPr>
            <a:r>
              <a:rPr lang="en-GB" sz="1500" dirty="0">
                <a:latin typeface="Times New Roman"/>
                <a:cs typeface="Times New Roman"/>
              </a:rPr>
              <a:t>Harper, D.J., Carling, C. and Kiely, J. (2019). High-Intensity Acceleration and Deceleration Demands in Elite Team Sports Competitive Match Play: A Systematic Review and Meta-Analysis of Observational Studies. </a:t>
            </a:r>
            <a:r>
              <a:rPr lang="en-GB" sz="1500" i="1" dirty="0">
                <a:latin typeface="Times New Roman"/>
                <a:cs typeface="Times New Roman"/>
              </a:rPr>
              <a:t>Sports Medicine</a:t>
            </a:r>
            <a:r>
              <a:rPr lang="en-GB" sz="1500" dirty="0">
                <a:latin typeface="Times New Roman"/>
                <a:cs typeface="Times New Roman"/>
              </a:rPr>
              <a:t>, 49(12). </a:t>
            </a:r>
            <a:r>
              <a:rPr lang="en-GB" sz="1500" dirty="0" err="1">
                <a:latin typeface="Times New Roman"/>
                <a:cs typeface="Times New Roman"/>
              </a:rPr>
              <a:t>doi:https</a:t>
            </a:r>
            <a:r>
              <a:rPr lang="en-GB" sz="1500" dirty="0">
                <a:latin typeface="Times New Roman"/>
                <a:cs typeface="Times New Roman"/>
              </a:rPr>
              <a:t>://doi.org/10.1007/s40279-019-01170-1.</a:t>
            </a:r>
            <a:endParaRPr lang="en-GB" sz="1500"/>
          </a:p>
          <a:p>
            <a:pPr>
              <a:buNone/>
            </a:pPr>
            <a:r>
              <a:rPr lang="en-GB" sz="1500">
                <a:latin typeface="Times New Roman"/>
                <a:cs typeface="Times New Roman"/>
              </a:rPr>
              <a:t>Jeffreys, I. (2007). Warm up revisited – the ‘ramp’ method of optimising performance preparation. </a:t>
            </a:r>
            <a:r>
              <a:rPr lang="en-GB" sz="1500" i="1">
                <a:latin typeface="Times New Roman"/>
                <a:cs typeface="Times New Roman"/>
              </a:rPr>
              <a:t>Professional Strength and Conditioning</a:t>
            </a:r>
            <a:r>
              <a:rPr lang="en-GB" sz="1500">
                <a:latin typeface="Times New Roman"/>
                <a:cs typeface="Times New Roman"/>
              </a:rPr>
              <a:t>, (6), pp.12–18.</a:t>
            </a:r>
            <a:endParaRPr lang="en-GB" sz="1500"/>
          </a:p>
          <a:p>
            <a:pPr>
              <a:buNone/>
            </a:pPr>
            <a:r>
              <a:rPr lang="en-GB" sz="1500">
                <a:latin typeface="Times New Roman"/>
                <a:cs typeface="Times New Roman"/>
              </a:rPr>
              <a:t>McLeod, S. (2025). </a:t>
            </a:r>
            <a:r>
              <a:rPr lang="en-GB" sz="1500" i="1">
                <a:latin typeface="Times New Roman"/>
                <a:cs typeface="Times New Roman"/>
              </a:rPr>
              <a:t>Albert Bandura’s Social Learning Theory</a:t>
            </a:r>
            <a:r>
              <a:rPr lang="en-GB" sz="1500">
                <a:latin typeface="Times New Roman"/>
                <a:cs typeface="Times New Roman"/>
              </a:rPr>
              <a:t>. [online] Simply Psychology. Available at: </a:t>
            </a:r>
            <a:r>
              <a:rPr lang="en-GB" sz="1500" dirty="0">
                <a:latin typeface="Times New Roman"/>
                <a:cs typeface="Times New Roman"/>
                <a:hlinkClick r:id="rId2"/>
              </a:rPr>
              <a:t>https://www.simplypsychology.org/bandura.html</a:t>
            </a:r>
            <a:r>
              <a:rPr lang="en-GB" sz="1500" dirty="0">
                <a:latin typeface="Times New Roman"/>
                <a:cs typeface="Times New Roman"/>
              </a:rPr>
              <a:t>.</a:t>
            </a:r>
            <a:endParaRPr lang="en-GB" sz="1500"/>
          </a:p>
          <a:p>
            <a:pPr>
              <a:buNone/>
            </a:pPr>
            <a:r>
              <a:rPr lang="en-GB" sz="1500" dirty="0" err="1">
                <a:latin typeface="Times New Roman"/>
                <a:cs typeface="Times New Roman"/>
              </a:rPr>
              <a:t>Mcleod</a:t>
            </a:r>
            <a:r>
              <a:rPr lang="en-GB" sz="1500" dirty="0">
                <a:latin typeface="Times New Roman"/>
                <a:cs typeface="Times New Roman"/>
              </a:rPr>
              <a:t>, S. (2025). </a:t>
            </a:r>
            <a:r>
              <a:rPr lang="en-GB" sz="1500" i="1" dirty="0">
                <a:latin typeface="Times New Roman"/>
                <a:cs typeface="Times New Roman"/>
              </a:rPr>
              <a:t>Kolb’s Learning Styles and Experiential Learning Cycle</a:t>
            </a:r>
            <a:r>
              <a:rPr lang="en-GB" sz="1500" dirty="0">
                <a:latin typeface="Times New Roman"/>
                <a:cs typeface="Times New Roman"/>
              </a:rPr>
              <a:t>. [online] Simply Psychology. Available at: </a:t>
            </a:r>
            <a:r>
              <a:rPr lang="en-GB" sz="1500" dirty="0">
                <a:latin typeface="Times New Roman"/>
                <a:cs typeface="Times New Roman"/>
                <a:hlinkClick r:id="rId3"/>
              </a:rPr>
              <a:t>https://www.simplypsychology.org/learning-kolb.html</a:t>
            </a:r>
            <a:r>
              <a:rPr lang="en-GB" sz="1500" dirty="0">
                <a:latin typeface="Times New Roman"/>
                <a:cs typeface="Times New Roman"/>
              </a:rPr>
              <a:t>.</a:t>
            </a:r>
            <a:endParaRPr lang="en-GB" sz="150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17553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AA80B-B902-DD67-D8E0-286230A84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114936"/>
            <a:ext cx="10691265" cy="484695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GB" sz="1800" dirty="0"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500" dirty="0" err="1">
                <a:latin typeface="Calisto MT"/>
                <a:cs typeface="Times New Roman"/>
              </a:rPr>
              <a:t>Mosston</a:t>
            </a:r>
            <a:r>
              <a:rPr lang="en-GB" sz="1500" dirty="0">
                <a:latin typeface="Calisto MT"/>
                <a:cs typeface="Times New Roman"/>
              </a:rPr>
              <a:t>, M. and Ashworth, S. (2008). </a:t>
            </a:r>
            <a:r>
              <a:rPr lang="en-GB" sz="1500" i="1" dirty="0">
                <a:latin typeface="Calisto MT"/>
                <a:cs typeface="Times New Roman"/>
              </a:rPr>
              <a:t>Teaching physical education</a:t>
            </a:r>
            <a:r>
              <a:rPr lang="en-GB" sz="1500" dirty="0">
                <a:latin typeface="Calisto MT"/>
                <a:cs typeface="Times New Roman"/>
              </a:rPr>
              <a:t>. Beijing: Gao Deng Jiao Yu Chu Ban She.</a:t>
            </a:r>
            <a:endParaRPr lang="en-GB" sz="1500">
              <a:latin typeface="Calisto MT"/>
            </a:endParaRPr>
          </a:p>
          <a:p>
            <a:pPr>
              <a:buNone/>
            </a:pPr>
            <a:r>
              <a:rPr lang="en-GB" sz="1500">
                <a:latin typeface="Calisto MT"/>
                <a:cs typeface="Times New Roman"/>
              </a:rPr>
              <a:t>Natiello, A. (2025). </a:t>
            </a:r>
            <a:r>
              <a:rPr lang="en-GB" sz="1500" i="1">
                <a:latin typeface="Calisto MT"/>
                <a:cs typeface="Times New Roman"/>
              </a:rPr>
              <a:t>Human Biomechanics and Human Factors Research in Healthcare</a:t>
            </a:r>
            <a:r>
              <a:rPr lang="en-GB" sz="1500">
                <a:latin typeface="Calisto MT"/>
                <a:cs typeface="Times New Roman"/>
              </a:rPr>
              <a:t>. [online] Corehf.com. Available at: </a:t>
            </a:r>
            <a:r>
              <a:rPr lang="en-GB" sz="1500" dirty="0">
                <a:latin typeface="Calisto MT"/>
                <a:cs typeface="Times New Roman"/>
                <a:hlinkClick r:id="rId2"/>
              </a:rPr>
              <a:t>https://blog.corehf.com/2025/06/human-biomechanics-and-human-factors.html</a:t>
            </a:r>
            <a:r>
              <a:rPr lang="en-GB" sz="1500">
                <a:latin typeface="Calisto MT"/>
                <a:cs typeface="Times New Roman"/>
              </a:rPr>
              <a:t> [Accessed 27 Feb. 2026].</a:t>
            </a:r>
            <a:endParaRPr lang="en-GB" sz="1500">
              <a:latin typeface="Calisto MT"/>
            </a:endParaRPr>
          </a:p>
          <a:p>
            <a:pPr>
              <a:buNone/>
            </a:pPr>
            <a:r>
              <a:rPr lang="en-GB" sz="1500" dirty="0">
                <a:latin typeface="Calisto MT"/>
                <a:cs typeface="Times New Roman"/>
              </a:rPr>
              <a:t>Nelson, L., Groom, R. and Potrac, P. (2016). </a:t>
            </a:r>
            <a:r>
              <a:rPr lang="en-GB" sz="1500" i="1" dirty="0">
                <a:latin typeface="Calisto MT"/>
                <a:cs typeface="Times New Roman"/>
              </a:rPr>
              <a:t>Learning in sports coaching : theory and application</a:t>
            </a:r>
            <a:r>
              <a:rPr lang="en-GB" sz="1500" dirty="0">
                <a:latin typeface="Calisto MT"/>
                <a:cs typeface="Times New Roman"/>
              </a:rPr>
              <a:t>. New York: Routledge.</a:t>
            </a:r>
            <a:endParaRPr lang="en-GB" sz="1500">
              <a:latin typeface="Calisto MT"/>
            </a:endParaRPr>
          </a:p>
          <a:p>
            <a:pPr>
              <a:buNone/>
            </a:pPr>
            <a:r>
              <a:rPr lang="en-GB" sz="1500">
                <a:latin typeface="Calisto MT"/>
                <a:cs typeface="Times New Roman"/>
              </a:rPr>
              <a:t>Renshaw, I., Davids, K., Newcombe, D.J. and Roberts, W.M. (2019). </a:t>
            </a:r>
            <a:r>
              <a:rPr lang="en-GB" sz="1500" i="1">
                <a:latin typeface="Calisto MT"/>
                <a:cs typeface="Times New Roman"/>
              </a:rPr>
              <a:t>The constraints led approach : principles for sports coaching and practice design</a:t>
            </a:r>
            <a:r>
              <a:rPr lang="en-GB" sz="1500">
                <a:latin typeface="Calisto MT"/>
                <a:cs typeface="Times New Roman"/>
              </a:rPr>
              <a:t>. Abingdon, Oxon ; New York, Ny: Routledge.</a:t>
            </a:r>
            <a:endParaRPr lang="en-GB" sz="1500">
              <a:latin typeface="Calisto MT"/>
            </a:endParaRPr>
          </a:p>
          <a:p>
            <a:pPr>
              <a:buNone/>
            </a:pPr>
            <a:r>
              <a:rPr lang="en-GB" sz="1500" dirty="0">
                <a:latin typeface="Calisto MT"/>
                <a:cs typeface="Times New Roman"/>
              </a:rPr>
              <a:t>Rhodes, D., </a:t>
            </a:r>
            <a:r>
              <a:rPr lang="en-GB" sz="1500" dirty="0" err="1">
                <a:latin typeface="Calisto MT"/>
                <a:cs typeface="Times New Roman"/>
              </a:rPr>
              <a:t>Valassakis</a:t>
            </a:r>
            <a:r>
              <a:rPr lang="en-GB" sz="1500" dirty="0">
                <a:latin typeface="Calisto MT"/>
                <a:cs typeface="Times New Roman"/>
              </a:rPr>
              <a:t>, S., Bortnik, L., Eaves, R., Harper, D. and Alexander, J. (2021). The Effect of High-Intensity Accelerations and Decelerations on Match Outcome of an Elite English League Two Football Team. </a:t>
            </a:r>
            <a:r>
              <a:rPr lang="en-GB" sz="1500" i="1" dirty="0">
                <a:latin typeface="Calisto MT"/>
                <a:cs typeface="Times New Roman"/>
              </a:rPr>
              <a:t>International Journal of Environmental Research and Public Health</a:t>
            </a:r>
            <a:r>
              <a:rPr lang="en-GB" sz="1500" dirty="0">
                <a:latin typeface="Calisto MT"/>
                <a:cs typeface="Times New Roman"/>
              </a:rPr>
              <a:t>, 18(18), p.9913. </a:t>
            </a:r>
            <a:r>
              <a:rPr lang="en-GB" sz="1500" dirty="0" err="1">
                <a:latin typeface="Calisto MT"/>
                <a:cs typeface="Times New Roman"/>
              </a:rPr>
              <a:t>doi:https</a:t>
            </a:r>
            <a:r>
              <a:rPr lang="en-GB" sz="1500" dirty="0">
                <a:latin typeface="Calisto MT"/>
                <a:cs typeface="Times New Roman"/>
              </a:rPr>
              <a:t>://doi.org/10.3390/ijerph18189913.</a:t>
            </a:r>
            <a:endParaRPr lang="en-GB" sz="1500">
              <a:latin typeface="Calisto MT"/>
            </a:endParaRPr>
          </a:p>
          <a:p>
            <a:pPr>
              <a:buNone/>
            </a:pPr>
            <a:r>
              <a:rPr lang="en-GB" sz="1500" dirty="0">
                <a:latin typeface="Calisto MT"/>
                <a:cs typeface="Times New Roman"/>
              </a:rPr>
              <a:t>Russell, M., Sparkes, W., Northeast, J., Cook, C.J., Love, T.D., Bracken, R.M. and Kilduff, L.P. (2016). Changes in Acceleration and Deceleration Capacity Throughout Professional Soccer Match-Play. </a:t>
            </a:r>
            <a:r>
              <a:rPr lang="en-GB" sz="1500" i="1" dirty="0">
                <a:latin typeface="Calisto MT"/>
                <a:cs typeface="Times New Roman"/>
              </a:rPr>
              <a:t>Journal of Strength and Conditioning Research</a:t>
            </a:r>
            <a:r>
              <a:rPr lang="en-GB" sz="1500" dirty="0">
                <a:latin typeface="Calisto MT"/>
                <a:cs typeface="Times New Roman"/>
              </a:rPr>
              <a:t>, 30(10), pp.2839–2844. </a:t>
            </a:r>
            <a:r>
              <a:rPr lang="en-GB" sz="1500" dirty="0" err="1">
                <a:latin typeface="Calisto MT"/>
                <a:cs typeface="Times New Roman"/>
              </a:rPr>
              <a:t>doi:https</a:t>
            </a:r>
            <a:r>
              <a:rPr lang="en-GB" sz="1500" dirty="0">
                <a:latin typeface="Calisto MT"/>
                <a:cs typeface="Times New Roman"/>
              </a:rPr>
              <a:t>://doi.org/10.1519/jsc.0000000000000805.</a:t>
            </a:r>
            <a:endParaRPr lang="en-GB" sz="1500">
              <a:latin typeface="Calisto MT"/>
            </a:endParaRPr>
          </a:p>
          <a:p>
            <a:pPr>
              <a:buNone/>
            </a:pPr>
            <a:r>
              <a:rPr lang="en-GB" sz="1500">
                <a:latin typeface="Calisto MT"/>
                <a:cs typeface="Times New Roman"/>
              </a:rPr>
              <a:t>Tenenbaum, G. and Eklund, R.C. (2007). </a:t>
            </a:r>
            <a:r>
              <a:rPr lang="en-GB" sz="1500" i="1">
                <a:latin typeface="Calisto MT"/>
                <a:cs typeface="Times New Roman"/>
              </a:rPr>
              <a:t>Handbook of sport psychology</a:t>
            </a:r>
            <a:r>
              <a:rPr lang="en-GB" sz="1500">
                <a:latin typeface="Calisto MT"/>
                <a:cs typeface="Times New Roman"/>
              </a:rPr>
              <a:t>. 3rd ed. Hoboken, N.J.: Wiley.</a:t>
            </a:r>
            <a:endParaRPr lang="en-GB" sz="1500">
              <a:latin typeface="Calisto M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042359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ChronicleVTI</vt:lpstr>
      <vt:lpstr>Strength and Conditioning Block for Senior Grassroots Footballers</vt:lpstr>
      <vt:lpstr>Needs Analysis</vt:lpstr>
      <vt:lpstr>Session Aims and Objectives</vt:lpstr>
      <vt:lpstr>RAMP Warm-up For All Sessions (Jeffreys, 2007)</vt:lpstr>
      <vt:lpstr>Session 1 Plan</vt:lpstr>
      <vt:lpstr>Theoretical Support</vt:lpstr>
      <vt:lpstr>Session 2 Plan</vt:lpstr>
      <vt:lpstr>Theoretical Support</vt:lpstr>
      <vt:lpstr>Session 3 Plan</vt:lpstr>
      <vt:lpstr>Theoretical Support</vt:lpstr>
      <vt:lpstr>Conclusion</vt:lpstr>
      <vt:lpstr>Psychological Need Support Across Block</vt:lpstr>
      <vt:lpstr>Critical Reflection</vt:lpstr>
      <vt:lpstr>Thanks for listening, any questions?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1138</cp:revision>
  <dcterms:created xsi:type="dcterms:W3CDTF">2026-02-23T13:12:28Z</dcterms:created>
  <dcterms:modified xsi:type="dcterms:W3CDTF">2026-02-27T14:11:15Z</dcterms:modified>
</cp:coreProperties>
</file>