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2"/>
  </p:notesMasterIdLst>
  <p:sldIdLst>
    <p:sldId id="256" r:id="rId5"/>
    <p:sldId id="257" r:id="rId6"/>
    <p:sldId id="258" r:id="rId7"/>
    <p:sldId id="260" r:id="rId8"/>
    <p:sldId id="264" r:id="rId9"/>
    <p:sldId id="261" r:id="rId10"/>
    <p:sldId id="262" r:id="rId11"/>
    <p:sldId id="263" r:id="rId12"/>
    <p:sldId id="265" r:id="rId13"/>
    <p:sldId id="267" r:id="rId14"/>
    <p:sldId id="272" r:id="rId15"/>
    <p:sldId id="268" r:id="rId16"/>
    <p:sldId id="269" r:id="rId17"/>
    <p:sldId id="273" r:id="rId18"/>
    <p:sldId id="270" r:id="rId19"/>
    <p:sldId id="271" r:id="rId20"/>
    <p:sldId id="259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A5E1F9"/>
    <a:srgbClr val="2670B4"/>
    <a:srgbClr val="225F96"/>
    <a:srgbClr val="1C5486"/>
    <a:srgbClr val="18436E"/>
    <a:srgbClr val="123656"/>
    <a:srgbClr val="0C2236"/>
    <a:srgbClr val="7EB2E2"/>
    <a:srgbClr val="5DA0DD"/>
    <a:srgbClr val="B0D0E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002" autoAdjust="0"/>
    <p:restoredTop sz="94660"/>
  </p:normalViewPr>
  <p:slideViewPr>
    <p:cSldViewPr snapToGrid="0">
      <p:cViewPr varScale="1">
        <p:scale>
          <a:sx n="59" d="100"/>
          <a:sy n="59" d="100"/>
        </p:scale>
        <p:origin x="1000" y="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ableStyles" Target="tableStyle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notesMaster" Target="notesMasters/notesMaster1.xml"/><Relationship Id="rId27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Fabiana Plesca (2421627)" userId="be44f851-be36-434b-8378-bef24fa62f72" providerId="ADAL" clId="{99A34179-3C78-4165-BB8E-1D245BB4A6CF}"/>
    <pc:docChg chg="undo custSel addSld modSld">
      <pc:chgData name="Fabiana Plesca (2421627)" userId="be44f851-be36-434b-8378-bef24fa62f72" providerId="ADAL" clId="{99A34179-3C78-4165-BB8E-1D245BB4A6CF}" dt="2026-02-09T14:49:56.757" v="2355" actId="20577"/>
      <pc:docMkLst>
        <pc:docMk/>
      </pc:docMkLst>
      <pc:sldChg chg="modSp mod">
        <pc:chgData name="Fabiana Plesca (2421627)" userId="be44f851-be36-434b-8378-bef24fa62f72" providerId="ADAL" clId="{99A34179-3C78-4165-BB8E-1D245BB4A6CF}" dt="2026-02-02T15:14:49.717" v="2231" actId="20577"/>
        <pc:sldMkLst>
          <pc:docMk/>
          <pc:sldMk cId="1917483617" sldId="258"/>
        </pc:sldMkLst>
        <pc:graphicFrameChg chg="mod modGraphic">
          <ac:chgData name="Fabiana Plesca (2421627)" userId="be44f851-be36-434b-8378-bef24fa62f72" providerId="ADAL" clId="{99A34179-3C78-4165-BB8E-1D245BB4A6CF}" dt="2026-02-02T15:14:49.717" v="2231" actId="20577"/>
          <ac:graphicFrameMkLst>
            <pc:docMk/>
            <pc:sldMk cId="1917483617" sldId="258"/>
            <ac:graphicFrameMk id="5" creationId="{CED0A220-E1E4-355B-B2BE-3AB9F999B552}"/>
          </ac:graphicFrameMkLst>
        </pc:graphicFrameChg>
      </pc:sldChg>
      <pc:sldChg chg="addSp modSp mod">
        <pc:chgData name="Fabiana Plesca (2421627)" userId="be44f851-be36-434b-8378-bef24fa62f72" providerId="ADAL" clId="{99A34179-3C78-4165-BB8E-1D245BB4A6CF}" dt="2026-02-02T15:31:23.644" v="2273" actId="20577"/>
        <pc:sldMkLst>
          <pc:docMk/>
          <pc:sldMk cId="740076258" sldId="259"/>
        </pc:sldMkLst>
        <pc:spChg chg="mod">
          <ac:chgData name="Fabiana Plesca (2421627)" userId="be44f851-be36-434b-8378-bef24fa62f72" providerId="ADAL" clId="{99A34179-3C78-4165-BB8E-1D245BB4A6CF}" dt="2026-02-02T15:31:23.644" v="2273" actId="20577"/>
          <ac:spMkLst>
            <pc:docMk/>
            <pc:sldMk cId="740076258" sldId="259"/>
            <ac:spMk id="2" creationId="{D12A5A9F-3222-FAED-322B-1A46A92396E1}"/>
          </ac:spMkLst>
        </pc:spChg>
        <pc:spChg chg="mod">
          <ac:chgData name="Fabiana Plesca (2421627)" userId="be44f851-be36-434b-8378-bef24fa62f72" providerId="ADAL" clId="{99A34179-3C78-4165-BB8E-1D245BB4A6CF}" dt="2026-01-26T21:56:33.935" v="2202" actId="2711"/>
          <ac:spMkLst>
            <pc:docMk/>
            <pc:sldMk cId="740076258" sldId="259"/>
            <ac:spMk id="3" creationId="{D6969E30-6143-3940-DCBE-002F86DF50FB}"/>
          </ac:spMkLst>
        </pc:spChg>
      </pc:sldChg>
      <pc:sldChg chg="modSp mod">
        <pc:chgData name="Fabiana Plesca (2421627)" userId="be44f851-be36-434b-8378-bef24fa62f72" providerId="ADAL" clId="{99A34179-3C78-4165-BB8E-1D245BB4A6CF}" dt="2026-01-26T21:15:49.686" v="263" actId="20577"/>
        <pc:sldMkLst>
          <pc:docMk/>
          <pc:sldMk cId="1443309970" sldId="261"/>
        </pc:sldMkLst>
        <pc:spChg chg="mod">
          <ac:chgData name="Fabiana Plesca (2421627)" userId="be44f851-be36-434b-8378-bef24fa62f72" providerId="ADAL" clId="{99A34179-3C78-4165-BB8E-1D245BB4A6CF}" dt="2026-01-26T21:15:49.686" v="263" actId="20577"/>
          <ac:spMkLst>
            <pc:docMk/>
            <pc:sldMk cId="1443309970" sldId="261"/>
            <ac:spMk id="4" creationId="{06072613-A11A-F718-A899-83F3E862D764}"/>
          </ac:spMkLst>
        </pc:spChg>
      </pc:sldChg>
      <pc:sldChg chg="modSp mod">
        <pc:chgData name="Fabiana Plesca (2421627)" userId="be44f851-be36-434b-8378-bef24fa62f72" providerId="ADAL" clId="{99A34179-3C78-4165-BB8E-1D245BB4A6CF}" dt="2026-02-09T14:49:56.757" v="2355" actId="20577"/>
        <pc:sldMkLst>
          <pc:docMk/>
          <pc:sldMk cId="3646281289" sldId="263"/>
        </pc:sldMkLst>
        <pc:graphicFrameChg chg="mod modGraphic">
          <ac:chgData name="Fabiana Plesca (2421627)" userId="be44f851-be36-434b-8378-bef24fa62f72" providerId="ADAL" clId="{99A34179-3C78-4165-BB8E-1D245BB4A6CF}" dt="2026-02-09T14:49:56.757" v="2355" actId="20577"/>
          <ac:graphicFrameMkLst>
            <pc:docMk/>
            <pc:sldMk cId="3646281289" sldId="263"/>
            <ac:graphicFrameMk id="5" creationId="{199FA03B-F477-B124-0B7B-C53168263A61}"/>
          </ac:graphicFrameMkLst>
        </pc:graphicFrameChg>
      </pc:sldChg>
      <pc:sldChg chg="modSp mod">
        <pc:chgData name="Fabiana Plesca (2421627)" userId="be44f851-be36-434b-8378-bef24fa62f72" providerId="ADAL" clId="{99A34179-3C78-4165-BB8E-1D245BB4A6CF}" dt="2026-01-26T21:53:34.672" v="2192" actId="1076"/>
        <pc:sldMkLst>
          <pc:docMk/>
          <pc:sldMk cId="986766055" sldId="264"/>
        </pc:sldMkLst>
        <pc:spChg chg="mod">
          <ac:chgData name="Fabiana Plesca (2421627)" userId="be44f851-be36-434b-8378-bef24fa62f72" providerId="ADAL" clId="{99A34179-3C78-4165-BB8E-1D245BB4A6CF}" dt="2026-01-26T21:53:34.672" v="2192" actId="1076"/>
          <ac:spMkLst>
            <pc:docMk/>
            <pc:sldMk cId="986766055" sldId="264"/>
            <ac:spMk id="2" creationId="{6B42F59B-0283-1572-25FA-7B763479132D}"/>
          </ac:spMkLst>
        </pc:spChg>
        <pc:spChg chg="mod">
          <ac:chgData name="Fabiana Plesca (2421627)" userId="be44f851-be36-434b-8378-bef24fa62f72" providerId="ADAL" clId="{99A34179-3C78-4165-BB8E-1D245BB4A6CF}" dt="2026-01-26T21:53:03.453" v="2187" actId="255"/>
          <ac:spMkLst>
            <pc:docMk/>
            <pc:sldMk cId="986766055" sldId="264"/>
            <ac:spMk id="4" creationId="{D3C679BE-2072-A7B1-D617-440585F61712}"/>
          </ac:spMkLst>
        </pc:spChg>
        <pc:spChg chg="mod">
          <ac:chgData name="Fabiana Plesca (2421627)" userId="be44f851-be36-434b-8378-bef24fa62f72" providerId="ADAL" clId="{99A34179-3C78-4165-BB8E-1D245BB4A6CF}" dt="2026-01-26T21:53:26.145" v="2191" actId="12"/>
          <ac:spMkLst>
            <pc:docMk/>
            <pc:sldMk cId="986766055" sldId="264"/>
            <ac:spMk id="5" creationId="{CAE8571D-F0C1-530C-5DC1-49F8E07F6B4D}"/>
          </ac:spMkLst>
        </pc:spChg>
      </pc:sldChg>
      <pc:sldChg chg="modSp">
        <pc:chgData name="Fabiana Plesca (2421627)" userId="be44f851-be36-434b-8378-bef24fa62f72" providerId="ADAL" clId="{99A34179-3C78-4165-BB8E-1D245BB4A6CF}" dt="2026-01-26T16:51:57.922" v="10" actId="2711"/>
        <pc:sldMkLst>
          <pc:docMk/>
          <pc:sldMk cId="370766416" sldId="265"/>
        </pc:sldMkLst>
        <pc:graphicFrameChg chg="mod">
          <ac:chgData name="Fabiana Plesca (2421627)" userId="be44f851-be36-434b-8378-bef24fa62f72" providerId="ADAL" clId="{99A34179-3C78-4165-BB8E-1D245BB4A6CF}" dt="2026-01-26T16:51:57.922" v="10" actId="2711"/>
          <ac:graphicFrameMkLst>
            <pc:docMk/>
            <pc:sldMk cId="370766416" sldId="265"/>
            <ac:graphicFrameMk id="8" creationId="{26382E20-CDDB-2EB4-1D02-3117AB07C493}"/>
          </ac:graphicFrameMkLst>
        </pc:graphicFrameChg>
      </pc:sldChg>
      <pc:sldChg chg="modSp mod">
        <pc:chgData name="Fabiana Plesca (2421627)" userId="be44f851-be36-434b-8378-bef24fa62f72" providerId="ADAL" clId="{99A34179-3C78-4165-BB8E-1D245BB4A6CF}" dt="2026-01-26T16:48:57.434" v="0" actId="1076"/>
        <pc:sldMkLst>
          <pc:docMk/>
          <pc:sldMk cId="3949707612" sldId="267"/>
        </pc:sldMkLst>
        <pc:graphicFrameChg chg="mod">
          <ac:chgData name="Fabiana Plesca (2421627)" userId="be44f851-be36-434b-8378-bef24fa62f72" providerId="ADAL" clId="{99A34179-3C78-4165-BB8E-1D245BB4A6CF}" dt="2026-01-26T16:48:57.434" v="0" actId="1076"/>
          <ac:graphicFrameMkLst>
            <pc:docMk/>
            <pc:sldMk cId="3949707612" sldId="267"/>
            <ac:graphicFrameMk id="15" creationId="{A25344CB-E350-B695-72FA-07587FA72199}"/>
          </ac:graphicFrameMkLst>
        </pc:graphicFrameChg>
      </pc:sldChg>
      <pc:sldChg chg="addSp modSp mod">
        <pc:chgData name="Fabiana Plesca (2421627)" userId="be44f851-be36-434b-8378-bef24fa62f72" providerId="ADAL" clId="{99A34179-3C78-4165-BB8E-1D245BB4A6CF}" dt="2026-01-26T21:55:20.425" v="2194" actId="2711"/>
        <pc:sldMkLst>
          <pc:docMk/>
          <pc:sldMk cId="27101917" sldId="268"/>
        </pc:sldMkLst>
        <pc:spChg chg="add mod">
          <ac:chgData name="Fabiana Plesca (2421627)" userId="be44f851-be36-434b-8378-bef24fa62f72" providerId="ADAL" clId="{99A34179-3C78-4165-BB8E-1D245BB4A6CF}" dt="2026-01-26T21:38:46.626" v="1378" actId="255"/>
          <ac:spMkLst>
            <pc:docMk/>
            <pc:sldMk cId="27101917" sldId="268"/>
            <ac:spMk id="3" creationId="{75E8C30F-B61B-427A-6A1B-72DBEC6C98C5}"/>
          </ac:spMkLst>
        </pc:spChg>
        <pc:graphicFrameChg chg="mod">
          <ac:chgData name="Fabiana Plesca (2421627)" userId="be44f851-be36-434b-8378-bef24fa62f72" providerId="ADAL" clId="{99A34179-3C78-4165-BB8E-1D245BB4A6CF}" dt="2026-01-26T21:55:20.425" v="2194" actId="2711"/>
          <ac:graphicFrameMkLst>
            <pc:docMk/>
            <pc:sldMk cId="27101917" sldId="268"/>
            <ac:graphicFrameMk id="7" creationId="{1BE8C271-54E7-318B-5E72-F635274877E2}"/>
          </ac:graphicFrameMkLst>
        </pc:graphicFrameChg>
      </pc:sldChg>
      <pc:sldChg chg="modSp mod">
        <pc:chgData name="Fabiana Plesca (2421627)" userId="be44f851-be36-434b-8378-bef24fa62f72" providerId="ADAL" clId="{99A34179-3C78-4165-BB8E-1D245BB4A6CF}" dt="2026-01-26T21:56:03.489" v="2199" actId="2711"/>
        <pc:sldMkLst>
          <pc:docMk/>
          <pc:sldMk cId="3776197348" sldId="269"/>
        </pc:sldMkLst>
        <pc:spChg chg="mod">
          <ac:chgData name="Fabiana Plesca (2421627)" userId="be44f851-be36-434b-8378-bef24fa62f72" providerId="ADAL" clId="{99A34179-3C78-4165-BB8E-1D245BB4A6CF}" dt="2026-01-26T21:56:03.489" v="2199" actId="2711"/>
          <ac:spMkLst>
            <pc:docMk/>
            <pc:sldMk cId="3776197348" sldId="269"/>
            <ac:spMk id="2" creationId="{88773B70-B161-2939-5B29-98ADBF3F5A56}"/>
          </ac:spMkLst>
        </pc:spChg>
        <pc:graphicFrameChg chg="mod">
          <ac:chgData name="Fabiana Plesca (2421627)" userId="be44f851-be36-434b-8378-bef24fa62f72" providerId="ADAL" clId="{99A34179-3C78-4165-BB8E-1D245BB4A6CF}" dt="2026-01-26T21:55:56.747" v="2198" actId="2711"/>
          <ac:graphicFrameMkLst>
            <pc:docMk/>
            <pc:sldMk cId="3776197348" sldId="269"/>
            <ac:graphicFrameMk id="5" creationId="{1ABCBE7E-EAD4-781C-6088-A1444D74C025}"/>
          </ac:graphicFrameMkLst>
        </pc:graphicFrameChg>
      </pc:sldChg>
      <pc:sldChg chg="modSp mod">
        <pc:chgData name="Fabiana Plesca (2421627)" userId="be44f851-be36-434b-8378-bef24fa62f72" providerId="ADAL" clId="{99A34179-3C78-4165-BB8E-1D245BB4A6CF}" dt="2026-01-26T21:50:07.658" v="2183" actId="20577"/>
        <pc:sldMkLst>
          <pc:docMk/>
          <pc:sldMk cId="3531932235" sldId="270"/>
        </pc:sldMkLst>
        <pc:graphicFrameChg chg="modGraphic">
          <ac:chgData name="Fabiana Plesca (2421627)" userId="be44f851-be36-434b-8378-bef24fa62f72" providerId="ADAL" clId="{99A34179-3C78-4165-BB8E-1D245BB4A6CF}" dt="2026-01-26T21:50:07.658" v="2183" actId="20577"/>
          <ac:graphicFrameMkLst>
            <pc:docMk/>
            <pc:sldMk cId="3531932235" sldId="270"/>
            <ac:graphicFrameMk id="5" creationId="{D1E5FB18-D6C5-737A-6E37-C0D2ABDFE214}"/>
          </ac:graphicFrameMkLst>
        </pc:graphicFrameChg>
      </pc:sldChg>
      <pc:sldChg chg="modSp">
        <pc:chgData name="Fabiana Plesca (2421627)" userId="be44f851-be36-434b-8378-bef24fa62f72" providerId="ADAL" clId="{99A34179-3C78-4165-BB8E-1D245BB4A6CF}" dt="2026-01-26T21:56:21.252" v="2200" actId="2711"/>
        <pc:sldMkLst>
          <pc:docMk/>
          <pc:sldMk cId="3714097377" sldId="271"/>
        </pc:sldMkLst>
        <pc:spChg chg="mod">
          <ac:chgData name="Fabiana Plesca (2421627)" userId="be44f851-be36-434b-8378-bef24fa62f72" providerId="ADAL" clId="{99A34179-3C78-4165-BB8E-1D245BB4A6CF}" dt="2026-01-26T21:56:21.252" v="2200" actId="2711"/>
          <ac:spMkLst>
            <pc:docMk/>
            <pc:sldMk cId="3714097377" sldId="271"/>
            <ac:spMk id="2" creationId="{9034D152-76AC-4443-BC90-623AA3D08183}"/>
          </ac:spMkLst>
        </pc:spChg>
      </pc:sldChg>
      <pc:sldChg chg="addSp delSp modSp new mod setBg">
        <pc:chgData name="Fabiana Plesca (2421627)" userId="be44f851-be36-434b-8378-bef24fa62f72" providerId="ADAL" clId="{99A34179-3C78-4165-BB8E-1D245BB4A6CF}" dt="2026-01-26T21:36:03.517" v="1279" actId="20577"/>
        <pc:sldMkLst>
          <pc:docMk/>
          <pc:sldMk cId="2197758563" sldId="272"/>
        </pc:sldMkLst>
        <pc:spChg chg="mod">
          <ac:chgData name="Fabiana Plesca (2421627)" userId="be44f851-be36-434b-8378-bef24fa62f72" providerId="ADAL" clId="{99A34179-3C78-4165-BB8E-1D245BB4A6CF}" dt="2026-01-26T21:34:30.681" v="1201" actId="26606"/>
          <ac:spMkLst>
            <pc:docMk/>
            <pc:sldMk cId="2197758563" sldId="272"/>
            <ac:spMk id="2" creationId="{A9C89755-4A23-7E95-D5EA-2B1587D97598}"/>
          </ac:spMkLst>
        </pc:spChg>
        <pc:spChg chg="mod">
          <ac:chgData name="Fabiana Plesca (2421627)" userId="be44f851-be36-434b-8378-bef24fa62f72" providerId="ADAL" clId="{99A34179-3C78-4165-BB8E-1D245BB4A6CF}" dt="2026-01-26T21:36:03.517" v="1279" actId="20577"/>
          <ac:spMkLst>
            <pc:docMk/>
            <pc:sldMk cId="2197758563" sldId="272"/>
            <ac:spMk id="3" creationId="{B84864B5-28D4-8B0E-C182-BCE0ACA368E5}"/>
          </ac:spMkLst>
        </pc:spChg>
        <pc:spChg chg="add">
          <ac:chgData name="Fabiana Plesca (2421627)" userId="be44f851-be36-434b-8378-bef24fa62f72" providerId="ADAL" clId="{99A34179-3C78-4165-BB8E-1D245BB4A6CF}" dt="2026-01-26T21:34:30.681" v="1201" actId="26606"/>
          <ac:spMkLst>
            <pc:docMk/>
            <pc:sldMk cId="2197758563" sldId="272"/>
            <ac:spMk id="8" creationId="{907EF6B7-1338-4443-8C46-6A318D952DFD}"/>
          </ac:spMkLst>
        </pc:spChg>
        <pc:spChg chg="add">
          <ac:chgData name="Fabiana Plesca (2421627)" userId="be44f851-be36-434b-8378-bef24fa62f72" providerId="ADAL" clId="{99A34179-3C78-4165-BB8E-1D245BB4A6CF}" dt="2026-01-26T21:34:30.681" v="1201" actId="26606"/>
          <ac:spMkLst>
            <pc:docMk/>
            <pc:sldMk cId="2197758563" sldId="272"/>
            <ac:spMk id="10" creationId="{DAAE4CDD-124C-4DCF-9584-B6033B545DD5}"/>
          </ac:spMkLst>
        </pc:spChg>
        <pc:spChg chg="add">
          <ac:chgData name="Fabiana Plesca (2421627)" userId="be44f851-be36-434b-8378-bef24fa62f72" providerId="ADAL" clId="{99A34179-3C78-4165-BB8E-1D245BB4A6CF}" dt="2026-01-26T21:34:30.681" v="1201" actId="26606"/>
          <ac:spMkLst>
            <pc:docMk/>
            <pc:sldMk cId="2197758563" sldId="272"/>
            <ac:spMk id="12" creationId="{081E4A58-353D-44AE-B2FC-2A74E2E400F7}"/>
          </ac:spMkLst>
        </pc:spChg>
      </pc:sldChg>
      <pc:sldChg chg="addSp modSp new mod setBg">
        <pc:chgData name="Fabiana Plesca (2421627)" userId="be44f851-be36-434b-8378-bef24fa62f72" providerId="ADAL" clId="{99A34179-3C78-4165-BB8E-1D245BB4A6CF}" dt="2026-01-26T21:49:20.782" v="2139" actId="2711"/>
        <pc:sldMkLst>
          <pc:docMk/>
          <pc:sldMk cId="3056694534" sldId="273"/>
        </pc:sldMkLst>
        <pc:spChg chg="mod">
          <ac:chgData name="Fabiana Plesca (2421627)" userId="be44f851-be36-434b-8378-bef24fa62f72" providerId="ADAL" clId="{99A34179-3C78-4165-BB8E-1D245BB4A6CF}" dt="2026-01-26T21:49:05.104" v="2137" actId="2711"/>
          <ac:spMkLst>
            <pc:docMk/>
            <pc:sldMk cId="3056694534" sldId="273"/>
            <ac:spMk id="2" creationId="{5BB4896D-7443-2675-D166-D5D1CD9B8FBC}"/>
          </ac:spMkLst>
        </pc:spChg>
        <pc:spChg chg="mod">
          <ac:chgData name="Fabiana Plesca (2421627)" userId="be44f851-be36-434b-8378-bef24fa62f72" providerId="ADAL" clId="{99A34179-3C78-4165-BB8E-1D245BB4A6CF}" dt="2026-01-26T21:49:10.474" v="2138" actId="2711"/>
          <ac:spMkLst>
            <pc:docMk/>
            <pc:sldMk cId="3056694534" sldId="273"/>
            <ac:spMk id="3" creationId="{13189FD6-F0B9-5319-551C-35F51FC5C0D5}"/>
          </ac:spMkLst>
        </pc:spChg>
        <pc:spChg chg="mod">
          <ac:chgData name="Fabiana Plesca (2421627)" userId="be44f851-be36-434b-8378-bef24fa62f72" providerId="ADAL" clId="{99A34179-3C78-4165-BB8E-1D245BB4A6CF}" dt="2026-01-26T21:49:20.782" v="2139" actId="2711"/>
          <ac:spMkLst>
            <pc:docMk/>
            <pc:sldMk cId="3056694534" sldId="273"/>
            <ac:spMk id="4" creationId="{59493E7B-E010-1D33-DC03-2E4C499C6AD1}"/>
          </ac:spMkLst>
        </pc:spChg>
        <pc:spChg chg="add">
          <ac:chgData name="Fabiana Plesca (2421627)" userId="be44f851-be36-434b-8378-bef24fa62f72" providerId="ADAL" clId="{99A34179-3C78-4165-BB8E-1D245BB4A6CF}" dt="2026-01-26T21:48:47.336" v="2136" actId="26606"/>
          <ac:spMkLst>
            <pc:docMk/>
            <pc:sldMk cId="3056694534" sldId="273"/>
            <ac:spMk id="9" creationId="{21739CA5-F0F5-48E1-8E8C-F24B71827E46}"/>
          </ac:spMkLst>
        </pc:spChg>
        <pc:spChg chg="add">
          <ac:chgData name="Fabiana Plesca (2421627)" userId="be44f851-be36-434b-8378-bef24fa62f72" providerId="ADAL" clId="{99A34179-3C78-4165-BB8E-1D245BB4A6CF}" dt="2026-01-26T21:48:47.336" v="2136" actId="26606"/>
          <ac:spMkLst>
            <pc:docMk/>
            <pc:sldMk cId="3056694534" sldId="273"/>
            <ac:spMk id="11" creationId="{3EAD2937-F230-41D4-B9C5-975B129BFC20}"/>
          </ac:spMkLst>
        </pc:spChg>
        <pc:spChg chg="add">
          <ac:chgData name="Fabiana Plesca (2421627)" userId="be44f851-be36-434b-8378-bef24fa62f72" providerId="ADAL" clId="{99A34179-3C78-4165-BB8E-1D245BB4A6CF}" dt="2026-01-26T21:48:47.336" v="2136" actId="26606"/>
          <ac:spMkLst>
            <pc:docMk/>
            <pc:sldMk cId="3056694534" sldId="273"/>
            <ac:spMk id="13" creationId="{CCD444A3-C338-4886-B7F1-4BA2AF46EB64}"/>
          </ac:spMkLst>
        </pc:spChg>
      </pc:sldChg>
    </pc:docChg>
  </pc:docChgLst>
</pc:chgInfo>
</file>

<file path=ppt/diagrams/_rels/data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5.jpg"/><Relationship Id="rId1" Type="http://schemas.openxmlformats.org/officeDocument/2006/relationships/image" Target="../media/image4.jpg"/><Relationship Id="rId4" Type="http://schemas.openxmlformats.org/officeDocument/2006/relationships/image" Target="../media/image7.jpg"/></Relationships>
</file>

<file path=ppt/diagrams/_rels/data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10" Type="http://schemas.openxmlformats.org/officeDocument/2006/relationships/image" Target="../media/image17.svg"/><Relationship Id="rId4" Type="http://schemas.openxmlformats.org/officeDocument/2006/relationships/image" Target="../media/image11.svg"/><Relationship Id="rId9" Type="http://schemas.openxmlformats.org/officeDocument/2006/relationships/image" Target="../media/image16.png"/></Relationships>
</file>

<file path=ppt/diagrams/_rels/drawing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5.jpg"/><Relationship Id="rId1" Type="http://schemas.openxmlformats.org/officeDocument/2006/relationships/image" Target="../media/image4.jpg"/><Relationship Id="rId4" Type="http://schemas.openxmlformats.org/officeDocument/2006/relationships/image" Target="../media/image7.jpg"/></Relationships>
</file>

<file path=ppt/diagrams/_rels/drawing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10" Type="http://schemas.openxmlformats.org/officeDocument/2006/relationships/image" Target="../media/image17.svg"/><Relationship Id="rId4" Type="http://schemas.openxmlformats.org/officeDocument/2006/relationships/image" Target="../media/image11.svg"/><Relationship Id="rId9" Type="http://schemas.openxmlformats.org/officeDocument/2006/relationships/image" Target="../media/image16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60396B-E5A0-422A-B568-A11A657E0C76}" type="doc">
      <dgm:prSet loTypeId="urn:microsoft.com/office/officeart/2005/8/layout/defaul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C4E32DB0-D991-464D-9E60-53F873A43B1E}">
      <dgm:prSet/>
      <dgm:spPr>
        <a:solidFill>
          <a:srgbClr val="0C2236"/>
        </a:solidFill>
      </dgm:spPr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Introduction of Boots Company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A29B661-B529-484E-A4B7-6D7E6E8F44C7}" type="parTrans" cxnId="{66BA0339-9CEA-4BF8-AADC-019D5A6C07B1}">
      <dgm:prSet/>
      <dgm:spPr/>
      <dgm:t>
        <a:bodyPr/>
        <a:lstStyle/>
        <a:p>
          <a:endParaRPr lang="en-US"/>
        </a:p>
      </dgm:t>
    </dgm:pt>
    <dgm:pt modelId="{9284BD47-550C-4E3A-B63F-8C8054AAE169}" type="sibTrans" cxnId="{66BA0339-9CEA-4BF8-AADC-019D5A6C07B1}">
      <dgm:prSet/>
      <dgm:spPr/>
      <dgm:t>
        <a:bodyPr/>
        <a:lstStyle/>
        <a:p>
          <a:endParaRPr lang="en-US"/>
        </a:p>
      </dgm:t>
    </dgm:pt>
    <dgm:pt modelId="{230D5B8E-D5F0-43A5-824B-173A06261B39}">
      <dgm:prSet/>
      <dgm:spPr>
        <a:solidFill>
          <a:srgbClr val="123656"/>
        </a:solidFill>
      </dgm:spPr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Recruitment Process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D2861EE-22B9-4C07-83E8-2E06BD612235}" type="parTrans" cxnId="{2967D4CE-03CB-4D36-A579-93D1D8ACCB1A}">
      <dgm:prSet/>
      <dgm:spPr/>
      <dgm:t>
        <a:bodyPr/>
        <a:lstStyle/>
        <a:p>
          <a:endParaRPr lang="en-US"/>
        </a:p>
      </dgm:t>
    </dgm:pt>
    <dgm:pt modelId="{69AA6998-71A8-4C9D-8B99-B32F1415BC2C}" type="sibTrans" cxnId="{2967D4CE-03CB-4D36-A579-93D1D8ACCB1A}">
      <dgm:prSet/>
      <dgm:spPr/>
      <dgm:t>
        <a:bodyPr/>
        <a:lstStyle/>
        <a:p>
          <a:endParaRPr lang="en-US"/>
        </a:p>
      </dgm:t>
    </dgm:pt>
    <dgm:pt modelId="{9CF07EB4-78B3-4126-95AC-77AA7232D396}">
      <dgm:prSet/>
      <dgm:spPr>
        <a:solidFill>
          <a:srgbClr val="18436E"/>
        </a:solidFill>
      </dgm:spPr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Job analysis </a:t>
          </a:r>
        </a:p>
      </dgm:t>
    </dgm:pt>
    <dgm:pt modelId="{933F042E-A0B7-488B-AE9A-89851FD44DD8}" type="parTrans" cxnId="{ADC03F0F-3E0A-4C2F-96AB-48DEA4B949D1}">
      <dgm:prSet/>
      <dgm:spPr/>
      <dgm:t>
        <a:bodyPr/>
        <a:lstStyle/>
        <a:p>
          <a:endParaRPr lang="en-US"/>
        </a:p>
      </dgm:t>
    </dgm:pt>
    <dgm:pt modelId="{949309DA-F7A1-4CA7-8FB7-5B4B70AF2A90}" type="sibTrans" cxnId="{ADC03F0F-3E0A-4C2F-96AB-48DEA4B949D1}">
      <dgm:prSet/>
      <dgm:spPr/>
      <dgm:t>
        <a:bodyPr/>
        <a:lstStyle/>
        <a:p>
          <a:endParaRPr lang="en-US"/>
        </a:p>
      </dgm:t>
    </dgm:pt>
    <dgm:pt modelId="{21764035-D6F5-402F-AE30-FB7FAEC05F7E}">
      <dgm:prSet/>
      <dgm:spPr>
        <a:solidFill>
          <a:srgbClr val="1C5486"/>
        </a:solidFill>
      </dgm:spPr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Job Description </a:t>
          </a:r>
        </a:p>
      </dgm:t>
    </dgm:pt>
    <dgm:pt modelId="{BCDB6801-65EB-4888-8D45-7186707C52B9}" type="parTrans" cxnId="{4E87ABDF-09DE-47F8-8D24-4E7EF4794380}">
      <dgm:prSet/>
      <dgm:spPr/>
      <dgm:t>
        <a:bodyPr/>
        <a:lstStyle/>
        <a:p>
          <a:endParaRPr lang="en-US"/>
        </a:p>
      </dgm:t>
    </dgm:pt>
    <dgm:pt modelId="{4324006A-2F96-48A8-B767-370B2403432B}" type="sibTrans" cxnId="{4E87ABDF-09DE-47F8-8D24-4E7EF4794380}">
      <dgm:prSet/>
      <dgm:spPr/>
      <dgm:t>
        <a:bodyPr/>
        <a:lstStyle/>
        <a:p>
          <a:endParaRPr lang="en-US"/>
        </a:p>
      </dgm:t>
    </dgm:pt>
    <dgm:pt modelId="{6B34E787-23CE-46AA-B066-62700467BE2A}">
      <dgm:prSet/>
      <dgm:spPr>
        <a:solidFill>
          <a:schemeClr val="accent4">
            <a:lumMod val="50000"/>
          </a:schemeClr>
        </a:solidFill>
      </dgm:spPr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Person Specification </a:t>
          </a:r>
        </a:p>
      </dgm:t>
    </dgm:pt>
    <dgm:pt modelId="{6F1694E6-9339-4050-9E70-0885894BD995}" type="parTrans" cxnId="{D62096F3-AD31-4587-9060-61EA2815A3FE}">
      <dgm:prSet/>
      <dgm:spPr/>
      <dgm:t>
        <a:bodyPr/>
        <a:lstStyle/>
        <a:p>
          <a:endParaRPr lang="en-US"/>
        </a:p>
      </dgm:t>
    </dgm:pt>
    <dgm:pt modelId="{3C2043A9-0B93-4E04-A38E-57C613F32AEF}" type="sibTrans" cxnId="{D62096F3-AD31-4587-9060-61EA2815A3FE}">
      <dgm:prSet/>
      <dgm:spPr/>
      <dgm:t>
        <a:bodyPr/>
        <a:lstStyle/>
        <a:p>
          <a:endParaRPr lang="en-US"/>
        </a:p>
      </dgm:t>
    </dgm:pt>
    <dgm:pt modelId="{6756A69D-2C1D-41DD-ABBB-0632ADE7909B}">
      <dgm:prSet/>
      <dgm:spPr>
        <a:solidFill>
          <a:srgbClr val="2670B4"/>
        </a:solidFill>
      </dgm:spPr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Training &amp; Development needs </a:t>
          </a:r>
        </a:p>
      </dgm:t>
    </dgm:pt>
    <dgm:pt modelId="{5322E2B8-B8E5-4690-8FC2-584AE1E85FB0}" type="parTrans" cxnId="{5989A00C-849A-442D-8347-08E25B948614}">
      <dgm:prSet/>
      <dgm:spPr/>
      <dgm:t>
        <a:bodyPr/>
        <a:lstStyle/>
        <a:p>
          <a:endParaRPr lang="en-US"/>
        </a:p>
      </dgm:t>
    </dgm:pt>
    <dgm:pt modelId="{111A0A72-B38E-4D7C-A54F-C5A1A0AD3383}" type="sibTrans" cxnId="{5989A00C-849A-442D-8347-08E25B948614}">
      <dgm:prSet/>
      <dgm:spPr/>
      <dgm:t>
        <a:bodyPr/>
        <a:lstStyle/>
        <a:p>
          <a:endParaRPr lang="en-US"/>
        </a:p>
      </dgm:t>
    </dgm:pt>
    <dgm:pt modelId="{191420F6-62C9-4425-998A-BD52693B600F}">
      <dgm:prSet/>
      <dgm:spPr>
        <a:solidFill>
          <a:schemeClr val="accent4">
            <a:lumMod val="75000"/>
          </a:schemeClr>
        </a:solidFill>
      </dgm:spPr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Learning Theories </a:t>
          </a:r>
        </a:p>
      </dgm:t>
    </dgm:pt>
    <dgm:pt modelId="{1C779984-BD4F-4177-AB3E-FCBAA3115C81}" type="parTrans" cxnId="{D3714354-48E7-4A59-8A27-16ED0E715330}">
      <dgm:prSet/>
      <dgm:spPr/>
      <dgm:t>
        <a:bodyPr/>
        <a:lstStyle/>
        <a:p>
          <a:endParaRPr lang="en-GB"/>
        </a:p>
      </dgm:t>
    </dgm:pt>
    <dgm:pt modelId="{0A0DBB78-E20A-4119-B43D-68D30F122F8C}" type="sibTrans" cxnId="{D3714354-48E7-4A59-8A27-16ED0E715330}">
      <dgm:prSet/>
      <dgm:spPr/>
      <dgm:t>
        <a:bodyPr/>
        <a:lstStyle/>
        <a:p>
          <a:endParaRPr lang="en-GB"/>
        </a:p>
      </dgm:t>
    </dgm:pt>
    <dgm:pt modelId="{D68D4C44-413A-4670-B291-072E3F941F5C}">
      <dgm:prSet/>
      <dgm:spPr>
        <a:solidFill>
          <a:srgbClr val="A5E1F9"/>
        </a:solidFill>
      </dgm:spPr>
      <dgm:t>
        <a:bodyPr/>
        <a:lstStyle/>
        <a:p>
          <a:r>
            <a:rPr lang="en-GB" dirty="0"/>
            <a:t>References </a:t>
          </a:r>
        </a:p>
      </dgm:t>
    </dgm:pt>
    <dgm:pt modelId="{1BF1E3A9-A9E0-4DB7-A921-94DF87268157}" type="parTrans" cxnId="{E062D05A-9E37-49F8-AE9B-3AEBD7C245F2}">
      <dgm:prSet/>
      <dgm:spPr/>
      <dgm:t>
        <a:bodyPr/>
        <a:lstStyle/>
        <a:p>
          <a:endParaRPr lang="en-GB"/>
        </a:p>
      </dgm:t>
    </dgm:pt>
    <dgm:pt modelId="{093F6A60-DC50-4DE4-B9CA-85E511F58DBF}" type="sibTrans" cxnId="{E062D05A-9E37-49F8-AE9B-3AEBD7C245F2}">
      <dgm:prSet/>
      <dgm:spPr/>
      <dgm:t>
        <a:bodyPr/>
        <a:lstStyle/>
        <a:p>
          <a:endParaRPr lang="en-GB"/>
        </a:p>
      </dgm:t>
    </dgm:pt>
    <dgm:pt modelId="{9E9C23C6-3058-4F20-BA5C-71BB4F6E542E}">
      <dgm:prSet/>
      <dgm:spPr>
        <a:solidFill>
          <a:schemeClr val="accent4">
            <a:lumMod val="40000"/>
            <a:lumOff val="60000"/>
          </a:schemeClr>
        </a:solidFill>
      </dgm:spPr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Conclusion  </a:t>
          </a:r>
          <a:endParaRPr lang="en-GB" dirty="0"/>
        </a:p>
      </dgm:t>
    </dgm:pt>
    <dgm:pt modelId="{D93976C7-22A8-4048-8D66-1AD4E457FDD6}" type="sibTrans" cxnId="{297A3BA5-3BE8-4910-AAE9-FC39F218CA57}">
      <dgm:prSet/>
      <dgm:spPr/>
      <dgm:t>
        <a:bodyPr/>
        <a:lstStyle/>
        <a:p>
          <a:endParaRPr lang="en-GB"/>
        </a:p>
      </dgm:t>
    </dgm:pt>
    <dgm:pt modelId="{2F308223-94CA-442E-AEEA-5A7EE472B753}" type="parTrans" cxnId="{297A3BA5-3BE8-4910-AAE9-FC39F218CA57}">
      <dgm:prSet/>
      <dgm:spPr/>
      <dgm:t>
        <a:bodyPr/>
        <a:lstStyle/>
        <a:p>
          <a:endParaRPr lang="en-GB"/>
        </a:p>
      </dgm:t>
    </dgm:pt>
    <dgm:pt modelId="{1ED9F44D-2732-4911-827D-4C2D9F805727}">
      <dgm:prSet/>
      <dgm:spPr/>
      <dgm:t>
        <a:bodyPr/>
        <a:lstStyle/>
        <a:p>
          <a:r>
            <a:rPr lang="en-GB" dirty="0"/>
            <a:t>Advertising and application Screening  </a:t>
          </a:r>
        </a:p>
      </dgm:t>
    </dgm:pt>
    <dgm:pt modelId="{81BDB352-FFAD-4460-BC42-94B23FB7FA2B}" type="parTrans" cxnId="{613215FF-D2F3-48EB-B4C4-4D5F92D47A8D}">
      <dgm:prSet/>
      <dgm:spPr/>
      <dgm:t>
        <a:bodyPr/>
        <a:lstStyle/>
        <a:p>
          <a:endParaRPr lang="en-GB"/>
        </a:p>
      </dgm:t>
    </dgm:pt>
    <dgm:pt modelId="{514A07D3-F236-4E79-80B4-53FE7A2CDC5B}" type="sibTrans" cxnId="{613215FF-D2F3-48EB-B4C4-4D5F92D47A8D}">
      <dgm:prSet/>
      <dgm:spPr/>
      <dgm:t>
        <a:bodyPr/>
        <a:lstStyle/>
        <a:p>
          <a:endParaRPr lang="en-GB"/>
        </a:p>
      </dgm:t>
    </dgm:pt>
    <dgm:pt modelId="{95BF444B-181D-4A2F-8CAE-68D3F2DC46A8}">
      <dgm:prSet/>
      <dgm:spPr/>
      <dgm:t>
        <a:bodyPr/>
        <a:lstStyle/>
        <a:p>
          <a:r>
            <a:rPr lang="en-GB" dirty="0"/>
            <a:t>Interviews and selection </a:t>
          </a:r>
        </a:p>
      </dgm:t>
    </dgm:pt>
    <dgm:pt modelId="{8121222C-AE7F-4C31-B4DC-C650D56CB0CD}" type="parTrans" cxnId="{93D2E4FB-D55D-4119-9CF6-09F739FD2336}">
      <dgm:prSet/>
      <dgm:spPr/>
      <dgm:t>
        <a:bodyPr/>
        <a:lstStyle/>
        <a:p>
          <a:endParaRPr lang="en-GB"/>
        </a:p>
      </dgm:t>
    </dgm:pt>
    <dgm:pt modelId="{8D212E38-8A95-44B5-A756-72DBF2BA0A88}" type="sibTrans" cxnId="{93D2E4FB-D55D-4119-9CF6-09F739FD2336}">
      <dgm:prSet/>
      <dgm:spPr/>
      <dgm:t>
        <a:bodyPr/>
        <a:lstStyle/>
        <a:p>
          <a:endParaRPr lang="en-GB"/>
        </a:p>
      </dgm:t>
    </dgm:pt>
    <dgm:pt modelId="{9889AF5D-45C9-4EF1-9DD7-1E7242F1C995}">
      <dgm:prSet/>
      <dgm:spPr/>
      <dgm:t>
        <a:bodyPr/>
        <a:lstStyle/>
        <a:p>
          <a:r>
            <a:rPr lang="en-GB" dirty="0"/>
            <a:t>Need Assessment &amp; Recruitment Options </a:t>
          </a:r>
        </a:p>
      </dgm:t>
    </dgm:pt>
    <dgm:pt modelId="{CB0D60F3-0B51-49A6-BD2F-B3CA098B8FCF}" type="parTrans" cxnId="{7F277127-4B03-4A61-AA20-6DF5DE1AACFC}">
      <dgm:prSet/>
      <dgm:spPr/>
      <dgm:t>
        <a:bodyPr/>
        <a:lstStyle/>
        <a:p>
          <a:endParaRPr lang="en-GB"/>
        </a:p>
      </dgm:t>
    </dgm:pt>
    <dgm:pt modelId="{7A6300D9-009E-4A0F-B3D3-714DB2A2437C}" type="sibTrans" cxnId="{7F277127-4B03-4A61-AA20-6DF5DE1AACFC}">
      <dgm:prSet/>
      <dgm:spPr/>
      <dgm:t>
        <a:bodyPr/>
        <a:lstStyle/>
        <a:p>
          <a:endParaRPr lang="en-GB"/>
        </a:p>
      </dgm:t>
    </dgm:pt>
    <dgm:pt modelId="{79C50B73-E63F-48EF-92B4-20D4CAAEF0B4}" type="pres">
      <dgm:prSet presAssocID="{2760396B-E5A0-422A-B568-A11A657E0C76}" presName="diagram" presStyleCnt="0">
        <dgm:presLayoutVars>
          <dgm:dir/>
          <dgm:resizeHandles val="exact"/>
        </dgm:presLayoutVars>
      </dgm:prSet>
      <dgm:spPr/>
    </dgm:pt>
    <dgm:pt modelId="{3D908C59-C246-4DC3-BCE3-1687B8AD3741}" type="pres">
      <dgm:prSet presAssocID="{C4E32DB0-D991-464D-9E60-53F873A43B1E}" presName="node" presStyleLbl="node1" presStyleIdx="0" presStyleCnt="12">
        <dgm:presLayoutVars>
          <dgm:bulletEnabled val="1"/>
        </dgm:presLayoutVars>
      </dgm:prSet>
      <dgm:spPr/>
    </dgm:pt>
    <dgm:pt modelId="{E0066AD2-535D-4AE1-A48E-EB4D6192D22B}" type="pres">
      <dgm:prSet presAssocID="{9284BD47-550C-4E3A-B63F-8C8054AAE169}" presName="sibTrans" presStyleCnt="0"/>
      <dgm:spPr/>
    </dgm:pt>
    <dgm:pt modelId="{A803B0E4-913D-4D92-963C-465E1CF9050D}" type="pres">
      <dgm:prSet presAssocID="{230D5B8E-D5F0-43A5-824B-173A06261B39}" presName="node" presStyleLbl="node1" presStyleIdx="1" presStyleCnt="12" custLinFactNeighborX="-5197" custLinFactNeighborY="-5901">
        <dgm:presLayoutVars>
          <dgm:bulletEnabled val="1"/>
        </dgm:presLayoutVars>
      </dgm:prSet>
      <dgm:spPr/>
    </dgm:pt>
    <dgm:pt modelId="{EEB65592-A3E1-429A-BC96-AE74D5177B8C}" type="pres">
      <dgm:prSet presAssocID="{69AA6998-71A8-4C9D-8B99-B32F1415BC2C}" presName="sibTrans" presStyleCnt="0"/>
      <dgm:spPr/>
    </dgm:pt>
    <dgm:pt modelId="{A299E413-3EF0-4F79-BEB5-112311B7CD60}" type="pres">
      <dgm:prSet presAssocID="{9889AF5D-45C9-4EF1-9DD7-1E7242F1C995}" presName="node" presStyleLbl="node1" presStyleIdx="2" presStyleCnt="12">
        <dgm:presLayoutVars>
          <dgm:bulletEnabled val="1"/>
        </dgm:presLayoutVars>
      </dgm:prSet>
      <dgm:spPr/>
    </dgm:pt>
    <dgm:pt modelId="{15819D99-C6F3-4A18-B171-44722CCCD4DC}" type="pres">
      <dgm:prSet presAssocID="{7A6300D9-009E-4A0F-B3D3-714DB2A2437C}" presName="sibTrans" presStyleCnt="0"/>
      <dgm:spPr/>
    </dgm:pt>
    <dgm:pt modelId="{69C75FFC-3166-43DE-B44B-9DCB4BA1F597}" type="pres">
      <dgm:prSet presAssocID="{9CF07EB4-78B3-4126-95AC-77AA7232D396}" presName="node" presStyleLbl="node1" presStyleIdx="3" presStyleCnt="12" custLinFactNeighborX="2709" custLinFactNeighborY="812">
        <dgm:presLayoutVars>
          <dgm:bulletEnabled val="1"/>
        </dgm:presLayoutVars>
      </dgm:prSet>
      <dgm:spPr/>
    </dgm:pt>
    <dgm:pt modelId="{41C60199-0FCC-4204-9A77-ECF16D6815CA}" type="pres">
      <dgm:prSet presAssocID="{949309DA-F7A1-4CA7-8FB7-5B4B70AF2A90}" presName="sibTrans" presStyleCnt="0"/>
      <dgm:spPr/>
    </dgm:pt>
    <dgm:pt modelId="{F5312740-8CAD-4907-9C8E-DC57C48E55EC}" type="pres">
      <dgm:prSet presAssocID="{21764035-D6F5-402F-AE30-FB7FAEC05F7E}" presName="node" presStyleLbl="node1" presStyleIdx="4" presStyleCnt="12" custLinFactNeighborX="185" custLinFactNeighborY="2161">
        <dgm:presLayoutVars>
          <dgm:bulletEnabled val="1"/>
        </dgm:presLayoutVars>
      </dgm:prSet>
      <dgm:spPr/>
    </dgm:pt>
    <dgm:pt modelId="{24823F0F-780A-425D-8377-F2A3E73E55F8}" type="pres">
      <dgm:prSet presAssocID="{4324006A-2F96-48A8-B767-370B2403432B}" presName="sibTrans" presStyleCnt="0"/>
      <dgm:spPr/>
    </dgm:pt>
    <dgm:pt modelId="{C36A2ABB-3CB8-4B7E-B853-1924E5D4CABA}" type="pres">
      <dgm:prSet presAssocID="{6B34E787-23CE-46AA-B066-62700467BE2A}" presName="node" presStyleLbl="node1" presStyleIdx="5" presStyleCnt="12" custLinFactNeighborX="0" custLinFactNeighborY="-1115">
        <dgm:presLayoutVars>
          <dgm:bulletEnabled val="1"/>
        </dgm:presLayoutVars>
      </dgm:prSet>
      <dgm:spPr/>
    </dgm:pt>
    <dgm:pt modelId="{9F971EC1-ABE3-417B-A245-252FC2FB2C74}" type="pres">
      <dgm:prSet presAssocID="{3C2043A9-0B93-4E04-A38E-57C613F32AEF}" presName="sibTrans" presStyleCnt="0"/>
      <dgm:spPr/>
    </dgm:pt>
    <dgm:pt modelId="{04ABA179-61BE-4C59-BB13-A4296C8446F1}" type="pres">
      <dgm:prSet presAssocID="{1ED9F44D-2732-4911-827D-4C2D9F805727}" presName="node" presStyleLbl="node1" presStyleIdx="6" presStyleCnt="12">
        <dgm:presLayoutVars>
          <dgm:bulletEnabled val="1"/>
        </dgm:presLayoutVars>
      </dgm:prSet>
      <dgm:spPr/>
    </dgm:pt>
    <dgm:pt modelId="{D3AA67EA-8FEE-49F4-BEE5-9CEC3A1C4E22}" type="pres">
      <dgm:prSet presAssocID="{514A07D3-F236-4E79-80B4-53FE7A2CDC5B}" presName="sibTrans" presStyleCnt="0"/>
      <dgm:spPr/>
    </dgm:pt>
    <dgm:pt modelId="{24360E27-3589-4AC9-B00A-E0F0A5D56990}" type="pres">
      <dgm:prSet presAssocID="{95BF444B-181D-4A2F-8CAE-68D3F2DC46A8}" presName="node" presStyleLbl="node1" presStyleIdx="7" presStyleCnt="12">
        <dgm:presLayoutVars>
          <dgm:bulletEnabled val="1"/>
        </dgm:presLayoutVars>
      </dgm:prSet>
      <dgm:spPr/>
    </dgm:pt>
    <dgm:pt modelId="{F894AA70-7FC4-4CBE-AC42-D9C6DE1B485A}" type="pres">
      <dgm:prSet presAssocID="{8D212E38-8A95-44B5-A756-72DBF2BA0A88}" presName="sibTrans" presStyleCnt="0"/>
      <dgm:spPr/>
    </dgm:pt>
    <dgm:pt modelId="{90E4ECED-75D2-4025-B42A-1800858FBAE3}" type="pres">
      <dgm:prSet presAssocID="{6756A69D-2C1D-41DD-ABBB-0632ADE7909B}" presName="node" presStyleLbl="node1" presStyleIdx="8" presStyleCnt="12">
        <dgm:presLayoutVars>
          <dgm:bulletEnabled val="1"/>
        </dgm:presLayoutVars>
      </dgm:prSet>
      <dgm:spPr/>
    </dgm:pt>
    <dgm:pt modelId="{65641FB0-C39D-48DE-8793-0354D687504D}" type="pres">
      <dgm:prSet presAssocID="{111A0A72-B38E-4D7C-A54F-C5A1A0AD3383}" presName="sibTrans" presStyleCnt="0"/>
      <dgm:spPr/>
    </dgm:pt>
    <dgm:pt modelId="{2C150CD3-5304-4783-81F6-D8E882D7BE88}" type="pres">
      <dgm:prSet presAssocID="{191420F6-62C9-4425-998A-BD52693B600F}" presName="node" presStyleLbl="node1" presStyleIdx="9" presStyleCnt="12">
        <dgm:presLayoutVars>
          <dgm:bulletEnabled val="1"/>
        </dgm:presLayoutVars>
      </dgm:prSet>
      <dgm:spPr/>
    </dgm:pt>
    <dgm:pt modelId="{DA9375E2-4459-42E7-85AA-F2F9A8A741C5}" type="pres">
      <dgm:prSet presAssocID="{0A0DBB78-E20A-4119-B43D-68D30F122F8C}" presName="sibTrans" presStyleCnt="0"/>
      <dgm:spPr/>
    </dgm:pt>
    <dgm:pt modelId="{737FCDD9-9F60-4CB0-A8E6-E1A61E46CEA4}" type="pres">
      <dgm:prSet presAssocID="{9E9C23C6-3058-4F20-BA5C-71BB4F6E542E}" presName="node" presStyleLbl="node1" presStyleIdx="10" presStyleCnt="12">
        <dgm:presLayoutVars>
          <dgm:bulletEnabled val="1"/>
        </dgm:presLayoutVars>
      </dgm:prSet>
      <dgm:spPr/>
    </dgm:pt>
    <dgm:pt modelId="{5B72ED5D-949D-4A45-875C-625EF5699C88}" type="pres">
      <dgm:prSet presAssocID="{D93976C7-22A8-4048-8D66-1AD4E457FDD6}" presName="sibTrans" presStyleCnt="0"/>
      <dgm:spPr/>
    </dgm:pt>
    <dgm:pt modelId="{2380FB87-361A-49FB-AF00-326C45DF5E84}" type="pres">
      <dgm:prSet presAssocID="{D68D4C44-413A-4670-B291-072E3F941F5C}" presName="node" presStyleLbl="node1" presStyleIdx="11" presStyleCnt="12">
        <dgm:presLayoutVars>
          <dgm:bulletEnabled val="1"/>
        </dgm:presLayoutVars>
      </dgm:prSet>
      <dgm:spPr/>
    </dgm:pt>
  </dgm:ptLst>
  <dgm:cxnLst>
    <dgm:cxn modelId="{5989A00C-849A-442D-8347-08E25B948614}" srcId="{2760396B-E5A0-422A-B568-A11A657E0C76}" destId="{6756A69D-2C1D-41DD-ABBB-0632ADE7909B}" srcOrd="8" destOrd="0" parTransId="{5322E2B8-B8E5-4690-8FC2-584AE1E85FB0}" sibTransId="{111A0A72-B38E-4D7C-A54F-C5A1A0AD3383}"/>
    <dgm:cxn modelId="{ADC03F0F-3E0A-4C2F-96AB-48DEA4B949D1}" srcId="{2760396B-E5A0-422A-B568-A11A657E0C76}" destId="{9CF07EB4-78B3-4126-95AC-77AA7232D396}" srcOrd="3" destOrd="0" parTransId="{933F042E-A0B7-488B-AE9A-89851FD44DD8}" sibTransId="{949309DA-F7A1-4CA7-8FB7-5B4B70AF2A90}"/>
    <dgm:cxn modelId="{7F277127-4B03-4A61-AA20-6DF5DE1AACFC}" srcId="{2760396B-E5A0-422A-B568-A11A657E0C76}" destId="{9889AF5D-45C9-4EF1-9DD7-1E7242F1C995}" srcOrd="2" destOrd="0" parTransId="{CB0D60F3-0B51-49A6-BD2F-B3CA098B8FCF}" sibTransId="{7A6300D9-009E-4A0F-B3D3-714DB2A2437C}"/>
    <dgm:cxn modelId="{94C5BC27-8A1A-4354-83B8-300B3FCE9DF1}" type="presOf" srcId="{1ED9F44D-2732-4911-827D-4C2D9F805727}" destId="{04ABA179-61BE-4C59-BB13-A4296C8446F1}" srcOrd="0" destOrd="0" presId="urn:microsoft.com/office/officeart/2005/8/layout/default"/>
    <dgm:cxn modelId="{8D8FBB28-0813-467C-A2CD-D6414115957B}" type="presOf" srcId="{191420F6-62C9-4425-998A-BD52693B600F}" destId="{2C150CD3-5304-4783-81F6-D8E882D7BE88}" srcOrd="0" destOrd="0" presId="urn:microsoft.com/office/officeart/2005/8/layout/default"/>
    <dgm:cxn modelId="{09EEFE29-5904-4DFD-A463-14A3B00F8745}" type="presOf" srcId="{21764035-D6F5-402F-AE30-FB7FAEC05F7E}" destId="{F5312740-8CAD-4907-9C8E-DC57C48E55EC}" srcOrd="0" destOrd="0" presId="urn:microsoft.com/office/officeart/2005/8/layout/default"/>
    <dgm:cxn modelId="{66BA0339-9CEA-4BF8-AADC-019D5A6C07B1}" srcId="{2760396B-E5A0-422A-B568-A11A657E0C76}" destId="{C4E32DB0-D991-464D-9E60-53F873A43B1E}" srcOrd="0" destOrd="0" parTransId="{2A29B661-B529-484E-A4B7-6D7E6E8F44C7}" sibTransId="{9284BD47-550C-4E3A-B63F-8C8054AAE169}"/>
    <dgm:cxn modelId="{6A2B944D-97FF-47E8-BA1A-E5993E572A1A}" type="presOf" srcId="{D68D4C44-413A-4670-B291-072E3F941F5C}" destId="{2380FB87-361A-49FB-AF00-326C45DF5E84}" srcOrd="0" destOrd="0" presId="urn:microsoft.com/office/officeart/2005/8/layout/default"/>
    <dgm:cxn modelId="{D3714354-48E7-4A59-8A27-16ED0E715330}" srcId="{2760396B-E5A0-422A-B568-A11A657E0C76}" destId="{191420F6-62C9-4425-998A-BD52693B600F}" srcOrd="9" destOrd="0" parTransId="{1C779984-BD4F-4177-AB3E-FCBAA3115C81}" sibTransId="{0A0DBB78-E20A-4119-B43D-68D30F122F8C}"/>
    <dgm:cxn modelId="{7CEA2978-C542-4296-8A9E-6EE2301F7B13}" type="presOf" srcId="{9E9C23C6-3058-4F20-BA5C-71BB4F6E542E}" destId="{737FCDD9-9F60-4CB0-A8E6-E1A61E46CEA4}" srcOrd="0" destOrd="0" presId="urn:microsoft.com/office/officeart/2005/8/layout/default"/>
    <dgm:cxn modelId="{E062D05A-9E37-49F8-AE9B-3AEBD7C245F2}" srcId="{2760396B-E5A0-422A-B568-A11A657E0C76}" destId="{D68D4C44-413A-4670-B291-072E3F941F5C}" srcOrd="11" destOrd="0" parTransId="{1BF1E3A9-A9E0-4DB7-A921-94DF87268157}" sibTransId="{093F6A60-DC50-4DE4-B9CA-85E511F58DBF}"/>
    <dgm:cxn modelId="{07AAD37E-75FE-41AA-B35C-C86DA1940DBB}" type="presOf" srcId="{9CF07EB4-78B3-4126-95AC-77AA7232D396}" destId="{69C75FFC-3166-43DE-B44B-9DCB4BA1F597}" srcOrd="0" destOrd="0" presId="urn:microsoft.com/office/officeart/2005/8/layout/default"/>
    <dgm:cxn modelId="{81507884-C025-41E0-AC2C-0D428922AA7B}" type="presOf" srcId="{6756A69D-2C1D-41DD-ABBB-0632ADE7909B}" destId="{90E4ECED-75D2-4025-B42A-1800858FBAE3}" srcOrd="0" destOrd="0" presId="urn:microsoft.com/office/officeart/2005/8/layout/default"/>
    <dgm:cxn modelId="{90831389-23FD-4081-9E06-DF80DF7BE46F}" type="presOf" srcId="{9889AF5D-45C9-4EF1-9DD7-1E7242F1C995}" destId="{A299E413-3EF0-4F79-BEB5-112311B7CD60}" srcOrd="0" destOrd="0" presId="urn:microsoft.com/office/officeart/2005/8/layout/default"/>
    <dgm:cxn modelId="{297A3BA5-3BE8-4910-AAE9-FC39F218CA57}" srcId="{2760396B-E5A0-422A-B568-A11A657E0C76}" destId="{9E9C23C6-3058-4F20-BA5C-71BB4F6E542E}" srcOrd="10" destOrd="0" parTransId="{2F308223-94CA-442E-AEEA-5A7EE472B753}" sibTransId="{D93976C7-22A8-4048-8D66-1AD4E457FDD6}"/>
    <dgm:cxn modelId="{BEB7ADB4-2B75-4698-934D-071A6DEBB4F3}" type="presOf" srcId="{C4E32DB0-D991-464D-9E60-53F873A43B1E}" destId="{3D908C59-C246-4DC3-BCE3-1687B8AD3741}" srcOrd="0" destOrd="0" presId="urn:microsoft.com/office/officeart/2005/8/layout/default"/>
    <dgm:cxn modelId="{EAB756BF-B58C-40A6-B1D0-95F4547A039B}" type="presOf" srcId="{230D5B8E-D5F0-43A5-824B-173A06261B39}" destId="{A803B0E4-913D-4D92-963C-465E1CF9050D}" srcOrd="0" destOrd="0" presId="urn:microsoft.com/office/officeart/2005/8/layout/default"/>
    <dgm:cxn modelId="{2967D4CE-03CB-4D36-A579-93D1D8ACCB1A}" srcId="{2760396B-E5A0-422A-B568-A11A657E0C76}" destId="{230D5B8E-D5F0-43A5-824B-173A06261B39}" srcOrd="1" destOrd="0" parTransId="{3D2861EE-22B9-4C07-83E8-2E06BD612235}" sibTransId="{69AA6998-71A8-4C9D-8B99-B32F1415BC2C}"/>
    <dgm:cxn modelId="{BFE52AD6-FD3E-4991-807C-D16E1B66ABB8}" type="presOf" srcId="{2760396B-E5A0-422A-B568-A11A657E0C76}" destId="{79C50B73-E63F-48EF-92B4-20D4CAAEF0B4}" srcOrd="0" destOrd="0" presId="urn:microsoft.com/office/officeart/2005/8/layout/default"/>
    <dgm:cxn modelId="{4E87ABDF-09DE-47F8-8D24-4E7EF4794380}" srcId="{2760396B-E5A0-422A-B568-A11A657E0C76}" destId="{21764035-D6F5-402F-AE30-FB7FAEC05F7E}" srcOrd="4" destOrd="0" parTransId="{BCDB6801-65EB-4888-8D45-7186707C52B9}" sibTransId="{4324006A-2F96-48A8-B767-370B2403432B}"/>
    <dgm:cxn modelId="{0D77D6E0-64C9-47A1-91F3-C410F22F61B8}" type="presOf" srcId="{6B34E787-23CE-46AA-B066-62700467BE2A}" destId="{C36A2ABB-3CB8-4B7E-B853-1924E5D4CABA}" srcOrd="0" destOrd="0" presId="urn:microsoft.com/office/officeart/2005/8/layout/default"/>
    <dgm:cxn modelId="{D62096F3-AD31-4587-9060-61EA2815A3FE}" srcId="{2760396B-E5A0-422A-B568-A11A657E0C76}" destId="{6B34E787-23CE-46AA-B066-62700467BE2A}" srcOrd="5" destOrd="0" parTransId="{6F1694E6-9339-4050-9E70-0885894BD995}" sibTransId="{3C2043A9-0B93-4E04-A38E-57C613F32AEF}"/>
    <dgm:cxn modelId="{93D2E4FB-D55D-4119-9CF6-09F739FD2336}" srcId="{2760396B-E5A0-422A-B568-A11A657E0C76}" destId="{95BF444B-181D-4A2F-8CAE-68D3F2DC46A8}" srcOrd="7" destOrd="0" parTransId="{8121222C-AE7F-4C31-B4DC-C650D56CB0CD}" sibTransId="{8D212E38-8A95-44B5-A756-72DBF2BA0A88}"/>
    <dgm:cxn modelId="{613215FF-D2F3-48EB-B4C4-4D5F92D47A8D}" srcId="{2760396B-E5A0-422A-B568-A11A657E0C76}" destId="{1ED9F44D-2732-4911-827D-4C2D9F805727}" srcOrd="6" destOrd="0" parTransId="{81BDB352-FFAD-4460-BC42-94B23FB7FA2B}" sibTransId="{514A07D3-F236-4E79-80B4-53FE7A2CDC5B}"/>
    <dgm:cxn modelId="{712F9BFF-D9FA-4115-9D3B-736AFE63BD29}" type="presOf" srcId="{95BF444B-181D-4A2F-8CAE-68D3F2DC46A8}" destId="{24360E27-3589-4AC9-B00A-E0F0A5D56990}" srcOrd="0" destOrd="0" presId="urn:microsoft.com/office/officeart/2005/8/layout/default"/>
    <dgm:cxn modelId="{245DB483-3ABC-4A42-AB8A-C7397D0973A0}" type="presParOf" srcId="{79C50B73-E63F-48EF-92B4-20D4CAAEF0B4}" destId="{3D908C59-C246-4DC3-BCE3-1687B8AD3741}" srcOrd="0" destOrd="0" presId="urn:microsoft.com/office/officeart/2005/8/layout/default"/>
    <dgm:cxn modelId="{D26AF600-D4AC-48F8-9242-614E0B7CA739}" type="presParOf" srcId="{79C50B73-E63F-48EF-92B4-20D4CAAEF0B4}" destId="{E0066AD2-535D-4AE1-A48E-EB4D6192D22B}" srcOrd="1" destOrd="0" presId="urn:microsoft.com/office/officeart/2005/8/layout/default"/>
    <dgm:cxn modelId="{5104F76F-5354-4B22-B7AD-ACFDC65502E0}" type="presParOf" srcId="{79C50B73-E63F-48EF-92B4-20D4CAAEF0B4}" destId="{A803B0E4-913D-4D92-963C-465E1CF9050D}" srcOrd="2" destOrd="0" presId="urn:microsoft.com/office/officeart/2005/8/layout/default"/>
    <dgm:cxn modelId="{0CF84B79-3B3F-413B-B45D-EC91263BE903}" type="presParOf" srcId="{79C50B73-E63F-48EF-92B4-20D4CAAEF0B4}" destId="{EEB65592-A3E1-429A-BC96-AE74D5177B8C}" srcOrd="3" destOrd="0" presId="urn:microsoft.com/office/officeart/2005/8/layout/default"/>
    <dgm:cxn modelId="{A2B79544-7B66-4570-A898-F1BDA17946D8}" type="presParOf" srcId="{79C50B73-E63F-48EF-92B4-20D4CAAEF0B4}" destId="{A299E413-3EF0-4F79-BEB5-112311B7CD60}" srcOrd="4" destOrd="0" presId="urn:microsoft.com/office/officeart/2005/8/layout/default"/>
    <dgm:cxn modelId="{0CBFFEE8-1D5D-4E69-AF33-6CCBBFFA489F}" type="presParOf" srcId="{79C50B73-E63F-48EF-92B4-20D4CAAEF0B4}" destId="{15819D99-C6F3-4A18-B171-44722CCCD4DC}" srcOrd="5" destOrd="0" presId="urn:microsoft.com/office/officeart/2005/8/layout/default"/>
    <dgm:cxn modelId="{00DD3039-CC3B-42A2-A1EB-56391732BF4C}" type="presParOf" srcId="{79C50B73-E63F-48EF-92B4-20D4CAAEF0B4}" destId="{69C75FFC-3166-43DE-B44B-9DCB4BA1F597}" srcOrd="6" destOrd="0" presId="urn:microsoft.com/office/officeart/2005/8/layout/default"/>
    <dgm:cxn modelId="{0B731BD7-4177-406F-A6F4-769650FDA44E}" type="presParOf" srcId="{79C50B73-E63F-48EF-92B4-20D4CAAEF0B4}" destId="{41C60199-0FCC-4204-9A77-ECF16D6815CA}" srcOrd="7" destOrd="0" presId="urn:microsoft.com/office/officeart/2005/8/layout/default"/>
    <dgm:cxn modelId="{3262AB9B-B577-4777-9F3E-FA02FAEA47B6}" type="presParOf" srcId="{79C50B73-E63F-48EF-92B4-20D4CAAEF0B4}" destId="{F5312740-8CAD-4907-9C8E-DC57C48E55EC}" srcOrd="8" destOrd="0" presId="urn:microsoft.com/office/officeart/2005/8/layout/default"/>
    <dgm:cxn modelId="{A0576F28-1A51-4393-A44E-35C248211983}" type="presParOf" srcId="{79C50B73-E63F-48EF-92B4-20D4CAAEF0B4}" destId="{24823F0F-780A-425D-8377-F2A3E73E55F8}" srcOrd="9" destOrd="0" presId="urn:microsoft.com/office/officeart/2005/8/layout/default"/>
    <dgm:cxn modelId="{0028C379-02A3-4687-9640-30CA6502F647}" type="presParOf" srcId="{79C50B73-E63F-48EF-92B4-20D4CAAEF0B4}" destId="{C36A2ABB-3CB8-4B7E-B853-1924E5D4CABA}" srcOrd="10" destOrd="0" presId="urn:microsoft.com/office/officeart/2005/8/layout/default"/>
    <dgm:cxn modelId="{6779BB1C-0AC0-437D-9932-E482B5EE0C4D}" type="presParOf" srcId="{79C50B73-E63F-48EF-92B4-20D4CAAEF0B4}" destId="{9F971EC1-ABE3-417B-A245-252FC2FB2C74}" srcOrd="11" destOrd="0" presId="urn:microsoft.com/office/officeart/2005/8/layout/default"/>
    <dgm:cxn modelId="{9A5A0C1D-2ED0-4C50-A22B-2497C280BC3D}" type="presParOf" srcId="{79C50B73-E63F-48EF-92B4-20D4CAAEF0B4}" destId="{04ABA179-61BE-4C59-BB13-A4296C8446F1}" srcOrd="12" destOrd="0" presId="urn:microsoft.com/office/officeart/2005/8/layout/default"/>
    <dgm:cxn modelId="{EE26712A-246A-46BD-807F-C3808F5AE4CF}" type="presParOf" srcId="{79C50B73-E63F-48EF-92B4-20D4CAAEF0B4}" destId="{D3AA67EA-8FEE-49F4-BEE5-9CEC3A1C4E22}" srcOrd="13" destOrd="0" presId="urn:microsoft.com/office/officeart/2005/8/layout/default"/>
    <dgm:cxn modelId="{CB5DBE6C-2849-4419-9B88-31314BA634B0}" type="presParOf" srcId="{79C50B73-E63F-48EF-92B4-20D4CAAEF0B4}" destId="{24360E27-3589-4AC9-B00A-E0F0A5D56990}" srcOrd="14" destOrd="0" presId="urn:microsoft.com/office/officeart/2005/8/layout/default"/>
    <dgm:cxn modelId="{54BAC182-13CE-452E-9A4F-032E176506E6}" type="presParOf" srcId="{79C50B73-E63F-48EF-92B4-20D4CAAEF0B4}" destId="{F894AA70-7FC4-4CBE-AC42-D9C6DE1B485A}" srcOrd="15" destOrd="0" presId="urn:microsoft.com/office/officeart/2005/8/layout/default"/>
    <dgm:cxn modelId="{8CDB2CB7-79AB-49A7-8428-49039C33228F}" type="presParOf" srcId="{79C50B73-E63F-48EF-92B4-20D4CAAEF0B4}" destId="{90E4ECED-75D2-4025-B42A-1800858FBAE3}" srcOrd="16" destOrd="0" presId="urn:microsoft.com/office/officeart/2005/8/layout/default"/>
    <dgm:cxn modelId="{834FFFCA-96C6-4EAC-A86C-EE90615107CF}" type="presParOf" srcId="{79C50B73-E63F-48EF-92B4-20D4CAAEF0B4}" destId="{65641FB0-C39D-48DE-8793-0354D687504D}" srcOrd="17" destOrd="0" presId="urn:microsoft.com/office/officeart/2005/8/layout/default"/>
    <dgm:cxn modelId="{92BCF051-223E-44A7-8F5A-88EB167DDF53}" type="presParOf" srcId="{79C50B73-E63F-48EF-92B4-20D4CAAEF0B4}" destId="{2C150CD3-5304-4783-81F6-D8E882D7BE88}" srcOrd="18" destOrd="0" presId="urn:microsoft.com/office/officeart/2005/8/layout/default"/>
    <dgm:cxn modelId="{538EF0B7-ED2C-4E88-BE3F-7817A79AC1C9}" type="presParOf" srcId="{79C50B73-E63F-48EF-92B4-20D4CAAEF0B4}" destId="{DA9375E2-4459-42E7-85AA-F2F9A8A741C5}" srcOrd="19" destOrd="0" presId="urn:microsoft.com/office/officeart/2005/8/layout/default"/>
    <dgm:cxn modelId="{619012B0-5117-4D83-9297-FE32E2A7A926}" type="presParOf" srcId="{79C50B73-E63F-48EF-92B4-20D4CAAEF0B4}" destId="{737FCDD9-9F60-4CB0-A8E6-E1A61E46CEA4}" srcOrd="20" destOrd="0" presId="urn:microsoft.com/office/officeart/2005/8/layout/default"/>
    <dgm:cxn modelId="{5934CEDF-2803-4E11-A44E-D0612CD9E868}" type="presParOf" srcId="{79C50B73-E63F-48EF-92B4-20D4CAAEF0B4}" destId="{5B72ED5D-949D-4A45-875C-625EF5699C88}" srcOrd="21" destOrd="0" presId="urn:microsoft.com/office/officeart/2005/8/layout/default"/>
    <dgm:cxn modelId="{C0F40199-BB2A-4782-A74C-D13040B08374}" type="presParOf" srcId="{79C50B73-E63F-48EF-92B4-20D4CAAEF0B4}" destId="{2380FB87-361A-49FB-AF00-326C45DF5E84}" srcOrd="2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051FEA4-EC43-4F2C-A681-F6DCCDBFD8A0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25ADBF0A-76D0-482B-AC75-23D85A2EB95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Boots is a UK limited company founded in 1849 by John Boot, with its headquarters in Nottingham (</a:t>
          </a:r>
          <a:r>
            <a:rPr lang="en-GB" i="1" dirty="0"/>
            <a:t>Boots UK - our Boots heritage).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A01D204-7B1F-4226-8370-81660E28B695}" type="parTrans" cxnId="{E4963208-6DD7-48FA-8C75-30A75FF9E817}">
      <dgm:prSet/>
      <dgm:spPr/>
      <dgm:t>
        <a:bodyPr/>
        <a:lstStyle/>
        <a:p>
          <a:endParaRPr lang="en-US"/>
        </a:p>
      </dgm:t>
    </dgm:pt>
    <dgm:pt modelId="{C7CC8C39-2315-457D-974E-6684C570FFAC}" type="sibTrans" cxnId="{E4963208-6DD7-48FA-8C75-30A75FF9E817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68035A00-0D8B-450C-8EE6-92CC166966C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Boots is the UK’s leading health and beauty retailer, with over 1,800 stores and a long-standing mission to support customers’ health and wellbeing throughout every stage of their lives (Boots, n.d.).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13FD187-24D5-4FEC-8F95-1DDF3B5E0FD0}" type="parTrans" cxnId="{1E608692-E450-476F-BD8E-D2BD32C04A36}">
      <dgm:prSet/>
      <dgm:spPr/>
      <dgm:t>
        <a:bodyPr/>
        <a:lstStyle/>
        <a:p>
          <a:endParaRPr lang="en-US"/>
        </a:p>
      </dgm:t>
    </dgm:pt>
    <dgm:pt modelId="{60CABE63-6C59-47B7-9832-A83E666F6836}" type="sibTrans" cxnId="{1E608692-E450-476F-BD8E-D2BD32C04A36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C81897D2-AF87-4D06-A1D0-C431522DEB9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Boots holds a dominant position in the Uk pharmacy market, combining prescription services, also in the beauty market, known for its wide range of skincare, beauty and more. 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4BC22B5-7B61-417C-827D-BD82675C66C6}" type="parTrans" cxnId="{61F59F93-D28E-4BBB-BD6F-451E31D6D8E7}">
      <dgm:prSet/>
      <dgm:spPr/>
      <dgm:t>
        <a:bodyPr/>
        <a:lstStyle/>
        <a:p>
          <a:endParaRPr lang="en-US"/>
        </a:p>
      </dgm:t>
    </dgm:pt>
    <dgm:pt modelId="{2D6209E4-B7C1-44A6-816B-E8E7C7A01563}" type="sibTrans" cxnId="{61F59F93-D28E-4BBB-BD6F-451E31D6D8E7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547D2CE9-7F70-4F6D-8445-90AB3607142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This presentation will examine Boots Uk in the context of recruitment and learning &amp; development for a customer advisor role at Boots Uk highlighting its strategic role within the UK healthcare and retail landscape. 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99F0AE8-3321-48B9-BF8B-07CE1738B5B4}" type="parTrans" cxnId="{68A79008-5BC6-48A4-9535-B3021F6CDA5C}">
      <dgm:prSet/>
      <dgm:spPr/>
      <dgm:t>
        <a:bodyPr/>
        <a:lstStyle/>
        <a:p>
          <a:endParaRPr lang="en-US"/>
        </a:p>
      </dgm:t>
    </dgm:pt>
    <dgm:pt modelId="{7EDD33C9-E444-4FE6-ADC6-AC22614BA76C}" type="sibTrans" cxnId="{68A79008-5BC6-48A4-9535-B3021F6CDA5C}">
      <dgm:prSet/>
      <dgm:spPr/>
      <dgm:t>
        <a:bodyPr/>
        <a:lstStyle/>
        <a:p>
          <a:endParaRPr lang="en-US"/>
        </a:p>
      </dgm:t>
    </dgm:pt>
    <dgm:pt modelId="{214DD157-1C49-4BEB-89F8-047764D86FA0}" type="pres">
      <dgm:prSet presAssocID="{D051FEA4-EC43-4F2C-A681-F6DCCDBFD8A0}" presName="vert0" presStyleCnt="0">
        <dgm:presLayoutVars>
          <dgm:dir/>
          <dgm:animOne val="branch"/>
          <dgm:animLvl val="lvl"/>
        </dgm:presLayoutVars>
      </dgm:prSet>
      <dgm:spPr/>
    </dgm:pt>
    <dgm:pt modelId="{36CCBA36-4F5A-450D-AE2D-F85574BDD5E5}" type="pres">
      <dgm:prSet presAssocID="{25ADBF0A-76D0-482B-AC75-23D85A2EB954}" presName="thickLine" presStyleLbl="alignNode1" presStyleIdx="0" presStyleCnt="4"/>
      <dgm:spPr/>
    </dgm:pt>
    <dgm:pt modelId="{63FA9C31-56EB-4436-8673-D0C36DDAF941}" type="pres">
      <dgm:prSet presAssocID="{25ADBF0A-76D0-482B-AC75-23D85A2EB954}" presName="horz1" presStyleCnt="0"/>
      <dgm:spPr/>
    </dgm:pt>
    <dgm:pt modelId="{399260F6-4F71-477F-8030-E3D63378D9AB}" type="pres">
      <dgm:prSet presAssocID="{25ADBF0A-76D0-482B-AC75-23D85A2EB954}" presName="tx1" presStyleLbl="revTx" presStyleIdx="0" presStyleCnt="4"/>
      <dgm:spPr/>
    </dgm:pt>
    <dgm:pt modelId="{96AEFCB9-F09E-4196-A46F-9345250C16D2}" type="pres">
      <dgm:prSet presAssocID="{25ADBF0A-76D0-482B-AC75-23D85A2EB954}" presName="vert1" presStyleCnt="0"/>
      <dgm:spPr/>
    </dgm:pt>
    <dgm:pt modelId="{D9B40156-1A52-4B65-B506-BBFC15760910}" type="pres">
      <dgm:prSet presAssocID="{68035A00-0D8B-450C-8EE6-92CC166966C1}" presName="thickLine" presStyleLbl="alignNode1" presStyleIdx="1" presStyleCnt="4"/>
      <dgm:spPr/>
    </dgm:pt>
    <dgm:pt modelId="{899F39E7-9CE5-4792-B82E-D1C77C3A990D}" type="pres">
      <dgm:prSet presAssocID="{68035A00-0D8B-450C-8EE6-92CC166966C1}" presName="horz1" presStyleCnt="0"/>
      <dgm:spPr/>
    </dgm:pt>
    <dgm:pt modelId="{6FCF8DFA-809B-44FD-840F-CA9D04EBA2BF}" type="pres">
      <dgm:prSet presAssocID="{68035A00-0D8B-450C-8EE6-92CC166966C1}" presName="tx1" presStyleLbl="revTx" presStyleIdx="1" presStyleCnt="4"/>
      <dgm:spPr/>
    </dgm:pt>
    <dgm:pt modelId="{C949934A-5C48-463E-BB82-2C0830368CF1}" type="pres">
      <dgm:prSet presAssocID="{68035A00-0D8B-450C-8EE6-92CC166966C1}" presName="vert1" presStyleCnt="0"/>
      <dgm:spPr/>
    </dgm:pt>
    <dgm:pt modelId="{44AE3B07-4F9E-4F65-A5E8-626E5A240C79}" type="pres">
      <dgm:prSet presAssocID="{C81897D2-AF87-4D06-A1D0-C431522DEB98}" presName="thickLine" presStyleLbl="alignNode1" presStyleIdx="2" presStyleCnt="4"/>
      <dgm:spPr/>
    </dgm:pt>
    <dgm:pt modelId="{9ABB8750-8906-431B-8E4C-641BA9BA0DF3}" type="pres">
      <dgm:prSet presAssocID="{C81897D2-AF87-4D06-A1D0-C431522DEB98}" presName="horz1" presStyleCnt="0"/>
      <dgm:spPr/>
    </dgm:pt>
    <dgm:pt modelId="{20EEE15E-F02C-484D-9868-F2B6951B6FDD}" type="pres">
      <dgm:prSet presAssocID="{C81897D2-AF87-4D06-A1D0-C431522DEB98}" presName="tx1" presStyleLbl="revTx" presStyleIdx="2" presStyleCnt="4"/>
      <dgm:spPr/>
    </dgm:pt>
    <dgm:pt modelId="{E880111C-BA21-44AE-81A5-58ACBB7DA9E6}" type="pres">
      <dgm:prSet presAssocID="{C81897D2-AF87-4D06-A1D0-C431522DEB98}" presName="vert1" presStyleCnt="0"/>
      <dgm:spPr/>
    </dgm:pt>
    <dgm:pt modelId="{1B559E13-203A-432F-8BE0-3CEBB91426A1}" type="pres">
      <dgm:prSet presAssocID="{547D2CE9-7F70-4F6D-8445-90AB36071421}" presName="thickLine" presStyleLbl="alignNode1" presStyleIdx="3" presStyleCnt="4"/>
      <dgm:spPr/>
    </dgm:pt>
    <dgm:pt modelId="{9B294BED-DB2F-4AC5-BC40-FE6B379FE369}" type="pres">
      <dgm:prSet presAssocID="{547D2CE9-7F70-4F6D-8445-90AB36071421}" presName="horz1" presStyleCnt="0"/>
      <dgm:spPr/>
    </dgm:pt>
    <dgm:pt modelId="{5EB36AC5-D220-416A-AAC1-D36044307E74}" type="pres">
      <dgm:prSet presAssocID="{547D2CE9-7F70-4F6D-8445-90AB36071421}" presName="tx1" presStyleLbl="revTx" presStyleIdx="3" presStyleCnt="4"/>
      <dgm:spPr/>
    </dgm:pt>
    <dgm:pt modelId="{180A07F1-31EF-4ECA-9F97-1E55CC471868}" type="pres">
      <dgm:prSet presAssocID="{547D2CE9-7F70-4F6D-8445-90AB36071421}" presName="vert1" presStyleCnt="0"/>
      <dgm:spPr/>
    </dgm:pt>
  </dgm:ptLst>
  <dgm:cxnLst>
    <dgm:cxn modelId="{E4963208-6DD7-48FA-8C75-30A75FF9E817}" srcId="{D051FEA4-EC43-4F2C-A681-F6DCCDBFD8A0}" destId="{25ADBF0A-76D0-482B-AC75-23D85A2EB954}" srcOrd="0" destOrd="0" parTransId="{4A01D204-7B1F-4226-8370-81660E28B695}" sibTransId="{C7CC8C39-2315-457D-974E-6684C570FFAC}"/>
    <dgm:cxn modelId="{68A79008-5BC6-48A4-9535-B3021F6CDA5C}" srcId="{D051FEA4-EC43-4F2C-A681-F6DCCDBFD8A0}" destId="{547D2CE9-7F70-4F6D-8445-90AB36071421}" srcOrd="3" destOrd="0" parTransId="{899F0AE8-3321-48B9-BF8B-07CE1738B5B4}" sibTransId="{7EDD33C9-E444-4FE6-ADC6-AC22614BA76C}"/>
    <dgm:cxn modelId="{7CB28C5F-C4DD-4CAA-B036-67EC3EB5D151}" type="presOf" srcId="{C81897D2-AF87-4D06-A1D0-C431522DEB98}" destId="{20EEE15E-F02C-484D-9868-F2B6951B6FDD}" srcOrd="0" destOrd="0" presId="urn:microsoft.com/office/officeart/2008/layout/LinedList"/>
    <dgm:cxn modelId="{DAA15D64-B81A-4E1E-ABB4-44A81803F799}" type="presOf" srcId="{D051FEA4-EC43-4F2C-A681-F6DCCDBFD8A0}" destId="{214DD157-1C49-4BEB-89F8-047764D86FA0}" srcOrd="0" destOrd="0" presId="urn:microsoft.com/office/officeart/2008/layout/LinedList"/>
    <dgm:cxn modelId="{1E608692-E450-476F-BD8E-D2BD32C04A36}" srcId="{D051FEA4-EC43-4F2C-A681-F6DCCDBFD8A0}" destId="{68035A00-0D8B-450C-8EE6-92CC166966C1}" srcOrd="1" destOrd="0" parTransId="{313FD187-24D5-4FEC-8F95-1DDF3B5E0FD0}" sibTransId="{60CABE63-6C59-47B7-9832-A83E666F6836}"/>
    <dgm:cxn modelId="{61F59F93-D28E-4BBB-BD6F-451E31D6D8E7}" srcId="{D051FEA4-EC43-4F2C-A681-F6DCCDBFD8A0}" destId="{C81897D2-AF87-4D06-A1D0-C431522DEB98}" srcOrd="2" destOrd="0" parTransId="{B4BC22B5-7B61-417C-827D-BD82675C66C6}" sibTransId="{2D6209E4-B7C1-44A6-816B-E8E7C7A01563}"/>
    <dgm:cxn modelId="{86B9A0A6-EC70-44C8-99D3-F6C41670A6AC}" type="presOf" srcId="{547D2CE9-7F70-4F6D-8445-90AB36071421}" destId="{5EB36AC5-D220-416A-AAC1-D36044307E74}" srcOrd="0" destOrd="0" presId="urn:microsoft.com/office/officeart/2008/layout/LinedList"/>
    <dgm:cxn modelId="{96016BC0-538F-47AF-A624-341D7DA7DFB4}" type="presOf" srcId="{25ADBF0A-76D0-482B-AC75-23D85A2EB954}" destId="{399260F6-4F71-477F-8030-E3D63378D9AB}" srcOrd="0" destOrd="0" presId="urn:microsoft.com/office/officeart/2008/layout/LinedList"/>
    <dgm:cxn modelId="{5B8FF9F7-B879-4C61-A1C2-D2A2B85F01DE}" type="presOf" srcId="{68035A00-0D8B-450C-8EE6-92CC166966C1}" destId="{6FCF8DFA-809B-44FD-840F-CA9D04EBA2BF}" srcOrd="0" destOrd="0" presId="urn:microsoft.com/office/officeart/2008/layout/LinedList"/>
    <dgm:cxn modelId="{6F638C36-1533-48F5-8D03-0485FD79690C}" type="presParOf" srcId="{214DD157-1C49-4BEB-89F8-047764D86FA0}" destId="{36CCBA36-4F5A-450D-AE2D-F85574BDD5E5}" srcOrd="0" destOrd="0" presId="urn:microsoft.com/office/officeart/2008/layout/LinedList"/>
    <dgm:cxn modelId="{B24F0F11-FF64-484B-BA9A-50F3E820C487}" type="presParOf" srcId="{214DD157-1C49-4BEB-89F8-047764D86FA0}" destId="{63FA9C31-56EB-4436-8673-D0C36DDAF941}" srcOrd="1" destOrd="0" presId="urn:microsoft.com/office/officeart/2008/layout/LinedList"/>
    <dgm:cxn modelId="{B93CCF5A-A02E-4427-B105-2AF811BF50AC}" type="presParOf" srcId="{63FA9C31-56EB-4436-8673-D0C36DDAF941}" destId="{399260F6-4F71-477F-8030-E3D63378D9AB}" srcOrd="0" destOrd="0" presId="urn:microsoft.com/office/officeart/2008/layout/LinedList"/>
    <dgm:cxn modelId="{314715C8-D58B-4F8B-95B8-EAB95420BAB3}" type="presParOf" srcId="{63FA9C31-56EB-4436-8673-D0C36DDAF941}" destId="{96AEFCB9-F09E-4196-A46F-9345250C16D2}" srcOrd="1" destOrd="0" presId="urn:microsoft.com/office/officeart/2008/layout/LinedList"/>
    <dgm:cxn modelId="{19CB59F6-08FB-474E-81B5-52E4F1B8E475}" type="presParOf" srcId="{214DD157-1C49-4BEB-89F8-047764D86FA0}" destId="{D9B40156-1A52-4B65-B506-BBFC15760910}" srcOrd="2" destOrd="0" presId="urn:microsoft.com/office/officeart/2008/layout/LinedList"/>
    <dgm:cxn modelId="{C18C3200-623F-4C83-9795-CEBD5E25D2CB}" type="presParOf" srcId="{214DD157-1C49-4BEB-89F8-047764D86FA0}" destId="{899F39E7-9CE5-4792-B82E-D1C77C3A990D}" srcOrd="3" destOrd="0" presId="urn:microsoft.com/office/officeart/2008/layout/LinedList"/>
    <dgm:cxn modelId="{C7CBC9AC-B135-46A3-A3A3-ECF4CC525AA8}" type="presParOf" srcId="{899F39E7-9CE5-4792-B82E-D1C77C3A990D}" destId="{6FCF8DFA-809B-44FD-840F-CA9D04EBA2BF}" srcOrd="0" destOrd="0" presId="urn:microsoft.com/office/officeart/2008/layout/LinedList"/>
    <dgm:cxn modelId="{5C2F0916-B7D1-4021-9385-975248F1F505}" type="presParOf" srcId="{899F39E7-9CE5-4792-B82E-D1C77C3A990D}" destId="{C949934A-5C48-463E-BB82-2C0830368CF1}" srcOrd="1" destOrd="0" presId="urn:microsoft.com/office/officeart/2008/layout/LinedList"/>
    <dgm:cxn modelId="{B19B0C60-738E-40DB-A4BF-19A4669C2307}" type="presParOf" srcId="{214DD157-1C49-4BEB-89F8-047764D86FA0}" destId="{44AE3B07-4F9E-4F65-A5E8-626E5A240C79}" srcOrd="4" destOrd="0" presId="urn:microsoft.com/office/officeart/2008/layout/LinedList"/>
    <dgm:cxn modelId="{4142C60F-E5F5-4FCE-A3B0-6D0C5B56BE21}" type="presParOf" srcId="{214DD157-1C49-4BEB-89F8-047764D86FA0}" destId="{9ABB8750-8906-431B-8E4C-641BA9BA0DF3}" srcOrd="5" destOrd="0" presId="urn:microsoft.com/office/officeart/2008/layout/LinedList"/>
    <dgm:cxn modelId="{B8B68F0D-B4A4-48D8-BDAD-9B2EFFC0AF6C}" type="presParOf" srcId="{9ABB8750-8906-431B-8E4C-641BA9BA0DF3}" destId="{20EEE15E-F02C-484D-9868-F2B6951B6FDD}" srcOrd="0" destOrd="0" presId="urn:microsoft.com/office/officeart/2008/layout/LinedList"/>
    <dgm:cxn modelId="{B4EB9170-56A3-4103-A65C-A30F46803123}" type="presParOf" srcId="{9ABB8750-8906-431B-8E4C-641BA9BA0DF3}" destId="{E880111C-BA21-44AE-81A5-58ACBB7DA9E6}" srcOrd="1" destOrd="0" presId="urn:microsoft.com/office/officeart/2008/layout/LinedList"/>
    <dgm:cxn modelId="{648FB812-923B-4120-9317-361AEE64BAC5}" type="presParOf" srcId="{214DD157-1C49-4BEB-89F8-047764D86FA0}" destId="{1B559E13-203A-432F-8BE0-3CEBB91426A1}" srcOrd="6" destOrd="0" presId="urn:microsoft.com/office/officeart/2008/layout/LinedList"/>
    <dgm:cxn modelId="{5590405A-674E-40D9-AA17-213FAA4A014D}" type="presParOf" srcId="{214DD157-1C49-4BEB-89F8-047764D86FA0}" destId="{9B294BED-DB2F-4AC5-BC40-FE6B379FE369}" srcOrd="7" destOrd="0" presId="urn:microsoft.com/office/officeart/2008/layout/LinedList"/>
    <dgm:cxn modelId="{56A9E3F2-4256-41DC-AF83-3ADCE10B454D}" type="presParOf" srcId="{9B294BED-DB2F-4AC5-BC40-FE6B379FE369}" destId="{5EB36AC5-D220-416A-AAC1-D36044307E74}" srcOrd="0" destOrd="0" presId="urn:microsoft.com/office/officeart/2008/layout/LinedList"/>
    <dgm:cxn modelId="{FD408A90-BCC1-4857-AE2F-3B8D8FF28EED}" type="presParOf" srcId="{9B294BED-DB2F-4AC5-BC40-FE6B379FE369}" destId="{180A07F1-31EF-4ECA-9F97-1E55CC471868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543CCF8-72A3-43AF-BE92-2874EC7276B9}" type="doc">
      <dgm:prSet loTypeId="urn:microsoft.com/office/officeart/2005/8/layout/hList1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E7FDCBAA-197C-42BE-B6E8-83353367C434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Stages Include: </a:t>
          </a:r>
        </a:p>
      </dgm:t>
    </dgm:pt>
    <dgm:pt modelId="{21DEA46C-5EA6-4323-9C5A-874DCE02F59D}" type="parTrans" cxnId="{B5C101D7-680D-42A6-AF70-9C1F3960DBDB}">
      <dgm:prSet/>
      <dgm:spPr/>
      <dgm:t>
        <a:bodyPr/>
        <a:lstStyle/>
        <a:p>
          <a:endParaRPr lang="en-GB"/>
        </a:p>
      </dgm:t>
    </dgm:pt>
    <dgm:pt modelId="{F4F87661-BE03-4B4C-BE02-D71614F1BB68}" type="sibTrans" cxnId="{B5C101D7-680D-42A6-AF70-9C1F3960DBDB}">
      <dgm:prSet/>
      <dgm:spPr/>
      <dgm:t>
        <a:bodyPr/>
        <a:lstStyle/>
        <a:p>
          <a:endParaRPr lang="en-GB"/>
        </a:p>
      </dgm:t>
    </dgm:pt>
    <dgm:pt modelId="{30BBB7F0-3133-4373-AB20-919229609DBC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Vacancy identification and need assessment </a:t>
          </a:r>
        </a:p>
      </dgm:t>
    </dgm:pt>
    <dgm:pt modelId="{326A9FD6-73FD-4135-B4DD-6FD78C02E2C0}" type="parTrans" cxnId="{6D2B88FB-C649-4BB8-A889-1B412E2FDC52}">
      <dgm:prSet/>
      <dgm:spPr/>
      <dgm:t>
        <a:bodyPr/>
        <a:lstStyle/>
        <a:p>
          <a:endParaRPr lang="en-GB"/>
        </a:p>
      </dgm:t>
    </dgm:pt>
    <dgm:pt modelId="{A10AAFF3-1431-409E-9B38-C53B182CB516}" type="sibTrans" cxnId="{6D2B88FB-C649-4BB8-A889-1B412E2FDC52}">
      <dgm:prSet/>
      <dgm:spPr/>
      <dgm:t>
        <a:bodyPr/>
        <a:lstStyle/>
        <a:p>
          <a:endParaRPr lang="en-GB"/>
        </a:p>
      </dgm:t>
    </dgm:pt>
    <dgm:pt modelId="{B3199F47-0744-4456-B7B1-981ACECF8D44}">
      <dgm:prSet/>
      <dgm:spPr/>
      <dgm:t>
        <a:bodyPr/>
        <a:lstStyle/>
        <a:p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Job analysis </a:t>
          </a:r>
        </a:p>
      </dgm:t>
    </dgm:pt>
    <dgm:pt modelId="{C9D52AA7-AEE5-4402-8BD6-FFBFBDDE268A}" type="parTrans" cxnId="{E5B29F75-330B-4019-9ABC-A030EB0E3005}">
      <dgm:prSet/>
      <dgm:spPr/>
      <dgm:t>
        <a:bodyPr/>
        <a:lstStyle/>
        <a:p>
          <a:endParaRPr lang="en-GB"/>
        </a:p>
      </dgm:t>
    </dgm:pt>
    <dgm:pt modelId="{3FBC3C0D-5ABC-4D73-9A82-F88D99683785}" type="sibTrans" cxnId="{E5B29F75-330B-4019-9ABC-A030EB0E3005}">
      <dgm:prSet/>
      <dgm:spPr/>
      <dgm:t>
        <a:bodyPr/>
        <a:lstStyle/>
        <a:p>
          <a:endParaRPr lang="en-GB"/>
        </a:p>
      </dgm:t>
    </dgm:pt>
    <dgm:pt modelId="{C50E73F6-A37A-40AC-898D-D61D70EC3359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Job description and person specification </a:t>
          </a:r>
        </a:p>
      </dgm:t>
    </dgm:pt>
    <dgm:pt modelId="{713BA9B9-81A0-400A-9AB2-E424D6BB26B6}" type="parTrans" cxnId="{3C51917C-D664-47E4-B1E5-495335E0FF53}">
      <dgm:prSet/>
      <dgm:spPr/>
      <dgm:t>
        <a:bodyPr/>
        <a:lstStyle/>
        <a:p>
          <a:endParaRPr lang="en-GB"/>
        </a:p>
      </dgm:t>
    </dgm:pt>
    <dgm:pt modelId="{3F36D8E9-5B96-4892-8B04-E9DE9FEEDF3C}" type="sibTrans" cxnId="{3C51917C-D664-47E4-B1E5-495335E0FF53}">
      <dgm:prSet/>
      <dgm:spPr/>
      <dgm:t>
        <a:bodyPr/>
        <a:lstStyle/>
        <a:p>
          <a:endParaRPr lang="en-GB"/>
        </a:p>
      </dgm:t>
    </dgm:pt>
    <dgm:pt modelId="{2B097CB1-0697-46E1-9DD3-1018736A68D2}">
      <dgm:prSet/>
      <dgm:spPr/>
      <dgm:t>
        <a:bodyPr/>
        <a:lstStyle/>
        <a:p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Advertising the vacancy</a:t>
          </a:r>
        </a:p>
      </dgm:t>
    </dgm:pt>
    <dgm:pt modelId="{4B555F26-9771-40A0-A5D6-554462B90079}" type="parTrans" cxnId="{BC4903EE-E623-4F19-B475-350814A22E06}">
      <dgm:prSet/>
      <dgm:spPr/>
      <dgm:t>
        <a:bodyPr/>
        <a:lstStyle/>
        <a:p>
          <a:endParaRPr lang="en-GB"/>
        </a:p>
      </dgm:t>
    </dgm:pt>
    <dgm:pt modelId="{C1D9AC7B-FC06-411E-9D32-255CB4018694}" type="sibTrans" cxnId="{BC4903EE-E623-4F19-B475-350814A22E06}">
      <dgm:prSet/>
      <dgm:spPr/>
      <dgm:t>
        <a:bodyPr/>
        <a:lstStyle/>
        <a:p>
          <a:endParaRPr lang="en-GB"/>
        </a:p>
      </dgm:t>
    </dgm:pt>
    <dgm:pt modelId="{5ECA5421-D1E9-4944-A693-6FB961742059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Application screening </a:t>
          </a:r>
        </a:p>
      </dgm:t>
    </dgm:pt>
    <dgm:pt modelId="{95E38693-33AC-47E1-AED2-56A9B1F607FB}" type="parTrans" cxnId="{DF4C4919-9C72-4DF6-AEEE-633C572646C1}">
      <dgm:prSet/>
      <dgm:spPr/>
      <dgm:t>
        <a:bodyPr/>
        <a:lstStyle/>
        <a:p>
          <a:endParaRPr lang="en-GB"/>
        </a:p>
      </dgm:t>
    </dgm:pt>
    <dgm:pt modelId="{F9273620-1F02-4819-89C7-8843A2FBD06D}" type="sibTrans" cxnId="{DF4C4919-9C72-4DF6-AEEE-633C572646C1}">
      <dgm:prSet/>
      <dgm:spPr/>
      <dgm:t>
        <a:bodyPr/>
        <a:lstStyle/>
        <a:p>
          <a:endParaRPr lang="en-GB"/>
        </a:p>
      </dgm:t>
    </dgm:pt>
    <dgm:pt modelId="{22BA7C40-6A1E-46AC-81EE-C1376829CBD2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Interview and assessment </a:t>
          </a:r>
        </a:p>
      </dgm:t>
    </dgm:pt>
    <dgm:pt modelId="{563CC88C-6754-4303-AA7F-40FD6A39F3C6}" type="parTrans" cxnId="{994D68CF-C84E-4670-8726-9516046DD3BB}">
      <dgm:prSet/>
      <dgm:spPr/>
      <dgm:t>
        <a:bodyPr/>
        <a:lstStyle/>
        <a:p>
          <a:endParaRPr lang="en-GB"/>
        </a:p>
      </dgm:t>
    </dgm:pt>
    <dgm:pt modelId="{9EB96FD5-EE6D-4405-A7C2-EB6A1C130624}" type="sibTrans" cxnId="{994D68CF-C84E-4670-8726-9516046DD3BB}">
      <dgm:prSet/>
      <dgm:spPr/>
      <dgm:t>
        <a:bodyPr/>
        <a:lstStyle/>
        <a:p>
          <a:endParaRPr lang="en-GB"/>
        </a:p>
      </dgm:t>
    </dgm:pt>
    <dgm:pt modelId="{E89D64E7-2D85-4792-BFCB-EF1A2197E334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Selection and job offer</a:t>
          </a:r>
        </a:p>
      </dgm:t>
    </dgm:pt>
    <dgm:pt modelId="{9C2D947A-9387-465A-9F5F-F4EF75519541}" type="parTrans" cxnId="{C03DA18A-12DE-4C45-8503-CC532CC1E1C7}">
      <dgm:prSet/>
      <dgm:spPr/>
      <dgm:t>
        <a:bodyPr/>
        <a:lstStyle/>
        <a:p>
          <a:endParaRPr lang="en-GB"/>
        </a:p>
      </dgm:t>
    </dgm:pt>
    <dgm:pt modelId="{F0A710DA-562F-410F-BEBF-2F1ACFBF7AC3}" type="sibTrans" cxnId="{C03DA18A-12DE-4C45-8503-CC532CC1E1C7}">
      <dgm:prSet/>
      <dgm:spPr/>
      <dgm:t>
        <a:bodyPr/>
        <a:lstStyle/>
        <a:p>
          <a:endParaRPr lang="en-GB"/>
        </a:p>
      </dgm:t>
    </dgm:pt>
    <dgm:pt modelId="{42DAFBF5-7C71-41AD-BAFD-655DEBA02E04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Induction and follow up </a:t>
          </a:r>
        </a:p>
      </dgm:t>
    </dgm:pt>
    <dgm:pt modelId="{32C1379C-264B-4F9F-B996-436AF597ACF5}" type="parTrans" cxnId="{F1BD30C8-22B5-477F-96F3-93A1968D3C9A}">
      <dgm:prSet/>
      <dgm:spPr/>
      <dgm:t>
        <a:bodyPr/>
        <a:lstStyle/>
        <a:p>
          <a:endParaRPr lang="en-GB"/>
        </a:p>
      </dgm:t>
    </dgm:pt>
    <dgm:pt modelId="{B6E40921-DFA2-43BB-96D1-89DA226B4147}" type="sibTrans" cxnId="{F1BD30C8-22B5-477F-96F3-93A1968D3C9A}">
      <dgm:prSet/>
      <dgm:spPr/>
      <dgm:t>
        <a:bodyPr/>
        <a:lstStyle/>
        <a:p>
          <a:endParaRPr lang="en-GB"/>
        </a:p>
      </dgm:t>
    </dgm:pt>
    <dgm:pt modelId="{E695FED5-B279-4F89-A29B-7E447EBC9F50}" type="pres">
      <dgm:prSet presAssocID="{C543CCF8-72A3-43AF-BE92-2874EC7276B9}" presName="Name0" presStyleCnt="0">
        <dgm:presLayoutVars>
          <dgm:dir/>
          <dgm:animLvl val="lvl"/>
          <dgm:resizeHandles val="exact"/>
        </dgm:presLayoutVars>
      </dgm:prSet>
      <dgm:spPr/>
    </dgm:pt>
    <dgm:pt modelId="{FE927841-0C10-47F7-9928-56F662019C04}" type="pres">
      <dgm:prSet presAssocID="{E7FDCBAA-197C-42BE-B6E8-83353367C434}" presName="composite" presStyleCnt="0"/>
      <dgm:spPr/>
    </dgm:pt>
    <dgm:pt modelId="{E20E2947-7A05-466D-A023-EECBCF0BE2BF}" type="pres">
      <dgm:prSet presAssocID="{E7FDCBAA-197C-42BE-B6E8-83353367C434}" presName="parTx" presStyleLbl="alignNode1" presStyleIdx="0" presStyleCnt="1">
        <dgm:presLayoutVars>
          <dgm:chMax val="0"/>
          <dgm:chPref val="0"/>
          <dgm:bulletEnabled val="1"/>
        </dgm:presLayoutVars>
      </dgm:prSet>
      <dgm:spPr/>
    </dgm:pt>
    <dgm:pt modelId="{8E58D0DF-5617-4D1C-87AB-120D2BE3169F}" type="pres">
      <dgm:prSet presAssocID="{E7FDCBAA-197C-42BE-B6E8-83353367C434}" presName="desTx" presStyleLbl="alignAccFollowNode1" presStyleIdx="0" presStyleCnt="1">
        <dgm:presLayoutVars>
          <dgm:bulletEnabled val="1"/>
        </dgm:presLayoutVars>
      </dgm:prSet>
      <dgm:spPr/>
    </dgm:pt>
  </dgm:ptLst>
  <dgm:cxnLst>
    <dgm:cxn modelId="{2272E30B-EA0E-4E20-9DDE-F6C72796A230}" type="presOf" srcId="{C543CCF8-72A3-43AF-BE92-2874EC7276B9}" destId="{E695FED5-B279-4F89-A29B-7E447EBC9F50}" srcOrd="0" destOrd="0" presId="urn:microsoft.com/office/officeart/2005/8/layout/hList1"/>
    <dgm:cxn modelId="{7DC55D0C-F75C-4105-9EE9-823BB63F69AE}" type="presOf" srcId="{2B097CB1-0697-46E1-9DD3-1018736A68D2}" destId="{8E58D0DF-5617-4D1C-87AB-120D2BE3169F}" srcOrd="0" destOrd="3" presId="urn:microsoft.com/office/officeart/2005/8/layout/hList1"/>
    <dgm:cxn modelId="{DF4C4919-9C72-4DF6-AEEE-633C572646C1}" srcId="{E7FDCBAA-197C-42BE-B6E8-83353367C434}" destId="{5ECA5421-D1E9-4944-A693-6FB961742059}" srcOrd="4" destOrd="0" parTransId="{95E38693-33AC-47E1-AED2-56A9B1F607FB}" sibTransId="{F9273620-1F02-4819-89C7-8843A2FBD06D}"/>
    <dgm:cxn modelId="{5E376E28-594C-4585-9F50-953E467125E0}" type="presOf" srcId="{42DAFBF5-7C71-41AD-BAFD-655DEBA02E04}" destId="{8E58D0DF-5617-4D1C-87AB-120D2BE3169F}" srcOrd="0" destOrd="7" presId="urn:microsoft.com/office/officeart/2005/8/layout/hList1"/>
    <dgm:cxn modelId="{218CC330-C4F1-4070-9EAD-857ED04BA481}" type="presOf" srcId="{E7FDCBAA-197C-42BE-B6E8-83353367C434}" destId="{E20E2947-7A05-466D-A023-EECBCF0BE2BF}" srcOrd="0" destOrd="0" presId="urn:microsoft.com/office/officeart/2005/8/layout/hList1"/>
    <dgm:cxn modelId="{E5B29F75-330B-4019-9ABC-A030EB0E3005}" srcId="{E7FDCBAA-197C-42BE-B6E8-83353367C434}" destId="{B3199F47-0744-4456-B7B1-981ACECF8D44}" srcOrd="1" destOrd="0" parTransId="{C9D52AA7-AEE5-4402-8BD6-FFBFBDDE268A}" sibTransId="{3FBC3C0D-5ABC-4D73-9A82-F88D99683785}"/>
    <dgm:cxn modelId="{0F77227B-D142-4EF9-A541-4A5AE64FBB4C}" type="presOf" srcId="{E89D64E7-2D85-4792-BFCB-EF1A2197E334}" destId="{8E58D0DF-5617-4D1C-87AB-120D2BE3169F}" srcOrd="0" destOrd="6" presId="urn:microsoft.com/office/officeart/2005/8/layout/hList1"/>
    <dgm:cxn modelId="{3C51917C-D664-47E4-B1E5-495335E0FF53}" srcId="{E7FDCBAA-197C-42BE-B6E8-83353367C434}" destId="{C50E73F6-A37A-40AC-898D-D61D70EC3359}" srcOrd="2" destOrd="0" parTransId="{713BA9B9-81A0-400A-9AB2-E424D6BB26B6}" sibTransId="{3F36D8E9-5B96-4892-8B04-E9DE9FEEDF3C}"/>
    <dgm:cxn modelId="{C03DA18A-12DE-4C45-8503-CC532CC1E1C7}" srcId="{E7FDCBAA-197C-42BE-B6E8-83353367C434}" destId="{E89D64E7-2D85-4792-BFCB-EF1A2197E334}" srcOrd="6" destOrd="0" parTransId="{9C2D947A-9387-465A-9F5F-F4EF75519541}" sibTransId="{F0A710DA-562F-410F-BEBF-2F1ACFBF7AC3}"/>
    <dgm:cxn modelId="{E0F35EAA-AD5C-40A5-B513-DA597B776CD8}" type="presOf" srcId="{B3199F47-0744-4456-B7B1-981ACECF8D44}" destId="{8E58D0DF-5617-4D1C-87AB-120D2BE3169F}" srcOrd="0" destOrd="1" presId="urn:microsoft.com/office/officeart/2005/8/layout/hList1"/>
    <dgm:cxn modelId="{8181D8C1-6250-45C2-A71F-266DCD674656}" type="presOf" srcId="{22BA7C40-6A1E-46AC-81EE-C1376829CBD2}" destId="{8E58D0DF-5617-4D1C-87AB-120D2BE3169F}" srcOrd="0" destOrd="5" presId="urn:microsoft.com/office/officeart/2005/8/layout/hList1"/>
    <dgm:cxn modelId="{F1BD30C8-22B5-477F-96F3-93A1968D3C9A}" srcId="{E7FDCBAA-197C-42BE-B6E8-83353367C434}" destId="{42DAFBF5-7C71-41AD-BAFD-655DEBA02E04}" srcOrd="7" destOrd="0" parTransId="{32C1379C-264B-4F9F-B996-436AF597ACF5}" sibTransId="{B6E40921-DFA2-43BB-96D1-89DA226B4147}"/>
    <dgm:cxn modelId="{47BC45C9-55D8-4CCD-BCC7-765A2B5F3F2A}" type="presOf" srcId="{30BBB7F0-3133-4373-AB20-919229609DBC}" destId="{8E58D0DF-5617-4D1C-87AB-120D2BE3169F}" srcOrd="0" destOrd="0" presId="urn:microsoft.com/office/officeart/2005/8/layout/hList1"/>
    <dgm:cxn modelId="{2FE8FFCA-EFCE-4862-96D2-FD6004C5DEFD}" type="presOf" srcId="{5ECA5421-D1E9-4944-A693-6FB961742059}" destId="{8E58D0DF-5617-4D1C-87AB-120D2BE3169F}" srcOrd="0" destOrd="4" presId="urn:microsoft.com/office/officeart/2005/8/layout/hList1"/>
    <dgm:cxn modelId="{994D68CF-C84E-4670-8726-9516046DD3BB}" srcId="{E7FDCBAA-197C-42BE-B6E8-83353367C434}" destId="{22BA7C40-6A1E-46AC-81EE-C1376829CBD2}" srcOrd="5" destOrd="0" parTransId="{563CC88C-6754-4303-AA7F-40FD6A39F3C6}" sibTransId="{9EB96FD5-EE6D-4405-A7C2-EB6A1C130624}"/>
    <dgm:cxn modelId="{B5C101D7-680D-42A6-AF70-9C1F3960DBDB}" srcId="{C543CCF8-72A3-43AF-BE92-2874EC7276B9}" destId="{E7FDCBAA-197C-42BE-B6E8-83353367C434}" srcOrd="0" destOrd="0" parTransId="{21DEA46C-5EA6-4323-9C5A-874DCE02F59D}" sibTransId="{F4F87661-BE03-4B4C-BE02-D71614F1BB68}"/>
    <dgm:cxn modelId="{DF6F17DC-DF22-440F-92F6-638B7A85E02B}" type="presOf" srcId="{C50E73F6-A37A-40AC-898D-D61D70EC3359}" destId="{8E58D0DF-5617-4D1C-87AB-120D2BE3169F}" srcOrd="0" destOrd="2" presId="urn:microsoft.com/office/officeart/2005/8/layout/hList1"/>
    <dgm:cxn modelId="{BC4903EE-E623-4F19-B475-350814A22E06}" srcId="{E7FDCBAA-197C-42BE-B6E8-83353367C434}" destId="{2B097CB1-0697-46E1-9DD3-1018736A68D2}" srcOrd="3" destOrd="0" parTransId="{4B555F26-9771-40A0-A5D6-554462B90079}" sibTransId="{C1D9AC7B-FC06-411E-9D32-255CB4018694}"/>
    <dgm:cxn modelId="{6D2B88FB-C649-4BB8-A889-1B412E2FDC52}" srcId="{E7FDCBAA-197C-42BE-B6E8-83353367C434}" destId="{30BBB7F0-3133-4373-AB20-919229609DBC}" srcOrd="0" destOrd="0" parTransId="{326A9FD6-73FD-4135-B4DD-6FD78C02E2C0}" sibTransId="{A10AAFF3-1431-409E-9B38-C53B182CB516}"/>
    <dgm:cxn modelId="{5807823E-BFA2-4A96-BEA2-E87807C0011F}" type="presParOf" srcId="{E695FED5-B279-4F89-A29B-7E447EBC9F50}" destId="{FE927841-0C10-47F7-9928-56F662019C04}" srcOrd="0" destOrd="0" presId="urn:microsoft.com/office/officeart/2005/8/layout/hList1"/>
    <dgm:cxn modelId="{C3C83D1B-E8AE-4DE4-96AA-D9DC5B4033AE}" type="presParOf" srcId="{FE927841-0C10-47F7-9928-56F662019C04}" destId="{E20E2947-7A05-466D-A023-EECBCF0BE2BF}" srcOrd="0" destOrd="0" presId="urn:microsoft.com/office/officeart/2005/8/layout/hList1"/>
    <dgm:cxn modelId="{25D098BA-F5B1-4569-AA9D-FA19091AB690}" type="presParOf" srcId="{FE927841-0C10-47F7-9928-56F662019C04}" destId="{8E58D0DF-5617-4D1C-87AB-120D2BE3169F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5C5A1F60-7629-4F65-973D-2151E65C24F2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CA981B64-3310-4D4A-8BEC-8E1A2771CB85}">
      <dgm:prSet phldrT="[Text]" phldr="0"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Customer assistance </a:t>
          </a:r>
        </a:p>
      </dgm:t>
    </dgm:pt>
    <dgm:pt modelId="{861215BB-5C1C-46B9-BA97-CAA48CE67513}" type="parTrans" cxnId="{64CC8168-AB4B-4B62-BBBF-191D658939BE}">
      <dgm:prSet/>
      <dgm:spPr/>
      <dgm:t>
        <a:bodyPr/>
        <a:lstStyle/>
        <a:p>
          <a:endParaRPr lang="en-GB"/>
        </a:p>
      </dgm:t>
    </dgm:pt>
    <dgm:pt modelId="{BF7C2E28-444C-4F03-8F7F-C5BA88E40D4C}" type="sibTrans" cxnId="{64CC8168-AB4B-4B62-BBBF-191D658939BE}">
      <dgm:prSet/>
      <dgm:spPr/>
      <dgm:t>
        <a:bodyPr/>
        <a:lstStyle/>
        <a:p>
          <a:endParaRPr lang="en-GB"/>
        </a:p>
      </dgm:t>
    </dgm:pt>
    <dgm:pt modelId="{C6A2A52E-E910-4F59-85CF-50941E81BA90}">
      <dgm:prSet phldrT="[Text]" phldr="0"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Sales and delivery service </a:t>
          </a:r>
        </a:p>
      </dgm:t>
    </dgm:pt>
    <dgm:pt modelId="{3D7AECB6-2FAB-4AFA-9ABF-36F8BDB9ED42}" type="parTrans" cxnId="{635D577C-8583-4053-9D95-033746609E8A}">
      <dgm:prSet/>
      <dgm:spPr/>
      <dgm:t>
        <a:bodyPr/>
        <a:lstStyle/>
        <a:p>
          <a:endParaRPr lang="en-GB"/>
        </a:p>
      </dgm:t>
    </dgm:pt>
    <dgm:pt modelId="{83245AEC-B708-4A5A-94EC-CD0F07E14B5D}" type="sibTrans" cxnId="{635D577C-8583-4053-9D95-033746609E8A}">
      <dgm:prSet/>
      <dgm:spPr/>
      <dgm:t>
        <a:bodyPr/>
        <a:lstStyle/>
        <a:p>
          <a:endParaRPr lang="en-GB"/>
        </a:p>
      </dgm:t>
    </dgm:pt>
    <dgm:pt modelId="{8F87C9B2-0F4B-47FB-BDC1-64155FBAE697}">
      <dgm:prSet phldrT="[Text]" phldr="0"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Team support </a:t>
          </a:r>
        </a:p>
      </dgm:t>
    </dgm:pt>
    <dgm:pt modelId="{637567C2-B349-4F1F-BB07-B8E7C793C962}" type="parTrans" cxnId="{5CC87107-9C38-414D-8C3C-E4ADF988F618}">
      <dgm:prSet/>
      <dgm:spPr/>
      <dgm:t>
        <a:bodyPr/>
        <a:lstStyle/>
        <a:p>
          <a:endParaRPr lang="en-GB"/>
        </a:p>
      </dgm:t>
    </dgm:pt>
    <dgm:pt modelId="{8B0B139E-1D34-4150-91AD-52B4D39A2D52}" type="sibTrans" cxnId="{5CC87107-9C38-414D-8C3C-E4ADF988F618}">
      <dgm:prSet/>
      <dgm:spPr/>
      <dgm:t>
        <a:bodyPr/>
        <a:lstStyle/>
        <a:p>
          <a:endParaRPr lang="en-GB"/>
        </a:p>
      </dgm:t>
    </dgm:pt>
    <dgm:pt modelId="{A49EA256-67C2-4C44-A9BB-45EB5813C0F6}">
      <dgm:prSet phldrT="[Text]" phldr="0"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Maintaining store standards </a:t>
          </a:r>
        </a:p>
      </dgm:t>
    </dgm:pt>
    <dgm:pt modelId="{DE8ADE27-1961-406D-A94F-ADB6D848E273}" type="parTrans" cxnId="{7490B047-D5CB-4B16-9602-AF4C755A9AF5}">
      <dgm:prSet/>
      <dgm:spPr/>
      <dgm:t>
        <a:bodyPr/>
        <a:lstStyle/>
        <a:p>
          <a:endParaRPr lang="en-GB"/>
        </a:p>
      </dgm:t>
    </dgm:pt>
    <dgm:pt modelId="{C80AC83F-68A2-4F1C-B9C2-5A1EA70176D2}" type="sibTrans" cxnId="{7490B047-D5CB-4B16-9602-AF4C755A9AF5}">
      <dgm:prSet/>
      <dgm:spPr/>
      <dgm:t>
        <a:bodyPr/>
        <a:lstStyle/>
        <a:p>
          <a:endParaRPr lang="en-GB"/>
        </a:p>
      </dgm:t>
    </dgm:pt>
    <dgm:pt modelId="{57476A95-96B5-4DEA-A898-7DAAFEB23A57}" type="pres">
      <dgm:prSet presAssocID="{5C5A1F60-7629-4F65-973D-2151E65C24F2}" presName="diagram" presStyleCnt="0">
        <dgm:presLayoutVars>
          <dgm:dir/>
          <dgm:resizeHandles val="exact"/>
        </dgm:presLayoutVars>
      </dgm:prSet>
      <dgm:spPr/>
    </dgm:pt>
    <dgm:pt modelId="{B106EFBB-06DB-463C-ABD3-7FB7EE48D9F8}" type="pres">
      <dgm:prSet presAssocID="{CA981B64-3310-4D4A-8BEC-8E1A2771CB85}" presName="node" presStyleLbl="node1" presStyleIdx="0" presStyleCnt="4">
        <dgm:presLayoutVars>
          <dgm:bulletEnabled val="1"/>
        </dgm:presLayoutVars>
      </dgm:prSet>
      <dgm:spPr/>
    </dgm:pt>
    <dgm:pt modelId="{F9F39F08-F443-47A8-86E4-FCCE051FC131}" type="pres">
      <dgm:prSet presAssocID="{BF7C2E28-444C-4F03-8F7F-C5BA88E40D4C}" presName="sibTrans" presStyleCnt="0"/>
      <dgm:spPr/>
    </dgm:pt>
    <dgm:pt modelId="{2E4805F2-D36F-44CA-8BE8-A94126F56A52}" type="pres">
      <dgm:prSet presAssocID="{C6A2A52E-E910-4F59-85CF-50941E81BA90}" presName="node" presStyleLbl="node1" presStyleIdx="1" presStyleCnt="4">
        <dgm:presLayoutVars>
          <dgm:bulletEnabled val="1"/>
        </dgm:presLayoutVars>
      </dgm:prSet>
      <dgm:spPr/>
    </dgm:pt>
    <dgm:pt modelId="{7A7613FE-3E10-4DB3-B7E3-53E772311A41}" type="pres">
      <dgm:prSet presAssocID="{83245AEC-B708-4A5A-94EC-CD0F07E14B5D}" presName="sibTrans" presStyleCnt="0"/>
      <dgm:spPr/>
    </dgm:pt>
    <dgm:pt modelId="{DB29AA62-CC1A-442A-B106-84831A4C3584}" type="pres">
      <dgm:prSet presAssocID="{8F87C9B2-0F4B-47FB-BDC1-64155FBAE697}" presName="node" presStyleLbl="node1" presStyleIdx="2" presStyleCnt="4">
        <dgm:presLayoutVars>
          <dgm:bulletEnabled val="1"/>
        </dgm:presLayoutVars>
      </dgm:prSet>
      <dgm:spPr/>
    </dgm:pt>
    <dgm:pt modelId="{C1763C13-2F53-4DA5-8EED-E58EFDD711A8}" type="pres">
      <dgm:prSet presAssocID="{8B0B139E-1D34-4150-91AD-52B4D39A2D52}" presName="sibTrans" presStyleCnt="0"/>
      <dgm:spPr/>
    </dgm:pt>
    <dgm:pt modelId="{D72454D2-0FFA-45CD-BEB2-3A8653A2083C}" type="pres">
      <dgm:prSet presAssocID="{A49EA256-67C2-4C44-A9BB-45EB5813C0F6}" presName="node" presStyleLbl="node1" presStyleIdx="3" presStyleCnt="4">
        <dgm:presLayoutVars>
          <dgm:bulletEnabled val="1"/>
        </dgm:presLayoutVars>
      </dgm:prSet>
      <dgm:spPr/>
    </dgm:pt>
  </dgm:ptLst>
  <dgm:cxnLst>
    <dgm:cxn modelId="{5CC87107-9C38-414D-8C3C-E4ADF988F618}" srcId="{5C5A1F60-7629-4F65-973D-2151E65C24F2}" destId="{8F87C9B2-0F4B-47FB-BDC1-64155FBAE697}" srcOrd="2" destOrd="0" parTransId="{637567C2-B349-4F1F-BB07-B8E7C793C962}" sibTransId="{8B0B139E-1D34-4150-91AD-52B4D39A2D52}"/>
    <dgm:cxn modelId="{7490B047-D5CB-4B16-9602-AF4C755A9AF5}" srcId="{5C5A1F60-7629-4F65-973D-2151E65C24F2}" destId="{A49EA256-67C2-4C44-A9BB-45EB5813C0F6}" srcOrd="3" destOrd="0" parTransId="{DE8ADE27-1961-406D-A94F-ADB6D848E273}" sibTransId="{C80AC83F-68A2-4F1C-B9C2-5A1EA70176D2}"/>
    <dgm:cxn modelId="{64CC8168-AB4B-4B62-BBBF-191D658939BE}" srcId="{5C5A1F60-7629-4F65-973D-2151E65C24F2}" destId="{CA981B64-3310-4D4A-8BEC-8E1A2771CB85}" srcOrd="0" destOrd="0" parTransId="{861215BB-5C1C-46B9-BA97-CAA48CE67513}" sibTransId="{BF7C2E28-444C-4F03-8F7F-C5BA88E40D4C}"/>
    <dgm:cxn modelId="{635D577C-8583-4053-9D95-033746609E8A}" srcId="{5C5A1F60-7629-4F65-973D-2151E65C24F2}" destId="{C6A2A52E-E910-4F59-85CF-50941E81BA90}" srcOrd="1" destOrd="0" parTransId="{3D7AECB6-2FAB-4AFA-9ABF-36F8BDB9ED42}" sibTransId="{83245AEC-B708-4A5A-94EC-CD0F07E14B5D}"/>
    <dgm:cxn modelId="{D77E208A-C9D1-407C-8819-E94C73417A73}" type="presOf" srcId="{C6A2A52E-E910-4F59-85CF-50941E81BA90}" destId="{2E4805F2-D36F-44CA-8BE8-A94126F56A52}" srcOrd="0" destOrd="0" presId="urn:microsoft.com/office/officeart/2005/8/layout/default"/>
    <dgm:cxn modelId="{07110593-1644-4A6F-827E-6CD9C912EADC}" type="presOf" srcId="{A49EA256-67C2-4C44-A9BB-45EB5813C0F6}" destId="{D72454D2-0FFA-45CD-BEB2-3A8653A2083C}" srcOrd="0" destOrd="0" presId="urn:microsoft.com/office/officeart/2005/8/layout/default"/>
    <dgm:cxn modelId="{A61C41C3-7D6D-43FC-A2B6-9701A2F3F35C}" type="presOf" srcId="{8F87C9B2-0F4B-47FB-BDC1-64155FBAE697}" destId="{DB29AA62-CC1A-442A-B106-84831A4C3584}" srcOrd="0" destOrd="0" presId="urn:microsoft.com/office/officeart/2005/8/layout/default"/>
    <dgm:cxn modelId="{4EA07EE3-40FA-4E13-92C1-36EE392F662B}" type="presOf" srcId="{5C5A1F60-7629-4F65-973D-2151E65C24F2}" destId="{57476A95-96B5-4DEA-A898-7DAAFEB23A57}" srcOrd="0" destOrd="0" presId="urn:microsoft.com/office/officeart/2005/8/layout/default"/>
    <dgm:cxn modelId="{BA25FAFE-A72C-4073-8FB7-229B992C3EF9}" type="presOf" srcId="{CA981B64-3310-4D4A-8BEC-8E1A2771CB85}" destId="{B106EFBB-06DB-463C-ABD3-7FB7EE48D9F8}" srcOrd="0" destOrd="0" presId="urn:microsoft.com/office/officeart/2005/8/layout/default"/>
    <dgm:cxn modelId="{436F6F36-CB89-4851-919B-DFC19C2A2EA0}" type="presParOf" srcId="{57476A95-96B5-4DEA-A898-7DAAFEB23A57}" destId="{B106EFBB-06DB-463C-ABD3-7FB7EE48D9F8}" srcOrd="0" destOrd="0" presId="urn:microsoft.com/office/officeart/2005/8/layout/default"/>
    <dgm:cxn modelId="{E129BFD7-4026-41B5-ADEF-766148B6321F}" type="presParOf" srcId="{57476A95-96B5-4DEA-A898-7DAAFEB23A57}" destId="{F9F39F08-F443-47A8-86E4-FCCE051FC131}" srcOrd="1" destOrd="0" presId="urn:microsoft.com/office/officeart/2005/8/layout/default"/>
    <dgm:cxn modelId="{A3CC5849-CAF3-468E-8129-A10CF3D6F01D}" type="presParOf" srcId="{57476A95-96B5-4DEA-A898-7DAAFEB23A57}" destId="{2E4805F2-D36F-44CA-8BE8-A94126F56A52}" srcOrd="2" destOrd="0" presId="urn:microsoft.com/office/officeart/2005/8/layout/default"/>
    <dgm:cxn modelId="{90C9E9A2-6D87-48C5-860B-346CF5D17A58}" type="presParOf" srcId="{57476A95-96B5-4DEA-A898-7DAAFEB23A57}" destId="{7A7613FE-3E10-4DB3-B7E3-53E772311A41}" srcOrd="3" destOrd="0" presId="urn:microsoft.com/office/officeart/2005/8/layout/default"/>
    <dgm:cxn modelId="{059C1567-5DCD-4AF1-8991-631D888DCAAF}" type="presParOf" srcId="{57476A95-96B5-4DEA-A898-7DAAFEB23A57}" destId="{DB29AA62-CC1A-442A-B106-84831A4C3584}" srcOrd="4" destOrd="0" presId="urn:microsoft.com/office/officeart/2005/8/layout/default"/>
    <dgm:cxn modelId="{1B94A1DD-7C6F-46DE-9845-5D35C6C2EEA2}" type="presParOf" srcId="{57476A95-96B5-4DEA-A898-7DAAFEB23A57}" destId="{C1763C13-2F53-4DA5-8EED-E58EFDD711A8}" srcOrd="5" destOrd="0" presId="urn:microsoft.com/office/officeart/2005/8/layout/default"/>
    <dgm:cxn modelId="{AC9B7062-62D5-4176-8BAD-BD90C5DC18CD}" type="presParOf" srcId="{57476A95-96B5-4DEA-A898-7DAAFEB23A57}" destId="{D72454D2-0FFA-45CD-BEB2-3A8653A2083C}" srcOrd="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0FF61BA2-28C3-4E3B-8B83-C8671C2C27B6}" type="doc">
      <dgm:prSet loTypeId="urn:microsoft.com/office/officeart/2008/layout/LinedList" loCatId="list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A558D973-A57A-469E-87DF-A6569E5E35A9}">
      <dgm:prSet/>
      <dgm:spPr/>
      <dgm:t>
        <a:bodyPr/>
        <a:lstStyle/>
        <a:p>
          <a:r>
            <a:rPr lang="en-GB" b="1"/>
            <a:t>Essential Criteria</a:t>
          </a:r>
          <a:endParaRPr lang="en-US"/>
        </a:p>
      </dgm:t>
    </dgm:pt>
    <dgm:pt modelId="{02096377-7B13-427F-8D64-7EEBF3D39EBA}" type="parTrans" cxnId="{DB7FD74D-9150-447E-BB85-F2FC8F18880F}">
      <dgm:prSet/>
      <dgm:spPr/>
      <dgm:t>
        <a:bodyPr/>
        <a:lstStyle/>
        <a:p>
          <a:endParaRPr lang="en-US"/>
        </a:p>
      </dgm:t>
    </dgm:pt>
    <dgm:pt modelId="{F6B325FF-C681-4F77-ADA2-1BA57D2FCD46}" type="sibTrans" cxnId="{DB7FD74D-9150-447E-BB85-F2FC8F18880F}">
      <dgm:prSet/>
      <dgm:spPr/>
      <dgm:t>
        <a:bodyPr/>
        <a:lstStyle/>
        <a:p>
          <a:endParaRPr lang="en-US"/>
        </a:p>
      </dgm:t>
    </dgm:pt>
    <dgm:pt modelId="{5ACC9F99-4377-4239-952F-35832257D825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Reliable, flexible, and customer-focused attitude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1D57A0C-856C-4519-8240-A6CF19E7CC29}" type="parTrans" cxnId="{1EF60BE7-F42A-4886-995E-ECF81584B8DF}">
      <dgm:prSet/>
      <dgm:spPr/>
      <dgm:t>
        <a:bodyPr/>
        <a:lstStyle/>
        <a:p>
          <a:endParaRPr lang="en-US"/>
        </a:p>
      </dgm:t>
    </dgm:pt>
    <dgm:pt modelId="{68441874-7E35-408E-B8C2-DD9CB0A7D26A}" type="sibTrans" cxnId="{1EF60BE7-F42A-4886-995E-ECF81584B8DF}">
      <dgm:prSet/>
      <dgm:spPr/>
      <dgm:t>
        <a:bodyPr/>
        <a:lstStyle/>
        <a:p>
          <a:endParaRPr lang="en-US"/>
        </a:p>
      </dgm:t>
    </dgm:pt>
    <dgm:pt modelId="{4D84CEFC-0021-4EB1-8FC1-D7037421336C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Strong communication and team communication skills 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7178BDB-0C9F-47AA-ACFE-F44D239D8F6A}" type="parTrans" cxnId="{875D448C-27F4-4C7B-9DBA-9B5C660F9DCC}">
      <dgm:prSet/>
      <dgm:spPr/>
      <dgm:t>
        <a:bodyPr/>
        <a:lstStyle/>
        <a:p>
          <a:endParaRPr lang="en-US"/>
        </a:p>
      </dgm:t>
    </dgm:pt>
    <dgm:pt modelId="{E5E149E7-6D8F-4641-8D53-385263297851}" type="sibTrans" cxnId="{875D448C-27F4-4C7B-9DBA-9B5C660F9DCC}">
      <dgm:prSet/>
      <dgm:spPr/>
      <dgm:t>
        <a:bodyPr/>
        <a:lstStyle/>
        <a:p>
          <a:endParaRPr lang="en-US"/>
        </a:p>
      </dgm:t>
    </dgm:pt>
    <dgm:pt modelId="{D8529762-B66A-4E54-B1DF-441B3EEE9416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Ability to deliver high standards of </a:t>
          </a:r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service delivery  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97C9331-6817-4904-853E-C38C9E90F271}" type="parTrans" cxnId="{BD00D88E-EDA8-496E-A46D-24CFDAF0A597}">
      <dgm:prSet/>
      <dgm:spPr/>
      <dgm:t>
        <a:bodyPr/>
        <a:lstStyle/>
        <a:p>
          <a:endParaRPr lang="en-US"/>
        </a:p>
      </dgm:t>
    </dgm:pt>
    <dgm:pt modelId="{FC05CF79-BD74-45CE-8BAD-67225839BA48}" type="sibTrans" cxnId="{BD00D88E-EDA8-496E-A46D-24CFDAF0A597}">
      <dgm:prSet/>
      <dgm:spPr/>
      <dgm:t>
        <a:bodyPr/>
        <a:lstStyle/>
        <a:p>
          <a:endParaRPr lang="en-US"/>
        </a:p>
      </dgm:t>
    </dgm:pt>
    <dgm:pt modelId="{58317260-5C73-493F-8B06-4580AE407793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Basic numeracy and IT skills (e.g. tills, systems)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8CF66F7-AD5F-48EB-B8C6-3C99F320EF20}" type="parTrans" cxnId="{3785FA7F-E18D-4B89-8AF4-6589A25F8E59}">
      <dgm:prSet/>
      <dgm:spPr/>
      <dgm:t>
        <a:bodyPr/>
        <a:lstStyle/>
        <a:p>
          <a:endParaRPr lang="en-US"/>
        </a:p>
      </dgm:t>
    </dgm:pt>
    <dgm:pt modelId="{7BD80A27-0D5B-41C8-B4A5-5DA3DBAC1C0A}" type="sibTrans" cxnId="{3785FA7F-E18D-4B89-8AF4-6589A25F8E59}">
      <dgm:prSet/>
      <dgm:spPr/>
      <dgm:t>
        <a:bodyPr/>
        <a:lstStyle/>
        <a:p>
          <a:endParaRPr lang="en-US"/>
        </a:p>
      </dgm:t>
    </dgm:pt>
    <dgm:pt modelId="{4853CABB-1417-4876-B297-A0A934F4B9CB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Ability to work under pressure in a busy retail environment 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11241E8-CCA6-4CFE-9759-8708628D262B}" type="parTrans" cxnId="{F576EA26-63C2-42C8-B8AD-F82C8FEF6F78}">
      <dgm:prSet/>
      <dgm:spPr/>
      <dgm:t>
        <a:bodyPr/>
        <a:lstStyle/>
        <a:p>
          <a:endParaRPr lang="en-US"/>
        </a:p>
      </dgm:t>
    </dgm:pt>
    <dgm:pt modelId="{2F71E25B-C52B-4728-86CD-937F18D04FE8}" type="sibTrans" cxnId="{F576EA26-63C2-42C8-B8AD-F82C8FEF6F78}">
      <dgm:prSet/>
      <dgm:spPr/>
      <dgm:t>
        <a:bodyPr/>
        <a:lstStyle/>
        <a:p>
          <a:endParaRPr lang="en-US"/>
        </a:p>
      </dgm:t>
    </dgm:pt>
    <dgm:pt modelId="{5A8CE20C-4741-4EF7-A6FA-0D3565FE6EA3}">
      <dgm:prSet/>
      <dgm:spPr/>
      <dgm:t>
        <a:bodyPr/>
        <a:lstStyle/>
        <a:p>
          <a:r>
            <a:rPr lang="en-GB" b="1"/>
            <a:t>Desirable Criteria </a:t>
          </a:r>
          <a:endParaRPr lang="en-US"/>
        </a:p>
      </dgm:t>
    </dgm:pt>
    <dgm:pt modelId="{AB310E01-85ED-4082-A2F4-0581DEADA862}" type="parTrans" cxnId="{9C1BD878-FE65-44D1-97C3-9B964C60B65E}">
      <dgm:prSet/>
      <dgm:spPr/>
      <dgm:t>
        <a:bodyPr/>
        <a:lstStyle/>
        <a:p>
          <a:endParaRPr lang="en-US"/>
        </a:p>
      </dgm:t>
    </dgm:pt>
    <dgm:pt modelId="{956AE874-2BC1-47C2-B7CC-0D886029E164}" type="sibTrans" cxnId="{9C1BD878-FE65-44D1-97C3-9B964C60B65E}">
      <dgm:prSet/>
      <dgm:spPr/>
      <dgm:t>
        <a:bodyPr/>
        <a:lstStyle/>
        <a:p>
          <a:endParaRPr lang="en-US"/>
        </a:p>
      </dgm:t>
    </dgm:pt>
    <dgm:pt modelId="{14B57F4A-5BA3-4E7A-A5FE-75A775E22826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Previous experience in retail or customer service 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2DA055B-CA3C-4A10-97CE-329F79907893}" type="parTrans" cxnId="{E9B34F1E-1AAF-4E85-A1C8-8B3627DA6B40}">
      <dgm:prSet/>
      <dgm:spPr/>
      <dgm:t>
        <a:bodyPr/>
        <a:lstStyle/>
        <a:p>
          <a:endParaRPr lang="en-US"/>
        </a:p>
      </dgm:t>
    </dgm:pt>
    <dgm:pt modelId="{2CEF6A94-5882-4FD3-A132-697B00B980CA}" type="sibTrans" cxnId="{E9B34F1E-1AAF-4E85-A1C8-8B3627DA6B40}">
      <dgm:prSet/>
      <dgm:spPr/>
      <dgm:t>
        <a:bodyPr/>
        <a:lstStyle/>
        <a:p>
          <a:endParaRPr lang="en-US"/>
        </a:p>
      </dgm:t>
    </dgm:pt>
    <dgm:pt modelId="{E11AA3CC-4FE9-458A-9BF0-62FF56317588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Experience using point of sale (POS) systems 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6E8020A-4026-4BB3-B7FE-EF13E304379C}" type="parTrans" cxnId="{ACB5590B-1A65-461C-A94B-7E08A7C0E904}">
      <dgm:prSet/>
      <dgm:spPr/>
      <dgm:t>
        <a:bodyPr/>
        <a:lstStyle/>
        <a:p>
          <a:endParaRPr lang="en-US"/>
        </a:p>
      </dgm:t>
    </dgm:pt>
    <dgm:pt modelId="{71AE90E4-F110-49CE-BB9B-C542982E16FE}" type="sibTrans" cxnId="{ACB5590B-1A65-461C-A94B-7E08A7C0E904}">
      <dgm:prSet/>
      <dgm:spPr/>
      <dgm:t>
        <a:bodyPr/>
        <a:lstStyle/>
        <a:p>
          <a:endParaRPr lang="en-US"/>
        </a:p>
      </dgm:t>
    </dgm:pt>
    <dgm:pt modelId="{79111863-A207-4AF7-8EE6-3758804F1307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Knowledge of health and beauty products  </a:t>
          </a:r>
          <a:r>
            <a:rPr lang="en-GB" b="1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61F1868-C7B9-4C8A-A00B-E6453989F189}" type="parTrans" cxnId="{13B07DF7-E679-4644-900E-28F6C29F9B4B}">
      <dgm:prSet/>
      <dgm:spPr/>
      <dgm:t>
        <a:bodyPr/>
        <a:lstStyle/>
        <a:p>
          <a:endParaRPr lang="en-US"/>
        </a:p>
      </dgm:t>
    </dgm:pt>
    <dgm:pt modelId="{48AB7F70-018E-4599-863A-03CD92F6B036}" type="sibTrans" cxnId="{13B07DF7-E679-4644-900E-28F6C29F9B4B}">
      <dgm:prSet/>
      <dgm:spPr/>
      <dgm:t>
        <a:bodyPr/>
        <a:lstStyle/>
        <a:p>
          <a:endParaRPr lang="en-US"/>
        </a:p>
      </dgm:t>
    </dgm:pt>
    <dgm:pt modelId="{92678EEF-4796-4FFB-8350-36D896905E9A}" type="pres">
      <dgm:prSet presAssocID="{0FF61BA2-28C3-4E3B-8B83-C8671C2C27B6}" presName="vert0" presStyleCnt="0">
        <dgm:presLayoutVars>
          <dgm:dir/>
          <dgm:animOne val="branch"/>
          <dgm:animLvl val="lvl"/>
        </dgm:presLayoutVars>
      </dgm:prSet>
      <dgm:spPr/>
    </dgm:pt>
    <dgm:pt modelId="{1931C455-E7D1-4967-A40F-FF34BE708A0F}" type="pres">
      <dgm:prSet presAssocID="{A558D973-A57A-469E-87DF-A6569E5E35A9}" presName="thickLine" presStyleLbl="alignNode1" presStyleIdx="0" presStyleCnt="2"/>
      <dgm:spPr/>
    </dgm:pt>
    <dgm:pt modelId="{9ABD27D0-6007-466B-9CE3-74D81B2CC419}" type="pres">
      <dgm:prSet presAssocID="{A558D973-A57A-469E-87DF-A6569E5E35A9}" presName="horz1" presStyleCnt="0"/>
      <dgm:spPr/>
    </dgm:pt>
    <dgm:pt modelId="{3228117B-A3B7-4521-AD79-A7C3EF65AF04}" type="pres">
      <dgm:prSet presAssocID="{A558D973-A57A-469E-87DF-A6569E5E35A9}" presName="tx1" presStyleLbl="revTx" presStyleIdx="0" presStyleCnt="10"/>
      <dgm:spPr/>
    </dgm:pt>
    <dgm:pt modelId="{812E8373-F382-4CA7-B490-D9B5BDCB78D9}" type="pres">
      <dgm:prSet presAssocID="{A558D973-A57A-469E-87DF-A6569E5E35A9}" presName="vert1" presStyleCnt="0"/>
      <dgm:spPr/>
    </dgm:pt>
    <dgm:pt modelId="{BC22EB4B-9164-47E1-B4A8-E15C24155D60}" type="pres">
      <dgm:prSet presAssocID="{5ACC9F99-4377-4239-952F-35832257D825}" presName="vertSpace2a" presStyleCnt="0"/>
      <dgm:spPr/>
    </dgm:pt>
    <dgm:pt modelId="{BFBA3676-2AF5-4FC2-84A1-3B11FE31425C}" type="pres">
      <dgm:prSet presAssocID="{5ACC9F99-4377-4239-952F-35832257D825}" presName="horz2" presStyleCnt="0"/>
      <dgm:spPr/>
    </dgm:pt>
    <dgm:pt modelId="{87833194-9077-415F-ADF5-1E257DB5D3EB}" type="pres">
      <dgm:prSet presAssocID="{5ACC9F99-4377-4239-952F-35832257D825}" presName="horzSpace2" presStyleCnt="0"/>
      <dgm:spPr/>
    </dgm:pt>
    <dgm:pt modelId="{CB32F4E4-0730-4D13-9830-F011B7B457B6}" type="pres">
      <dgm:prSet presAssocID="{5ACC9F99-4377-4239-952F-35832257D825}" presName="tx2" presStyleLbl="revTx" presStyleIdx="1" presStyleCnt="10"/>
      <dgm:spPr/>
    </dgm:pt>
    <dgm:pt modelId="{EDB37E10-16D4-4D27-A604-6F19A89B83BF}" type="pres">
      <dgm:prSet presAssocID="{5ACC9F99-4377-4239-952F-35832257D825}" presName="vert2" presStyleCnt="0"/>
      <dgm:spPr/>
    </dgm:pt>
    <dgm:pt modelId="{47705F9C-ED2F-4BE5-A673-E0FF5A7FAD5C}" type="pres">
      <dgm:prSet presAssocID="{5ACC9F99-4377-4239-952F-35832257D825}" presName="thinLine2b" presStyleLbl="callout" presStyleIdx="0" presStyleCnt="8"/>
      <dgm:spPr/>
    </dgm:pt>
    <dgm:pt modelId="{2F854B0F-FE63-4BA5-A0C0-4510198E8FE2}" type="pres">
      <dgm:prSet presAssocID="{5ACC9F99-4377-4239-952F-35832257D825}" presName="vertSpace2b" presStyleCnt="0"/>
      <dgm:spPr/>
    </dgm:pt>
    <dgm:pt modelId="{28B8760B-EC84-4DCA-94E9-4B97A4FED0E5}" type="pres">
      <dgm:prSet presAssocID="{4D84CEFC-0021-4EB1-8FC1-D7037421336C}" presName="horz2" presStyleCnt="0"/>
      <dgm:spPr/>
    </dgm:pt>
    <dgm:pt modelId="{CDCDC815-A00A-423A-A1D2-E8D235CCCA4A}" type="pres">
      <dgm:prSet presAssocID="{4D84CEFC-0021-4EB1-8FC1-D7037421336C}" presName="horzSpace2" presStyleCnt="0"/>
      <dgm:spPr/>
    </dgm:pt>
    <dgm:pt modelId="{37147890-EC6C-4E1C-A57B-DA28CB0061FD}" type="pres">
      <dgm:prSet presAssocID="{4D84CEFC-0021-4EB1-8FC1-D7037421336C}" presName="tx2" presStyleLbl="revTx" presStyleIdx="2" presStyleCnt="10"/>
      <dgm:spPr/>
    </dgm:pt>
    <dgm:pt modelId="{D7E306D0-7486-468C-A6D1-090753E95FE2}" type="pres">
      <dgm:prSet presAssocID="{4D84CEFC-0021-4EB1-8FC1-D7037421336C}" presName="vert2" presStyleCnt="0"/>
      <dgm:spPr/>
    </dgm:pt>
    <dgm:pt modelId="{E1285C8A-7CC6-4CD8-A5CB-732B7388374F}" type="pres">
      <dgm:prSet presAssocID="{4D84CEFC-0021-4EB1-8FC1-D7037421336C}" presName="thinLine2b" presStyleLbl="callout" presStyleIdx="1" presStyleCnt="8"/>
      <dgm:spPr/>
    </dgm:pt>
    <dgm:pt modelId="{27977419-4081-4777-A716-6348F72E638E}" type="pres">
      <dgm:prSet presAssocID="{4D84CEFC-0021-4EB1-8FC1-D7037421336C}" presName="vertSpace2b" presStyleCnt="0"/>
      <dgm:spPr/>
    </dgm:pt>
    <dgm:pt modelId="{36D4D70A-A09F-4DDD-9E0A-23AAEFA248ED}" type="pres">
      <dgm:prSet presAssocID="{D8529762-B66A-4E54-B1DF-441B3EEE9416}" presName="horz2" presStyleCnt="0"/>
      <dgm:spPr/>
    </dgm:pt>
    <dgm:pt modelId="{F6595B05-92B6-4ECD-A1A6-B1BE6BEFF15F}" type="pres">
      <dgm:prSet presAssocID="{D8529762-B66A-4E54-B1DF-441B3EEE9416}" presName="horzSpace2" presStyleCnt="0"/>
      <dgm:spPr/>
    </dgm:pt>
    <dgm:pt modelId="{0B3C2B4E-B715-4CDF-82C3-332D44CAA68F}" type="pres">
      <dgm:prSet presAssocID="{D8529762-B66A-4E54-B1DF-441B3EEE9416}" presName="tx2" presStyleLbl="revTx" presStyleIdx="3" presStyleCnt="10"/>
      <dgm:spPr/>
    </dgm:pt>
    <dgm:pt modelId="{5FC3B21B-53EA-40D6-8895-9DD803015E23}" type="pres">
      <dgm:prSet presAssocID="{D8529762-B66A-4E54-B1DF-441B3EEE9416}" presName="vert2" presStyleCnt="0"/>
      <dgm:spPr/>
    </dgm:pt>
    <dgm:pt modelId="{3ACDD7F5-8D87-41DA-B159-E42971DC45FD}" type="pres">
      <dgm:prSet presAssocID="{D8529762-B66A-4E54-B1DF-441B3EEE9416}" presName="thinLine2b" presStyleLbl="callout" presStyleIdx="2" presStyleCnt="8"/>
      <dgm:spPr/>
    </dgm:pt>
    <dgm:pt modelId="{A6000D3C-7BF7-48AE-99E7-DA13FB561343}" type="pres">
      <dgm:prSet presAssocID="{D8529762-B66A-4E54-B1DF-441B3EEE9416}" presName="vertSpace2b" presStyleCnt="0"/>
      <dgm:spPr/>
    </dgm:pt>
    <dgm:pt modelId="{5731FD03-DEBF-45BE-B871-36CEAF5030D1}" type="pres">
      <dgm:prSet presAssocID="{58317260-5C73-493F-8B06-4580AE407793}" presName="horz2" presStyleCnt="0"/>
      <dgm:spPr/>
    </dgm:pt>
    <dgm:pt modelId="{DC0C0230-B5D0-4395-9A2B-4B3B9E6D0F07}" type="pres">
      <dgm:prSet presAssocID="{58317260-5C73-493F-8B06-4580AE407793}" presName="horzSpace2" presStyleCnt="0"/>
      <dgm:spPr/>
    </dgm:pt>
    <dgm:pt modelId="{2CE791CB-944F-4F52-B2CD-407D3092B6BC}" type="pres">
      <dgm:prSet presAssocID="{58317260-5C73-493F-8B06-4580AE407793}" presName="tx2" presStyleLbl="revTx" presStyleIdx="4" presStyleCnt="10"/>
      <dgm:spPr/>
    </dgm:pt>
    <dgm:pt modelId="{4DA42E3E-50B4-43F9-911B-88AB7A63E9B0}" type="pres">
      <dgm:prSet presAssocID="{58317260-5C73-493F-8B06-4580AE407793}" presName="vert2" presStyleCnt="0"/>
      <dgm:spPr/>
    </dgm:pt>
    <dgm:pt modelId="{3C1E025B-075A-4F92-A388-32E0687C6841}" type="pres">
      <dgm:prSet presAssocID="{58317260-5C73-493F-8B06-4580AE407793}" presName="thinLine2b" presStyleLbl="callout" presStyleIdx="3" presStyleCnt="8"/>
      <dgm:spPr/>
    </dgm:pt>
    <dgm:pt modelId="{184C9CDE-C131-49D0-9DA7-E55FB4B1AAA9}" type="pres">
      <dgm:prSet presAssocID="{58317260-5C73-493F-8B06-4580AE407793}" presName="vertSpace2b" presStyleCnt="0"/>
      <dgm:spPr/>
    </dgm:pt>
    <dgm:pt modelId="{A9A0A1BE-C041-45BD-8610-7278E0944A9D}" type="pres">
      <dgm:prSet presAssocID="{4853CABB-1417-4876-B297-A0A934F4B9CB}" presName="horz2" presStyleCnt="0"/>
      <dgm:spPr/>
    </dgm:pt>
    <dgm:pt modelId="{0B19D16C-1E72-4905-90C9-DA076B5947B7}" type="pres">
      <dgm:prSet presAssocID="{4853CABB-1417-4876-B297-A0A934F4B9CB}" presName="horzSpace2" presStyleCnt="0"/>
      <dgm:spPr/>
    </dgm:pt>
    <dgm:pt modelId="{9BA9784F-18A0-4577-A5EA-0BDBF9BEDA39}" type="pres">
      <dgm:prSet presAssocID="{4853CABB-1417-4876-B297-A0A934F4B9CB}" presName="tx2" presStyleLbl="revTx" presStyleIdx="5" presStyleCnt="10"/>
      <dgm:spPr/>
    </dgm:pt>
    <dgm:pt modelId="{CAD0811B-9770-486F-A709-ABBBAFCE177E}" type="pres">
      <dgm:prSet presAssocID="{4853CABB-1417-4876-B297-A0A934F4B9CB}" presName="vert2" presStyleCnt="0"/>
      <dgm:spPr/>
    </dgm:pt>
    <dgm:pt modelId="{F450F07A-A9AE-4E31-AD05-73DAFD3AA47D}" type="pres">
      <dgm:prSet presAssocID="{4853CABB-1417-4876-B297-A0A934F4B9CB}" presName="thinLine2b" presStyleLbl="callout" presStyleIdx="4" presStyleCnt="8"/>
      <dgm:spPr/>
    </dgm:pt>
    <dgm:pt modelId="{21CD02BD-3B0C-416A-B811-8AA966CA5694}" type="pres">
      <dgm:prSet presAssocID="{4853CABB-1417-4876-B297-A0A934F4B9CB}" presName="vertSpace2b" presStyleCnt="0"/>
      <dgm:spPr/>
    </dgm:pt>
    <dgm:pt modelId="{80DB72B4-C790-43B7-A2B9-598891ECE18B}" type="pres">
      <dgm:prSet presAssocID="{5A8CE20C-4741-4EF7-A6FA-0D3565FE6EA3}" presName="thickLine" presStyleLbl="alignNode1" presStyleIdx="1" presStyleCnt="2"/>
      <dgm:spPr/>
    </dgm:pt>
    <dgm:pt modelId="{11EE5949-E6A9-4277-83D6-15AD849C9E46}" type="pres">
      <dgm:prSet presAssocID="{5A8CE20C-4741-4EF7-A6FA-0D3565FE6EA3}" presName="horz1" presStyleCnt="0"/>
      <dgm:spPr/>
    </dgm:pt>
    <dgm:pt modelId="{66328A38-6531-4859-9BBE-8E0AA96662C0}" type="pres">
      <dgm:prSet presAssocID="{5A8CE20C-4741-4EF7-A6FA-0D3565FE6EA3}" presName="tx1" presStyleLbl="revTx" presStyleIdx="6" presStyleCnt="10"/>
      <dgm:spPr/>
    </dgm:pt>
    <dgm:pt modelId="{C0547CA6-CDD4-4FF6-9636-A14BB59F0E63}" type="pres">
      <dgm:prSet presAssocID="{5A8CE20C-4741-4EF7-A6FA-0D3565FE6EA3}" presName="vert1" presStyleCnt="0"/>
      <dgm:spPr/>
    </dgm:pt>
    <dgm:pt modelId="{E01D83E9-C707-4BB9-851A-4F352936EE33}" type="pres">
      <dgm:prSet presAssocID="{14B57F4A-5BA3-4E7A-A5FE-75A775E22826}" presName="vertSpace2a" presStyleCnt="0"/>
      <dgm:spPr/>
    </dgm:pt>
    <dgm:pt modelId="{1C9CEBD8-40DB-49F7-AB64-204B906F1DB1}" type="pres">
      <dgm:prSet presAssocID="{14B57F4A-5BA3-4E7A-A5FE-75A775E22826}" presName="horz2" presStyleCnt="0"/>
      <dgm:spPr/>
    </dgm:pt>
    <dgm:pt modelId="{76B66BEF-B3C9-4089-B329-EF6582A74FC1}" type="pres">
      <dgm:prSet presAssocID="{14B57F4A-5BA3-4E7A-A5FE-75A775E22826}" presName="horzSpace2" presStyleCnt="0"/>
      <dgm:spPr/>
    </dgm:pt>
    <dgm:pt modelId="{25964A01-EABA-42AF-A8F9-DD43BAE5568D}" type="pres">
      <dgm:prSet presAssocID="{14B57F4A-5BA3-4E7A-A5FE-75A775E22826}" presName="tx2" presStyleLbl="revTx" presStyleIdx="7" presStyleCnt="10"/>
      <dgm:spPr/>
    </dgm:pt>
    <dgm:pt modelId="{80071F6C-1627-4314-BAC2-E9E87840649E}" type="pres">
      <dgm:prSet presAssocID="{14B57F4A-5BA3-4E7A-A5FE-75A775E22826}" presName="vert2" presStyleCnt="0"/>
      <dgm:spPr/>
    </dgm:pt>
    <dgm:pt modelId="{70E6A54B-0DFA-434B-8450-294BF2B45689}" type="pres">
      <dgm:prSet presAssocID="{14B57F4A-5BA3-4E7A-A5FE-75A775E22826}" presName="thinLine2b" presStyleLbl="callout" presStyleIdx="5" presStyleCnt="8"/>
      <dgm:spPr/>
    </dgm:pt>
    <dgm:pt modelId="{45AEF04E-A09E-4DD0-927A-D9D093EE3147}" type="pres">
      <dgm:prSet presAssocID="{14B57F4A-5BA3-4E7A-A5FE-75A775E22826}" presName="vertSpace2b" presStyleCnt="0"/>
      <dgm:spPr/>
    </dgm:pt>
    <dgm:pt modelId="{C6AA7C42-E12A-4BE8-A0F2-E5E64211ADA7}" type="pres">
      <dgm:prSet presAssocID="{E11AA3CC-4FE9-458A-9BF0-62FF56317588}" presName="horz2" presStyleCnt="0"/>
      <dgm:spPr/>
    </dgm:pt>
    <dgm:pt modelId="{331677EA-D61D-493C-A199-091E0842EEF9}" type="pres">
      <dgm:prSet presAssocID="{E11AA3CC-4FE9-458A-9BF0-62FF56317588}" presName="horzSpace2" presStyleCnt="0"/>
      <dgm:spPr/>
    </dgm:pt>
    <dgm:pt modelId="{14B75DE9-5DF3-4C56-81A9-BBCEB69FBD59}" type="pres">
      <dgm:prSet presAssocID="{E11AA3CC-4FE9-458A-9BF0-62FF56317588}" presName="tx2" presStyleLbl="revTx" presStyleIdx="8" presStyleCnt="10"/>
      <dgm:spPr/>
    </dgm:pt>
    <dgm:pt modelId="{D2905771-CDBF-464A-AFFF-266D1B50B690}" type="pres">
      <dgm:prSet presAssocID="{E11AA3CC-4FE9-458A-9BF0-62FF56317588}" presName="vert2" presStyleCnt="0"/>
      <dgm:spPr/>
    </dgm:pt>
    <dgm:pt modelId="{6679D40F-2173-4C1B-B64D-9B2F8EA01F44}" type="pres">
      <dgm:prSet presAssocID="{E11AA3CC-4FE9-458A-9BF0-62FF56317588}" presName="thinLine2b" presStyleLbl="callout" presStyleIdx="6" presStyleCnt="8"/>
      <dgm:spPr/>
    </dgm:pt>
    <dgm:pt modelId="{5909B629-44B6-496B-9BC4-10307D182E12}" type="pres">
      <dgm:prSet presAssocID="{E11AA3CC-4FE9-458A-9BF0-62FF56317588}" presName="vertSpace2b" presStyleCnt="0"/>
      <dgm:spPr/>
    </dgm:pt>
    <dgm:pt modelId="{25463A6F-CEED-4012-8D9B-FEF0626C881B}" type="pres">
      <dgm:prSet presAssocID="{79111863-A207-4AF7-8EE6-3758804F1307}" presName="horz2" presStyleCnt="0"/>
      <dgm:spPr/>
    </dgm:pt>
    <dgm:pt modelId="{829A1127-250C-44CA-BBCD-4AF15FF24E21}" type="pres">
      <dgm:prSet presAssocID="{79111863-A207-4AF7-8EE6-3758804F1307}" presName="horzSpace2" presStyleCnt="0"/>
      <dgm:spPr/>
    </dgm:pt>
    <dgm:pt modelId="{BDA67A90-E0CA-4BE0-8501-FA710E8ED8B8}" type="pres">
      <dgm:prSet presAssocID="{79111863-A207-4AF7-8EE6-3758804F1307}" presName="tx2" presStyleLbl="revTx" presStyleIdx="9" presStyleCnt="10"/>
      <dgm:spPr/>
    </dgm:pt>
    <dgm:pt modelId="{2CD70106-ABC8-48D2-AACD-1B1C5FAD85B1}" type="pres">
      <dgm:prSet presAssocID="{79111863-A207-4AF7-8EE6-3758804F1307}" presName="vert2" presStyleCnt="0"/>
      <dgm:spPr/>
    </dgm:pt>
    <dgm:pt modelId="{64ADA113-3D8A-443C-AFDC-6B69D423B96C}" type="pres">
      <dgm:prSet presAssocID="{79111863-A207-4AF7-8EE6-3758804F1307}" presName="thinLine2b" presStyleLbl="callout" presStyleIdx="7" presStyleCnt="8"/>
      <dgm:spPr/>
    </dgm:pt>
    <dgm:pt modelId="{BDC402F1-639A-443D-9962-3C4A6169EAA6}" type="pres">
      <dgm:prSet presAssocID="{79111863-A207-4AF7-8EE6-3758804F1307}" presName="vertSpace2b" presStyleCnt="0"/>
      <dgm:spPr/>
    </dgm:pt>
  </dgm:ptLst>
  <dgm:cxnLst>
    <dgm:cxn modelId="{737D4C0A-9D5E-4D0C-9BC5-85759F785EE4}" type="presOf" srcId="{0FF61BA2-28C3-4E3B-8B83-C8671C2C27B6}" destId="{92678EEF-4796-4FFB-8350-36D896905E9A}" srcOrd="0" destOrd="0" presId="urn:microsoft.com/office/officeart/2008/layout/LinedList"/>
    <dgm:cxn modelId="{ACB5590B-1A65-461C-A94B-7E08A7C0E904}" srcId="{5A8CE20C-4741-4EF7-A6FA-0D3565FE6EA3}" destId="{E11AA3CC-4FE9-458A-9BF0-62FF56317588}" srcOrd="1" destOrd="0" parTransId="{26E8020A-4026-4BB3-B7FE-EF13E304379C}" sibTransId="{71AE90E4-F110-49CE-BB9B-C542982E16FE}"/>
    <dgm:cxn modelId="{BA5A2D14-9471-4DAC-BC76-85B7E02478B8}" type="presOf" srcId="{E11AA3CC-4FE9-458A-9BF0-62FF56317588}" destId="{14B75DE9-5DF3-4C56-81A9-BBCEB69FBD59}" srcOrd="0" destOrd="0" presId="urn:microsoft.com/office/officeart/2008/layout/LinedList"/>
    <dgm:cxn modelId="{5238BC17-BDC4-47E4-8004-7AC3EC6C7C15}" type="presOf" srcId="{4D84CEFC-0021-4EB1-8FC1-D7037421336C}" destId="{37147890-EC6C-4E1C-A57B-DA28CB0061FD}" srcOrd="0" destOrd="0" presId="urn:microsoft.com/office/officeart/2008/layout/LinedList"/>
    <dgm:cxn modelId="{E9B34F1E-1AAF-4E85-A1C8-8B3627DA6B40}" srcId="{5A8CE20C-4741-4EF7-A6FA-0D3565FE6EA3}" destId="{14B57F4A-5BA3-4E7A-A5FE-75A775E22826}" srcOrd="0" destOrd="0" parTransId="{22DA055B-CA3C-4A10-97CE-329F79907893}" sibTransId="{2CEF6A94-5882-4FD3-A132-697B00B980CA}"/>
    <dgm:cxn modelId="{F576EA26-63C2-42C8-B8AD-F82C8FEF6F78}" srcId="{A558D973-A57A-469E-87DF-A6569E5E35A9}" destId="{4853CABB-1417-4876-B297-A0A934F4B9CB}" srcOrd="4" destOrd="0" parTransId="{011241E8-CCA6-4CFE-9759-8708628D262B}" sibTransId="{2F71E25B-C52B-4728-86CD-937F18D04FE8}"/>
    <dgm:cxn modelId="{283AB428-96CD-4E00-B55A-944762F24529}" type="presOf" srcId="{5ACC9F99-4377-4239-952F-35832257D825}" destId="{CB32F4E4-0730-4D13-9830-F011B7B457B6}" srcOrd="0" destOrd="0" presId="urn:microsoft.com/office/officeart/2008/layout/LinedList"/>
    <dgm:cxn modelId="{ADF1CE37-9244-4B13-990E-FB812C25ED2D}" type="presOf" srcId="{D8529762-B66A-4E54-B1DF-441B3EEE9416}" destId="{0B3C2B4E-B715-4CDF-82C3-332D44CAA68F}" srcOrd="0" destOrd="0" presId="urn:microsoft.com/office/officeart/2008/layout/LinedList"/>
    <dgm:cxn modelId="{2BA3403C-E611-4930-A68E-3FED097CF183}" type="presOf" srcId="{5A8CE20C-4741-4EF7-A6FA-0D3565FE6EA3}" destId="{66328A38-6531-4859-9BBE-8E0AA96662C0}" srcOrd="0" destOrd="0" presId="urn:microsoft.com/office/officeart/2008/layout/LinedList"/>
    <dgm:cxn modelId="{9DAB265C-30B0-4057-9271-0C3E671E080E}" type="presOf" srcId="{58317260-5C73-493F-8B06-4580AE407793}" destId="{2CE791CB-944F-4F52-B2CD-407D3092B6BC}" srcOrd="0" destOrd="0" presId="urn:microsoft.com/office/officeart/2008/layout/LinedList"/>
    <dgm:cxn modelId="{DB7FD74D-9150-447E-BB85-F2FC8F18880F}" srcId="{0FF61BA2-28C3-4E3B-8B83-C8671C2C27B6}" destId="{A558D973-A57A-469E-87DF-A6569E5E35A9}" srcOrd="0" destOrd="0" parTransId="{02096377-7B13-427F-8D64-7EEBF3D39EBA}" sibTransId="{F6B325FF-C681-4F77-ADA2-1BA57D2FCD46}"/>
    <dgm:cxn modelId="{7C33BB50-892B-4982-A7BA-C80DCCC70250}" type="presOf" srcId="{79111863-A207-4AF7-8EE6-3758804F1307}" destId="{BDA67A90-E0CA-4BE0-8501-FA710E8ED8B8}" srcOrd="0" destOrd="0" presId="urn:microsoft.com/office/officeart/2008/layout/LinedList"/>
    <dgm:cxn modelId="{9C1BD878-FE65-44D1-97C3-9B964C60B65E}" srcId="{0FF61BA2-28C3-4E3B-8B83-C8671C2C27B6}" destId="{5A8CE20C-4741-4EF7-A6FA-0D3565FE6EA3}" srcOrd="1" destOrd="0" parTransId="{AB310E01-85ED-4082-A2F4-0581DEADA862}" sibTransId="{956AE874-2BC1-47C2-B7CC-0D886029E164}"/>
    <dgm:cxn modelId="{3785FA7F-E18D-4B89-8AF4-6589A25F8E59}" srcId="{A558D973-A57A-469E-87DF-A6569E5E35A9}" destId="{58317260-5C73-493F-8B06-4580AE407793}" srcOrd="3" destOrd="0" parTransId="{58CF66F7-AD5F-48EB-B8C6-3C99F320EF20}" sibTransId="{7BD80A27-0D5B-41C8-B4A5-5DA3DBAC1C0A}"/>
    <dgm:cxn modelId="{875D448C-27F4-4C7B-9DBA-9B5C660F9DCC}" srcId="{A558D973-A57A-469E-87DF-A6569E5E35A9}" destId="{4D84CEFC-0021-4EB1-8FC1-D7037421336C}" srcOrd="1" destOrd="0" parTransId="{57178BDB-0C9F-47AA-ACFE-F44D239D8F6A}" sibTransId="{E5E149E7-6D8F-4641-8D53-385263297851}"/>
    <dgm:cxn modelId="{BD00D88E-EDA8-496E-A46D-24CFDAF0A597}" srcId="{A558D973-A57A-469E-87DF-A6569E5E35A9}" destId="{D8529762-B66A-4E54-B1DF-441B3EEE9416}" srcOrd="2" destOrd="0" parTransId="{B97C9331-6817-4904-853E-C38C9E90F271}" sibTransId="{FC05CF79-BD74-45CE-8BAD-67225839BA48}"/>
    <dgm:cxn modelId="{28D8B9B3-5A06-4AFA-B418-3FAB96F5EBCB}" type="presOf" srcId="{14B57F4A-5BA3-4E7A-A5FE-75A775E22826}" destId="{25964A01-EABA-42AF-A8F9-DD43BAE5568D}" srcOrd="0" destOrd="0" presId="urn:microsoft.com/office/officeart/2008/layout/LinedList"/>
    <dgm:cxn modelId="{21BF78D2-226B-4FC2-80F7-F42F92F20026}" type="presOf" srcId="{4853CABB-1417-4876-B297-A0A934F4B9CB}" destId="{9BA9784F-18A0-4577-A5EA-0BDBF9BEDA39}" srcOrd="0" destOrd="0" presId="urn:microsoft.com/office/officeart/2008/layout/LinedList"/>
    <dgm:cxn modelId="{1EF60BE7-F42A-4886-995E-ECF81584B8DF}" srcId="{A558D973-A57A-469E-87DF-A6569E5E35A9}" destId="{5ACC9F99-4377-4239-952F-35832257D825}" srcOrd="0" destOrd="0" parTransId="{31D57A0C-856C-4519-8240-A6CF19E7CC29}" sibTransId="{68441874-7E35-408E-B8C2-DD9CB0A7D26A}"/>
    <dgm:cxn modelId="{DD31B9F6-714A-4CDE-B980-C09AF47F646B}" type="presOf" srcId="{A558D973-A57A-469E-87DF-A6569E5E35A9}" destId="{3228117B-A3B7-4521-AD79-A7C3EF65AF04}" srcOrd="0" destOrd="0" presId="urn:microsoft.com/office/officeart/2008/layout/LinedList"/>
    <dgm:cxn modelId="{13B07DF7-E679-4644-900E-28F6C29F9B4B}" srcId="{5A8CE20C-4741-4EF7-A6FA-0D3565FE6EA3}" destId="{79111863-A207-4AF7-8EE6-3758804F1307}" srcOrd="2" destOrd="0" parTransId="{061F1868-C7B9-4C8A-A00B-E6453989F189}" sibTransId="{48AB7F70-018E-4599-863A-03CD92F6B036}"/>
    <dgm:cxn modelId="{D3216D4B-00B8-487B-99C5-FD34490B8299}" type="presParOf" srcId="{92678EEF-4796-4FFB-8350-36D896905E9A}" destId="{1931C455-E7D1-4967-A40F-FF34BE708A0F}" srcOrd="0" destOrd="0" presId="urn:microsoft.com/office/officeart/2008/layout/LinedList"/>
    <dgm:cxn modelId="{8FE39070-6543-4BEF-8D53-284C64FA2945}" type="presParOf" srcId="{92678EEF-4796-4FFB-8350-36D896905E9A}" destId="{9ABD27D0-6007-466B-9CE3-74D81B2CC419}" srcOrd="1" destOrd="0" presId="urn:microsoft.com/office/officeart/2008/layout/LinedList"/>
    <dgm:cxn modelId="{910F0B01-F5D3-44A3-B018-968E3CC86FB0}" type="presParOf" srcId="{9ABD27D0-6007-466B-9CE3-74D81B2CC419}" destId="{3228117B-A3B7-4521-AD79-A7C3EF65AF04}" srcOrd="0" destOrd="0" presId="urn:microsoft.com/office/officeart/2008/layout/LinedList"/>
    <dgm:cxn modelId="{86E27DFC-C908-446F-9380-D87E025D66F0}" type="presParOf" srcId="{9ABD27D0-6007-466B-9CE3-74D81B2CC419}" destId="{812E8373-F382-4CA7-B490-D9B5BDCB78D9}" srcOrd="1" destOrd="0" presId="urn:microsoft.com/office/officeart/2008/layout/LinedList"/>
    <dgm:cxn modelId="{F3BB13B8-7DB6-463F-A031-D75A14E06A1B}" type="presParOf" srcId="{812E8373-F382-4CA7-B490-D9B5BDCB78D9}" destId="{BC22EB4B-9164-47E1-B4A8-E15C24155D60}" srcOrd="0" destOrd="0" presId="urn:microsoft.com/office/officeart/2008/layout/LinedList"/>
    <dgm:cxn modelId="{CCC97CF2-DC49-4CDA-8FC3-FA6536C1A12B}" type="presParOf" srcId="{812E8373-F382-4CA7-B490-D9B5BDCB78D9}" destId="{BFBA3676-2AF5-4FC2-84A1-3B11FE31425C}" srcOrd="1" destOrd="0" presId="urn:microsoft.com/office/officeart/2008/layout/LinedList"/>
    <dgm:cxn modelId="{FD4BC099-ED49-4912-A1F0-523011AD5C3E}" type="presParOf" srcId="{BFBA3676-2AF5-4FC2-84A1-3B11FE31425C}" destId="{87833194-9077-415F-ADF5-1E257DB5D3EB}" srcOrd="0" destOrd="0" presId="urn:microsoft.com/office/officeart/2008/layout/LinedList"/>
    <dgm:cxn modelId="{EA073DA7-F4B9-4DE2-9213-CA122DB6B785}" type="presParOf" srcId="{BFBA3676-2AF5-4FC2-84A1-3B11FE31425C}" destId="{CB32F4E4-0730-4D13-9830-F011B7B457B6}" srcOrd="1" destOrd="0" presId="urn:microsoft.com/office/officeart/2008/layout/LinedList"/>
    <dgm:cxn modelId="{A3CD1A9E-C0FE-4FEC-AFDB-86FD530FCF45}" type="presParOf" srcId="{BFBA3676-2AF5-4FC2-84A1-3B11FE31425C}" destId="{EDB37E10-16D4-4D27-A604-6F19A89B83BF}" srcOrd="2" destOrd="0" presId="urn:microsoft.com/office/officeart/2008/layout/LinedList"/>
    <dgm:cxn modelId="{23DB1D70-98C1-416D-86B1-108B38EC4909}" type="presParOf" srcId="{812E8373-F382-4CA7-B490-D9B5BDCB78D9}" destId="{47705F9C-ED2F-4BE5-A673-E0FF5A7FAD5C}" srcOrd="2" destOrd="0" presId="urn:microsoft.com/office/officeart/2008/layout/LinedList"/>
    <dgm:cxn modelId="{10BB753A-A25B-4C6B-B7F2-4165952CEF4E}" type="presParOf" srcId="{812E8373-F382-4CA7-B490-D9B5BDCB78D9}" destId="{2F854B0F-FE63-4BA5-A0C0-4510198E8FE2}" srcOrd="3" destOrd="0" presId="urn:microsoft.com/office/officeart/2008/layout/LinedList"/>
    <dgm:cxn modelId="{1B8EF0BC-34CF-4EC6-A0FE-0485C74C7116}" type="presParOf" srcId="{812E8373-F382-4CA7-B490-D9B5BDCB78D9}" destId="{28B8760B-EC84-4DCA-94E9-4B97A4FED0E5}" srcOrd="4" destOrd="0" presId="urn:microsoft.com/office/officeart/2008/layout/LinedList"/>
    <dgm:cxn modelId="{F83C85C8-4142-4D4B-BF16-298ADC827361}" type="presParOf" srcId="{28B8760B-EC84-4DCA-94E9-4B97A4FED0E5}" destId="{CDCDC815-A00A-423A-A1D2-E8D235CCCA4A}" srcOrd="0" destOrd="0" presId="urn:microsoft.com/office/officeart/2008/layout/LinedList"/>
    <dgm:cxn modelId="{4D34EE15-AB1F-4E7C-B193-7AFBB59860EF}" type="presParOf" srcId="{28B8760B-EC84-4DCA-94E9-4B97A4FED0E5}" destId="{37147890-EC6C-4E1C-A57B-DA28CB0061FD}" srcOrd="1" destOrd="0" presId="urn:microsoft.com/office/officeart/2008/layout/LinedList"/>
    <dgm:cxn modelId="{74F55E7F-2C03-4ED7-8311-7BED6B17DD5C}" type="presParOf" srcId="{28B8760B-EC84-4DCA-94E9-4B97A4FED0E5}" destId="{D7E306D0-7486-468C-A6D1-090753E95FE2}" srcOrd="2" destOrd="0" presId="urn:microsoft.com/office/officeart/2008/layout/LinedList"/>
    <dgm:cxn modelId="{C31C98A7-E531-4885-894C-CE34FC486D0F}" type="presParOf" srcId="{812E8373-F382-4CA7-B490-D9B5BDCB78D9}" destId="{E1285C8A-7CC6-4CD8-A5CB-732B7388374F}" srcOrd="5" destOrd="0" presId="urn:microsoft.com/office/officeart/2008/layout/LinedList"/>
    <dgm:cxn modelId="{EA9EB4E0-55FE-4B38-BB53-B5033CAC64F3}" type="presParOf" srcId="{812E8373-F382-4CA7-B490-D9B5BDCB78D9}" destId="{27977419-4081-4777-A716-6348F72E638E}" srcOrd="6" destOrd="0" presId="urn:microsoft.com/office/officeart/2008/layout/LinedList"/>
    <dgm:cxn modelId="{3CBBED4A-0290-4667-B973-FD789EA99891}" type="presParOf" srcId="{812E8373-F382-4CA7-B490-D9B5BDCB78D9}" destId="{36D4D70A-A09F-4DDD-9E0A-23AAEFA248ED}" srcOrd="7" destOrd="0" presId="urn:microsoft.com/office/officeart/2008/layout/LinedList"/>
    <dgm:cxn modelId="{3A1BD253-6D02-45A3-B061-1170F9B723D5}" type="presParOf" srcId="{36D4D70A-A09F-4DDD-9E0A-23AAEFA248ED}" destId="{F6595B05-92B6-4ECD-A1A6-B1BE6BEFF15F}" srcOrd="0" destOrd="0" presId="urn:microsoft.com/office/officeart/2008/layout/LinedList"/>
    <dgm:cxn modelId="{762C23B3-D0D8-4E72-A476-922CCF89B841}" type="presParOf" srcId="{36D4D70A-A09F-4DDD-9E0A-23AAEFA248ED}" destId="{0B3C2B4E-B715-4CDF-82C3-332D44CAA68F}" srcOrd="1" destOrd="0" presId="urn:microsoft.com/office/officeart/2008/layout/LinedList"/>
    <dgm:cxn modelId="{2E1C8E5C-06D0-420A-AADE-B3EC5A6AE485}" type="presParOf" srcId="{36D4D70A-A09F-4DDD-9E0A-23AAEFA248ED}" destId="{5FC3B21B-53EA-40D6-8895-9DD803015E23}" srcOrd="2" destOrd="0" presId="urn:microsoft.com/office/officeart/2008/layout/LinedList"/>
    <dgm:cxn modelId="{BF31D6D9-E95D-4E5A-8BFA-B7D5ABC6AE76}" type="presParOf" srcId="{812E8373-F382-4CA7-B490-D9B5BDCB78D9}" destId="{3ACDD7F5-8D87-41DA-B159-E42971DC45FD}" srcOrd="8" destOrd="0" presId="urn:microsoft.com/office/officeart/2008/layout/LinedList"/>
    <dgm:cxn modelId="{EA756066-7687-46E6-90EC-063A62BEE5D2}" type="presParOf" srcId="{812E8373-F382-4CA7-B490-D9B5BDCB78D9}" destId="{A6000D3C-7BF7-48AE-99E7-DA13FB561343}" srcOrd="9" destOrd="0" presId="urn:microsoft.com/office/officeart/2008/layout/LinedList"/>
    <dgm:cxn modelId="{83BF5F00-53B6-41CF-98BC-8718B4C8AE73}" type="presParOf" srcId="{812E8373-F382-4CA7-B490-D9B5BDCB78D9}" destId="{5731FD03-DEBF-45BE-B871-36CEAF5030D1}" srcOrd="10" destOrd="0" presId="urn:microsoft.com/office/officeart/2008/layout/LinedList"/>
    <dgm:cxn modelId="{612701F3-59C0-4821-801C-F406D5742011}" type="presParOf" srcId="{5731FD03-DEBF-45BE-B871-36CEAF5030D1}" destId="{DC0C0230-B5D0-4395-9A2B-4B3B9E6D0F07}" srcOrd="0" destOrd="0" presId="urn:microsoft.com/office/officeart/2008/layout/LinedList"/>
    <dgm:cxn modelId="{577C6C3A-E60E-428F-961A-8C74078981F1}" type="presParOf" srcId="{5731FD03-DEBF-45BE-B871-36CEAF5030D1}" destId="{2CE791CB-944F-4F52-B2CD-407D3092B6BC}" srcOrd="1" destOrd="0" presId="urn:microsoft.com/office/officeart/2008/layout/LinedList"/>
    <dgm:cxn modelId="{CB1E8FB1-21A2-4082-AA3B-CBAF45FC1A84}" type="presParOf" srcId="{5731FD03-DEBF-45BE-B871-36CEAF5030D1}" destId="{4DA42E3E-50B4-43F9-911B-88AB7A63E9B0}" srcOrd="2" destOrd="0" presId="urn:microsoft.com/office/officeart/2008/layout/LinedList"/>
    <dgm:cxn modelId="{4E21F967-6849-4E19-9DE0-58D20F70B261}" type="presParOf" srcId="{812E8373-F382-4CA7-B490-D9B5BDCB78D9}" destId="{3C1E025B-075A-4F92-A388-32E0687C6841}" srcOrd="11" destOrd="0" presId="urn:microsoft.com/office/officeart/2008/layout/LinedList"/>
    <dgm:cxn modelId="{479112BD-4102-4FB5-A582-EB6A2288D36A}" type="presParOf" srcId="{812E8373-F382-4CA7-B490-D9B5BDCB78D9}" destId="{184C9CDE-C131-49D0-9DA7-E55FB4B1AAA9}" srcOrd="12" destOrd="0" presId="urn:microsoft.com/office/officeart/2008/layout/LinedList"/>
    <dgm:cxn modelId="{DADB2C3C-212B-4390-822D-F4C70BE32CDC}" type="presParOf" srcId="{812E8373-F382-4CA7-B490-D9B5BDCB78D9}" destId="{A9A0A1BE-C041-45BD-8610-7278E0944A9D}" srcOrd="13" destOrd="0" presId="urn:microsoft.com/office/officeart/2008/layout/LinedList"/>
    <dgm:cxn modelId="{777EB8F0-6BD9-4C73-BE86-F378E9EAE259}" type="presParOf" srcId="{A9A0A1BE-C041-45BD-8610-7278E0944A9D}" destId="{0B19D16C-1E72-4905-90C9-DA076B5947B7}" srcOrd="0" destOrd="0" presId="urn:microsoft.com/office/officeart/2008/layout/LinedList"/>
    <dgm:cxn modelId="{0E01368C-0B53-441B-8E49-7B5C1F0A5219}" type="presParOf" srcId="{A9A0A1BE-C041-45BD-8610-7278E0944A9D}" destId="{9BA9784F-18A0-4577-A5EA-0BDBF9BEDA39}" srcOrd="1" destOrd="0" presId="urn:microsoft.com/office/officeart/2008/layout/LinedList"/>
    <dgm:cxn modelId="{B652B90F-FF08-46FE-9891-43BC9AFCEF96}" type="presParOf" srcId="{A9A0A1BE-C041-45BD-8610-7278E0944A9D}" destId="{CAD0811B-9770-486F-A709-ABBBAFCE177E}" srcOrd="2" destOrd="0" presId="urn:microsoft.com/office/officeart/2008/layout/LinedList"/>
    <dgm:cxn modelId="{D2F407B0-B54C-43E6-BC31-94BA5EECE235}" type="presParOf" srcId="{812E8373-F382-4CA7-B490-D9B5BDCB78D9}" destId="{F450F07A-A9AE-4E31-AD05-73DAFD3AA47D}" srcOrd="14" destOrd="0" presId="urn:microsoft.com/office/officeart/2008/layout/LinedList"/>
    <dgm:cxn modelId="{C6A55DFD-DE74-42A0-9E3D-09C0FA845F11}" type="presParOf" srcId="{812E8373-F382-4CA7-B490-D9B5BDCB78D9}" destId="{21CD02BD-3B0C-416A-B811-8AA966CA5694}" srcOrd="15" destOrd="0" presId="urn:microsoft.com/office/officeart/2008/layout/LinedList"/>
    <dgm:cxn modelId="{94E8BAEE-43D3-4D58-8E0D-2428FA798C12}" type="presParOf" srcId="{92678EEF-4796-4FFB-8350-36D896905E9A}" destId="{80DB72B4-C790-43B7-A2B9-598891ECE18B}" srcOrd="2" destOrd="0" presId="urn:microsoft.com/office/officeart/2008/layout/LinedList"/>
    <dgm:cxn modelId="{925D3032-BDD1-4C3F-9777-8451BC340867}" type="presParOf" srcId="{92678EEF-4796-4FFB-8350-36D896905E9A}" destId="{11EE5949-E6A9-4277-83D6-15AD849C9E46}" srcOrd="3" destOrd="0" presId="urn:microsoft.com/office/officeart/2008/layout/LinedList"/>
    <dgm:cxn modelId="{2EDB9D7A-7BD3-457D-84D7-88EC5A68C399}" type="presParOf" srcId="{11EE5949-E6A9-4277-83D6-15AD849C9E46}" destId="{66328A38-6531-4859-9BBE-8E0AA96662C0}" srcOrd="0" destOrd="0" presId="urn:microsoft.com/office/officeart/2008/layout/LinedList"/>
    <dgm:cxn modelId="{A017F1B6-9770-4821-BFEF-7FA22652EC94}" type="presParOf" srcId="{11EE5949-E6A9-4277-83D6-15AD849C9E46}" destId="{C0547CA6-CDD4-4FF6-9636-A14BB59F0E63}" srcOrd="1" destOrd="0" presId="urn:microsoft.com/office/officeart/2008/layout/LinedList"/>
    <dgm:cxn modelId="{33FA3BC4-0686-4600-9B54-A8ECDB00AAF6}" type="presParOf" srcId="{C0547CA6-CDD4-4FF6-9636-A14BB59F0E63}" destId="{E01D83E9-C707-4BB9-851A-4F352936EE33}" srcOrd="0" destOrd="0" presId="urn:microsoft.com/office/officeart/2008/layout/LinedList"/>
    <dgm:cxn modelId="{E3B2593A-D5B1-468E-BD6C-4210D90B683B}" type="presParOf" srcId="{C0547CA6-CDD4-4FF6-9636-A14BB59F0E63}" destId="{1C9CEBD8-40DB-49F7-AB64-204B906F1DB1}" srcOrd="1" destOrd="0" presId="urn:microsoft.com/office/officeart/2008/layout/LinedList"/>
    <dgm:cxn modelId="{65D01041-ECB1-4003-AC52-3CB027818EC9}" type="presParOf" srcId="{1C9CEBD8-40DB-49F7-AB64-204B906F1DB1}" destId="{76B66BEF-B3C9-4089-B329-EF6582A74FC1}" srcOrd="0" destOrd="0" presId="urn:microsoft.com/office/officeart/2008/layout/LinedList"/>
    <dgm:cxn modelId="{84CB251E-5C88-47CC-BFD8-2AAD9D377243}" type="presParOf" srcId="{1C9CEBD8-40DB-49F7-AB64-204B906F1DB1}" destId="{25964A01-EABA-42AF-A8F9-DD43BAE5568D}" srcOrd="1" destOrd="0" presId="urn:microsoft.com/office/officeart/2008/layout/LinedList"/>
    <dgm:cxn modelId="{EA53A54B-1EED-46E5-AFF8-96C9CC1D766D}" type="presParOf" srcId="{1C9CEBD8-40DB-49F7-AB64-204B906F1DB1}" destId="{80071F6C-1627-4314-BAC2-E9E87840649E}" srcOrd="2" destOrd="0" presId="urn:microsoft.com/office/officeart/2008/layout/LinedList"/>
    <dgm:cxn modelId="{34D272E7-AE9E-4367-A091-E7D7ED951FDE}" type="presParOf" srcId="{C0547CA6-CDD4-4FF6-9636-A14BB59F0E63}" destId="{70E6A54B-0DFA-434B-8450-294BF2B45689}" srcOrd="2" destOrd="0" presId="urn:microsoft.com/office/officeart/2008/layout/LinedList"/>
    <dgm:cxn modelId="{78ADAEF0-9FE1-43AE-939B-E8544FF177BB}" type="presParOf" srcId="{C0547CA6-CDD4-4FF6-9636-A14BB59F0E63}" destId="{45AEF04E-A09E-4DD0-927A-D9D093EE3147}" srcOrd="3" destOrd="0" presId="urn:microsoft.com/office/officeart/2008/layout/LinedList"/>
    <dgm:cxn modelId="{5C2B5F46-32B2-40C4-A47E-7A177E1C0CB1}" type="presParOf" srcId="{C0547CA6-CDD4-4FF6-9636-A14BB59F0E63}" destId="{C6AA7C42-E12A-4BE8-A0F2-E5E64211ADA7}" srcOrd="4" destOrd="0" presId="urn:microsoft.com/office/officeart/2008/layout/LinedList"/>
    <dgm:cxn modelId="{4EEBBCEA-6367-490B-B533-08C86B71141E}" type="presParOf" srcId="{C6AA7C42-E12A-4BE8-A0F2-E5E64211ADA7}" destId="{331677EA-D61D-493C-A199-091E0842EEF9}" srcOrd="0" destOrd="0" presId="urn:microsoft.com/office/officeart/2008/layout/LinedList"/>
    <dgm:cxn modelId="{9DFD422E-EF51-4024-9D6C-D6E8D6706194}" type="presParOf" srcId="{C6AA7C42-E12A-4BE8-A0F2-E5E64211ADA7}" destId="{14B75DE9-5DF3-4C56-81A9-BBCEB69FBD59}" srcOrd="1" destOrd="0" presId="urn:microsoft.com/office/officeart/2008/layout/LinedList"/>
    <dgm:cxn modelId="{8F621CB8-2856-46C5-ABEC-E5CD0C98F042}" type="presParOf" srcId="{C6AA7C42-E12A-4BE8-A0F2-E5E64211ADA7}" destId="{D2905771-CDBF-464A-AFFF-266D1B50B690}" srcOrd="2" destOrd="0" presId="urn:microsoft.com/office/officeart/2008/layout/LinedList"/>
    <dgm:cxn modelId="{AEFF5858-C62F-4683-98D4-3CAD4DF7A384}" type="presParOf" srcId="{C0547CA6-CDD4-4FF6-9636-A14BB59F0E63}" destId="{6679D40F-2173-4C1B-B64D-9B2F8EA01F44}" srcOrd="5" destOrd="0" presId="urn:microsoft.com/office/officeart/2008/layout/LinedList"/>
    <dgm:cxn modelId="{F2757DED-188A-4F39-B68F-D698C387B8CA}" type="presParOf" srcId="{C0547CA6-CDD4-4FF6-9636-A14BB59F0E63}" destId="{5909B629-44B6-496B-9BC4-10307D182E12}" srcOrd="6" destOrd="0" presId="urn:microsoft.com/office/officeart/2008/layout/LinedList"/>
    <dgm:cxn modelId="{1880557B-BDFD-4E5A-BD7F-F2D52583142D}" type="presParOf" srcId="{C0547CA6-CDD4-4FF6-9636-A14BB59F0E63}" destId="{25463A6F-CEED-4012-8D9B-FEF0626C881B}" srcOrd="7" destOrd="0" presId="urn:microsoft.com/office/officeart/2008/layout/LinedList"/>
    <dgm:cxn modelId="{50D5D0BE-6ED6-4278-95AD-ED7ECDAB9B1E}" type="presParOf" srcId="{25463A6F-CEED-4012-8D9B-FEF0626C881B}" destId="{829A1127-250C-44CA-BBCD-4AF15FF24E21}" srcOrd="0" destOrd="0" presId="urn:microsoft.com/office/officeart/2008/layout/LinedList"/>
    <dgm:cxn modelId="{3D626C57-7AEB-46B7-88D6-7142E9ED30F3}" type="presParOf" srcId="{25463A6F-CEED-4012-8D9B-FEF0626C881B}" destId="{BDA67A90-E0CA-4BE0-8501-FA710E8ED8B8}" srcOrd="1" destOrd="0" presId="urn:microsoft.com/office/officeart/2008/layout/LinedList"/>
    <dgm:cxn modelId="{0187457F-76FC-47FA-A1ED-27CE376FA5E6}" type="presParOf" srcId="{25463A6F-CEED-4012-8D9B-FEF0626C881B}" destId="{2CD70106-ABC8-48D2-AACD-1B1C5FAD85B1}" srcOrd="2" destOrd="0" presId="urn:microsoft.com/office/officeart/2008/layout/LinedList"/>
    <dgm:cxn modelId="{B1A8FF0D-C56A-44AD-86BA-2A4216CBFDD8}" type="presParOf" srcId="{C0547CA6-CDD4-4FF6-9636-A14BB59F0E63}" destId="{64ADA113-3D8A-443C-AFDC-6B69D423B96C}" srcOrd="8" destOrd="0" presId="urn:microsoft.com/office/officeart/2008/layout/LinedList"/>
    <dgm:cxn modelId="{2E7C6C18-F4C7-4DAC-B0F9-7396E1CD78D8}" type="presParOf" srcId="{C0547CA6-CDD4-4FF6-9636-A14BB59F0E63}" destId="{BDC402F1-639A-443D-9962-3C4A6169EAA6}" srcOrd="9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CE49066A-5FAE-410F-9C64-990F5B39FA9F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EE1D6A7-D79B-4ED6-A9B3-EE46FB7B6FA1}">
      <dgm:prSet/>
      <dgm:spPr/>
      <dgm:t>
        <a:bodyPr/>
        <a:lstStyle/>
        <a:p>
          <a:r>
            <a:rPr lang="en-GB" b="1"/>
            <a:t>Job Advertisement</a:t>
          </a:r>
          <a:endParaRPr lang="en-US"/>
        </a:p>
      </dgm:t>
    </dgm:pt>
    <dgm:pt modelId="{318A1E6D-9EB1-49E3-BDED-7FE4C18AD18E}" type="parTrans" cxnId="{FD9118F3-F86F-4137-BDDE-5B936BF5460E}">
      <dgm:prSet/>
      <dgm:spPr/>
      <dgm:t>
        <a:bodyPr/>
        <a:lstStyle/>
        <a:p>
          <a:endParaRPr lang="en-US"/>
        </a:p>
      </dgm:t>
    </dgm:pt>
    <dgm:pt modelId="{581E1049-9800-4A22-A25A-64E18F72FC81}" type="sibTrans" cxnId="{FD9118F3-F86F-4137-BDDE-5B936BF5460E}">
      <dgm:prSet/>
      <dgm:spPr/>
      <dgm:t>
        <a:bodyPr/>
        <a:lstStyle/>
        <a:p>
          <a:endParaRPr lang="en-US"/>
        </a:p>
      </dgm:t>
    </dgm:pt>
    <dgm:pt modelId="{0FCE75F3-DE24-4E47-83B9-B774BF02E272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Vacancies advertised on the Boots careers website 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89773B3-DBFA-41F7-900A-966438E87A9E}" type="parTrans" cxnId="{DF328A29-6BA3-4074-920F-487E4F1E5E03}">
      <dgm:prSet/>
      <dgm:spPr/>
      <dgm:t>
        <a:bodyPr/>
        <a:lstStyle/>
        <a:p>
          <a:endParaRPr lang="en-US"/>
        </a:p>
      </dgm:t>
    </dgm:pt>
    <dgm:pt modelId="{DCFC48EA-8BE4-4479-A0E5-40BC7A52AF63}" type="sibTrans" cxnId="{DF328A29-6BA3-4074-920F-487E4F1E5E03}">
      <dgm:prSet/>
      <dgm:spPr/>
      <dgm:t>
        <a:bodyPr/>
        <a:lstStyle/>
        <a:p>
          <a:endParaRPr lang="en-US"/>
        </a:p>
      </dgm:t>
    </dgm:pt>
    <dgm:pt modelId="{EAAF4ABA-8E0F-4200-B02E-3C7CFE826AA7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Clear job description and person specification included 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9FA3C4E-CA62-45A7-A422-4C327095CEB3}" type="parTrans" cxnId="{C4757C0E-EFE8-4C88-B775-D510543D3AA8}">
      <dgm:prSet/>
      <dgm:spPr/>
      <dgm:t>
        <a:bodyPr/>
        <a:lstStyle/>
        <a:p>
          <a:endParaRPr lang="en-US"/>
        </a:p>
      </dgm:t>
    </dgm:pt>
    <dgm:pt modelId="{E8FA0372-B7B3-4BFF-AFFB-921E1638EFB2}" type="sibTrans" cxnId="{C4757C0E-EFE8-4C88-B775-D510543D3AA8}">
      <dgm:prSet/>
      <dgm:spPr/>
      <dgm:t>
        <a:bodyPr/>
        <a:lstStyle/>
        <a:p>
          <a:endParaRPr lang="en-US"/>
        </a:p>
      </dgm:t>
    </dgm:pt>
    <dgm:pt modelId="{094FAA13-DFB3-48C5-8ACE-11ACEC66B05F}">
      <dgm:prSet/>
      <dgm:spPr/>
      <dgm:t>
        <a:bodyPr/>
        <a:lstStyle/>
        <a:p>
          <a:r>
            <a:rPr lang="en-GB" b="1"/>
            <a:t>Application Screening  </a:t>
          </a:r>
          <a:endParaRPr lang="en-US"/>
        </a:p>
      </dgm:t>
    </dgm:pt>
    <dgm:pt modelId="{58171B43-8CF4-42DF-A27D-E3F4460281F6}" type="parTrans" cxnId="{A5BC7142-E1C3-4A95-86C6-58D8316FBFEB}">
      <dgm:prSet/>
      <dgm:spPr/>
      <dgm:t>
        <a:bodyPr/>
        <a:lstStyle/>
        <a:p>
          <a:endParaRPr lang="en-US"/>
        </a:p>
      </dgm:t>
    </dgm:pt>
    <dgm:pt modelId="{4FEF983B-DF6E-42FF-84A5-C389BF978BED}" type="sibTrans" cxnId="{A5BC7142-E1C3-4A95-86C6-58D8316FBFEB}">
      <dgm:prSet/>
      <dgm:spPr/>
      <dgm:t>
        <a:bodyPr/>
        <a:lstStyle/>
        <a:p>
          <a:endParaRPr lang="en-US"/>
        </a:p>
      </dgm:t>
    </dgm:pt>
    <dgm:pt modelId="{54537ED3-61E1-46C1-B253-A963FEFCDDE3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Application screening involves reviewing applications to identify suitable candidates.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6B676B7-68C5-4E23-A7B4-D9D40CA383CE}" type="parTrans" cxnId="{91DDE930-7859-45DC-A57A-9272D287799B}">
      <dgm:prSet/>
      <dgm:spPr/>
      <dgm:t>
        <a:bodyPr/>
        <a:lstStyle/>
        <a:p>
          <a:endParaRPr lang="en-US"/>
        </a:p>
      </dgm:t>
    </dgm:pt>
    <dgm:pt modelId="{BC8D8B8F-1D6B-4604-97F3-EBB07A91B3E7}" type="sibTrans" cxnId="{91DDE930-7859-45DC-A57A-9272D287799B}">
      <dgm:prSet/>
      <dgm:spPr/>
      <dgm:t>
        <a:bodyPr/>
        <a:lstStyle/>
        <a:p>
          <a:endParaRPr lang="en-US"/>
        </a:p>
      </dgm:t>
    </dgm:pt>
    <dgm:pt modelId="{EB15A53E-45CC-4A40-BA49-C6CE7EE8D155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Recruiters compare applicants’ skills and experience with job requirements.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C803637-8F84-468B-AB69-D5D53B6A570E}" type="parTrans" cxnId="{759B7DBB-4A11-4C1E-9B52-7172066773AF}">
      <dgm:prSet/>
      <dgm:spPr/>
      <dgm:t>
        <a:bodyPr/>
        <a:lstStyle/>
        <a:p>
          <a:endParaRPr lang="en-US"/>
        </a:p>
      </dgm:t>
    </dgm:pt>
    <dgm:pt modelId="{4908B640-F6A8-4C84-AE9A-99B9F860D5B5}" type="sibTrans" cxnId="{759B7DBB-4A11-4C1E-9B52-7172066773AF}">
      <dgm:prSet/>
      <dgm:spPr/>
      <dgm:t>
        <a:bodyPr/>
        <a:lstStyle/>
        <a:p>
          <a:endParaRPr lang="en-US"/>
        </a:p>
      </dgm:t>
    </dgm:pt>
    <dgm:pt modelId="{CB632799-176F-4FC3-9130-A90403BD6AB4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Candidates who do not meet the minimum criteria are rejected. 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223F8D3-9310-4C73-9DE6-9642FE372993}" type="parTrans" cxnId="{349CFBE0-0B8B-42D2-9ED4-584F3DE7304E}">
      <dgm:prSet/>
      <dgm:spPr/>
      <dgm:t>
        <a:bodyPr/>
        <a:lstStyle/>
        <a:p>
          <a:endParaRPr lang="en-US"/>
        </a:p>
      </dgm:t>
    </dgm:pt>
    <dgm:pt modelId="{32EA0A95-3988-4DBF-83EA-D6A5A05078FA}" type="sibTrans" cxnId="{349CFBE0-0B8B-42D2-9ED4-584F3DE7304E}">
      <dgm:prSet/>
      <dgm:spPr/>
      <dgm:t>
        <a:bodyPr/>
        <a:lstStyle/>
        <a:p>
          <a:endParaRPr lang="en-US"/>
        </a:p>
      </dgm:t>
    </dgm:pt>
    <dgm:pt modelId="{2423EB68-A23E-4AB4-9810-7A069C481084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Suitable applicants are shortlisted for interviews or further assessment 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AEDE4A1-352F-4A12-9A0D-0D6967B2E6B5}" type="parTrans" cxnId="{EFFBC4FA-9225-4132-88A8-E10ACE4197F0}">
      <dgm:prSet/>
      <dgm:spPr/>
      <dgm:t>
        <a:bodyPr/>
        <a:lstStyle/>
        <a:p>
          <a:endParaRPr lang="en-US"/>
        </a:p>
      </dgm:t>
    </dgm:pt>
    <dgm:pt modelId="{ED71D72F-8C98-4B0A-8E26-DA18BADC7920}" type="sibTrans" cxnId="{EFFBC4FA-9225-4132-88A8-E10ACE4197F0}">
      <dgm:prSet/>
      <dgm:spPr/>
      <dgm:t>
        <a:bodyPr/>
        <a:lstStyle/>
        <a:p>
          <a:endParaRPr lang="en-US"/>
        </a:p>
      </dgm:t>
    </dgm:pt>
    <dgm:pt modelId="{1559F416-3750-404A-8F9E-54868E2B01C3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Screening helps improve the quality and efficiency of hiring decisions.  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A1645D0-C1D3-4751-9A3F-B83685227FCC}" type="parTrans" cxnId="{EC767236-E7D6-4276-B2BC-D51138AD3DD7}">
      <dgm:prSet/>
      <dgm:spPr/>
      <dgm:t>
        <a:bodyPr/>
        <a:lstStyle/>
        <a:p>
          <a:endParaRPr lang="en-US"/>
        </a:p>
      </dgm:t>
    </dgm:pt>
    <dgm:pt modelId="{5AAC1772-8ED6-4DD1-85CE-199EA10FDFC8}" type="sibTrans" cxnId="{EC767236-E7D6-4276-B2BC-D51138AD3DD7}">
      <dgm:prSet/>
      <dgm:spPr/>
      <dgm:t>
        <a:bodyPr/>
        <a:lstStyle/>
        <a:p>
          <a:endParaRPr lang="en-US"/>
        </a:p>
      </dgm:t>
    </dgm:pt>
    <dgm:pt modelId="{2AC66945-FB5E-476C-BD09-8495AD1C866F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Candidates submit CVs and application forms </a:t>
          </a:r>
        </a:p>
      </dgm:t>
    </dgm:pt>
    <dgm:pt modelId="{DF9D4E50-A4C7-4BE8-A09F-B7A67D21A27C}" type="parTrans" cxnId="{98719CB9-C588-47D2-BC44-06E61FB24E78}">
      <dgm:prSet/>
      <dgm:spPr/>
    </dgm:pt>
    <dgm:pt modelId="{C95DA646-4CDB-4488-A08B-72DC351DA511}" type="sibTrans" cxnId="{98719CB9-C588-47D2-BC44-06E61FB24E78}">
      <dgm:prSet/>
      <dgm:spPr/>
    </dgm:pt>
    <dgm:pt modelId="{62EDB7B5-1985-4FBB-B425-B1171EE035D5}" type="pres">
      <dgm:prSet presAssocID="{CE49066A-5FAE-410F-9C64-990F5B39FA9F}" presName="linear" presStyleCnt="0">
        <dgm:presLayoutVars>
          <dgm:animLvl val="lvl"/>
          <dgm:resizeHandles val="exact"/>
        </dgm:presLayoutVars>
      </dgm:prSet>
      <dgm:spPr/>
    </dgm:pt>
    <dgm:pt modelId="{C5B3281D-A281-4C5F-8945-F14471DD80CB}" type="pres">
      <dgm:prSet presAssocID="{EEE1D6A7-D79B-4ED6-A9B3-EE46FB7B6FA1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4ECD9153-92D7-49BE-954F-7C3C54789180}" type="pres">
      <dgm:prSet presAssocID="{EEE1D6A7-D79B-4ED6-A9B3-EE46FB7B6FA1}" presName="childText" presStyleLbl="revTx" presStyleIdx="0" presStyleCnt="2">
        <dgm:presLayoutVars>
          <dgm:bulletEnabled val="1"/>
        </dgm:presLayoutVars>
      </dgm:prSet>
      <dgm:spPr/>
    </dgm:pt>
    <dgm:pt modelId="{F5861E5E-FD81-485E-9537-C8C6D36D2084}" type="pres">
      <dgm:prSet presAssocID="{094FAA13-DFB3-48C5-8ACE-11ACEC66B05F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CF566F75-9E1A-4DD9-B13C-9EA041100D0B}" type="pres">
      <dgm:prSet presAssocID="{094FAA13-DFB3-48C5-8ACE-11ACEC66B05F}" presName="childText" presStyleLbl="revTx" presStyleIdx="1" presStyleCnt="2">
        <dgm:presLayoutVars>
          <dgm:bulletEnabled val="1"/>
        </dgm:presLayoutVars>
      </dgm:prSet>
      <dgm:spPr/>
    </dgm:pt>
  </dgm:ptLst>
  <dgm:cxnLst>
    <dgm:cxn modelId="{C4757C0E-EFE8-4C88-B775-D510543D3AA8}" srcId="{EEE1D6A7-D79B-4ED6-A9B3-EE46FB7B6FA1}" destId="{EAAF4ABA-8E0F-4200-B02E-3C7CFE826AA7}" srcOrd="1" destOrd="0" parTransId="{C9FA3C4E-CA62-45A7-A422-4C327095CEB3}" sibTransId="{E8FA0372-B7B3-4BFF-AFFB-921E1638EFB2}"/>
    <dgm:cxn modelId="{0694530F-34BC-454C-9817-DF83A2516DCE}" type="presOf" srcId="{1559F416-3750-404A-8F9E-54868E2B01C3}" destId="{CF566F75-9E1A-4DD9-B13C-9EA041100D0B}" srcOrd="0" destOrd="4" presId="urn:microsoft.com/office/officeart/2005/8/layout/vList2"/>
    <dgm:cxn modelId="{44EE3511-E1E5-4111-B80A-22B845696946}" type="presOf" srcId="{CB632799-176F-4FC3-9130-A90403BD6AB4}" destId="{CF566F75-9E1A-4DD9-B13C-9EA041100D0B}" srcOrd="0" destOrd="2" presId="urn:microsoft.com/office/officeart/2005/8/layout/vList2"/>
    <dgm:cxn modelId="{A190331C-3047-4363-8E15-D5F4674A3A4D}" type="presOf" srcId="{54537ED3-61E1-46C1-B253-A963FEFCDDE3}" destId="{CF566F75-9E1A-4DD9-B13C-9EA041100D0B}" srcOrd="0" destOrd="0" presId="urn:microsoft.com/office/officeart/2005/8/layout/vList2"/>
    <dgm:cxn modelId="{DF328A29-6BA3-4074-920F-487E4F1E5E03}" srcId="{EEE1D6A7-D79B-4ED6-A9B3-EE46FB7B6FA1}" destId="{0FCE75F3-DE24-4E47-83B9-B774BF02E272}" srcOrd="0" destOrd="0" parTransId="{889773B3-DBFA-41F7-900A-966438E87A9E}" sibTransId="{DCFC48EA-8BE4-4479-A0E5-40BC7A52AF63}"/>
    <dgm:cxn modelId="{E8A20F2A-9A0F-4431-B030-9B1F02D774A1}" type="presOf" srcId="{0FCE75F3-DE24-4E47-83B9-B774BF02E272}" destId="{4ECD9153-92D7-49BE-954F-7C3C54789180}" srcOrd="0" destOrd="0" presId="urn:microsoft.com/office/officeart/2005/8/layout/vList2"/>
    <dgm:cxn modelId="{91DDE930-7859-45DC-A57A-9272D287799B}" srcId="{094FAA13-DFB3-48C5-8ACE-11ACEC66B05F}" destId="{54537ED3-61E1-46C1-B253-A963FEFCDDE3}" srcOrd="0" destOrd="0" parTransId="{36B676B7-68C5-4E23-A7B4-D9D40CA383CE}" sibTransId="{BC8D8B8F-1D6B-4604-97F3-EBB07A91B3E7}"/>
    <dgm:cxn modelId="{EC767236-E7D6-4276-B2BC-D51138AD3DD7}" srcId="{094FAA13-DFB3-48C5-8ACE-11ACEC66B05F}" destId="{1559F416-3750-404A-8F9E-54868E2B01C3}" srcOrd="4" destOrd="0" parTransId="{7A1645D0-C1D3-4751-9A3F-B83685227FCC}" sibTransId="{5AAC1772-8ED6-4DD1-85CE-199EA10FDFC8}"/>
    <dgm:cxn modelId="{A5BC7142-E1C3-4A95-86C6-58D8316FBFEB}" srcId="{CE49066A-5FAE-410F-9C64-990F5B39FA9F}" destId="{094FAA13-DFB3-48C5-8ACE-11ACEC66B05F}" srcOrd="1" destOrd="0" parTransId="{58171B43-8CF4-42DF-A27D-E3F4460281F6}" sibTransId="{4FEF983B-DF6E-42FF-84A5-C389BF978BED}"/>
    <dgm:cxn modelId="{4878CD46-6691-479D-8146-B19907AD8E87}" type="presOf" srcId="{EEE1D6A7-D79B-4ED6-A9B3-EE46FB7B6FA1}" destId="{C5B3281D-A281-4C5F-8945-F14471DD80CB}" srcOrd="0" destOrd="0" presId="urn:microsoft.com/office/officeart/2005/8/layout/vList2"/>
    <dgm:cxn modelId="{B7793656-3311-4FA2-8E49-15E61E8AAC87}" type="presOf" srcId="{2AC66945-FB5E-476C-BD09-8495AD1C866F}" destId="{4ECD9153-92D7-49BE-954F-7C3C54789180}" srcOrd="0" destOrd="2" presId="urn:microsoft.com/office/officeart/2005/8/layout/vList2"/>
    <dgm:cxn modelId="{5C7BB9A4-616A-4E11-9B4B-7AC9BDA26B33}" type="presOf" srcId="{CE49066A-5FAE-410F-9C64-990F5B39FA9F}" destId="{62EDB7B5-1985-4FBB-B425-B1171EE035D5}" srcOrd="0" destOrd="0" presId="urn:microsoft.com/office/officeart/2005/8/layout/vList2"/>
    <dgm:cxn modelId="{98719CB9-C588-47D2-BC44-06E61FB24E78}" srcId="{EEE1D6A7-D79B-4ED6-A9B3-EE46FB7B6FA1}" destId="{2AC66945-FB5E-476C-BD09-8495AD1C866F}" srcOrd="2" destOrd="0" parTransId="{DF9D4E50-A4C7-4BE8-A09F-B7A67D21A27C}" sibTransId="{C95DA646-4CDB-4488-A08B-72DC351DA511}"/>
    <dgm:cxn modelId="{759B7DBB-4A11-4C1E-9B52-7172066773AF}" srcId="{094FAA13-DFB3-48C5-8ACE-11ACEC66B05F}" destId="{EB15A53E-45CC-4A40-BA49-C6CE7EE8D155}" srcOrd="1" destOrd="0" parTransId="{3C803637-8F84-468B-AB69-D5D53B6A570E}" sibTransId="{4908B640-F6A8-4C84-AE9A-99B9F860D5B5}"/>
    <dgm:cxn modelId="{04C92DCC-1AD4-4B80-BBB5-CBF4CE9C4412}" type="presOf" srcId="{EB15A53E-45CC-4A40-BA49-C6CE7EE8D155}" destId="{CF566F75-9E1A-4DD9-B13C-9EA041100D0B}" srcOrd="0" destOrd="1" presId="urn:microsoft.com/office/officeart/2005/8/layout/vList2"/>
    <dgm:cxn modelId="{349CFBE0-0B8B-42D2-9ED4-584F3DE7304E}" srcId="{094FAA13-DFB3-48C5-8ACE-11ACEC66B05F}" destId="{CB632799-176F-4FC3-9130-A90403BD6AB4}" srcOrd="2" destOrd="0" parTransId="{3223F8D3-9310-4C73-9DE6-9642FE372993}" sibTransId="{32EA0A95-3988-4DBF-83EA-D6A5A05078FA}"/>
    <dgm:cxn modelId="{62DFEBEA-C02D-48DA-A3BB-B3D83829BD7B}" type="presOf" srcId="{2423EB68-A23E-4AB4-9810-7A069C481084}" destId="{CF566F75-9E1A-4DD9-B13C-9EA041100D0B}" srcOrd="0" destOrd="3" presId="urn:microsoft.com/office/officeart/2005/8/layout/vList2"/>
    <dgm:cxn modelId="{3EC53DEB-9DD8-4DB9-959D-6DD92091F415}" type="presOf" srcId="{094FAA13-DFB3-48C5-8ACE-11ACEC66B05F}" destId="{F5861E5E-FD81-485E-9537-C8C6D36D2084}" srcOrd="0" destOrd="0" presId="urn:microsoft.com/office/officeart/2005/8/layout/vList2"/>
    <dgm:cxn modelId="{FD9118F3-F86F-4137-BDDE-5B936BF5460E}" srcId="{CE49066A-5FAE-410F-9C64-990F5B39FA9F}" destId="{EEE1D6A7-D79B-4ED6-A9B3-EE46FB7B6FA1}" srcOrd="0" destOrd="0" parTransId="{318A1E6D-9EB1-49E3-BDED-7FE4C18AD18E}" sibTransId="{581E1049-9800-4A22-A25A-64E18F72FC81}"/>
    <dgm:cxn modelId="{EFFBC4FA-9225-4132-88A8-E10ACE4197F0}" srcId="{094FAA13-DFB3-48C5-8ACE-11ACEC66B05F}" destId="{2423EB68-A23E-4AB4-9810-7A069C481084}" srcOrd="3" destOrd="0" parTransId="{7AEDE4A1-352F-4A12-9A0D-0D6967B2E6B5}" sibTransId="{ED71D72F-8C98-4B0A-8E26-DA18BADC7920}"/>
    <dgm:cxn modelId="{50F2BFFE-618D-47F7-86F6-FCEDA3B78A06}" type="presOf" srcId="{EAAF4ABA-8E0F-4200-B02E-3C7CFE826AA7}" destId="{4ECD9153-92D7-49BE-954F-7C3C54789180}" srcOrd="0" destOrd="1" presId="urn:microsoft.com/office/officeart/2005/8/layout/vList2"/>
    <dgm:cxn modelId="{085B1C60-4DF5-479F-A8FD-72703F6CACE1}" type="presParOf" srcId="{62EDB7B5-1985-4FBB-B425-B1171EE035D5}" destId="{C5B3281D-A281-4C5F-8945-F14471DD80CB}" srcOrd="0" destOrd="0" presId="urn:microsoft.com/office/officeart/2005/8/layout/vList2"/>
    <dgm:cxn modelId="{FB51E0CC-5C86-497D-8FA2-430967793F41}" type="presParOf" srcId="{62EDB7B5-1985-4FBB-B425-B1171EE035D5}" destId="{4ECD9153-92D7-49BE-954F-7C3C54789180}" srcOrd="1" destOrd="0" presId="urn:microsoft.com/office/officeart/2005/8/layout/vList2"/>
    <dgm:cxn modelId="{7AAA7B91-0839-484C-8BF5-20D3AEF65C2A}" type="presParOf" srcId="{62EDB7B5-1985-4FBB-B425-B1171EE035D5}" destId="{F5861E5E-FD81-485E-9537-C8C6D36D2084}" srcOrd="2" destOrd="0" presId="urn:microsoft.com/office/officeart/2005/8/layout/vList2"/>
    <dgm:cxn modelId="{C6D60684-B0A3-41DB-BEFA-C2ECA3FB4BF7}" type="presParOf" srcId="{62EDB7B5-1985-4FBB-B425-B1171EE035D5}" destId="{CF566F75-9E1A-4DD9-B13C-9EA041100D0B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B86E9B5D-E918-4722-8566-4CE4EEA80413}" type="doc">
      <dgm:prSet loTypeId="urn:microsoft.com/office/officeart/2005/8/layout/pList2" loCatId="pictur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B9EC7305-9240-4DF8-AA8D-646F9B5BC009}">
      <dgm:prSet custT="1"/>
      <dgm:spPr/>
      <dgm:t>
        <a:bodyPr/>
        <a:lstStyle/>
        <a:p>
          <a:r>
            <a:rPr lang="en-GB" sz="1600" b="1" dirty="0">
              <a:latin typeface="Arial" panose="020B0604020202020204" pitchFamily="34" charset="0"/>
              <a:cs typeface="Arial" panose="020B0604020202020204" pitchFamily="34" charset="0"/>
            </a:rPr>
            <a:t>Structured interview</a:t>
          </a:r>
          <a:endParaRPr lang="en-GB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0CB21EB-8F95-433B-AD96-9CF2373E8E11}" type="parTrans" cxnId="{9F29F6F6-9452-4992-83AA-9B64C29DA095}">
      <dgm:prSet/>
      <dgm:spPr/>
      <dgm:t>
        <a:bodyPr/>
        <a:lstStyle/>
        <a:p>
          <a:endParaRPr lang="en-GB"/>
        </a:p>
      </dgm:t>
    </dgm:pt>
    <dgm:pt modelId="{B7CE490C-6F3F-4236-BF7A-DAF653822172}" type="sibTrans" cxnId="{9F29F6F6-9452-4992-83AA-9B64C29DA095}">
      <dgm:prSet/>
      <dgm:spPr/>
      <dgm:t>
        <a:bodyPr/>
        <a:lstStyle/>
        <a:p>
          <a:endParaRPr lang="en-GB"/>
        </a:p>
      </dgm:t>
    </dgm:pt>
    <dgm:pt modelId="{F2C2AF9B-3BEB-4474-A283-875E342F817D}">
      <dgm:prSet custT="1"/>
      <dgm:spPr/>
      <dgm:t>
        <a:bodyPr/>
        <a:lstStyle/>
        <a:p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Uses a fixed set of pre-determined questions for all applicants, allowing objective comparison and improving consistency in decision-making.</a:t>
          </a:r>
        </a:p>
      </dgm:t>
    </dgm:pt>
    <dgm:pt modelId="{0F3EC9F2-15B5-4D29-A75E-DEB57075B439}" type="parTrans" cxnId="{D2A215F0-FD00-4FBC-93A4-6AD46C5C3D09}">
      <dgm:prSet/>
      <dgm:spPr/>
      <dgm:t>
        <a:bodyPr/>
        <a:lstStyle/>
        <a:p>
          <a:endParaRPr lang="en-GB"/>
        </a:p>
      </dgm:t>
    </dgm:pt>
    <dgm:pt modelId="{0E118EAA-0F40-4A91-9311-62C263BCAA4B}" type="sibTrans" cxnId="{D2A215F0-FD00-4FBC-93A4-6AD46C5C3D09}">
      <dgm:prSet/>
      <dgm:spPr/>
      <dgm:t>
        <a:bodyPr/>
        <a:lstStyle/>
        <a:p>
          <a:endParaRPr lang="en-GB"/>
        </a:p>
      </dgm:t>
    </dgm:pt>
    <dgm:pt modelId="{4EF0114B-905D-4AAF-A5EA-751E60881459}">
      <dgm:prSet custT="1"/>
      <dgm:spPr/>
      <dgm:t>
        <a:bodyPr/>
        <a:lstStyle/>
        <a:p>
          <a:r>
            <a:rPr lang="en-GB" sz="1600" b="1" dirty="0">
              <a:latin typeface="Arial" panose="020B0604020202020204" pitchFamily="34" charset="0"/>
              <a:cs typeface="Arial" panose="020B0604020202020204" pitchFamily="34" charset="0"/>
            </a:rPr>
            <a:t>Panel interview </a:t>
          </a:r>
          <a:endParaRPr lang="en-GB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DC42411-219F-456E-9216-1E46511D9EE3}" type="parTrans" cxnId="{09AFF85A-24F4-49A8-B2D7-932B8CC6B325}">
      <dgm:prSet/>
      <dgm:spPr/>
      <dgm:t>
        <a:bodyPr/>
        <a:lstStyle/>
        <a:p>
          <a:endParaRPr lang="en-GB"/>
        </a:p>
      </dgm:t>
    </dgm:pt>
    <dgm:pt modelId="{3BEFE01E-65ED-45AA-A49A-E61235DC44FE}" type="sibTrans" cxnId="{09AFF85A-24F4-49A8-B2D7-932B8CC6B325}">
      <dgm:prSet/>
      <dgm:spPr/>
      <dgm:t>
        <a:bodyPr/>
        <a:lstStyle/>
        <a:p>
          <a:endParaRPr lang="en-GB"/>
        </a:p>
      </dgm:t>
    </dgm:pt>
    <dgm:pt modelId="{5E23A21B-99F0-47FA-8E03-6D447068DFDB}">
      <dgm:prSet custT="1"/>
      <dgm:spPr/>
      <dgm:t>
        <a:bodyPr/>
        <a:lstStyle/>
        <a:p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Conducted by more than one interviewer to gather different viewpoints, reduce personal bias, and increase the reliability of the selected decision</a:t>
          </a:r>
          <a:r>
            <a:rPr lang="en-GB" sz="1600" dirty="0"/>
            <a:t>.</a:t>
          </a:r>
        </a:p>
      </dgm:t>
    </dgm:pt>
    <dgm:pt modelId="{7524DCFF-DE8D-4907-B8EC-8846664EE7E5}" type="parTrans" cxnId="{F86C6378-23D5-4AF8-AD0D-DA9F68200CC3}">
      <dgm:prSet/>
      <dgm:spPr/>
      <dgm:t>
        <a:bodyPr/>
        <a:lstStyle/>
        <a:p>
          <a:endParaRPr lang="en-GB"/>
        </a:p>
      </dgm:t>
    </dgm:pt>
    <dgm:pt modelId="{40EACC0F-D30D-4E96-BA47-497B8662220F}" type="sibTrans" cxnId="{F86C6378-23D5-4AF8-AD0D-DA9F68200CC3}">
      <dgm:prSet/>
      <dgm:spPr/>
      <dgm:t>
        <a:bodyPr/>
        <a:lstStyle/>
        <a:p>
          <a:endParaRPr lang="en-GB"/>
        </a:p>
      </dgm:t>
    </dgm:pt>
    <dgm:pt modelId="{BBB1A9DB-299B-49D2-BF65-6E80AE3B9888}">
      <dgm:prSet custT="1"/>
      <dgm:spPr/>
      <dgm:t>
        <a:bodyPr/>
        <a:lstStyle/>
        <a:p>
          <a:r>
            <a:rPr lang="en-GB" sz="1600" b="1" dirty="0">
              <a:latin typeface="Arial" panose="020B0604020202020204" pitchFamily="34" charset="0"/>
              <a:cs typeface="Arial" panose="020B0604020202020204" pitchFamily="34" charset="0"/>
            </a:rPr>
            <a:t>Phone interview </a:t>
          </a:r>
          <a:endParaRPr lang="en-GB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B3049D2-A951-4B9D-B42F-7FBD8129FF49}" type="parTrans" cxnId="{079FEF8E-8D5C-4956-B4FB-2E7E1011ED81}">
      <dgm:prSet/>
      <dgm:spPr/>
      <dgm:t>
        <a:bodyPr/>
        <a:lstStyle/>
        <a:p>
          <a:endParaRPr lang="en-GB"/>
        </a:p>
      </dgm:t>
    </dgm:pt>
    <dgm:pt modelId="{F1AC90AF-B6E5-4E39-879B-47A8B86A1223}" type="sibTrans" cxnId="{079FEF8E-8D5C-4956-B4FB-2E7E1011ED81}">
      <dgm:prSet/>
      <dgm:spPr/>
      <dgm:t>
        <a:bodyPr/>
        <a:lstStyle/>
        <a:p>
          <a:endParaRPr lang="en-GB"/>
        </a:p>
      </dgm:t>
    </dgm:pt>
    <dgm:pt modelId="{25E2E169-4596-465F-A25B-F6DFF4D0A9C9}">
      <dgm:prSet custT="1"/>
      <dgm:spPr/>
      <dgm:t>
        <a:bodyPr/>
        <a:lstStyle/>
        <a:p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Used as an initial screening method to assess communication skills, confirm basic suitability, and efficiently reduce the number of applicants.</a:t>
          </a:r>
        </a:p>
      </dgm:t>
    </dgm:pt>
    <dgm:pt modelId="{116D90D5-6118-4936-9933-174F882FA6D5}" type="parTrans" cxnId="{BA36F93F-DA68-4993-A683-41149C9DD286}">
      <dgm:prSet/>
      <dgm:spPr/>
      <dgm:t>
        <a:bodyPr/>
        <a:lstStyle/>
        <a:p>
          <a:endParaRPr lang="en-GB"/>
        </a:p>
      </dgm:t>
    </dgm:pt>
    <dgm:pt modelId="{F89C427F-238B-41DD-BB8B-7AC4245B4A6D}" type="sibTrans" cxnId="{BA36F93F-DA68-4993-A683-41149C9DD286}">
      <dgm:prSet/>
      <dgm:spPr/>
      <dgm:t>
        <a:bodyPr/>
        <a:lstStyle/>
        <a:p>
          <a:endParaRPr lang="en-GB"/>
        </a:p>
      </dgm:t>
    </dgm:pt>
    <dgm:pt modelId="{0A34F0F1-358B-4FD2-8914-7A46ED0C5149}">
      <dgm:prSet custT="1"/>
      <dgm:spPr/>
      <dgm:t>
        <a:bodyPr/>
        <a:lstStyle/>
        <a:p>
          <a:r>
            <a:rPr lang="en-GB" sz="1500" b="1" dirty="0">
              <a:latin typeface="Arial" panose="020B0604020202020204" pitchFamily="34" charset="0"/>
              <a:cs typeface="Arial" panose="020B0604020202020204" pitchFamily="34" charset="0"/>
            </a:rPr>
            <a:t>Informal interview</a:t>
          </a:r>
          <a:endParaRPr lang="en-GB" sz="15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CC525FC-9838-47AB-A120-0F8AD5D17725}" type="parTrans" cxnId="{218A8B5B-F7D5-4C49-BEE0-1CFE69AF648A}">
      <dgm:prSet/>
      <dgm:spPr/>
      <dgm:t>
        <a:bodyPr/>
        <a:lstStyle/>
        <a:p>
          <a:endParaRPr lang="en-GB"/>
        </a:p>
      </dgm:t>
    </dgm:pt>
    <dgm:pt modelId="{ED6A4D46-8DB2-478E-A493-9C04863A54E8}" type="sibTrans" cxnId="{218A8B5B-F7D5-4C49-BEE0-1CFE69AF648A}">
      <dgm:prSet/>
      <dgm:spPr/>
      <dgm:t>
        <a:bodyPr/>
        <a:lstStyle/>
        <a:p>
          <a:endParaRPr lang="en-GB"/>
        </a:p>
      </dgm:t>
    </dgm:pt>
    <dgm:pt modelId="{34562E70-F617-48CF-8C71-56C53559BF30}">
      <dgm:prSet custT="1"/>
      <dgm:spPr/>
      <dgm:t>
        <a:bodyPr/>
        <a:lstStyle/>
        <a:p>
          <a:r>
            <a:rPr lang="en-GB" sz="1500" dirty="0">
              <a:latin typeface="Arial" panose="020B0604020202020204" pitchFamily="34" charset="0"/>
              <a:cs typeface="Arial" panose="020B0604020202020204" pitchFamily="34" charset="0"/>
            </a:rPr>
            <a:t>Takes a conversational approach to evaluate personality, confidence and interpersonal skills, helping assess cultural and customer-service fit.</a:t>
          </a:r>
        </a:p>
      </dgm:t>
    </dgm:pt>
    <dgm:pt modelId="{92E56C41-7D33-43B9-9A60-9E5D3EF556BB}" type="parTrans" cxnId="{EB2F8D24-D7CC-4371-BE90-1160A7C08942}">
      <dgm:prSet/>
      <dgm:spPr/>
      <dgm:t>
        <a:bodyPr/>
        <a:lstStyle/>
        <a:p>
          <a:endParaRPr lang="en-GB"/>
        </a:p>
      </dgm:t>
    </dgm:pt>
    <dgm:pt modelId="{B41FEE94-B5FC-42D9-9147-B30D45AE01C3}" type="sibTrans" cxnId="{EB2F8D24-D7CC-4371-BE90-1160A7C08942}">
      <dgm:prSet/>
      <dgm:spPr/>
      <dgm:t>
        <a:bodyPr/>
        <a:lstStyle/>
        <a:p>
          <a:endParaRPr lang="en-GB"/>
        </a:p>
      </dgm:t>
    </dgm:pt>
    <dgm:pt modelId="{E5847D8A-D952-4C8D-B18D-D262B4184697}" type="pres">
      <dgm:prSet presAssocID="{B86E9B5D-E918-4722-8566-4CE4EEA80413}" presName="Name0" presStyleCnt="0">
        <dgm:presLayoutVars>
          <dgm:dir/>
          <dgm:resizeHandles val="exact"/>
        </dgm:presLayoutVars>
      </dgm:prSet>
      <dgm:spPr/>
    </dgm:pt>
    <dgm:pt modelId="{8FF87D8D-2BB7-468F-9EB4-DD7F39B3974B}" type="pres">
      <dgm:prSet presAssocID="{B86E9B5D-E918-4722-8566-4CE4EEA80413}" presName="bkgdShp" presStyleLbl="alignAccFollowNode1" presStyleIdx="0" presStyleCnt="1" custScaleY="68546" custLinFactNeighborY="3296"/>
      <dgm:spPr/>
    </dgm:pt>
    <dgm:pt modelId="{C3E1FC69-3B5C-4693-8D12-DCAA22F35B3F}" type="pres">
      <dgm:prSet presAssocID="{B86E9B5D-E918-4722-8566-4CE4EEA80413}" presName="linComp" presStyleCnt="0"/>
      <dgm:spPr/>
    </dgm:pt>
    <dgm:pt modelId="{F5364998-DE28-441B-8F2A-22155D1D18CE}" type="pres">
      <dgm:prSet presAssocID="{B9EC7305-9240-4DF8-AA8D-646F9B5BC009}" presName="compNode" presStyleCnt="0"/>
      <dgm:spPr/>
    </dgm:pt>
    <dgm:pt modelId="{2E674EA0-998D-421E-9155-0FF8378F9513}" type="pres">
      <dgm:prSet presAssocID="{B9EC7305-9240-4DF8-AA8D-646F9B5BC009}" presName="node" presStyleLbl="node1" presStyleIdx="0" presStyleCnt="4">
        <dgm:presLayoutVars>
          <dgm:bulletEnabled val="1"/>
        </dgm:presLayoutVars>
      </dgm:prSet>
      <dgm:spPr/>
    </dgm:pt>
    <dgm:pt modelId="{CE9EEBB2-625F-4CF8-9ACE-75629A176ED6}" type="pres">
      <dgm:prSet presAssocID="{B9EC7305-9240-4DF8-AA8D-646F9B5BC009}" presName="invisiNode" presStyleLbl="node1" presStyleIdx="0" presStyleCnt="4"/>
      <dgm:spPr/>
    </dgm:pt>
    <dgm:pt modelId="{9455532B-F09B-4DF4-84B7-2A70F1A34F88}" type="pres">
      <dgm:prSet presAssocID="{B9EC7305-9240-4DF8-AA8D-646F9B5BC009}" presName="imagNode" presStyleLbl="fgImgPlace1" presStyleIdx="0" presStyleCnt="4" custLinFactNeighborX="-469" custLinFactNeighborY="3357"/>
      <dgm:spPr>
        <a:blipFill>
          <a:blip xmlns:r="http://schemas.openxmlformats.org/officeDocument/2006/relationships" r:embed="rId1">
            <a:alphaModFix amt="70000"/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erson sitting with notebook"/>
        </a:ext>
      </dgm:extLst>
    </dgm:pt>
    <dgm:pt modelId="{CA369AF3-42FD-4E73-99CD-7BEA7E41B571}" type="pres">
      <dgm:prSet presAssocID="{B7CE490C-6F3F-4236-BF7A-DAF653822172}" presName="sibTrans" presStyleLbl="sibTrans2D1" presStyleIdx="0" presStyleCnt="0"/>
      <dgm:spPr/>
    </dgm:pt>
    <dgm:pt modelId="{945467AD-B29D-4B1C-9CA1-2F1CFE0063B2}" type="pres">
      <dgm:prSet presAssocID="{4EF0114B-905D-4AAF-A5EA-751E60881459}" presName="compNode" presStyleCnt="0"/>
      <dgm:spPr/>
    </dgm:pt>
    <dgm:pt modelId="{21E2244E-646D-4FD0-A3F6-99DBA3CD12C6}" type="pres">
      <dgm:prSet presAssocID="{4EF0114B-905D-4AAF-A5EA-751E60881459}" presName="node" presStyleLbl="node1" presStyleIdx="1" presStyleCnt="4">
        <dgm:presLayoutVars>
          <dgm:bulletEnabled val="1"/>
        </dgm:presLayoutVars>
      </dgm:prSet>
      <dgm:spPr/>
    </dgm:pt>
    <dgm:pt modelId="{219A5D65-2D19-4D61-A2E9-F6AFACE6E489}" type="pres">
      <dgm:prSet presAssocID="{4EF0114B-905D-4AAF-A5EA-751E60881459}" presName="invisiNode" presStyleLbl="node1" presStyleIdx="1" presStyleCnt="4"/>
      <dgm:spPr/>
    </dgm:pt>
    <dgm:pt modelId="{82177782-1EBF-469C-B7DA-7C35F335BC36}" type="pres">
      <dgm:prSet presAssocID="{4EF0114B-905D-4AAF-A5EA-751E60881459}" presName="imagNode" presStyleLbl="fgImgPlace1" presStyleIdx="1" presStyleCnt="4"/>
      <dgm:spPr>
        <a:blipFill>
          <a:blip xmlns:r="http://schemas.openxmlformats.org/officeDocument/2006/relationships" r:embed="rId2">
            <a:alphaModFix amt="70000"/>
          </a:blip>
          <a:srcRect/>
          <a:stretch>
            <a:fillRect t="-1000" b="-1000"/>
          </a:stretch>
        </a:blipFill>
      </dgm:spPr>
      <dgm:extLst>
        <a:ext uri="{E40237B7-FDA0-4F09-8148-C483321AD2D9}">
          <dgm14:cNvPr xmlns:dgm14="http://schemas.microsoft.com/office/drawing/2010/diagram" id="0" name="" descr="People at a job interview"/>
        </a:ext>
      </dgm:extLst>
    </dgm:pt>
    <dgm:pt modelId="{0F7B631F-B0F5-4408-9659-9E7AD64D5FD7}" type="pres">
      <dgm:prSet presAssocID="{3BEFE01E-65ED-45AA-A49A-E61235DC44FE}" presName="sibTrans" presStyleLbl="sibTrans2D1" presStyleIdx="0" presStyleCnt="0"/>
      <dgm:spPr/>
    </dgm:pt>
    <dgm:pt modelId="{78AFD3AC-2DC9-4149-AA45-67B609E8B50A}" type="pres">
      <dgm:prSet presAssocID="{BBB1A9DB-299B-49D2-BF65-6E80AE3B9888}" presName="compNode" presStyleCnt="0"/>
      <dgm:spPr/>
    </dgm:pt>
    <dgm:pt modelId="{034A654B-681F-4BCA-8A78-20E902A17D3A}" type="pres">
      <dgm:prSet presAssocID="{BBB1A9DB-299B-49D2-BF65-6E80AE3B9888}" presName="node" presStyleLbl="node1" presStyleIdx="2" presStyleCnt="4">
        <dgm:presLayoutVars>
          <dgm:bulletEnabled val="1"/>
        </dgm:presLayoutVars>
      </dgm:prSet>
      <dgm:spPr/>
    </dgm:pt>
    <dgm:pt modelId="{1098383A-C68D-4608-9C7F-ADEA8958F1FB}" type="pres">
      <dgm:prSet presAssocID="{BBB1A9DB-299B-49D2-BF65-6E80AE3B9888}" presName="invisiNode" presStyleLbl="node1" presStyleIdx="2" presStyleCnt="4"/>
      <dgm:spPr/>
    </dgm:pt>
    <dgm:pt modelId="{5973DF1C-AEE2-4CDE-96EF-75868553212F}" type="pres">
      <dgm:prSet presAssocID="{BBB1A9DB-299B-49D2-BF65-6E80AE3B9888}" presName="imagNode" presStyleLbl="fgImgPlace1" presStyleIdx="2" presStyleCnt="4"/>
      <dgm:spPr>
        <a:blipFill>
          <a:blip xmlns:r="http://schemas.openxmlformats.org/officeDocument/2006/relationships" r:embed="rId3">
            <a:alphaModFix amt="70000"/>
          </a:blip>
          <a:srcRect/>
          <a:stretch>
            <a:fillRect t="-1000" b="-1000"/>
          </a:stretch>
        </a:blipFill>
      </dgm:spPr>
      <dgm:extLst>
        <a:ext uri="{E40237B7-FDA0-4F09-8148-C483321AD2D9}">
          <dgm14:cNvPr xmlns:dgm14="http://schemas.microsoft.com/office/drawing/2010/diagram" id="0" name="" descr="Two people in office"/>
        </a:ext>
      </dgm:extLst>
    </dgm:pt>
    <dgm:pt modelId="{C87C25AB-F24A-4F11-98FD-AB8DE75498B4}" type="pres">
      <dgm:prSet presAssocID="{F1AC90AF-B6E5-4E39-879B-47A8B86A1223}" presName="sibTrans" presStyleLbl="sibTrans2D1" presStyleIdx="0" presStyleCnt="0"/>
      <dgm:spPr/>
    </dgm:pt>
    <dgm:pt modelId="{3C7DE053-BBC6-421C-A97B-93A441048507}" type="pres">
      <dgm:prSet presAssocID="{0A34F0F1-358B-4FD2-8914-7A46ED0C5149}" presName="compNode" presStyleCnt="0"/>
      <dgm:spPr/>
    </dgm:pt>
    <dgm:pt modelId="{11ADE3D3-42DE-49CE-846E-F9AAB5E60B85}" type="pres">
      <dgm:prSet presAssocID="{0A34F0F1-358B-4FD2-8914-7A46ED0C5149}" presName="node" presStyleLbl="node1" presStyleIdx="3" presStyleCnt="4" custLinFactNeighborY="0">
        <dgm:presLayoutVars>
          <dgm:bulletEnabled val="1"/>
        </dgm:presLayoutVars>
      </dgm:prSet>
      <dgm:spPr/>
    </dgm:pt>
    <dgm:pt modelId="{A0DDA915-9A4A-41C4-82AA-900C5015B579}" type="pres">
      <dgm:prSet presAssocID="{0A34F0F1-358B-4FD2-8914-7A46ED0C5149}" presName="invisiNode" presStyleLbl="node1" presStyleIdx="3" presStyleCnt="4"/>
      <dgm:spPr/>
    </dgm:pt>
    <dgm:pt modelId="{2AC0B847-3330-4A21-8113-7BF9E333073F}" type="pres">
      <dgm:prSet presAssocID="{0A34F0F1-358B-4FD2-8914-7A46ED0C5149}" presName="imagNode" presStyleLbl="fgImgPlace1" presStyleIdx="3" presStyleCnt="4"/>
      <dgm:spPr>
        <a:blipFill>
          <a:blip xmlns:r="http://schemas.openxmlformats.org/officeDocument/2006/relationships" r:embed="rId4">
            <a:alphaModFix amt="70000"/>
          </a:blip>
          <a:srcRect/>
          <a:stretch>
            <a:fillRect t="-1000" b="-1000"/>
          </a:stretch>
        </a:blipFill>
      </dgm:spPr>
      <dgm:extLst>
        <a:ext uri="{E40237B7-FDA0-4F09-8148-C483321AD2D9}">
          <dgm14:cNvPr xmlns:dgm14="http://schemas.microsoft.com/office/drawing/2010/diagram" id="0" name="" descr="Two people shaking hands"/>
        </a:ext>
      </dgm:extLst>
    </dgm:pt>
  </dgm:ptLst>
  <dgm:cxnLst>
    <dgm:cxn modelId="{DDBF611A-7A35-46DD-B50B-FFDFCE1CA474}" type="presOf" srcId="{B86E9B5D-E918-4722-8566-4CE4EEA80413}" destId="{E5847D8A-D952-4C8D-B18D-D262B4184697}" srcOrd="0" destOrd="0" presId="urn:microsoft.com/office/officeart/2005/8/layout/pList2"/>
    <dgm:cxn modelId="{EB2F8D24-D7CC-4371-BE90-1160A7C08942}" srcId="{0A34F0F1-358B-4FD2-8914-7A46ED0C5149}" destId="{34562E70-F617-48CF-8C71-56C53559BF30}" srcOrd="0" destOrd="0" parTransId="{92E56C41-7D33-43B9-9A60-9E5D3EF556BB}" sibTransId="{B41FEE94-B5FC-42D9-9147-B30D45AE01C3}"/>
    <dgm:cxn modelId="{80844F2D-2BF3-456E-98BD-EBB785025943}" type="presOf" srcId="{B9EC7305-9240-4DF8-AA8D-646F9B5BC009}" destId="{2E674EA0-998D-421E-9155-0FF8378F9513}" srcOrd="0" destOrd="0" presId="urn:microsoft.com/office/officeart/2005/8/layout/pList2"/>
    <dgm:cxn modelId="{2184D93A-C3E7-485E-8D23-D33E0919238E}" type="presOf" srcId="{B7CE490C-6F3F-4236-BF7A-DAF653822172}" destId="{CA369AF3-42FD-4E73-99CD-7BEA7E41B571}" srcOrd="0" destOrd="0" presId="urn:microsoft.com/office/officeart/2005/8/layout/pList2"/>
    <dgm:cxn modelId="{BA36F93F-DA68-4993-A683-41149C9DD286}" srcId="{BBB1A9DB-299B-49D2-BF65-6E80AE3B9888}" destId="{25E2E169-4596-465F-A25B-F6DFF4D0A9C9}" srcOrd="0" destOrd="0" parTransId="{116D90D5-6118-4936-9933-174F882FA6D5}" sibTransId="{F89C427F-238B-41DD-BB8B-7AC4245B4A6D}"/>
    <dgm:cxn modelId="{218A8B5B-F7D5-4C49-BEE0-1CFE69AF648A}" srcId="{B86E9B5D-E918-4722-8566-4CE4EEA80413}" destId="{0A34F0F1-358B-4FD2-8914-7A46ED0C5149}" srcOrd="3" destOrd="0" parTransId="{1CC525FC-9838-47AB-A120-0F8AD5D17725}" sibTransId="{ED6A4D46-8DB2-478E-A493-9C04863A54E8}"/>
    <dgm:cxn modelId="{35408046-EDBC-4FE7-A860-F4720BB70D83}" type="presOf" srcId="{BBB1A9DB-299B-49D2-BF65-6E80AE3B9888}" destId="{034A654B-681F-4BCA-8A78-20E902A17D3A}" srcOrd="0" destOrd="0" presId="urn:microsoft.com/office/officeart/2005/8/layout/pList2"/>
    <dgm:cxn modelId="{BE053778-8ECA-4683-BE64-6925BAF13670}" type="presOf" srcId="{F1AC90AF-B6E5-4E39-879B-47A8B86A1223}" destId="{C87C25AB-F24A-4F11-98FD-AB8DE75498B4}" srcOrd="0" destOrd="0" presId="urn:microsoft.com/office/officeart/2005/8/layout/pList2"/>
    <dgm:cxn modelId="{F86C6378-23D5-4AF8-AD0D-DA9F68200CC3}" srcId="{4EF0114B-905D-4AAF-A5EA-751E60881459}" destId="{5E23A21B-99F0-47FA-8E03-6D447068DFDB}" srcOrd="0" destOrd="0" parTransId="{7524DCFF-DE8D-4907-B8EC-8846664EE7E5}" sibTransId="{40EACC0F-D30D-4E96-BA47-497B8662220F}"/>
    <dgm:cxn modelId="{53A8F65A-2851-4D4E-8C34-AFDF11593240}" type="presOf" srcId="{F2C2AF9B-3BEB-4474-A283-875E342F817D}" destId="{2E674EA0-998D-421E-9155-0FF8378F9513}" srcOrd="0" destOrd="1" presId="urn:microsoft.com/office/officeart/2005/8/layout/pList2"/>
    <dgm:cxn modelId="{09AFF85A-24F4-49A8-B2D7-932B8CC6B325}" srcId="{B86E9B5D-E918-4722-8566-4CE4EEA80413}" destId="{4EF0114B-905D-4AAF-A5EA-751E60881459}" srcOrd="1" destOrd="0" parTransId="{0DC42411-219F-456E-9216-1E46511D9EE3}" sibTransId="{3BEFE01E-65ED-45AA-A49A-E61235DC44FE}"/>
    <dgm:cxn modelId="{079FEF8E-8D5C-4956-B4FB-2E7E1011ED81}" srcId="{B86E9B5D-E918-4722-8566-4CE4EEA80413}" destId="{BBB1A9DB-299B-49D2-BF65-6E80AE3B9888}" srcOrd="2" destOrd="0" parTransId="{AB3049D2-A951-4B9D-B42F-7FBD8129FF49}" sibTransId="{F1AC90AF-B6E5-4E39-879B-47A8B86A1223}"/>
    <dgm:cxn modelId="{B3567995-DAFA-4BA1-9B32-FEEC72BE98D2}" type="presOf" srcId="{3BEFE01E-65ED-45AA-A49A-E61235DC44FE}" destId="{0F7B631F-B0F5-4408-9659-9E7AD64D5FD7}" srcOrd="0" destOrd="0" presId="urn:microsoft.com/office/officeart/2005/8/layout/pList2"/>
    <dgm:cxn modelId="{3A030699-B9C5-49AC-B934-69D3B20EB2C4}" type="presOf" srcId="{25E2E169-4596-465F-A25B-F6DFF4D0A9C9}" destId="{034A654B-681F-4BCA-8A78-20E902A17D3A}" srcOrd="0" destOrd="1" presId="urn:microsoft.com/office/officeart/2005/8/layout/pList2"/>
    <dgm:cxn modelId="{148173A3-958C-40B3-9529-19DEF32D2FF1}" type="presOf" srcId="{0A34F0F1-358B-4FD2-8914-7A46ED0C5149}" destId="{11ADE3D3-42DE-49CE-846E-F9AAB5E60B85}" srcOrd="0" destOrd="0" presId="urn:microsoft.com/office/officeart/2005/8/layout/pList2"/>
    <dgm:cxn modelId="{F8D589A4-94BA-49C2-9532-F840DC5DEC5B}" type="presOf" srcId="{4EF0114B-905D-4AAF-A5EA-751E60881459}" destId="{21E2244E-646D-4FD0-A3F6-99DBA3CD12C6}" srcOrd="0" destOrd="0" presId="urn:microsoft.com/office/officeart/2005/8/layout/pList2"/>
    <dgm:cxn modelId="{8A90ECE2-8DD2-47D1-B61C-A12928F9CE58}" type="presOf" srcId="{34562E70-F617-48CF-8C71-56C53559BF30}" destId="{11ADE3D3-42DE-49CE-846E-F9AAB5E60B85}" srcOrd="0" destOrd="1" presId="urn:microsoft.com/office/officeart/2005/8/layout/pList2"/>
    <dgm:cxn modelId="{D2A215F0-FD00-4FBC-93A4-6AD46C5C3D09}" srcId="{B9EC7305-9240-4DF8-AA8D-646F9B5BC009}" destId="{F2C2AF9B-3BEB-4474-A283-875E342F817D}" srcOrd="0" destOrd="0" parTransId="{0F3EC9F2-15B5-4D29-A75E-DEB57075B439}" sibTransId="{0E118EAA-0F40-4A91-9311-62C263BCAA4B}"/>
    <dgm:cxn modelId="{F9162CF1-DC1F-4E27-870A-B0BD1E083C8B}" type="presOf" srcId="{5E23A21B-99F0-47FA-8E03-6D447068DFDB}" destId="{21E2244E-646D-4FD0-A3F6-99DBA3CD12C6}" srcOrd="0" destOrd="1" presId="urn:microsoft.com/office/officeart/2005/8/layout/pList2"/>
    <dgm:cxn modelId="{9F29F6F6-9452-4992-83AA-9B64C29DA095}" srcId="{B86E9B5D-E918-4722-8566-4CE4EEA80413}" destId="{B9EC7305-9240-4DF8-AA8D-646F9B5BC009}" srcOrd="0" destOrd="0" parTransId="{00CB21EB-8F95-433B-AD96-9CF2373E8E11}" sibTransId="{B7CE490C-6F3F-4236-BF7A-DAF653822172}"/>
    <dgm:cxn modelId="{AC795A25-774F-4A9E-AF97-6EEAC10A3DF2}" type="presParOf" srcId="{E5847D8A-D952-4C8D-B18D-D262B4184697}" destId="{8FF87D8D-2BB7-468F-9EB4-DD7F39B3974B}" srcOrd="0" destOrd="0" presId="urn:microsoft.com/office/officeart/2005/8/layout/pList2"/>
    <dgm:cxn modelId="{4E27A9CC-7772-402F-974D-8BEF952E07FF}" type="presParOf" srcId="{E5847D8A-D952-4C8D-B18D-D262B4184697}" destId="{C3E1FC69-3B5C-4693-8D12-DCAA22F35B3F}" srcOrd="1" destOrd="0" presId="urn:microsoft.com/office/officeart/2005/8/layout/pList2"/>
    <dgm:cxn modelId="{2B517342-1527-4247-AB87-799CB51A9FAB}" type="presParOf" srcId="{C3E1FC69-3B5C-4693-8D12-DCAA22F35B3F}" destId="{F5364998-DE28-441B-8F2A-22155D1D18CE}" srcOrd="0" destOrd="0" presId="urn:microsoft.com/office/officeart/2005/8/layout/pList2"/>
    <dgm:cxn modelId="{A15D574F-A2C9-4773-A62C-F4F683D2A431}" type="presParOf" srcId="{F5364998-DE28-441B-8F2A-22155D1D18CE}" destId="{2E674EA0-998D-421E-9155-0FF8378F9513}" srcOrd="0" destOrd="0" presId="urn:microsoft.com/office/officeart/2005/8/layout/pList2"/>
    <dgm:cxn modelId="{08AAFF2D-890A-44DA-8446-F0335B102B82}" type="presParOf" srcId="{F5364998-DE28-441B-8F2A-22155D1D18CE}" destId="{CE9EEBB2-625F-4CF8-9ACE-75629A176ED6}" srcOrd="1" destOrd="0" presId="urn:microsoft.com/office/officeart/2005/8/layout/pList2"/>
    <dgm:cxn modelId="{F3FC84AB-9E43-4A4D-9515-A5CEF7626C05}" type="presParOf" srcId="{F5364998-DE28-441B-8F2A-22155D1D18CE}" destId="{9455532B-F09B-4DF4-84B7-2A70F1A34F88}" srcOrd="2" destOrd="0" presId="urn:microsoft.com/office/officeart/2005/8/layout/pList2"/>
    <dgm:cxn modelId="{51439336-7E67-4830-82E7-6F21ADD6890C}" type="presParOf" srcId="{C3E1FC69-3B5C-4693-8D12-DCAA22F35B3F}" destId="{CA369AF3-42FD-4E73-99CD-7BEA7E41B571}" srcOrd="1" destOrd="0" presId="urn:microsoft.com/office/officeart/2005/8/layout/pList2"/>
    <dgm:cxn modelId="{C71E0EEB-66EA-4D79-B8E0-7A24E4767EB0}" type="presParOf" srcId="{C3E1FC69-3B5C-4693-8D12-DCAA22F35B3F}" destId="{945467AD-B29D-4B1C-9CA1-2F1CFE0063B2}" srcOrd="2" destOrd="0" presId="urn:microsoft.com/office/officeart/2005/8/layout/pList2"/>
    <dgm:cxn modelId="{ACA5DF7A-6F85-4DB3-B1F3-FA166E3A14AF}" type="presParOf" srcId="{945467AD-B29D-4B1C-9CA1-2F1CFE0063B2}" destId="{21E2244E-646D-4FD0-A3F6-99DBA3CD12C6}" srcOrd="0" destOrd="0" presId="urn:microsoft.com/office/officeart/2005/8/layout/pList2"/>
    <dgm:cxn modelId="{7495B6E9-F36F-4471-94CC-28B1831DDD7E}" type="presParOf" srcId="{945467AD-B29D-4B1C-9CA1-2F1CFE0063B2}" destId="{219A5D65-2D19-4D61-A2E9-F6AFACE6E489}" srcOrd="1" destOrd="0" presId="urn:microsoft.com/office/officeart/2005/8/layout/pList2"/>
    <dgm:cxn modelId="{0BE0161B-10E6-4EBF-84AA-458241A4D9F6}" type="presParOf" srcId="{945467AD-B29D-4B1C-9CA1-2F1CFE0063B2}" destId="{82177782-1EBF-469C-B7DA-7C35F335BC36}" srcOrd="2" destOrd="0" presId="urn:microsoft.com/office/officeart/2005/8/layout/pList2"/>
    <dgm:cxn modelId="{BC839A65-A17A-49B4-9889-E366380EC297}" type="presParOf" srcId="{C3E1FC69-3B5C-4693-8D12-DCAA22F35B3F}" destId="{0F7B631F-B0F5-4408-9659-9E7AD64D5FD7}" srcOrd="3" destOrd="0" presId="urn:microsoft.com/office/officeart/2005/8/layout/pList2"/>
    <dgm:cxn modelId="{FCE81A52-15EA-4664-95CB-144FF54D6955}" type="presParOf" srcId="{C3E1FC69-3B5C-4693-8D12-DCAA22F35B3F}" destId="{78AFD3AC-2DC9-4149-AA45-67B609E8B50A}" srcOrd="4" destOrd="0" presId="urn:microsoft.com/office/officeart/2005/8/layout/pList2"/>
    <dgm:cxn modelId="{870949C2-DEEA-44A3-BFA2-1A2C8090181E}" type="presParOf" srcId="{78AFD3AC-2DC9-4149-AA45-67B609E8B50A}" destId="{034A654B-681F-4BCA-8A78-20E902A17D3A}" srcOrd="0" destOrd="0" presId="urn:microsoft.com/office/officeart/2005/8/layout/pList2"/>
    <dgm:cxn modelId="{371C7C0F-D06C-4FB2-9F1E-EE827CC298FE}" type="presParOf" srcId="{78AFD3AC-2DC9-4149-AA45-67B609E8B50A}" destId="{1098383A-C68D-4608-9C7F-ADEA8958F1FB}" srcOrd="1" destOrd="0" presId="urn:microsoft.com/office/officeart/2005/8/layout/pList2"/>
    <dgm:cxn modelId="{2C2B5F92-FD33-4218-86F6-A39188A60D68}" type="presParOf" srcId="{78AFD3AC-2DC9-4149-AA45-67B609E8B50A}" destId="{5973DF1C-AEE2-4CDE-96EF-75868553212F}" srcOrd="2" destOrd="0" presId="urn:microsoft.com/office/officeart/2005/8/layout/pList2"/>
    <dgm:cxn modelId="{45D5A5C8-A175-4794-954C-1280C471ADEE}" type="presParOf" srcId="{C3E1FC69-3B5C-4693-8D12-DCAA22F35B3F}" destId="{C87C25AB-F24A-4F11-98FD-AB8DE75498B4}" srcOrd="5" destOrd="0" presId="urn:microsoft.com/office/officeart/2005/8/layout/pList2"/>
    <dgm:cxn modelId="{F968B0CF-4BB4-4D87-A447-F74047F3C269}" type="presParOf" srcId="{C3E1FC69-3B5C-4693-8D12-DCAA22F35B3F}" destId="{3C7DE053-BBC6-421C-A97B-93A441048507}" srcOrd="6" destOrd="0" presId="urn:microsoft.com/office/officeart/2005/8/layout/pList2"/>
    <dgm:cxn modelId="{2C365B0A-9B09-40A9-A3FF-25CCA834C40A}" type="presParOf" srcId="{3C7DE053-BBC6-421C-A97B-93A441048507}" destId="{11ADE3D3-42DE-49CE-846E-F9AAB5E60B85}" srcOrd="0" destOrd="0" presId="urn:microsoft.com/office/officeart/2005/8/layout/pList2"/>
    <dgm:cxn modelId="{E31B2660-CE29-402C-A865-56522E1B3135}" type="presParOf" srcId="{3C7DE053-BBC6-421C-A97B-93A441048507}" destId="{A0DDA915-9A4A-41C4-82AA-900C5015B579}" srcOrd="1" destOrd="0" presId="urn:microsoft.com/office/officeart/2005/8/layout/pList2"/>
    <dgm:cxn modelId="{9622BD6E-3FA9-491E-975E-4D9DD87088C4}" type="presParOf" srcId="{3C7DE053-BBC6-421C-A97B-93A441048507}" destId="{2AC0B847-3330-4A21-8113-7BF9E333073F}" srcOrd="2" destOrd="0" presId="urn:microsoft.com/office/officeart/2005/8/layout/p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0FC5EA69-02A7-404C-8FDD-D679D7C5EAF9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6346ED3E-3796-4919-B571-3FD5BEAE0F57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For a Boots customer advisor 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C57E5B6-9CE5-498D-B204-091239A47107}" type="parTrans" cxnId="{8470EF3B-9BDF-446C-83F9-6B45E67ADE8D}">
      <dgm:prSet/>
      <dgm:spPr/>
      <dgm:t>
        <a:bodyPr/>
        <a:lstStyle/>
        <a:p>
          <a:endParaRPr lang="en-US"/>
        </a:p>
      </dgm:t>
    </dgm:pt>
    <dgm:pt modelId="{313B1850-C786-4951-96B2-D50E032C4812}" type="sibTrans" cxnId="{8470EF3B-9BDF-446C-83F9-6B45E67ADE8D}">
      <dgm:prSet/>
      <dgm:spPr/>
      <dgm:t>
        <a:bodyPr/>
        <a:lstStyle/>
        <a:p>
          <a:endParaRPr lang="en-US"/>
        </a:p>
      </dgm:t>
    </dgm:pt>
    <dgm:pt modelId="{328B3C38-C5EF-42F5-8698-F156989C8A3D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Customer service skills 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46730C3-F3D8-4DAF-A188-1D002EBA4B62}" type="parTrans" cxnId="{6AF95046-845B-433F-8CCB-6E7AD798B647}">
      <dgm:prSet/>
      <dgm:spPr/>
      <dgm:t>
        <a:bodyPr/>
        <a:lstStyle/>
        <a:p>
          <a:endParaRPr lang="en-US"/>
        </a:p>
      </dgm:t>
    </dgm:pt>
    <dgm:pt modelId="{2832D013-8306-4729-AA21-F934D80F3BBB}" type="sibTrans" cxnId="{6AF95046-845B-433F-8CCB-6E7AD798B647}">
      <dgm:prSet/>
      <dgm:spPr/>
      <dgm:t>
        <a:bodyPr/>
        <a:lstStyle/>
        <a:p>
          <a:endParaRPr lang="en-US"/>
        </a:p>
      </dgm:t>
    </dgm:pt>
    <dgm:pt modelId="{D34DB454-598B-40C2-8C2B-173738238A2D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Communication and interpersonal skills 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EB2BB2B-3742-4401-9E46-3115D36801BD}" type="parTrans" cxnId="{58417E4E-3383-4D7F-8AF6-130A4908AA2D}">
      <dgm:prSet/>
      <dgm:spPr/>
      <dgm:t>
        <a:bodyPr/>
        <a:lstStyle/>
        <a:p>
          <a:endParaRPr lang="en-US"/>
        </a:p>
      </dgm:t>
    </dgm:pt>
    <dgm:pt modelId="{34AA1128-0C84-4AEE-B328-E8494D044153}" type="sibTrans" cxnId="{58417E4E-3383-4D7F-8AF6-130A4908AA2D}">
      <dgm:prSet/>
      <dgm:spPr/>
      <dgm:t>
        <a:bodyPr/>
        <a:lstStyle/>
        <a:p>
          <a:endParaRPr lang="en-US"/>
        </a:p>
      </dgm:t>
    </dgm:pt>
    <dgm:pt modelId="{16AF65A9-1BB9-4CCD-9355-8D5424CB6130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Product knowledge  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58DEC25-8C57-45DF-A9F9-907FF0D13E65}" type="parTrans" cxnId="{B99C3626-FE5B-4482-A366-28BA3C0FF381}">
      <dgm:prSet/>
      <dgm:spPr/>
      <dgm:t>
        <a:bodyPr/>
        <a:lstStyle/>
        <a:p>
          <a:endParaRPr lang="en-US"/>
        </a:p>
      </dgm:t>
    </dgm:pt>
    <dgm:pt modelId="{C6718A0A-097C-481A-B52A-BF67C77B7059}" type="sibTrans" cxnId="{B99C3626-FE5B-4482-A366-28BA3C0FF381}">
      <dgm:prSet/>
      <dgm:spPr/>
      <dgm:t>
        <a:bodyPr/>
        <a:lstStyle/>
        <a:p>
          <a:endParaRPr lang="en-US"/>
        </a:p>
      </dgm:t>
    </dgm:pt>
    <dgm:pt modelId="{88723C5F-9BF3-4FD7-AE9C-EF39D6ABA301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IT and point of sales systems 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DF30CE6-8FD4-4BB5-A951-902D12804CDD}" type="parTrans" cxnId="{CE197E4B-7C3A-4FDE-8771-349E12598C55}">
      <dgm:prSet/>
      <dgm:spPr/>
      <dgm:t>
        <a:bodyPr/>
        <a:lstStyle/>
        <a:p>
          <a:endParaRPr lang="en-US"/>
        </a:p>
      </dgm:t>
    </dgm:pt>
    <dgm:pt modelId="{B5D59D7D-BFDA-4EE7-B6FA-BC02649CB887}" type="sibTrans" cxnId="{CE197E4B-7C3A-4FDE-8771-349E12598C55}">
      <dgm:prSet/>
      <dgm:spPr/>
      <dgm:t>
        <a:bodyPr/>
        <a:lstStyle/>
        <a:p>
          <a:endParaRPr lang="en-US"/>
        </a:p>
      </dgm:t>
    </dgm:pt>
    <dgm:pt modelId="{219882CE-59E9-4CBB-A403-78DE68D76B08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GDPR and data protection awareness 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D8C11F0-1BD1-4594-BC94-9D32CD8267E8}" type="parTrans" cxnId="{0812897A-F746-44F7-82EA-2487A44FF6EE}">
      <dgm:prSet/>
      <dgm:spPr/>
      <dgm:t>
        <a:bodyPr/>
        <a:lstStyle/>
        <a:p>
          <a:endParaRPr lang="en-US"/>
        </a:p>
      </dgm:t>
    </dgm:pt>
    <dgm:pt modelId="{96D97487-A533-4D9F-A740-54388CB16BB6}" type="sibTrans" cxnId="{0812897A-F746-44F7-82EA-2487A44FF6EE}">
      <dgm:prSet/>
      <dgm:spPr/>
      <dgm:t>
        <a:bodyPr/>
        <a:lstStyle/>
        <a:p>
          <a:endParaRPr lang="en-US"/>
        </a:p>
      </dgm:t>
    </dgm:pt>
    <dgm:pt modelId="{2CD9743D-7011-4E82-B180-8546F1AF96C4}">
      <dgm:prSet/>
      <dgm:spPr/>
      <dgm:t>
        <a:bodyPr/>
        <a:lstStyle/>
        <a:p>
          <a:r>
            <a:rPr lang="en-GB" b="1" dirty="0">
              <a:latin typeface="Arial" panose="020B0604020202020204" pitchFamily="34" charset="0"/>
              <a:cs typeface="Arial" panose="020B0604020202020204" pitchFamily="34" charset="0"/>
            </a:rPr>
            <a:t>Development methods 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CDC0EA8-B286-4694-8AC8-FE58BCC81E33}" type="parTrans" cxnId="{BC361E87-2007-40DC-82FC-20F6E515AA1D}">
      <dgm:prSet/>
      <dgm:spPr/>
      <dgm:t>
        <a:bodyPr/>
        <a:lstStyle/>
        <a:p>
          <a:endParaRPr lang="en-US"/>
        </a:p>
      </dgm:t>
    </dgm:pt>
    <dgm:pt modelId="{D47AC009-E087-46E1-BB8B-94181A0B9FA2}" type="sibTrans" cxnId="{BC361E87-2007-40DC-82FC-20F6E515AA1D}">
      <dgm:prSet/>
      <dgm:spPr/>
      <dgm:t>
        <a:bodyPr/>
        <a:lstStyle/>
        <a:p>
          <a:endParaRPr lang="en-US"/>
        </a:p>
      </dgm:t>
    </dgm:pt>
    <dgm:pt modelId="{FBB88809-D5A7-4E59-A9BC-7317525096EE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On-the-job training with supervisors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F70EE2C-E55A-4FE2-A276-09289C82E218}" type="parTrans" cxnId="{ABC184F5-575C-4E28-8567-B06EA90C5CB1}">
      <dgm:prSet/>
      <dgm:spPr/>
      <dgm:t>
        <a:bodyPr/>
        <a:lstStyle/>
        <a:p>
          <a:endParaRPr lang="en-US"/>
        </a:p>
      </dgm:t>
    </dgm:pt>
    <dgm:pt modelId="{4020641C-B189-4C36-9770-25CFECB89A6C}" type="sibTrans" cxnId="{ABC184F5-575C-4E28-8567-B06EA90C5CB1}">
      <dgm:prSet/>
      <dgm:spPr/>
      <dgm:t>
        <a:bodyPr/>
        <a:lstStyle/>
        <a:p>
          <a:endParaRPr lang="en-US"/>
        </a:p>
      </dgm:t>
    </dgm:pt>
    <dgm:pt modelId="{84DA497E-E800-4862-B463-3854073BC1FF}">
      <dgm:prSet/>
      <dgm:spPr/>
      <dgm:t>
        <a:bodyPr/>
        <a:lstStyle/>
        <a:p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Coaching and mentoring 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8FA1F70-DE67-41D8-BC3E-94B8CFC42544}" type="parTrans" cxnId="{78A3696E-0C35-424C-BF1C-2A298EABDBC9}">
      <dgm:prSet/>
      <dgm:spPr/>
      <dgm:t>
        <a:bodyPr/>
        <a:lstStyle/>
        <a:p>
          <a:endParaRPr lang="en-US"/>
        </a:p>
      </dgm:t>
    </dgm:pt>
    <dgm:pt modelId="{5385D713-E693-45D7-B871-AFBA1EAEEA46}" type="sibTrans" cxnId="{78A3696E-0C35-424C-BF1C-2A298EABDBC9}">
      <dgm:prSet/>
      <dgm:spPr/>
      <dgm:t>
        <a:bodyPr/>
        <a:lstStyle/>
        <a:p>
          <a:endParaRPr lang="en-US"/>
        </a:p>
      </dgm:t>
    </dgm:pt>
    <dgm:pt modelId="{B2A65A83-3610-4D1A-8263-FAC5EA5207B8}">
      <dgm:prSet/>
      <dgm:spPr/>
      <dgm:t>
        <a:bodyPr/>
        <a:lstStyle/>
        <a:p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E learning modules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8704CB0-1385-4E2B-9BC4-852B64E8E6EA}" type="parTrans" cxnId="{14EA1BC1-DDF7-48CC-92C8-3BC4919DC8E3}">
      <dgm:prSet/>
      <dgm:spPr/>
      <dgm:t>
        <a:bodyPr/>
        <a:lstStyle/>
        <a:p>
          <a:endParaRPr lang="en-US"/>
        </a:p>
      </dgm:t>
    </dgm:pt>
    <dgm:pt modelId="{9B3D243E-7227-496B-BD62-AD9495A3C4F2}" type="sibTrans" cxnId="{14EA1BC1-DDF7-48CC-92C8-3BC4919DC8E3}">
      <dgm:prSet/>
      <dgm:spPr/>
      <dgm:t>
        <a:bodyPr/>
        <a:lstStyle/>
        <a:p>
          <a:endParaRPr lang="en-US"/>
        </a:p>
      </dgm:t>
    </dgm:pt>
    <dgm:pt modelId="{F2062D04-0EE2-4078-B25F-7384A36C0D93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Customer service workshops 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57727C6-E0F4-4F2E-BB48-04ECFD412B4A}" type="parTrans" cxnId="{45DFC2B4-1BED-4DC4-8DE1-1C0581DBD8CA}">
      <dgm:prSet/>
      <dgm:spPr/>
      <dgm:t>
        <a:bodyPr/>
        <a:lstStyle/>
        <a:p>
          <a:endParaRPr lang="en-US"/>
        </a:p>
      </dgm:t>
    </dgm:pt>
    <dgm:pt modelId="{B326C780-D51A-4152-9296-3CE59EA96C6F}" type="sibTrans" cxnId="{45DFC2B4-1BED-4DC4-8DE1-1C0581DBD8CA}">
      <dgm:prSet/>
      <dgm:spPr/>
      <dgm:t>
        <a:bodyPr/>
        <a:lstStyle/>
        <a:p>
          <a:endParaRPr lang="en-US"/>
        </a:p>
      </dgm:t>
    </dgm:pt>
    <dgm:pt modelId="{5510D705-6A55-4C35-AFF2-CC5532EF275D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Regular feedback and performance reviews  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5002ABA-87BF-4599-9339-13D31E5BED91}" type="parTrans" cxnId="{2FEAE188-AE2A-44C4-BAEB-0D56D8251C8B}">
      <dgm:prSet/>
      <dgm:spPr/>
      <dgm:t>
        <a:bodyPr/>
        <a:lstStyle/>
        <a:p>
          <a:endParaRPr lang="en-US"/>
        </a:p>
      </dgm:t>
    </dgm:pt>
    <dgm:pt modelId="{7C52B24C-2648-4AB1-A9E0-D97BC4E062B4}" type="sibTrans" cxnId="{2FEAE188-AE2A-44C4-BAEB-0D56D8251C8B}">
      <dgm:prSet/>
      <dgm:spPr/>
      <dgm:t>
        <a:bodyPr/>
        <a:lstStyle/>
        <a:p>
          <a:endParaRPr lang="en-US"/>
        </a:p>
      </dgm:t>
    </dgm:pt>
    <dgm:pt modelId="{4599FB4A-070D-4322-A4D2-8ACE4E3E00E9}" type="pres">
      <dgm:prSet presAssocID="{0FC5EA69-02A7-404C-8FDD-D679D7C5EAF9}" presName="Name0" presStyleCnt="0">
        <dgm:presLayoutVars>
          <dgm:dir/>
          <dgm:resizeHandles val="exact"/>
        </dgm:presLayoutVars>
      </dgm:prSet>
      <dgm:spPr/>
    </dgm:pt>
    <dgm:pt modelId="{752F154D-822A-4E24-AB97-1634F20738C0}" type="pres">
      <dgm:prSet presAssocID="{6346ED3E-3796-4919-B571-3FD5BEAE0F57}" presName="node" presStyleLbl="node1" presStyleIdx="0" presStyleCnt="2">
        <dgm:presLayoutVars>
          <dgm:bulletEnabled val="1"/>
        </dgm:presLayoutVars>
      </dgm:prSet>
      <dgm:spPr/>
    </dgm:pt>
    <dgm:pt modelId="{FA2C7757-B20A-4EA6-B66E-CBDE90D779AD}" type="pres">
      <dgm:prSet presAssocID="{313B1850-C786-4951-96B2-D50E032C4812}" presName="sibTrans" presStyleLbl="sibTrans1D1" presStyleIdx="0" presStyleCnt="1"/>
      <dgm:spPr/>
    </dgm:pt>
    <dgm:pt modelId="{34C9C4DF-5AAF-4DB8-AB24-EB7FEB405446}" type="pres">
      <dgm:prSet presAssocID="{313B1850-C786-4951-96B2-D50E032C4812}" presName="connectorText" presStyleLbl="sibTrans1D1" presStyleIdx="0" presStyleCnt="1"/>
      <dgm:spPr/>
    </dgm:pt>
    <dgm:pt modelId="{CD7F4F46-8504-4C98-B94A-C8631B878CA0}" type="pres">
      <dgm:prSet presAssocID="{2CD9743D-7011-4E82-B180-8546F1AF96C4}" presName="node" presStyleLbl="node1" presStyleIdx="1" presStyleCnt="2">
        <dgm:presLayoutVars>
          <dgm:bulletEnabled val="1"/>
        </dgm:presLayoutVars>
      </dgm:prSet>
      <dgm:spPr/>
    </dgm:pt>
  </dgm:ptLst>
  <dgm:cxnLst>
    <dgm:cxn modelId="{5D80070D-87A1-400D-A27F-CCBC1CBC5295}" type="presOf" srcId="{16AF65A9-1BB9-4CCD-9355-8D5424CB6130}" destId="{752F154D-822A-4E24-AB97-1634F20738C0}" srcOrd="0" destOrd="3" presId="urn:microsoft.com/office/officeart/2016/7/layout/RepeatingBendingProcessNew"/>
    <dgm:cxn modelId="{BBFBB31D-38B4-4E0B-9686-C0D148124540}" type="presOf" srcId="{B2A65A83-3610-4D1A-8263-FAC5EA5207B8}" destId="{CD7F4F46-8504-4C98-B94A-C8631B878CA0}" srcOrd="0" destOrd="3" presId="urn:microsoft.com/office/officeart/2016/7/layout/RepeatingBendingProcessNew"/>
    <dgm:cxn modelId="{B99C3626-FE5B-4482-A366-28BA3C0FF381}" srcId="{6346ED3E-3796-4919-B571-3FD5BEAE0F57}" destId="{16AF65A9-1BB9-4CCD-9355-8D5424CB6130}" srcOrd="2" destOrd="0" parTransId="{058DEC25-8C57-45DF-A9F9-907FF0D13E65}" sibTransId="{C6718A0A-097C-481A-B52A-BF67C77B7059}"/>
    <dgm:cxn modelId="{8470EF3B-9BDF-446C-83F9-6B45E67ADE8D}" srcId="{0FC5EA69-02A7-404C-8FDD-D679D7C5EAF9}" destId="{6346ED3E-3796-4919-B571-3FD5BEAE0F57}" srcOrd="0" destOrd="0" parTransId="{0C57E5B6-9CE5-498D-B204-091239A47107}" sibTransId="{313B1850-C786-4951-96B2-D50E032C4812}"/>
    <dgm:cxn modelId="{50D7F53C-7994-483F-8125-B8B44C0A891C}" type="presOf" srcId="{313B1850-C786-4951-96B2-D50E032C4812}" destId="{FA2C7757-B20A-4EA6-B66E-CBDE90D779AD}" srcOrd="0" destOrd="0" presId="urn:microsoft.com/office/officeart/2016/7/layout/RepeatingBendingProcessNew"/>
    <dgm:cxn modelId="{277C2C60-5763-4A4A-B15B-E9842D685E35}" type="presOf" srcId="{328B3C38-C5EF-42F5-8698-F156989C8A3D}" destId="{752F154D-822A-4E24-AB97-1634F20738C0}" srcOrd="0" destOrd="1" presId="urn:microsoft.com/office/officeart/2016/7/layout/RepeatingBendingProcessNew"/>
    <dgm:cxn modelId="{6AF95046-845B-433F-8CCB-6E7AD798B647}" srcId="{6346ED3E-3796-4919-B571-3FD5BEAE0F57}" destId="{328B3C38-C5EF-42F5-8698-F156989C8A3D}" srcOrd="0" destOrd="0" parTransId="{246730C3-F3D8-4DAF-A188-1D002EBA4B62}" sibTransId="{2832D013-8306-4729-AA21-F934D80F3BBB}"/>
    <dgm:cxn modelId="{CE197E4B-7C3A-4FDE-8771-349E12598C55}" srcId="{6346ED3E-3796-4919-B571-3FD5BEAE0F57}" destId="{88723C5F-9BF3-4FD7-AE9C-EF39D6ABA301}" srcOrd="3" destOrd="0" parTransId="{CDF30CE6-8FD4-4BB5-A951-902D12804CDD}" sibTransId="{B5D59D7D-BFDA-4EE7-B6FA-BC02649CB887}"/>
    <dgm:cxn modelId="{6865B86B-BE2D-430F-870E-3DC26A2FEB32}" type="presOf" srcId="{6346ED3E-3796-4919-B571-3FD5BEAE0F57}" destId="{752F154D-822A-4E24-AB97-1634F20738C0}" srcOrd="0" destOrd="0" presId="urn:microsoft.com/office/officeart/2016/7/layout/RepeatingBendingProcessNew"/>
    <dgm:cxn modelId="{0669276D-3E29-4B7E-94B8-B1FB6558A9CA}" type="presOf" srcId="{D34DB454-598B-40C2-8C2B-173738238A2D}" destId="{752F154D-822A-4E24-AB97-1634F20738C0}" srcOrd="0" destOrd="2" presId="urn:microsoft.com/office/officeart/2016/7/layout/RepeatingBendingProcessNew"/>
    <dgm:cxn modelId="{78A3696E-0C35-424C-BF1C-2A298EABDBC9}" srcId="{2CD9743D-7011-4E82-B180-8546F1AF96C4}" destId="{84DA497E-E800-4862-B463-3854073BC1FF}" srcOrd="1" destOrd="0" parTransId="{98FA1F70-DE67-41D8-BC3E-94B8CFC42544}" sibTransId="{5385D713-E693-45D7-B871-AFBA1EAEEA46}"/>
    <dgm:cxn modelId="{24FE556E-B009-48BC-9265-9B87312BA2B9}" type="presOf" srcId="{F2062D04-0EE2-4078-B25F-7384A36C0D93}" destId="{CD7F4F46-8504-4C98-B94A-C8631B878CA0}" srcOrd="0" destOrd="4" presId="urn:microsoft.com/office/officeart/2016/7/layout/RepeatingBendingProcessNew"/>
    <dgm:cxn modelId="{58417E4E-3383-4D7F-8AF6-130A4908AA2D}" srcId="{6346ED3E-3796-4919-B571-3FD5BEAE0F57}" destId="{D34DB454-598B-40C2-8C2B-173738238A2D}" srcOrd="1" destOrd="0" parTransId="{EEB2BB2B-3742-4401-9E46-3115D36801BD}" sibTransId="{34AA1128-0C84-4AEE-B328-E8494D044153}"/>
    <dgm:cxn modelId="{39215D54-845C-4767-A7A0-23CE96C5D29B}" type="presOf" srcId="{2CD9743D-7011-4E82-B180-8546F1AF96C4}" destId="{CD7F4F46-8504-4C98-B94A-C8631B878CA0}" srcOrd="0" destOrd="0" presId="urn:microsoft.com/office/officeart/2016/7/layout/RepeatingBendingProcessNew"/>
    <dgm:cxn modelId="{4D156258-AF96-4ECA-B8F9-14A2C645DEE9}" type="presOf" srcId="{5510D705-6A55-4C35-AFF2-CC5532EF275D}" destId="{CD7F4F46-8504-4C98-B94A-C8631B878CA0}" srcOrd="0" destOrd="5" presId="urn:microsoft.com/office/officeart/2016/7/layout/RepeatingBendingProcessNew"/>
    <dgm:cxn modelId="{0812897A-F746-44F7-82EA-2487A44FF6EE}" srcId="{6346ED3E-3796-4919-B571-3FD5BEAE0F57}" destId="{219882CE-59E9-4CBB-A403-78DE68D76B08}" srcOrd="4" destOrd="0" parTransId="{BD8C11F0-1BD1-4594-BC94-9D32CD8267E8}" sibTransId="{96D97487-A533-4D9F-A740-54388CB16BB6}"/>
    <dgm:cxn modelId="{BC361E87-2007-40DC-82FC-20F6E515AA1D}" srcId="{0FC5EA69-02A7-404C-8FDD-D679D7C5EAF9}" destId="{2CD9743D-7011-4E82-B180-8546F1AF96C4}" srcOrd="1" destOrd="0" parTransId="{2CDC0EA8-B286-4694-8AC8-FE58BCC81E33}" sibTransId="{D47AC009-E087-46E1-BB8B-94181A0B9FA2}"/>
    <dgm:cxn modelId="{2FEAE188-AE2A-44C4-BAEB-0D56D8251C8B}" srcId="{2CD9743D-7011-4E82-B180-8546F1AF96C4}" destId="{5510D705-6A55-4C35-AFF2-CC5532EF275D}" srcOrd="4" destOrd="0" parTransId="{85002ABA-87BF-4599-9339-13D31E5BED91}" sibTransId="{7C52B24C-2648-4AB1-A9E0-D97BC4E062B4}"/>
    <dgm:cxn modelId="{0B736E9D-5149-4C64-A51A-5EEFC0AF051F}" type="presOf" srcId="{219882CE-59E9-4CBB-A403-78DE68D76B08}" destId="{752F154D-822A-4E24-AB97-1634F20738C0}" srcOrd="0" destOrd="5" presId="urn:microsoft.com/office/officeart/2016/7/layout/RepeatingBendingProcessNew"/>
    <dgm:cxn modelId="{186F75B2-C5C5-435F-AB88-9B02AD6958EE}" type="presOf" srcId="{313B1850-C786-4951-96B2-D50E032C4812}" destId="{34C9C4DF-5AAF-4DB8-AB24-EB7FEB405446}" srcOrd="1" destOrd="0" presId="urn:microsoft.com/office/officeart/2016/7/layout/RepeatingBendingProcessNew"/>
    <dgm:cxn modelId="{45DFC2B4-1BED-4DC4-8DE1-1C0581DBD8CA}" srcId="{2CD9743D-7011-4E82-B180-8546F1AF96C4}" destId="{F2062D04-0EE2-4078-B25F-7384A36C0D93}" srcOrd="3" destOrd="0" parTransId="{F57727C6-E0F4-4F2E-BB48-04ECFD412B4A}" sibTransId="{B326C780-D51A-4152-9296-3CE59EA96C6F}"/>
    <dgm:cxn modelId="{FFE460BA-0BF1-4C8E-A2BF-8755A9B96404}" type="presOf" srcId="{84DA497E-E800-4862-B463-3854073BC1FF}" destId="{CD7F4F46-8504-4C98-B94A-C8631B878CA0}" srcOrd="0" destOrd="2" presId="urn:microsoft.com/office/officeart/2016/7/layout/RepeatingBendingProcessNew"/>
    <dgm:cxn modelId="{14EA1BC1-DDF7-48CC-92C8-3BC4919DC8E3}" srcId="{2CD9743D-7011-4E82-B180-8546F1AF96C4}" destId="{B2A65A83-3610-4D1A-8263-FAC5EA5207B8}" srcOrd="2" destOrd="0" parTransId="{08704CB0-1385-4E2B-9BC4-852B64E8E6EA}" sibTransId="{9B3D243E-7227-496B-BD62-AD9495A3C4F2}"/>
    <dgm:cxn modelId="{99248CC4-A6EA-4D7A-AA05-AAFF3F77B282}" type="presOf" srcId="{0FC5EA69-02A7-404C-8FDD-D679D7C5EAF9}" destId="{4599FB4A-070D-4322-A4D2-8ACE4E3E00E9}" srcOrd="0" destOrd="0" presId="urn:microsoft.com/office/officeart/2016/7/layout/RepeatingBendingProcessNew"/>
    <dgm:cxn modelId="{CDD611CA-FB07-4685-98EE-77F6F1F8F823}" type="presOf" srcId="{88723C5F-9BF3-4FD7-AE9C-EF39D6ABA301}" destId="{752F154D-822A-4E24-AB97-1634F20738C0}" srcOrd="0" destOrd="4" presId="urn:microsoft.com/office/officeart/2016/7/layout/RepeatingBendingProcessNew"/>
    <dgm:cxn modelId="{71B177E6-BDCD-45F1-80E7-8D7B76DC9FA8}" type="presOf" srcId="{FBB88809-D5A7-4E59-A9BC-7317525096EE}" destId="{CD7F4F46-8504-4C98-B94A-C8631B878CA0}" srcOrd="0" destOrd="1" presId="urn:microsoft.com/office/officeart/2016/7/layout/RepeatingBendingProcessNew"/>
    <dgm:cxn modelId="{ABC184F5-575C-4E28-8567-B06EA90C5CB1}" srcId="{2CD9743D-7011-4E82-B180-8546F1AF96C4}" destId="{FBB88809-D5A7-4E59-A9BC-7317525096EE}" srcOrd="0" destOrd="0" parTransId="{1F70EE2C-E55A-4FE2-A276-09289C82E218}" sibTransId="{4020641C-B189-4C36-9770-25CFECB89A6C}"/>
    <dgm:cxn modelId="{04FD7A20-25E5-40EE-88B3-2D7226CB4789}" type="presParOf" srcId="{4599FB4A-070D-4322-A4D2-8ACE4E3E00E9}" destId="{752F154D-822A-4E24-AB97-1634F20738C0}" srcOrd="0" destOrd="0" presId="urn:microsoft.com/office/officeart/2016/7/layout/RepeatingBendingProcessNew"/>
    <dgm:cxn modelId="{155ACF2F-A6C1-45FB-A944-4BB476739139}" type="presParOf" srcId="{4599FB4A-070D-4322-A4D2-8ACE4E3E00E9}" destId="{FA2C7757-B20A-4EA6-B66E-CBDE90D779AD}" srcOrd="1" destOrd="0" presId="urn:microsoft.com/office/officeart/2016/7/layout/RepeatingBendingProcessNew"/>
    <dgm:cxn modelId="{3DC5FA15-3D8F-4118-8B00-0DA595D7FC8F}" type="presParOf" srcId="{FA2C7757-B20A-4EA6-B66E-CBDE90D779AD}" destId="{34C9C4DF-5AAF-4DB8-AB24-EB7FEB405446}" srcOrd="0" destOrd="0" presId="urn:microsoft.com/office/officeart/2016/7/layout/RepeatingBendingProcessNew"/>
    <dgm:cxn modelId="{870D5E11-D159-4B64-AAAD-F539B35F147B}" type="presParOf" srcId="{4599FB4A-070D-4322-A4D2-8ACE4E3E00E9}" destId="{CD7F4F46-8504-4C98-B94A-C8631B878CA0}" srcOrd="2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3E814570-807F-4FE9-AA62-3E23E527174B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3414101F-8168-4C95-B5C6-18A1DB9206C9}">
      <dgm:prSet/>
      <dgm:spPr/>
      <dgm:t>
        <a:bodyPr/>
        <a:lstStyle/>
        <a:p>
          <a:r>
            <a:rPr lang="en-GB" b="1" dirty="0">
              <a:latin typeface="Arial" panose="020B0604020202020204" pitchFamily="34" charset="0"/>
              <a:cs typeface="Arial" panose="020B0604020202020204" pitchFamily="34" charset="0"/>
            </a:rPr>
            <a:t>Behaviourist Theory (Skinner)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FE0EA43-2B50-4C18-B581-9BC6A7F6C431}" type="parTrans" cxnId="{843F389F-6844-4B70-A442-9BF14DFC216F}">
      <dgm:prSet/>
      <dgm:spPr/>
      <dgm:t>
        <a:bodyPr/>
        <a:lstStyle/>
        <a:p>
          <a:endParaRPr lang="en-US"/>
        </a:p>
      </dgm:t>
    </dgm:pt>
    <dgm:pt modelId="{FB8E1E52-2720-490F-84DA-83DA90ED3727}" type="sibTrans" cxnId="{843F389F-6844-4B70-A442-9BF14DFC216F}">
      <dgm:prSet/>
      <dgm:spPr/>
      <dgm:t>
        <a:bodyPr/>
        <a:lstStyle/>
        <a:p>
          <a:endParaRPr lang="en-US"/>
        </a:p>
      </dgm:t>
    </dgm:pt>
    <dgm:pt modelId="{721E3492-810B-45E7-B03F-3A9384EFF479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Learning through repetition and reinforcement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828C2DF-2881-43E1-8100-47E198F0D1AD}" type="parTrans" cxnId="{2F1239B0-733F-4A58-A0E1-CDDC4FEF56F3}">
      <dgm:prSet/>
      <dgm:spPr/>
      <dgm:t>
        <a:bodyPr/>
        <a:lstStyle/>
        <a:p>
          <a:endParaRPr lang="en-US"/>
        </a:p>
      </dgm:t>
    </dgm:pt>
    <dgm:pt modelId="{65052C30-1A7F-432D-816A-7DAE8F247187}" type="sibTrans" cxnId="{2F1239B0-733F-4A58-A0E1-CDDC4FEF56F3}">
      <dgm:prSet/>
      <dgm:spPr/>
      <dgm:t>
        <a:bodyPr/>
        <a:lstStyle/>
        <a:p>
          <a:endParaRPr lang="en-US"/>
        </a:p>
      </dgm:t>
    </dgm:pt>
    <dgm:pt modelId="{5A79D17F-4FBC-4F2F-8CD6-3E65FC0D7CE1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Used in customer service training and feedback 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749886B-8313-4535-8983-D0BC65E24062}" type="parTrans" cxnId="{17E2D35C-DD04-4E26-A012-2CDC76B4EF30}">
      <dgm:prSet/>
      <dgm:spPr/>
      <dgm:t>
        <a:bodyPr/>
        <a:lstStyle/>
        <a:p>
          <a:endParaRPr lang="en-US"/>
        </a:p>
      </dgm:t>
    </dgm:pt>
    <dgm:pt modelId="{E2060B08-058B-4ECA-ADF2-5317A9BAD9A3}" type="sibTrans" cxnId="{17E2D35C-DD04-4E26-A012-2CDC76B4EF30}">
      <dgm:prSet/>
      <dgm:spPr/>
      <dgm:t>
        <a:bodyPr/>
        <a:lstStyle/>
        <a:p>
          <a:endParaRPr lang="en-US"/>
        </a:p>
      </dgm:t>
    </dgm:pt>
    <dgm:pt modelId="{7A7217A0-1184-4DCE-873A-D5A36598050A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Rewards improve performance and motivation 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B45F54F-BC27-4130-AE95-65487DB3B30E}" type="parTrans" cxnId="{F4CB1A3B-76FC-4AE9-BD66-F92562AE44DE}">
      <dgm:prSet/>
      <dgm:spPr/>
      <dgm:t>
        <a:bodyPr/>
        <a:lstStyle/>
        <a:p>
          <a:endParaRPr lang="en-US"/>
        </a:p>
      </dgm:t>
    </dgm:pt>
    <dgm:pt modelId="{30BCC952-2B33-4BF0-9813-8185AB53B461}" type="sibTrans" cxnId="{F4CB1A3B-76FC-4AE9-BD66-F92562AE44DE}">
      <dgm:prSet/>
      <dgm:spPr/>
      <dgm:t>
        <a:bodyPr/>
        <a:lstStyle/>
        <a:p>
          <a:endParaRPr lang="en-US"/>
        </a:p>
      </dgm:t>
    </dgm:pt>
    <dgm:pt modelId="{6F35CD73-FE82-415D-A97C-1079D04AE80D}">
      <dgm:prSet/>
      <dgm:spPr/>
      <dgm:t>
        <a:bodyPr/>
        <a:lstStyle/>
        <a:p>
          <a:r>
            <a:rPr lang="en-GB" b="1" dirty="0">
              <a:latin typeface="Arial" panose="020B0604020202020204" pitchFamily="34" charset="0"/>
              <a:cs typeface="Arial" panose="020B0604020202020204" pitchFamily="34" charset="0"/>
            </a:rPr>
            <a:t>Experiential Learning (Kolb)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92B41C5-D0BA-40AB-A84C-81D4AC8F67D0}" type="parTrans" cxnId="{D589FC28-1241-438F-9B0A-AB374EA90B26}">
      <dgm:prSet/>
      <dgm:spPr/>
      <dgm:t>
        <a:bodyPr/>
        <a:lstStyle/>
        <a:p>
          <a:endParaRPr lang="en-US"/>
        </a:p>
      </dgm:t>
    </dgm:pt>
    <dgm:pt modelId="{C1A528A4-BDCE-4C6E-8D2D-C421AF8B8962}" type="sibTrans" cxnId="{D589FC28-1241-438F-9B0A-AB374EA90B26}">
      <dgm:prSet/>
      <dgm:spPr/>
      <dgm:t>
        <a:bodyPr/>
        <a:lstStyle/>
        <a:p>
          <a:endParaRPr lang="en-US"/>
        </a:p>
      </dgm:t>
    </dgm:pt>
    <dgm:pt modelId="{38B81CBB-91D8-48A6-87B7-DBEBA2D92C7C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Learning through experience and reflection 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4B4E96E-0C24-4C24-8687-9326AF4477E8}" type="parTrans" cxnId="{ACE131C2-DEB8-4319-A1E4-9949C38DDF38}">
      <dgm:prSet/>
      <dgm:spPr/>
      <dgm:t>
        <a:bodyPr/>
        <a:lstStyle/>
        <a:p>
          <a:endParaRPr lang="en-US"/>
        </a:p>
      </dgm:t>
    </dgm:pt>
    <dgm:pt modelId="{AA161DB2-442B-4D8C-BFD3-460C426C5109}" type="sibTrans" cxnId="{ACE131C2-DEB8-4319-A1E4-9949C38DDF38}">
      <dgm:prSet/>
      <dgm:spPr/>
      <dgm:t>
        <a:bodyPr/>
        <a:lstStyle/>
        <a:p>
          <a:endParaRPr lang="en-US"/>
        </a:p>
      </dgm:t>
    </dgm:pt>
    <dgm:pt modelId="{C55E3127-86A6-4F43-BBD3-68B5E256D81B}">
      <dgm:prSet/>
      <dgm:spPr/>
      <dgm:t>
        <a:bodyPr/>
        <a:lstStyle/>
        <a:p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On-the-job training develops practical skills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8D58B92-BF9E-41CD-B60D-F22613B33BEB}" type="parTrans" cxnId="{ADBCC8F6-F9DC-4EA5-9F66-3723FC9CF1C4}">
      <dgm:prSet/>
      <dgm:spPr/>
      <dgm:t>
        <a:bodyPr/>
        <a:lstStyle/>
        <a:p>
          <a:endParaRPr lang="en-US"/>
        </a:p>
      </dgm:t>
    </dgm:pt>
    <dgm:pt modelId="{89B533F0-2DE6-4B9F-A681-AA804B12724B}" type="sibTrans" cxnId="{ADBCC8F6-F9DC-4EA5-9F66-3723FC9CF1C4}">
      <dgm:prSet/>
      <dgm:spPr/>
      <dgm:t>
        <a:bodyPr/>
        <a:lstStyle/>
        <a:p>
          <a:endParaRPr lang="en-US"/>
        </a:p>
      </dgm:t>
    </dgm:pt>
    <dgm:pt modelId="{A72D4C94-7FE5-4CB2-B858-78281709D0D7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Improves confidence and competence   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08ACCE8-05D2-4E62-8354-72A918F80C5A}" type="parTrans" cxnId="{4007B53D-89C5-453C-BDC7-8D33F6E99589}">
      <dgm:prSet/>
      <dgm:spPr/>
      <dgm:t>
        <a:bodyPr/>
        <a:lstStyle/>
        <a:p>
          <a:endParaRPr lang="en-US"/>
        </a:p>
      </dgm:t>
    </dgm:pt>
    <dgm:pt modelId="{EACB2E76-A61F-4438-9CCF-7EDBE72DFEAC}" type="sibTrans" cxnId="{4007B53D-89C5-453C-BDC7-8D33F6E99589}">
      <dgm:prSet/>
      <dgm:spPr/>
      <dgm:t>
        <a:bodyPr/>
        <a:lstStyle/>
        <a:p>
          <a:endParaRPr lang="en-US"/>
        </a:p>
      </dgm:t>
    </dgm:pt>
    <dgm:pt modelId="{1BF42149-66A0-4225-8EC8-5635BBB5C612}" type="pres">
      <dgm:prSet presAssocID="{3E814570-807F-4FE9-AA62-3E23E527174B}" presName="linear" presStyleCnt="0">
        <dgm:presLayoutVars>
          <dgm:animLvl val="lvl"/>
          <dgm:resizeHandles val="exact"/>
        </dgm:presLayoutVars>
      </dgm:prSet>
      <dgm:spPr/>
    </dgm:pt>
    <dgm:pt modelId="{5EDBADF9-081D-4183-A35E-42BF8677BB82}" type="pres">
      <dgm:prSet presAssocID="{3414101F-8168-4C95-B5C6-18A1DB9206C9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BA4217E5-7CA8-4DDA-B626-40153F40D5A7}" type="pres">
      <dgm:prSet presAssocID="{3414101F-8168-4C95-B5C6-18A1DB9206C9}" presName="childText" presStyleLbl="revTx" presStyleIdx="0" presStyleCnt="2">
        <dgm:presLayoutVars>
          <dgm:bulletEnabled val="1"/>
        </dgm:presLayoutVars>
      </dgm:prSet>
      <dgm:spPr/>
    </dgm:pt>
    <dgm:pt modelId="{5837E2C4-4F8E-4BD1-9C3F-7B1511C9FCD1}" type="pres">
      <dgm:prSet presAssocID="{6F35CD73-FE82-415D-A97C-1079D04AE80D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88909E65-61EB-44F0-A546-26D32DE032E1}" type="pres">
      <dgm:prSet presAssocID="{6F35CD73-FE82-415D-A97C-1079D04AE80D}" presName="childText" presStyleLbl="revTx" presStyleIdx="1" presStyleCnt="2">
        <dgm:presLayoutVars>
          <dgm:bulletEnabled val="1"/>
        </dgm:presLayoutVars>
      </dgm:prSet>
      <dgm:spPr/>
    </dgm:pt>
  </dgm:ptLst>
  <dgm:cxnLst>
    <dgm:cxn modelId="{D589FC28-1241-438F-9B0A-AB374EA90B26}" srcId="{3E814570-807F-4FE9-AA62-3E23E527174B}" destId="{6F35CD73-FE82-415D-A97C-1079D04AE80D}" srcOrd="1" destOrd="0" parTransId="{492B41C5-D0BA-40AB-A84C-81D4AC8F67D0}" sibTransId="{C1A528A4-BDCE-4C6E-8D2D-C421AF8B8962}"/>
    <dgm:cxn modelId="{13EFE734-FC77-41DB-8923-7AAF0A2DAFF7}" type="presOf" srcId="{3414101F-8168-4C95-B5C6-18A1DB9206C9}" destId="{5EDBADF9-081D-4183-A35E-42BF8677BB82}" srcOrd="0" destOrd="0" presId="urn:microsoft.com/office/officeart/2005/8/layout/vList2"/>
    <dgm:cxn modelId="{F4CB1A3B-76FC-4AE9-BD66-F92562AE44DE}" srcId="{3414101F-8168-4C95-B5C6-18A1DB9206C9}" destId="{7A7217A0-1184-4DCE-873A-D5A36598050A}" srcOrd="2" destOrd="0" parTransId="{FB45F54F-BC27-4130-AE95-65487DB3B30E}" sibTransId="{30BCC952-2B33-4BF0-9813-8185AB53B461}"/>
    <dgm:cxn modelId="{4007B53D-89C5-453C-BDC7-8D33F6E99589}" srcId="{6F35CD73-FE82-415D-A97C-1079D04AE80D}" destId="{A72D4C94-7FE5-4CB2-B858-78281709D0D7}" srcOrd="2" destOrd="0" parTransId="{B08ACCE8-05D2-4E62-8354-72A918F80C5A}" sibTransId="{EACB2E76-A61F-4438-9CCF-7EDBE72DFEAC}"/>
    <dgm:cxn modelId="{17E2D35C-DD04-4E26-A012-2CDC76B4EF30}" srcId="{3414101F-8168-4C95-B5C6-18A1DB9206C9}" destId="{5A79D17F-4FBC-4F2F-8CD6-3E65FC0D7CE1}" srcOrd="1" destOrd="0" parTransId="{C749886B-8313-4535-8983-D0BC65E24062}" sibTransId="{E2060B08-058B-4ECA-ADF2-5317A9BAD9A3}"/>
    <dgm:cxn modelId="{01135548-5632-494F-A1C7-25E7240AE12F}" type="presOf" srcId="{A72D4C94-7FE5-4CB2-B858-78281709D0D7}" destId="{88909E65-61EB-44F0-A546-26D32DE032E1}" srcOrd="0" destOrd="2" presId="urn:microsoft.com/office/officeart/2005/8/layout/vList2"/>
    <dgm:cxn modelId="{251CAE69-C2E9-4E32-9935-C854B52C8411}" type="presOf" srcId="{38B81CBB-91D8-48A6-87B7-DBEBA2D92C7C}" destId="{88909E65-61EB-44F0-A546-26D32DE032E1}" srcOrd="0" destOrd="0" presId="urn:microsoft.com/office/officeart/2005/8/layout/vList2"/>
    <dgm:cxn modelId="{C2537078-4493-4EBE-824F-9ED9F6A4F621}" type="presOf" srcId="{5A79D17F-4FBC-4F2F-8CD6-3E65FC0D7CE1}" destId="{BA4217E5-7CA8-4DDA-B626-40153F40D5A7}" srcOrd="0" destOrd="1" presId="urn:microsoft.com/office/officeart/2005/8/layout/vList2"/>
    <dgm:cxn modelId="{C13AB478-CDA4-459A-93A1-EB9343F03F2A}" type="presOf" srcId="{721E3492-810B-45E7-B03F-3A9384EFF479}" destId="{BA4217E5-7CA8-4DDA-B626-40153F40D5A7}" srcOrd="0" destOrd="0" presId="urn:microsoft.com/office/officeart/2005/8/layout/vList2"/>
    <dgm:cxn modelId="{FCA9229F-C461-4F2E-8DFB-B2B4AD58E921}" type="presOf" srcId="{C55E3127-86A6-4F43-BBD3-68B5E256D81B}" destId="{88909E65-61EB-44F0-A546-26D32DE032E1}" srcOrd="0" destOrd="1" presId="urn:microsoft.com/office/officeart/2005/8/layout/vList2"/>
    <dgm:cxn modelId="{843F389F-6844-4B70-A442-9BF14DFC216F}" srcId="{3E814570-807F-4FE9-AA62-3E23E527174B}" destId="{3414101F-8168-4C95-B5C6-18A1DB9206C9}" srcOrd="0" destOrd="0" parTransId="{0FE0EA43-2B50-4C18-B581-9BC6A7F6C431}" sibTransId="{FB8E1E52-2720-490F-84DA-83DA90ED3727}"/>
    <dgm:cxn modelId="{622EF9A1-B37E-49CF-A101-0A9211BDCC95}" type="presOf" srcId="{7A7217A0-1184-4DCE-873A-D5A36598050A}" destId="{BA4217E5-7CA8-4DDA-B626-40153F40D5A7}" srcOrd="0" destOrd="2" presId="urn:microsoft.com/office/officeart/2005/8/layout/vList2"/>
    <dgm:cxn modelId="{2F1239B0-733F-4A58-A0E1-CDDC4FEF56F3}" srcId="{3414101F-8168-4C95-B5C6-18A1DB9206C9}" destId="{721E3492-810B-45E7-B03F-3A9384EFF479}" srcOrd="0" destOrd="0" parTransId="{C828C2DF-2881-43E1-8100-47E198F0D1AD}" sibTransId="{65052C30-1A7F-432D-816A-7DAE8F247187}"/>
    <dgm:cxn modelId="{ACE131C2-DEB8-4319-A1E4-9949C38DDF38}" srcId="{6F35CD73-FE82-415D-A97C-1079D04AE80D}" destId="{38B81CBB-91D8-48A6-87B7-DBEBA2D92C7C}" srcOrd="0" destOrd="0" parTransId="{14B4E96E-0C24-4C24-8687-9326AF4477E8}" sibTransId="{AA161DB2-442B-4D8C-BFD3-460C426C5109}"/>
    <dgm:cxn modelId="{ADBCC8F6-F9DC-4EA5-9F66-3723FC9CF1C4}" srcId="{6F35CD73-FE82-415D-A97C-1079D04AE80D}" destId="{C55E3127-86A6-4F43-BBD3-68B5E256D81B}" srcOrd="1" destOrd="0" parTransId="{78D58B92-BF9E-41CD-B60D-F22613B33BEB}" sibTransId="{89B533F0-2DE6-4B9F-A681-AA804B12724B}"/>
    <dgm:cxn modelId="{73181EF8-11A1-4DEC-B7A3-8608975A3840}" type="presOf" srcId="{3E814570-807F-4FE9-AA62-3E23E527174B}" destId="{1BF42149-66A0-4225-8EC8-5635BBB5C612}" srcOrd="0" destOrd="0" presId="urn:microsoft.com/office/officeart/2005/8/layout/vList2"/>
    <dgm:cxn modelId="{FE2AEBF8-C23C-4B62-B246-AA26B13D1C2D}" type="presOf" srcId="{6F35CD73-FE82-415D-A97C-1079D04AE80D}" destId="{5837E2C4-4F8E-4BD1-9C3F-7B1511C9FCD1}" srcOrd="0" destOrd="0" presId="urn:microsoft.com/office/officeart/2005/8/layout/vList2"/>
    <dgm:cxn modelId="{568757DE-18F4-4D93-8357-19E94C11A0F0}" type="presParOf" srcId="{1BF42149-66A0-4225-8EC8-5635BBB5C612}" destId="{5EDBADF9-081D-4183-A35E-42BF8677BB82}" srcOrd="0" destOrd="0" presId="urn:microsoft.com/office/officeart/2005/8/layout/vList2"/>
    <dgm:cxn modelId="{49BC89C0-94CF-4996-AE31-4B8EB5CAAA6B}" type="presParOf" srcId="{1BF42149-66A0-4225-8EC8-5635BBB5C612}" destId="{BA4217E5-7CA8-4DDA-B626-40153F40D5A7}" srcOrd="1" destOrd="0" presId="urn:microsoft.com/office/officeart/2005/8/layout/vList2"/>
    <dgm:cxn modelId="{F5CCE77D-7BFD-49BE-8E9A-923AAC9FCEEA}" type="presParOf" srcId="{1BF42149-66A0-4225-8EC8-5635BBB5C612}" destId="{5837E2C4-4F8E-4BD1-9C3F-7B1511C9FCD1}" srcOrd="2" destOrd="0" presId="urn:microsoft.com/office/officeart/2005/8/layout/vList2"/>
    <dgm:cxn modelId="{42619DF8-5BD8-403D-B9DF-4EFCE78CCB7D}" type="presParOf" srcId="{1BF42149-66A0-4225-8EC8-5635BBB5C612}" destId="{88909E65-61EB-44F0-A546-26D32DE032E1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5FFE266D-976C-47A7-81F4-EEB8D8EE684E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F266578D-9AC6-40C6-936F-02A1ECF6BE3E}">
      <dgm:prSet custT="1"/>
      <dgm:spPr/>
      <dgm:t>
        <a:bodyPr/>
        <a:lstStyle/>
        <a:p>
          <a:pPr>
            <a:defRPr cap="all"/>
          </a:pPr>
          <a:r>
            <a:rPr lang="en-GB" sz="2000" cap="none" dirty="0">
              <a:latin typeface="Arial" panose="020B0604020202020204" pitchFamily="34" charset="0"/>
              <a:cs typeface="Arial" panose="020B0604020202020204" pitchFamily="34" charset="0"/>
            </a:rPr>
            <a:t>Effective recruitment ensures Boots selects the right employees  </a:t>
          </a:r>
          <a:endParaRPr lang="en-US" sz="2000" cap="none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12E18F8-6EBE-4826-8DCB-8FD76BF8ECE0}" type="parTrans" cxnId="{95D9014D-462D-423D-823D-77DE61AA0C22}">
      <dgm:prSet/>
      <dgm:spPr/>
      <dgm:t>
        <a:bodyPr/>
        <a:lstStyle/>
        <a:p>
          <a:endParaRPr lang="en-US"/>
        </a:p>
      </dgm:t>
    </dgm:pt>
    <dgm:pt modelId="{E1ECED0A-CDA5-4AF6-8B3A-847A6AE7AD0D}" type="sibTrans" cxnId="{95D9014D-462D-423D-823D-77DE61AA0C22}">
      <dgm:prSet/>
      <dgm:spPr/>
      <dgm:t>
        <a:bodyPr/>
        <a:lstStyle/>
        <a:p>
          <a:endParaRPr lang="en-US"/>
        </a:p>
      </dgm:t>
    </dgm:pt>
    <dgm:pt modelId="{788C18FD-D431-4AE0-9C70-1A6C86A6E311}">
      <dgm:prSet custT="1"/>
      <dgm:spPr/>
      <dgm:t>
        <a:bodyPr/>
        <a:lstStyle/>
        <a:p>
          <a:pPr>
            <a:defRPr cap="all"/>
          </a:pPr>
          <a:r>
            <a:rPr lang="en-GB" sz="2000" cap="none" dirty="0">
              <a:latin typeface="Arial" panose="020B0604020202020204" pitchFamily="34" charset="0"/>
              <a:cs typeface="Arial" panose="020B0604020202020204" pitchFamily="34" charset="0"/>
            </a:rPr>
            <a:t>Job analysis, description, and person specification guide hiring </a:t>
          </a:r>
          <a:endParaRPr lang="en-US" sz="2000" cap="none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0226204-6D2D-463B-9563-F17D60697409}" type="parTrans" cxnId="{3BCD0A9A-B8EE-43F3-B4F1-4F2AD8088382}">
      <dgm:prSet/>
      <dgm:spPr/>
      <dgm:t>
        <a:bodyPr/>
        <a:lstStyle/>
        <a:p>
          <a:endParaRPr lang="en-US"/>
        </a:p>
      </dgm:t>
    </dgm:pt>
    <dgm:pt modelId="{82C5CAA0-660C-43E9-945C-A5DD8C3DA537}" type="sibTrans" cxnId="{3BCD0A9A-B8EE-43F3-B4F1-4F2AD8088382}">
      <dgm:prSet/>
      <dgm:spPr/>
      <dgm:t>
        <a:bodyPr/>
        <a:lstStyle/>
        <a:p>
          <a:endParaRPr lang="en-US"/>
        </a:p>
      </dgm:t>
    </dgm:pt>
    <dgm:pt modelId="{A8335ACF-45FF-4F5B-AA85-0607B751BBE2}">
      <dgm:prSet/>
      <dgm:spPr/>
      <dgm:t>
        <a:bodyPr/>
        <a:lstStyle/>
        <a:p>
          <a:pPr>
            <a:defRPr cap="all"/>
          </a:pPr>
          <a:r>
            <a:rPr lang="en-GB" cap="none" dirty="0">
              <a:latin typeface="Arial" panose="020B0604020202020204" pitchFamily="34" charset="0"/>
              <a:cs typeface="Arial" panose="020B0604020202020204" pitchFamily="34" charset="0"/>
            </a:rPr>
            <a:t>Application screening improves recruitment quality </a:t>
          </a:r>
          <a:endParaRPr lang="en-US" cap="none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C976A16-1E2D-4E13-91CB-F986805841F7}" type="parTrans" cxnId="{AF263BFE-7171-4C72-BF14-124C15CA20C0}">
      <dgm:prSet/>
      <dgm:spPr/>
      <dgm:t>
        <a:bodyPr/>
        <a:lstStyle/>
        <a:p>
          <a:endParaRPr lang="en-US"/>
        </a:p>
      </dgm:t>
    </dgm:pt>
    <dgm:pt modelId="{6FD9C380-8053-4A1D-A95C-3B5D32472EBF}" type="sibTrans" cxnId="{AF263BFE-7171-4C72-BF14-124C15CA20C0}">
      <dgm:prSet/>
      <dgm:spPr/>
      <dgm:t>
        <a:bodyPr/>
        <a:lstStyle/>
        <a:p>
          <a:endParaRPr lang="en-US"/>
        </a:p>
      </dgm:t>
    </dgm:pt>
    <dgm:pt modelId="{34C79B82-21D8-4D64-B0FF-47D742B87F67}">
      <dgm:prSet/>
      <dgm:spPr/>
      <dgm:t>
        <a:bodyPr/>
        <a:lstStyle/>
        <a:p>
          <a:pPr>
            <a:defRPr cap="all"/>
          </a:pPr>
          <a:r>
            <a:rPr lang="en-GB" cap="none" dirty="0">
              <a:latin typeface="Arial" panose="020B0604020202020204" pitchFamily="34" charset="0"/>
              <a:cs typeface="Arial" panose="020B0604020202020204" pitchFamily="34" charset="0"/>
            </a:rPr>
            <a:t>Training and development improve employee performance </a:t>
          </a:r>
          <a:endParaRPr lang="en-US" cap="none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3BB6CA8-62FF-482F-AB44-6BC1CA5CFE17}" type="parTrans" cxnId="{CC6BCC6F-7BD9-44E0-AB1C-32C916B4354A}">
      <dgm:prSet/>
      <dgm:spPr/>
      <dgm:t>
        <a:bodyPr/>
        <a:lstStyle/>
        <a:p>
          <a:endParaRPr lang="en-US"/>
        </a:p>
      </dgm:t>
    </dgm:pt>
    <dgm:pt modelId="{E91E380B-B6D8-443E-AEF9-FDFE4DFB7A8A}" type="sibTrans" cxnId="{CC6BCC6F-7BD9-44E0-AB1C-32C916B4354A}">
      <dgm:prSet/>
      <dgm:spPr/>
      <dgm:t>
        <a:bodyPr/>
        <a:lstStyle/>
        <a:p>
          <a:endParaRPr lang="en-US"/>
        </a:p>
      </dgm:t>
    </dgm:pt>
    <dgm:pt modelId="{23612532-55A1-4B74-BE5B-3BBD79602074}">
      <dgm:prSet custT="1"/>
      <dgm:spPr/>
      <dgm:t>
        <a:bodyPr/>
        <a:lstStyle/>
        <a:p>
          <a:pPr>
            <a:defRPr cap="all"/>
          </a:pPr>
          <a:r>
            <a:rPr lang="en-GB" sz="2000" cap="none" dirty="0">
              <a:latin typeface="Arial" panose="020B0604020202020204" pitchFamily="34" charset="0"/>
              <a:cs typeface="Arial" panose="020B0604020202020204" pitchFamily="34" charset="0"/>
            </a:rPr>
            <a:t>Supports organisational success and customer satisfaction </a:t>
          </a:r>
          <a:endParaRPr lang="en-US" sz="2000" cap="none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9D50B74-B452-48C2-9F42-5B716CA97A4C}" type="parTrans" cxnId="{21828F74-0873-4B90-AFD6-4FD484927B39}">
      <dgm:prSet/>
      <dgm:spPr/>
      <dgm:t>
        <a:bodyPr/>
        <a:lstStyle/>
        <a:p>
          <a:endParaRPr lang="en-US"/>
        </a:p>
      </dgm:t>
    </dgm:pt>
    <dgm:pt modelId="{A6420654-FF3F-4591-ADAF-A9E2E2870795}" type="sibTrans" cxnId="{21828F74-0873-4B90-AFD6-4FD484927B39}">
      <dgm:prSet/>
      <dgm:spPr/>
      <dgm:t>
        <a:bodyPr/>
        <a:lstStyle/>
        <a:p>
          <a:endParaRPr lang="en-US"/>
        </a:p>
      </dgm:t>
    </dgm:pt>
    <dgm:pt modelId="{014104BD-A202-49BE-9107-F86F28BBC288}" type="pres">
      <dgm:prSet presAssocID="{5FFE266D-976C-47A7-81F4-EEB8D8EE684E}" presName="root" presStyleCnt="0">
        <dgm:presLayoutVars>
          <dgm:dir/>
          <dgm:resizeHandles val="exact"/>
        </dgm:presLayoutVars>
      </dgm:prSet>
      <dgm:spPr/>
    </dgm:pt>
    <dgm:pt modelId="{86A8A701-248B-4000-A16B-18918CEAE4D5}" type="pres">
      <dgm:prSet presAssocID="{F266578D-9AC6-40C6-936F-02A1ECF6BE3E}" presName="compNode" presStyleCnt="0"/>
      <dgm:spPr/>
    </dgm:pt>
    <dgm:pt modelId="{3071B993-B4FC-45B4-8118-EFAAE392E0A8}" type="pres">
      <dgm:prSet presAssocID="{F266578D-9AC6-40C6-936F-02A1ECF6BE3E}" presName="iconBgRect" presStyleLbl="bgShp" presStyleIdx="0" presStyleCnt="5" custLinFactNeighborX="3882" custLinFactNeighborY="-1160"/>
      <dgm:spPr/>
    </dgm:pt>
    <dgm:pt modelId="{E939EFFC-0569-406F-BCA8-C90958D8BA01}" type="pres">
      <dgm:prSet presAssocID="{F266578D-9AC6-40C6-936F-02A1ECF6BE3E}" presName="iconRect" presStyleLbl="node1" presStyleIdx="0" presStyleCnt="5" custLinFactNeighborY="-2021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DE5E33FC-8F86-4DF0-B893-B5408F617CFA}" type="pres">
      <dgm:prSet presAssocID="{F266578D-9AC6-40C6-936F-02A1ECF6BE3E}" presName="spaceRect" presStyleCnt="0"/>
      <dgm:spPr/>
    </dgm:pt>
    <dgm:pt modelId="{F5B201E5-AD79-4A7B-9A3E-453B222557A6}" type="pres">
      <dgm:prSet presAssocID="{F266578D-9AC6-40C6-936F-02A1ECF6BE3E}" presName="textRect" presStyleLbl="revTx" presStyleIdx="0" presStyleCnt="5">
        <dgm:presLayoutVars>
          <dgm:chMax val="1"/>
          <dgm:chPref val="1"/>
        </dgm:presLayoutVars>
      </dgm:prSet>
      <dgm:spPr/>
    </dgm:pt>
    <dgm:pt modelId="{7395B26E-F59D-4598-BCCC-03202103D319}" type="pres">
      <dgm:prSet presAssocID="{E1ECED0A-CDA5-4AF6-8B3A-847A6AE7AD0D}" presName="sibTrans" presStyleCnt="0"/>
      <dgm:spPr/>
    </dgm:pt>
    <dgm:pt modelId="{16A0BD2D-F2AE-41B6-B5BD-8822816914E0}" type="pres">
      <dgm:prSet presAssocID="{788C18FD-D431-4AE0-9C70-1A6C86A6E311}" presName="compNode" presStyleCnt="0"/>
      <dgm:spPr/>
    </dgm:pt>
    <dgm:pt modelId="{3C04E8EA-5C47-4966-AC39-C3E81093D0FB}" type="pres">
      <dgm:prSet presAssocID="{788C18FD-D431-4AE0-9C70-1A6C86A6E311}" presName="iconBgRect" presStyleLbl="bgShp" presStyleIdx="1" presStyleCnt="5"/>
      <dgm:spPr/>
    </dgm:pt>
    <dgm:pt modelId="{DB6CFA66-56D1-49EB-A02B-5F40727E8EFF}" type="pres">
      <dgm:prSet presAssocID="{788C18FD-D431-4AE0-9C70-1A6C86A6E311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ffice Worker"/>
        </a:ext>
      </dgm:extLst>
    </dgm:pt>
    <dgm:pt modelId="{72BF1824-8C85-4284-8389-870A79371A82}" type="pres">
      <dgm:prSet presAssocID="{788C18FD-D431-4AE0-9C70-1A6C86A6E311}" presName="spaceRect" presStyleCnt="0"/>
      <dgm:spPr/>
    </dgm:pt>
    <dgm:pt modelId="{E48C443F-0D16-4151-B819-D01286D2A071}" type="pres">
      <dgm:prSet presAssocID="{788C18FD-D431-4AE0-9C70-1A6C86A6E311}" presName="textRect" presStyleLbl="revTx" presStyleIdx="1" presStyleCnt="5">
        <dgm:presLayoutVars>
          <dgm:chMax val="1"/>
          <dgm:chPref val="1"/>
        </dgm:presLayoutVars>
      </dgm:prSet>
      <dgm:spPr/>
    </dgm:pt>
    <dgm:pt modelId="{0D884349-DAF0-4E00-8457-4E74E6509EA0}" type="pres">
      <dgm:prSet presAssocID="{82C5CAA0-660C-43E9-945C-A5DD8C3DA537}" presName="sibTrans" presStyleCnt="0"/>
      <dgm:spPr/>
    </dgm:pt>
    <dgm:pt modelId="{9CCDB3A6-9330-4387-B37D-3EDBB30B518C}" type="pres">
      <dgm:prSet presAssocID="{A8335ACF-45FF-4F5B-AA85-0607B751BBE2}" presName="compNode" presStyleCnt="0"/>
      <dgm:spPr/>
    </dgm:pt>
    <dgm:pt modelId="{2AF85C46-1141-4A1F-A817-1EED0C52A3B9}" type="pres">
      <dgm:prSet presAssocID="{A8335ACF-45FF-4F5B-AA85-0607B751BBE2}" presName="iconBgRect" presStyleLbl="bgShp" presStyleIdx="2" presStyleCnt="5"/>
      <dgm:spPr/>
    </dgm:pt>
    <dgm:pt modelId="{6FC6C934-0500-46E7-992E-C96A25BA878C}" type="pres">
      <dgm:prSet presAssocID="{A8335ACF-45FF-4F5B-AA85-0607B751BBE2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58A2162A-70C4-4278-8610-E0FCE3656868}" type="pres">
      <dgm:prSet presAssocID="{A8335ACF-45FF-4F5B-AA85-0607B751BBE2}" presName="spaceRect" presStyleCnt="0"/>
      <dgm:spPr/>
    </dgm:pt>
    <dgm:pt modelId="{DC10CA07-9E99-45DD-ACD1-643FA6DCA70F}" type="pres">
      <dgm:prSet presAssocID="{A8335ACF-45FF-4F5B-AA85-0607B751BBE2}" presName="textRect" presStyleLbl="revTx" presStyleIdx="2" presStyleCnt="5">
        <dgm:presLayoutVars>
          <dgm:chMax val="1"/>
          <dgm:chPref val="1"/>
        </dgm:presLayoutVars>
      </dgm:prSet>
      <dgm:spPr/>
    </dgm:pt>
    <dgm:pt modelId="{66ED87E5-E93A-405E-ADD9-2B5888F93980}" type="pres">
      <dgm:prSet presAssocID="{6FD9C380-8053-4A1D-A95C-3B5D32472EBF}" presName="sibTrans" presStyleCnt="0"/>
      <dgm:spPr/>
    </dgm:pt>
    <dgm:pt modelId="{8C72B5AE-390C-4A97-8288-85EB43174362}" type="pres">
      <dgm:prSet presAssocID="{34C79B82-21D8-4D64-B0FF-47D742B87F67}" presName="compNode" presStyleCnt="0"/>
      <dgm:spPr/>
    </dgm:pt>
    <dgm:pt modelId="{EC6AB336-16E9-48A1-A7D4-0BE38F1A73BA}" type="pres">
      <dgm:prSet presAssocID="{34C79B82-21D8-4D64-B0FF-47D742B87F67}" presName="iconBgRect" presStyleLbl="bgShp" presStyleIdx="3" presStyleCnt="5"/>
      <dgm:spPr/>
    </dgm:pt>
    <dgm:pt modelId="{5E67DEF2-5890-4F2C-B4A5-472942AA5D4F}" type="pres">
      <dgm:prSet presAssocID="{34C79B82-21D8-4D64-B0FF-47D742B87F67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E4931B41-A583-44C4-8FDA-EC0EAF3A7F21}" type="pres">
      <dgm:prSet presAssocID="{34C79B82-21D8-4D64-B0FF-47D742B87F67}" presName="spaceRect" presStyleCnt="0"/>
      <dgm:spPr/>
    </dgm:pt>
    <dgm:pt modelId="{1ED82A18-83AA-4718-AEF1-0F6A5ACB5F57}" type="pres">
      <dgm:prSet presAssocID="{34C79B82-21D8-4D64-B0FF-47D742B87F67}" presName="textRect" presStyleLbl="revTx" presStyleIdx="3" presStyleCnt="5">
        <dgm:presLayoutVars>
          <dgm:chMax val="1"/>
          <dgm:chPref val="1"/>
        </dgm:presLayoutVars>
      </dgm:prSet>
      <dgm:spPr/>
    </dgm:pt>
    <dgm:pt modelId="{9C2666E4-E2BD-48C8-A383-6F1FC3ACA291}" type="pres">
      <dgm:prSet presAssocID="{E91E380B-B6D8-443E-AEF9-FDFE4DFB7A8A}" presName="sibTrans" presStyleCnt="0"/>
      <dgm:spPr/>
    </dgm:pt>
    <dgm:pt modelId="{EB35F5AC-954B-4285-9D85-7207B6B1C0EF}" type="pres">
      <dgm:prSet presAssocID="{23612532-55A1-4B74-BE5B-3BBD79602074}" presName="compNode" presStyleCnt="0"/>
      <dgm:spPr/>
    </dgm:pt>
    <dgm:pt modelId="{F02C3B23-2409-4444-B4D3-C0717115A0CF}" type="pres">
      <dgm:prSet presAssocID="{23612532-55A1-4B74-BE5B-3BBD79602074}" presName="iconBgRect" presStyleLbl="bgShp" presStyleIdx="4" presStyleCnt="5"/>
      <dgm:spPr/>
    </dgm:pt>
    <dgm:pt modelId="{291D0790-F489-4170-9135-73739B90CBE7}" type="pres">
      <dgm:prSet presAssocID="{23612532-55A1-4B74-BE5B-3BBD79602074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28C7EC56-6067-472C-B29C-908F71034B4C}" type="pres">
      <dgm:prSet presAssocID="{23612532-55A1-4B74-BE5B-3BBD79602074}" presName="spaceRect" presStyleCnt="0"/>
      <dgm:spPr/>
    </dgm:pt>
    <dgm:pt modelId="{392341D1-D4A0-4F5A-8F6D-411FE06DA622}" type="pres">
      <dgm:prSet presAssocID="{23612532-55A1-4B74-BE5B-3BBD79602074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2C80A719-2868-4620-90EC-753BBB3D5940}" type="presOf" srcId="{5FFE266D-976C-47A7-81F4-EEB8D8EE684E}" destId="{014104BD-A202-49BE-9107-F86F28BBC288}" srcOrd="0" destOrd="0" presId="urn:microsoft.com/office/officeart/2018/5/layout/IconCircleLabelList"/>
    <dgm:cxn modelId="{95D9014D-462D-423D-823D-77DE61AA0C22}" srcId="{5FFE266D-976C-47A7-81F4-EEB8D8EE684E}" destId="{F266578D-9AC6-40C6-936F-02A1ECF6BE3E}" srcOrd="0" destOrd="0" parTransId="{712E18F8-6EBE-4826-8DCB-8FD76BF8ECE0}" sibTransId="{E1ECED0A-CDA5-4AF6-8B3A-847A6AE7AD0D}"/>
    <dgm:cxn modelId="{CC6BCC6F-7BD9-44E0-AB1C-32C916B4354A}" srcId="{5FFE266D-976C-47A7-81F4-EEB8D8EE684E}" destId="{34C79B82-21D8-4D64-B0FF-47D742B87F67}" srcOrd="3" destOrd="0" parTransId="{C3BB6CA8-62FF-482F-AB44-6BC1CA5CFE17}" sibTransId="{E91E380B-B6D8-443E-AEF9-FDFE4DFB7A8A}"/>
    <dgm:cxn modelId="{21828F74-0873-4B90-AFD6-4FD484927B39}" srcId="{5FFE266D-976C-47A7-81F4-EEB8D8EE684E}" destId="{23612532-55A1-4B74-BE5B-3BBD79602074}" srcOrd="4" destOrd="0" parTransId="{59D50B74-B452-48C2-9F42-5B716CA97A4C}" sibTransId="{A6420654-FF3F-4591-ADAF-A9E2E2870795}"/>
    <dgm:cxn modelId="{112E4D81-72E3-4AF8-95B6-07DCB0EE8097}" type="presOf" srcId="{788C18FD-D431-4AE0-9C70-1A6C86A6E311}" destId="{E48C443F-0D16-4151-B819-D01286D2A071}" srcOrd="0" destOrd="0" presId="urn:microsoft.com/office/officeart/2018/5/layout/IconCircleLabelList"/>
    <dgm:cxn modelId="{E445F390-976D-4542-B30E-A40F61EA8F75}" type="presOf" srcId="{34C79B82-21D8-4D64-B0FF-47D742B87F67}" destId="{1ED82A18-83AA-4718-AEF1-0F6A5ACB5F57}" srcOrd="0" destOrd="0" presId="urn:microsoft.com/office/officeart/2018/5/layout/IconCircleLabelList"/>
    <dgm:cxn modelId="{2E9ECE97-3E11-4022-8674-6B89C8809947}" type="presOf" srcId="{A8335ACF-45FF-4F5B-AA85-0607B751BBE2}" destId="{DC10CA07-9E99-45DD-ACD1-643FA6DCA70F}" srcOrd="0" destOrd="0" presId="urn:microsoft.com/office/officeart/2018/5/layout/IconCircleLabelList"/>
    <dgm:cxn modelId="{3BCD0A9A-B8EE-43F3-B4F1-4F2AD8088382}" srcId="{5FFE266D-976C-47A7-81F4-EEB8D8EE684E}" destId="{788C18FD-D431-4AE0-9C70-1A6C86A6E311}" srcOrd="1" destOrd="0" parTransId="{80226204-6D2D-463B-9563-F17D60697409}" sibTransId="{82C5CAA0-660C-43E9-945C-A5DD8C3DA537}"/>
    <dgm:cxn modelId="{3AE5AB9F-B62D-42B4-9768-B72CE157CAB7}" type="presOf" srcId="{23612532-55A1-4B74-BE5B-3BBD79602074}" destId="{392341D1-D4A0-4F5A-8F6D-411FE06DA622}" srcOrd="0" destOrd="0" presId="urn:microsoft.com/office/officeart/2018/5/layout/IconCircleLabelList"/>
    <dgm:cxn modelId="{5AFEF6DB-1D2C-4910-AD69-176377CE26BA}" type="presOf" srcId="{F266578D-9AC6-40C6-936F-02A1ECF6BE3E}" destId="{F5B201E5-AD79-4A7B-9A3E-453B222557A6}" srcOrd="0" destOrd="0" presId="urn:microsoft.com/office/officeart/2018/5/layout/IconCircleLabelList"/>
    <dgm:cxn modelId="{AF263BFE-7171-4C72-BF14-124C15CA20C0}" srcId="{5FFE266D-976C-47A7-81F4-EEB8D8EE684E}" destId="{A8335ACF-45FF-4F5B-AA85-0607B751BBE2}" srcOrd="2" destOrd="0" parTransId="{AC976A16-1E2D-4E13-91CB-F986805841F7}" sibTransId="{6FD9C380-8053-4A1D-A95C-3B5D32472EBF}"/>
    <dgm:cxn modelId="{8A1F4CFF-9B4E-4E1D-823A-937300870606}" type="presParOf" srcId="{014104BD-A202-49BE-9107-F86F28BBC288}" destId="{86A8A701-248B-4000-A16B-18918CEAE4D5}" srcOrd="0" destOrd="0" presId="urn:microsoft.com/office/officeart/2018/5/layout/IconCircleLabelList"/>
    <dgm:cxn modelId="{4DBE2321-8B31-42C6-B308-65C16950C953}" type="presParOf" srcId="{86A8A701-248B-4000-A16B-18918CEAE4D5}" destId="{3071B993-B4FC-45B4-8118-EFAAE392E0A8}" srcOrd="0" destOrd="0" presId="urn:microsoft.com/office/officeart/2018/5/layout/IconCircleLabelList"/>
    <dgm:cxn modelId="{F121201E-B5B4-4667-90AB-3BE4B2BF5685}" type="presParOf" srcId="{86A8A701-248B-4000-A16B-18918CEAE4D5}" destId="{E939EFFC-0569-406F-BCA8-C90958D8BA01}" srcOrd="1" destOrd="0" presId="urn:microsoft.com/office/officeart/2018/5/layout/IconCircleLabelList"/>
    <dgm:cxn modelId="{B901411A-08FF-4A38-9AAD-0C3AAB8CAA55}" type="presParOf" srcId="{86A8A701-248B-4000-A16B-18918CEAE4D5}" destId="{DE5E33FC-8F86-4DF0-B893-B5408F617CFA}" srcOrd="2" destOrd="0" presId="urn:microsoft.com/office/officeart/2018/5/layout/IconCircleLabelList"/>
    <dgm:cxn modelId="{5CA2A0CB-2ADD-4F57-9FBD-85C692F8BE8A}" type="presParOf" srcId="{86A8A701-248B-4000-A16B-18918CEAE4D5}" destId="{F5B201E5-AD79-4A7B-9A3E-453B222557A6}" srcOrd="3" destOrd="0" presId="urn:microsoft.com/office/officeart/2018/5/layout/IconCircleLabelList"/>
    <dgm:cxn modelId="{5E3F59BB-8B5E-4E73-83CE-F5C309BF5B28}" type="presParOf" srcId="{014104BD-A202-49BE-9107-F86F28BBC288}" destId="{7395B26E-F59D-4598-BCCC-03202103D319}" srcOrd="1" destOrd="0" presId="urn:microsoft.com/office/officeart/2018/5/layout/IconCircleLabelList"/>
    <dgm:cxn modelId="{3C4C38B2-1806-4E59-9F1F-4FBB98FD7FDD}" type="presParOf" srcId="{014104BD-A202-49BE-9107-F86F28BBC288}" destId="{16A0BD2D-F2AE-41B6-B5BD-8822816914E0}" srcOrd="2" destOrd="0" presId="urn:microsoft.com/office/officeart/2018/5/layout/IconCircleLabelList"/>
    <dgm:cxn modelId="{318BE31A-C180-4EF4-86FF-813C970A2C28}" type="presParOf" srcId="{16A0BD2D-F2AE-41B6-B5BD-8822816914E0}" destId="{3C04E8EA-5C47-4966-AC39-C3E81093D0FB}" srcOrd="0" destOrd="0" presId="urn:microsoft.com/office/officeart/2018/5/layout/IconCircleLabelList"/>
    <dgm:cxn modelId="{03CC445E-C70B-4903-BC1F-CE41F4141F64}" type="presParOf" srcId="{16A0BD2D-F2AE-41B6-B5BD-8822816914E0}" destId="{DB6CFA66-56D1-49EB-A02B-5F40727E8EFF}" srcOrd="1" destOrd="0" presId="urn:microsoft.com/office/officeart/2018/5/layout/IconCircleLabelList"/>
    <dgm:cxn modelId="{D40C0374-5C6D-47EC-8F13-48CC92CCEA02}" type="presParOf" srcId="{16A0BD2D-F2AE-41B6-B5BD-8822816914E0}" destId="{72BF1824-8C85-4284-8389-870A79371A82}" srcOrd="2" destOrd="0" presId="urn:microsoft.com/office/officeart/2018/5/layout/IconCircleLabelList"/>
    <dgm:cxn modelId="{A613FF73-5225-48FC-AE84-BE558117B6A0}" type="presParOf" srcId="{16A0BD2D-F2AE-41B6-B5BD-8822816914E0}" destId="{E48C443F-0D16-4151-B819-D01286D2A071}" srcOrd="3" destOrd="0" presId="urn:microsoft.com/office/officeart/2018/5/layout/IconCircleLabelList"/>
    <dgm:cxn modelId="{B3973CF9-269D-4FE0-A9FF-16D004AE18A5}" type="presParOf" srcId="{014104BD-A202-49BE-9107-F86F28BBC288}" destId="{0D884349-DAF0-4E00-8457-4E74E6509EA0}" srcOrd="3" destOrd="0" presId="urn:microsoft.com/office/officeart/2018/5/layout/IconCircleLabelList"/>
    <dgm:cxn modelId="{9BBF7682-6DA2-4C87-A26D-25B7B53377EA}" type="presParOf" srcId="{014104BD-A202-49BE-9107-F86F28BBC288}" destId="{9CCDB3A6-9330-4387-B37D-3EDBB30B518C}" srcOrd="4" destOrd="0" presId="urn:microsoft.com/office/officeart/2018/5/layout/IconCircleLabelList"/>
    <dgm:cxn modelId="{2401590B-0EA7-49C9-A146-89887DF1577E}" type="presParOf" srcId="{9CCDB3A6-9330-4387-B37D-3EDBB30B518C}" destId="{2AF85C46-1141-4A1F-A817-1EED0C52A3B9}" srcOrd="0" destOrd="0" presId="urn:microsoft.com/office/officeart/2018/5/layout/IconCircleLabelList"/>
    <dgm:cxn modelId="{7C1A1674-2D04-4EA0-885E-436FEF427B6D}" type="presParOf" srcId="{9CCDB3A6-9330-4387-B37D-3EDBB30B518C}" destId="{6FC6C934-0500-46E7-992E-C96A25BA878C}" srcOrd="1" destOrd="0" presId="urn:microsoft.com/office/officeart/2018/5/layout/IconCircleLabelList"/>
    <dgm:cxn modelId="{59DCD1B8-6371-48FE-B4E7-E1EA426A8FDB}" type="presParOf" srcId="{9CCDB3A6-9330-4387-B37D-3EDBB30B518C}" destId="{58A2162A-70C4-4278-8610-E0FCE3656868}" srcOrd="2" destOrd="0" presId="urn:microsoft.com/office/officeart/2018/5/layout/IconCircleLabelList"/>
    <dgm:cxn modelId="{AD5AB631-43FC-4299-A2AF-243B5886C351}" type="presParOf" srcId="{9CCDB3A6-9330-4387-B37D-3EDBB30B518C}" destId="{DC10CA07-9E99-45DD-ACD1-643FA6DCA70F}" srcOrd="3" destOrd="0" presId="urn:microsoft.com/office/officeart/2018/5/layout/IconCircleLabelList"/>
    <dgm:cxn modelId="{3802922B-31D1-4F91-8E7C-5614D0086DC2}" type="presParOf" srcId="{014104BD-A202-49BE-9107-F86F28BBC288}" destId="{66ED87E5-E93A-405E-ADD9-2B5888F93980}" srcOrd="5" destOrd="0" presId="urn:microsoft.com/office/officeart/2018/5/layout/IconCircleLabelList"/>
    <dgm:cxn modelId="{CAE1C590-4F26-4A3E-B668-0EA74F1A32CF}" type="presParOf" srcId="{014104BD-A202-49BE-9107-F86F28BBC288}" destId="{8C72B5AE-390C-4A97-8288-85EB43174362}" srcOrd="6" destOrd="0" presId="urn:microsoft.com/office/officeart/2018/5/layout/IconCircleLabelList"/>
    <dgm:cxn modelId="{DD89606B-A0AC-4928-8542-9BBB3C6A3CA4}" type="presParOf" srcId="{8C72B5AE-390C-4A97-8288-85EB43174362}" destId="{EC6AB336-16E9-48A1-A7D4-0BE38F1A73BA}" srcOrd="0" destOrd="0" presId="urn:microsoft.com/office/officeart/2018/5/layout/IconCircleLabelList"/>
    <dgm:cxn modelId="{18A6A50C-CEA2-4B53-83B3-613F54C31243}" type="presParOf" srcId="{8C72B5AE-390C-4A97-8288-85EB43174362}" destId="{5E67DEF2-5890-4F2C-B4A5-472942AA5D4F}" srcOrd="1" destOrd="0" presId="urn:microsoft.com/office/officeart/2018/5/layout/IconCircleLabelList"/>
    <dgm:cxn modelId="{B9A7466C-4CFC-4AF9-9DD2-4732A33BC96E}" type="presParOf" srcId="{8C72B5AE-390C-4A97-8288-85EB43174362}" destId="{E4931B41-A583-44C4-8FDA-EC0EAF3A7F21}" srcOrd="2" destOrd="0" presId="urn:microsoft.com/office/officeart/2018/5/layout/IconCircleLabelList"/>
    <dgm:cxn modelId="{D4F8A495-5295-44CC-8554-D23CAC2F805F}" type="presParOf" srcId="{8C72B5AE-390C-4A97-8288-85EB43174362}" destId="{1ED82A18-83AA-4718-AEF1-0F6A5ACB5F57}" srcOrd="3" destOrd="0" presId="urn:microsoft.com/office/officeart/2018/5/layout/IconCircleLabelList"/>
    <dgm:cxn modelId="{28636C0B-8589-4F1C-87D1-ED3683B364B1}" type="presParOf" srcId="{014104BD-A202-49BE-9107-F86F28BBC288}" destId="{9C2666E4-E2BD-48C8-A383-6F1FC3ACA291}" srcOrd="7" destOrd="0" presId="urn:microsoft.com/office/officeart/2018/5/layout/IconCircleLabelList"/>
    <dgm:cxn modelId="{BF4D5FA9-8A2A-433A-B19A-DEC3B9A0E38B}" type="presParOf" srcId="{014104BD-A202-49BE-9107-F86F28BBC288}" destId="{EB35F5AC-954B-4285-9D85-7207B6B1C0EF}" srcOrd="8" destOrd="0" presId="urn:microsoft.com/office/officeart/2018/5/layout/IconCircleLabelList"/>
    <dgm:cxn modelId="{3655A9C0-6DB2-431B-9BBE-7CF730068C28}" type="presParOf" srcId="{EB35F5AC-954B-4285-9D85-7207B6B1C0EF}" destId="{F02C3B23-2409-4444-B4D3-C0717115A0CF}" srcOrd="0" destOrd="0" presId="urn:microsoft.com/office/officeart/2018/5/layout/IconCircleLabelList"/>
    <dgm:cxn modelId="{EDA57AFB-B40A-41C8-BF9C-65CDCB80D016}" type="presParOf" srcId="{EB35F5AC-954B-4285-9D85-7207B6B1C0EF}" destId="{291D0790-F489-4170-9135-73739B90CBE7}" srcOrd="1" destOrd="0" presId="urn:microsoft.com/office/officeart/2018/5/layout/IconCircleLabelList"/>
    <dgm:cxn modelId="{D3CAEA1D-1D97-4FF5-9A31-23174C990AEB}" type="presParOf" srcId="{EB35F5AC-954B-4285-9D85-7207B6B1C0EF}" destId="{28C7EC56-6067-472C-B29C-908F71034B4C}" srcOrd="2" destOrd="0" presId="urn:microsoft.com/office/officeart/2018/5/layout/IconCircleLabelList"/>
    <dgm:cxn modelId="{A0E10F93-B30D-4279-B50F-E87D5134CB05}" type="presParOf" srcId="{EB35F5AC-954B-4285-9D85-7207B6B1C0EF}" destId="{392341D1-D4A0-4F5A-8F6D-411FE06DA622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D908C59-C246-4DC3-BCE3-1687B8AD3741}">
      <dsp:nvSpPr>
        <dsp:cNvPr id="0" name=""/>
        <dsp:cNvSpPr/>
      </dsp:nvSpPr>
      <dsp:spPr>
        <a:xfrm>
          <a:off x="118238" y="5168"/>
          <a:ext cx="2415328" cy="1449196"/>
        </a:xfrm>
        <a:prstGeom prst="rect">
          <a:avLst/>
        </a:prstGeom>
        <a:solidFill>
          <a:srgbClr val="0C2236"/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>
              <a:latin typeface="Arial" panose="020B0604020202020204" pitchFamily="34" charset="0"/>
              <a:cs typeface="Arial" panose="020B0604020202020204" pitchFamily="34" charset="0"/>
            </a:rPr>
            <a:t>Introduction of Boots Company</a:t>
          </a:r>
          <a:endParaRPr lang="en-US" sz="2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18238" y="5168"/>
        <a:ext cx="2415328" cy="1449196"/>
      </dsp:txXfrm>
    </dsp:sp>
    <dsp:sp modelId="{A803B0E4-913D-4D92-963C-465E1CF9050D}">
      <dsp:nvSpPr>
        <dsp:cNvPr id="0" name=""/>
        <dsp:cNvSpPr/>
      </dsp:nvSpPr>
      <dsp:spPr>
        <a:xfrm>
          <a:off x="2649574" y="0"/>
          <a:ext cx="2415328" cy="1449196"/>
        </a:xfrm>
        <a:prstGeom prst="rect">
          <a:avLst/>
        </a:prstGeom>
        <a:solidFill>
          <a:srgbClr val="123656"/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>
              <a:latin typeface="Arial" panose="020B0604020202020204" pitchFamily="34" charset="0"/>
              <a:cs typeface="Arial" panose="020B0604020202020204" pitchFamily="34" charset="0"/>
            </a:rPr>
            <a:t>Recruitment Process</a:t>
          </a:r>
          <a:endParaRPr lang="en-US" sz="2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649574" y="0"/>
        <a:ext cx="2415328" cy="1449196"/>
      </dsp:txXfrm>
    </dsp:sp>
    <dsp:sp modelId="{A299E413-3EF0-4F79-BEB5-112311B7CD60}">
      <dsp:nvSpPr>
        <dsp:cNvPr id="0" name=""/>
        <dsp:cNvSpPr/>
      </dsp:nvSpPr>
      <dsp:spPr>
        <a:xfrm>
          <a:off x="5431960" y="5168"/>
          <a:ext cx="2415328" cy="1449196"/>
        </a:xfrm>
        <a:prstGeom prst="rect">
          <a:avLst/>
        </a:prstGeom>
        <a:solidFill>
          <a:schemeClr val="accent2">
            <a:hueOff val="20625"/>
            <a:satOff val="2371"/>
            <a:lumOff val="-189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Need Assessment &amp; Recruitment Options </a:t>
          </a:r>
        </a:p>
      </dsp:txBody>
      <dsp:txXfrm>
        <a:off x="5431960" y="5168"/>
        <a:ext cx="2415328" cy="1449196"/>
      </dsp:txXfrm>
    </dsp:sp>
    <dsp:sp modelId="{69C75FFC-3166-43DE-B44B-9DCB4BA1F597}">
      <dsp:nvSpPr>
        <dsp:cNvPr id="0" name=""/>
        <dsp:cNvSpPr/>
      </dsp:nvSpPr>
      <dsp:spPr>
        <a:xfrm>
          <a:off x="183669" y="1707665"/>
          <a:ext cx="2415328" cy="1449196"/>
        </a:xfrm>
        <a:prstGeom prst="rect">
          <a:avLst/>
        </a:prstGeom>
        <a:solidFill>
          <a:srgbClr val="18436E"/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latin typeface="Arial" panose="020B0604020202020204" pitchFamily="34" charset="0"/>
              <a:cs typeface="Arial" panose="020B0604020202020204" pitchFamily="34" charset="0"/>
            </a:rPr>
            <a:t>Job analysis </a:t>
          </a:r>
        </a:p>
      </dsp:txBody>
      <dsp:txXfrm>
        <a:off x="183669" y="1707665"/>
        <a:ext cx="2415328" cy="1449196"/>
      </dsp:txXfrm>
    </dsp:sp>
    <dsp:sp modelId="{F5312740-8CAD-4907-9C8E-DC57C48E55EC}">
      <dsp:nvSpPr>
        <dsp:cNvPr id="0" name=""/>
        <dsp:cNvSpPr/>
      </dsp:nvSpPr>
      <dsp:spPr>
        <a:xfrm>
          <a:off x="2779567" y="1727215"/>
          <a:ext cx="2415328" cy="1449196"/>
        </a:xfrm>
        <a:prstGeom prst="rect">
          <a:avLst/>
        </a:prstGeom>
        <a:solidFill>
          <a:srgbClr val="1C5486"/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latin typeface="Arial" panose="020B0604020202020204" pitchFamily="34" charset="0"/>
              <a:cs typeface="Arial" panose="020B0604020202020204" pitchFamily="34" charset="0"/>
            </a:rPr>
            <a:t>Job Description </a:t>
          </a:r>
        </a:p>
      </dsp:txBody>
      <dsp:txXfrm>
        <a:off x="2779567" y="1727215"/>
        <a:ext cx="2415328" cy="1449196"/>
      </dsp:txXfrm>
    </dsp:sp>
    <dsp:sp modelId="{C36A2ABB-3CB8-4B7E-B853-1924E5D4CABA}">
      <dsp:nvSpPr>
        <dsp:cNvPr id="0" name=""/>
        <dsp:cNvSpPr/>
      </dsp:nvSpPr>
      <dsp:spPr>
        <a:xfrm>
          <a:off x="5431960" y="1679739"/>
          <a:ext cx="2415328" cy="1449196"/>
        </a:xfrm>
        <a:prstGeom prst="rect">
          <a:avLst/>
        </a:prstGeom>
        <a:solidFill>
          <a:schemeClr val="accent4">
            <a:lumMod val="50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latin typeface="Arial" panose="020B0604020202020204" pitchFamily="34" charset="0"/>
              <a:cs typeface="Arial" panose="020B0604020202020204" pitchFamily="34" charset="0"/>
            </a:rPr>
            <a:t>Person Specification </a:t>
          </a:r>
        </a:p>
      </dsp:txBody>
      <dsp:txXfrm>
        <a:off x="5431960" y="1679739"/>
        <a:ext cx="2415328" cy="1449196"/>
      </dsp:txXfrm>
    </dsp:sp>
    <dsp:sp modelId="{04ABA179-61BE-4C59-BB13-A4296C8446F1}">
      <dsp:nvSpPr>
        <dsp:cNvPr id="0" name=""/>
        <dsp:cNvSpPr/>
      </dsp:nvSpPr>
      <dsp:spPr>
        <a:xfrm>
          <a:off x="118238" y="3386627"/>
          <a:ext cx="2415328" cy="1449196"/>
        </a:xfrm>
        <a:prstGeom prst="rect">
          <a:avLst/>
        </a:prstGeom>
        <a:solidFill>
          <a:schemeClr val="accent2">
            <a:hueOff val="61876"/>
            <a:satOff val="7112"/>
            <a:lumOff val="-566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Advertising and application Screening  </a:t>
          </a:r>
        </a:p>
      </dsp:txBody>
      <dsp:txXfrm>
        <a:off x="118238" y="3386627"/>
        <a:ext cx="2415328" cy="1449196"/>
      </dsp:txXfrm>
    </dsp:sp>
    <dsp:sp modelId="{24360E27-3589-4AC9-B00A-E0F0A5D56990}">
      <dsp:nvSpPr>
        <dsp:cNvPr id="0" name=""/>
        <dsp:cNvSpPr/>
      </dsp:nvSpPr>
      <dsp:spPr>
        <a:xfrm>
          <a:off x="2775099" y="3386627"/>
          <a:ext cx="2415328" cy="1449196"/>
        </a:xfrm>
        <a:prstGeom prst="rect">
          <a:avLst/>
        </a:prstGeom>
        <a:solidFill>
          <a:schemeClr val="accent2">
            <a:hueOff val="72189"/>
            <a:satOff val="8298"/>
            <a:lumOff val="-661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Interviews and selection </a:t>
          </a:r>
        </a:p>
      </dsp:txBody>
      <dsp:txXfrm>
        <a:off x="2775099" y="3386627"/>
        <a:ext cx="2415328" cy="1449196"/>
      </dsp:txXfrm>
    </dsp:sp>
    <dsp:sp modelId="{90E4ECED-75D2-4025-B42A-1800858FBAE3}">
      <dsp:nvSpPr>
        <dsp:cNvPr id="0" name=""/>
        <dsp:cNvSpPr/>
      </dsp:nvSpPr>
      <dsp:spPr>
        <a:xfrm>
          <a:off x="5431960" y="3386627"/>
          <a:ext cx="2415328" cy="1449196"/>
        </a:xfrm>
        <a:prstGeom prst="rect">
          <a:avLst/>
        </a:prstGeom>
        <a:solidFill>
          <a:srgbClr val="2670B4"/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latin typeface="Arial" panose="020B0604020202020204" pitchFamily="34" charset="0"/>
              <a:cs typeface="Arial" panose="020B0604020202020204" pitchFamily="34" charset="0"/>
            </a:rPr>
            <a:t>Training &amp; Development needs </a:t>
          </a:r>
        </a:p>
      </dsp:txBody>
      <dsp:txXfrm>
        <a:off x="5431960" y="3386627"/>
        <a:ext cx="2415328" cy="1449196"/>
      </dsp:txXfrm>
    </dsp:sp>
    <dsp:sp modelId="{2C150CD3-5304-4783-81F6-D8E882D7BE88}">
      <dsp:nvSpPr>
        <dsp:cNvPr id="0" name=""/>
        <dsp:cNvSpPr/>
      </dsp:nvSpPr>
      <dsp:spPr>
        <a:xfrm>
          <a:off x="118238" y="5077357"/>
          <a:ext cx="2415328" cy="1449196"/>
        </a:xfrm>
        <a:prstGeom prst="rect">
          <a:avLst/>
        </a:prstGeom>
        <a:solidFill>
          <a:schemeClr val="accent4">
            <a:lumMod val="75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>
              <a:latin typeface="Arial" panose="020B0604020202020204" pitchFamily="34" charset="0"/>
              <a:cs typeface="Arial" panose="020B0604020202020204" pitchFamily="34" charset="0"/>
            </a:rPr>
            <a:t>Learning Theories </a:t>
          </a:r>
        </a:p>
      </dsp:txBody>
      <dsp:txXfrm>
        <a:off x="118238" y="5077357"/>
        <a:ext cx="2415328" cy="1449196"/>
      </dsp:txXfrm>
    </dsp:sp>
    <dsp:sp modelId="{737FCDD9-9F60-4CB0-A8E6-E1A61E46CEA4}">
      <dsp:nvSpPr>
        <dsp:cNvPr id="0" name=""/>
        <dsp:cNvSpPr/>
      </dsp:nvSpPr>
      <dsp:spPr>
        <a:xfrm>
          <a:off x="2775099" y="5077357"/>
          <a:ext cx="2415328" cy="1449196"/>
        </a:xfrm>
        <a:prstGeom prst="rect">
          <a:avLst/>
        </a:prstGeom>
        <a:solidFill>
          <a:schemeClr val="accent4">
            <a:lumMod val="40000"/>
            <a:lumOff val="60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>
              <a:latin typeface="Arial" panose="020B0604020202020204" pitchFamily="34" charset="0"/>
              <a:cs typeface="Arial" panose="020B0604020202020204" pitchFamily="34" charset="0"/>
            </a:rPr>
            <a:t>Conclusion  </a:t>
          </a:r>
          <a:endParaRPr lang="en-GB" sz="2200" kern="1200" dirty="0"/>
        </a:p>
      </dsp:txBody>
      <dsp:txXfrm>
        <a:off x="2775099" y="5077357"/>
        <a:ext cx="2415328" cy="1449196"/>
      </dsp:txXfrm>
    </dsp:sp>
    <dsp:sp modelId="{2380FB87-361A-49FB-AF00-326C45DF5E84}">
      <dsp:nvSpPr>
        <dsp:cNvPr id="0" name=""/>
        <dsp:cNvSpPr/>
      </dsp:nvSpPr>
      <dsp:spPr>
        <a:xfrm>
          <a:off x="5431960" y="5077357"/>
          <a:ext cx="2415328" cy="1449196"/>
        </a:xfrm>
        <a:prstGeom prst="rect">
          <a:avLst/>
        </a:prstGeom>
        <a:solidFill>
          <a:srgbClr val="A5E1F9"/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References </a:t>
          </a:r>
        </a:p>
      </dsp:txBody>
      <dsp:txXfrm>
        <a:off x="5431960" y="5077357"/>
        <a:ext cx="2415328" cy="144919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6CCBA36-4F5A-450D-AE2D-F85574BDD5E5}">
      <dsp:nvSpPr>
        <dsp:cNvPr id="0" name=""/>
        <dsp:cNvSpPr/>
      </dsp:nvSpPr>
      <dsp:spPr>
        <a:xfrm>
          <a:off x="0" y="0"/>
          <a:ext cx="3557069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99260F6-4F71-477F-8030-E3D63378D9AB}">
      <dsp:nvSpPr>
        <dsp:cNvPr id="0" name=""/>
        <dsp:cNvSpPr/>
      </dsp:nvSpPr>
      <dsp:spPr>
        <a:xfrm>
          <a:off x="0" y="0"/>
          <a:ext cx="3557069" cy="11633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>
              <a:latin typeface="Arial" panose="020B0604020202020204" pitchFamily="34" charset="0"/>
              <a:cs typeface="Arial" panose="020B0604020202020204" pitchFamily="34" charset="0"/>
            </a:rPr>
            <a:t>Boots is a UK limited company founded in 1849 by John Boot, with its headquarters in Nottingham (</a:t>
          </a:r>
          <a:r>
            <a:rPr lang="en-GB" sz="1300" i="1" kern="1200" dirty="0"/>
            <a:t>Boots UK - our Boots heritage).</a:t>
          </a:r>
          <a:endParaRPr lang="en-US" sz="13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0"/>
        <a:ext cx="3557069" cy="1163312"/>
      </dsp:txXfrm>
    </dsp:sp>
    <dsp:sp modelId="{D9B40156-1A52-4B65-B506-BBFC15760910}">
      <dsp:nvSpPr>
        <dsp:cNvPr id="0" name=""/>
        <dsp:cNvSpPr/>
      </dsp:nvSpPr>
      <dsp:spPr>
        <a:xfrm>
          <a:off x="0" y="1163312"/>
          <a:ext cx="3557069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FCF8DFA-809B-44FD-840F-CA9D04EBA2BF}">
      <dsp:nvSpPr>
        <dsp:cNvPr id="0" name=""/>
        <dsp:cNvSpPr/>
      </dsp:nvSpPr>
      <dsp:spPr>
        <a:xfrm>
          <a:off x="0" y="1163312"/>
          <a:ext cx="3557069" cy="11633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>
              <a:latin typeface="Arial" panose="020B0604020202020204" pitchFamily="34" charset="0"/>
              <a:cs typeface="Arial" panose="020B0604020202020204" pitchFamily="34" charset="0"/>
            </a:rPr>
            <a:t>Boots is the UK’s leading health and beauty retailer, with over 1,800 stores and a long-standing mission to support customers’ health and wellbeing throughout every stage of their lives (Boots, n.d.).</a:t>
          </a:r>
          <a:endParaRPr lang="en-US" sz="13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1163312"/>
        <a:ext cx="3557069" cy="1163312"/>
      </dsp:txXfrm>
    </dsp:sp>
    <dsp:sp modelId="{44AE3B07-4F9E-4F65-A5E8-626E5A240C79}">
      <dsp:nvSpPr>
        <dsp:cNvPr id="0" name=""/>
        <dsp:cNvSpPr/>
      </dsp:nvSpPr>
      <dsp:spPr>
        <a:xfrm>
          <a:off x="0" y="2326625"/>
          <a:ext cx="3557069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EEE15E-F02C-484D-9868-F2B6951B6FDD}">
      <dsp:nvSpPr>
        <dsp:cNvPr id="0" name=""/>
        <dsp:cNvSpPr/>
      </dsp:nvSpPr>
      <dsp:spPr>
        <a:xfrm>
          <a:off x="0" y="2326625"/>
          <a:ext cx="3557069" cy="11633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>
              <a:latin typeface="Arial" panose="020B0604020202020204" pitchFamily="34" charset="0"/>
              <a:cs typeface="Arial" panose="020B0604020202020204" pitchFamily="34" charset="0"/>
            </a:rPr>
            <a:t>Boots holds a dominant position in the Uk pharmacy market, combining prescription services, also in the beauty market, known for its wide range of skincare, beauty and more. </a:t>
          </a:r>
          <a:endParaRPr lang="en-US" sz="13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2326625"/>
        <a:ext cx="3557069" cy="1163312"/>
      </dsp:txXfrm>
    </dsp:sp>
    <dsp:sp modelId="{1B559E13-203A-432F-8BE0-3CEBB91426A1}">
      <dsp:nvSpPr>
        <dsp:cNvPr id="0" name=""/>
        <dsp:cNvSpPr/>
      </dsp:nvSpPr>
      <dsp:spPr>
        <a:xfrm>
          <a:off x="0" y="3489938"/>
          <a:ext cx="3557069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EB36AC5-D220-416A-AAC1-D36044307E74}">
      <dsp:nvSpPr>
        <dsp:cNvPr id="0" name=""/>
        <dsp:cNvSpPr/>
      </dsp:nvSpPr>
      <dsp:spPr>
        <a:xfrm>
          <a:off x="0" y="3489938"/>
          <a:ext cx="3557069" cy="11633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>
              <a:latin typeface="Arial" panose="020B0604020202020204" pitchFamily="34" charset="0"/>
              <a:cs typeface="Arial" panose="020B0604020202020204" pitchFamily="34" charset="0"/>
            </a:rPr>
            <a:t>This presentation will examine Boots Uk in the context of recruitment and learning &amp; development for a customer advisor role at Boots Uk highlighting its strategic role within the UK healthcare and retail landscape. </a:t>
          </a:r>
          <a:endParaRPr lang="en-US" sz="13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3489938"/>
        <a:ext cx="3557069" cy="116331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20E2947-7A05-466D-A023-EECBCF0BE2BF}">
      <dsp:nvSpPr>
        <dsp:cNvPr id="0" name=""/>
        <dsp:cNvSpPr/>
      </dsp:nvSpPr>
      <dsp:spPr>
        <a:xfrm>
          <a:off x="0" y="16116"/>
          <a:ext cx="11136087" cy="6336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464" tIns="89408" rIns="156464" bIns="89408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>
              <a:latin typeface="Arial" panose="020B0604020202020204" pitchFamily="34" charset="0"/>
              <a:cs typeface="Arial" panose="020B0604020202020204" pitchFamily="34" charset="0"/>
            </a:rPr>
            <a:t>Stages Include: </a:t>
          </a:r>
        </a:p>
      </dsp:txBody>
      <dsp:txXfrm>
        <a:off x="0" y="16116"/>
        <a:ext cx="11136087" cy="633600"/>
      </dsp:txXfrm>
    </dsp:sp>
    <dsp:sp modelId="{8E58D0DF-5617-4D1C-87AB-120D2BE3169F}">
      <dsp:nvSpPr>
        <dsp:cNvPr id="0" name=""/>
        <dsp:cNvSpPr/>
      </dsp:nvSpPr>
      <dsp:spPr>
        <a:xfrm>
          <a:off x="0" y="649716"/>
          <a:ext cx="11136087" cy="295911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7348" tIns="117348" rIns="156464" bIns="176022" numCol="1" spcCol="1270" anchor="t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200" kern="1200" dirty="0">
              <a:latin typeface="Arial" panose="020B0604020202020204" pitchFamily="34" charset="0"/>
              <a:cs typeface="Arial" panose="020B0604020202020204" pitchFamily="34" charset="0"/>
            </a:rPr>
            <a:t>Vacancy identification and need assessment </a:t>
          </a:r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200" kern="1200">
              <a:latin typeface="Arial" panose="020B0604020202020204" pitchFamily="34" charset="0"/>
              <a:cs typeface="Arial" panose="020B0604020202020204" pitchFamily="34" charset="0"/>
            </a:rPr>
            <a:t>Job analysis </a:t>
          </a:r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200" kern="1200" dirty="0">
              <a:latin typeface="Arial" panose="020B0604020202020204" pitchFamily="34" charset="0"/>
              <a:cs typeface="Arial" panose="020B0604020202020204" pitchFamily="34" charset="0"/>
            </a:rPr>
            <a:t>Job description and person specification </a:t>
          </a:r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200" kern="1200">
              <a:latin typeface="Arial" panose="020B0604020202020204" pitchFamily="34" charset="0"/>
              <a:cs typeface="Arial" panose="020B0604020202020204" pitchFamily="34" charset="0"/>
            </a:rPr>
            <a:t>Advertising the vacancy</a:t>
          </a:r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200" kern="1200" dirty="0">
              <a:latin typeface="Arial" panose="020B0604020202020204" pitchFamily="34" charset="0"/>
              <a:cs typeface="Arial" panose="020B0604020202020204" pitchFamily="34" charset="0"/>
            </a:rPr>
            <a:t>Application screening </a:t>
          </a:r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200" kern="1200" dirty="0">
              <a:latin typeface="Arial" panose="020B0604020202020204" pitchFamily="34" charset="0"/>
              <a:cs typeface="Arial" panose="020B0604020202020204" pitchFamily="34" charset="0"/>
            </a:rPr>
            <a:t>Interview and assessment </a:t>
          </a:r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200" kern="1200" dirty="0">
              <a:latin typeface="Arial" panose="020B0604020202020204" pitchFamily="34" charset="0"/>
              <a:cs typeface="Arial" panose="020B0604020202020204" pitchFamily="34" charset="0"/>
            </a:rPr>
            <a:t>Selection and job offer</a:t>
          </a:r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200" kern="1200" dirty="0">
              <a:latin typeface="Arial" panose="020B0604020202020204" pitchFamily="34" charset="0"/>
              <a:cs typeface="Arial" panose="020B0604020202020204" pitchFamily="34" charset="0"/>
            </a:rPr>
            <a:t>Induction and follow up </a:t>
          </a:r>
        </a:p>
      </dsp:txBody>
      <dsp:txXfrm>
        <a:off x="0" y="649716"/>
        <a:ext cx="11136087" cy="295911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106EFBB-06DB-463C-ABD3-7FB7EE48D9F8}">
      <dsp:nvSpPr>
        <dsp:cNvPr id="0" name=""/>
        <dsp:cNvSpPr/>
      </dsp:nvSpPr>
      <dsp:spPr>
        <a:xfrm>
          <a:off x="3214" y="458942"/>
          <a:ext cx="2550318" cy="153019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>
              <a:latin typeface="Arial" panose="020B0604020202020204" pitchFamily="34" charset="0"/>
              <a:cs typeface="Arial" panose="020B0604020202020204" pitchFamily="34" charset="0"/>
            </a:rPr>
            <a:t>Customer assistance </a:t>
          </a:r>
        </a:p>
      </dsp:txBody>
      <dsp:txXfrm>
        <a:off x="3214" y="458942"/>
        <a:ext cx="2550318" cy="1530191"/>
      </dsp:txXfrm>
    </dsp:sp>
    <dsp:sp modelId="{2E4805F2-D36F-44CA-8BE8-A94126F56A52}">
      <dsp:nvSpPr>
        <dsp:cNvPr id="0" name=""/>
        <dsp:cNvSpPr/>
      </dsp:nvSpPr>
      <dsp:spPr>
        <a:xfrm>
          <a:off x="2808565" y="458942"/>
          <a:ext cx="2550318" cy="153019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>
              <a:latin typeface="Arial" panose="020B0604020202020204" pitchFamily="34" charset="0"/>
              <a:cs typeface="Arial" panose="020B0604020202020204" pitchFamily="34" charset="0"/>
            </a:rPr>
            <a:t>Sales and delivery service </a:t>
          </a:r>
        </a:p>
      </dsp:txBody>
      <dsp:txXfrm>
        <a:off x="2808565" y="458942"/>
        <a:ext cx="2550318" cy="1530191"/>
      </dsp:txXfrm>
    </dsp:sp>
    <dsp:sp modelId="{DB29AA62-CC1A-442A-B106-84831A4C3584}">
      <dsp:nvSpPr>
        <dsp:cNvPr id="0" name=""/>
        <dsp:cNvSpPr/>
      </dsp:nvSpPr>
      <dsp:spPr>
        <a:xfrm>
          <a:off x="5613915" y="458942"/>
          <a:ext cx="2550318" cy="153019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>
              <a:latin typeface="Arial" panose="020B0604020202020204" pitchFamily="34" charset="0"/>
              <a:cs typeface="Arial" panose="020B0604020202020204" pitchFamily="34" charset="0"/>
            </a:rPr>
            <a:t>Team support </a:t>
          </a:r>
        </a:p>
      </dsp:txBody>
      <dsp:txXfrm>
        <a:off x="5613915" y="458942"/>
        <a:ext cx="2550318" cy="1530191"/>
      </dsp:txXfrm>
    </dsp:sp>
    <dsp:sp modelId="{D72454D2-0FFA-45CD-BEB2-3A8653A2083C}">
      <dsp:nvSpPr>
        <dsp:cNvPr id="0" name=""/>
        <dsp:cNvSpPr/>
      </dsp:nvSpPr>
      <dsp:spPr>
        <a:xfrm>
          <a:off x="8419266" y="458942"/>
          <a:ext cx="2550318" cy="153019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>
              <a:latin typeface="Arial" panose="020B0604020202020204" pitchFamily="34" charset="0"/>
              <a:cs typeface="Arial" panose="020B0604020202020204" pitchFamily="34" charset="0"/>
            </a:rPr>
            <a:t>Maintaining store standards </a:t>
          </a:r>
        </a:p>
      </dsp:txBody>
      <dsp:txXfrm>
        <a:off x="8419266" y="458942"/>
        <a:ext cx="2550318" cy="1530191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931C455-E7D1-4967-A40F-FF34BE708A0F}">
      <dsp:nvSpPr>
        <dsp:cNvPr id="0" name=""/>
        <dsp:cNvSpPr/>
      </dsp:nvSpPr>
      <dsp:spPr>
        <a:xfrm>
          <a:off x="0" y="0"/>
          <a:ext cx="6291714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28117B-A3B7-4521-AD79-A7C3EF65AF04}">
      <dsp:nvSpPr>
        <dsp:cNvPr id="0" name=""/>
        <dsp:cNvSpPr/>
      </dsp:nvSpPr>
      <dsp:spPr>
        <a:xfrm>
          <a:off x="0" y="0"/>
          <a:ext cx="1258342" cy="27653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Essential Criteria</a:t>
          </a:r>
          <a:endParaRPr lang="en-US" sz="1900" kern="1200"/>
        </a:p>
      </dsp:txBody>
      <dsp:txXfrm>
        <a:off x="0" y="0"/>
        <a:ext cx="1258342" cy="2765367"/>
      </dsp:txXfrm>
    </dsp:sp>
    <dsp:sp modelId="{CB32F4E4-0730-4D13-9830-F011B7B457B6}">
      <dsp:nvSpPr>
        <dsp:cNvPr id="0" name=""/>
        <dsp:cNvSpPr/>
      </dsp:nvSpPr>
      <dsp:spPr>
        <a:xfrm>
          <a:off x="1352718" y="26060"/>
          <a:ext cx="4938995" cy="5212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>
              <a:latin typeface="Arial" panose="020B0604020202020204" pitchFamily="34" charset="0"/>
              <a:cs typeface="Arial" panose="020B0604020202020204" pitchFamily="34" charset="0"/>
            </a:rPr>
            <a:t>Reliable, flexible, and customer-focused attitude</a:t>
          </a:r>
          <a:endParaRPr lang="en-US" sz="15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352718" y="26060"/>
        <a:ext cx="4938995" cy="521206"/>
      </dsp:txXfrm>
    </dsp:sp>
    <dsp:sp modelId="{47705F9C-ED2F-4BE5-A673-E0FF5A7FAD5C}">
      <dsp:nvSpPr>
        <dsp:cNvPr id="0" name=""/>
        <dsp:cNvSpPr/>
      </dsp:nvSpPr>
      <dsp:spPr>
        <a:xfrm>
          <a:off x="1258342" y="547267"/>
          <a:ext cx="5033371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7147890-EC6C-4E1C-A57B-DA28CB0061FD}">
      <dsp:nvSpPr>
        <dsp:cNvPr id="0" name=""/>
        <dsp:cNvSpPr/>
      </dsp:nvSpPr>
      <dsp:spPr>
        <a:xfrm>
          <a:off x="1352718" y="573327"/>
          <a:ext cx="4938995" cy="5212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>
              <a:latin typeface="Arial" panose="020B0604020202020204" pitchFamily="34" charset="0"/>
              <a:cs typeface="Arial" panose="020B0604020202020204" pitchFamily="34" charset="0"/>
            </a:rPr>
            <a:t>Strong communication and team communication skills </a:t>
          </a:r>
          <a:endParaRPr lang="en-US" sz="15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352718" y="573327"/>
        <a:ext cx="4938995" cy="521206"/>
      </dsp:txXfrm>
    </dsp:sp>
    <dsp:sp modelId="{E1285C8A-7CC6-4CD8-A5CB-732B7388374F}">
      <dsp:nvSpPr>
        <dsp:cNvPr id="0" name=""/>
        <dsp:cNvSpPr/>
      </dsp:nvSpPr>
      <dsp:spPr>
        <a:xfrm>
          <a:off x="1258342" y="1094534"/>
          <a:ext cx="5033371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B3C2B4E-B715-4CDF-82C3-332D44CAA68F}">
      <dsp:nvSpPr>
        <dsp:cNvPr id="0" name=""/>
        <dsp:cNvSpPr/>
      </dsp:nvSpPr>
      <dsp:spPr>
        <a:xfrm>
          <a:off x="1352718" y="1120594"/>
          <a:ext cx="4938995" cy="5212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>
              <a:latin typeface="Arial" panose="020B0604020202020204" pitchFamily="34" charset="0"/>
              <a:cs typeface="Arial" panose="020B0604020202020204" pitchFamily="34" charset="0"/>
            </a:rPr>
            <a:t>Ability to deliver high standards of </a:t>
          </a:r>
          <a:r>
            <a:rPr lang="en-GB" sz="1500" kern="1200">
              <a:latin typeface="Arial" panose="020B0604020202020204" pitchFamily="34" charset="0"/>
              <a:cs typeface="Arial" panose="020B0604020202020204" pitchFamily="34" charset="0"/>
            </a:rPr>
            <a:t>service delivery  </a:t>
          </a:r>
          <a:endParaRPr lang="en-US" sz="15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352718" y="1120594"/>
        <a:ext cx="4938995" cy="521206"/>
      </dsp:txXfrm>
    </dsp:sp>
    <dsp:sp modelId="{3ACDD7F5-8D87-41DA-B159-E42971DC45FD}">
      <dsp:nvSpPr>
        <dsp:cNvPr id="0" name=""/>
        <dsp:cNvSpPr/>
      </dsp:nvSpPr>
      <dsp:spPr>
        <a:xfrm>
          <a:off x="1258342" y="1641801"/>
          <a:ext cx="5033371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CE791CB-944F-4F52-B2CD-407D3092B6BC}">
      <dsp:nvSpPr>
        <dsp:cNvPr id="0" name=""/>
        <dsp:cNvSpPr/>
      </dsp:nvSpPr>
      <dsp:spPr>
        <a:xfrm>
          <a:off x="1352718" y="1667862"/>
          <a:ext cx="4938995" cy="5212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>
              <a:latin typeface="Arial" panose="020B0604020202020204" pitchFamily="34" charset="0"/>
              <a:cs typeface="Arial" panose="020B0604020202020204" pitchFamily="34" charset="0"/>
            </a:rPr>
            <a:t>Basic numeracy and IT skills (e.g. tills, systems)</a:t>
          </a:r>
          <a:endParaRPr lang="en-US" sz="15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352718" y="1667862"/>
        <a:ext cx="4938995" cy="521206"/>
      </dsp:txXfrm>
    </dsp:sp>
    <dsp:sp modelId="{3C1E025B-075A-4F92-A388-32E0687C6841}">
      <dsp:nvSpPr>
        <dsp:cNvPr id="0" name=""/>
        <dsp:cNvSpPr/>
      </dsp:nvSpPr>
      <dsp:spPr>
        <a:xfrm>
          <a:off x="1258342" y="2189069"/>
          <a:ext cx="5033371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BA9784F-18A0-4577-A5EA-0BDBF9BEDA39}">
      <dsp:nvSpPr>
        <dsp:cNvPr id="0" name=""/>
        <dsp:cNvSpPr/>
      </dsp:nvSpPr>
      <dsp:spPr>
        <a:xfrm>
          <a:off x="1352718" y="2215129"/>
          <a:ext cx="4938995" cy="5212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>
              <a:latin typeface="Arial" panose="020B0604020202020204" pitchFamily="34" charset="0"/>
              <a:cs typeface="Arial" panose="020B0604020202020204" pitchFamily="34" charset="0"/>
            </a:rPr>
            <a:t>Ability to work under pressure in a busy retail environment </a:t>
          </a:r>
          <a:endParaRPr lang="en-US" sz="15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352718" y="2215129"/>
        <a:ext cx="4938995" cy="521206"/>
      </dsp:txXfrm>
    </dsp:sp>
    <dsp:sp modelId="{F450F07A-A9AE-4E31-AD05-73DAFD3AA47D}">
      <dsp:nvSpPr>
        <dsp:cNvPr id="0" name=""/>
        <dsp:cNvSpPr/>
      </dsp:nvSpPr>
      <dsp:spPr>
        <a:xfrm>
          <a:off x="1258342" y="2736336"/>
          <a:ext cx="5033371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0DB72B4-C790-43B7-A2B9-598891ECE18B}">
      <dsp:nvSpPr>
        <dsp:cNvPr id="0" name=""/>
        <dsp:cNvSpPr/>
      </dsp:nvSpPr>
      <dsp:spPr>
        <a:xfrm>
          <a:off x="0" y="2765367"/>
          <a:ext cx="6291714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6328A38-6531-4859-9BBE-8E0AA96662C0}">
      <dsp:nvSpPr>
        <dsp:cNvPr id="0" name=""/>
        <dsp:cNvSpPr/>
      </dsp:nvSpPr>
      <dsp:spPr>
        <a:xfrm>
          <a:off x="0" y="2765367"/>
          <a:ext cx="1258342" cy="27653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Desirable Criteria </a:t>
          </a:r>
          <a:endParaRPr lang="en-US" sz="1900" kern="1200"/>
        </a:p>
      </dsp:txBody>
      <dsp:txXfrm>
        <a:off x="0" y="2765367"/>
        <a:ext cx="1258342" cy="2765367"/>
      </dsp:txXfrm>
    </dsp:sp>
    <dsp:sp modelId="{25964A01-EABA-42AF-A8F9-DD43BAE5568D}">
      <dsp:nvSpPr>
        <dsp:cNvPr id="0" name=""/>
        <dsp:cNvSpPr/>
      </dsp:nvSpPr>
      <dsp:spPr>
        <a:xfrm>
          <a:off x="1352718" y="2808576"/>
          <a:ext cx="4938995" cy="8641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>
              <a:latin typeface="Arial" panose="020B0604020202020204" pitchFamily="34" charset="0"/>
              <a:cs typeface="Arial" panose="020B0604020202020204" pitchFamily="34" charset="0"/>
            </a:rPr>
            <a:t>Previous experience in retail or customer service </a:t>
          </a:r>
          <a:endParaRPr lang="en-US" sz="15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352718" y="2808576"/>
        <a:ext cx="4938995" cy="864177"/>
      </dsp:txXfrm>
    </dsp:sp>
    <dsp:sp modelId="{70E6A54B-0DFA-434B-8450-294BF2B45689}">
      <dsp:nvSpPr>
        <dsp:cNvPr id="0" name=""/>
        <dsp:cNvSpPr/>
      </dsp:nvSpPr>
      <dsp:spPr>
        <a:xfrm>
          <a:off x="1258342" y="3672753"/>
          <a:ext cx="5033371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4B75DE9-5DF3-4C56-81A9-BBCEB69FBD59}">
      <dsp:nvSpPr>
        <dsp:cNvPr id="0" name=""/>
        <dsp:cNvSpPr/>
      </dsp:nvSpPr>
      <dsp:spPr>
        <a:xfrm>
          <a:off x="1352718" y="3715962"/>
          <a:ext cx="4938995" cy="8641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>
              <a:latin typeface="Arial" panose="020B0604020202020204" pitchFamily="34" charset="0"/>
              <a:cs typeface="Arial" panose="020B0604020202020204" pitchFamily="34" charset="0"/>
            </a:rPr>
            <a:t>Experience using point of sale (POS) systems </a:t>
          </a:r>
          <a:endParaRPr lang="en-US" sz="15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352718" y="3715962"/>
        <a:ext cx="4938995" cy="864177"/>
      </dsp:txXfrm>
    </dsp:sp>
    <dsp:sp modelId="{6679D40F-2173-4C1B-B64D-9B2F8EA01F44}">
      <dsp:nvSpPr>
        <dsp:cNvPr id="0" name=""/>
        <dsp:cNvSpPr/>
      </dsp:nvSpPr>
      <dsp:spPr>
        <a:xfrm>
          <a:off x="1258342" y="4580139"/>
          <a:ext cx="5033371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DA67A90-E0CA-4BE0-8501-FA710E8ED8B8}">
      <dsp:nvSpPr>
        <dsp:cNvPr id="0" name=""/>
        <dsp:cNvSpPr/>
      </dsp:nvSpPr>
      <dsp:spPr>
        <a:xfrm>
          <a:off x="1352718" y="4623348"/>
          <a:ext cx="4938995" cy="8641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>
              <a:latin typeface="Arial" panose="020B0604020202020204" pitchFamily="34" charset="0"/>
              <a:cs typeface="Arial" panose="020B0604020202020204" pitchFamily="34" charset="0"/>
            </a:rPr>
            <a:t>Knowledge of health and beauty products  </a:t>
          </a:r>
          <a:r>
            <a:rPr lang="en-GB" sz="1500" b="1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endParaRPr lang="en-US" sz="15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352718" y="4623348"/>
        <a:ext cx="4938995" cy="864177"/>
      </dsp:txXfrm>
    </dsp:sp>
    <dsp:sp modelId="{64ADA113-3D8A-443C-AFDC-6B69D423B96C}">
      <dsp:nvSpPr>
        <dsp:cNvPr id="0" name=""/>
        <dsp:cNvSpPr/>
      </dsp:nvSpPr>
      <dsp:spPr>
        <a:xfrm>
          <a:off x="1258342" y="5487526"/>
          <a:ext cx="5033371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5B3281D-A281-4C5F-8945-F14471DD80CB}">
      <dsp:nvSpPr>
        <dsp:cNvPr id="0" name=""/>
        <dsp:cNvSpPr/>
      </dsp:nvSpPr>
      <dsp:spPr>
        <a:xfrm>
          <a:off x="0" y="195042"/>
          <a:ext cx="9782856" cy="58967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/>
            <a:t>Job Advertisement</a:t>
          </a:r>
          <a:endParaRPr lang="en-US" sz="2400" kern="1200"/>
        </a:p>
      </dsp:txBody>
      <dsp:txXfrm>
        <a:off x="28786" y="223828"/>
        <a:ext cx="9725284" cy="532107"/>
      </dsp:txXfrm>
    </dsp:sp>
    <dsp:sp modelId="{4ECD9153-92D7-49BE-954F-7C3C54789180}">
      <dsp:nvSpPr>
        <dsp:cNvPr id="0" name=""/>
        <dsp:cNvSpPr/>
      </dsp:nvSpPr>
      <dsp:spPr>
        <a:xfrm>
          <a:off x="0" y="784722"/>
          <a:ext cx="9782856" cy="9439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0606" tIns="30480" rIns="170688" bIns="30480" numCol="1" spcCol="1270" anchor="t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900" kern="1200" dirty="0">
              <a:latin typeface="Arial" panose="020B0604020202020204" pitchFamily="34" charset="0"/>
              <a:cs typeface="Arial" panose="020B0604020202020204" pitchFamily="34" charset="0"/>
            </a:rPr>
            <a:t>Vacancies advertised on the Boots careers website </a:t>
          </a:r>
          <a:endParaRPr lang="en-US" sz="19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900" kern="1200" dirty="0">
              <a:latin typeface="Arial" panose="020B0604020202020204" pitchFamily="34" charset="0"/>
              <a:cs typeface="Arial" panose="020B0604020202020204" pitchFamily="34" charset="0"/>
            </a:rPr>
            <a:t>Clear job description and person specification included </a:t>
          </a:r>
          <a:endParaRPr lang="en-US" sz="19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900" kern="1200" dirty="0">
              <a:latin typeface="Arial" panose="020B0604020202020204" pitchFamily="34" charset="0"/>
              <a:cs typeface="Arial" panose="020B0604020202020204" pitchFamily="34" charset="0"/>
            </a:rPr>
            <a:t>Candidates submit CVs and application forms </a:t>
          </a:r>
        </a:p>
      </dsp:txBody>
      <dsp:txXfrm>
        <a:off x="0" y="784722"/>
        <a:ext cx="9782856" cy="943920"/>
      </dsp:txXfrm>
    </dsp:sp>
    <dsp:sp modelId="{F5861E5E-FD81-485E-9537-C8C6D36D2084}">
      <dsp:nvSpPr>
        <dsp:cNvPr id="0" name=""/>
        <dsp:cNvSpPr/>
      </dsp:nvSpPr>
      <dsp:spPr>
        <a:xfrm>
          <a:off x="0" y="1728642"/>
          <a:ext cx="9782856" cy="58967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/>
            <a:t>Application Screening  </a:t>
          </a:r>
          <a:endParaRPr lang="en-US" sz="2400" kern="1200"/>
        </a:p>
      </dsp:txBody>
      <dsp:txXfrm>
        <a:off x="28786" y="1757428"/>
        <a:ext cx="9725284" cy="532107"/>
      </dsp:txXfrm>
    </dsp:sp>
    <dsp:sp modelId="{CF566F75-9E1A-4DD9-B13C-9EA041100D0B}">
      <dsp:nvSpPr>
        <dsp:cNvPr id="0" name=""/>
        <dsp:cNvSpPr/>
      </dsp:nvSpPr>
      <dsp:spPr>
        <a:xfrm>
          <a:off x="0" y="2318322"/>
          <a:ext cx="9782856" cy="15400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0606" tIns="30480" rIns="170688" bIns="30480" numCol="1" spcCol="1270" anchor="t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900" kern="1200" dirty="0">
              <a:latin typeface="Arial" panose="020B0604020202020204" pitchFamily="34" charset="0"/>
              <a:cs typeface="Arial" panose="020B0604020202020204" pitchFamily="34" charset="0"/>
            </a:rPr>
            <a:t>Application screening involves reviewing applications to identify suitable candidates.</a:t>
          </a:r>
          <a:endParaRPr lang="en-US" sz="19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900" kern="1200" dirty="0">
              <a:latin typeface="Arial" panose="020B0604020202020204" pitchFamily="34" charset="0"/>
              <a:cs typeface="Arial" panose="020B0604020202020204" pitchFamily="34" charset="0"/>
            </a:rPr>
            <a:t>Recruiters compare applicants’ skills and experience with job requirements.</a:t>
          </a:r>
          <a:endParaRPr lang="en-US" sz="19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900" kern="1200" dirty="0">
              <a:latin typeface="Arial" panose="020B0604020202020204" pitchFamily="34" charset="0"/>
              <a:cs typeface="Arial" panose="020B0604020202020204" pitchFamily="34" charset="0"/>
            </a:rPr>
            <a:t>Candidates who do not meet the minimum criteria are rejected. </a:t>
          </a:r>
          <a:endParaRPr lang="en-US" sz="19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900" kern="1200" dirty="0">
              <a:latin typeface="Arial" panose="020B0604020202020204" pitchFamily="34" charset="0"/>
              <a:cs typeface="Arial" panose="020B0604020202020204" pitchFamily="34" charset="0"/>
            </a:rPr>
            <a:t>Suitable applicants are shortlisted for interviews or further assessment </a:t>
          </a:r>
          <a:endParaRPr lang="en-US" sz="19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900" kern="1200" dirty="0">
              <a:latin typeface="Arial" panose="020B0604020202020204" pitchFamily="34" charset="0"/>
              <a:cs typeface="Arial" panose="020B0604020202020204" pitchFamily="34" charset="0"/>
            </a:rPr>
            <a:t>Screening helps improve the quality and efficiency of hiring decisions.  </a:t>
          </a:r>
          <a:endParaRPr lang="en-US" sz="19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2318322"/>
        <a:ext cx="9782856" cy="1540080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FF87D8D-2BB7-468F-9EB4-DD7F39B3974B}">
      <dsp:nvSpPr>
        <dsp:cNvPr id="0" name=""/>
        <dsp:cNvSpPr/>
      </dsp:nvSpPr>
      <dsp:spPr>
        <a:xfrm>
          <a:off x="0" y="383924"/>
          <a:ext cx="10739617" cy="1383403"/>
        </a:xfrm>
        <a:prstGeom prst="roundRect">
          <a:avLst>
            <a:gd name="adj" fmla="val 1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455532B-F09B-4DF4-84B7-2A70F1A34F88}">
      <dsp:nvSpPr>
        <dsp:cNvPr id="0" name=""/>
        <dsp:cNvSpPr/>
      </dsp:nvSpPr>
      <dsp:spPr>
        <a:xfrm>
          <a:off x="314141" y="318779"/>
          <a:ext cx="2346354" cy="1480021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1">
            <a:alphaModFix amt="70000"/>
          </a:blip>
          <a:srcRect/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E674EA0-998D-421E-9155-0FF8378F9513}">
      <dsp:nvSpPr>
        <dsp:cNvPr id="0" name=""/>
        <dsp:cNvSpPr/>
      </dsp:nvSpPr>
      <dsp:spPr>
        <a:xfrm rot="10800000">
          <a:off x="325146" y="2018211"/>
          <a:ext cx="2346354" cy="2466703"/>
        </a:xfrm>
        <a:prstGeom prst="round2SameRect">
          <a:avLst>
            <a:gd name="adj1" fmla="val 10500"/>
            <a:gd name="adj2" fmla="val 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792" tIns="113792" rIns="113792" bIns="113792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>
              <a:latin typeface="Arial" panose="020B0604020202020204" pitchFamily="34" charset="0"/>
              <a:cs typeface="Arial" panose="020B0604020202020204" pitchFamily="34" charset="0"/>
            </a:rPr>
            <a:t>Structured interview</a:t>
          </a:r>
          <a:endParaRPr lang="en-GB" sz="16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Uses a fixed set of pre-determined questions for all applicants, allowing objective comparison and improving consistency in decision-making.</a:t>
          </a:r>
        </a:p>
      </dsp:txBody>
      <dsp:txXfrm rot="10800000">
        <a:off x="397304" y="2018211"/>
        <a:ext cx="2202038" cy="2394545"/>
      </dsp:txXfrm>
    </dsp:sp>
    <dsp:sp modelId="{82177782-1EBF-469C-B7DA-7C35F335BC36}">
      <dsp:nvSpPr>
        <dsp:cNvPr id="0" name=""/>
        <dsp:cNvSpPr/>
      </dsp:nvSpPr>
      <dsp:spPr>
        <a:xfrm>
          <a:off x="2906136" y="269094"/>
          <a:ext cx="2346354" cy="1480021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2">
            <a:alphaModFix amt="70000"/>
          </a:blip>
          <a:srcRect/>
          <a:stretch>
            <a:fillRect t="-1000" b="-1000"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1E2244E-646D-4FD0-A3F6-99DBA3CD12C6}">
      <dsp:nvSpPr>
        <dsp:cNvPr id="0" name=""/>
        <dsp:cNvSpPr/>
      </dsp:nvSpPr>
      <dsp:spPr>
        <a:xfrm rot="10800000">
          <a:off x="2906136" y="2018211"/>
          <a:ext cx="2346354" cy="2466703"/>
        </a:xfrm>
        <a:prstGeom prst="round2SameRect">
          <a:avLst>
            <a:gd name="adj1" fmla="val 10500"/>
            <a:gd name="adj2" fmla="val 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792" tIns="113792" rIns="113792" bIns="113792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>
              <a:latin typeface="Arial" panose="020B0604020202020204" pitchFamily="34" charset="0"/>
              <a:cs typeface="Arial" panose="020B0604020202020204" pitchFamily="34" charset="0"/>
            </a:rPr>
            <a:t>Panel interview </a:t>
          </a:r>
          <a:endParaRPr lang="en-GB" sz="16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Conducted by more than one interviewer to gather different viewpoints, reduce personal bias, and increase the reliability of the selected decision</a:t>
          </a:r>
          <a:r>
            <a:rPr lang="en-GB" sz="1600" kern="1200" dirty="0"/>
            <a:t>.</a:t>
          </a:r>
        </a:p>
      </dsp:txBody>
      <dsp:txXfrm rot="10800000">
        <a:off x="2978294" y="2018211"/>
        <a:ext cx="2202038" cy="2394545"/>
      </dsp:txXfrm>
    </dsp:sp>
    <dsp:sp modelId="{5973DF1C-AEE2-4CDE-96EF-75868553212F}">
      <dsp:nvSpPr>
        <dsp:cNvPr id="0" name=""/>
        <dsp:cNvSpPr/>
      </dsp:nvSpPr>
      <dsp:spPr>
        <a:xfrm>
          <a:off x="5487126" y="269094"/>
          <a:ext cx="2346354" cy="1480021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3">
            <a:alphaModFix amt="70000"/>
          </a:blip>
          <a:srcRect/>
          <a:stretch>
            <a:fillRect t="-1000" b="-1000"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34A654B-681F-4BCA-8A78-20E902A17D3A}">
      <dsp:nvSpPr>
        <dsp:cNvPr id="0" name=""/>
        <dsp:cNvSpPr/>
      </dsp:nvSpPr>
      <dsp:spPr>
        <a:xfrm rot="10800000">
          <a:off x="5487126" y="2018211"/>
          <a:ext cx="2346354" cy="2466703"/>
        </a:xfrm>
        <a:prstGeom prst="round2SameRect">
          <a:avLst>
            <a:gd name="adj1" fmla="val 10500"/>
            <a:gd name="adj2" fmla="val 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792" tIns="113792" rIns="113792" bIns="113792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>
              <a:latin typeface="Arial" panose="020B0604020202020204" pitchFamily="34" charset="0"/>
              <a:cs typeface="Arial" panose="020B0604020202020204" pitchFamily="34" charset="0"/>
            </a:rPr>
            <a:t>Phone interview </a:t>
          </a:r>
          <a:endParaRPr lang="en-GB" sz="16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Used as an initial screening method to assess communication skills, confirm basic suitability, and efficiently reduce the number of applicants.</a:t>
          </a:r>
        </a:p>
      </dsp:txBody>
      <dsp:txXfrm rot="10800000">
        <a:off x="5559284" y="2018211"/>
        <a:ext cx="2202038" cy="2394545"/>
      </dsp:txXfrm>
    </dsp:sp>
    <dsp:sp modelId="{2AC0B847-3330-4A21-8113-7BF9E333073F}">
      <dsp:nvSpPr>
        <dsp:cNvPr id="0" name=""/>
        <dsp:cNvSpPr/>
      </dsp:nvSpPr>
      <dsp:spPr>
        <a:xfrm>
          <a:off x="8068116" y="269094"/>
          <a:ext cx="2346354" cy="1480021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4">
            <a:alphaModFix amt="70000"/>
          </a:blip>
          <a:srcRect/>
          <a:stretch>
            <a:fillRect t="-1000" b="-1000"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1ADE3D3-42DE-49CE-846E-F9AAB5E60B85}">
      <dsp:nvSpPr>
        <dsp:cNvPr id="0" name=""/>
        <dsp:cNvSpPr/>
      </dsp:nvSpPr>
      <dsp:spPr>
        <a:xfrm rot="10800000">
          <a:off x="8068116" y="2018211"/>
          <a:ext cx="2346354" cy="2466703"/>
        </a:xfrm>
        <a:prstGeom prst="round2SameRect">
          <a:avLst>
            <a:gd name="adj1" fmla="val 10500"/>
            <a:gd name="adj2" fmla="val 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 dirty="0">
              <a:latin typeface="Arial" panose="020B0604020202020204" pitchFamily="34" charset="0"/>
              <a:cs typeface="Arial" panose="020B0604020202020204" pitchFamily="34" charset="0"/>
            </a:rPr>
            <a:t>Informal interview</a:t>
          </a:r>
          <a:endParaRPr lang="en-GB" sz="15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 dirty="0">
              <a:latin typeface="Arial" panose="020B0604020202020204" pitchFamily="34" charset="0"/>
              <a:cs typeface="Arial" panose="020B0604020202020204" pitchFamily="34" charset="0"/>
            </a:rPr>
            <a:t>Takes a conversational approach to evaluate personality, confidence and interpersonal skills, helping assess cultural and customer-service fit.</a:t>
          </a:r>
        </a:p>
      </dsp:txBody>
      <dsp:txXfrm rot="10800000">
        <a:off x="8140274" y="2018211"/>
        <a:ext cx="2202038" cy="2394545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A2C7757-B20A-4EA6-B66E-CBDE90D779AD}">
      <dsp:nvSpPr>
        <dsp:cNvPr id="0" name=""/>
        <dsp:cNvSpPr/>
      </dsp:nvSpPr>
      <dsp:spPr>
        <a:xfrm>
          <a:off x="4713943" y="1975320"/>
          <a:ext cx="105351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1053513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213597" y="2015620"/>
        <a:ext cx="54205" cy="10841"/>
      </dsp:txXfrm>
    </dsp:sp>
    <dsp:sp modelId="{752F154D-822A-4E24-AB97-1634F20738C0}">
      <dsp:nvSpPr>
        <dsp:cNvPr id="0" name=""/>
        <dsp:cNvSpPr/>
      </dsp:nvSpPr>
      <dsp:spPr>
        <a:xfrm>
          <a:off x="2207" y="606980"/>
          <a:ext cx="4713535" cy="282812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30967" tIns="242441" rIns="230967" bIns="242441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Arial" panose="020B0604020202020204" pitchFamily="34" charset="0"/>
              <a:cs typeface="Arial" panose="020B0604020202020204" pitchFamily="34" charset="0"/>
            </a:rPr>
            <a:t>For a Boots customer advisor </a:t>
          </a:r>
          <a:endParaRPr lang="en-US" sz="24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 dirty="0">
              <a:latin typeface="Arial" panose="020B0604020202020204" pitchFamily="34" charset="0"/>
              <a:cs typeface="Arial" panose="020B0604020202020204" pitchFamily="34" charset="0"/>
            </a:rPr>
            <a:t>Customer service skills </a:t>
          </a:r>
          <a:endParaRPr lang="en-US" sz="19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 dirty="0">
              <a:latin typeface="Arial" panose="020B0604020202020204" pitchFamily="34" charset="0"/>
              <a:cs typeface="Arial" panose="020B0604020202020204" pitchFamily="34" charset="0"/>
            </a:rPr>
            <a:t>Communication and interpersonal skills </a:t>
          </a:r>
          <a:endParaRPr lang="en-US" sz="19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 dirty="0">
              <a:latin typeface="Arial" panose="020B0604020202020204" pitchFamily="34" charset="0"/>
              <a:cs typeface="Arial" panose="020B0604020202020204" pitchFamily="34" charset="0"/>
            </a:rPr>
            <a:t>Product knowledge  </a:t>
          </a:r>
          <a:endParaRPr lang="en-US" sz="19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 dirty="0">
              <a:latin typeface="Arial" panose="020B0604020202020204" pitchFamily="34" charset="0"/>
              <a:cs typeface="Arial" panose="020B0604020202020204" pitchFamily="34" charset="0"/>
            </a:rPr>
            <a:t>IT and point of sales systems </a:t>
          </a:r>
          <a:endParaRPr lang="en-US" sz="19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 dirty="0">
              <a:latin typeface="Arial" panose="020B0604020202020204" pitchFamily="34" charset="0"/>
              <a:cs typeface="Arial" panose="020B0604020202020204" pitchFamily="34" charset="0"/>
            </a:rPr>
            <a:t>GDPR and data protection awareness </a:t>
          </a:r>
          <a:endParaRPr lang="en-US" sz="19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207" y="606980"/>
        <a:ext cx="4713535" cy="2828121"/>
      </dsp:txXfrm>
    </dsp:sp>
    <dsp:sp modelId="{CD7F4F46-8504-4C98-B94A-C8631B878CA0}">
      <dsp:nvSpPr>
        <dsp:cNvPr id="0" name=""/>
        <dsp:cNvSpPr/>
      </dsp:nvSpPr>
      <dsp:spPr>
        <a:xfrm>
          <a:off x="5799856" y="606980"/>
          <a:ext cx="4713535" cy="282812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30967" tIns="242441" rIns="230967" bIns="242441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>
              <a:latin typeface="Arial" panose="020B0604020202020204" pitchFamily="34" charset="0"/>
              <a:cs typeface="Arial" panose="020B0604020202020204" pitchFamily="34" charset="0"/>
            </a:rPr>
            <a:t>Development methods </a:t>
          </a:r>
          <a:endParaRPr lang="en-US" sz="24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 dirty="0">
              <a:latin typeface="Arial" panose="020B0604020202020204" pitchFamily="34" charset="0"/>
              <a:cs typeface="Arial" panose="020B0604020202020204" pitchFamily="34" charset="0"/>
            </a:rPr>
            <a:t>On-the-job training with supervisors</a:t>
          </a:r>
          <a:endParaRPr lang="en-US" sz="19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>
              <a:latin typeface="Arial" panose="020B0604020202020204" pitchFamily="34" charset="0"/>
              <a:cs typeface="Arial" panose="020B0604020202020204" pitchFamily="34" charset="0"/>
            </a:rPr>
            <a:t>Coaching and mentoring </a:t>
          </a:r>
          <a:endParaRPr lang="en-US" sz="1900" kern="1200">
            <a:latin typeface="Arial" panose="020B0604020202020204" pitchFamily="34" charset="0"/>
            <a:cs typeface="Arial" panose="020B0604020202020204" pitchFamily="34" charset="0"/>
          </a:endParaRP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>
              <a:latin typeface="Arial" panose="020B0604020202020204" pitchFamily="34" charset="0"/>
              <a:cs typeface="Arial" panose="020B0604020202020204" pitchFamily="34" charset="0"/>
            </a:rPr>
            <a:t>E learning modules</a:t>
          </a:r>
          <a:endParaRPr lang="en-US" sz="1900" kern="1200">
            <a:latin typeface="Arial" panose="020B0604020202020204" pitchFamily="34" charset="0"/>
            <a:cs typeface="Arial" panose="020B0604020202020204" pitchFamily="34" charset="0"/>
          </a:endParaRP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 dirty="0">
              <a:latin typeface="Arial" panose="020B0604020202020204" pitchFamily="34" charset="0"/>
              <a:cs typeface="Arial" panose="020B0604020202020204" pitchFamily="34" charset="0"/>
            </a:rPr>
            <a:t>Customer service workshops </a:t>
          </a:r>
          <a:endParaRPr lang="en-US" sz="19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 dirty="0">
              <a:latin typeface="Arial" panose="020B0604020202020204" pitchFamily="34" charset="0"/>
              <a:cs typeface="Arial" panose="020B0604020202020204" pitchFamily="34" charset="0"/>
            </a:rPr>
            <a:t>Regular feedback and performance reviews  </a:t>
          </a:r>
          <a:endParaRPr lang="en-US" sz="19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799856" y="606980"/>
        <a:ext cx="4713535" cy="2828121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EDBADF9-081D-4183-A35E-42BF8677BB82}">
      <dsp:nvSpPr>
        <dsp:cNvPr id="0" name=""/>
        <dsp:cNvSpPr/>
      </dsp:nvSpPr>
      <dsp:spPr>
        <a:xfrm>
          <a:off x="0" y="280470"/>
          <a:ext cx="6900512" cy="7488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b="1" kern="1200" dirty="0">
              <a:latin typeface="Arial" panose="020B0604020202020204" pitchFamily="34" charset="0"/>
              <a:cs typeface="Arial" panose="020B0604020202020204" pitchFamily="34" charset="0"/>
            </a:rPr>
            <a:t>Behaviourist Theory (Skinner)</a:t>
          </a:r>
          <a:endParaRPr lang="en-US" sz="3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6553" y="317023"/>
        <a:ext cx="6827406" cy="675694"/>
      </dsp:txXfrm>
    </dsp:sp>
    <dsp:sp modelId="{BA4217E5-7CA8-4DDA-B626-40153F40D5A7}">
      <dsp:nvSpPr>
        <dsp:cNvPr id="0" name=""/>
        <dsp:cNvSpPr/>
      </dsp:nvSpPr>
      <dsp:spPr>
        <a:xfrm>
          <a:off x="0" y="1029270"/>
          <a:ext cx="6900512" cy="22521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9091" tIns="40640" rIns="227584" bIns="40640" numCol="1" spcCol="1270" anchor="t" anchorCtr="0">
          <a:noAutofit/>
        </a:bodyPr>
        <a:lstStyle/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500" kern="1200" dirty="0">
              <a:latin typeface="Arial" panose="020B0604020202020204" pitchFamily="34" charset="0"/>
              <a:cs typeface="Arial" panose="020B0604020202020204" pitchFamily="34" charset="0"/>
            </a:rPr>
            <a:t>Learning through repetition and reinforcement</a:t>
          </a:r>
          <a:endParaRPr lang="en-US" sz="25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500" kern="1200" dirty="0">
              <a:latin typeface="Arial" panose="020B0604020202020204" pitchFamily="34" charset="0"/>
              <a:cs typeface="Arial" panose="020B0604020202020204" pitchFamily="34" charset="0"/>
            </a:rPr>
            <a:t>Used in customer service training and feedback </a:t>
          </a:r>
          <a:endParaRPr lang="en-US" sz="25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500" kern="1200" dirty="0">
              <a:latin typeface="Arial" panose="020B0604020202020204" pitchFamily="34" charset="0"/>
              <a:cs typeface="Arial" panose="020B0604020202020204" pitchFamily="34" charset="0"/>
            </a:rPr>
            <a:t>Rewards improve performance and motivation </a:t>
          </a:r>
          <a:endParaRPr lang="en-US" sz="25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1029270"/>
        <a:ext cx="6900512" cy="2252160"/>
      </dsp:txXfrm>
    </dsp:sp>
    <dsp:sp modelId="{5837E2C4-4F8E-4BD1-9C3F-7B1511C9FCD1}">
      <dsp:nvSpPr>
        <dsp:cNvPr id="0" name=""/>
        <dsp:cNvSpPr/>
      </dsp:nvSpPr>
      <dsp:spPr>
        <a:xfrm>
          <a:off x="0" y="3281430"/>
          <a:ext cx="6900512" cy="748800"/>
        </a:xfrm>
        <a:prstGeom prst="roundRect">
          <a:avLst/>
        </a:prstGeom>
        <a:solidFill>
          <a:schemeClr val="accent2">
            <a:hueOff val="113439"/>
            <a:satOff val="13039"/>
            <a:lumOff val="-10393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b="1" kern="1200" dirty="0">
              <a:latin typeface="Arial" panose="020B0604020202020204" pitchFamily="34" charset="0"/>
              <a:cs typeface="Arial" panose="020B0604020202020204" pitchFamily="34" charset="0"/>
            </a:rPr>
            <a:t>Experiential Learning (Kolb)</a:t>
          </a:r>
          <a:endParaRPr lang="en-US" sz="3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6553" y="3317983"/>
        <a:ext cx="6827406" cy="675694"/>
      </dsp:txXfrm>
    </dsp:sp>
    <dsp:sp modelId="{88909E65-61EB-44F0-A546-26D32DE032E1}">
      <dsp:nvSpPr>
        <dsp:cNvPr id="0" name=""/>
        <dsp:cNvSpPr/>
      </dsp:nvSpPr>
      <dsp:spPr>
        <a:xfrm>
          <a:off x="0" y="4030230"/>
          <a:ext cx="6900512" cy="12254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9091" tIns="40640" rIns="227584" bIns="40640" numCol="1" spcCol="1270" anchor="t" anchorCtr="0">
          <a:noAutofit/>
        </a:bodyPr>
        <a:lstStyle/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500" kern="1200" dirty="0">
              <a:latin typeface="Arial" panose="020B0604020202020204" pitchFamily="34" charset="0"/>
              <a:cs typeface="Arial" panose="020B0604020202020204" pitchFamily="34" charset="0"/>
            </a:rPr>
            <a:t>Learning through experience and reflection </a:t>
          </a:r>
          <a:endParaRPr lang="en-US" sz="25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500" kern="1200">
              <a:latin typeface="Arial" panose="020B0604020202020204" pitchFamily="34" charset="0"/>
              <a:cs typeface="Arial" panose="020B0604020202020204" pitchFamily="34" charset="0"/>
            </a:rPr>
            <a:t>On-the-job training develops practical skills</a:t>
          </a:r>
          <a:endParaRPr lang="en-US" sz="2500" kern="1200">
            <a:latin typeface="Arial" panose="020B0604020202020204" pitchFamily="34" charset="0"/>
            <a:cs typeface="Arial" panose="020B0604020202020204" pitchFamily="34" charset="0"/>
          </a:endParaRPr>
        </a:p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500" kern="1200" dirty="0">
              <a:latin typeface="Arial" panose="020B0604020202020204" pitchFamily="34" charset="0"/>
              <a:cs typeface="Arial" panose="020B0604020202020204" pitchFamily="34" charset="0"/>
            </a:rPr>
            <a:t>Improves confidence and competence   </a:t>
          </a:r>
          <a:endParaRPr lang="en-US" sz="25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4030230"/>
        <a:ext cx="6900512" cy="1225440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071B993-B4FC-45B4-8118-EFAAE392E0A8}">
      <dsp:nvSpPr>
        <dsp:cNvPr id="0" name=""/>
        <dsp:cNvSpPr/>
      </dsp:nvSpPr>
      <dsp:spPr>
        <a:xfrm>
          <a:off x="727538" y="699915"/>
          <a:ext cx="1098000" cy="109800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939EFFC-0569-406F-BCA8-C90958D8BA01}">
      <dsp:nvSpPr>
        <dsp:cNvPr id="0" name=""/>
        <dsp:cNvSpPr/>
      </dsp:nvSpPr>
      <dsp:spPr>
        <a:xfrm>
          <a:off x="918914" y="933920"/>
          <a:ext cx="630000" cy="63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5B201E5-AD79-4A7B-9A3E-453B222557A6}">
      <dsp:nvSpPr>
        <dsp:cNvPr id="0" name=""/>
        <dsp:cNvSpPr/>
      </dsp:nvSpPr>
      <dsp:spPr>
        <a:xfrm>
          <a:off x="333914" y="2152652"/>
          <a:ext cx="1800000" cy="1327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000" kern="1200" cap="none" dirty="0">
              <a:latin typeface="Arial" panose="020B0604020202020204" pitchFamily="34" charset="0"/>
              <a:cs typeface="Arial" panose="020B0604020202020204" pitchFamily="34" charset="0"/>
            </a:rPr>
            <a:t>Effective recruitment ensures Boots selects the right employees  </a:t>
          </a:r>
          <a:endParaRPr lang="en-US" sz="2000" kern="1200" cap="none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33914" y="2152652"/>
        <a:ext cx="1800000" cy="1327500"/>
      </dsp:txXfrm>
    </dsp:sp>
    <dsp:sp modelId="{3C04E8EA-5C47-4966-AC39-C3E81093D0FB}">
      <dsp:nvSpPr>
        <dsp:cNvPr id="0" name=""/>
        <dsp:cNvSpPr/>
      </dsp:nvSpPr>
      <dsp:spPr>
        <a:xfrm>
          <a:off x="2799914" y="712652"/>
          <a:ext cx="1098000" cy="109800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B6CFA66-56D1-49EB-A02B-5F40727E8EFF}">
      <dsp:nvSpPr>
        <dsp:cNvPr id="0" name=""/>
        <dsp:cNvSpPr/>
      </dsp:nvSpPr>
      <dsp:spPr>
        <a:xfrm>
          <a:off x="3033914" y="946652"/>
          <a:ext cx="630000" cy="63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48C443F-0D16-4151-B819-D01286D2A071}">
      <dsp:nvSpPr>
        <dsp:cNvPr id="0" name=""/>
        <dsp:cNvSpPr/>
      </dsp:nvSpPr>
      <dsp:spPr>
        <a:xfrm>
          <a:off x="2448914" y="2152652"/>
          <a:ext cx="1800000" cy="1327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000" kern="1200" cap="none" dirty="0">
              <a:latin typeface="Arial" panose="020B0604020202020204" pitchFamily="34" charset="0"/>
              <a:cs typeface="Arial" panose="020B0604020202020204" pitchFamily="34" charset="0"/>
            </a:rPr>
            <a:t>Job analysis, description, and person specification guide hiring </a:t>
          </a:r>
          <a:endParaRPr lang="en-US" sz="2000" kern="1200" cap="none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448914" y="2152652"/>
        <a:ext cx="1800000" cy="1327500"/>
      </dsp:txXfrm>
    </dsp:sp>
    <dsp:sp modelId="{2AF85C46-1141-4A1F-A817-1EED0C52A3B9}">
      <dsp:nvSpPr>
        <dsp:cNvPr id="0" name=""/>
        <dsp:cNvSpPr/>
      </dsp:nvSpPr>
      <dsp:spPr>
        <a:xfrm>
          <a:off x="4914914" y="712652"/>
          <a:ext cx="1098000" cy="1098000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FC6C934-0500-46E7-992E-C96A25BA878C}">
      <dsp:nvSpPr>
        <dsp:cNvPr id="0" name=""/>
        <dsp:cNvSpPr/>
      </dsp:nvSpPr>
      <dsp:spPr>
        <a:xfrm>
          <a:off x="5148914" y="946652"/>
          <a:ext cx="630000" cy="6300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C10CA07-9E99-45DD-ACD1-643FA6DCA70F}">
      <dsp:nvSpPr>
        <dsp:cNvPr id="0" name=""/>
        <dsp:cNvSpPr/>
      </dsp:nvSpPr>
      <dsp:spPr>
        <a:xfrm>
          <a:off x="4563914" y="2152652"/>
          <a:ext cx="1800000" cy="1327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000" kern="1200" cap="none" dirty="0">
              <a:latin typeface="Arial" panose="020B0604020202020204" pitchFamily="34" charset="0"/>
              <a:cs typeface="Arial" panose="020B0604020202020204" pitchFamily="34" charset="0"/>
            </a:rPr>
            <a:t>Application screening improves recruitment quality </a:t>
          </a:r>
          <a:endParaRPr lang="en-US" sz="2000" kern="1200" cap="none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563914" y="2152652"/>
        <a:ext cx="1800000" cy="1327500"/>
      </dsp:txXfrm>
    </dsp:sp>
    <dsp:sp modelId="{EC6AB336-16E9-48A1-A7D4-0BE38F1A73BA}">
      <dsp:nvSpPr>
        <dsp:cNvPr id="0" name=""/>
        <dsp:cNvSpPr/>
      </dsp:nvSpPr>
      <dsp:spPr>
        <a:xfrm>
          <a:off x="7029914" y="712652"/>
          <a:ext cx="1098000" cy="1098000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E67DEF2-5890-4F2C-B4A5-472942AA5D4F}">
      <dsp:nvSpPr>
        <dsp:cNvPr id="0" name=""/>
        <dsp:cNvSpPr/>
      </dsp:nvSpPr>
      <dsp:spPr>
        <a:xfrm>
          <a:off x="7263914" y="946652"/>
          <a:ext cx="630000" cy="63000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ED82A18-83AA-4718-AEF1-0F6A5ACB5F57}">
      <dsp:nvSpPr>
        <dsp:cNvPr id="0" name=""/>
        <dsp:cNvSpPr/>
      </dsp:nvSpPr>
      <dsp:spPr>
        <a:xfrm>
          <a:off x="6678914" y="2152652"/>
          <a:ext cx="1800000" cy="1327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000" kern="1200" cap="none" dirty="0">
              <a:latin typeface="Arial" panose="020B0604020202020204" pitchFamily="34" charset="0"/>
              <a:cs typeface="Arial" panose="020B0604020202020204" pitchFamily="34" charset="0"/>
            </a:rPr>
            <a:t>Training and development improve employee performance </a:t>
          </a:r>
          <a:endParaRPr lang="en-US" sz="2000" kern="1200" cap="none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678914" y="2152652"/>
        <a:ext cx="1800000" cy="1327500"/>
      </dsp:txXfrm>
    </dsp:sp>
    <dsp:sp modelId="{F02C3B23-2409-4444-B4D3-C0717115A0CF}">
      <dsp:nvSpPr>
        <dsp:cNvPr id="0" name=""/>
        <dsp:cNvSpPr/>
      </dsp:nvSpPr>
      <dsp:spPr>
        <a:xfrm>
          <a:off x="9144914" y="712652"/>
          <a:ext cx="1098000" cy="1098000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91D0790-F489-4170-9135-73739B90CBE7}">
      <dsp:nvSpPr>
        <dsp:cNvPr id="0" name=""/>
        <dsp:cNvSpPr/>
      </dsp:nvSpPr>
      <dsp:spPr>
        <a:xfrm>
          <a:off x="9378914" y="946652"/>
          <a:ext cx="630000" cy="63000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92341D1-D4A0-4F5A-8F6D-411FE06DA622}">
      <dsp:nvSpPr>
        <dsp:cNvPr id="0" name=""/>
        <dsp:cNvSpPr/>
      </dsp:nvSpPr>
      <dsp:spPr>
        <a:xfrm>
          <a:off x="8793914" y="2152652"/>
          <a:ext cx="1800000" cy="1327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000" kern="1200" cap="none" dirty="0">
              <a:latin typeface="Arial" panose="020B0604020202020204" pitchFamily="34" charset="0"/>
              <a:cs typeface="Arial" panose="020B0604020202020204" pitchFamily="34" charset="0"/>
            </a:rPr>
            <a:t>Supports organisational success and customer satisfaction </a:t>
          </a:r>
          <a:endParaRPr lang="en-US" sz="2000" kern="1200" cap="none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8793914" y="2152652"/>
        <a:ext cx="1800000" cy="13275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pList2">
  <dgm:title val=""/>
  <dgm:desc val=""/>
  <dgm:catLst>
    <dgm:cat type="list" pri="11000"/>
    <dgm:cat type="picture" pri="24000"/>
    <dgm:cat type="pictureconvert" pri="2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bkgdShp" refType="w"/>
      <dgm:constr type="h" for="ch" forName="bkgdShp" refType="h" fact="0.45"/>
      <dgm:constr type="t" for="ch" forName="bkgdShp"/>
      <dgm:constr type="w" for="ch" forName="linComp" refType="w" fact="0.94"/>
      <dgm:constr type="h" for="ch" forName="linComp" refType="h"/>
      <dgm:constr type="ctrX" for="ch" forName="linComp" refType="w" fact="0.5"/>
    </dgm:constrLst>
    <dgm:ruleLst/>
    <dgm:choose name="Name1">
      <dgm:if name="Name2" axis="ch" ptType="node" func="cnt" op="gte" val="1">
        <dgm:layoutNode name="bkgdShp" styleLbl="alignAccFollow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linComp">
          <dgm:choose name="Name3">
            <dgm:if name="Name4" func="var" arg="dir" op="equ" val="norm">
              <dgm:alg type="lin"/>
            </dgm:if>
            <dgm:else name="Name5">
              <dgm:alg type="lin">
                <dgm:param type="linDir" val="from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w" for="ch" forName="compNode" refType="w"/>
            <dgm:constr type="h" for="ch" forName="compNode" refType="h"/>
            <dgm:constr type="w" for="ch" ptType="sibTrans" refType="w" refFor="ch" refForName="compNode" fact="0.1"/>
            <dgm:constr type="h" for="ch" ptType="sibTrans" op="equ"/>
            <dgm:constr type="h" for="ch" forName="compNode" op="equ"/>
            <dgm:constr type="primFontSz" for="des" forName="node" op="equ"/>
          </dgm:constrLst>
          <dgm:ruleLst/>
          <dgm:forEach name="nodesForEach" axis="ch" ptType="node">
            <dgm:layoutNode name="compNode">
              <dgm:alg type="composite"/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node" refType="w"/>
                <dgm:constr type="h" for="ch" forName="node" refType="h" fact="0.55"/>
                <dgm:constr type="b" for="ch" forName="node" refType="h"/>
                <dgm:constr type="w" for="ch" forName="invisiNode" refType="w" fact="0.75"/>
                <dgm:constr type="h" for="ch" forName="invisiNode" refType="h" fact="0.06"/>
                <dgm:constr type="t" for="ch" forName="invisiNode"/>
                <dgm:constr type="w" for="ch" forName="imagNode" refType="w"/>
                <dgm:constr type="h" for="ch" forName="imagNode" refType="h" fact="0.33"/>
                <dgm:constr type="ctrX" for="ch" forName="imagNode" refType="w" fact="0.5"/>
                <dgm:constr type="t" for="ch" forName="imagNode" refType="h" fact="0.06"/>
              </dgm:constrLst>
              <dgm:ruleLst/>
              <dgm:layoutNode name="node" styleLbl="node1">
                <dgm:varLst>
                  <dgm:bulletEnabled val="1"/>
                </dgm:varLst>
                <dgm:alg type="tx">
                  <dgm:param type="txAnchorVert" val="t"/>
                </dgm:alg>
                <dgm:shape xmlns:r="http://schemas.openxmlformats.org/officeDocument/2006/relationships" rot="180" type="round2SameRect" r:blip="">
                  <dgm:adjLst>
                    <dgm:adj idx="1" val="0.105"/>
                  </dgm:adjLst>
                </dgm:shape>
                <dgm:presOf axis="desOrSelf" ptType="node"/>
                <dgm:constrLst>
                  <dgm:constr type="primFontSz" val="65"/>
                </dgm:constrLst>
                <dgm:ruleLst>
                  <dgm:rule type="primFontSz" val="5" fact="NaN" max="NaN"/>
                </dgm:ruleLst>
              </dgm:layoutNode>
              <dgm:layoutNode name="invisiNode">
                <dgm:alg type="sp"/>
                <dgm:shape xmlns:r="http://schemas.openxmlformats.org/officeDocument/2006/relationships" type="roundRect" r:blip="" hideGeom="1">
                  <dgm:adjLst>
                    <dgm:adj idx="1" val="0.1"/>
                  </dgm:adjLst>
                </dgm:shape>
                <dgm:presOf/>
                <dgm:constrLst/>
                <dgm:ruleLst/>
              </dgm:layoutNode>
              <dgm:layoutNode name="imagNode" styleLbl="fgImgPlace1">
                <dgm:alg type="sp"/>
                <dgm:shape xmlns:r="http://schemas.openxmlformats.org/officeDocument/2006/relationships" type="roundRect" r:blip="" zOrderOff="-2" blipPhldr="1">
                  <dgm:adjLst>
                    <dgm:adj idx="1" val="0.1"/>
                  </dgm:adjLst>
                </dgm:shape>
                <dgm:presOf/>
                <dgm:constrLst/>
                <dgm:ruleLst/>
              </dgm:layoutNode>
            </dgm:layoutNode>
            <dgm:forEach name="sibTransForEach" axis="followSib" ptType="sibTrans" cnt="1">
              <dgm:layoutNode name="sibTrans">
                <dgm:alg type="sp"/>
                <dgm:shape xmlns:r="http://schemas.openxmlformats.org/officeDocument/2006/relationships" type="rect" r:blip="" hideGeom="1">
                  <dgm:adjLst/>
                </dgm:shape>
                <dgm:presOf axis="self"/>
                <dgm:constrLst/>
                <dgm:ruleLst/>
              </dgm:layoutNode>
            </dgm:forEach>
          </dgm:forEach>
        </dgm:layoutNode>
      </dgm:if>
      <dgm:else name="Name6"/>
    </dgm:choose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004DF0A-4385-4821-B604-8AF59A408C20}" type="datetimeFigureOut">
              <a:rPr lang="en-GB" smtClean="0"/>
              <a:t>02/02/2026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C1B1689-859A-4A28-84EE-1794F1C6F0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376844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1B1689-859A-4A28-84EE-1794F1C6F0D1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931161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1B1689-859A-4A28-84EE-1794F1C6F0D1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88423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3E2335-B528-0704-0274-EA269AB9478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F41BA74-A346-E85B-966A-3552620A1A0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7C9D7D-3B19-CFE4-8F3D-BE64AF8F15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679747-66BB-4011-B7E8-342D9DDF2BE9}" type="datetimeFigureOut">
              <a:rPr lang="en-GB" smtClean="0"/>
              <a:t>02/02/2026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595FEFB-7407-7767-0B87-052CB139A2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525F94-C167-AAB5-BD50-8417448093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A90409-8954-4AC0-8142-2CEECA34D1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00947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6CED0F-2E08-0B16-8B58-D6B51B23A0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603D2D-D65D-6FF7-E12B-1EBB327B3B9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0AC088-010D-19A5-9C92-CBBBD5676D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679747-66BB-4011-B7E8-342D9DDF2BE9}" type="datetimeFigureOut">
              <a:rPr lang="en-GB" smtClean="0"/>
              <a:t>02/02/2026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4FB3F2-E97D-5D4F-5021-835B918B84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F9E6CB4-B593-AF20-11A4-B711026933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A90409-8954-4AC0-8142-2CEECA34D1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57139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F7C8A7-946A-6B56-1322-F835B4B345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82954E0-D204-9E9F-DDD8-8B650B501E9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784AC1-F2DF-1666-9A41-C713229D30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679747-66BB-4011-B7E8-342D9DDF2BE9}" type="datetimeFigureOut">
              <a:rPr lang="en-GB" smtClean="0"/>
              <a:t>02/02/2026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0012104-EB8A-537B-EDF0-E0EFD790B1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217A7A-C495-66F3-A2D5-5552A8C642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A90409-8954-4AC0-8142-2CEECA34D1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29574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72CE46-2246-A098-36B0-73B8DC5149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32712E-D63F-78F7-63FA-26669B3BCE9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CDE7CE8-D01E-8296-DE47-0C24581363E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23128E9-4BE7-6141-751D-CC8CBEC713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679747-66BB-4011-B7E8-342D9DDF2BE9}" type="datetimeFigureOut">
              <a:rPr lang="en-GB" smtClean="0"/>
              <a:t>02/02/2026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DFF1644-EAE4-7AAE-91E7-4471263F7B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AA83F37-6FC5-0F83-E9E9-D1AC0EE5BB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A90409-8954-4AC0-8142-2CEECA34D1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63971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6641C1-B39F-9FF0-AC60-665EC48F20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91889CF-CA03-3307-628F-27EA5710857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DA5A46B-3E05-178D-7B44-98C80F2BA5F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48146E7-1855-62E2-DCC4-61DF96E7839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A6B4384-EFB6-6632-5B73-7F81F726BB0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81F5FDC-3950-8968-1AC3-164F7E468C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679747-66BB-4011-B7E8-342D9DDF2BE9}" type="datetimeFigureOut">
              <a:rPr lang="en-GB" smtClean="0"/>
              <a:t>02/02/2026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6A585B4-8161-64C5-1BA6-513DAE4894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CC4F061-9707-C554-3C2A-C20CBAAB20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A90409-8954-4AC0-8142-2CEECA34D1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43010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5D2E4C-EF22-33EE-956B-0DECB2B11D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88B0425-361B-9596-ADA9-ABAD15551B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679747-66BB-4011-B7E8-342D9DDF2BE9}" type="datetimeFigureOut">
              <a:rPr lang="en-GB" smtClean="0"/>
              <a:t>02/02/2026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C3F6A84-74F2-046E-236A-9D61ABE2F8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1EB6E18-6590-EC5C-BEB0-9ECE06321D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A90409-8954-4AC0-8142-2CEECA34D1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6478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77E6D5C-17AD-4E8E-0223-966BCEF5DD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679747-66BB-4011-B7E8-342D9DDF2BE9}" type="datetimeFigureOut">
              <a:rPr lang="en-GB" smtClean="0"/>
              <a:t>02/02/2026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9F74224-AEDB-2693-200B-1265F8EF64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5F44DC9-7FCA-0407-5D15-4F99348A23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A90409-8954-4AC0-8142-2CEECA34D1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97064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A4E55A-FE0C-524E-CE73-49306789EB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52CEE6-4EB7-262F-E8F3-D992E7CF0A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FBC728C-E0A8-734C-979C-63A8A0F906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C10673C-30E8-6FD5-8901-F6601731F1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679747-66BB-4011-B7E8-342D9DDF2BE9}" type="datetimeFigureOut">
              <a:rPr lang="en-GB" smtClean="0"/>
              <a:t>02/02/2026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4F537D5-2A37-680F-AF8C-8E918AAD01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1E865B0-0453-1E3B-6F87-00827EB1CA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A90409-8954-4AC0-8142-2CEECA34D1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54808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8005C6-F51C-AA8A-C69B-8E8BE5CE15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01BAAF1-DBE3-97D2-F669-4F299D3BC8E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EA7F43A-F706-0A5D-7111-37E65447EFD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1D9454C-FE07-43AE-AD43-1D5AEC77A4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679747-66BB-4011-B7E8-342D9DDF2BE9}" type="datetimeFigureOut">
              <a:rPr lang="en-GB" smtClean="0"/>
              <a:t>02/02/2026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AC17750-820F-BDE6-A860-DAD7F54141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BC6E39C-DB7E-1589-35C0-C98138ACEB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A90409-8954-4AC0-8142-2CEECA34D1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70705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A836A4-BAF8-0FD0-F68B-F6258BF846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E60DC40-1EDA-9B1F-5415-EAE1C253D8E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8E7450-B946-6D19-CA24-B8EDE118B8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679747-66BB-4011-B7E8-342D9DDF2BE9}" type="datetimeFigureOut">
              <a:rPr lang="en-GB" smtClean="0"/>
              <a:t>02/02/2026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052E7E-F7A2-4643-BE4E-6019BB1EFC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1A4AB2D-45B5-E7C7-ACF7-6ABE0776D1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A90409-8954-4AC0-8142-2CEECA34D1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72404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C8A4561-5678-89ED-48C4-F89B7BB904C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4C8C346-54CB-73D2-4DB6-CE97B85F67B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82C2CB-4295-B538-C9D2-0F5CFB9E1C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679747-66BB-4011-B7E8-342D9DDF2BE9}" type="datetimeFigureOut">
              <a:rPr lang="en-GB" smtClean="0"/>
              <a:t>02/02/2026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7157DF-7A9F-A89D-443E-65EDDA8B9D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96103D-8828-0433-72C6-79ABB6D247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A90409-8954-4AC0-8142-2CEECA34D1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93226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4948EB3-C4D8-1777-7CAD-050B0C80C8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20D1269-7B1E-7F33-5A59-2A24E79139C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B2F6C6-C91F-89C9-894A-5AA9162FA4E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5679747-66BB-4011-B7E8-342D9DDF2BE9}" type="datetimeFigureOut">
              <a:rPr lang="en-GB" smtClean="0"/>
              <a:t>02/02/2026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D95F56-A58B-749F-A4D3-6703D7967E5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FBC121E-5CE3-7652-F593-5EBCAA2955A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1A90409-8954-4AC0-8142-2CEECA34D1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19436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Boots%20UK%20-%20our%20Boots%20heritage%20(no%20date).%20https:/www.boots-uk.com/about-boots-uk/company-information/our-boots-heritage/" TargetMode="External"/><Relationship Id="rId2" Type="http://schemas.openxmlformats.org/officeDocument/2006/relationships/hyperlink" Target="https://www.ageuk.org.uk/bp-assets/globalassets/surrey/original-blocks/about-us/work-for-us/2023_customer-service-advisor-jd.pdf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trackfive.com/blog/20-types-of-interviews/?utm_source=chatgpt.com" TargetMode="External"/><Relationship Id="rId5" Type="http://schemas.openxmlformats.org/officeDocument/2006/relationships/hyperlink" Target="https://ca.indeed.com/career-advice/career-development/advantages-of-external-recruitment?utm_source=chatgpt.com" TargetMode="External"/><Relationship Id="rId4" Type="http://schemas.openxmlformats.org/officeDocument/2006/relationships/hyperlink" Target="https://www.boots-uk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8950AD4C-6AF3-49F8-94E1-DBCAFB3947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tint val="95000"/>
              <a:satMod val="1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Meiryo"/>
            </a:endParaRPr>
          </a:p>
        </p:txBody>
      </p:sp>
      <p:sp>
        <p:nvSpPr>
          <p:cNvPr id="1033" name="Freeform: Shape 1032">
            <a:extLst>
              <a:ext uri="{FF2B5EF4-FFF2-40B4-BE49-F238E27FC236}">
                <a16:creationId xmlns:a16="http://schemas.microsoft.com/office/drawing/2014/main" id="{8DBEAE55-3EA1-41D7-A212-5F7D8986C1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212206" y="0"/>
            <a:ext cx="2529723" cy="6858000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035" name="Freeform: Shape 1034">
            <a:extLst>
              <a:ext uri="{FF2B5EF4-FFF2-40B4-BE49-F238E27FC236}">
                <a16:creationId xmlns:a16="http://schemas.microsoft.com/office/drawing/2014/main" id="{CFC5F0E7-644F-4101-BE72-12825CF537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417551" y="0"/>
            <a:ext cx="2536434" cy="6858000"/>
          </a:xfrm>
          <a:custGeom>
            <a:avLst/>
            <a:gdLst>
              <a:gd name="connsiteX0" fmla="*/ 879731 w 2536434"/>
              <a:gd name="connsiteY0" fmla="*/ 0 h 6858000"/>
              <a:gd name="connsiteX1" fmla="*/ 913411 w 2536434"/>
              <a:gd name="connsiteY1" fmla="*/ 0 h 6858000"/>
              <a:gd name="connsiteX2" fmla="*/ 935535 w 2536434"/>
              <a:gd name="connsiteY2" fmla="*/ 14997 h 6858000"/>
              <a:gd name="connsiteX3" fmla="*/ 2536434 w 2536434"/>
              <a:gd name="connsiteY3" fmla="*/ 3621656 h 6858000"/>
              <a:gd name="connsiteX4" fmla="*/ 662084 w 2536434"/>
              <a:gd name="connsiteY4" fmla="*/ 6374814 h 6858000"/>
              <a:gd name="connsiteX5" fmla="*/ 145436 w 2536434"/>
              <a:gd name="connsiteY5" fmla="*/ 6780599 h 6858000"/>
              <a:gd name="connsiteX6" fmla="*/ 33680 w 2536434"/>
              <a:gd name="connsiteY6" fmla="*/ 6858000 h 6858000"/>
              <a:gd name="connsiteX7" fmla="*/ 0 w 2536434"/>
              <a:gd name="connsiteY7" fmla="*/ 6858000 h 6858000"/>
              <a:gd name="connsiteX8" fmla="*/ 111756 w 2536434"/>
              <a:gd name="connsiteY8" fmla="*/ 6780599 h 6858000"/>
              <a:gd name="connsiteX9" fmla="*/ 628404 w 2536434"/>
              <a:gd name="connsiteY9" fmla="*/ 6374814 h 6858000"/>
              <a:gd name="connsiteX10" fmla="*/ 2502754 w 2536434"/>
              <a:gd name="connsiteY10" fmla="*/ 3621656 h 6858000"/>
              <a:gd name="connsiteX11" fmla="*/ 901855 w 2536434"/>
              <a:gd name="connsiteY1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36434" h="6858000">
                <a:moveTo>
                  <a:pt x="879731" y="0"/>
                </a:moveTo>
                <a:lnTo>
                  <a:pt x="913411" y="0"/>
                </a:lnTo>
                <a:lnTo>
                  <a:pt x="935535" y="14997"/>
                </a:lnTo>
                <a:cubicBezTo>
                  <a:pt x="1962698" y="754641"/>
                  <a:pt x="2536434" y="2093192"/>
                  <a:pt x="2536434" y="3621656"/>
                </a:cubicBezTo>
                <a:cubicBezTo>
                  <a:pt x="2536434" y="4969131"/>
                  <a:pt x="1607709" y="5602839"/>
                  <a:pt x="662084" y="6374814"/>
                </a:cubicBezTo>
                <a:cubicBezTo>
                  <a:pt x="489881" y="6515397"/>
                  <a:pt x="319254" y="6653108"/>
                  <a:pt x="145436" y="6780599"/>
                </a:cubicBezTo>
                <a:lnTo>
                  <a:pt x="33680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rgbClr val="FFFFFF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1026" name="Picture 2" descr="Boots UK - About Boots UK">
            <a:extLst>
              <a:ext uri="{FF2B5EF4-FFF2-40B4-BE49-F238E27FC236}">
                <a16:creationId xmlns:a16="http://schemas.microsoft.com/office/drawing/2014/main" id="{EAC51301-FF08-D108-CCC9-7BBDEEEC019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02" b="45324"/>
          <a:stretch>
            <a:fillRect/>
          </a:stretch>
        </p:blipFill>
        <p:spPr bwMode="auto">
          <a:xfrm>
            <a:off x="3510252" y="10"/>
            <a:ext cx="8681747" cy="6857990"/>
          </a:xfrm>
          <a:custGeom>
            <a:avLst/>
            <a:gdLst/>
            <a:ahLst/>
            <a:cxnLst/>
            <a:rect l="l" t="t" r="r" b="b"/>
            <a:pathLst>
              <a:path w="9547224" h="6858000">
                <a:moveTo>
                  <a:pt x="1623023" y="0"/>
                </a:moveTo>
                <a:lnTo>
                  <a:pt x="2716256" y="0"/>
                </a:lnTo>
                <a:lnTo>
                  <a:pt x="3032455" y="0"/>
                </a:lnTo>
                <a:lnTo>
                  <a:pt x="3496422" y="0"/>
                </a:lnTo>
                <a:lnTo>
                  <a:pt x="5205951" y="0"/>
                </a:lnTo>
                <a:lnTo>
                  <a:pt x="9547224" y="0"/>
                </a:lnTo>
                <a:lnTo>
                  <a:pt x="9547224" y="6858000"/>
                </a:lnTo>
                <a:lnTo>
                  <a:pt x="5205951" y="6858000"/>
                </a:lnTo>
                <a:lnTo>
                  <a:pt x="3496422" y="6858000"/>
                </a:lnTo>
                <a:lnTo>
                  <a:pt x="3032455" y="6858000"/>
                </a:lnTo>
                <a:lnTo>
                  <a:pt x="2716256" y="6858000"/>
                </a:lnTo>
                <a:lnTo>
                  <a:pt x="2502754" y="6858000"/>
                </a:lnTo>
                <a:lnTo>
                  <a:pt x="2390998" y="6780599"/>
                </a:lnTo>
                <a:cubicBezTo>
                  <a:pt x="2217180" y="6653108"/>
                  <a:pt x="2046553" y="6515397"/>
                  <a:pt x="1874350" y="6374814"/>
                </a:cubicBezTo>
                <a:cubicBezTo>
                  <a:pt x="928725" y="5602839"/>
                  <a:pt x="0" y="4969131"/>
                  <a:pt x="0" y="3621656"/>
                </a:cubicBezTo>
                <a:cubicBezTo>
                  <a:pt x="0" y="2093192"/>
                  <a:pt x="573736" y="754641"/>
                  <a:pt x="1600899" y="14997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37" name="Freeform: Shape 1036">
            <a:extLst>
              <a:ext uri="{FF2B5EF4-FFF2-40B4-BE49-F238E27FC236}">
                <a16:creationId xmlns:a16="http://schemas.microsoft.com/office/drawing/2014/main" id="{B1F9B6B4-B0C4-45C6-A086-901C960D03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644774" y="0"/>
            <a:ext cx="2756893" cy="6858000"/>
          </a:xfrm>
          <a:custGeom>
            <a:avLst/>
            <a:gdLst>
              <a:gd name="connsiteX0" fmla="*/ 1133870 w 2756893"/>
              <a:gd name="connsiteY0" fmla="*/ 0 h 6858000"/>
              <a:gd name="connsiteX1" fmla="*/ 898082 w 2756893"/>
              <a:gd name="connsiteY1" fmla="*/ 0 h 6858000"/>
              <a:gd name="connsiteX2" fmla="*/ 920668 w 2756893"/>
              <a:gd name="connsiteY2" fmla="*/ 14997 h 6858000"/>
              <a:gd name="connsiteX3" fmla="*/ 2554961 w 2756893"/>
              <a:gd name="connsiteY3" fmla="*/ 3621656 h 6858000"/>
              <a:gd name="connsiteX4" fmla="*/ 641513 w 2756893"/>
              <a:gd name="connsiteY4" fmla="*/ 6374814 h 6858000"/>
              <a:gd name="connsiteX5" fmla="*/ 114086 w 2756893"/>
              <a:gd name="connsiteY5" fmla="*/ 6780599 h 6858000"/>
              <a:gd name="connsiteX6" fmla="*/ 0 w 2756893"/>
              <a:gd name="connsiteY6" fmla="*/ 6858000 h 6858000"/>
              <a:gd name="connsiteX7" fmla="*/ 40637 w 2756893"/>
              <a:gd name="connsiteY7" fmla="*/ 6858000 h 6858000"/>
              <a:gd name="connsiteX8" fmla="*/ 254139 w 2756893"/>
              <a:gd name="connsiteY8" fmla="*/ 6858000 h 6858000"/>
              <a:gd name="connsiteX9" fmla="*/ 365895 w 2756893"/>
              <a:gd name="connsiteY9" fmla="*/ 6780599 h 6858000"/>
              <a:gd name="connsiteX10" fmla="*/ 882543 w 2756893"/>
              <a:gd name="connsiteY10" fmla="*/ 6374814 h 6858000"/>
              <a:gd name="connsiteX11" fmla="*/ 2756893 w 2756893"/>
              <a:gd name="connsiteY11" fmla="*/ 3621656 h 6858000"/>
              <a:gd name="connsiteX12" fmla="*/ 1155994 w 2756893"/>
              <a:gd name="connsiteY12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756893" h="6858000">
                <a:moveTo>
                  <a:pt x="1133870" y="0"/>
                </a:moveTo>
                <a:lnTo>
                  <a:pt x="898082" y="0"/>
                </a:lnTo>
                <a:lnTo>
                  <a:pt x="920668" y="14997"/>
                </a:lnTo>
                <a:cubicBezTo>
                  <a:pt x="1969257" y="754641"/>
                  <a:pt x="2554961" y="2093192"/>
                  <a:pt x="2554961" y="3621656"/>
                </a:cubicBezTo>
                <a:cubicBezTo>
                  <a:pt x="2554961" y="4969131"/>
                  <a:pt x="1606863" y="5602839"/>
                  <a:pt x="641513" y="6374814"/>
                </a:cubicBezTo>
                <a:cubicBezTo>
                  <a:pt x="465717" y="6515397"/>
                  <a:pt x="291531" y="6653108"/>
                  <a:pt x="114086" y="6780599"/>
                </a:cubicBezTo>
                <a:lnTo>
                  <a:pt x="0" y="6858000"/>
                </a:lnTo>
                <a:lnTo>
                  <a:pt x="40637" y="6858000"/>
                </a:lnTo>
                <a:lnTo>
                  <a:pt x="254139" y="6858000"/>
                </a:lnTo>
                <a:lnTo>
                  <a:pt x="365895" y="6780599"/>
                </a:lnTo>
                <a:cubicBezTo>
                  <a:pt x="539713" y="6653108"/>
                  <a:pt x="710340" y="6515397"/>
                  <a:pt x="882543" y="6374814"/>
                </a:cubicBezTo>
                <a:cubicBezTo>
                  <a:pt x="1828168" y="5602839"/>
                  <a:pt x="2756893" y="4969131"/>
                  <a:pt x="2756893" y="3621656"/>
                </a:cubicBezTo>
                <a:cubicBezTo>
                  <a:pt x="2756893" y="2093192"/>
                  <a:pt x="2183157" y="754641"/>
                  <a:pt x="1155994" y="14997"/>
                </a:cubicBez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20D06ED-CB16-1DD3-91DC-AC131FEEFB87}"/>
              </a:ext>
            </a:extLst>
          </p:cNvPr>
          <p:cNvSpPr txBox="1"/>
          <p:nvPr/>
        </p:nvSpPr>
        <p:spPr>
          <a:xfrm>
            <a:off x="153172" y="243512"/>
            <a:ext cx="3129857" cy="63709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Developing and Managing Individuals and Teams 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Fabiana Plesca 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Student number: 2421627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Lecturer’s Name: Doreen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Amundam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LCLM 5002 Component 1</a:t>
            </a:r>
          </a:p>
        </p:txBody>
      </p:sp>
    </p:spTree>
    <p:extLst>
      <p:ext uri="{BB962C8B-B14F-4D97-AF65-F5344CB8AC3E}">
        <p14:creationId xmlns:p14="http://schemas.microsoft.com/office/powerpoint/2010/main" val="89292040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Rectangle 43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9" name="Freeform: Shape 48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5" name="Freeform: Shape 54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57" name="Isosceles Triangle 56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Isosceles Triangle 58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983109D-4152-8654-09DB-C0A5692C4081}"/>
              </a:ext>
            </a:extLst>
          </p:cNvPr>
          <p:cNvSpPr txBox="1"/>
          <p:nvPr/>
        </p:nvSpPr>
        <p:spPr>
          <a:xfrm>
            <a:off x="970516" y="1604236"/>
            <a:ext cx="3537428" cy="3416811"/>
          </a:xfrm>
          <a:prstGeom prst="rect">
            <a:avLst/>
          </a:prstGeo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 u="sng" kern="1200" dirty="0">
                <a:solidFill>
                  <a:schemeClr val="tx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Table of Contents </a:t>
            </a:r>
          </a:p>
        </p:txBody>
      </p:sp>
      <p:graphicFrame>
        <p:nvGraphicFramePr>
          <p:cNvPr id="6" name="TextBox 3">
            <a:extLst>
              <a:ext uri="{FF2B5EF4-FFF2-40B4-BE49-F238E27FC236}">
                <a16:creationId xmlns:a16="http://schemas.microsoft.com/office/drawing/2014/main" id="{982BA5CA-565C-8D2C-B21A-12D922FBF85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299838686"/>
              </p:ext>
            </p:extLst>
          </p:nvPr>
        </p:nvGraphicFramePr>
        <p:xfrm>
          <a:off x="3668486" y="152400"/>
          <a:ext cx="7965527" cy="65317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5833301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268A8F-BADF-996F-27A6-F45F5B5541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79978" y="108856"/>
            <a:ext cx="2958136" cy="1040423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3200" u="sng" dirty="0">
                <a:latin typeface="Arial" panose="020B0604020202020204" pitchFamily="34" charset="0"/>
                <a:cs typeface="Arial" panose="020B0604020202020204" pitchFamily="34" charset="0"/>
              </a:rPr>
              <a:t>Introduction to Boots Company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D545C44-2C78-4425-3E83-30B987789C9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103" r="8236"/>
          <a:stretch>
            <a:fillRect/>
          </a:stretch>
        </p:blipFill>
        <p:spPr>
          <a:xfrm>
            <a:off x="20" y="10"/>
            <a:ext cx="7390243" cy="6857990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AE3A741D-C19B-960A-5803-1C58871478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879677" y="2347416"/>
            <a:ext cx="1630908" cy="7390262"/>
          </a:xfrm>
          <a:prstGeom prst="rect">
            <a:avLst/>
          </a:prstGeom>
          <a:gradFill>
            <a:gsLst>
              <a:gs pos="0">
                <a:schemeClr val="accent5"/>
              </a:gs>
              <a:gs pos="47000">
                <a:schemeClr val="accent2"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DC39DE25-0E4E-0AA7-0932-1D78C23727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 flipV="1">
            <a:off x="-1919061" y="1919060"/>
            <a:ext cx="6854280" cy="3016159"/>
          </a:xfrm>
          <a:prstGeom prst="rect">
            <a:avLst/>
          </a:prstGeom>
          <a:gradFill flip="none" rotWithShape="1">
            <a:gsLst>
              <a:gs pos="0">
                <a:schemeClr val="accent5"/>
              </a:gs>
              <a:gs pos="47000">
                <a:schemeClr val="accent2">
                  <a:alpha val="0"/>
                </a:schemeClr>
              </a:gs>
            </a:gsLst>
            <a:lin ang="4200000" scaled="0"/>
            <a:tileRect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8D6EA299-0840-6DEA-E670-C49AEBC87E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4461657" y="4425055"/>
            <a:ext cx="2928605" cy="2432945"/>
          </a:xfrm>
          <a:prstGeom prst="rect">
            <a:avLst/>
          </a:prstGeom>
          <a:gradFill flip="none" rotWithShape="1">
            <a:gsLst>
              <a:gs pos="0">
                <a:schemeClr val="accent2"/>
              </a:gs>
              <a:gs pos="51000">
                <a:schemeClr val="accent5">
                  <a:lumMod val="60000"/>
                  <a:lumOff val="40000"/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graphicFrame>
        <p:nvGraphicFramePr>
          <p:cNvPr id="5" name="TextBox 2">
            <a:extLst>
              <a:ext uri="{FF2B5EF4-FFF2-40B4-BE49-F238E27FC236}">
                <a16:creationId xmlns:a16="http://schemas.microsoft.com/office/drawing/2014/main" id="{CED0A220-E1E4-355B-B2BE-3AB9F999B55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991237960"/>
              </p:ext>
            </p:extLst>
          </p:nvPr>
        </p:nvGraphicFramePr>
        <p:xfrm>
          <a:off x="7892143" y="1328057"/>
          <a:ext cx="3557069" cy="465325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91748361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10000"/>
            <a:lumOff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D9CF565-0F63-B49C-7E25-B2A6AC111ED6}"/>
              </a:ext>
            </a:extLst>
          </p:cNvPr>
          <p:cNvSpPr txBox="1"/>
          <p:nvPr/>
        </p:nvSpPr>
        <p:spPr>
          <a:xfrm>
            <a:off x="2481942" y="311212"/>
            <a:ext cx="8730343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u="sng">
                <a:latin typeface="Arial" panose="020B0604020202020204" pitchFamily="34" charset="0"/>
                <a:cs typeface="Arial" panose="020B0604020202020204" pitchFamily="34" charset="0"/>
              </a:rPr>
              <a:t>Recruitment Process </a:t>
            </a:r>
            <a:endParaRPr lang="en-GB" sz="4400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DFE8CAC-1D32-40DE-8728-9289FC3041BF}"/>
              </a:ext>
            </a:extLst>
          </p:cNvPr>
          <p:cNvSpPr txBox="1"/>
          <p:nvPr/>
        </p:nvSpPr>
        <p:spPr>
          <a:xfrm>
            <a:off x="272143" y="1393372"/>
            <a:ext cx="1094014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 the context of Boots UK, recruitment involves identifying and attracting Customer Advisor candidates who demonstrate strong communication, teamwork, and customer service skills, as per Armstrong (2014, p. 226).</a:t>
            </a:r>
          </a:p>
        </p:txBody>
      </p:sp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1FD09ED7-9285-BCC5-B125-C5F3C335FB4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221315338"/>
              </p:ext>
            </p:extLst>
          </p:nvPr>
        </p:nvGraphicFramePr>
        <p:xfrm>
          <a:off x="435427" y="2721428"/>
          <a:ext cx="11136087" cy="362494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4738379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B42F59B-0283-1572-25FA-7B76347913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5834" y="1198418"/>
            <a:ext cx="3200400" cy="44611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Need Assessment &amp; Recruitment Options </a:t>
            </a:r>
          </a:p>
        </p:txBody>
      </p:sp>
      <p:sp>
        <p:nvSpPr>
          <p:cNvPr id="14" name="Arc 13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3C679BE-2072-A7B1-D617-440585F61712}"/>
              </a:ext>
            </a:extLst>
          </p:cNvPr>
          <p:cNvSpPr txBox="1"/>
          <p:nvPr/>
        </p:nvSpPr>
        <p:spPr>
          <a:xfrm>
            <a:off x="4329793" y="157900"/>
            <a:ext cx="6906491" cy="216013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b="1" dirty="0"/>
              <a:t>Need Assessment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Vacancies arise due to staff turnover and increased seasonal demand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Store managers review staffing levels to maintain service quality </a:t>
            </a:r>
            <a:r>
              <a:rPr lang="en-US" sz="2000" b="1" dirty="0"/>
              <a:t>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AE8571D-F0C1-530C-5DC1-49F8E07F6B4D}"/>
              </a:ext>
            </a:extLst>
          </p:cNvPr>
          <p:cNvSpPr txBox="1"/>
          <p:nvPr/>
        </p:nvSpPr>
        <p:spPr>
          <a:xfrm>
            <a:off x="4329793" y="2118241"/>
            <a:ext cx="6656477" cy="40626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2200" b="1" dirty="0">
                <a:latin typeface="Arial" panose="020B0604020202020204" pitchFamily="34" charset="0"/>
                <a:cs typeface="Arial" panose="020B0604020202020204" pitchFamily="34" charset="0"/>
              </a:rPr>
              <a:t>Recruitment options</a:t>
            </a:r>
          </a:p>
          <a:p>
            <a:pPr>
              <a:spcAft>
                <a:spcPts val="600"/>
              </a:spcAft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Boots will use both internal and external recruitment because we believe it’s best suited for the company.</a:t>
            </a:r>
          </a:p>
          <a:p>
            <a:pPr marL="342900" indent="-3429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Internal: An organisation can effectively redistribute employees across different job levels through internal recruitment (J,2020).</a:t>
            </a:r>
          </a:p>
          <a:p>
            <a:pPr marL="342900" indent="-3429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External recruitment: Broadens the talent pool and introduces new perspectives, particularly valuable for customer-facing roles (Indeed Editorial Team, 2025).</a:t>
            </a:r>
          </a:p>
          <a:p>
            <a:pPr>
              <a:spcAft>
                <a:spcPts val="600"/>
              </a:spcAft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8676605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10E67C7-71AB-B560-6A96-21446AF90B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4000" u="sng" kern="1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Job Analysis Customer Advisor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6072613-A11A-F718-A899-83F3E862D764}"/>
              </a:ext>
            </a:extLst>
          </p:cNvPr>
          <p:cNvSpPr txBox="1"/>
          <p:nvPr/>
        </p:nvSpPr>
        <p:spPr>
          <a:xfrm>
            <a:off x="6096000" y="290252"/>
            <a:ext cx="5355771" cy="164740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Job analysis is the systematic process of gathering information to define a job’s purpose and required competencies (Armstrong,2014, p.605).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B71D4CF-42D5-9382-3505-AF2D7C9AC163}"/>
              </a:ext>
            </a:extLst>
          </p:cNvPr>
          <p:cNvSpPr txBox="1"/>
          <p:nvPr/>
        </p:nvSpPr>
        <p:spPr>
          <a:xfrm>
            <a:off x="6096000" y="1807029"/>
            <a:ext cx="5152413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For Boots, job analysis involves: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Effective recruitment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High customer service standards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Right skills to match the job role </a:t>
            </a:r>
          </a:p>
          <a:p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C4DD07A-8293-8AE2-B0B7-3F9EFBDA899F}"/>
              </a:ext>
            </a:extLst>
          </p:cNvPr>
          <p:cNvSpPr txBox="1"/>
          <p:nvPr/>
        </p:nvSpPr>
        <p:spPr>
          <a:xfrm>
            <a:off x="6129932" y="3248560"/>
            <a:ext cx="5084547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Key duties &amp; responsibilities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Assisting customers with queries and product selection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Excellent customer service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Maintaining stock and store presentation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Operating tills and handling payments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Complying with health and safety and company policies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Supporting pharmacy and promotional activities </a:t>
            </a:r>
          </a:p>
        </p:txBody>
      </p:sp>
    </p:spTree>
    <p:extLst>
      <p:ext uri="{BB962C8B-B14F-4D97-AF65-F5344CB8AC3E}">
        <p14:creationId xmlns:p14="http://schemas.microsoft.com/office/powerpoint/2010/main" val="144330997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6CB527E-6C5D-DF79-78B9-06710AA38F95}"/>
              </a:ext>
            </a:extLst>
          </p:cNvPr>
          <p:cNvSpPr txBox="1"/>
          <p:nvPr/>
        </p:nvSpPr>
        <p:spPr>
          <a:xfrm>
            <a:off x="457200" y="588182"/>
            <a:ext cx="1010194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Job Description 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36405953-1264-473C-DAA3-8E84054A9767}"/>
              </a:ext>
            </a:extLst>
          </p:cNvPr>
          <p:cNvCxnSpPr/>
          <p:nvPr/>
        </p:nvCxnSpPr>
        <p:spPr>
          <a:xfrm>
            <a:off x="1458685" y="1296068"/>
            <a:ext cx="8893629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9" name="TextBox 8">
            <a:extLst>
              <a:ext uri="{FF2B5EF4-FFF2-40B4-BE49-F238E27FC236}">
                <a16:creationId xmlns:a16="http://schemas.microsoft.com/office/drawing/2014/main" id="{7F8DB1E0-A5DE-E287-A69E-6B619F7C5B5D}"/>
              </a:ext>
            </a:extLst>
          </p:cNvPr>
          <p:cNvSpPr txBox="1"/>
          <p:nvPr/>
        </p:nvSpPr>
        <p:spPr>
          <a:xfrm>
            <a:off x="653143" y="1676400"/>
            <a:ext cx="8142514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Job title: Customer Advisor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Employer: Boots UK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Main purpose: Providing high-quality customer service and supporting store operations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Reporting to: Store manager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Key responsibilities 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graphicFrame>
        <p:nvGraphicFramePr>
          <p:cNvPr id="10" name="Diagram 9">
            <a:extLst>
              <a:ext uri="{FF2B5EF4-FFF2-40B4-BE49-F238E27FC236}">
                <a16:creationId xmlns:a16="http://schemas.microsoft.com/office/drawing/2014/main" id="{87D13C03-C361-C3EA-9356-16866666EFD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663888777"/>
              </p:ext>
            </p:extLst>
          </p:nvPr>
        </p:nvGraphicFramePr>
        <p:xfrm>
          <a:off x="457200" y="3821742"/>
          <a:ext cx="10972800" cy="24480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2021824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DBC8166-481C-4473-95F5-9A5B9073B7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A5A5CE6E-90AF-4D43-A014-1F9EC83EB9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4512467" cy="6858000"/>
          </a:xfrm>
          <a:custGeom>
            <a:avLst/>
            <a:gdLst>
              <a:gd name="connsiteX0" fmla="*/ 0 w 4512467"/>
              <a:gd name="connsiteY0" fmla="*/ 0 h 6858000"/>
              <a:gd name="connsiteX1" fmla="*/ 2579526 w 4512467"/>
              <a:gd name="connsiteY1" fmla="*/ 0 h 6858000"/>
              <a:gd name="connsiteX2" fmla="*/ 2583267 w 4512467"/>
              <a:gd name="connsiteY2" fmla="*/ 2151 h 6858000"/>
              <a:gd name="connsiteX3" fmla="*/ 4512467 w 4512467"/>
              <a:gd name="connsiteY3" fmla="*/ 3429000 h 6858000"/>
              <a:gd name="connsiteX4" fmla="*/ 2583267 w 4512467"/>
              <a:gd name="connsiteY4" fmla="*/ 6855849 h 6858000"/>
              <a:gd name="connsiteX5" fmla="*/ 2579526 w 4512467"/>
              <a:gd name="connsiteY5" fmla="*/ 6858000 h 6858000"/>
              <a:gd name="connsiteX6" fmla="*/ 0 w 451246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512467" h="6858000">
                <a:moveTo>
                  <a:pt x="0" y="0"/>
                </a:moveTo>
                <a:lnTo>
                  <a:pt x="2579526" y="0"/>
                </a:lnTo>
                <a:lnTo>
                  <a:pt x="2583267" y="2151"/>
                </a:lnTo>
                <a:cubicBezTo>
                  <a:pt x="3739868" y="704919"/>
                  <a:pt x="4512467" y="1976735"/>
                  <a:pt x="4512467" y="3429000"/>
                </a:cubicBezTo>
                <a:cubicBezTo>
                  <a:pt x="4512467" y="4881266"/>
                  <a:pt x="3739868" y="6153081"/>
                  <a:pt x="2583267" y="6855849"/>
                </a:cubicBezTo>
                <a:lnTo>
                  <a:pt x="2579526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FFE828F-F455-4EA4-2C5D-8F655BE51512}"/>
              </a:ext>
            </a:extLst>
          </p:cNvPr>
          <p:cNvSpPr txBox="1"/>
          <p:nvPr/>
        </p:nvSpPr>
        <p:spPr>
          <a:xfrm>
            <a:off x="596161" y="603135"/>
            <a:ext cx="3320143" cy="557106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Person Specification </a:t>
            </a:r>
          </a:p>
        </p:txBody>
      </p:sp>
      <p:graphicFrame>
        <p:nvGraphicFramePr>
          <p:cNvPr id="5" name="TextBox 2">
            <a:extLst>
              <a:ext uri="{FF2B5EF4-FFF2-40B4-BE49-F238E27FC236}">
                <a16:creationId xmlns:a16="http://schemas.microsoft.com/office/drawing/2014/main" id="{199FA03B-F477-B124-0B7B-C53168263A6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38251357"/>
              </p:ext>
            </p:extLst>
          </p:nvPr>
        </p:nvGraphicFramePr>
        <p:xfrm>
          <a:off x="5207640" y="643466"/>
          <a:ext cx="6291714" cy="553073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E1F5B628-E249-11F8-3146-3E3411004B8F}"/>
              </a:ext>
            </a:extLst>
          </p:cNvPr>
          <p:cNvSpPr txBox="1"/>
          <p:nvPr/>
        </p:nvSpPr>
        <p:spPr>
          <a:xfrm>
            <a:off x="8958944" y="6304003"/>
            <a:ext cx="5791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Adapted from Age Uk Surrey, 2023)</a:t>
            </a:r>
          </a:p>
        </p:txBody>
      </p:sp>
    </p:spTree>
    <p:extLst>
      <p:ext uri="{BB962C8B-B14F-4D97-AF65-F5344CB8AC3E}">
        <p14:creationId xmlns:p14="http://schemas.microsoft.com/office/powerpoint/2010/main" val="364628128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85B4CE6D-5610-E077-D91E-D85CA9876344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685BACE-EEB1-464B-D174-CA6AD0FEC1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75161"/>
            <a:ext cx="10515600" cy="1325563"/>
          </a:xfrm>
        </p:spPr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Advertising &amp; Application Screening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D1F0D2A-30D5-DAB1-1F2F-35095D28AA2E}"/>
              </a:ext>
            </a:extLst>
          </p:cNvPr>
          <p:cNvSpPr txBox="1"/>
          <p:nvPr/>
        </p:nvSpPr>
        <p:spPr>
          <a:xfrm>
            <a:off x="838200" y="6186398"/>
            <a:ext cx="8610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Source: Singh et al., 2010</a:t>
            </a:r>
          </a:p>
        </p:txBody>
      </p:sp>
      <p:graphicFrame>
        <p:nvGraphicFramePr>
          <p:cNvPr id="8" name="TextBox 2">
            <a:extLst>
              <a:ext uri="{FF2B5EF4-FFF2-40B4-BE49-F238E27FC236}">
                <a16:creationId xmlns:a16="http://schemas.microsoft.com/office/drawing/2014/main" id="{26382E20-CDDB-2EB4-1D02-3117AB07C49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400476812"/>
              </p:ext>
            </p:extLst>
          </p:nvPr>
        </p:nvGraphicFramePr>
        <p:xfrm>
          <a:off x="177574" y="1443840"/>
          <a:ext cx="9782856" cy="40534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7076641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0E4B8C-F1E7-1FE8-7CE5-D5A6D6B90F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3696"/>
            <a:ext cx="10515600" cy="1325563"/>
          </a:xfrm>
        </p:spPr>
        <p:txBody>
          <a:bodyPr/>
          <a:lstStyle/>
          <a:p>
            <a:r>
              <a:rPr lang="en-GB" dirty="0"/>
              <a:t>Interviews and selection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5D42C28-D0E0-9A28-19EB-A9299C19D008}"/>
              </a:ext>
            </a:extLst>
          </p:cNvPr>
          <p:cNvSpPr txBox="1"/>
          <p:nvPr/>
        </p:nvSpPr>
        <p:spPr>
          <a:xfrm>
            <a:off x="309383" y="1188498"/>
            <a:ext cx="1007444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 range of interview types is used to assess communication skills, personality, and overall suitability for the customer advisor role, thereby improving the accuracy and fairness of the selection process.</a:t>
            </a:r>
          </a:p>
        </p:txBody>
      </p:sp>
      <p:graphicFrame>
        <p:nvGraphicFramePr>
          <p:cNvPr id="15" name="Diagram 14">
            <a:extLst>
              <a:ext uri="{FF2B5EF4-FFF2-40B4-BE49-F238E27FC236}">
                <a16:creationId xmlns:a16="http://schemas.microsoft.com/office/drawing/2014/main" id="{A25344CB-E350-B695-72FA-07587FA7219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791366504"/>
              </p:ext>
            </p:extLst>
          </p:nvPr>
        </p:nvGraphicFramePr>
        <p:xfrm>
          <a:off x="614183" y="1930057"/>
          <a:ext cx="10739617" cy="448491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6" name="TextBox 15">
            <a:extLst>
              <a:ext uri="{FF2B5EF4-FFF2-40B4-BE49-F238E27FC236}">
                <a16:creationId xmlns:a16="http://schemas.microsoft.com/office/drawing/2014/main" id="{14F0B7B3-EB6D-BF00-9586-D167BBD0A702}"/>
              </a:ext>
            </a:extLst>
          </p:cNvPr>
          <p:cNvSpPr txBox="1"/>
          <p:nvPr/>
        </p:nvSpPr>
        <p:spPr>
          <a:xfrm>
            <a:off x="6879772" y="6414972"/>
            <a:ext cx="50727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Source: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TrackFive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(2024</a:t>
            </a:r>
            <a:r>
              <a:rPr lang="en-GB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394970761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9C89755-4A23-7E95-D5EA-2B1587D975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Analysis of Training Needs 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4864B5-28D4-8B0E-C182-BCE0ACA368E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447308" y="591344"/>
            <a:ext cx="6906491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Boots identifies training needs to ensure Customer Advisors can work effectively and meet service standards.</a:t>
            </a:r>
          </a:p>
          <a:p>
            <a:pPr marL="0"/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Customer Service skills 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Essential for maintaining customer retention and brand reputation</a:t>
            </a:r>
          </a:p>
          <a:p>
            <a:pPr marL="0"/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Product Knowledge 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Advisors must understand product characteristics and contraindications to be able to give customers the correct advice. </a:t>
            </a:r>
          </a:p>
          <a:p>
            <a:pPr marL="0"/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IT &amp; POS Competence 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Minimises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transaction errors and improves service speed </a:t>
            </a:r>
          </a:p>
          <a:p>
            <a:pPr marL="0"/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GDPR &amp; Data Protection 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Critical due to handling sensitive customer information, particularly in the pharmacy settings</a:t>
            </a:r>
          </a:p>
          <a:p>
            <a:pPr marL="0" indent="0">
              <a:buNone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This analysis helps ensure training aligns with </a:t>
            </a:r>
            <a:r>
              <a:rPr 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organisational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objectives and legal requirements</a:t>
            </a:r>
          </a:p>
        </p:txBody>
      </p:sp>
    </p:spTree>
    <p:extLst>
      <p:ext uri="{BB962C8B-B14F-4D97-AF65-F5344CB8AC3E}">
        <p14:creationId xmlns:p14="http://schemas.microsoft.com/office/powerpoint/2010/main" val="219775856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5DB3719-6FDC-4E5D-891D-FF40B7300F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4381488-6E8A-8AB2-EC97-A1CEB1EEFD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5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Training &amp; Development needs 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E0CBAC23-2E3F-4A90-BA59-F8299F6A54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1865313"/>
            <a:ext cx="10424160" cy="18288"/>
          </a:xfrm>
          <a:custGeom>
            <a:avLst/>
            <a:gdLst>
              <a:gd name="csX0" fmla="*/ 0 w 10424160"/>
              <a:gd name="csY0" fmla="*/ 0 h 18288"/>
              <a:gd name="csX1" fmla="*/ 903427 w 10424160"/>
              <a:gd name="csY1" fmla="*/ 0 h 18288"/>
              <a:gd name="csX2" fmla="*/ 1389888 w 10424160"/>
              <a:gd name="csY2" fmla="*/ 0 h 18288"/>
              <a:gd name="csX3" fmla="*/ 2189074 w 10424160"/>
              <a:gd name="csY3" fmla="*/ 0 h 18288"/>
              <a:gd name="csX4" fmla="*/ 2675534 w 10424160"/>
              <a:gd name="csY4" fmla="*/ 0 h 18288"/>
              <a:gd name="csX5" fmla="*/ 3370478 w 10424160"/>
              <a:gd name="csY5" fmla="*/ 0 h 18288"/>
              <a:gd name="csX6" fmla="*/ 4169664 w 10424160"/>
              <a:gd name="csY6" fmla="*/ 0 h 18288"/>
              <a:gd name="csX7" fmla="*/ 4551883 w 10424160"/>
              <a:gd name="csY7" fmla="*/ 0 h 18288"/>
              <a:gd name="csX8" fmla="*/ 4934102 w 10424160"/>
              <a:gd name="csY8" fmla="*/ 0 h 18288"/>
              <a:gd name="csX9" fmla="*/ 5837530 w 10424160"/>
              <a:gd name="csY9" fmla="*/ 0 h 18288"/>
              <a:gd name="csX10" fmla="*/ 6532474 w 10424160"/>
              <a:gd name="csY10" fmla="*/ 0 h 18288"/>
              <a:gd name="csX11" fmla="*/ 6914693 w 10424160"/>
              <a:gd name="csY11" fmla="*/ 0 h 18288"/>
              <a:gd name="csX12" fmla="*/ 7609637 w 10424160"/>
              <a:gd name="csY12" fmla="*/ 0 h 18288"/>
              <a:gd name="csX13" fmla="*/ 8513064 w 10424160"/>
              <a:gd name="csY13" fmla="*/ 0 h 18288"/>
              <a:gd name="csX14" fmla="*/ 9103766 w 10424160"/>
              <a:gd name="csY14" fmla="*/ 0 h 18288"/>
              <a:gd name="csX15" fmla="*/ 9694469 w 10424160"/>
              <a:gd name="csY15" fmla="*/ 0 h 18288"/>
              <a:gd name="csX16" fmla="*/ 10424160 w 10424160"/>
              <a:gd name="csY16" fmla="*/ 0 h 18288"/>
              <a:gd name="csX17" fmla="*/ 10424160 w 10424160"/>
              <a:gd name="csY17" fmla="*/ 18288 h 18288"/>
              <a:gd name="csX18" fmla="*/ 9729216 w 10424160"/>
              <a:gd name="csY18" fmla="*/ 18288 h 18288"/>
              <a:gd name="csX19" fmla="*/ 8930030 w 10424160"/>
              <a:gd name="csY19" fmla="*/ 18288 h 18288"/>
              <a:gd name="csX20" fmla="*/ 8130845 w 10424160"/>
              <a:gd name="csY20" fmla="*/ 18288 h 18288"/>
              <a:gd name="csX21" fmla="*/ 7644384 w 10424160"/>
              <a:gd name="csY21" fmla="*/ 18288 h 18288"/>
              <a:gd name="csX22" fmla="*/ 6740957 w 10424160"/>
              <a:gd name="csY22" fmla="*/ 18288 h 18288"/>
              <a:gd name="csX23" fmla="*/ 6046013 w 10424160"/>
              <a:gd name="csY23" fmla="*/ 18288 h 18288"/>
              <a:gd name="csX24" fmla="*/ 5663794 w 10424160"/>
              <a:gd name="csY24" fmla="*/ 18288 h 18288"/>
              <a:gd name="csX25" fmla="*/ 4968850 w 10424160"/>
              <a:gd name="csY25" fmla="*/ 18288 h 18288"/>
              <a:gd name="csX26" fmla="*/ 4378147 w 10424160"/>
              <a:gd name="csY26" fmla="*/ 18288 h 18288"/>
              <a:gd name="csX27" fmla="*/ 3787445 w 10424160"/>
              <a:gd name="csY27" fmla="*/ 18288 h 18288"/>
              <a:gd name="csX28" fmla="*/ 3196742 w 10424160"/>
              <a:gd name="csY28" fmla="*/ 18288 h 18288"/>
              <a:gd name="csX29" fmla="*/ 2606040 w 10424160"/>
              <a:gd name="csY29" fmla="*/ 18288 h 18288"/>
              <a:gd name="csX30" fmla="*/ 1806854 w 10424160"/>
              <a:gd name="csY30" fmla="*/ 18288 h 18288"/>
              <a:gd name="csX31" fmla="*/ 1111910 w 10424160"/>
              <a:gd name="csY31" fmla="*/ 18288 h 18288"/>
              <a:gd name="csX32" fmla="*/ 729691 w 10424160"/>
              <a:gd name="csY32" fmla="*/ 18288 h 18288"/>
              <a:gd name="csX33" fmla="*/ 0 w 10424160"/>
              <a:gd name="csY33" fmla="*/ 18288 h 18288"/>
              <a:gd name="csX34" fmla="*/ 0 w 10424160"/>
              <a:gd name="csY34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</a:cxnLst>
            <a:rect l="l" t="t" r="r" b="b"/>
            <a:pathLst>
              <a:path w="10424160" h="18288" fill="none" extrusionOk="0">
                <a:moveTo>
                  <a:pt x="0" y="0"/>
                </a:moveTo>
                <a:cubicBezTo>
                  <a:pt x="251416" y="-3874"/>
                  <a:pt x="479411" y="-20508"/>
                  <a:pt x="903427" y="0"/>
                </a:cubicBezTo>
                <a:cubicBezTo>
                  <a:pt x="1327443" y="20508"/>
                  <a:pt x="1177990" y="-7387"/>
                  <a:pt x="1389888" y="0"/>
                </a:cubicBezTo>
                <a:cubicBezTo>
                  <a:pt x="1601786" y="7387"/>
                  <a:pt x="1928602" y="-6697"/>
                  <a:pt x="2189074" y="0"/>
                </a:cubicBezTo>
                <a:cubicBezTo>
                  <a:pt x="2449546" y="6697"/>
                  <a:pt x="2440085" y="-21144"/>
                  <a:pt x="2675534" y="0"/>
                </a:cubicBezTo>
                <a:cubicBezTo>
                  <a:pt x="2910983" y="21144"/>
                  <a:pt x="3026158" y="-11124"/>
                  <a:pt x="3370478" y="0"/>
                </a:cubicBezTo>
                <a:cubicBezTo>
                  <a:pt x="3714798" y="11124"/>
                  <a:pt x="3864539" y="-10660"/>
                  <a:pt x="4169664" y="0"/>
                </a:cubicBezTo>
                <a:cubicBezTo>
                  <a:pt x="4474789" y="10660"/>
                  <a:pt x="4471218" y="16488"/>
                  <a:pt x="4551883" y="0"/>
                </a:cubicBezTo>
                <a:cubicBezTo>
                  <a:pt x="4632548" y="-16488"/>
                  <a:pt x="4786830" y="7986"/>
                  <a:pt x="4934102" y="0"/>
                </a:cubicBezTo>
                <a:cubicBezTo>
                  <a:pt x="5081374" y="-7986"/>
                  <a:pt x="5575881" y="-33003"/>
                  <a:pt x="5837530" y="0"/>
                </a:cubicBezTo>
                <a:cubicBezTo>
                  <a:pt x="6099179" y="33003"/>
                  <a:pt x="6305895" y="14170"/>
                  <a:pt x="6532474" y="0"/>
                </a:cubicBezTo>
                <a:cubicBezTo>
                  <a:pt x="6759053" y="-14170"/>
                  <a:pt x="6726707" y="16121"/>
                  <a:pt x="6914693" y="0"/>
                </a:cubicBezTo>
                <a:cubicBezTo>
                  <a:pt x="7102679" y="-16121"/>
                  <a:pt x="7397857" y="32594"/>
                  <a:pt x="7609637" y="0"/>
                </a:cubicBezTo>
                <a:cubicBezTo>
                  <a:pt x="7821417" y="-32594"/>
                  <a:pt x="8141235" y="-3745"/>
                  <a:pt x="8513064" y="0"/>
                </a:cubicBezTo>
                <a:cubicBezTo>
                  <a:pt x="8884893" y="3745"/>
                  <a:pt x="8877548" y="3359"/>
                  <a:pt x="9103766" y="0"/>
                </a:cubicBezTo>
                <a:cubicBezTo>
                  <a:pt x="9329984" y="-3359"/>
                  <a:pt x="9545570" y="-17843"/>
                  <a:pt x="9694469" y="0"/>
                </a:cubicBezTo>
                <a:cubicBezTo>
                  <a:pt x="9843368" y="17843"/>
                  <a:pt x="10162477" y="-1217"/>
                  <a:pt x="10424160" y="0"/>
                </a:cubicBezTo>
                <a:cubicBezTo>
                  <a:pt x="10424498" y="7640"/>
                  <a:pt x="10423710" y="11289"/>
                  <a:pt x="10424160" y="18288"/>
                </a:cubicBezTo>
                <a:cubicBezTo>
                  <a:pt x="10184680" y="20716"/>
                  <a:pt x="10034768" y="-9357"/>
                  <a:pt x="9729216" y="18288"/>
                </a:cubicBezTo>
                <a:cubicBezTo>
                  <a:pt x="9423664" y="45933"/>
                  <a:pt x="9309220" y="36372"/>
                  <a:pt x="8930030" y="18288"/>
                </a:cubicBezTo>
                <a:cubicBezTo>
                  <a:pt x="8550840" y="204"/>
                  <a:pt x="8513376" y="34707"/>
                  <a:pt x="8130845" y="18288"/>
                </a:cubicBezTo>
                <a:cubicBezTo>
                  <a:pt x="7748315" y="1869"/>
                  <a:pt x="7864674" y="19659"/>
                  <a:pt x="7644384" y="18288"/>
                </a:cubicBezTo>
                <a:cubicBezTo>
                  <a:pt x="7424094" y="16917"/>
                  <a:pt x="6947001" y="55680"/>
                  <a:pt x="6740957" y="18288"/>
                </a:cubicBezTo>
                <a:cubicBezTo>
                  <a:pt x="6534913" y="-19104"/>
                  <a:pt x="6313809" y="33391"/>
                  <a:pt x="6046013" y="18288"/>
                </a:cubicBezTo>
                <a:cubicBezTo>
                  <a:pt x="5778217" y="3185"/>
                  <a:pt x="5786775" y="1439"/>
                  <a:pt x="5663794" y="18288"/>
                </a:cubicBezTo>
                <a:cubicBezTo>
                  <a:pt x="5540813" y="35137"/>
                  <a:pt x="5204724" y="25434"/>
                  <a:pt x="4968850" y="18288"/>
                </a:cubicBezTo>
                <a:cubicBezTo>
                  <a:pt x="4732976" y="11142"/>
                  <a:pt x="4559928" y="34568"/>
                  <a:pt x="4378147" y="18288"/>
                </a:cubicBezTo>
                <a:cubicBezTo>
                  <a:pt x="4196366" y="2008"/>
                  <a:pt x="3992200" y="35409"/>
                  <a:pt x="3787445" y="18288"/>
                </a:cubicBezTo>
                <a:cubicBezTo>
                  <a:pt x="3582690" y="1167"/>
                  <a:pt x="3488876" y="-7583"/>
                  <a:pt x="3196742" y="18288"/>
                </a:cubicBezTo>
                <a:cubicBezTo>
                  <a:pt x="2904608" y="44159"/>
                  <a:pt x="2729828" y="45906"/>
                  <a:pt x="2606040" y="18288"/>
                </a:cubicBezTo>
                <a:cubicBezTo>
                  <a:pt x="2482252" y="-9330"/>
                  <a:pt x="2000672" y="-5498"/>
                  <a:pt x="1806854" y="18288"/>
                </a:cubicBezTo>
                <a:cubicBezTo>
                  <a:pt x="1613036" y="42074"/>
                  <a:pt x="1310933" y="-4240"/>
                  <a:pt x="1111910" y="18288"/>
                </a:cubicBezTo>
                <a:cubicBezTo>
                  <a:pt x="912887" y="40816"/>
                  <a:pt x="891560" y="1701"/>
                  <a:pt x="729691" y="18288"/>
                </a:cubicBezTo>
                <a:cubicBezTo>
                  <a:pt x="567822" y="34875"/>
                  <a:pt x="203025" y="34462"/>
                  <a:pt x="0" y="18288"/>
                </a:cubicBezTo>
                <a:cubicBezTo>
                  <a:pt x="-82" y="11708"/>
                  <a:pt x="-178" y="8956"/>
                  <a:pt x="0" y="0"/>
                </a:cubicBezTo>
                <a:close/>
              </a:path>
              <a:path w="10424160" h="18288" stroke="0" extrusionOk="0">
                <a:moveTo>
                  <a:pt x="0" y="0"/>
                </a:moveTo>
                <a:cubicBezTo>
                  <a:pt x="119910" y="17195"/>
                  <a:pt x="345032" y="1652"/>
                  <a:pt x="590702" y="0"/>
                </a:cubicBezTo>
                <a:cubicBezTo>
                  <a:pt x="836372" y="-1652"/>
                  <a:pt x="830717" y="-10944"/>
                  <a:pt x="972922" y="0"/>
                </a:cubicBezTo>
                <a:cubicBezTo>
                  <a:pt x="1115127" y="10944"/>
                  <a:pt x="1638708" y="17269"/>
                  <a:pt x="1876349" y="0"/>
                </a:cubicBezTo>
                <a:cubicBezTo>
                  <a:pt x="2113990" y="-17269"/>
                  <a:pt x="2263529" y="27642"/>
                  <a:pt x="2467051" y="0"/>
                </a:cubicBezTo>
                <a:cubicBezTo>
                  <a:pt x="2670573" y="-27642"/>
                  <a:pt x="2867743" y="-1552"/>
                  <a:pt x="3057754" y="0"/>
                </a:cubicBezTo>
                <a:cubicBezTo>
                  <a:pt x="3247765" y="1552"/>
                  <a:pt x="3729099" y="45169"/>
                  <a:pt x="3961181" y="0"/>
                </a:cubicBezTo>
                <a:cubicBezTo>
                  <a:pt x="4193263" y="-45169"/>
                  <a:pt x="4313735" y="4067"/>
                  <a:pt x="4447642" y="0"/>
                </a:cubicBezTo>
                <a:cubicBezTo>
                  <a:pt x="4581549" y="-4067"/>
                  <a:pt x="5123626" y="11867"/>
                  <a:pt x="5351069" y="0"/>
                </a:cubicBezTo>
                <a:cubicBezTo>
                  <a:pt x="5578512" y="-11867"/>
                  <a:pt x="6044105" y="-19983"/>
                  <a:pt x="6254496" y="0"/>
                </a:cubicBezTo>
                <a:cubicBezTo>
                  <a:pt x="6464887" y="19983"/>
                  <a:pt x="6664731" y="4232"/>
                  <a:pt x="6949440" y="0"/>
                </a:cubicBezTo>
                <a:cubicBezTo>
                  <a:pt x="7234149" y="-4232"/>
                  <a:pt x="7497205" y="28731"/>
                  <a:pt x="7852867" y="0"/>
                </a:cubicBezTo>
                <a:cubicBezTo>
                  <a:pt x="8208529" y="-28731"/>
                  <a:pt x="8287556" y="2616"/>
                  <a:pt x="8443570" y="0"/>
                </a:cubicBezTo>
                <a:cubicBezTo>
                  <a:pt x="8599584" y="-2616"/>
                  <a:pt x="8871283" y="-14113"/>
                  <a:pt x="9034272" y="0"/>
                </a:cubicBezTo>
                <a:cubicBezTo>
                  <a:pt x="9197261" y="14113"/>
                  <a:pt x="9604978" y="-35623"/>
                  <a:pt x="9833458" y="0"/>
                </a:cubicBezTo>
                <a:cubicBezTo>
                  <a:pt x="10061938" y="35623"/>
                  <a:pt x="10231944" y="-8194"/>
                  <a:pt x="10424160" y="0"/>
                </a:cubicBezTo>
                <a:cubicBezTo>
                  <a:pt x="10424285" y="4395"/>
                  <a:pt x="10424085" y="9776"/>
                  <a:pt x="10424160" y="18288"/>
                </a:cubicBezTo>
                <a:cubicBezTo>
                  <a:pt x="10058736" y="-5772"/>
                  <a:pt x="9942989" y="-18764"/>
                  <a:pt x="9624974" y="18288"/>
                </a:cubicBezTo>
                <a:cubicBezTo>
                  <a:pt x="9306959" y="55340"/>
                  <a:pt x="9229263" y="24995"/>
                  <a:pt x="8930030" y="18288"/>
                </a:cubicBezTo>
                <a:cubicBezTo>
                  <a:pt x="8630797" y="11581"/>
                  <a:pt x="8647263" y="10931"/>
                  <a:pt x="8547811" y="18288"/>
                </a:cubicBezTo>
                <a:cubicBezTo>
                  <a:pt x="8448359" y="25645"/>
                  <a:pt x="8173221" y="219"/>
                  <a:pt x="8061350" y="18288"/>
                </a:cubicBezTo>
                <a:cubicBezTo>
                  <a:pt x="7949479" y="36357"/>
                  <a:pt x="7437002" y="17516"/>
                  <a:pt x="7157923" y="18288"/>
                </a:cubicBezTo>
                <a:cubicBezTo>
                  <a:pt x="6878844" y="19060"/>
                  <a:pt x="6610241" y="8864"/>
                  <a:pt x="6462979" y="18288"/>
                </a:cubicBezTo>
                <a:cubicBezTo>
                  <a:pt x="6315717" y="27712"/>
                  <a:pt x="6124879" y="4989"/>
                  <a:pt x="5976518" y="18288"/>
                </a:cubicBezTo>
                <a:cubicBezTo>
                  <a:pt x="5828157" y="31587"/>
                  <a:pt x="5566880" y="7112"/>
                  <a:pt x="5281574" y="18288"/>
                </a:cubicBezTo>
                <a:cubicBezTo>
                  <a:pt x="4996268" y="29464"/>
                  <a:pt x="5085614" y="20493"/>
                  <a:pt x="4899355" y="18288"/>
                </a:cubicBezTo>
                <a:cubicBezTo>
                  <a:pt x="4713096" y="16083"/>
                  <a:pt x="4606138" y="34359"/>
                  <a:pt x="4517136" y="18288"/>
                </a:cubicBezTo>
                <a:cubicBezTo>
                  <a:pt x="4428134" y="2217"/>
                  <a:pt x="4125335" y="52414"/>
                  <a:pt x="3822192" y="18288"/>
                </a:cubicBezTo>
                <a:cubicBezTo>
                  <a:pt x="3519049" y="-15838"/>
                  <a:pt x="3453132" y="3859"/>
                  <a:pt x="3335731" y="18288"/>
                </a:cubicBezTo>
                <a:cubicBezTo>
                  <a:pt x="3218330" y="32717"/>
                  <a:pt x="2718749" y="-13936"/>
                  <a:pt x="2536546" y="18288"/>
                </a:cubicBezTo>
                <a:cubicBezTo>
                  <a:pt x="2354343" y="50512"/>
                  <a:pt x="2190669" y="3238"/>
                  <a:pt x="2050085" y="18288"/>
                </a:cubicBezTo>
                <a:cubicBezTo>
                  <a:pt x="1909501" y="33338"/>
                  <a:pt x="1520975" y="3062"/>
                  <a:pt x="1250899" y="18288"/>
                </a:cubicBezTo>
                <a:cubicBezTo>
                  <a:pt x="980823" y="33514"/>
                  <a:pt x="992936" y="28036"/>
                  <a:pt x="868680" y="18288"/>
                </a:cubicBezTo>
                <a:cubicBezTo>
                  <a:pt x="744424" y="8540"/>
                  <a:pt x="230364" y="33365"/>
                  <a:pt x="0" y="18288"/>
                </a:cubicBezTo>
                <a:cubicBezTo>
                  <a:pt x="-504" y="12101"/>
                  <a:pt x="-591" y="7719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7" name="TextBox 2">
            <a:extLst>
              <a:ext uri="{FF2B5EF4-FFF2-40B4-BE49-F238E27FC236}">
                <a16:creationId xmlns:a16="http://schemas.microsoft.com/office/drawing/2014/main" id="{1BE8C271-54E7-318B-5E72-F635274877E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691343618"/>
              </p:ext>
            </p:extLst>
          </p:nvPr>
        </p:nvGraphicFramePr>
        <p:xfrm>
          <a:off x="838200" y="1690688"/>
          <a:ext cx="10515600" cy="40420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75E8C30F-B61B-427A-6A1B-72DBEC6C98C5}"/>
              </a:ext>
            </a:extLst>
          </p:cNvPr>
          <p:cNvSpPr txBox="1"/>
          <p:nvPr/>
        </p:nvSpPr>
        <p:spPr>
          <a:xfrm>
            <a:off x="696686" y="5378827"/>
            <a:ext cx="1056567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These methods enhance employee competence and confidence, and service quality. </a:t>
            </a:r>
          </a:p>
        </p:txBody>
      </p:sp>
    </p:spTree>
    <p:extLst>
      <p:ext uri="{BB962C8B-B14F-4D97-AF65-F5344CB8AC3E}">
        <p14:creationId xmlns:p14="http://schemas.microsoft.com/office/powerpoint/2010/main" val="2710191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773B70-B161-2939-5B29-98ADBF3F5A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5400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Learning theories in training 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sX0" fmla="*/ 0 w 5410200"/>
              <a:gd name="csY0" fmla="*/ 0 h 18288"/>
              <a:gd name="csX1" fmla="*/ 568071 w 5410200"/>
              <a:gd name="csY1" fmla="*/ 0 h 18288"/>
              <a:gd name="csX2" fmla="*/ 1298448 w 5410200"/>
              <a:gd name="csY2" fmla="*/ 0 h 18288"/>
              <a:gd name="csX3" fmla="*/ 1920621 w 5410200"/>
              <a:gd name="csY3" fmla="*/ 0 h 18288"/>
              <a:gd name="csX4" fmla="*/ 2488692 w 5410200"/>
              <a:gd name="csY4" fmla="*/ 0 h 18288"/>
              <a:gd name="csX5" fmla="*/ 3219069 w 5410200"/>
              <a:gd name="csY5" fmla="*/ 0 h 18288"/>
              <a:gd name="csX6" fmla="*/ 3895344 w 5410200"/>
              <a:gd name="csY6" fmla="*/ 0 h 18288"/>
              <a:gd name="csX7" fmla="*/ 4571619 w 5410200"/>
              <a:gd name="csY7" fmla="*/ 0 h 18288"/>
              <a:gd name="csX8" fmla="*/ 5410200 w 5410200"/>
              <a:gd name="csY8" fmla="*/ 0 h 18288"/>
              <a:gd name="csX9" fmla="*/ 5410200 w 5410200"/>
              <a:gd name="csY9" fmla="*/ 18288 h 18288"/>
              <a:gd name="csX10" fmla="*/ 4842129 w 5410200"/>
              <a:gd name="csY10" fmla="*/ 18288 h 18288"/>
              <a:gd name="csX11" fmla="*/ 4328160 w 5410200"/>
              <a:gd name="csY11" fmla="*/ 18288 h 18288"/>
              <a:gd name="csX12" fmla="*/ 3597783 w 5410200"/>
              <a:gd name="csY12" fmla="*/ 18288 h 18288"/>
              <a:gd name="csX13" fmla="*/ 3029712 w 5410200"/>
              <a:gd name="csY13" fmla="*/ 18288 h 18288"/>
              <a:gd name="csX14" fmla="*/ 2299335 w 5410200"/>
              <a:gd name="csY14" fmla="*/ 18288 h 18288"/>
              <a:gd name="csX15" fmla="*/ 1514856 w 5410200"/>
              <a:gd name="csY15" fmla="*/ 18288 h 18288"/>
              <a:gd name="csX16" fmla="*/ 892683 w 5410200"/>
              <a:gd name="csY16" fmla="*/ 18288 h 18288"/>
              <a:gd name="csX17" fmla="*/ 0 w 5410200"/>
              <a:gd name="csY17" fmla="*/ 18288 h 18288"/>
              <a:gd name="csX18" fmla="*/ 0 w 5410200"/>
              <a:gd name="csY18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TextBox 2">
            <a:extLst>
              <a:ext uri="{FF2B5EF4-FFF2-40B4-BE49-F238E27FC236}">
                <a16:creationId xmlns:a16="http://schemas.microsoft.com/office/drawing/2014/main" id="{1ABCBE7E-EAD4-781C-6088-A1444D74C02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669473114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7619734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21739CA5-F0F5-48E1-8E8C-F24B71827E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324"/>
            <a:ext cx="12192000" cy="6861324"/>
          </a:xfrm>
          <a:prstGeom prst="rect">
            <a:avLst/>
          </a:prstGeom>
          <a:solidFill>
            <a:srgbClr val="C8CA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ounded Rectangle 3">
            <a:extLst>
              <a:ext uri="{FF2B5EF4-FFF2-40B4-BE49-F238E27FC236}">
                <a16:creationId xmlns:a16="http://schemas.microsoft.com/office/drawing/2014/main" id="{3EAD2937-F230-41D4-B9C5-975B129BFC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6745" y="640080"/>
            <a:ext cx="10920415" cy="5577818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CCD444A3-C338-4886-B7F1-4BA2AF46EB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8024" y="960109"/>
            <a:ext cx="10277856" cy="493776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B4896D-7443-2675-D166-D5D1CD9B8F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2656" y="1444741"/>
            <a:ext cx="9357865" cy="1041901"/>
          </a:xfrm>
        </p:spPr>
        <p:txBody>
          <a:bodyPr>
            <a:normAutofit/>
          </a:bodyPr>
          <a:lstStyle/>
          <a:p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Cognitivist Learning Theory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189FD6-F0B9-5319-551C-35F51FC5C0D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452656" y="2701427"/>
            <a:ext cx="4483324" cy="269996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Cognitivist Theory (Bruner / Piaget)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Focuses on how individuals process and organise information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Learning occurs when employees understand the reasoning behind the task</a:t>
            </a:r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This theory supports deeper learning and long-term skill development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9493E7B-E010-1D33-DC03-2E4C499C6A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56020" y="2701427"/>
            <a:ext cx="4554501" cy="269996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Application at Boots </a:t>
            </a:r>
          </a:p>
          <a:p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Product training enables the customer advisors to develop cognitive structures to help understand the needs of the customers</a:t>
            </a:r>
          </a:p>
          <a:p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Promotes the development of problem-solving and decision-making skills </a:t>
            </a:r>
          </a:p>
          <a:p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Enhances the accuracy in customer advice and eliminates service errors </a:t>
            </a:r>
          </a:p>
        </p:txBody>
      </p:sp>
    </p:spTree>
    <p:extLst>
      <p:ext uri="{BB962C8B-B14F-4D97-AF65-F5344CB8AC3E}">
        <p14:creationId xmlns:p14="http://schemas.microsoft.com/office/powerpoint/2010/main" val="305669453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78F9C1-86F5-ED74-3724-A2CF105815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Conclusion </a:t>
            </a:r>
          </a:p>
        </p:txBody>
      </p:sp>
      <p:graphicFrame>
        <p:nvGraphicFramePr>
          <p:cNvPr id="5" name="TextBox 2">
            <a:extLst>
              <a:ext uri="{FF2B5EF4-FFF2-40B4-BE49-F238E27FC236}">
                <a16:creationId xmlns:a16="http://schemas.microsoft.com/office/drawing/2014/main" id="{D1E5FB18-D6C5-737A-6E37-C0D2ABDFE21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866357043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3193223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1A3C89F8-0D2F-47FF-B903-151248265F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81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34D152-76AC-4443-BC90-623AA3D081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80430" y="583345"/>
            <a:ext cx="7160357" cy="4164820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r"/>
            <a:r>
              <a:rPr lang="en-US" sz="8000" kern="1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Thank You </a:t>
            </a:r>
          </a:p>
        </p:txBody>
      </p:sp>
      <p:sp>
        <p:nvSpPr>
          <p:cNvPr id="9" name="Graphic 13">
            <a:extLst>
              <a:ext uri="{FF2B5EF4-FFF2-40B4-BE49-F238E27FC236}">
                <a16:creationId xmlns:a16="http://schemas.microsoft.com/office/drawing/2014/main" id="{C5CB530E-515E-412C-9DF1-5F8FFBD6F3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4359" y="583345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rgbClr val="FFFFFF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1" name="Graphic 12">
            <a:extLst>
              <a:ext uri="{FF2B5EF4-FFF2-40B4-BE49-F238E27FC236}">
                <a16:creationId xmlns:a16="http://schemas.microsoft.com/office/drawing/2014/main" id="{712D4376-A578-4FF1-94FC-245E7A6A48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33139" y="812640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rgbClr val="FFFFFF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3" name="Graphic 15">
            <a:extLst>
              <a:ext uri="{FF2B5EF4-FFF2-40B4-BE49-F238E27FC236}">
                <a16:creationId xmlns:a16="http://schemas.microsoft.com/office/drawing/2014/main" id="{AEA7509D-F04F-40CB-A0B3-EEF16499C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58819" y="1037066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rgbClr val="FFFFFF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56114" y="3503032"/>
            <a:ext cx="0" cy="3346090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Graphic 22">
            <a:extLst>
              <a:ext uri="{FF2B5EF4-FFF2-40B4-BE49-F238E27FC236}">
                <a16:creationId xmlns:a16="http://schemas.microsoft.com/office/drawing/2014/main" id="{508BEF50-7B1E-49A4-BC19-5F4F1D755E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36425" y="5636680"/>
            <a:ext cx="151536" cy="151536"/>
          </a:xfrm>
          <a:custGeom>
            <a:avLst/>
            <a:gdLst>
              <a:gd name="connsiteX0" fmla="*/ 141251 w 151536"/>
              <a:gd name="connsiteY0" fmla="*/ 65483 h 151536"/>
              <a:gd name="connsiteX1" fmla="*/ 86053 w 151536"/>
              <a:gd name="connsiteY1" fmla="*/ 65483 h 151536"/>
              <a:gd name="connsiteX2" fmla="*/ 86053 w 151536"/>
              <a:gd name="connsiteY2" fmla="*/ 10285 h 151536"/>
              <a:gd name="connsiteX3" fmla="*/ 75768 w 151536"/>
              <a:gd name="connsiteY3" fmla="*/ 0 h 151536"/>
              <a:gd name="connsiteX4" fmla="*/ 65483 w 151536"/>
              <a:gd name="connsiteY4" fmla="*/ 10285 h 151536"/>
              <a:gd name="connsiteX5" fmla="*/ 65483 w 151536"/>
              <a:gd name="connsiteY5" fmla="*/ 65483 h 151536"/>
              <a:gd name="connsiteX6" fmla="*/ 10285 w 151536"/>
              <a:gd name="connsiteY6" fmla="*/ 65483 h 151536"/>
              <a:gd name="connsiteX7" fmla="*/ 0 w 151536"/>
              <a:gd name="connsiteY7" fmla="*/ 75768 h 151536"/>
              <a:gd name="connsiteX8" fmla="*/ 10285 w 151536"/>
              <a:gd name="connsiteY8" fmla="*/ 86053 h 151536"/>
              <a:gd name="connsiteX9" fmla="*/ 65483 w 151536"/>
              <a:gd name="connsiteY9" fmla="*/ 86053 h 151536"/>
              <a:gd name="connsiteX10" fmla="*/ 65483 w 151536"/>
              <a:gd name="connsiteY10" fmla="*/ 141251 h 151536"/>
              <a:gd name="connsiteX11" fmla="*/ 75768 w 151536"/>
              <a:gd name="connsiteY11" fmla="*/ 151536 h 151536"/>
              <a:gd name="connsiteX12" fmla="*/ 86053 w 151536"/>
              <a:gd name="connsiteY12" fmla="*/ 141251 h 151536"/>
              <a:gd name="connsiteX13" fmla="*/ 86053 w 151536"/>
              <a:gd name="connsiteY13" fmla="*/ 86053 h 151536"/>
              <a:gd name="connsiteX14" fmla="*/ 141251 w 151536"/>
              <a:gd name="connsiteY14" fmla="*/ 86053 h 151536"/>
              <a:gd name="connsiteX15" fmla="*/ 151536 w 151536"/>
              <a:gd name="connsiteY15" fmla="*/ 75768 h 151536"/>
              <a:gd name="connsiteX16" fmla="*/ 141251 w 151536"/>
              <a:gd name="connsiteY16" fmla="*/ 65483 h 151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51536" h="151536">
                <a:moveTo>
                  <a:pt x="141251" y="65483"/>
                </a:moveTo>
                <a:lnTo>
                  <a:pt x="86053" y="65483"/>
                </a:lnTo>
                <a:lnTo>
                  <a:pt x="86053" y="10285"/>
                </a:lnTo>
                <a:cubicBezTo>
                  <a:pt x="86053" y="4605"/>
                  <a:pt x="81448" y="0"/>
                  <a:pt x="75768" y="0"/>
                </a:cubicBezTo>
                <a:cubicBezTo>
                  <a:pt x="70088" y="0"/>
                  <a:pt x="65483" y="4605"/>
                  <a:pt x="65483" y="10285"/>
                </a:cubicBezTo>
                <a:lnTo>
                  <a:pt x="65483" y="65483"/>
                </a:lnTo>
                <a:lnTo>
                  <a:pt x="10285" y="65483"/>
                </a:lnTo>
                <a:cubicBezTo>
                  <a:pt x="4605" y="65483"/>
                  <a:pt x="0" y="70088"/>
                  <a:pt x="0" y="75768"/>
                </a:cubicBezTo>
                <a:cubicBezTo>
                  <a:pt x="0" y="81448"/>
                  <a:pt x="4605" y="86053"/>
                  <a:pt x="10285" y="86053"/>
                </a:cubicBezTo>
                <a:lnTo>
                  <a:pt x="65483" y="86053"/>
                </a:lnTo>
                <a:lnTo>
                  <a:pt x="65483" y="141251"/>
                </a:lnTo>
                <a:cubicBezTo>
                  <a:pt x="65483" y="146931"/>
                  <a:pt x="70088" y="151536"/>
                  <a:pt x="75768" y="151536"/>
                </a:cubicBezTo>
                <a:cubicBezTo>
                  <a:pt x="81448" y="151536"/>
                  <a:pt x="86053" y="146931"/>
                  <a:pt x="86053" y="141251"/>
                </a:cubicBezTo>
                <a:lnTo>
                  <a:pt x="86053" y="86053"/>
                </a:lnTo>
                <a:lnTo>
                  <a:pt x="141251" y="86053"/>
                </a:lnTo>
                <a:cubicBezTo>
                  <a:pt x="146931" y="86053"/>
                  <a:pt x="151536" y="81448"/>
                  <a:pt x="151536" y="75768"/>
                </a:cubicBezTo>
                <a:cubicBezTo>
                  <a:pt x="151536" y="70088"/>
                  <a:pt x="146931" y="65483"/>
                  <a:pt x="141251" y="65483"/>
                </a:cubicBezTo>
                <a:close/>
              </a:path>
            </a:pathLst>
          </a:custGeom>
          <a:solidFill>
            <a:srgbClr val="FFFFFF"/>
          </a:solidFill>
          <a:ln w="64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9" name="Graphic 23">
            <a:extLst>
              <a:ext uri="{FF2B5EF4-FFF2-40B4-BE49-F238E27FC236}">
                <a16:creationId xmlns:a16="http://schemas.microsoft.com/office/drawing/2014/main" id="{3FBAD350-5664-4811-A208-657FB882D3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45175" y="6096759"/>
            <a:ext cx="108625" cy="108625"/>
          </a:xfrm>
          <a:custGeom>
            <a:avLst/>
            <a:gdLst>
              <a:gd name="connsiteX0" fmla="*/ 54313 w 108625"/>
              <a:gd name="connsiteY0" fmla="*/ 16053 h 108625"/>
              <a:gd name="connsiteX1" fmla="*/ 92572 w 108625"/>
              <a:gd name="connsiteY1" fmla="*/ 54313 h 108625"/>
              <a:gd name="connsiteX2" fmla="*/ 54313 w 108625"/>
              <a:gd name="connsiteY2" fmla="*/ 92572 h 108625"/>
              <a:gd name="connsiteX3" fmla="*/ 16053 w 108625"/>
              <a:gd name="connsiteY3" fmla="*/ 54313 h 108625"/>
              <a:gd name="connsiteX4" fmla="*/ 54313 w 108625"/>
              <a:gd name="connsiteY4" fmla="*/ 16053 h 108625"/>
              <a:gd name="connsiteX5" fmla="*/ 54313 w 108625"/>
              <a:gd name="connsiteY5" fmla="*/ 0 h 108625"/>
              <a:gd name="connsiteX6" fmla="*/ 0 w 108625"/>
              <a:gd name="connsiteY6" fmla="*/ 54313 h 108625"/>
              <a:gd name="connsiteX7" fmla="*/ 54313 w 108625"/>
              <a:gd name="connsiteY7" fmla="*/ 108625 h 108625"/>
              <a:gd name="connsiteX8" fmla="*/ 108625 w 108625"/>
              <a:gd name="connsiteY8" fmla="*/ 54313 h 108625"/>
              <a:gd name="connsiteX9" fmla="*/ 54313 w 108625"/>
              <a:gd name="connsiteY9" fmla="*/ 0 h 108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8625" h="108625">
                <a:moveTo>
                  <a:pt x="54313" y="16053"/>
                </a:moveTo>
                <a:cubicBezTo>
                  <a:pt x="75442" y="16053"/>
                  <a:pt x="92572" y="33182"/>
                  <a:pt x="92572" y="54313"/>
                </a:cubicBezTo>
                <a:cubicBezTo>
                  <a:pt x="92572" y="75442"/>
                  <a:pt x="75442" y="92572"/>
                  <a:pt x="54313" y="92572"/>
                </a:cubicBezTo>
                <a:cubicBezTo>
                  <a:pt x="33182" y="92572"/>
                  <a:pt x="16053" y="75442"/>
                  <a:pt x="16053" y="54313"/>
                </a:cubicBezTo>
                <a:cubicBezTo>
                  <a:pt x="16074" y="33191"/>
                  <a:pt x="33191" y="16074"/>
                  <a:pt x="54313" y="16053"/>
                </a:cubicBezTo>
                <a:moveTo>
                  <a:pt x="54313" y="0"/>
                </a:moveTo>
                <a:cubicBezTo>
                  <a:pt x="24317" y="0"/>
                  <a:pt x="0" y="24317"/>
                  <a:pt x="0" y="54313"/>
                </a:cubicBezTo>
                <a:cubicBezTo>
                  <a:pt x="0" y="84309"/>
                  <a:pt x="24317" y="108625"/>
                  <a:pt x="54313" y="108625"/>
                </a:cubicBezTo>
                <a:cubicBezTo>
                  <a:pt x="84309" y="108625"/>
                  <a:pt x="108625" y="84309"/>
                  <a:pt x="108625" y="54313"/>
                </a:cubicBezTo>
                <a:cubicBezTo>
                  <a:pt x="108625" y="24317"/>
                  <a:pt x="84309" y="0"/>
                  <a:pt x="54313" y="0"/>
                </a:cubicBezTo>
                <a:close/>
              </a:path>
            </a:pathLst>
          </a:custGeom>
          <a:solidFill>
            <a:srgbClr val="FFFFFF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1" name="Graphic 21">
            <a:extLst>
              <a:ext uri="{FF2B5EF4-FFF2-40B4-BE49-F238E27FC236}">
                <a16:creationId xmlns:a16="http://schemas.microsoft.com/office/drawing/2014/main" id="{C39ADB8F-D187-49D7-BDCF-C1B6DC7270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54288" y="6238029"/>
            <a:ext cx="95759" cy="95759"/>
          </a:xfrm>
          <a:custGeom>
            <a:avLst/>
            <a:gdLst>
              <a:gd name="connsiteX0" fmla="*/ 95759 w 95759"/>
              <a:gd name="connsiteY0" fmla="*/ 47880 h 95759"/>
              <a:gd name="connsiteX1" fmla="*/ 47880 w 95759"/>
              <a:gd name="connsiteY1" fmla="*/ 95759 h 95759"/>
              <a:gd name="connsiteX2" fmla="*/ 0 w 95759"/>
              <a:gd name="connsiteY2" fmla="*/ 47880 h 95759"/>
              <a:gd name="connsiteX3" fmla="*/ 47880 w 95759"/>
              <a:gd name="connsiteY3" fmla="*/ 0 h 95759"/>
              <a:gd name="connsiteX4" fmla="*/ 95759 w 95759"/>
              <a:gd name="connsiteY4" fmla="*/ 47880 h 957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5759" h="95759">
                <a:moveTo>
                  <a:pt x="95759" y="47880"/>
                </a:moveTo>
                <a:cubicBezTo>
                  <a:pt x="95759" y="74323"/>
                  <a:pt x="74323" y="95759"/>
                  <a:pt x="47880" y="95759"/>
                </a:cubicBezTo>
                <a:cubicBezTo>
                  <a:pt x="21436" y="95759"/>
                  <a:pt x="0" y="74323"/>
                  <a:pt x="0" y="47880"/>
                </a:cubicBezTo>
                <a:cubicBezTo>
                  <a:pt x="0" y="21436"/>
                  <a:pt x="21436" y="0"/>
                  <a:pt x="47880" y="0"/>
                </a:cubicBezTo>
                <a:cubicBezTo>
                  <a:pt x="74323" y="0"/>
                  <a:pt x="95759" y="21436"/>
                  <a:pt x="95759" y="47880"/>
                </a:cubicBezTo>
                <a:close/>
              </a:path>
            </a:pathLst>
          </a:custGeom>
          <a:solidFill>
            <a:srgbClr val="FFFFFF"/>
          </a:solidFill>
          <a:ln w="469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140973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12A5A9F-3222-FAED-322B-1A46A92396E1}"/>
              </a:ext>
            </a:extLst>
          </p:cNvPr>
          <p:cNvSpPr txBox="1"/>
          <p:nvPr/>
        </p:nvSpPr>
        <p:spPr>
          <a:xfrm rot="10800000" flipH="1" flipV="1">
            <a:off x="240039" y="830121"/>
            <a:ext cx="11711922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i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Armstrong, M. (2014).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Armstrong’s handbook of human resource management practice.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13</a:t>
            </a:r>
            <a:r>
              <a:rPr lang="en-GB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edition. London; Kogan Page.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Age Uk Surrey (2023)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Customer Service Advisor Job Description and Person Specification.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2023_customer-service-advisor-jd.pdf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(Accessed: 19 January 2026).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Boots UK - our Boots heritage (no date).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https://www.boots-uk.com/about-boots-uk/company-information/our-boots-heritage/.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(Accessed: 20 January 2026).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Boots (n.d.)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We serve your well-being for life.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https://www.boots-uk.com/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(Accessed: 15 January 2026).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DeVaro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J., 2020. Internal hiring or external recruitment?. 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IZA World of Labor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(Accessed: 20 January).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Indeed Editorial Team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(2025)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The advantages of external recruitment to a company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Indeed Canada. Available at: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https://ca.indeed.com/career-advice/career-development/advantages-of-external-recruitment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(Accessed: 21 January 2026).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Singh, A., Rose, C.,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Visweswariah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K.,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Chenthamarakshan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V. and Kambhatla, N., 2010, October. PROSPECT: a system for screening candidates for recruitment. In 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Proceedings of the 19th ACM international conference on Information and knowledge management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 (pp. 659-668).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TrackFive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(2024)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20 Types of Interviews: Complete List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https://trackfive.com/blog/20-types-of-interviews/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(Accessed: 22 Jan 2026).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Kolb, D. (1984)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Experiential Learning: Experience as the Source of Learning and Development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Skinner, B.F. (1953)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Science and Human </a:t>
            </a:r>
            <a:r>
              <a:rPr lang="en-GB" i="1" dirty="0" err="1">
                <a:latin typeface="Arial" panose="020B0604020202020204" pitchFamily="34" charset="0"/>
                <a:cs typeface="Arial" panose="020B0604020202020204" pitchFamily="34" charset="0"/>
              </a:rPr>
              <a:t>Behavior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6969E30-6143-3940-DCBE-002F86DF50FB}"/>
              </a:ext>
            </a:extLst>
          </p:cNvPr>
          <p:cNvSpPr txBox="1"/>
          <p:nvPr/>
        </p:nvSpPr>
        <p:spPr>
          <a:xfrm>
            <a:off x="740229" y="391886"/>
            <a:ext cx="1031965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74007625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Blue Warm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4A66AC"/>
      </a:accent1>
      <a:accent2>
        <a:srgbClr val="629DD1"/>
      </a:accent2>
      <a:accent3>
        <a:srgbClr val="297FD5"/>
      </a:accent3>
      <a:accent4>
        <a:srgbClr val="7F8FA9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ccfc14db-0f45-423b-b2f5-752f8f8a0ada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810DDF4EC27A54C9626255B384F637A" ma:contentTypeVersion="6" ma:contentTypeDescription="Create a new document." ma:contentTypeScope="" ma:versionID="8bd8d4f525bacadf57d42b09f800c13c">
  <xsd:schema xmlns:xsd="http://www.w3.org/2001/XMLSchema" xmlns:xs="http://www.w3.org/2001/XMLSchema" xmlns:p="http://schemas.microsoft.com/office/2006/metadata/properties" xmlns:ns3="ccfc14db-0f45-423b-b2f5-752f8f8a0ada" targetNamespace="http://schemas.microsoft.com/office/2006/metadata/properties" ma:root="true" ma:fieldsID="99fb9a05f7e138e620e3af7505364e6e" ns3:_="">
    <xsd:import namespace="ccfc14db-0f45-423b-b2f5-752f8f8a0ada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cfc14db-0f45-423b-b2f5-752f8f8a0ada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3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7A53D1B-D19C-400C-BEAD-420B9866B8E4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4C0D0CF5-388D-45EA-B20E-8C7E00E9A44F}">
  <ds:schemaRefs>
    <ds:schemaRef ds:uri="http://www.w3.org/XML/1998/namespace"/>
    <ds:schemaRef ds:uri="ccfc14db-0f45-423b-b2f5-752f8f8a0ada"/>
    <ds:schemaRef ds:uri="http://schemas.microsoft.com/office/infopath/2007/PartnerControls"/>
    <ds:schemaRef ds:uri="http://schemas.microsoft.com/office/2006/metadata/properties"/>
    <ds:schemaRef ds:uri="http://purl.org/dc/terms/"/>
    <ds:schemaRef ds:uri="http://schemas.microsoft.com/office/2006/documentManagement/types"/>
    <ds:schemaRef ds:uri="http://schemas.openxmlformats.org/package/2006/metadata/core-properties"/>
    <ds:schemaRef ds:uri="http://purl.org/dc/dcmitype/"/>
    <ds:schemaRef ds:uri="http://purl.org/dc/elements/1.1/"/>
  </ds:schemaRefs>
</ds:datastoreItem>
</file>

<file path=customXml/itemProps3.xml><?xml version="1.0" encoding="utf-8"?>
<ds:datastoreItem xmlns:ds="http://schemas.openxmlformats.org/officeDocument/2006/customXml" ds:itemID="{667F0EF1-766A-44F8-8808-7A89BF38AC1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ccfc14db-0f45-423b-b2f5-752f8f8a0ad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14769</TotalTime>
  <Words>1400</Words>
  <Application>Microsoft Office PowerPoint</Application>
  <PresentationFormat>Widescreen</PresentationFormat>
  <Paragraphs>184</Paragraphs>
  <Slides>17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2" baseType="lpstr">
      <vt:lpstr>Meiryo</vt:lpstr>
      <vt:lpstr>Aptos</vt:lpstr>
      <vt:lpstr>Aptos Display</vt:lpstr>
      <vt:lpstr>Arial</vt:lpstr>
      <vt:lpstr>Office Theme</vt:lpstr>
      <vt:lpstr>PowerPoint Presentation</vt:lpstr>
      <vt:lpstr>PowerPoint Presentation</vt:lpstr>
      <vt:lpstr>Introduction to Boots Company </vt:lpstr>
      <vt:lpstr>PowerPoint Presentation</vt:lpstr>
      <vt:lpstr>Need Assessment &amp; Recruitment Options </vt:lpstr>
      <vt:lpstr>Job Analysis Customer Advisor </vt:lpstr>
      <vt:lpstr>PowerPoint Presentation</vt:lpstr>
      <vt:lpstr>PowerPoint Presentation</vt:lpstr>
      <vt:lpstr>Advertising &amp; Application Screening </vt:lpstr>
      <vt:lpstr>Interviews and selection </vt:lpstr>
      <vt:lpstr>Analysis of Training Needs </vt:lpstr>
      <vt:lpstr>Training &amp; Development needs </vt:lpstr>
      <vt:lpstr>Learning theories in training </vt:lpstr>
      <vt:lpstr>Cognitivist Learning Theory </vt:lpstr>
      <vt:lpstr>Conclusion </vt:lpstr>
      <vt:lpstr>Thank You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Fabiana Plesca (2421627)</dc:creator>
  <cp:lastModifiedBy>Fabiana Plesca (2421627)</cp:lastModifiedBy>
  <cp:revision>3</cp:revision>
  <dcterms:created xsi:type="dcterms:W3CDTF">2026-01-14T15:10:01Z</dcterms:created>
  <dcterms:modified xsi:type="dcterms:W3CDTF">2026-02-09T14:49:57Z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0x0101007810DDF4EC27A54C9626255B384F637A</vt:lpwstr>
  </property>
</Properties>
</file>