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75" r:id="rId7"/>
    <p:sldId id="262" r:id="rId8"/>
    <p:sldId id="263" r:id="rId9"/>
    <p:sldId id="264" r:id="rId10"/>
    <p:sldId id="274" r:id="rId11"/>
    <p:sldId id="265" r:id="rId12"/>
    <p:sldId id="273" r:id="rId13"/>
    <p:sldId id="267" r:id="rId14"/>
    <p:sldId id="268" r:id="rId15"/>
    <p:sldId id="269" r:id="rId16"/>
    <p:sldId id="270"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2CF9B0-6D07-46DB-B1E9-C396BC15AC2A}" v="77" dt="2021-08-08T21:21:16.642"/>
    <p1510:client id="{9CCA9F92-1D37-4AA5-A4BD-6EEEFD102E78}" v="5951" dt="2021-08-04T21:29:18.574"/>
    <p1510:client id="{C1C95D0B-20E3-402F-A4FC-D26CA9B2DEDC}" v="1973" dt="2021-08-08T23:07:17.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a Dinicu" userId="ef13167fed7abb22" providerId="Windows Live" clId="Web-{C1C95D0B-20E3-402F-A4FC-D26CA9B2DEDC}"/>
    <pc:docChg chg="addSld delSld modSld">
      <pc:chgData name="Anda Dinicu" userId="ef13167fed7abb22" providerId="Windows Live" clId="Web-{C1C95D0B-20E3-402F-A4FC-D26CA9B2DEDC}" dt="2021-08-08T23:07:17.938" v="1038" actId="1076"/>
      <pc:docMkLst>
        <pc:docMk/>
      </pc:docMkLst>
      <pc:sldChg chg="modSp">
        <pc:chgData name="Anda Dinicu" userId="ef13167fed7abb22" providerId="Windows Live" clId="Web-{C1C95D0B-20E3-402F-A4FC-D26CA9B2DEDC}" dt="2021-08-08T22:34:12.603" v="552" actId="20577"/>
        <pc:sldMkLst>
          <pc:docMk/>
          <pc:sldMk cId="109857222" sldId="256"/>
        </pc:sldMkLst>
        <pc:spChg chg="mod">
          <ac:chgData name="Anda Dinicu" userId="ef13167fed7abb22" providerId="Windows Live" clId="Web-{C1C95D0B-20E3-402F-A4FC-D26CA9B2DEDC}" dt="2021-08-08T22:34:12.603" v="552" actId="20577"/>
          <ac:spMkLst>
            <pc:docMk/>
            <pc:sldMk cId="109857222" sldId="256"/>
            <ac:spMk id="2" creationId="{00000000-0000-0000-0000-000000000000}"/>
          </ac:spMkLst>
        </pc:spChg>
      </pc:sldChg>
      <pc:sldChg chg="modSp">
        <pc:chgData name="Anda Dinicu" userId="ef13167fed7abb22" providerId="Windows Live" clId="Web-{C1C95D0B-20E3-402F-A4FC-D26CA9B2DEDC}" dt="2021-08-08T22:14:47.234" v="517" actId="1076"/>
        <pc:sldMkLst>
          <pc:docMk/>
          <pc:sldMk cId="1602957129" sldId="258"/>
        </pc:sldMkLst>
        <pc:spChg chg="mod">
          <ac:chgData name="Anda Dinicu" userId="ef13167fed7abb22" providerId="Windows Live" clId="Web-{C1C95D0B-20E3-402F-A4FC-D26CA9B2DEDC}" dt="2021-08-08T22:14:47.234" v="517" actId="1076"/>
          <ac:spMkLst>
            <pc:docMk/>
            <pc:sldMk cId="1602957129" sldId="258"/>
            <ac:spMk id="4" creationId="{E0DC70FD-C0EC-4DA9-B71B-A147E91B85D3}"/>
          </ac:spMkLst>
        </pc:spChg>
        <pc:spChg chg="mod">
          <ac:chgData name="Anda Dinicu" userId="ef13167fed7abb22" providerId="Windows Live" clId="Web-{C1C95D0B-20E3-402F-A4FC-D26CA9B2DEDC}" dt="2021-08-08T22:14:36.453" v="516" actId="20577"/>
          <ac:spMkLst>
            <pc:docMk/>
            <pc:sldMk cId="1602957129" sldId="258"/>
            <ac:spMk id="6" creationId="{9C85148F-C243-4953-83D3-03783C4F0539}"/>
          </ac:spMkLst>
        </pc:spChg>
      </pc:sldChg>
      <pc:sldChg chg="modSp">
        <pc:chgData name="Anda Dinicu" userId="ef13167fed7abb22" providerId="Windows Live" clId="Web-{C1C95D0B-20E3-402F-A4FC-D26CA9B2DEDC}" dt="2021-08-08T22:12:37.370" v="494" actId="1076"/>
        <pc:sldMkLst>
          <pc:docMk/>
          <pc:sldMk cId="4169518646" sldId="259"/>
        </pc:sldMkLst>
        <pc:spChg chg="mod">
          <ac:chgData name="Anda Dinicu" userId="ef13167fed7abb22" providerId="Windows Live" clId="Web-{C1C95D0B-20E3-402F-A4FC-D26CA9B2DEDC}" dt="2021-08-08T22:12:37.370" v="494" actId="1076"/>
          <ac:spMkLst>
            <pc:docMk/>
            <pc:sldMk cId="4169518646" sldId="259"/>
            <ac:spMk id="2" creationId="{5AF6C26B-F36C-417B-BA6F-C28284426E9D}"/>
          </ac:spMkLst>
        </pc:spChg>
      </pc:sldChg>
      <pc:sldChg chg="modSp">
        <pc:chgData name="Anda Dinicu" userId="ef13167fed7abb22" providerId="Windows Live" clId="Web-{C1C95D0B-20E3-402F-A4FC-D26CA9B2DEDC}" dt="2021-08-08T22:10:59.411" v="488" actId="20577"/>
        <pc:sldMkLst>
          <pc:docMk/>
          <pc:sldMk cId="4192388968" sldId="261"/>
        </pc:sldMkLst>
        <pc:spChg chg="mod">
          <ac:chgData name="Anda Dinicu" userId="ef13167fed7abb22" providerId="Windows Live" clId="Web-{C1C95D0B-20E3-402F-A4FC-D26CA9B2DEDC}" dt="2021-08-08T22:10:59.411" v="488" actId="20577"/>
          <ac:spMkLst>
            <pc:docMk/>
            <pc:sldMk cId="4192388968" sldId="261"/>
            <ac:spMk id="2" creationId="{7C30FDD6-7C96-4A4E-8C66-95364229A393}"/>
          </ac:spMkLst>
        </pc:spChg>
        <pc:picChg chg="mod">
          <ac:chgData name="Anda Dinicu" userId="ef13167fed7abb22" providerId="Windows Live" clId="Web-{C1C95D0B-20E3-402F-A4FC-D26CA9B2DEDC}" dt="2021-08-08T22:10:36.035" v="486" actId="1076"/>
          <ac:picMkLst>
            <pc:docMk/>
            <pc:sldMk cId="4192388968" sldId="261"/>
            <ac:picMk id="3" creationId="{1FC7C79F-70C8-43B3-A712-138538C0926C}"/>
          </ac:picMkLst>
        </pc:picChg>
      </pc:sldChg>
      <pc:sldChg chg="addSp delSp modSp">
        <pc:chgData name="Anda Dinicu" userId="ef13167fed7abb22" providerId="Windows Live" clId="Web-{C1C95D0B-20E3-402F-A4FC-D26CA9B2DEDC}" dt="2021-08-08T21:33:36.961" v="27" actId="14100"/>
        <pc:sldMkLst>
          <pc:docMk/>
          <pc:sldMk cId="1720258303" sldId="263"/>
        </pc:sldMkLst>
        <pc:spChg chg="mod">
          <ac:chgData name="Anda Dinicu" userId="ef13167fed7abb22" providerId="Windows Live" clId="Web-{C1C95D0B-20E3-402F-A4FC-D26CA9B2DEDC}" dt="2021-08-08T21:32:31.506" v="23" actId="1076"/>
          <ac:spMkLst>
            <pc:docMk/>
            <pc:sldMk cId="1720258303" sldId="263"/>
            <ac:spMk id="2" creationId="{A931EBEB-D309-4905-B818-BBE5D1500569}"/>
          </ac:spMkLst>
        </pc:spChg>
        <pc:spChg chg="add del mod">
          <ac:chgData name="Anda Dinicu" userId="ef13167fed7abb22" providerId="Windows Live" clId="Web-{C1C95D0B-20E3-402F-A4FC-D26CA9B2DEDC}" dt="2021-08-08T21:33:10.726" v="24"/>
          <ac:spMkLst>
            <pc:docMk/>
            <pc:sldMk cId="1720258303" sldId="263"/>
            <ac:spMk id="5" creationId="{429A4661-2DF5-443D-8221-5B785E60BFA5}"/>
          </ac:spMkLst>
        </pc:spChg>
        <pc:spChg chg="del">
          <ac:chgData name="Anda Dinicu" userId="ef13167fed7abb22" providerId="Windows Live" clId="Web-{C1C95D0B-20E3-402F-A4FC-D26CA9B2DEDC}" dt="2021-08-08T21:31:44.693" v="21"/>
          <ac:spMkLst>
            <pc:docMk/>
            <pc:sldMk cId="1720258303" sldId="263"/>
            <ac:spMk id="8" creationId="{ADE57300-C7FF-4578-99A0-42B0295B123C}"/>
          </ac:spMkLst>
        </pc:spChg>
        <pc:spChg chg="del">
          <ac:chgData name="Anda Dinicu" userId="ef13167fed7abb22" providerId="Windows Live" clId="Web-{C1C95D0B-20E3-402F-A4FC-D26CA9B2DEDC}" dt="2021-08-08T21:31:44.693" v="21"/>
          <ac:spMkLst>
            <pc:docMk/>
            <pc:sldMk cId="1720258303" sldId="263"/>
            <ac:spMk id="10" creationId="{F3FF94B3-6D3E-44FE-BB02-A9027C0003C7}"/>
          </ac:spMkLst>
        </pc:spChg>
        <pc:spChg chg="del">
          <ac:chgData name="Anda Dinicu" userId="ef13167fed7abb22" providerId="Windows Live" clId="Web-{C1C95D0B-20E3-402F-A4FC-D26CA9B2DEDC}" dt="2021-08-08T21:31:44.693" v="21"/>
          <ac:spMkLst>
            <pc:docMk/>
            <pc:sldMk cId="1720258303" sldId="263"/>
            <ac:spMk id="12" creationId="{E20BB609-EF92-42DB-836C-0699A590B5CF}"/>
          </ac:spMkLst>
        </pc:spChg>
        <pc:spChg chg="del">
          <ac:chgData name="Anda Dinicu" userId="ef13167fed7abb22" providerId="Windows Live" clId="Web-{C1C95D0B-20E3-402F-A4FC-D26CA9B2DEDC}" dt="2021-08-08T21:31:44.693" v="21"/>
          <ac:spMkLst>
            <pc:docMk/>
            <pc:sldMk cId="1720258303" sldId="263"/>
            <ac:spMk id="14" creationId="{67B3E2DB-180D-4752-BBB6-987822D6BC7D}"/>
          </ac:spMkLst>
        </pc:spChg>
        <pc:spChg chg="del">
          <ac:chgData name="Anda Dinicu" userId="ef13167fed7abb22" providerId="Windows Live" clId="Web-{C1C95D0B-20E3-402F-A4FC-D26CA9B2DEDC}" dt="2021-08-08T21:31:44.693" v="21"/>
          <ac:spMkLst>
            <pc:docMk/>
            <pc:sldMk cId="1720258303" sldId="263"/>
            <ac:spMk id="16" creationId="{B2C335F7-F61C-4EB4-80F2-4B1438FE66BB}"/>
          </ac:spMkLst>
        </pc:spChg>
        <pc:spChg chg="add">
          <ac:chgData name="Anda Dinicu" userId="ef13167fed7abb22" providerId="Windows Live" clId="Web-{C1C95D0B-20E3-402F-A4FC-D26CA9B2DEDC}" dt="2021-08-08T21:31:44.693" v="21"/>
          <ac:spMkLst>
            <pc:docMk/>
            <pc:sldMk cId="1720258303" sldId="263"/>
            <ac:spMk id="21" creationId="{ADE57300-C7FF-4578-99A0-42B0295B123C}"/>
          </ac:spMkLst>
        </pc:spChg>
        <pc:spChg chg="add">
          <ac:chgData name="Anda Dinicu" userId="ef13167fed7abb22" providerId="Windows Live" clId="Web-{C1C95D0B-20E3-402F-A4FC-D26CA9B2DEDC}" dt="2021-08-08T21:31:44.693" v="21"/>
          <ac:spMkLst>
            <pc:docMk/>
            <pc:sldMk cId="1720258303" sldId="263"/>
            <ac:spMk id="23" creationId="{F3FF94B3-6D3E-44FE-BB02-A9027C0003C7}"/>
          </ac:spMkLst>
        </pc:spChg>
        <pc:spChg chg="add">
          <ac:chgData name="Anda Dinicu" userId="ef13167fed7abb22" providerId="Windows Live" clId="Web-{C1C95D0B-20E3-402F-A4FC-D26CA9B2DEDC}" dt="2021-08-08T21:31:44.693" v="21"/>
          <ac:spMkLst>
            <pc:docMk/>
            <pc:sldMk cId="1720258303" sldId="263"/>
            <ac:spMk id="25" creationId="{7AC58F84-C078-4ED1-872C-D8AA8CED76B6}"/>
          </ac:spMkLst>
        </pc:spChg>
        <pc:spChg chg="add">
          <ac:chgData name="Anda Dinicu" userId="ef13167fed7abb22" providerId="Windows Live" clId="Web-{C1C95D0B-20E3-402F-A4FC-D26CA9B2DEDC}" dt="2021-08-08T21:31:44.693" v="21"/>
          <ac:spMkLst>
            <pc:docMk/>
            <pc:sldMk cId="1720258303" sldId="263"/>
            <ac:spMk id="27" creationId="{E20BB609-EF92-42DB-836C-0699A590B5CF}"/>
          </ac:spMkLst>
        </pc:spChg>
        <pc:spChg chg="add">
          <ac:chgData name="Anda Dinicu" userId="ef13167fed7abb22" providerId="Windows Live" clId="Web-{C1C95D0B-20E3-402F-A4FC-D26CA9B2DEDC}" dt="2021-08-08T21:31:44.693" v="21"/>
          <ac:spMkLst>
            <pc:docMk/>
            <pc:sldMk cId="1720258303" sldId="263"/>
            <ac:spMk id="29" creationId="{9853E504-CE7A-45E8-9030-0BFDACF83158}"/>
          </ac:spMkLst>
        </pc:spChg>
        <pc:spChg chg="add">
          <ac:chgData name="Anda Dinicu" userId="ef13167fed7abb22" providerId="Windows Live" clId="Web-{C1C95D0B-20E3-402F-A4FC-D26CA9B2DEDC}" dt="2021-08-08T21:31:44.693" v="21"/>
          <ac:spMkLst>
            <pc:docMk/>
            <pc:sldMk cId="1720258303" sldId="263"/>
            <ac:spMk id="31" creationId="{EB0E05CE-BB6E-42E0-A9E7-85087780C34B}"/>
          </ac:spMkLst>
        </pc:spChg>
        <pc:picChg chg="add del mod">
          <ac:chgData name="Anda Dinicu" userId="ef13167fed7abb22" providerId="Windows Live" clId="Web-{C1C95D0B-20E3-402F-A4FC-D26CA9B2DEDC}" dt="2021-08-08T21:33:10.726" v="24"/>
          <ac:picMkLst>
            <pc:docMk/>
            <pc:sldMk cId="1720258303" sldId="263"/>
            <ac:picMk id="3" creationId="{3A090DCD-C8B6-435E-BA3A-5DD150A3CD48}"/>
          </ac:picMkLst>
        </pc:picChg>
        <pc:picChg chg="mod ord">
          <ac:chgData name="Anda Dinicu" userId="ef13167fed7abb22" providerId="Windows Live" clId="Web-{C1C95D0B-20E3-402F-A4FC-D26CA9B2DEDC}" dt="2021-08-08T21:33:36.961" v="27" actId="14100"/>
          <ac:picMkLst>
            <pc:docMk/>
            <pc:sldMk cId="1720258303" sldId="263"/>
            <ac:picMk id="4" creationId="{FD21BD4E-A709-45C0-BE19-633431FA7D07}"/>
          </ac:picMkLst>
        </pc:picChg>
      </pc:sldChg>
      <pc:sldChg chg="addSp delSp modSp addAnim">
        <pc:chgData name="Anda Dinicu" userId="ef13167fed7abb22" providerId="Windows Live" clId="Web-{C1C95D0B-20E3-402F-A4FC-D26CA9B2DEDC}" dt="2021-08-08T22:00:53.635" v="289" actId="1076"/>
        <pc:sldMkLst>
          <pc:docMk/>
          <pc:sldMk cId="2147930523" sldId="264"/>
        </pc:sldMkLst>
        <pc:spChg chg="mod ord">
          <ac:chgData name="Anda Dinicu" userId="ef13167fed7abb22" providerId="Windows Live" clId="Web-{C1C95D0B-20E3-402F-A4FC-D26CA9B2DEDC}" dt="2021-08-08T22:00:45.884" v="288" actId="20577"/>
          <ac:spMkLst>
            <pc:docMk/>
            <pc:sldMk cId="2147930523" sldId="264"/>
            <ac:spMk id="2" creationId="{A9A9D2F4-67CD-4A44-80EC-D7439715442D}"/>
          </ac:spMkLst>
        </pc:spChg>
        <pc:spChg chg="del">
          <ac:chgData name="Anda Dinicu" userId="ef13167fed7abb22" providerId="Windows Live" clId="Web-{C1C95D0B-20E3-402F-A4FC-D26CA9B2DEDC}" dt="2021-08-08T21:34:35.368" v="30"/>
          <ac:spMkLst>
            <pc:docMk/>
            <pc:sldMk cId="2147930523" sldId="264"/>
            <ac:spMk id="4" creationId="{85E29A3F-9734-40AC-91D6-2D2FD914ED7D}"/>
          </ac:spMkLst>
        </pc:spChg>
        <pc:spChg chg="add del mod ord">
          <ac:chgData name="Anda Dinicu" userId="ef13167fed7abb22" providerId="Windows Live" clId="Web-{C1C95D0B-20E3-402F-A4FC-D26CA9B2DEDC}" dt="2021-08-08T22:00:26.415" v="286"/>
          <ac:spMkLst>
            <pc:docMk/>
            <pc:sldMk cId="2147930523" sldId="264"/>
            <ac:spMk id="6" creationId="{BB3E06A9-3D80-49AC-AE12-53C24F3036CB}"/>
          </ac:spMkLst>
        </pc:spChg>
        <pc:spChg chg="del">
          <ac:chgData name="Anda Dinicu" userId="ef13167fed7abb22" providerId="Windows Live" clId="Web-{C1C95D0B-20E3-402F-A4FC-D26CA9B2DEDC}" dt="2021-08-08T21:35:33.651" v="35"/>
          <ac:spMkLst>
            <pc:docMk/>
            <pc:sldMk cId="2147930523" sldId="264"/>
            <ac:spMk id="9" creationId="{ADE57300-C7FF-4578-99A0-42B0295B123C}"/>
          </ac:spMkLst>
        </pc:spChg>
        <pc:spChg chg="add mod">
          <ac:chgData name="Anda Dinicu" userId="ef13167fed7abb22" providerId="Windows Live" clId="Web-{C1C95D0B-20E3-402F-A4FC-D26CA9B2DEDC}" dt="2021-08-08T22:00:34.134" v="287"/>
          <ac:spMkLst>
            <pc:docMk/>
            <pc:sldMk cId="2147930523" sldId="264"/>
            <ac:spMk id="10" creationId="{B3E15070-E058-46CE-A2F4-EB7E158BE1B4}"/>
          </ac:spMkLst>
        </pc:spChg>
        <pc:spChg chg="del">
          <ac:chgData name="Anda Dinicu" userId="ef13167fed7abb22" providerId="Windows Live" clId="Web-{C1C95D0B-20E3-402F-A4FC-D26CA9B2DEDC}" dt="2021-08-08T21:35:33.651" v="35"/>
          <ac:spMkLst>
            <pc:docMk/>
            <pc:sldMk cId="2147930523" sldId="264"/>
            <ac:spMk id="11" creationId="{F3FF94B3-6D3E-44FE-BB02-A9027C0003C7}"/>
          </ac:spMkLst>
        </pc:spChg>
        <pc:spChg chg="del">
          <ac:chgData name="Anda Dinicu" userId="ef13167fed7abb22" providerId="Windows Live" clId="Web-{C1C95D0B-20E3-402F-A4FC-D26CA9B2DEDC}" dt="2021-08-08T21:35:33.651" v="35"/>
          <ac:spMkLst>
            <pc:docMk/>
            <pc:sldMk cId="2147930523" sldId="264"/>
            <ac:spMk id="13" creationId="{CD7F9EC8-0E2C-4023-9DD1-73BEF6B80D13}"/>
          </ac:spMkLst>
        </pc:spChg>
        <pc:spChg chg="del">
          <ac:chgData name="Anda Dinicu" userId="ef13167fed7abb22" providerId="Windows Live" clId="Web-{C1C95D0B-20E3-402F-A4FC-D26CA9B2DEDC}" dt="2021-08-08T21:35:33.651" v="35"/>
          <ac:spMkLst>
            <pc:docMk/>
            <pc:sldMk cId="2147930523" sldId="264"/>
            <ac:spMk id="15" creationId="{AACEB7BF-F8E5-4078-97E4-4276495F2BC2}"/>
          </ac:spMkLst>
        </pc:spChg>
        <pc:spChg chg="del">
          <ac:chgData name="Anda Dinicu" userId="ef13167fed7abb22" providerId="Windows Live" clId="Web-{C1C95D0B-20E3-402F-A4FC-D26CA9B2DEDC}" dt="2021-08-08T21:35:33.651" v="35"/>
          <ac:spMkLst>
            <pc:docMk/>
            <pc:sldMk cId="2147930523" sldId="264"/>
            <ac:spMk id="17" creationId="{C0301BA4-10E6-44CC-9EEC-727EDF3BC4B8}"/>
          </ac:spMkLst>
        </pc:spChg>
        <pc:spChg chg="add del">
          <ac:chgData name="Anda Dinicu" userId="ef13167fed7abb22" providerId="Windows Live" clId="Web-{C1C95D0B-20E3-402F-A4FC-D26CA9B2DEDC}" dt="2021-08-08T22:00:18.712" v="285"/>
          <ac:spMkLst>
            <pc:docMk/>
            <pc:sldMk cId="2147930523" sldId="264"/>
            <ac:spMk id="22" creationId="{ADE57300-C7FF-4578-99A0-42B0295B123C}"/>
          </ac:spMkLst>
        </pc:spChg>
        <pc:spChg chg="add del">
          <ac:chgData name="Anda Dinicu" userId="ef13167fed7abb22" providerId="Windows Live" clId="Web-{C1C95D0B-20E3-402F-A4FC-D26CA9B2DEDC}" dt="2021-08-08T22:00:18.712" v="285"/>
          <ac:spMkLst>
            <pc:docMk/>
            <pc:sldMk cId="2147930523" sldId="264"/>
            <ac:spMk id="24" creationId="{F3FF94B3-6D3E-44FE-BB02-A9027C0003C7}"/>
          </ac:spMkLst>
        </pc:spChg>
        <pc:spChg chg="add del">
          <ac:chgData name="Anda Dinicu" userId="ef13167fed7abb22" providerId="Windows Live" clId="Web-{C1C95D0B-20E3-402F-A4FC-D26CA9B2DEDC}" dt="2021-08-08T22:00:18.712" v="285"/>
          <ac:spMkLst>
            <pc:docMk/>
            <pc:sldMk cId="2147930523" sldId="264"/>
            <ac:spMk id="26" creationId="{E20BB609-EF92-42DB-836C-0699A590B5CF}"/>
          </ac:spMkLst>
        </pc:spChg>
        <pc:spChg chg="add del">
          <ac:chgData name="Anda Dinicu" userId="ef13167fed7abb22" providerId="Windows Live" clId="Web-{C1C95D0B-20E3-402F-A4FC-D26CA9B2DEDC}" dt="2021-08-08T22:00:18.712" v="285"/>
          <ac:spMkLst>
            <pc:docMk/>
            <pc:sldMk cId="2147930523" sldId="264"/>
            <ac:spMk id="28" creationId="{67B3E2DB-180D-4752-BBB6-987822D6BC7D}"/>
          </ac:spMkLst>
        </pc:spChg>
        <pc:spChg chg="add del">
          <ac:chgData name="Anda Dinicu" userId="ef13167fed7abb22" providerId="Windows Live" clId="Web-{C1C95D0B-20E3-402F-A4FC-D26CA9B2DEDC}" dt="2021-08-08T22:00:18.712" v="285"/>
          <ac:spMkLst>
            <pc:docMk/>
            <pc:sldMk cId="2147930523" sldId="264"/>
            <ac:spMk id="30" creationId="{B2C335F7-F61C-4EB4-80F2-4B1438FE66BB}"/>
          </ac:spMkLst>
        </pc:spChg>
        <pc:spChg chg="add del">
          <ac:chgData name="Anda Dinicu" userId="ef13167fed7abb22" providerId="Windows Live" clId="Web-{C1C95D0B-20E3-402F-A4FC-D26CA9B2DEDC}" dt="2021-08-08T22:00:34.134" v="287"/>
          <ac:spMkLst>
            <pc:docMk/>
            <pc:sldMk cId="2147930523" sldId="264"/>
            <ac:spMk id="35" creationId="{ADE57300-C7FF-4578-99A0-42B0295B123C}"/>
          </ac:spMkLst>
        </pc:spChg>
        <pc:spChg chg="add del">
          <ac:chgData name="Anda Dinicu" userId="ef13167fed7abb22" providerId="Windows Live" clId="Web-{C1C95D0B-20E3-402F-A4FC-D26CA9B2DEDC}" dt="2021-08-08T22:00:34.134" v="287"/>
          <ac:spMkLst>
            <pc:docMk/>
            <pc:sldMk cId="2147930523" sldId="264"/>
            <ac:spMk id="37" creationId="{F3FF94B3-6D3E-44FE-BB02-A9027C0003C7}"/>
          </ac:spMkLst>
        </pc:spChg>
        <pc:spChg chg="add del">
          <ac:chgData name="Anda Dinicu" userId="ef13167fed7abb22" providerId="Windows Live" clId="Web-{C1C95D0B-20E3-402F-A4FC-D26CA9B2DEDC}" dt="2021-08-08T22:00:34.134" v="287"/>
          <ac:spMkLst>
            <pc:docMk/>
            <pc:sldMk cId="2147930523" sldId="264"/>
            <ac:spMk id="39" creationId="{7AC58F84-C078-4ED1-872C-D8AA8CED76B6}"/>
          </ac:spMkLst>
        </pc:spChg>
        <pc:spChg chg="add del">
          <ac:chgData name="Anda Dinicu" userId="ef13167fed7abb22" providerId="Windows Live" clId="Web-{C1C95D0B-20E3-402F-A4FC-D26CA9B2DEDC}" dt="2021-08-08T22:00:34.134" v="287"/>
          <ac:spMkLst>
            <pc:docMk/>
            <pc:sldMk cId="2147930523" sldId="264"/>
            <ac:spMk id="41" creationId="{E20BB609-EF92-42DB-836C-0699A590B5CF}"/>
          </ac:spMkLst>
        </pc:spChg>
        <pc:spChg chg="add del">
          <ac:chgData name="Anda Dinicu" userId="ef13167fed7abb22" providerId="Windows Live" clId="Web-{C1C95D0B-20E3-402F-A4FC-D26CA9B2DEDC}" dt="2021-08-08T22:00:34.134" v="287"/>
          <ac:spMkLst>
            <pc:docMk/>
            <pc:sldMk cId="2147930523" sldId="264"/>
            <ac:spMk id="43" creationId="{9853E504-CE7A-45E8-9030-0BFDACF83158}"/>
          </ac:spMkLst>
        </pc:spChg>
        <pc:spChg chg="add del">
          <ac:chgData name="Anda Dinicu" userId="ef13167fed7abb22" providerId="Windows Live" clId="Web-{C1C95D0B-20E3-402F-A4FC-D26CA9B2DEDC}" dt="2021-08-08T22:00:34.134" v="287"/>
          <ac:spMkLst>
            <pc:docMk/>
            <pc:sldMk cId="2147930523" sldId="264"/>
            <ac:spMk id="45" creationId="{EB0E05CE-BB6E-42E0-A9E7-85087780C34B}"/>
          </ac:spMkLst>
        </pc:spChg>
        <pc:spChg chg="add">
          <ac:chgData name="Anda Dinicu" userId="ef13167fed7abb22" providerId="Windows Live" clId="Web-{C1C95D0B-20E3-402F-A4FC-D26CA9B2DEDC}" dt="2021-08-08T22:00:34.134" v="287"/>
          <ac:spMkLst>
            <pc:docMk/>
            <pc:sldMk cId="2147930523" sldId="264"/>
            <ac:spMk id="50" creationId="{ADE57300-C7FF-4578-99A0-42B0295B123C}"/>
          </ac:spMkLst>
        </pc:spChg>
        <pc:spChg chg="add">
          <ac:chgData name="Anda Dinicu" userId="ef13167fed7abb22" providerId="Windows Live" clId="Web-{C1C95D0B-20E3-402F-A4FC-D26CA9B2DEDC}" dt="2021-08-08T22:00:34.134" v="287"/>
          <ac:spMkLst>
            <pc:docMk/>
            <pc:sldMk cId="2147930523" sldId="264"/>
            <ac:spMk id="52" creationId="{F3FF94B3-6D3E-44FE-BB02-A9027C0003C7}"/>
          </ac:spMkLst>
        </pc:spChg>
        <pc:spChg chg="add">
          <ac:chgData name="Anda Dinicu" userId="ef13167fed7abb22" providerId="Windows Live" clId="Web-{C1C95D0B-20E3-402F-A4FC-D26CA9B2DEDC}" dt="2021-08-08T22:00:34.134" v="287"/>
          <ac:spMkLst>
            <pc:docMk/>
            <pc:sldMk cId="2147930523" sldId="264"/>
            <ac:spMk id="54" creationId="{E20BB609-EF92-42DB-836C-0699A590B5CF}"/>
          </ac:spMkLst>
        </pc:spChg>
        <pc:spChg chg="add">
          <ac:chgData name="Anda Dinicu" userId="ef13167fed7abb22" providerId="Windows Live" clId="Web-{C1C95D0B-20E3-402F-A4FC-D26CA9B2DEDC}" dt="2021-08-08T22:00:34.134" v="287"/>
          <ac:spMkLst>
            <pc:docMk/>
            <pc:sldMk cId="2147930523" sldId="264"/>
            <ac:spMk id="56" creationId="{7508F7DC-CA28-4ACE-AF79-D7E98ED1BFA3}"/>
          </ac:spMkLst>
        </pc:spChg>
        <pc:spChg chg="add">
          <ac:chgData name="Anda Dinicu" userId="ef13167fed7abb22" providerId="Windows Live" clId="Web-{C1C95D0B-20E3-402F-A4FC-D26CA9B2DEDC}" dt="2021-08-08T22:00:34.134" v="287"/>
          <ac:spMkLst>
            <pc:docMk/>
            <pc:sldMk cId="2147930523" sldId="264"/>
            <ac:spMk id="58" creationId="{9AB20218-A500-457C-B65C-F3D198B1F717}"/>
          </ac:spMkLst>
        </pc:spChg>
        <pc:spChg chg="add">
          <ac:chgData name="Anda Dinicu" userId="ef13167fed7abb22" providerId="Windows Live" clId="Web-{C1C95D0B-20E3-402F-A4FC-D26CA9B2DEDC}" dt="2021-08-08T22:00:34.134" v="287"/>
          <ac:spMkLst>
            <pc:docMk/>
            <pc:sldMk cId="2147930523" sldId="264"/>
            <ac:spMk id="60" creationId="{B2C335F7-F61C-4EB4-80F2-4B1438FE66BB}"/>
          </ac:spMkLst>
        </pc:spChg>
        <pc:picChg chg="del">
          <ac:chgData name="Anda Dinicu" userId="ef13167fed7abb22" providerId="Windows Live" clId="Web-{C1C95D0B-20E3-402F-A4FC-D26CA9B2DEDC}" dt="2021-08-08T21:34:35.368" v="30"/>
          <ac:picMkLst>
            <pc:docMk/>
            <pc:sldMk cId="2147930523" sldId="264"/>
            <ac:picMk id="3" creationId="{C8CB58E5-9783-42A3-A8CE-87345C1AB8D5}"/>
          </ac:picMkLst>
        </pc:picChg>
        <pc:picChg chg="add del mod ord">
          <ac:chgData name="Anda Dinicu" userId="ef13167fed7abb22" providerId="Windows Live" clId="Web-{C1C95D0B-20E3-402F-A4FC-D26CA9B2DEDC}" dt="2021-08-08T22:00:26.415" v="286"/>
          <ac:picMkLst>
            <pc:docMk/>
            <pc:sldMk cId="2147930523" sldId="264"/>
            <ac:picMk id="5" creationId="{B263BE64-E2EE-46D2-816E-CC0619675225}"/>
          </ac:picMkLst>
        </pc:picChg>
        <pc:picChg chg="add mod">
          <ac:chgData name="Anda Dinicu" userId="ef13167fed7abb22" providerId="Windows Live" clId="Web-{C1C95D0B-20E3-402F-A4FC-D26CA9B2DEDC}" dt="2021-08-08T22:00:53.635" v="289" actId="1076"/>
          <ac:picMkLst>
            <pc:docMk/>
            <pc:sldMk cId="2147930523" sldId="264"/>
            <ac:picMk id="8" creationId="{CF5B10F1-1054-4C1B-AB9F-3BA4B9788BB8}"/>
          </ac:picMkLst>
        </pc:picChg>
      </pc:sldChg>
      <pc:sldChg chg="addSp delSp modSp">
        <pc:chgData name="Anda Dinicu" userId="ef13167fed7abb22" providerId="Windows Live" clId="Web-{C1C95D0B-20E3-402F-A4FC-D26CA9B2DEDC}" dt="2021-08-08T21:58:12.396" v="280" actId="14100"/>
        <pc:sldMkLst>
          <pc:docMk/>
          <pc:sldMk cId="3875317212" sldId="267"/>
        </pc:sldMkLst>
        <pc:spChg chg="mod">
          <ac:chgData name="Anda Dinicu" userId="ef13167fed7abb22" providerId="Windows Live" clId="Web-{C1C95D0B-20E3-402F-A4FC-D26CA9B2DEDC}" dt="2021-08-08T21:57:57.771" v="279" actId="20577"/>
          <ac:spMkLst>
            <pc:docMk/>
            <pc:sldMk cId="3875317212" sldId="267"/>
            <ac:spMk id="3" creationId="{06436C72-A0ED-4961-8CD4-6653C772F578}"/>
          </ac:spMkLst>
        </pc:spChg>
        <pc:spChg chg="mod">
          <ac:chgData name="Anda Dinicu" userId="ef13167fed7abb22" providerId="Windows Live" clId="Web-{C1C95D0B-20E3-402F-A4FC-D26CA9B2DEDC}" dt="2021-08-08T21:56:57.426" v="275" actId="1076"/>
          <ac:spMkLst>
            <pc:docMk/>
            <pc:sldMk cId="3875317212" sldId="267"/>
            <ac:spMk id="4" creationId="{56EBFD6C-AF3B-442F-AE55-14A9C5D7E846}"/>
          </ac:spMkLst>
        </pc:spChg>
        <pc:spChg chg="mod">
          <ac:chgData name="Anda Dinicu" userId="ef13167fed7abb22" providerId="Windows Live" clId="Web-{C1C95D0B-20E3-402F-A4FC-D26CA9B2DEDC}" dt="2021-08-08T21:58:12.396" v="280" actId="14100"/>
          <ac:spMkLst>
            <pc:docMk/>
            <pc:sldMk cId="3875317212" sldId="267"/>
            <ac:spMk id="6" creationId="{A1F66519-B888-4DE6-9E09-574F6F5ED319}"/>
          </ac:spMkLst>
        </pc:spChg>
        <pc:spChg chg="del">
          <ac:chgData name="Anda Dinicu" userId="ef13167fed7abb22" providerId="Windows Live" clId="Web-{C1C95D0B-20E3-402F-A4FC-D26CA9B2DEDC}" dt="2021-08-08T21:55:57.987" v="269"/>
          <ac:spMkLst>
            <pc:docMk/>
            <pc:sldMk cId="3875317212" sldId="267"/>
            <ac:spMk id="9" creationId="{7738B97C-F883-43DD-9F35-CD5978FA9EA2}"/>
          </ac:spMkLst>
        </pc:spChg>
        <pc:spChg chg="add del mod">
          <ac:chgData name="Anda Dinicu" userId="ef13167fed7abb22" providerId="Windows Live" clId="Web-{C1C95D0B-20E3-402F-A4FC-D26CA9B2DEDC}" dt="2021-08-08T21:56:35.379" v="273"/>
          <ac:spMkLst>
            <pc:docMk/>
            <pc:sldMk cId="3875317212" sldId="267"/>
            <ac:spMk id="10" creationId="{36D24270-BA25-425E-AE9C-7660C978A5CC}"/>
          </ac:spMkLst>
        </pc:spChg>
        <pc:spChg chg="del">
          <ac:chgData name="Anda Dinicu" userId="ef13167fed7abb22" providerId="Windows Live" clId="Web-{C1C95D0B-20E3-402F-A4FC-D26CA9B2DEDC}" dt="2021-08-08T21:55:45.581" v="268"/>
          <ac:spMkLst>
            <pc:docMk/>
            <pc:sldMk cId="3875317212" sldId="267"/>
            <ac:spMk id="12" creationId="{41AE7057-1876-4FA0-B8C5-886A75E3E643}"/>
          </ac:spMkLst>
        </pc:spChg>
        <pc:spChg chg="add del mod">
          <ac:chgData name="Anda Dinicu" userId="ef13167fed7abb22" providerId="Windows Live" clId="Web-{C1C95D0B-20E3-402F-A4FC-D26CA9B2DEDC}" dt="2021-08-08T21:57:40.505" v="277"/>
          <ac:spMkLst>
            <pc:docMk/>
            <pc:sldMk cId="3875317212" sldId="267"/>
            <ac:spMk id="13" creationId="{C1C588ED-8271-4413-BBB0-77AB23D0F012}"/>
          </ac:spMkLst>
        </pc:spChg>
        <pc:picChg chg="del">
          <ac:chgData name="Anda Dinicu" userId="ef13167fed7abb22" providerId="Windows Live" clId="Web-{C1C95D0B-20E3-402F-A4FC-D26CA9B2DEDC}" dt="2021-08-08T21:55:57.987" v="269"/>
          <ac:picMkLst>
            <pc:docMk/>
            <pc:sldMk cId="3875317212" sldId="267"/>
            <ac:picMk id="8" creationId="{50F600FD-F9EC-4586-B287-017030D4D07B}"/>
          </ac:picMkLst>
        </pc:picChg>
        <pc:picChg chg="del">
          <ac:chgData name="Anda Dinicu" userId="ef13167fed7abb22" providerId="Windows Live" clId="Web-{C1C95D0B-20E3-402F-A4FC-D26CA9B2DEDC}" dt="2021-08-08T21:55:45.581" v="268"/>
          <ac:picMkLst>
            <pc:docMk/>
            <pc:sldMk cId="3875317212" sldId="267"/>
            <ac:picMk id="11" creationId="{D2A7A8D6-2C9C-4C96-ACCE-B2EAC91F9CE8}"/>
          </ac:picMkLst>
        </pc:picChg>
      </pc:sldChg>
      <pc:sldChg chg="addSp delSp modSp">
        <pc:chgData name="Anda Dinicu" userId="ef13167fed7abb22" providerId="Windows Live" clId="Web-{C1C95D0B-20E3-402F-A4FC-D26CA9B2DEDC}" dt="2021-08-08T23:07:17.938" v="1038" actId="1076"/>
        <pc:sldMkLst>
          <pc:docMk/>
          <pc:sldMk cId="1982434366" sldId="269"/>
        </pc:sldMkLst>
        <pc:spChg chg="mod">
          <ac:chgData name="Anda Dinicu" userId="ef13167fed7abb22" providerId="Windows Live" clId="Web-{C1C95D0B-20E3-402F-A4FC-D26CA9B2DEDC}" dt="2021-08-08T23:06:41.188" v="1032"/>
          <ac:spMkLst>
            <pc:docMk/>
            <pc:sldMk cId="1982434366" sldId="269"/>
            <ac:spMk id="2" creationId="{AE605C25-7872-4E96-8E73-5FA2B87EFB96}"/>
          </ac:spMkLst>
        </pc:spChg>
        <pc:spChg chg="mod ord">
          <ac:chgData name="Anda Dinicu" userId="ef13167fed7abb22" providerId="Windows Live" clId="Web-{C1C95D0B-20E3-402F-A4FC-D26CA9B2DEDC}" dt="2021-08-08T23:07:08.266" v="1037" actId="20577"/>
          <ac:spMkLst>
            <pc:docMk/>
            <pc:sldMk cId="1982434366" sldId="269"/>
            <ac:spMk id="3" creationId="{2259864E-1805-4F3C-A78D-E7F9943FC8A3}"/>
          </ac:spMkLst>
        </pc:spChg>
        <pc:spChg chg="del mod">
          <ac:chgData name="Anda Dinicu" userId="ef13167fed7abb22" providerId="Windows Live" clId="Web-{C1C95D0B-20E3-402F-A4FC-D26CA9B2DEDC}" dt="2021-08-08T23:04:05.635" v="1015"/>
          <ac:spMkLst>
            <pc:docMk/>
            <pc:sldMk cId="1982434366" sldId="269"/>
            <ac:spMk id="5" creationId="{D325806A-1C6B-4660-98F7-5B55F9735A00}"/>
          </ac:spMkLst>
        </pc:spChg>
        <pc:spChg chg="del">
          <ac:chgData name="Anda Dinicu" userId="ef13167fed7abb22" providerId="Windows Live" clId="Web-{C1C95D0B-20E3-402F-A4FC-D26CA9B2DEDC}" dt="2021-08-08T22:49:18.761" v="777"/>
          <ac:spMkLst>
            <pc:docMk/>
            <pc:sldMk cId="1982434366" sldId="269"/>
            <ac:spMk id="8" creationId="{DE6898C8-8B2D-4A30-BC0F-8DF395DE8AD1}"/>
          </ac:spMkLst>
        </pc:spChg>
        <pc:spChg chg="add mod">
          <ac:chgData name="Anda Dinicu" userId="ef13167fed7abb22" providerId="Windows Live" clId="Web-{C1C95D0B-20E3-402F-A4FC-D26CA9B2DEDC}" dt="2021-08-08T23:06:41.188" v="1032"/>
          <ac:spMkLst>
            <pc:docMk/>
            <pc:sldMk cId="1982434366" sldId="269"/>
            <ac:spMk id="9" creationId="{7FD440B5-9CE2-4A27-B7DA-26EA0B8711F6}"/>
          </ac:spMkLst>
        </pc:spChg>
        <pc:spChg chg="del">
          <ac:chgData name="Anda Dinicu" userId="ef13167fed7abb22" providerId="Windows Live" clId="Web-{C1C95D0B-20E3-402F-A4FC-D26CA9B2DEDC}" dt="2021-08-08T23:05:16.092" v="1028"/>
          <ac:spMkLst>
            <pc:docMk/>
            <pc:sldMk cId="1982434366" sldId="269"/>
            <ac:spMk id="21" creationId="{ADE57300-C7FF-4578-99A0-42B0295B123C}"/>
          </ac:spMkLst>
        </pc:spChg>
        <pc:spChg chg="del">
          <ac:chgData name="Anda Dinicu" userId="ef13167fed7abb22" providerId="Windows Live" clId="Web-{C1C95D0B-20E3-402F-A4FC-D26CA9B2DEDC}" dt="2021-08-08T23:05:16.092" v="1028"/>
          <ac:spMkLst>
            <pc:docMk/>
            <pc:sldMk cId="1982434366" sldId="269"/>
            <ac:spMk id="23" creationId="{BF447FC5-81F5-498F-B253-3D2BBDD2E64A}"/>
          </ac:spMkLst>
        </pc:spChg>
        <pc:spChg chg="del">
          <ac:chgData name="Anda Dinicu" userId="ef13167fed7abb22" providerId="Windows Live" clId="Web-{C1C95D0B-20E3-402F-A4FC-D26CA9B2DEDC}" dt="2021-08-08T23:05:16.092" v="1028"/>
          <ac:spMkLst>
            <pc:docMk/>
            <pc:sldMk cId="1982434366" sldId="269"/>
            <ac:spMk id="25" creationId="{887F59F2-5FBC-40CD-AD35-376AECE49EA6}"/>
          </ac:spMkLst>
        </pc:spChg>
        <pc:spChg chg="del">
          <ac:chgData name="Anda Dinicu" userId="ef13167fed7abb22" providerId="Windows Live" clId="Web-{C1C95D0B-20E3-402F-A4FC-D26CA9B2DEDC}" dt="2021-08-08T23:05:16.092" v="1028"/>
          <ac:spMkLst>
            <pc:docMk/>
            <pc:sldMk cId="1982434366" sldId="269"/>
            <ac:spMk id="27" creationId="{A133035C-46AF-4B6B-A264-C0D48C50BA93}"/>
          </ac:spMkLst>
        </pc:spChg>
        <pc:spChg chg="add del">
          <ac:chgData name="Anda Dinicu" userId="ef13167fed7abb22" providerId="Windows Live" clId="Web-{C1C95D0B-20E3-402F-A4FC-D26CA9B2DEDC}" dt="2021-08-08T23:06:41.188" v="1032"/>
          <ac:spMkLst>
            <pc:docMk/>
            <pc:sldMk cId="1982434366" sldId="269"/>
            <ac:spMk id="32" creationId="{ADE57300-C7FF-4578-99A0-42B0295B123C}"/>
          </ac:spMkLst>
        </pc:spChg>
        <pc:spChg chg="add del">
          <ac:chgData name="Anda Dinicu" userId="ef13167fed7abb22" providerId="Windows Live" clId="Web-{C1C95D0B-20E3-402F-A4FC-D26CA9B2DEDC}" dt="2021-08-08T23:06:41.188" v="1032"/>
          <ac:spMkLst>
            <pc:docMk/>
            <pc:sldMk cId="1982434366" sldId="269"/>
            <ac:spMk id="34" creationId="{34C0330F-1D4F-4552-B799-615DD237B6DE}"/>
          </ac:spMkLst>
        </pc:spChg>
        <pc:spChg chg="add del">
          <ac:chgData name="Anda Dinicu" userId="ef13167fed7abb22" providerId="Windows Live" clId="Web-{C1C95D0B-20E3-402F-A4FC-D26CA9B2DEDC}" dt="2021-08-08T23:06:41.188" v="1032"/>
          <ac:spMkLst>
            <pc:docMk/>
            <pc:sldMk cId="1982434366" sldId="269"/>
            <ac:spMk id="36" creationId="{450C084C-2967-474A-B5F9-270F1FB43643}"/>
          </ac:spMkLst>
        </pc:spChg>
        <pc:spChg chg="add del">
          <ac:chgData name="Anda Dinicu" userId="ef13167fed7abb22" providerId="Windows Live" clId="Web-{C1C95D0B-20E3-402F-A4FC-D26CA9B2DEDC}" dt="2021-08-08T23:06:41.188" v="1032"/>
          <ac:spMkLst>
            <pc:docMk/>
            <pc:sldMk cId="1982434366" sldId="269"/>
            <ac:spMk id="38" creationId="{92BE0106-0C20-465B-A1BE-0BAC2737B1AD}"/>
          </ac:spMkLst>
        </pc:spChg>
        <pc:spChg chg="add">
          <ac:chgData name="Anda Dinicu" userId="ef13167fed7abb22" providerId="Windows Live" clId="Web-{C1C95D0B-20E3-402F-A4FC-D26CA9B2DEDC}" dt="2021-08-08T23:06:41.188" v="1032"/>
          <ac:spMkLst>
            <pc:docMk/>
            <pc:sldMk cId="1982434366" sldId="269"/>
            <ac:spMk id="43" creationId="{ADE57300-C7FF-4578-99A0-42B0295B123C}"/>
          </ac:spMkLst>
        </pc:spChg>
        <pc:spChg chg="add">
          <ac:chgData name="Anda Dinicu" userId="ef13167fed7abb22" providerId="Windows Live" clId="Web-{C1C95D0B-20E3-402F-A4FC-D26CA9B2DEDC}" dt="2021-08-08T23:06:41.188" v="1032"/>
          <ac:spMkLst>
            <pc:docMk/>
            <pc:sldMk cId="1982434366" sldId="269"/>
            <ac:spMk id="45" creationId="{9E10BDB4-64F2-477D-A03B-9F8352D5E02E}"/>
          </ac:spMkLst>
        </pc:spChg>
        <pc:spChg chg="add">
          <ac:chgData name="Anda Dinicu" userId="ef13167fed7abb22" providerId="Windows Live" clId="Web-{C1C95D0B-20E3-402F-A4FC-D26CA9B2DEDC}" dt="2021-08-08T23:06:41.188" v="1032"/>
          <ac:spMkLst>
            <pc:docMk/>
            <pc:sldMk cId="1982434366" sldId="269"/>
            <ac:spMk id="47" creationId="{823F9191-ED89-4F61-8B8F-97E567D96BA3}"/>
          </ac:spMkLst>
        </pc:spChg>
        <pc:spChg chg="add">
          <ac:chgData name="Anda Dinicu" userId="ef13167fed7abb22" providerId="Windows Live" clId="Web-{C1C95D0B-20E3-402F-A4FC-D26CA9B2DEDC}" dt="2021-08-08T23:06:41.188" v="1032"/>
          <ac:spMkLst>
            <pc:docMk/>
            <pc:sldMk cId="1982434366" sldId="269"/>
            <ac:spMk id="49" creationId="{887F59F2-5FBC-40CD-AD35-376AECE49EA6}"/>
          </ac:spMkLst>
        </pc:spChg>
        <pc:spChg chg="add">
          <ac:chgData name="Anda Dinicu" userId="ef13167fed7abb22" providerId="Windows Live" clId="Web-{C1C95D0B-20E3-402F-A4FC-D26CA9B2DEDC}" dt="2021-08-08T23:06:41.188" v="1032"/>
          <ac:spMkLst>
            <pc:docMk/>
            <pc:sldMk cId="1982434366" sldId="269"/>
            <ac:spMk id="51" creationId="{A133035C-46AF-4B6B-A264-C0D48C50BA93}"/>
          </ac:spMkLst>
        </pc:spChg>
        <pc:picChg chg="mod ord">
          <ac:chgData name="Anda Dinicu" userId="ef13167fed7abb22" providerId="Windows Live" clId="Web-{C1C95D0B-20E3-402F-A4FC-D26CA9B2DEDC}" dt="2021-08-08T23:07:17.938" v="1038" actId="1076"/>
          <ac:picMkLst>
            <pc:docMk/>
            <pc:sldMk cId="1982434366" sldId="269"/>
            <ac:picMk id="4" creationId="{D5681175-45A8-46F8-9E0D-BCA05618C7FD}"/>
          </ac:picMkLst>
        </pc:picChg>
        <pc:picChg chg="add mod">
          <ac:chgData name="Anda Dinicu" userId="ef13167fed7abb22" providerId="Windows Live" clId="Web-{C1C95D0B-20E3-402F-A4FC-D26CA9B2DEDC}" dt="2021-08-08T23:06:41.188" v="1032"/>
          <ac:picMkLst>
            <pc:docMk/>
            <pc:sldMk cId="1982434366" sldId="269"/>
            <ac:picMk id="6" creationId="{C967531D-DC46-4D69-9E41-3AE03C314E05}"/>
          </ac:picMkLst>
        </pc:picChg>
        <pc:picChg chg="del">
          <ac:chgData name="Anda Dinicu" userId="ef13167fed7abb22" providerId="Windows Live" clId="Web-{C1C95D0B-20E3-402F-A4FC-D26CA9B2DEDC}" dt="2021-08-08T22:49:18.761" v="777"/>
          <ac:picMkLst>
            <pc:docMk/>
            <pc:sldMk cId="1982434366" sldId="269"/>
            <ac:picMk id="7" creationId="{08157F5A-4B70-495F-BDA4-6666F1BDB556}"/>
          </ac:picMkLst>
        </pc:picChg>
      </pc:sldChg>
      <pc:sldChg chg="del">
        <pc:chgData name="Anda Dinicu" userId="ef13167fed7abb22" providerId="Windows Live" clId="Web-{C1C95D0B-20E3-402F-A4FC-D26CA9B2DEDC}" dt="2021-08-08T22:16:40.846" v="518"/>
        <pc:sldMkLst>
          <pc:docMk/>
          <pc:sldMk cId="1229071367" sldId="272"/>
        </pc:sldMkLst>
      </pc:sldChg>
      <pc:sldChg chg="delSp new del mod modClrScheme chgLayout">
        <pc:chgData name="Anda Dinicu" userId="ef13167fed7abb22" providerId="Windows Live" clId="Web-{C1C95D0B-20E3-402F-A4FC-D26CA9B2DEDC}" dt="2021-08-08T21:42:06.307" v="43"/>
        <pc:sldMkLst>
          <pc:docMk/>
          <pc:sldMk cId="120193142" sldId="273"/>
        </pc:sldMkLst>
        <pc:spChg chg="del">
          <ac:chgData name="Anda Dinicu" userId="ef13167fed7abb22" providerId="Windows Live" clId="Web-{C1C95D0B-20E3-402F-A4FC-D26CA9B2DEDC}" dt="2021-08-08T21:39:40.663" v="41"/>
          <ac:spMkLst>
            <pc:docMk/>
            <pc:sldMk cId="120193142" sldId="273"/>
            <ac:spMk id="2" creationId="{C7178CB5-305C-4097-8B45-BB811F0F11C1}"/>
          </ac:spMkLst>
        </pc:spChg>
        <pc:spChg chg="del">
          <ac:chgData name="Anda Dinicu" userId="ef13167fed7abb22" providerId="Windows Live" clId="Web-{C1C95D0B-20E3-402F-A4FC-D26CA9B2DEDC}" dt="2021-08-08T21:39:40.663" v="41"/>
          <ac:spMkLst>
            <pc:docMk/>
            <pc:sldMk cId="120193142" sldId="273"/>
            <ac:spMk id="3" creationId="{F1727DDE-64F6-47A7-AA65-3C7C4FB03111}"/>
          </ac:spMkLst>
        </pc:spChg>
        <pc:spChg chg="del">
          <ac:chgData name="Anda Dinicu" userId="ef13167fed7abb22" providerId="Windows Live" clId="Web-{C1C95D0B-20E3-402F-A4FC-D26CA9B2DEDC}" dt="2021-08-08T21:39:40.663" v="41"/>
          <ac:spMkLst>
            <pc:docMk/>
            <pc:sldMk cId="120193142" sldId="273"/>
            <ac:spMk id="4" creationId="{5912A798-8A08-47A9-A578-9B069785C4E2}"/>
          </ac:spMkLst>
        </pc:spChg>
      </pc:sldChg>
      <pc:sldChg chg="addSp delSp modSp new mod setBg">
        <pc:chgData name="Anda Dinicu" userId="ef13167fed7abb22" providerId="Windows Live" clId="Web-{C1C95D0B-20E3-402F-A4FC-D26CA9B2DEDC}" dt="2021-08-08T21:55:06.064" v="267" actId="20577"/>
        <pc:sldMkLst>
          <pc:docMk/>
          <pc:sldMk cId="2627061072" sldId="273"/>
        </pc:sldMkLst>
        <pc:spChg chg="mod ord">
          <ac:chgData name="Anda Dinicu" userId="ef13167fed7abb22" providerId="Windows Live" clId="Web-{C1C95D0B-20E3-402F-A4FC-D26CA9B2DEDC}" dt="2021-08-08T21:55:06.064" v="267" actId="20577"/>
          <ac:spMkLst>
            <pc:docMk/>
            <pc:sldMk cId="2627061072" sldId="273"/>
            <ac:spMk id="2" creationId="{5A5EEA88-0140-42DC-B706-A78E1EA6B325}"/>
          </ac:spMkLst>
        </pc:spChg>
        <pc:spChg chg="del">
          <ac:chgData name="Anda Dinicu" userId="ef13167fed7abb22" providerId="Windows Live" clId="Web-{C1C95D0B-20E3-402F-A4FC-D26CA9B2DEDC}" dt="2021-08-08T21:53:44.187" v="259"/>
          <ac:spMkLst>
            <pc:docMk/>
            <pc:sldMk cId="2627061072" sldId="273"/>
            <ac:spMk id="3" creationId="{9FA64D94-7C87-4F0F-A48C-96F2DC8D3333}"/>
          </ac:spMkLst>
        </pc:spChg>
        <pc:spChg chg="del">
          <ac:chgData name="Anda Dinicu" userId="ef13167fed7abb22" providerId="Windows Live" clId="Web-{C1C95D0B-20E3-402F-A4FC-D26CA9B2DEDC}" dt="2021-08-08T21:53:53.562" v="263"/>
          <ac:spMkLst>
            <pc:docMk/>
            <pc:sldMk cId="2627061072" sldId="273"/>
            <ac:spMk id="4" creationId="{80A914A9-4677-4C42-8F80-F8373E72F342}"/>
          </ac:spMkLst>
        </pc:spChg>
        <pc:spChg chg="add mod">
          <ac:chgData name="Anda Dinicu" userId="ef13167fed7abb22" providerId="Windows Live" clId="Web-{C1C95D0B-20E3-402F-A4FC-D26CA9B2DEDC}" dt="2021-08-08T21:53:53.562" v="263"/>
          <ac:spMkLst>
            <pc:docMk/>
            <pc:sldMk cId="2627061072" sldId="273"/>
            <ac:spMk id="6" creationId="{82E0ABF7-BF7E-47D7-A5A4-47858BF185A3}"/>
          </ac:spMkLst>
        </pc:spChg>
        <pc:spChg chg="add">
          <ac:chgData name="Anda Dinicu" userId="ef13167fed7abb22" providerId="Windows Live" clId="Web-{C1C95D0B-20E3-402F-A4FC-D26CA9B2DEDC}" dt="2021-08-08T21:53:53.562" v="263"/>
          <ac:spMkLst>
            <pc:docMk/>
            <pc:sldMk cId="2627061072" sldId="273"/>
            <ac:spMk id="11" creationId="{ADE57300-C7FF-4578-99A0-42B0295B123C}"/>
          </ac:spMkLst>
        </pc:spChg>
        <pc:spChg chg="add">
          <ac:chgData name="Anda Dinicu" userId="ef13167fed7abb22" providerId="Windows Live" clId="Web-{C1C95D0B-20E3-402F-A4FC-D26CA9B2DEDC}" dt="2021-08-08T21:53:53.562" v="263"/>
          <ac:spMkLst>
            <pc:docMk/>
            <pc:sldMk cId="2627061072" sldId="273"/>
            <ac:spMk id="13" creationId="{F3FF94B3-6D3E-44FE-BB02-A9027C0003C7}"/>
          </ac:spMkLst>
        </pc:spChg>
        <pc:spChg chg="add">
          <ac:chgData name="Anda Dinicu" userId="ef13167fed7abb22" providerId="Windows Live" clId="Web-{C1C95D0B-20E3-402F-A4FC-D26CA9B2DEDC}" dt="2021-08-08T21:53:53.562" v="263"/>
          <ac:spMkLst>
            <pc:docMk/>
            <pc:sldMk cId="2627061072" sldId="273"/>
            <ac:spMk id="15" creationId="{E20BB609-EF92-42DB-836C-0699A590B5CF}"/>
          </ac:spMkLst>
        </pc:spChg>
        <pc:spChg chg="add">
          <ac:chgData name="Anda Dinicu" userId="ef13167fed7abb22" providerId="Windows Live" clId="Web-{C1C95D0B-20E3-402F-A4FC-D26CA9B2DEDC}" dt="2021-08-08T21:53:53.562" v="263"/>
          <ac:spMkLst>
            <pc:docMk/>
            <pc:sldMk cId="2627061072" sldId="273"/>
            <ac:spMk id="17" creationId="{67B3E2DB-180D-4752-BBB6-987822D6BC7D}"/>
          </ac:spMkLst>
        </pc:spChg>
        <pc:spChg chg="add">
          <ac:chgData name="Anda Dinicu" userId="ef13167fed7abb22" providerId="Windows Live" clId="Web-{C1C95D0B-20E3-402F-A4FC-D26CA9B2DEDC}" dt="2021-08-08T21:53:53.562" v="263"/>
          <ac:spMkLst>
            <pc:docMk/>
            <pc:sldMk cId="2627061072" sldId="273"/>
            <ac:spMk id="19" creationId="{B2C335F7-F61C-4EB4-80F2-4B1438FE66BB}"/>
          </ac:spMkLst>
        </pc:spChg>
        <pc:picChg chg="add mod ord">
          <ac:chgData name="Anda Dinicu" userId="ef13167fed7abb22" providerId="Windows Live" clId="Web-{C1C95D0B-20E3-402F-A4FC-D26CA9B2DEDC}" dt="2021-08-08T21:53:53.562" v="263"/>
          <ac:picMkLst>
            <pc:docMk/>
            <pc:sldMk cId="2627061072" sldId="273"/>
            <ac:picMk id="5" creationId="{720579F3-BACC-4FFE-8BB1-E09A46B49528}"/>
          </ac:picMkLst>
        </pc:picChg>
      </pc:sldChg>
      <pc:sldChg chg="addSp delSp modSp new mod setBg addAnim">
        <pc:chgData name="Anda Dinicu" userId="ef13167fed7abb22" providerId="Windows Live" clId="Web-{C1C95D0B-20E3-402F-A4FC-D26CA9B2DEDC}" dt="2021-08-08T22:09:30.924" v="483"/>
        <pc:sldMkLst>
          <pc:docMk/>
          <pc:sldMk cId="1370393744" sldId="274"/>
        </pc:sldMkLst>
        <pc:spChg chg="mod">
          <ac:chgData name="Anda Dinicu" userId="ef13167fed7abb22" providerId="Windows Live" clId="Web-{C1C95D0B-20E3-402F-A4FC-D26CA9B2DEDC}" dt="2021-08-08T22:09:30.924" v="482"/>
          <ac:spMkLst>
            <pc:docMk/>
            <pc:sldMk cId="1370393744" sldId="274"/>
            <ac:spMk id="2" creationId="{2650B281-2BE8-483B-8084-BBDC4ECA5C0B}"/>
          </ac:spMkLst>
        </pc:spChg>
        <pc:spChg chg="add">
          <ac:chgData name="Anda Dinicu" userId="ef13167fed7abb22" providerId="Windows Live" clId="Web-{C1C95D0B-20E3-402F-A4FC-D26CA9B2DEDC}" dt="2021-08-08T22:09:30.924" v="482"/>
          <ac:spMkLst>
            <pc:docMk/>
            <pc:sldMk cId="1370393744" sldId="274"/>
            <ac:spMk id="5" creationId="{ADE57300-C7FF-4578-99A0-42B0295B123C}"/>
          </ac:spMkLst>
        </pc:spChg>
        <pc:spChg chg="add">
          <ac:chgData name="Anda Dinicu" userId="ef13167fed7abb22" providerId="Windows Live" clId="Web-{C1C95D0B-20E3-402F-A4FC-D26CA9B2DEDC}" dt="2021-08-08T22:09:30.924" v="482"/>
          <ac:spMkLst>
            <pc:docMk/>
            <pc:sldMk cId="1370393744" sldId="274"/>
            <ac:spMk id="6" creationId="{F3FF94B3-6D3E-44FE-BB02-A9027C0003C7}"/>
          </ac:spMkLst>
        </pc:spChg>
        <pc:spChg chg="add">
          <ac:chgData name="Anda Dinicu" userId="ef13167fed7abb22" providerId="Windows Live" clId="Web-{C1C95D0B-20E3-402F-A4FC-D26CA9B2DEDC}" dt="2021-08-08T22:09:30.924" v="482"/>
          <ac:spMkLst>
            <pc:docMk/>
            <pc:sldMk cId="1370393744" sldId="274"/>
            <ac:spMk id="7" creationId="{E20BB609-EF92-42DB-836C-0699A590B5CF}"/>
          </ac:spMkLst>
        </pc:spChg>
        <pc:spChg chg="add del">
          <ac:chgData name="Anda Dinicu" userId="ef13167fed7abb22" providerId="Windows Live" clId="Web-{C1C95D0B-20E3-402F-A4FC-D26CA9B2DEDC}" dt="2021-08-08T22:09:30.893" v="481"/>
          <ac:spMkLst>
            <pc:docMk/>
            <pc:sldMk cId="1370393744" sldId="274"/>
            <ac:spMk id="8" creationId="{ADE57300-C7FF-4578-99A0-42B0295B123C}"/>
          </ac:spMkLst>
        </pc:spChg>
        <pc:spChg chg="add del">
          <ac:chgData name="Anda Dinicu" userId="ef13167fed7abb22" providerId="Windows Live" clId="Web-{C1C95D0B-20E3-402F-A4FC-D26CA9B2DEDC}" dt="2021-08-08T22:09:30.893" v="481"/>
          <ac:spMkLst>
            <pc:docMk/>
            <pc:sldMk cId="1370393744" sldId="274"/>
            <ac:spMk id="10" creationId="{F3FF94B3-6D3E-44FE-BB02-A9027C0003C7}"/>
          </ac:spMkLst>
        </pc:spChg>
        <pc:spChg chg="add">
          <ac:chgData name="Anda Dinicu" userId="ef13167fed7abb22" providerId="Windows Live" clId="Web-{C1C95D0B-20E3-402F-A4FC-D26CA9B2DEDC}" dt="2021-08-08T22:09:30.924" v="482"/>
          <ac:spMkLst>
            <pc:docMk/>
            <pc:sldMk cId="1370393744" sldId="274"/>
            <ac:spMk id="11" creationId="{7508F7DC-CA28-4ACE-AF79-D7E98ED1BFA3}"/>
          </ac:spMkLst>
        </pc:spChg>
        <pc:spChg chg="add del">
          <ac:chgData name="Anda Dinicu" userId="ef13167fed7abb22" providerId="Windows Live" clId="Web-{C1C95D0B-20E3-402F-A4FC-D26CA9B2DEDC}" dt="2021-08-08T22:09:30.893" v="481"/>
          <ac:spMkLst>
            <pc:docMk/>
            <pc:sldMk cId="1370393744" sldId="274"/>
            <ac:spMk id="12" creationId="{E20BB609-EF92-42DB-836C-0699A590B5CF}"/>
          </ac:spMkLst>
        </pc:spChg>
        <pc:spChg chg="add">
          <ac:chgData name="Anda Dinicu" userId="ef13167fed7abb22" providerId="Windows Live" clId="Web-{C1C95D0B-20E3-402F-A4FC-D26CA9B2DEDC}" dt="2021-08-08T22:09:30.924" v="482"/>
          <ac:spMkLst>
            <pc:docMk/>
            <pc:sldMk cId="1370393744" sldId="274"/>
            <ac:spMk id="13" creationId="{9AB20218-A500-457C-B65C-F3D198B1F717}"/>
          </ac:spMkLst>
        </pc:spChg>
        <pc:spChg chg="add del">
          <ac:chgData name="Anda Dinicu" userId="ef13167fed7abb22" providerId="Windows Live" clId="Web-{C1C95D0B-20E3-402F-A4FC-D26CA9B2DEDC}" dt="2021-08-08T22:09:30.893" v="481"/>
          <ac:spMkLst>
            <pc:docMk/>
            <pc:sldMk cId="1370393744" sldId="274"/>
            <ac:spMk id="14" creationId="{7508F7DC-CA28-4ACE-AF79-D7E98ED1BFA3}"/>
          </ac:spMkLst>
        </pc:spChg>
        <pc:spChg chg="add">
          <ac:chgData name="Anda Dinicu" userId="ef13167fed7abb22" providerId="Windows Live" clId="Web-{C1C95D0B-20E3-402F-A4FC-D26CA9B2DEDC}" dt="2021-08-08T22:09:30.924" v="482"/>
          <ac:spMkLst>
            <pc:docMk/>
            <pc:sldMk cId="1370393744" sldId="274"/>
            <ac:spMk id="15" creationId="{B2C335F7-F61C-4EB4-80F2-4B1438FE66BB}"/>
          </ac:spMkLst>
        </pc:spChg>
        <pc:spChg chg="add del">
          <ac:chgData name="Anda Dinicu" userId="ef13167fed7abb22" providerId="Windows Live" clId="Web-{C1C95D0B-20E3-402F-A4FC-D26CA9B2DEDC}" dt="2021-08-08T22:09:30.893" v="481"/>
          <ac:spMkLst>
            <pc:docMk/>
            <pc:sldMk cId="1370393744" sldId="274"/>
            <ac:spMk id="16" creationId="{9AB20218-A500-457C-B65C-F3D198B1F717}"/>
          </ac:spMkLst>
        </pc:spChg>
        <pc:spChg chg="add del">
          <ac:chgData name="Anda Dinicu" userId="ef13167fed7abb22" providerId="Windows Live" clId="Web-{C1C95D0B-20E3-402F-A4FC-D26CA9B2DEDC}" dt="2021-08-08T22:09:30.893" v="481"/>
          <ac:spMkLst>
            <pc:docMk/>
            <pc:sldMk cId="1370393744" sldId="274"/>
            <ac:spMk id="18" creationId="{B2C335F7-F61C-4EB4-80F2-4B1438FE66BB}"/>
          </ac:spMkLst>
        </pc:spChg>
        <pc:picChg chg="add del">
          <ac:chgData name="Anda Dinicu" userId="ef13167fed7abb22" providerId="Windows Live" clId="Web-{C1C95D0B-20E3-402F-A4FC-D26CA9B2DEDC}" dt="2021-08-08T22:09:30.893" v="481"/>
          <ac:picMkLst>
            <pc:docMk/>
            <pc:sldMk cId="1370393744" sldId="274"/>
            <ac:picMk id="4" creationId="{125E6A7F-64B7-4A01-B6C2-600FD0083730}"/>
          </ac:picMkLst>
        </pc:picChg>
        <pc:picChg chg="add">
          <ac:chgData name="Anda Dinicu" userId="ef13167fed7abb22" providerId="Windows Live" clId="Web-{C1C95D0B-20E3-402F-A4FC-D26CA9B2DEDC}" dt="2021-08-08T22:09:30.924" v="482"/>
          <ac:picMkLst>
            <pc:docMk/>
            <pc:sldMk cId="1370393744" sldId="274"/>
            <ac:picMk id="9" creationId="{426835EE-452B-47D8-AF6D-424C757F9D4D}"/>
          </ac:picMkLst>
        </pc:picChg>
      </pc:sldChg>
      <pc:sldChg chg="new del">
        <pc:chgData name="Anda Dinicu" userId="ef13167fed7abb22" providerId="Windows Live" clId="Web-{C1C95D0B-20E3-402F-A4FC-D26CA9B2DEDC}" dt="2021-08-08T21:42:13.542" v="44"/>
        <pc:sldMkLst>
          <pc:docMk/>
          <pc:sldMk cId="3459061062" sldId="274"/>
        </pc:sldMkLst>
      </pc:sldChg>
      <pc:sldChg chg="addSp modSp new mod setBg addAnim">
        <pc:chgData name="Anda Dinicu" userId="ef13167fed7abb22" providerId="Windows Live" clId="Web-{C1C95D0B-20E3-402F-A4FC-D26CA9B2DEDC}" dt="2021-08-08T22:45:36.839" v="776" actId="20577"/>
        <pc:sldMkLst>
          <pc:docMk/>
          <pc:sldMk cId="2984148026" sldId="275"/>
        </pc:sldMkLst>
        <pc:spChg chg="mod">
          <ac:chgData name="Anda Dinicu" userId="ef13167fed7abb22" providerId="Windows Live" clId="Web-{C1C95D0B-20E3-402F-A4FC-D26CA9B2DEDC}" dt="2021-08-08T22:45:36.839" v="776" actId="20577"/>
          <ac:spMkLst>
            <pc:docMk/>
            <pc:sldMk cId="2984148026" sldId="275"/>
            <ac:spMk id="2" creationId="{F7A3D5CA-142F-47B9-9887-F7B9B6F49E3B}"/>
          </ac:spMkLst>
        </pc:spChg>
        <pc:spChg chg="add">
          <ac:chgData name="Anda Dinicu" userId="ef13167fed7abb22" providerId="Windows Live" clId="Web-{C1C95D0B-20E3-402F-A4FC-D26CA9B2DEDC}" dt="2021-08-08T22:44:06.150" v="771"/>
          <ac:spMkLst>
            <pc:docMk/>
            <pc:sldMk cId="2984148026" sldId="275"/>
            <ac:spMk id="8" creationId="{ADE57300-C7FF-4578-99A0-42B0295B123C}"/>
          </ac:spMkLst>
        </pc:spChg>
        <pc:spChg chg="add">
          <ac:chgData name="Anda Dinicu" userId="ef13167fed7abb22" providerId="Windows Live" clId="Web-{C1C95D0B-20E3-402F-A4FC-D26CA9B2DEDC}" dt="2021-08-08T22:44:06.150" v="771"/>
          <ac:spMkLst>
            <pc:docMk/>
            <pc:sldMk cId="2984148026" sldId="275"/>
            <ac:spMk id="10" creationId="{F3FF94B3-6D3E-44FE-BB02-A9027C0003C7}"/>
          </ac:spMkLst>
        </pc:spChg>
        <pc:spChg chg="add">
          <ac:chgData name="Anda Dinicu" userId="ef13167fed7abb22" providerId="Windows Live" clId="Web-{C1C95D0B-20E3-402F-A4FC-D26CA9B2DEDC}" dt="2021-08-08T22:44:06.150" v="771"/>
          <ac:spMkLst>
            <pc:docMk/>
            <pc:sldMk cId="2984148026" sldId="275"/>
            <ac:spMk id="12" creationId="{E20BB609-EF92-42DB-836C-0699A590B5CF}"/>
          </ac:spMkLst>
        </pc:spChg>
        <pc:spChg chg="add">
          <ac:chgData name="Anda Dinicu" userId="ef13167fed7abb22" providerId="Windows Live" clId="Web-{C1C95D0B-20E3-402F-A4FC-D26CA9B2DEDC}" dt="2021-08-08T22:44:06.150" v="771"/>
          <ac:spMkLst>
            <pc:docMk/>
            <pc:sldMk cId="2984148026" sldId="275"/>
            <ac:spMk id="14" creationId="{7508F7DC-CA28-4ACE-AF79-D7E98ED1BFA3}"/>
          </ac:spMkLst>
        </pc:spChg>
        <pc:spChg chg="add">
          <ac:chgData name="Anda Dinicu" userId="ef13167fed7abb22" providerId="Windows Live" clId="Web-{C1C95D0B-20E3-402F-A4FC-D26CA9B2DEDC}" dt="2021-08-08T22:44:06.150" v="771"/>
          <ac:spMkLst>
            <pc:docMk/>
            <pc:sldMk cId="2984148026" sldId="275"/>
            <ac:spMk id="16" creationId="{9AB20218-A500-457C-B65C-F3D198B1F717}"/>
          </ac:spMkLst>
        </pc:spChg>
        <pc:spChg chg="add">
          <ac:chgData name="Anda Dinicu" userId="ef13167fed7abb22" providerId="Windows Live" clId="Web-{C1C95D0B-20E3-402F-A4FC-D26CA9B2DEDC}" dt="2021-08-08T22:44:06.150" v="771"/>
          <ac:spMkLst>
            <pc:docMk/>
            <pc:sldMk cId="2984148026" sldId="275"/>
            <ac:spMk id="18" creationId="{B2C335F7-F61C-4EB4-80F2-4B1438FE66BB}"/>
          </ac:spMkLst>
        </pc:spChg>
        <pc:picChg chg="add">
          <ac:chgData name="Anda Dinicu" userId="ef13167fed7abb22" providerId="Windows Live" clId="Web-{C1C95D0B-20E3-402F-A4FC-D26CA9B2DEDC}" dt="2021-08-08T22:44:06.150" v="771"/>
          <ac:picMkLst>
            <pc:docMk/>
            <pc:sldMk cId="2984148026" sldId="275"/>
            <ac:picMk id="4" creationId="{DCF09595-4507-4ABF-A482-51E2D84E4F7C}"/>
          </ac:picMkLst>
        </pc:picChg>
      </pc:sldChg>
    </pc:docChg>
  </pc:docChgLst>
  <pc:docChgLst>
    <pc:chgData name="Anda Dinicu" userId="ef13167fed7abb22" providerId="Windows Live" clId="Web-{9CCA9F92-1D37-4AA5-A4BD-6EEEFD102E78}"/>
    <pc:docChg chg="addSld delSld modSld addMainMaster delMainMaster">
      <pc:chgData name="Anda Dinicu" userId="ef13167fed7abb22" providerId="Windows Live" clId="Web-{9CCA9F92-1D37-4AA5-A4BD-6EEEFD102E78}" dt="2021-08-04T21:29:21.417" v="3209"/>
      <pc:docMkLst>
        <pc:docMk/>
      </pc:docMkLst>
      <pc:sldChg chg="addSp modSp mod setBg modClrScheme addAnim chgLayout">
        <pc:chgData name="Anda Dinicu" userId="ef13167fed7abb22" providerId="Windows Live" clId="Web-{9CCA9F92-1D37-4AA5-A4BD-6EEEFD102E78}" dt="2021-08-04T17:51:22.333" v="50"/>
        <pc:sldMkLst>
          <pc:docMk/>
          <pc:sldMk cId="109857222" sldId="256"/>
        </pc:sldMkLst>
        <pc:spChg chg="mod">
          <ac:chgData name="Anda Dinicu" userId="ef13167fed7abb22" providerId="Windows Live" clId="Web-{9CCA9F92-1D37-4AA5-A4BD-6EEEFD102E78}" dt="2021-08-04T17:51:22.333" v="48"/>
          <ac:spMkLst>
            <pc:docMk/>
            <pc:sldMk cId="109857222" sldId="256"/>
            <ac:spMk id="2" creationId="{00000000-0000-0000-0000-000000000000}"/>
          </ac:spMkLst>
        </pc:spChg>
        <pc:spChg chg="mod">
          <ac:chgData name="Anda Dinicu" userId="ef13167fed7abb22" providerId="Windows Live" clId="Web-{9CCA9F92-1D37-4AA5-A4BD-6EEEFD102E78}" dt="2021-08-04T17:51:22.333" v="48"/>
          <ac:spMkLst>
            <pc:docMk/>
            <pc:sldMk cId="109857222" sldId="256"/>
            <ac:spMk id="3" creationId="{00000000-0000-0000-0000-000000000000}"/>
          </ac:spMkLst>
        </pc:spChg>
        <pc:spChg chg="add mod">
          <ac:chgData name="Anda Dinicu" userId="ef13167fed7abb22" providerId="Windows Live" clId="Web-{9CCA9F92-1D37-4AA5-A4BD-6EEEFD102E78}" dt="2021-08-04T17:51:22.333" v="48"/>
          <ac:spMkLst>
            <pc:docMk/>
            <pc:sldMk cId="109857222" sldId="256"/>
            <ac:spMk id="5" creationId="{D6D3BC97-3916-47DC-A127-AF208724A15C}"/>
          </ac:spMkLst>
        </pc:spChg>
        <pc:spChg chg="add">
          <ac:chgData name="Anda Dinicu" userId="ef13167fed7abb22" providerId="Windows Live" clId="Web-{9CCA9F92-1D37-4AA5-A4BD-6EEEFD102E78}" dt="2021-08-04T17:51:22.333" v="48"/>
          <ac:spMkLst>
            <pc:docMk/>
            <pc:sldMk cId="109857222" sldId="256"/>
            <ac:spMk id="10" creationId="{E20BB609-EF92-42DB-836C-0699A590B5CF}"/>
          </ac:spMkLst>
        </pc:spChg>
        <pc:spChg chg="add">
          <ac:chgData name="Anda Dinicu" userId="ef13167fed7abb22" providerId="Windows Live" clId="Web-{9CCA9F92-1D37-4AA5-A4BD-6EEEFD102E78}" dt="2021-08-04T17:51:22.333" v="48"/>
          <ac:spMkLst>
            <pc:docMk/>
            <pc:sldMk cId="109857222" sldId="256"/>
            <ac:spMk id="12" creationId="{8BEC44CD-E290-4D60-A056-5BA05B182AC3}"/>
          </ac:spMkLst>
        </pc:spChg>
        <pc:spChg chg="add">
          <ac:chgData name="Anda Dinicu" userId="ef13167fed7abb22" providerId="Windows Live" clId="Web-{9CCA9F92-1D37-4AA5-A4BD-6EEEFD102E78}" dt="2021-08-04T17:51:22.333" v="48"/>
          <ac:spMkLst>
            <pc:docMk/>
            <pc:sldMk cId="109857222" sldId="256"/>
            <ac:spMk id="14" creationId="{B2C335F7-F61C-4EB4-80F2-4B1438FE66BB}"/>
          </ac:spMkLst>
        </pc:spChg>
        <pc:spChg chg="add">
          <ac:chgData name="Anda Dinicu" userId="ef13167fed7abb22" providerId="Windows Live" clId="Web-{9CCA9F92-1D37-4AA5-A4BD-6EEEFD102E78}" dt="2021-08-04T17:51:22.333" v="48"/>
          <ac:spMkLst>
            <pc:docMk/>
            <pc:sldMk cId="109857222" sldId="256"/>
            <ac:spMk id="16" creationId="{F1189494-2B67-46D2-93D6-A122A09BF6B2}"/>
          </ac:spMkLst>
        </pc:spChg>
        <pc:picChg chg="add mod ord">
          <ac:chgData name="Anda Dinicu" userId="ef13167fed7abb22" providerId="Windows Live" clId="Web-{9CCA9F92-1D37-4AA5-A4BD-6EEEFD102E78}" dt="2021-08-04T17:51:22.333" v="48"/>
          <ac:picMkLst>
            <pc:docMk/>
            <pc:sldMk cId="109857222" sldId="256"/>
            <ac:picMk id="4" creationId="{421257A0-E800-49A8-B1CE-1396354C892E}"/>
          </ac:picMkLst>
        </pc:picChg>
      </pc:sldChg>
      <pc:sldChg chg="addSp delSp modSp new mod setBg">
        <pc:chgData name="Anda Dinicu" userId="ef13167fed7abb22" providerId="Windows Live" clId="Web-{9CCA9F92-1D37-4AA5-A4BD-6EEEFD102E78}" dt="2021-08-04T18:02:27.443" v="118"/>
        <pc:sldMkLst>
          <pc:docMk/>
          <pc:sldMk cId="1038208355" sldId="257"/>
        </pc:sldMkLst>
        <pc:spChg chg="mod ord">
          <ac:chgData name="Anda Dinicu" userId="ef13167fed7abb22" providerId="Windows Live" clId="Web-{9CCA9F92-1D37-4AA5-A4BD-6EEEFD102E78}" dt="2021-08-04T18:02:27.443" v="118"/>
          <ac:spMkLst>
            <pc:docMk/>
            <pc:sldMk cId="1038208355" sldId="257"/>
            <ac:spMk id="2" creationId="{D7F91C73-CC20-4B55-8A09-49F26C30B4D4}"/>
          </ac:spMkLst>
        </pc:spChg>
        <pc:spChg chg="del">
          <ac:chgData name="Anda Dinicu" userId="ef13167fed7abb22" providerId="Windows Live" clId="Web-{9CCA9F92-1D37-4AA5-A4BD-6EEEFD102E78}" dt="2021-08-04T17:52:40.913" v="52"/>
          <ac:spMkLst>
            <pc:docMk/>
            <pc:sldMk cId="1038208355" sldId="257"/>
            <ac:spMk id="3" creationId="{FBB4FFA9-0120-4CBA-89ED-8FEA22657FC3}"/>
          </ac:spMkLst>
        </pc:spChg>
        <pc:spChg chg="add mod">
          <ac:chgData name="Anda Dinicu" userId="ef13167fed7abb22" providerId="Windows Live" clId="Web-{9CCA9F92-1D37-4AA5-A4BD-6EEEFD102E78}" dt="2021-08-04T18:02:27.443" v="118"/>
          <ac:spMkLst>
            <pc:docMk/>
            <pc:sldMk cId="1038208355" sldId="257"/>
            <ac:spMk id="5" creationId="{641B90C3-F701-4266-86D0-D1ECD2093478}"/>
          </ac:spMkLst>
        </pc:spChg>
        <pc:spChg chg="add">
          <ac:chgData name="Anda Dinicu" userId="ef13167fed7abb22" providerId="Windows Live" clId="Web-{9CCA9F92-1D37-4AA5-A4BD-6EEEFD102E78}" dt="2021-08-04T18:02:27.443" v="118"/>
          <ac:spMkLst>
            <pc:docMk/>
            <pc:sldMk cId="1038208355" sldId="257"/>
            <ac:spMk id="10" creationId="{ADE57300-C7FF-4578-99A0-42B0295B123C}"/>
          </ac:spMkLst>
        </pc:spChg>
        <pc:spChg chg="add">
          <ac:chgData name="Anda Dinicu" userId="ef13167fed7abb22" providerId="Windows Live" clId="Web-{9CCA9F92-1D37-4AA5-A4BD-6EEEFD102E78}" dt="2021-08-04T18:02:27.443" v="118"/>
          <ac:spMkLst>
            <pc:docMk/>
            <pc:sldMk cId="1038208355" sldId="257"/>
            <ac:spMk id="12" creationId="{F3FF94B3-6D3E-44FE-BB02-A9027C0003C7}"/>
          </ac:spMkLst>
        </pc:spChg>
        <pc:spChg chg="add">
          <ac:chgData name="Anda Dinicu" userId="ef13167fed7abb22" providerId="Windows Live" clId="Web-{9CCA9F92-1D37-4AA5-A4BD-6EEEFD102E78}" dt="2021-08-04T18:02:27.443" v="118"/>
          <ac:spMkLst>
            <pc:docMk/>
            <pc:sldMk cId="1038208355" sldId="257"/>
            <ac:spMk id="14" creationId="{E20BB609-EF92-42DB-836C-0699A590B5CF}"/>
          </ac:spMkLst>
        </pc:spChg>
        <pc:spChg chg="add">
          <ac:chgData name="Anda Dinicu" userId="ef13167fed7abb22" providerId="Windows Live" clId="Web-{9CCA9F92-1D37-4AA5-A4BD-6EEEFD102E78}" dt="2021-08-04T18:02:27.443" v="118"/>
          <ac:spMkLst>
            <pc:docMk/>
            <pc:sldMk cId="1038208355" sldId="257"/>
            <ac:spMk id="16" creationId="{4D71E64B-9F70-4956-A351-D707CAB0AF3A}"/>
          </ac:spMkLst>
        </pc:spChg>
        <pc:spChg chg="add">
          <ac:chgData name="Anda Dinicu" userId="ef13167fed7abb22" providerId="Windows Live" clId="Web-{9CCA9F92-1D37-4AA5-A4BD-6EEEFD102E78}" dt="2021-08-04T18:02:27.443" v="118"/>
          <ac:spMkLst>
            <pc:docMk/>
            <pc:sldMk cId="1038208355" sldId="257"/>
            <ac:spMk id="18" creationId="{B2C335F7-F61C-4EB4-80F2-4B1438FE66BB}"/>
          </ac:spMkLst>
        </pc:spChg>
        <pc:spChg chg="add">
          <ac:chgData name="Anda Dinicu" userId="ef13167fed7abb22" providerId="Windows Live" clId="Web-{9CCA9F92-1D37-4AA5-A4BD-6EEEFD102E78}" dt="2021-08-04T18:02:27.443" v="118"/>
          <ac:spMkLst>
            <pc:docMk/>
            <pc:sldMk cId="1038208355" sldId="257"/>
            <ac:spMk id="20" creationId="{F1189494-2B67-46D2-93D6-A122A09BF6B2}"/>
          </ac:spMkLst>
        </pc:spChg>
        <pc:picChg chg="add mod ord">
          <ac:chgData name="Anda Dinicu" userId="ef13167fed7abb22" providerId="Windows Live" clId="Web-{9CCA9F92-1D37-4AA5-A4BD-6EEEFD102E78}" dt="2021-08-04T18:02:27.443" v="118"/>
          <ac:picMkLst>
            <pc:docMk/>
            <pc:sldMk cId="1038208355" sldId="257"/>
            <ac:picMk id="4" creationId="{F599F743-1BCE-4486-BBF1-3BED1FC6D47D}"/>
          </ac:picMkLst>
        </pc:picChg>
      </pc:sldChg>
      <pc:sldChg chg="addSp delSp modSp new mod setBg modClrScheme chgLayout">
        <pc:chgData name="Anda Dinicu" userId="ef13167fed7abb22" providerId="Windows Live" clId="Web-{9CCA9F92-1D37-4AA5-A4BD-6EEEFD102E78}" dt="2021-08-04T18:33:11.178" v="781" actId="20577"/>
        <pc:sldMkLst>
          <pc:docMk/>
          <pc:sldMk cId="1602957129" sldId="258"/>
        </pc:sldMkLst>
        <pc:spChg chg="del">
          <ac:chgData name="Anda Dinicu" userId="ef13167fed7abb22" providerId="Windows Live" clId="Web-{9CCA9F92-1D37-4AA5-A4BD-6EEEFD102E78}" dt="2021-08-04T18:03:16.665" v="120"/>
          <ac:spMkLst>
            <pc:docMk/>
            <pc:sldMk cId="1602957129" sldId="258"/>
            <ac:spMk id="2" creationId="{0AF465F9-016E-4ADD-B8A1-FAA84A313313}"/>
          </ac:spMkLst>
        </pc:spChg>
        <pc:spChg chg="del">
          <ac:chgData name="Anda Dinicu" userId="ef13167fed7abb22" providerId="Windows Live" clId="Web-{9CCA9F92-1D37-4AA5-A4BD-6EEEFD102E78}" dt="2021-08-04T18:03:16.665" v="120"/>
          <ac:spMkLst>
            <pc:docMk/>
            <pc:sldMk cId="1602957129" sldId="258"/>
            <ac:spMk id="3" creationId="{C7FF6126-2331-4201-9EC4-ACDCCCE0462D}"/>
          </ac:spMkLst>
        </pc:spChg>
        <pc:spChg chg="add mod">
          <ac:chgData name="Anda Dinicu" userId="ef13167fed7abb22" providerId="Windows Live" clId="Web-{9CCA9F92-1D37-4AA5-A4BD-6EEEFD102E78}" dt="2021-08-04T18:31:28.488" v="761" actId="1076"/>
          <ac:spMkLst>
            <pc:docMk/>
            <pc:sldMk cId="1602957129" sldId="258"/>
            <ac:spMk id="4" creationId="{E0DC70FD-C0EC-4DA9-B71B-A147E91B85D3}"/>
          </ac:spMkLst>
        </pc:spChg>
        <pc:spChg chg="add del mod">
          <ac:chgData name="Anda Dinicu" userId="ef13167fed7abb22" providerId="Windows Live" clId="Web-{9CCA9F92-1D37-4AA5-A4BD-6EEEFD102E78}" dt="2021-08-04T18:11:14.864" v="346"/>
          <ac:spMkLst>
            <pc:docMk/>
            <pc:sldMk cId="1602957129" sldId="258"/>
            <ac:spMk id="5" creationId="{1577DDC9-382A-48DF-8680-073142707F4B}"/>
          </ac:spMkLst>
        </pc:spChg>
        <pc:spChg chg="add mod">
          <ac:chgData name="Anda Dinicu" userId="ef13167fed7abb22" providerId="Windows Live" clId="Web-{9CCA9F92-1D37-4AA5-A4BD-6EEEFD102E78}" dt="2021-08-04T18:33:11.178" v="781" actId="20577"/>
          <ac:spMkLst>
            <pc:docMk/>
            <pc:sldMk cId="1602957129" sldId="258"/>
            <ac:spMk id="6" creationId="{9C85148F-C243-4953-83D3-03783C4F0539}"/>
          </ac:spMkLst>
        </pc:spChg>
        <pc:spChg chg="add mod">
          <ac:chgData name="Anda Dinicu" userId="ef13167fed7abb22" providerId="Windows Live" clId="Web-{9CCA9F92-1D37-4AA5-A4BD-6EEEFD102E78}" dt="2021-08-04T18:31:37.691" v="763" actId="1076"/>
          <ac:spMkLst>
            <pc:docMk/>
            <pc:sldMk cId="1602957129" sldId="258"/>
            <ac:spMk id="8" creationId="{939A358C-6CB9-4899-8535-9A32B93DC7A3}"/>
          </ac:spMkLst>
        </pc:spChg>
        <pc:spChg chg="add del">
          <ac:chgData name="Anda Dinicu" userId="ef13167fed7abb22" providerId="Windows Live" clId="Web-{9CCA9F92-1D37-4AA5-A4BD-6EEEFD102E78}" dt="2021-08-04T18:18:58.422" v="407"/>
          <ac:spMkLst>
            <pc:docMk/>
            <pc:sldMk cId="1602957129" sldId="258"/>
            <ac:spMk id="10" creationId="{ADE57300-C7FF-4578-99A0-42B0295B123C}"/>
          </ac:spMkLst>
        </pc:spChg>
        <pc:spChg chg="add del">
          <ac:chgData name="Anda Dinicu" userId="ef13167fed7abb22" providerId="Windows Live" clId="Web-{9CCA9F92-1D37-4AA5-A4BD-6EEEFD102E78}" dt="2021-08-04T18:18:58.422" v="407"/>
          <ac:spMkLst>
            <pc:docMk/>
            <pc:sldMk cId="1602957129" sldId="258"/>
            <ac:spMk id="11" creationId="{BF447FC5-81F5-498F-B253-3D2BBDD2E64A}"/>
          </ac:spMkLst>
        </pc:spChg>
        <pc:spChg chg="add del">
          <ac:chgData name="Anda Dinicu" userId="ef13167fed7abb22" providerId="Windows Live" clId="Web-{9CCA9F92-1D37-4AA5-A4BD-6EEEFD102E78}" dt="2021-08-04T18:18:58.422" v="407"/>
          <ac:spMkLst>
            <pc:docMk/>
            <pc:sldMk cId="1602957129" sldId="258"/>
            <ac:spMk id="12" creationId="{C0390D7A-B375-4BE2-82A9-33DED1CEBF1F}"/>
          </ac:spMkLst>
        </pc:spChg>
        <pc:spChg chg="add del">
          <ac:chgData name="Anda Dinicu" userId="ef13167fed7abb22" providerId="Windows Live" clId="Web-{9CCA9F92-1D37-4AA5-A4BD-6EEEFD102E78}" dt="2021-08-04T18:12:00.771" v="351"/>
          <ac:spMkLst>
            <pc:docMk/>
            <pc:sldMk cId="1602957129" sldId="258"/>
            <ac:spMk id="13" creationId="{ADE57300-C7FF-4578-99A0-42B0295B123C}"/>
          </ac:spMkLst>
        </pc:spChg>
        <pc:spChg chg="add del">
          <ac:chgData name="Anda Dinicu" userId="ef13167fed7abb22" providerId="Windows Live" clId="Web-{9CCA9F92-1D37-4AA5-A4BD-6EEEFD102E78}" dt="2021-08-04T18:18:58.422" v="407"/>
          <ac:spMkLst>
            <pc:docMk/>
            <pc:sldMk cId="1602957129" sldId="258"/>
            <ac:spMk id="14" creationId="{887F59F2-5FBC-40CD-AD35-376AECE49EA6}"/>
          </ac:spMkLst>
        </pc:spChg>
        <pc:spChg chg="add del">
          <ac:chgData name="Anda Dinicu" userId="ef13167fed7abb22" providerId="Windows Live" clId="Web-{9CCA9F92-1D37-4AA5-A4BD-6EEEFD102E78}" dt="2021-08-04T18:12:00.771" v="351"/>
          <ac:spMkLst>
            <pc:docMk/>
            <pc:sldMk cId="1602957129" sldId="258"/>
            <ac:spMk id="15" creationId="{34C0330F-1D4F-4552-B799-615DD237B6DE}"/>
          </ac:spMkLst>
        </pc:spChg>
        <pc:spChg chg="add del">
          <ac:chgData name="Anda Dinicu" userId="ef13167fed7abb22" providerId="Windows Live" clId="Web-{9CCA9F92-1D37-4AA5-A4BD-6EEEFD102E78}" dt="2021-08-04T18:12:00.771" v="351"/>
          <ac:spMkLst>
            <pc:docMk/>
            <pc:sldMk cId="1602957129" sldId="258"/>
            <ac:spMk id="17" creationId="{450C084C-2967-474A-B5F9-270F1FB43643}"/>
          </ac:spMkLst>
        </pc:spChg>
        <pc:spChg chg="add del">
          <ac:chgData name="Anda Dinicu" userId="ef13167fed7abb22" providerId="Windows Live" clId="Web-{9CCA9F92-1D37-4AA5-A4BD-6EEEFD102E78}" dt="2021-08-04T18:12:00.771" v="351"/>
          <ac:spMkLst>
            <pc:docMk/>
            <pc:sldMk cId="1602957129" sldId="258"/>
            <ac:spMk id="19" creationId="{92BE0106-0C20-465B-A1BE-0BAC2737B1AD}"/>
          </ac:spMkLst>
        </pc:spChg>
        <pc:spChg chg="add del">
          <ac:chgData name="Anda Dinicu" userId="ef13167fed7abb22" providerId="Windows Live" clId="Web-{9CCA9F92-1D37-4AA5-A4BD-6EEEFD102E78}" dt="2021-08-04T18:18:58.422" v="407"/>
          <ac:spMkLst>
            <pc:docMk/>
            <pc:sldMk cId="1602957129" sldId="258"/>
            <ac:spMk id="21" creationId="{A133035C-46AF-4B6B-A264-C0D48C50BA93}"/>
          </ac:spMkLst>
        </pc:spChg>
        <pc:spChg chg="add del">
          <ac:chgData name="Anda Dinicu" userId="ef13167fed7abb22" providerId="Windows Live" clId="Web-{9CCA9F92-1D37-4AA5-A4BD-6EEEFD102E78}" dt="2021-08-04T18:29:15.172" v="743"/>
          <ac:spMkLst>
            <pc:docMk/>
            <pc:sldMk cId="1602957129" sldId="258"/>
            <ac:spMk id="26" creationId="{ADE57300-C7FF-4578-99A0-42B0295B123C}"/>
          </ac:spMkLst>
        </pc:spChg>
        <pc:spChg chg="add del">
          <ac:chgData name="Anda Dinicu" userId="ef13167fed7abb22" providerId="Windows Live" clId="Web-{9CCA9F92-1D37-4AA5-A4BD-6EEEFD102E78}" dt="2021-08-04T18:29:15.172" v="743"/>
          <ac:spMkLst>
            <pc:docMk/>
            <pc:sldMk cId="1602957129" sldId="258"/>
            <ac:spMk id="28" creationId="{A082E5AA-6E5F-4FCC-8C41-11E32F833BFC}"/>
          </ac:spMkLst>
        </pc:spChg>
        <pc:spChg chg="add del">
          <ac:chgData name="Anda Dinicu" userId="ef13167fed7abb22" providerId="Windows Live" clId="Web-{9CCA9F92-1D37-4AA5-A4BD-6EEEFD102E78}" dt="2021-08-04T18:29:15.172" v="743"/>
          <ac:spMkLst>
            <pc:docMk/>
            <pc:sldMk cId="1602957129" sldId="258"/>
            <ac:spMk id="30" creationId="{EDC872B6-524A-4445-9AD6-FA0326B5D6EA}"/>
          </ac:spMkLst>
        </pc:spChg>
        <pc:spChg chg="add del">
          <ac:chgData name="Anda Dinicu" userId="ef13167fed7abb22" providerId="Windows Live" clId="Web-{9CCA9F92-1D37-4AA5-A4BD-6EEEFD102E78}" dt="2021-08-04T18:29:15.172" v="743"/>
          <ac:spMkLst>
            <pc:docMk/>
            <pc:sldMk cId="1602957129" sldId="258"/>
            <ac:spMk id="32" creationId="{92BE0106-0C20-465B-A1BE-0BAC2737B1AD}"/>
          </ac:spMkLst>
        </pc:spChg>
        <pc:spChg chg="add del">
          <ac:chgData name="Anda Dinicu" userId="ef13167fed7abb22" providerId="Windows Live" clId="Web-{9CCA9F92-1D37-4AA5-A4BD-6EEEFD102E78}" dt="2021-08-04T18:29:15.172" v="743"/>
          <ac:spMkLst>
            <pc:docMk/>
            <pc:sldMk cId="1602957129" sldId="258"/>
            <ac:spMk id="34" creationId="{4A3D569D-D3A6-49CA-A483-291E95DACA14}"/>
          </ac:spMkLst>
        </pc:spChg>
        <pc:spChg chg="add del">
          <ac:chgData name="Anda Dinicu" userId="ef13167fed7abb22" providerId="Windows Live" clId="Web-{9CCA9F92-1D37-4AA5-A4BD-6EEEFD102E78}" dt="2021-08-04T18:30:04.392" v="755"/>
          <ac:spMkLst>
            <pc:docMk/>
            <pc:sldMk cId="1602957129" sldId="258"/>
            <ac:spMk id="39" creationId="{ADE57300-C7FF-4578-99A0-42B0295B123C}"/>
          </ac:spMkLst>
        </pc:spChg>
        <pc:spChg chg="add del">
          <ac:chgData name="Anda Dinicu" userId="ef13167fed7abb22" providerId="Windows Live" clId="Web-{9CCA9F92-1D37-4AA5-A4BD-6EEEFD102E78}" dt="2021-08-04T18:30:04.392" v="755"/>
          <ac:spMkLst>
            <pc:docMk/>
            <pc:sldMk cId="1602957129" sldId="258"/>
            <ac:spMk id="41" creationId="{A082E5AA-6E5F-4FCC-8C41-11E32F833BFC}"/>
          </ac:spMkLst>
        </pc:spChg>
        <pc:spChg chg="add del">
          <ac:chgData name="Anda Dinicu" userId="ef13167fed7abb22" providerId="Windows Live" clId="Web-{9CCA9F92-1D37-4AA5-A4BD-6EEEFD102E78}" dt="2021-08-04T18:30:04.392" v="755"/>
          <ac:spMkLst>
            <pc:docMk/>
            <pc:sldMk cId="1602957129" sldId="258"/>
            <ac:spMk id="43" creationId="{EDC872B6-524A-4445-9AD6-FA0326B5D6EA}"/>
          </ac:spMkLst>
        </pc:spChg>
        <pc:spChg chg="add del">
          <ac:chgData name="Anda Dinicu" userId="ef13167fed7abb22" providerId="Windows Live" clId="Web-{9CCA9F92-1D37-4AA5-A4BD-6EEEFD102E78}" dt="2021-08-04T18:30:04.392" v="755"/>
          <ac:spMkLst>
            <pc:docMk/>
            <pc:sldMk cId="1602957129" sldId="258"/>
            <ac:spMk id="45" creationId="{92BE0106-0C20-465B-A1BE-0BAC2737B1AD}"/>
          </ac:spMkLst>
        </pc:spChg>
        <pc:spChg chg="add del">
          <ac:chgData name="Anda Dinicu" userId="ef13167fed7abb22" providerId="Windows Live" clId="Web-{9CCA9F92-1D37-4AA5-A4BD-6EEEFD102E78}" dt="2021-08-04T18:30:04.392" v="755"/>
          <ac:spMkLst>
            <pc:docMk/>
            <pc:sldMk cId="1602957129" sldId="258"/>
            <ac:spMk id="47" creationId="{4A3D569D-D3A6-49CA-A483-291E95DACA14}"/>
          </ac:spMkLst>
        </pc:spChg>
        <pc:spChg chg="add">
          <ac:chgData name="Anda Dinicu" userId="ef13167fed7abb22" providerId="Windows Live" clId="Web-{9CCA9F92-1D37-4AA5-A4BD-6EEEFD102E78}" dt="2021-08-04T18:30:04.392" v="755"/>
          <ac:spMkLst>
            <pc:docMk/>
            <pc:sldMk cId="1602957129" sldId="258"/>
            <ac:spMk id="52" creationId="{ADE57300-C7FF-4578-99A0-42B0295B123C}"/>
          </ac:spMkLst>
        </pc:spChg>
        <pc:spChg chg="add">
          <ac:chgData name="Anda Dinicu" userId="ef13167fed7abb22" providerId="Windows Live" clId="Web-{9CCA9F92-1D37-4AA5-A4BD-6EEEFD102E78}" dt="2021-08-04T18:30:04.392" v="755"/>
          <ac:spMkLst>
            <pc:docMk/>
            <pc:sldMk cId="1602957129" sldId="258"/>
            <ac:spMk id="54" creationId="{A082E5AA-6E5F-4FCC-8C41-11E32F833BFC}"/>
          </ac:spMkLst>
        </pc:spChg>
        <pc:spChg chg="add">
          <ac:chgData name="Anda Dinicu" userId="ef13167fed7abb22" providerId="Windows Live" clId="Web-{9CCA9F92-1D37-4AA5-A4BD-6EEEFD102E78}" dt="2021-08-04T18:30:04.392" v="755"/>
          <ac:spMkLst>
            <pc:docMk/>
            <pc:sldMk cId="1602957129" sldId="258"/>
            <ac:spMk id="56" creationId="{EDC872B6-524A-4445-9AD6-FA0326B5D6EA}"/>
          </ac:spMkLst>
        </pc:spChg>
        <pc:spChg chg="add">
          <ac:chgData name="Anda Dinicu" userId="ef13167fed7abb22" providerId="Windows Live" clId="Web-{9CCA9F92-1D37-4AA5-A4BD-6EEEFD102E78}" dt="2021-08-04T18:30:04.392" v="755"/>
          <ac:spMkLst>
            <pc:docMk/>
            <pc:sldMk cId="1602957129" sldId="258"/>
            <ac:spMk id="58" creationId="{92BE0106-0C20-465B-A1BE-0BAC2737B1AD}"/>
          </ac:spMkLst>
        </pc:spChg>
        <pc:spChg chg="add">
          <ac:chgData name="Anda Dinicu" userId="ef13167fed7abb22" providerId="Windows Live" clId="Web-{9CCA9F92-1D37-4AA5-A4BD-6EEEFD102E78}" dt="2021-08-04T18:30:04.392" v="755"/>
          <ac:spMkLst>
            <pc:docMk/>
            <pc:sldMk cId="1602957129" sldId="258"/>
            <ac:spMk id="60" creationId="{4A3D569D-D3A6-49CA-A483-291E95DACA14}"/>
          </ac:spMkLst>
        </pc:spChg>
        <pc:picChg chg="add mod ord modCrop">
          <ac:chgData name="Anda Dinicu" userId="ef13167fed7abb22" providerId="Windows Live" clId="Web-{9CCA9F92-1D37-4AA5-A4BD-6EEEFD102E78}" dt="2021-08-04T18:31:31.644" v="762" actId="1076"/>
          <ac:picMkLst>
            <pc:docMk/>
            <pc:sldMk cId="1602957129" sldId="258"/>
            <ac:picMk id="7" creationId="{81698CB4-6636-4570-8234-81C6A534950F}"/>
          </ac:picMkLst>
        </pc:picChg>
      </pc:sldChg>
      <pc:sldChg chg="addSp delSp modSp new mod setBg modClrScheme addAnim chgLayout">
        <pc:chgData name="Anda Dinicu" userId="ef13167fed7abb22" providerId="Windows Live" clId="Web-{9CCA9F92-1D37-4AA5-A4BD-6EEEFD102E78}" dt="2021-08-04T18:57:07.823" v="1103" actId="20577"/>
        <pc:sldMkLst>
          <pc:docMk/>
          <pc:sldMk cId="4169518646" sldId="259"/>
        </pc:sldMkLst>
        <pc:spChg chg="mod ord">
          <ac:chgData name="Anda Dinicu" userId="ef13167fed7abb22" providerId="Windows Live" clId="Web-{9CCA9F92-1D37-4AA5-A4BD-6EEEFD102E78}" dt="2021-08-04T18:57:07.823" v="1103" actId="20577"/>
          <ac:spMkLst>
            <pc:docMk/>
            <pc:sldMk cId="4169518646" sldId="259"/>
            <ac:spMk id="2" creationId="{5AF6C26B-F36C-417B-BA6F-C28284426E9D}"/>
          </ac:spMkLst>
        </pc:spChg>
        <pc:spChg chg="del">
          <ac:chgData name="Anda Dinicu" userId="ef13167fed7abb22" providerId="Windows Live" clId="Web-{9CCA9F92-1D37-4AA5-A4BD-6EEEFD102E78}" dt="2021-08-04T18:34:27.900" v="783"/>
          <ac:spMkLst>
            <pc:docMk/>
            <pc:sldMk cId="4169518646" sldId="259"/>
            <ac:spMk id="3" creationId="{9DF61F75-51F6-4A53-8940-D789E211B860}"/>
          </ac:spMkLst>
        </pc:spChg>
        <pc:spChg chg="del">
          <ac:chgData name="Anda Dinicu" userId="ef13167fed7abb22" providerId="Windows Live" clId="Web-{9CCA9F92-1D37-4AA5-A4BD-6EEEFD102E78}" dt="2021-08-04T18:34:27.900" v="783"/>
          <ac:spMkLst>
            <pc:docMk/>
            <pc:sldMk cId="4169518646" sldId="259"/>
            <ac:spMk id="4" creationId="{2163989D-ECB6-4449-8842-036DDF5F05D5}"/>
          </ac:spMkLst>
        </pc:spChg>
        <pc:spChg chg="add mod">
          <ac:chgData name="Anda Dinicu" userId="ef13167fed7abb22" providerId="Windows Live" clId="Web-{9CCA9F92-1D37-4AA5-A4BD-6EEEFD102E78}" dt="2021-08-04T18:56:39.728" v="1100"/>
          <ac:spMkLst>
            <pc:docMk/>
            <pc:sldMk cId="4169518646" sldId="259"/>
            <ac:spMk id="6" creationId="{419B0524-F052-4CBF-9EE1-3FF5C66CFF5F}"/>
          </ac:spMkLst>
        </pc:spChg>
        <pc:spChg chg="add">
          <ac:chgData name="Anda Dinicu" userId="ef13167fed7abb22" providerId="Windows Live" clId="Web-{9CCA9F92-1D37-4AA5-A4BD-6EEEFD102E78}" dt="2021-08-04T18:56:39.728" v="1100"/>
          <ac:spMkLst>
            <pc:docMk/>
            <pc:sldMk cId="4169518646" sldId="259"/>
            <ac:spMk id="11" creationId="{ADE57300-C7FF-4578-99A0-42B0295B123C}"/>
          </ac:spMkLst>
        </pc:spChg>
        <pc:spChg chg="add">
          <ac:chgData name="Anda Dinicu" userId="ef13167fed7abb22" providerId="Windows Live" clId="Web-{9CCA9F92-1D37-4AA5-A4BD-6EEEFD102E78}" dt="2021-08-04T18:56:39.728" v="1100"/>
          <ac:spMkLst>
            <pc:docMk/>
            <pc:sldMk cId="4169518646" sldId="259"/>
            <ac:spMk id="13" creationId="{F3FF94B3-6D3E-44FE-BB02-A9027C0003C7}"/>
          </ac:spMkLst>
        </pc:spChg>
        <pc:spChg chg="add">
          <ac:chgData name="Anda Dinicu" userId="ef13167fed7abb22" providerId="Windows Live" clId="Web-{9CCA9F92-1D37-4AA5-A4BD-6EEEFD102E78}" dt="2021-08-04T18:56:39.728" v="1100"/>
          <ac:spMkLst>
            <pc:docMk/>
            <pc:sldMk cId="4169518646" sldId="259"/>
            <ac:spMk id="15" creationId="{E20BB609-EF92-42DB-836C-0699A590B5CF}"/>
          </ac:spMkLst>
        </pc:spChg>
        <pc:spChg chg="add">
          <ac:chgData name="Anda Dinicu" userId="ef13167fed7abb22" providerId="Windows Live" clId="Web-{9CCA9F92-1D37-4AA5-A4BD-6EEEFD102E78}" dt="2021-08-04T18:56:39.728" v="1100"/>
          <ac:spMkLst>
            <pc:docMk/>
            <pc:sldMk cId="4169518646" sldId="259"/>
            <ac:spMk id="17" creationId="{67B3E2DB-180D-4752-BBB6-987822D6BC7D}"/>
          </ac:spMkLst>
        </pc:spChg>
        <pc:spChg chg="add">
          <ac:chgData name="Anda Dinicu" userId="ef13167fed7abb22" providerId="Windows Live" clId="Web-{9CCA9F92-1D37-4AA5-A4BD-6EEEFD102E78}" dt="2021-08-04T18:56:39.728" v="1100"/>
          <ac:spMkLst>
            <pc:docMk/>
            <pc:sldMk cId="4169518646" sldId="259"/>
            <ac:spMk id="19" creationId="{B2C335F7-F61C-4EB4-80F2-4B1438FE66BB}"/>
          </ac:spMkLst>
        </pc:spChg>
        <pc:picChg chg="add mod">
          <ac:chgData name="Anda Dinicu" userId="ef13167fed7abb22" providerId="Windows Live" clId="Web-{9CCA9F92-1D37-4AA5-A4BD-6EEEFD102E78}" dt="2021-08-04T18:56:39.728" v="1100"/>
          <ac:picMkLst>
            <pc:docMk/>
            <pc:sldMk cId="4169518646" sldId="259"/>
            <ac:picMk id="5" creationId="{C9A7B960-0913-444C-97E7-D3ADF0D51CFA}"/>
          </ac:picMkLst>
        </pc:picChg>
      </pc:sldChg>
      <pc:sldChg chg="addSp delSp modSp new del mod modClrScheme chgLayout">
        <pc:chgData name="Anda Dinicu" userId="ef13167fed7abb22" providerId="Windows Live" clId="Web-{9CCA9F92-1D37-4AA5-A4BD-6EEEFD102E78}" dt="2021-08-04T20:49:25.281" v="2553"/>
        <pc:sldMkLst>
          <pc:docMk/>
          <pc:sldMk cId="3432737236" sldId="260"/>
        </pc:sldMkLst>
        <pc:spChg chg="del">
          <ac:chgData name="Anda Dinicu" userId="ef13167fed7abb22" providerId="Windows Live" clId="Web-{9CCA9F92-1D37-4AA5-A4BD-6EEEFD102E78}" dt="2021-08-04T18:45:09.290" v="785"/>
          <ac:spMkLst>
            <pc:docMk/>
            <pc:sldMk cId="3432737236" sldId="260"/>
            <ac:spMk id="2" creationId="{540A1955-3E82-4AE1-9654-49E08FDA25B9}"/>
          </ac:spMkLst>
        </pc:spChg>
        <pc:spChg chg="add mod">
          <ac:chgData name="Anda Dinicu" userId="ef13167fed7abb22" providerId="Windows Live" clId="Web-{9CCA9F92-1D37-4AA5-A4BD-6EEEFD102E78}" dt="2021-08-04T18:45:47.760" v="789"/>
          <ac:spMkLst>
            <pc:docMk/>
            <pc:sldMk cId="3432737236" sldId="260"/>
            <ac:spMk id="4" creationId="{3ACE7458-812A-4CC9-8D91-E3336EDBC44B}"/>
          </ac:spMkLst>
        </pc:spChg>
        <pc:picChg chg="add mod">
          <ac:chgData name="Anda Dinicu" userId="ef13167fed7abb22" providerId="Windows Live" clId="Web-{9CCA9F92-1D37-4AA5-A4BD-6EEEFD102E78}" dt="2021-08-04T18:45:47.728" v="787"/>
          <ac:picMkLst>
            <pc:docMk/>
            <pc:sldMk cId="3432737236" sldId="260"/>
            <ac:picMk id="3" creationId="{C037AF65-AD26-42B0-A2FF-814DE6E737B2}"/>
          </ac:picMkLst>
        </pc:picChg>
      </pc:sldChg>
      <pc:sldChg chg="addSp modSp new mod setBg addAnim">
        <pc:chgData name="Anda Dinicu" userId="ef13167fed7abb22" providerId="Windows Live" clId="Web-{9CCA9F92-1D37-4AA5-A4BD-6EEEFD102E78}" dt="2021-08-04T19:20:23.450" v="1432"/>
        <pc:sldMkLst>
          <pc:docMk/>
          <pc:sldMk cId="4192388968" sldId="261"/>
        </pc:sldMkLst>
        <pc:spChg chg="mod ord">
          <ac:chgData name="Anda Dinicu" userId="ef13167fed7abb22" providerId="Windows Live" clId="Web-{9CCA9F92-1D37-4AA5-A4BD-6EEEFD102E78}" dt="2021-08-04T19:20:23.450" v="1431"/>
          <ac:spMkLst>
            <pc:docMk/>
            <pc:sldMk cId="4192388968" sldId="261"/>
            <ac:spMk id="2" creationId="{7C30FDD6-7C96-4A4E-8C66-95364229A393}"/>
          </ac:spMkLst>
        </pc:spChg>
        <pc:spChg chg="add mod">
          <ac:chgData name="Anda Dinicu" userId="ef13167fed7abb22" providerId="Windows Live" clId="Web-{9CCA9F92-1D37-4AA5-A4BD-6EEEFD102E78}" dt="2021-08-04T19:20:23.450" v="1431"/>
          <ac:spMkLst>
            <pc:docMk/>
            <pc:sldMk cId="4192388968" sldId="261"/>
            <ac:spMk id="4" creationId="{A32D05F9-DF3A-400E-9D1E-572D60A7DBDC}"/>
          </ac:spMkLst>
        </pc:spChg>
        <pc:spChg chg="add">
          <ac:chgData name="Anda Dinicu" userId="ef13167fed7abb22" providerId="Windows Live" clId="Web-{9CCA9F92-1D37-4AA5-A4BD-6EEEFD102E78}" dt="2021-08-04T19:20:23.450" v="1431"/>
          <ac:spMkLst>
            <pc:docMk/>
            <pc:sldMk cId="4192388968" sldId="261"/>
            <ac:spMk id="9" creationId="{ADE57300-C7FF-4578-99A0-42B0295B123C}"/>
          </ac:spMkLst>
        </pc:spChg>
        <pc:spChg chg="add">
          <ac:chgData name="Anda Dinicu" userId="ef13167fed7abb22" providerId="Windows Live" clId="Web-{9CCA9F92-1D37-4AA5-A4BD-6EEEFD102E78}" dt="2021-08-04T19:20:23.450" v="1431"/>
          <ac:spMkLst>
            <pc:docMk/>
            <pc:sldMk cId="4192388968" sldId="261"/>
            <ac:spMk id="11" creationId="{F3FF94B3-6D3E-44FE-BB02-A9027C0003C7}"/>
          </ac:spMkLst>
        </pc:spChg>
        <pc:spChg chg="add">
          <ac:chgData name="Anda Dinicu" userId="ef13167fed7abb22" providerId="Windows Live" clId="Web-{9CCA9F92-1D37-4AA5-A4BD-6EEEFD102E78}" dt="2021-08-04T19:20:23.450" v="1431"/>
          <ac:spMkLst>
            <pc:docMk/>
            <pc:sldMk cId="4192388968" sldId="261"/>
            <ac:spMk id="13" creationId="{E20BB609-EF92-42DB-836C-0699A590B5CF}"/>
          </ac:spMkLst>
        </pc:spChg>
        <pc:spChg chg="add">
          <ac:chgData name="Anda Dinicu" userId="ef13167fed7abb22" providerId="Windows Live" clId="Web-{9CCA9F92-1D37-4AA5-A4BD-6EEEFD102E78}" dt="2021-08-04T19:20:23.450" v="1431"/>
          <ac:spMkLst>
            <pc:docMk/>
            <pc:sldMk cId="4192388968" sldId="261"/>
            <ac:spMk id="15" creationId="{637992A9-1E8C-4E57-B4F4-EE2D38E504A2}"/>
          </ac:spMkLst>
        </pc:spChg>
        <pc:spChg chg="add">
          <ac:chgData name="Anda Dinicu" userId="ef13167fed7abb22" providerId="Windows Live" clId="Web-{9CCA9F92-1D37-4AA5-A4BD-6EEEFD102E78}" dt="2021-08-04T19:20:23.450" v="1431"/>
          <ac:spMkLst>
            <pc:docMk/>
            <pc:sldMk cId="4192388968" sldId="261"/>
            <ac:spMk id="17" creationId="{B2C335F7-F61C-4EB4-80F2-4B1438FE66BB}"/>
          </ac:spMkLst>
        </pc:spChg>
        <pc:picChg chg="add mod">
          <ac:chgData name="Anda Dinicu" userId="ef13167fed7abb22" providerId="Windows Live" clId="Web-{9CCA9F92-1D37-4AA5-A4BD-6EEEFD102E78}" dt="2021-08-04T19:20:23.450" v="1431"/>
          <ac:picMkLst>
            <pc:docMk/>
            <pc:sldMk cId="4192388968" sldId="261"/>
            <ac:picMk id="3" creationId="{1FC7C79F-70C8-43B3-A712-138538C0926C}"/>
          </ac:picMkLst>
        </pc:picChg>
      </pc:sldChg>
      <pc:sldChg chg="addSp delSp modSp new mod setBg addAnim">
        <pc:chgData name="Anda Dinicu" userId="ef13167fed7abb22" providerId="Windows Live" clId="Web-{9CCA9F92-1D37-4AA5-A4BD-6EEEFD102E78}" dt="2021-08-04T19:30:33.433" v="1573"/>
        <pc:sldMkLst>
          <pc:docMk/>
          <pc:sldMk cId="843847499" sldId="262"/>
        </pc:sldMkLst>
        <pc:spChg chg="mod ord">
          <ac:chgData name="Anda Dinicu" userId="ef13167fed7abb22" providerId="Windows Live" clId="Web-{9CCA9F92-1D37-4AA5-A4BD-6EEEFD102E78}" dt="2021-08-04T19:30:33.433" v="1573"/>
          <ac:spMkLst>
            <pc:docMk/>
            <pc:sldMk cId="843847499" sldId="262"/>
            <ac:spMk id="2" creationId="{1E13484F-B2D1-4052-9295-501F0BBEE1C7}"/>
          </ac:spMkLst>
        </pc:spChg>
        <pc:spChg chg="add mod">
          <ac:chgData name="Anda Dinicu" userId="ef13167fed7abb22" providerId="Windows Live" clId="Web-{9CCA9F92-1D37-4AA5-A4BD-6EEEFD102E78}" dt="2021-08-04T19:28:55.212" v="1563"/>
          <ac:spMkLst>
            <pc:docMk/>
            <pc:sldMk cId="843847499" sldId="262"/>
            <ac:spMk id="4" creationId="{B2AAAC37-2D26-4F53-9360-2386E4F48AA4}"/>
          </ac:spMkLst>
        </pc:spChg>
        <pc:spChg chg="add del">
          <ac:chgData name="Anda Dinicu" userId="ef13167fed7abb22" providerId="Windows Live" clId="Web-{9CCA9F92-1D37-4AA5-A4BD-6EEEFD102E78}" dt="2021-08-04T19:30:33.433" v="1573"/>
          <ac:spMkLst>
            <pc:docMk/>
            <pc:sldMk cId="843847499" sldId="262"/>
            <ac:spMk id="9" creationId="{ADE57300-C7FF-4578-99A0-42B0295B123C}"/>
          </ac:spMkLst>
        </pc:spChg>
        <pc:spChg chg="add del">
          <ac:chgData name="Anda Dinicu" userId="ef13167fed7abb22" providerId="Windows Live" clId="Web-{9CCA9F92-1D37-4AA5-A4BD-6EEEFD102E78}" dt="2021-08-04T19:30:33.433" v="1573"/>
          <ac:spMkLst>
            <pc:docMk/>
            <pc:sldMk cId="843847499" sldId="262"/>
            <ac:spMk id="11" creationId="{F3FF94B3-6D3E-44FE-BB02-A9027C0003C7}"/>
          </ac:spMkLst>
        </pc:spChg>
        <pc:spChg chg="add del">
          <ac:chgData name="Anda Dinicu" userId="ef13167fed7abb22" providerId="Windows Live" clId="Web-{9CCA9F92-1D37-4AA5-A4BD-6EEEFD102E78}" dt="2021-08-04T19:30:33.433" v="1573"/>
          <ac:spMkLst>
            <pc:docMk/>
            <pc:sldMk cId="843847499" sldId="262"/>
            <ac:spMk id="13" creationId="{E20BB609-EF92-42DB-836C-0699A590B5CF}"/>
          </ac:spMkLst>
        </pc:spChg>
        <pc:spChg chg="add del">
          <ac:chgData name="Anda Dinicu" userId="ef13167fed7abb22" providerId="Windows Live" clId="Web-{9CCA9F92-1D37-4AA5-A4BD-6EEEFD102E78}" dt="2021-08-04T19:30:33.433" v="1573"/>
          <ac:spMkLst>
            <pc:docMk/>
            <pc:sldMk cId="843847499" sldId="262"/>
            <ac:spMk id="15" creationId="{7508F7DC-CA28-4ACE-AF79-D7E98ED1BFA3}"/>
          </ac:spMkLst>
        </pc:spChg>
        <pc:spChg chg="add del">
          <ac:chgData name="Anda Dinicu" userId="ef13167fed7abb22" providerId="Windows Live" clId="Web-{9CCA9F92-1D37-4AA5-A4BD-6EEEFD102E78}" dt="2021-08-04T19:30:33.433" v="1573"/>
          <ac:spMkLst>
            <pc:docMk/>
            <pc:sldMk cId="843847499" sldId="262"/>
            <ac:spMk id="17" creationId="{9AB20218-A500-457C-B65C-F3D198B1F717}"/>
          </ac:spMkLst>
        </pc:spChg>
        <pc:spChg chg="add del">
          <ac:chgData name="Anda Dinicu" userId="ef13167fed7abb22" providerId="Windows Live" clId="Web-{9CCA9F92-1D37-4AA5-A4BD-6EEEFD102E78}" dt="2021-08-04T19:30:33.433" v="1573"/>
          <ac:spMkLst>
            <pc:docMk/>
            <pc:sldMk cId="843847499" sldId="262"/>
            <ac:spMk id="19" creationId="{B2C335F7-F61C-4EB4-80F2-4B1438FE66BB}"/>
          </ac:spMkLst>
        </pc:spChg>
        <pc:spChg chg="add">
          <ac:chgData name="Anda Dinicu" userId="ef13167fed7abb22" providerId="Windows Live" clId="Web-{9CCA9F92-1D37-4AA5-A4BD-6EEEFD102E78}" dt="2021-08-04T19:30:33.433" v="1573"/>
          <ac:spMkLst>
            <pc:docMk/>
            <pc:sldMk cId="843847499" sldId="262"/>
            <ac:spMk id="24" creationId="{ADE57300-C7FF-4578-99A0-42B0295B123C}"/>
          </ac:spMkLst>
        </pc:spChg>
        <pc:spChg chg="add">
          <ac:chgData name="Anda Dinicu" userId="ef13167fed7abb22" providerId="Windows Live" clId="Web-{9CCA9F92-1D37-4AA5-A4BD-6EEEFD102E78}" dt="2021-08-04T19:30:33.433" v="1573"/>
          <ac:spMkLst>
            <pc:docMk/>
            <pc:sldMk cId="843847499" sldId="262"/>
            <ac:spMk id="26" creationId="{F3FF94B3-6D3E-44FE-BB02-A9027C0003C7}"/>
          </ac:spMkLst>
        </pc:spChg>
        <pc:spChg chg="add">
          <ac:chgData name="Anda Dinicu" userId="ef13167fed7abb22" providerId="Windows Live" clId="Web-{9CCA9F92-1D37-4AA5-A4BD-6EEEFD102E78}" dt="2021-08-04T19:30:33.433" v="1573"/>
          <ac:spMkLst>
            <pc:docMk/>
            <pc:sldMk cId="843847499" sldId="262"/>
            <ac:spMk id="28" creationId="{E20BB609-EF92-42DB-836C-0699A590B5CF}"/>
          </ac:spMkLst>
        </pc:spChg>
        <pc:spChg chg="add">
          <ac:chgData name="Anda Dinicu" userId="ef13167fed7abb22" providerId="Windows Live" clId="Web-{9CCA9F92-1D37-4AA5-A4BD-6EEEFD102E78}" dt="2021-08-04T19:30:33.433" v="1573"/>
          <ac:spMkLst>
            <pc:docMk/>
            <pc:sldMk cId="843847499" sldId="262"/>
            <ac:spMk id="30" creationId="{7508F7DC-CA28-4ACE-AF79-D7E98ED1BFA3}"/>
          </ac:spMkLst>
        </pc:spChg>
        <pc:spChg chg="add">
          <ac:chgData name="Anda Dinicu" userId="ef13167fed7abb22" providerId="Windows Live" clId="Web-{9CCA9F92-1D37-4AA5-A4BD-6EEEFD102E78}" dt="2021-08-04T19:30:33.433" v="1573"/>
          <ac:spMkLst>
            <pc:docMk/>
            <pc:sldMk cId="843847499" sldId="262"/>
            <ac:spMk id="32" creationId="{9AB20218-A500-457C-B65C-F3D198B1F717}"/>
          </ac:spMkLst>
        </pc:spChg>
        <pc:spChg chg="add">
          <ac:chgData name="Anda Dinicu" userId="ef13167fed7abb22" providerId="Windows Live" clId="Web-{9CCA9F92-1D37-4AA5-A4BD-6EEEFD102E78}" dt="2021-08-04T19:30:33.433" v="1573"/>
          <ac:spMkLst>
            <pc:docMk/>
            <pc:sldMk cId="843847499" sldId="262"/>
            <ac:spMk id="34" creationId="{B2C335F7-F61C-4EB4-80F2-4B1438FE66BB}"/>
          </ac:spMkLst>
        </pc:spChg>
        <pc:picChg chg="add mod">
          <ac:chgData name="Anda Dinicu" userId="ef13167fed7abb22" providerId="Windows Live" clId="Web-{9CCA9F92-1D37-4AA5-A4BD-6EEEFD102E78}" dt="2021-08-04T19:28:55.212" v="1563"/>
          <ac:picMkLst>
            <pc:docMk/>
            <pc:sldMk cId="843847499" sldId="262"/>
            <ac:picMk id="3" creationId="{BF9D8814-EE41-4570-A94E-87BA94163F92}"/>
          </ac:picMkLst>
        </pc:picChg>
      </pc:sldChg>
      <pc:sldChg chg="addSp modSp new mod setBg addAnim">
        <pc:chgData name="Anda Dinicu" userId="ef13167fed7abb22" providerId="Windows Live" clId="Web-{9CCA9F92-1D37-4AA5-A4BD-6EEEFD102E78}" dt="2021-08-04T19:59:04.162" v="1873"/>
        <pc:sldMkLst>
          <pc:docMk/>
          <pc:sldMk cId="1720258303" sldId="263"/>
        </pc:sldMkLst>
        <pc:spChg chg="mod">
          <ac:chgData name="Anda Dinicu" userId="ef13167fed7abb22" providerId="Windows Live" clId="Web-{9CCA9F92-1D37-4AA5-A4BD-6EEEFD102E78}" dt="2021-08-04T19:59:04.162" v="1872"/>
          <ac:spMkLst>
            <pc:docMk/>
            <pc:sldMk cId="1720258303" sldId="263"/>
            <ac:spMk id="2" creationId="{A931EBEB-D309-4905-B818-BBE5D1500569}"/>
          </ac:spMkLst>
        </pc:spChg>
        <pc:spChg chg="add">
          <ac:chgData name="Anda Dinicu" userId="ef13167fed7abb22" providerId="Windows Live" clId="Web-{9CCA9F92-1D37-4AA5-A4BD-6EEEFD102E78}" dt="2021-08-04T19:59:04.162" v="1872"/>
          <ac:spMkLst>
            <pc:docMk/>
            <pc:sldMk cId="1720258303" sldId="263"/>
            <ac:spMk id="8" creationId="{ADE57300-C7FF-4578-99A0-42B0295B123C}"/>
          </ac:spMkLst>
        </pc:spChg>
        <pc:spChg chg="add">
          <ac:chgData name="Anda Dinicu" userId="ef13167fed7abb22" providerId="Windows Live" clId="Web-{9CCA9F92-1D37-4AA5-A4BD-6EEEFD102E78}" dt="2021-08-04T19:59:04.162" v="1872"/>
          <ac:spMkLst>
            <pc:docMk/>
            <pc:sldMk cId="1720258303" sldId="263"/>
            <ac:spMk id="10" creationId="{F3FF94B3-6D3E-44FE-BB02-A9027C0003C7}"/>
          </ac:spMkLst>
        </pc:spChg>
        <pc:spChg chg="add">
          <ac:chgData name="Anda Dinicu" userId="ef13167fed7abb22" providerId="Windows Live" clId="Web-{9CCA9F92-1D37-4AA5-A4BD-6EEEFD102E78}" dt="2021-08-04T19:59:04.162" v="1872"/>
          <ac:spMkLst>
            <pc:docMk/>
            <pc:sldMk cId="1720258303" sldId="263"/>
            <ac:spMk id="12" creationId="{E20BB609-EF92-42DB-836C-0699A590B5CF}"/>
          </ac:spMkLst>
        </pc:spChg>
        <pc:spChg chg="add">
          <ac:chgData name="Anda Dinicu" userId="ef13167fed7abb22" providerId="Windows Live" clId="Web-{9CCA9F92-1D37-4AA5-A4BD-6EEEFD102E78}" dt="2021-08-04T19:59:04.162" v="1872"/>
          <ac:spMkLst>
            <pc:docMk/>
            <pc:sldMk cId="1720258303" sldId="263"/>
            <ac:spMk id="14" creationId="{67B3E2DB-180D-4752-BBB6-987822D6BC7D}"/>
          </ac:spMkLst>
        </pc:spChg>
        <pc:spChg chg="add">
          <ac:chgData name="Anda Dinicu" userId="ef13167fed7abb22" providerId="Windows Live" clId="Web-{9CCA9F92-1D37-4AA5-A4BD-6EEEFD102E78}" dt="2021-08-04T19:59:04.162" v="1872"/>
          <ac:spMkLst>
            <pc:docMk/>
            <pc:sldMk cId="1720258303" sldId="263"/>
            <ac:spMk id="16" creationId="{B2C335F7-F61C-4EB4-80F2-4B1438FE66BB}"/>
          </ac:spMkLst>
        </pc:spChg>
        <pc:picChg chg="add">
          <ac:chgData name="Anda Dinicu" userId="ef13167fed7abb22" providerId="Windows Live" clId="Web-{9CCA9F92-1D37-4AA5-A4BD-6EEEFD102E78}" dt="2021-08-04T19:59:04.162" v="1872"/>
          <ac:picMkLst>
            <pc:docMk/>
            <pc:sldMk cId="1720258303" sldId="263"/>
            <ac:picMk id="4" creationId="{FD21BD4E-A709-45C0-BE19-633431FA7D07}"/>
          </ac:picMkLst>
        </pc:picChg>
      </pc:sldChg>
      <pc:sldChg chg="addSp modSp new mod setBg">
        <pc:chgData name="Anda Dinicu" userId="ef13167fed7abb22" providerId="Windows Live" clId="Web-{9CCA9F92-1D37-4AA5-A4BD-6EEEFD102E78}" dt="2021-08-04T20:18:48.848" v="2188" actId="20577"/>
        <pc:sldMkLst>
          <pc:docMk/>
          <pc:sldMk cId="2147930523" sldId="264"/>
        </pc:sldMkLst>
        <pc:spChg chg="mod">
          <ac:chgData name="Anda Dinicu" userId="ef13167fed7abb22" providerId="Windows Live" clId="Web-{9CCA9F92-1D37-4AA5-A4BD-6EEEFD102E78}" dt="2021-08-04T20:18:48.848" v="2188" actId="20577"/>
          <ac:spMkLst>
            <pc:docMk/>
            <pc:sldMk cId="2147930523" sldId="264"/>
            <ac:spMk id="2" creationId="{A9A9D2F4-67CD-4A44-80EC-D7439715442D}"/>
          </ac:spMkLst>
        </pc:spChg>
        <pc:spChg chg="add mod">
          <ac:chgData name="Anda Dinicu" userId="ef13167fed7abb22" providerId="Windows Live" clId="Web-{9CCA9F92-1D37-4AA5-A4BD-6EEEFD102E78}" dt="2021-08-04T20:13:57.247" v="2163"/>
          <ac:spMkLst>
            <pc:docMk/>
            <pc:sldMk cId="2147930523" sldId="264"/>
            <ac:spMk id="4" creationId="{85E29A3F-9734-40AC-91D6-2D2FD914ED7D}"/>
          </ac:spMkLst>
        </pc:spChg>
        <pc:spChg chg="add">
          <ac:chgData name="Anda Dinicu" userId="ef13167fed7abb22" providerId="Windows Live" clId="Web-{9CCA9F92-1D37-4AA5-A4BD-6EEEFD102E78}" dt="2021-08-04T20:13:57.247" v="2163"/>
          <ac:spMkLst>
            <pc:docMk/>
            <pc:sldMk cId="2147930523" sldId="264"/>
            <ac:spMk id="9" creationId="{ADE57300-C7FF-4578-99A0-42B0295B123C}"/>
          </ac:spMkLst>
        </pc:spChg>
        <pc:spChg chg="add">
          <ac:chgData name="Anda Dinicu" userId="ef13167fed7abb22" providerId="Windows Live" clId="Web-{9CCA9F92-1D37-4AA5-A4BD-6EEEFD102E78}" dt="2021-08-04T20:13:57.247" v="2163"/>
          <ac:spMkLst>
            <pc:docMk/>
            <pc:sldMk cId="2147930523" sldId="264"/>
            <ac:spMk id="11" creationId="{F3FF94B3-6D3E-44FE-BB02-A9027C0003C7}"/>
          </ac:spMkLst>
        </pc:spChg>
        <pc:spChg chg="add">
          <ac:chgData name="Anda Dinicu" userId="ef13167fed7abb22" providerId="Windows Live" clId="Web-{9CCA9F92-1D37-4AA5-A4BD-6EEEFD102E78}" dt="2021-08-04T20:13:57.247" v="2163"/>
          <ac:spMkLst>
            <pc:docMk/>
            <pc:sldMk cId="2147930523" sldId="264"/>
            <ac:spMk id="13" creationId="{CD7F9EC8-0E2C-4023-9DD1-73BEF6B80D13}"/>
          </ac:spMkLst>
        </pc:spChg>
        <pc:spChg chg="add">
          <ac:chgData name="Anda Dinicu" userId="ef13167fed7abb22" providerId="Windows Live" clId="Web-{9CCA9F92-1D37-4AA5-A4BD-6EEEFD102E78}" dt="2021-08-04T20:13:57.247" v="2163"/>
          <ac:spMkLst>
            <pc:docMk/>
            <pc:sldMk cId="2147930523" sldId="264"/>
            <ac:spMk id="15" creationId="{AACEB7BF-F8E5-4078-97E4-4276495F2BC2}"/>
          </ac:spMkLst>
        </pc:spChg>
        <pc:spChg chg="add">
          <ac:chgData name="Anda Dinicu" userId="ef13167fed7abb22" providerId="Windows Live" clId="Web-{9CCA9F92-1D37-4AA5-A4BD-6EEEFD102E78}" dt="2021-08-04T20:13:57.247" v="2163"/>
          <ac:spMkLst>
            <pc:docMk/>
            <pc:sldMk cId="2147930523" sldId="264"/>
            <ac:spMk id="17" creationId="{C0301BA4-10E6-44CC-9EEC-727EDF3BC4B8}"/>
          </ac:spMkLst>
        </pc:spChg>
        <pc:picChg chg="add mod">
          <ac:chgData name="Anda Dinicu" userId="ef13167fed7abb22" providerId="Windows Live" clId="Web-{9CCA9F92-1D37-4AA5-A4BD-6EEEFD102E78}" dt="2021-08-04T20:14:37.670" v="2164" actId="1076"/>
          <ac:picMkLst>
            <pc:docMk/>
            <pc:sldMk cId="2147930523" sldId="264"/>
            <ac:picMk id="3" creationId="{C8CB58E5-9783-42A3-A8CE-87345C1AB8D5}"/>
          </ac:picMkLst>
        </pc:picChg>
      </pc:sldChg>
      <pc:sldChg chg="addSp delSp modSp new mod setBg modClrScheme chgLayout">
        <pc:chgData name="Anda Dinicu" userId="ef13167fed7abb22" providerId="Windows Live" clId="Web-{9CCA9F92-1D37-4AA5-A4BD-6EEEFD102E78}" dt="2021-08-04T20:44:22.306" v="2499"/>
        <pc:sldMkLst>
          <pc:docMk/>
          <pc:sldMk cId="2387170173" sldId="265"/>
        </pc:sldMkLst>
        <pc:spChg chg="mod ord">
          <ac:chgData name="Anda Dinicu" userId="ef13167fed7abb22" providerId="Windows Live" clId="Web-{9CCA9F92-1D37-4AA5-A4BD-6EEEFD102E78}" dt="2021-08-04T20:44:22.306" v="2499"/>
          <ac:spMkLst>
            <pc:docMk/>
            <pc:sldMk cId="2387170173" sldId="265"/>
            <ac:spMk id="2" creationId="{F5308838-DBE4-4184-8538-FF68EA70BF37}"/>
          </ac:spMkLst>
        </pc:spChg>
        <pc:spChg chg="add mod ord">
          <ac:chgData name="Anda Dinicu" userId="ef13167fed7abb22" providerId="Windows Live" clId="Web-{9CCA9F92-1D37-4AA5-A4BD-6EEEFD102E78}" dt="2021-08-04T20:44:22.306" v="2499"/>
          <ac:spMkLst>
            <pc:docMk/>
            <pc:sldMk cId="2387170173" sldId="265"/>
            <ac:spMk id="3" creationId="{9C29760E-3577-4D60-BE50-20403FB5AC3B}"/>
          </ac:spMkLst>
        </pc:spChg>
        <pc:spChg chg="add del mod ord">
          <ac:chgData name="Anda Dinicu" userId="ef13167fed7abb22" providerId="Windows Live" clId="Web-{9CCA9F92-1D37-4AA5-A4BD-6EEEFD102E78}" dt="2021-08-04T20:44:09.727" v="2495"/>
          <ac:spMkLst>
            <pc:docMk/>
            <pc:sldMk cId="2387170173" sldId="265"/>
            <ac:spMk id="4" creationId="{E02B9C05-173E-4F48-BAB3-C9E63F46E9B0}"/>
          </ac:spMkLst>
        </pc:spChg>
        <pc:spChg chg="add mod">
          <ac:chgData name="Anda Dinicu" userId="ef13167fed7abb22" providerId="Windows Live" clId="Web-{9CCA9F92-1D37-4AA5-A4BD-6EEEFD102E78}" dt="2021-08-04T20:44:22.306" v="2499"/>
          <ac:spMkLst>
            <pc:docMk/>
            <pc:sldMk cId="2387170173" sldId="265"/>
            <ac:spMk id="6" creationId="{4843D05E-CBE9-4855-8E2F-149FC24C5C28}"/>
          </ac:spMkLst>
        </pc:spChg>
        <pc:spChg chg="add">
          <ac:chgData name="Anda Dinicu" userId="ef13167fed7abb22" providerId="Windows Live" clId="Web-{9CCA9F92-1D37-4AA5-A4BD-6EEEFD102E78}" dt="2021-08-04T20:44:22.306" v="2499"/>
          <ac:spMkLst>
            <pc:docMk/>
            <pc:sldMk cId="2387170173" sldId="265"/>
            <ac:spMk id="11" creationId="{ADE57300-C7FF-4578-99A0-42B0295B123C}"/>
          </ac:spMkLst>
        </pc:spChg>
        <pc:spChg chg="add">
          <ac:chgData name="Anda Dinicu" userId="ef13167fed7abb22" providerId="Windows Live" clId="Web-{9CCA9F92-1D37-4AA5-A4BD-6EEEFD102E78}" dt="2021-08-04T20:44:22.306" v="2499"/>
          <ac:spMkLst>
            <pc:docMk/>
            <pc:sldMk cId="2387170173" sldId="265"/>
            <ac:spMk id="13" creationId="{9E10BDB4-64F2-477D-A03B-9F8352D5E02E}"/>
          </ac:spMkLst>
        </pc:spChg>
        <pc:spChg chg="add">
          <ac:chgData name="Anda Dinicu" userId="ef13167fed7abb22" providerId="Windows Live" clId="Web-{9CCA9F92-1D37-4AA5-A4BD-6EEEFD102E78}" dt="2021-08-04T20:44:22.306" v="2499"/>
          <ac:spMkLst>
            <pc:docMk/>
            <pc:sldMk cId="2387170173" sldId="265"/>
            <ac:spMk id="15" creationId="{887F59F2-5FBC-40CD-AD35-376AECE49EA6}"/>
          </ac:spMkLst>
        </pc:spChg>
        <pc:spChg chg="add">
          <ac:chgData name="Anda Dinicu" userId="ef13167fed7abb22" providerId="Windows Live" clId="Web-{9CCA9F92-1D37-4AA5-A4BD-6EEEFD102E78}" dt="2021-08-04T20:44:22.306" v="2499"/>
          <ac:spMkLst>
            <pc:docMk/>
            <pc:sldMk cId="2387170173" sldId="265"/>
            <ac:spMk id="17" creationId="{A133035C-46AF-4B6B-A264-C0D48C50BA93}"/>
          </ac:spMkLst>
        </pc:spChg>
        <pc:picChg chg="add mod ord">
          <ac:chgData name="Anda Dinicu" userId="ef13167fed7abb22" providerId="Windows Live" clId="Web-{9CCA9F92-1D37-4AA5-A4BD-6EEEFD102E78}" dt="2021-08-04T20:44:22.306" v="2499"/>
          <ac:picMkLst>
            <pc:docMk/>
            <pc:sldMk cId="2387170173" sldId="265"/>
            <ac:picMk id="5" creationId="{D6178ECD-DCA6-49BE-83D7-040A7D26710B}"/>
          </ac:picMkLst>
        </pc:picChg>
      </pc:sldChg>
      <pc:sldChg chg="delSp modSp new del mod modClrScheme chgLayout">
        <pc:chgData name="Anda Dinicu" userId="ef13167fed7abb22" providerId="Windows Live" clId="Web-{9CCA9F92-1D37-4AA5-A4BD-6EEEFD102E78}" dt="2021-08-04T20:49:17.719" v="2552"/>
        <pc:sldMkLst>
          <pc:docMk/>
          <pc:sldMk cId="2000509893" sldId="266"/>
        </pc:sldMkLst>
        <pc:spChg chg="mod ord">
          <ac:chgData name="Anda Dinicu" userId="ef13167fed7abb22" providerId="Windows Live" clId="Web-{9CCA9F92-1D37-4AA5-A4BD-6EEEFD102E78}" dt="2021-08-04T20:48:44.577" v="2550" actId="20577"/>
          <ac:spMkLst>
            <pc:docMk/>
            <pc:sldMk cId="2000509893" sldId="266"/>
            <ac:spMk id="2" creationId="{A4BB971C-7BA0-4763-A05B-38161DE4D90A}"/>
          </ac:spMkLst>
        </pc:spChg>
        <pc:spChg chg="mod ord">
          <ac:chgData name="Anda Dinicu" userId="ef13167fed7abb22" providerId="Windows Live" clId="Web-{9CCA9F92-1D37-4AA5-A4BD-6EEEFD102E78}" dt="2021-08-04T20:44:55.041" v="2501"/>
          <ac:spMkLst>
            <pc:docMk/>
            <pc:sldMk cId="2000509893" sldId="266"/>
            <ac:spMk id="3" creationId="{06436C72-A0ED-4961-8CD4-6653C772F578}"/>
          </ac:spMkLst>
        </pc:spChg>
        <pc:spChg chg="del">
          <ac:chgData name="Anda Dinicu" userId="ef13167fed7abb22" providerId="Windows Live" clId="Web-{9CCA9F92-1D37-4AA5-A4BD-6EEEFD102E78}" dt="2021-08-04T20:44:55.041" v="2501"/>
          <ac:spMkLst>
            <pc:docMk/>
            <pc:sldMk cId="2000509893" sldId="266"/>
            <ac:spMk id="4" creationId="{9998E393-8D3A-4862-BE60-F038BE244D17}"/>
          </ac:spMkLst>
        </pc:spChg>
      </pc:sldChg>
      <pc:sldChg chg="addSp modSp add mod replId setBg">
        <pc:chgData name="Anda Dinicu" userId="ef13167fed7abb22" providerId="Windows Live" clId="Web-{9CCA9F92-1D37-4AA5-A4BD-6EEEFD102E78}" dt="2021-08-04T21:02:21.347" v="2861" actId="1076"/>
        <pc:sldMkLst>
          <pc:docMk/>
          <pc:sldMk cId="3875317212" sldId="267"/>
        </pc:sldMkLst>
        <pc:spChg chg="mod">
          <ac:chgData name="Anda Dinicu" userId="ef13167fed7abb22" providerId="Windows Live" clId="Web-{9CCA9F92-1D37-4AA5-A4BD-6EEEFD102E78}" dt="2021-08-04T21:01:56.143" v="2859"/>
          <ac:spMkLst>
            <pc:docMk/>
            <pc:sldMk cId="3875317212" sldId="267"/>
            <ac:spMk id="2" creationId="{A4BB971C-7BA0-4763-A05B-38161DE4D90A}"/>
          </ac:spMkLst>
        </pc:spChg>
        <pc:spChg chg="mod">
          <ac:chgData name="Anda Dinicu" userId="ef13167fed7abb22" providerId="Windows Live" clId="Web-{9CCA9F92-1D37-4AA5-A4BD-6EEEFD102E78}" dt="2021-08-04T21:01:56.143" v="2859"/>
          <ac:spMkLst>
            <pc:docMk/>
            <pc:sldMk cId="3875317212" sldId="267"/>
            <ac:spMk id="3" creationId="{06436C72-A0ED-4961-8CD4-6653C772F578}"/>
          </ac:spMkLst>
        </pc:spChg>
        <pc:spChg chg="add mod">
          <ac:chgData name="Anda Dinicu" userId="ef13167fed7abb22" providerId="Windows Live" clId="Web-{9CCA9F92-1D37-4AA5-A4BD-6EEEFD102E78}" dt="2021-08-04T21:01:56.143" v="2859"/>
          <ac:spMkLst>
            <pc:docMk/>
            <pc:sldMk cId="3875317212" sldId="267"/>
            <ac:spMk id="4" creationId="{56EBFD6C-AF3B-442F-AE55-14A9C5D7E846}"/>
          </ac:spMkLst>
        </pc:spChg>
        <pc:spChg chg="add mod">
          <ac:chgData name="Anda Dinicu" userId="ef13167fed7abb22" providerId="Windows Live" clId="Web-{9CCA9F92-1D37-4AA5-A4BD-6EEEFD102E78}" dt="2021-08-04T21:01:56.143" v="2859"/>
          <ac:spMkLst>
            <pc:docMk/>
            <pc:sldMk cId="3875317212" sldId="267"/>
            <ac:spMk id="5" creationId="{0C9F21CE-237B-4265-9EAF-30BE4325F67B}"/>
          </ac:spMkLst>
        </pc:spChg>
        <pc:spChg chg="add mod">
          <ac:chgData name="Anda Dinicu" userId="ef13167fed7abb22" providerId="Windows Live" clId="Web-{9CCA9F92-1D37-4AA5-A4BD-6EEEFD102E78}" dt="2021-08-04T21:01:56.143" v="2859"/>
          <ac:spMkLst>
            <pc:docMk/>
            <pc:sldMk cId="3875317212" sldId="267"/>
            <ac:spMk id="6" creationId="{A1F66519-B888-4DE6-9E09-574F6F5ED319}"/>
          </ac:spMkLst>
        </pc:spChg>
        <pc:spChg chg="add mod">
          <ac:chgData name="Anda Dinicu" userId="ef13167fed7abb22" providerId="Windows Live" clId="Web-{9CCA9F92-1D37-4AA5-A4BD-6EEEFD102E78}" dt="2021-08-04T20:57:50.918" v="2785" actId="20577"/>
          <ac:spMkLst>
            <pc:docMk/>
            <pc:sldMk cId="3875317212" sldId="267"/>
            <ac:spMk id="7" creationId="{1345EFDF-224C-4D97-A8FA-9BADBF520D71}"/>
          </ac:spMkLst>
        </pc:spChg>
        <pc:spChg chg="add mod">
          <ac:chgData name="Anda Dinicu" userId="ef13167fed7abb22" providerId="Windows Live" clId="Web-{9CCA9F92-1D37-4AA5-A4BD-6EEEFD102E78}" dt="2021-08-04T21:02:21.347" v="2861" actId="1076"/>
          <ac:spMkLst>
            <pc:docMk/>
            <pc:sldMk cId="3875317212" sldId="267"/>
            <ac:spMk id="9" creationId="{7738B97C-F883-43DD-9F35-CD5978FA9EA2}"/>
          </ac:spMkLst>
        </pc:spChg>
        <pc:spChg chg="add mod">
          <ac:chgData name="Anda Dinicu" userId="ef13167fed7abb22" providerId="Windows Live" clId="Web-{9CCA9F92-1D37-4AA5-A4BD-6EEEFD102E78}" dt="2021-08-04T21:01:56.143" v="2859"/>
          <ac:spMkLst>
            <pc:docMk/>
            <pc:sldMk cId="3875317212" sldId="267"/>
            <ac:spMk id="12" creationId="{41AE7057-1876-4FA0-B8C5-886A75E3E643}"/>
          </ac:spMkLst>
        </pc:spChg>
        <pc:spChg chg="add">
          <ac:chgData name="Anda Dinicu" userId="ef13167fed7abb22" providerId="Windows Live" clId="Web-{9CCA9F92-1D37-4AA5-A4BD-6EEEFD102E78}" dt="2021-08-04T21:01:56.143" v="2859"/>
          <ac:spMkLst>
            <pc:docMk/>
            <pc:sldMk cId="3875317212" sldId="267"/>
            <ac:spMk id="17" creationId="{ADE57300-C7FF-4578-99A0-42B0295B123C}"/>
          </ac:spMkLst>
        </pc:spChg>
        <pc:spChg chg="add">
          <ac:chgData name="Anda Dinicu" userId="ef13167fed7abb22" providerId="Windows Live" clId="Web-{9CCA9F92-1D37-4AA5-A4BD-6EEEFD102E78}" dt="2021-08-04T21:01:56.143" v="2859"/>
          <ac:spMkLst>
            <pc:docMk/>
            <pc:sldMk cId="3875317212" sldId="267"/>
            <ac:spMk id="19" creationId="{F3FF94B3-6D3E-44FE-BB02-A9027C0003C7}"/>
          </ac:spMkLst>
        </pc:spChg>
        <pc:spChg chg="add">
          <ac:chgData name="Anda Dinicu" userId="ef13167fed7abb22" providerId="Windows Live" clId="Web-{9CCA9F92-1D37-4AA5-A4BD-6EEEFD102E78}" dt="2021-08-04T21:01:56.143" v="2859"/>
          <ac:spMkLst>
            <pc:docMk/>
            <pc:sldMk cId="3875317212" sldId="267"/>
            <ac:spMk id="21" creationId="{FAF3766F-DEF3-4802-BB0D-7A18EDD9704F}"/>
          </ac:spMkLst>
        </pc:spChg>
        <pc:spChg chg="add">
          <ac:chgData name="Anda Dinicu" userId="ef13167fed7abb22" providerId="Windows Live" clId="Web-{9CCA9F92-1D37-4AA5-A4BD-6EEEFD102E78}" dt="2021-08-04T21:01:56.143" v="2859"/>
          <ac:spMkLst>
            <pc:docMk/>
            <pc:sldMk cId="3875317212" sldId="267"/>
            <ac:spMk id="23" creationId="{B2C335F7-F61C-4EB4-80F2-4B1438FE66BB}"/>
          </ac:spMkLst>
        </pc:spChg>
        <pc:spChg chg="add">
          <ac:chgData name="Anda Dinicu" userId="ef13167fed7abb22" providerId="Windows Live" clId="Web-{9CCA9F92-1D37-4AA5-A4BD-6EEEFD102E78}" dt="2021-08-04T21:01:56.143" v="2859"/>
          <ac:spMkLst>
            <pc:docMk/>
            <pc:sldMk cId="3875317212" sldId="267"/>
            <ac:spMk id="25" creationId="{F1189494-2B67-46D2-93D6-A122A09BF6B2}"/>
          </ac:spMkLst>
        </pc:spChg>
        <pc:picChg chg="add mod ord">
          <ac:chgData name="Anda Dinicu" userId="ef13167fed7abb22" providerId="Windows Live" clId="Web-{9CCA9F92-1D37-4AA5-A4BD-6EEEFD102E78}" dt="2021-08-04T21:02:14.190" v="2860" actId="1076"/>
          <ac:picMkLst>
            <pc:docMk/>
            <pc:sldMk cId="3875317212" sldId="267"/>
            <ac:picMk id="8" creationId="{50F600FD-F9EC-4586-B287-017030D4D07B}"/>
          </ac:picMkLst>
        </pc:picChg>
        <pc:picChg chg="add mod ord">
          <ac:chgData name="Anda Dinicu" userId="ef13167fed7abb22" providerId="Windows Live" clId="Web-{9CCA9F92-1D37-4AA5-A4BD-6EEEFD102E78}" dt="2021-08-04T21:01:56.143" v="2859"/>
          <ac:picMkLst>
            <pc:docMk/>
            <pc:sldMk cId="3875317212" sldId="267"/>
            <ac:picMk id="11" creationId="{D2A7A8D6-2C9C-4C96-ACCE-B2EAC91F9CE8}"/>
          </ac:picMkLst>
        </pc:picChg>
      </pc:sldChg>
      <pc:sldChg chg="addSp modSp new mod setBg">
        <pc:chgData name="Anda Dinicu" userId="ef13167fed7abb22" providerId="Windows Live" clId="Web-{9CCA9F92-1D37-4AA5-A4BD-6EEEFD102E78}" dt="2021-08-04T21:10:04.468" v="3062"/>
        <pc:sldMkLst>
          <pc:docMk/>
          <pc:sldMk cId="1722177576" sldId="268"/>
        </pc:sldMkLst>
        <pc:spChg chg="mod">
          <ac:chgData name="Anda Dinicu" userId="ef13167fed7abb22" providerId="Windows Live" clId="Web-{9CCA9F92-1D37-4AA5-A4BD-6EEEFD102E78}" dt="2021-08-04T21:10:04.468" v="3062"/>
          <ac:spMkLst>
            <pc:docMk/>
            <pc:sldMk cId="1722177576" sldId="268"/>
            <ac:spMk id="2" creationId="{0855413D-34DA-4D86-A1A2-30D7DE046E0F}"/>
          </ac:spMkLst>
        </pc:spChg>
        <pc:spChg chg="mod ord">
          <ac:chgData name="Anda Dinicu" userId="ef13167fed7abb22" providerId="Windows Live" clId="Web-{9CCA9F92-1D37-4AA5-A4BD-6EEEFD102E78}" dt="2021-08-04T21:10:04.468" v="3062"/>
          <ac:spMkLst>
            <pc:docMk/>
            <pc:sldMk cId="1722177576" sldId="268"/>
            <ac:spMk id="3" creationId="{17F90640-4FAA-412B-AA7F-3D57DC4AD354}"/>
          </ac:spMkLst>
        </pc:spChg>
        <pc:spChg chg="add mod">
          <ac:chgData name="Anda Dinicu" userId="ef13167fed7abb22" providerId="Windows Live" clId="Web-{9CCA9F92-1D37-4AA5-A4BD-6EEEFD102E78}" dt="2021-08-04T21:10:04.468" v="3062"/>
          <ac:spMkLst>
            <pc:docMk/>
            <pc:sldMk cId="1722177576" sldId="268"/>
            <ac:spMk id="5" creationId="{838B7CF5-FF28-4293-A53C-C05544469E00}"/>
          </ac:spMkLst>
        </pc:spChg>
        <pc:spChg chg="add">
          <ac:chgData name="Anda Dinicu" userId="ef13167fed7abb22" providerId="Windows Live" clId="Web-{9CCA9F92-1D37-4AA5-A4BD-6EEEFD102E78}" dt="2021-08-04T21:10:04.468" v="3062"/>
          <ac:spMkLst>
            <pc:docMk/>
            <pc:sldMk cId="1722177576" sldId="268"/>
            <ac:spMk id="10" creationId="{ADE57300-C7FF-4578-99A0-42B0295B123C}"/>
          </ac:spMkLst>
        </pc:spChg>
        <pc:spChg chg="add">
          <ac:chgData name="Anda Dinicu" userId="ef13167fed7abb22" providerId="Windows Live" clId="Web-{9CCA9F92-1D37-4AA5-A4BD-6EEEFD102E78}" dt="2021-08-04T21:10:04.468" v="3062"/>
          <ac:spMkLst>
            <pc:docMk/>
            <pc:sldMk cId="1722177576" sldId="268"/>
            <ac:spMk id="12" creationId="{9E10BDB4-64F2-477D-A03B-9F8352D5E02E}"/>
          </ac:spMkLst>
        </pc:spChg>
        <pc:spChg chg="add">
          <ac:chgData name="Anda Dinicu" userId="ef13167fed7abb22" providerId="Windows Live" clId="Web-{9CCA9F92-1D37-4AA5-A4BD-6EEEFD102E78}" dt="2021-08-04T21:10:04.468" v="3062"/>
          <ac:spMkLst>
            <pc:docMk/>
            <pc:sldMk cId="1722177576" sldId="268"/>
            <ac:spMk id="14" creationId="{823F9191-ED89-4F61-8B8F-97E567D96BA3}"/>
          </ac:spMkLst>
        </pc:spChg>
        <pc:spChg chg="add">
          <ac:chgData name="Anda Dinicu" userId="ef13167fed7abb22" providerId="Windows Live" clId="Web-{9CCA9F92-1D37-4AA5-A4BD-6EEEFD102E78}" dt="2021-08-04T21:10:04.468" v="3062"/>
          <ac:spMkLst>
            <pc:docMk/>
            <pc:sldMk cId="1722177576" sldId="268"/>
            <ac:spMk id="16" creationId="{887F59F2-5FBC-40CD-AD35-376AECE49EA6}"/>
          </ac:spMkLst>
        </pc:spChg>
        <pc:spChg chg="add">
          <ac:chgData name="Anda Dinicu" userId="ef13167fed7abb22" providerId="Windows Live" clId="Web-{9CCA9F92-1D37-4AA5-A4BD-6EEEFD102E78}" dt="2021-08-04T21:10:04.468" v="3062"/>
          <ac:spMkLst>
            <pc:docMk/>
            <pc:sldMk cId="1722177576" sldId="268"/>
            <ac:spMk id="18" creationId="{A133035C-46AF-4B6B-A264-C0D48C50BA93}"/>
          </ac:spMkLst>
        </pc:spChg>
        <pc:picChg chg="add mod">
          <ac:chgData name="Anda Dinicu" userId="ef13167fed7abb22" providerId="Windows Live" clId="Web-{9CCA9F92-1D37-4AA5-A4BD-6EEEFD102E78}" dt="2021-08-04T21:10:04.468" v="3062"/>
          <ac:picMkLst>
            <pc:docMk/>
            <pc:sldMk cId="1722177576" sldId="268"/>
            <ac:picMk id="4" creationId="{F5882F0C-1603-46E8-9387-B92FC71CFC8C}"/>
          </ac:picMkLst>
        </pc:picChg>
      </pc:sldChg>
      <pc:sldChg chg="addSp delSp modSp new mod setBg">
        <pc:chgData name="Anda Dinicu" userId="ef13167fed7abb22" providerId="Windows Live" clId="Web-{9CCA9F92-1D37-4AA5-A4BD-6EEEFD102E78}" dt="2021-08-04T21:20:55.186" v="3151" actId="1076"/>
        <pc:sldMkLst>
          <pc:docMk/>
          <pc:sldMk cId="1982434366" sldId="269"/>
        </pc:sldMkLst>
        <pc:spChg chg="mod">
          <ac:chgData name="Anda Dinicu" userId="ef13167fed7abb22" providerId="Windows Live" clId="Web-{9CCA9F92-1D37-4AA5-A4BD-6EEEFD102E78}" dt="2021-08-04T21:19:36.950" v="3142"/>
          <ac:spMkLst>
            <pc:docMk/>
            <pc:sldMk cId="1982434366" sldId="269"/>
            <ac:spMk id="2" creationId="{AE605C25-7872-4E96-8E73-5FA2B87EFB96}"/>
          </ac:spMkLst>
        </pc:spChg>
        <pc:spChg chg="mod ord">
          <ac:chgData name="Anda Dinicu" userId="ef13167fed7abb22" providerId="Windows Live" clId="Web-{9CCA9F92-1D37-4AA5-A4BD-6EEEFD102E78}" dt="2021-08-04T21:19:36.950" v="3142"/>
          <ac:spMkLst>
            <pc:docMk/>
            <pc:sldMk cId="1982434366" sldId="269"/>
            <ac:spMk id="3" creationId="{2259864E-1805-4F3C-A78D-E7F9943FC8A3}"/>
          </ac:spMkLst>
        </pc:spChg>
        <pc:spChg chg="add mod">
          <ac:chgData name="Anda Dinicu" userId="ef13167fed7abb22" providerId="Windows Live" clId="Web-{9CCA9F92-1D37-4AA5-A4BD-6EEEFD102E78}" dt="2021-08-04T21:19:36.950" v="3142"/>
          <ac:spMkLst>
            <pc:docMk/>
            <pc:sldMk cId="1982434366" sldId="269"/>
            <ac:spMk id="5" creationId="{D325806A-1C6B-4660-98F7-5B55F9735A00}"/>
          </ac:spMkLst>
        </pc:spChg>
        <pc:spChg chg="add mod">
          <ac:chgData name="Anda Dinicu" userId="ef13167fed7abb22" providerId="Windows Live" clId="Web-{9CCA9F92-1D37-4AA5-A4BD-6EEEFD102E78}" dt="2021-08-04T21:20:55.186" v="3151" actId="1076"/>
          <ac:spMkLst>
            <pc:docMk/>
            <pc:sldMk cId="1982434366" sldId="269"/>
            <ac:spMk id="8" creationId="{DE6898C8-8B2D-4A30-BC0F-8DF395DE8AD1}"/>
          </ac:spMkLst>
        </pc:spChg>
        <pc:spChg chg="add del">
          <ac:chgData name="Anda Dinicu" userId="ef13167fed7abb22" providerId="Windows Live" clId="Web-{9CCA9F92-1D37-4AA5-A4BD-6EEEFD102E78}" dt="2021-08-04T21:19:36.950" v="3142"/>
          <ac:spMkLst>
            <pc:docMk/>
            <pc:sldMk cId="1982434366" sldId="269"/>
            <ac:spMk id="10" creationId="{ADE57300-C7FF-4578-99A0-42B0295B123C}"/>
          </ac:spMkLst>
        </pc:spChg>
        <pc:spChg chg="add del">
          <ac:chgData name="Anda Dinicu" userId="ef13167fed7abb22" providerId="Windows Live" clId="Web-{9CCA9F92-1D37-4AA5-A4BD-6EEEFD102E78}" dt="2021-08-04T21:19:36.950" v="3142"/>
          <ac:spMkLst>
            <pc:docMk/>
            <pc:sldMk cId="1982434366" sldId="269"/>
            <ac:spMk id="12" creationId="{9E10BDB4-64F2-477D-A03B-9F8352D5E02E}"/>
          </ac:spMkLst>
        </pc:spChg>
        <pc:spChg chg="add del">
          <ac:chgData name="Anda Dinicu" userId="ef13167fed7abb22" providerId="Windows Live" clId="Web-{9CCA9F92-1D37-4AA5-A4BD-6EEEFD102E78}" dt="2021-08-04T21:19:36.950" v="3142"/>
          <ac:spMkLst>
            <pc:docMk/>
            <pc:sldMk cId="1982434366" sldId="269"/>
            <ac:spMk id="14" creationId="{887F59F2-5FBC-40CD-AD35-376AECE49EA6}"/>
          </ac:spMkLst>
        </pc:spChg>
        <pc:spChg chg="add del">
          <ac:chgData name="Anda Dinicu" userId="ef13167fed7abb22" providerId="Windows Live" clId="Web-{9CCA9F92-1D37-4AA5-A4BD-6EEEFD102E78}" dt="2021-08-04T21:19:36.950" v="3142"/>
          <ac:spMkLst>
            <pc:docMk/>
            <pc:sldMk cId="1982434366" sldId="269"/>
            <ac:spMk id="16" creationId="{A133035C-46AF-4B6B-A264-C0D48C50BA93}"/>
          </ac:spMkLst>
        </pc:spChg>
        <pc:spChg chg="add">
          <ac:chgData name="Anda Dinicu" userId="ef13167fed7abb22" providerId="Windows Live" clId="Web-{9CCA9F92-1D37-4AA5-A4BD-6EEEFD102E78}" dt="2021-08-04T21:19:36.950" v="3142"/>
          <ac:spMkLst>
            <pc:docMk/>
            <pc:sldMk cId="1982434366" sldId="269"/>
            <ac:spMk id="21" creationId="{ADE57300-C7FF-4578-99A0-42B0295B123C}"/>
          </ac:spMkLst>
        </pc:spChg>
        <pc:spChg chg="add">
          <ac:chgData name="Anda Dinicu" userId="ef13167fed7abb22" providerId="Windows Live" clId="Web-{9CCA9F92-1D37-4AA5-A4BD-6EEEFD102E78}" dt="2021-08-04T21:19:36.950" v="3142"/>
          <ac:spMkLst>
            <pc:docMk/>
            <pc:sldMk cId="1982434366" sldId="269"/>
            <ac:spMk id="23" creationId="{BF447FC5-81F5-498F-B253-3D2BBDD2E64A}"/>
          </ac:spMkLst>
        </pc:spChg>
        <pc:spChg chg="add">
          <ac:chgData name="Anda Dinicu" userId="ef13167fed7abb22" providerId="Windows Live" clId="Web-{9CCA9F92-1D37-4AA5-A4BD-6EEEFD102E78}" dt="2021-08-04T21:19:36.950" v="3142"/>
          <ac:spMkLst>
            <pc:docMk/>
            <pc:sldMk cId="1982434366" sldId="269"/>
            <ac:spMk id="25" creationId="{887F59F2-5FBC-40CD-AD35-376AECE49EA6}"/>
          </ac:spMkLst>
        </pc:spChg>
        <pc:spChg chg="add">
          <ac:chgData name="Anda Dinicu" userId="ef13167fed7abb22" providerId="Windows Live" clId="Web-{9CCA9F92-1D37-4AA5-A4BD-6EEEFD102E78}" dt="2021-08-04T21:19:36.950" v="3142"/>
          <ac:spMkLst>
            <pc:docMk/>
            <pc:sldMk cId="1982434366" sldId="269"/>
            <ac:spMk id="27" creationId="{A133035C-46AF-4B6B-A264-C0D48C50BA93}"/>
          </ac:spMkLst>
        </pc:spChg>
        <pc:picChg chg="add mod">
          <ac:chgData name="Anda Dinicu" userId="ef13167fed7abb22" providerId="Windows Live" clId="Web-{9CCA9F92-1D37-4AA5-A4BD-6EEEFD102E78}" dt="2021-08-04T21:19:36.950" v="3142"/>
          <ac:picMkLst>
            <pc:docMk/>
            <pc:sldMk cId="1982434366" sldId="269"/>
            <ac:picMk id="4" creationId="{D5681175-45A8-46F8-9E0D-BCA05618C7FD}"/>
          </ac:picMkLst>
        </pc:picChg>
        <pc:picChg chg="add mod">
          <ac:chgData name="Anda Dinicu" userId="ef13167fed7abb22" providerId="Windows Live" clId="Web-{9CCA9F92-1D37-4AA5-A4BD-6EEEFD102E78}" dt="2021-08-04T21:20:37.264" v="3150" actId="14100"/>
          <ac:picMkLst>
            <pc:docMk/>
            <pc:sldMk cId="1982434366" sldId="269"/>
            <ac:picMk id="7" creationId="{08157F5A-4B70-495F-BDA4-6666F1BDB556}"/>
          </ac:picMkLst>
        </pc:picChg>
      </pc:sldChg>
      <pc:sldChg chg="new del">
        <pc:chgData name="Anda Dinicu" userId="ef13167fed7abb22" providerId="Windows Live" clId="Web-{9CCA9F92-1D37-4AA5-A4BD-6EEEFD102E78}" dt="2021-08-04T21:21:40.937" v="3154"/>
        <pc:sldMkLst>
          <pc:docMk/>
          <pc:sldMk cId="2185773634" sldId="270"/>
        </pc:sldMkLst>
      </pc:sldChg>
      <pc:sldChg chg="addSp modSp new mod setBg">
        <pc:chgData name="Anda Dinicu" userId="ef13167fed7abb22" providerId="Windows Live" clId="Web-{9CCA9F92-1D37-4AA5-A4BD-6EEEFD102E78}" dt="2021-08-04T21:25:29.178" v="3189"/>
        <pc:sldMkLst>
          <pc:docMk/>
          <pc:sldMk cId="2702909532" sldId="270"/>
        </pc:sldMkLst>
        <pc:spChg chg="add mod ord">
          <ac:chgData name="Anda Dinicu" userId="ef13167fed7abb22" providerId="Windows Live" clId="Web-{9CCA9F92-1D37-4AA5-A4BD-6EEEFD102E78}" dt="2021-08-04T21:25:29.178" v="3189"/>
          <ac:spMkLst>
            <pc:docMk/>
            <pc:sldMk cId="2702909532" sldId="270"/>
            <ac:spMk id="3" creationId="{1ED40281-5D6C-4949-AA67-009A5EF91094}"/>
          </ac:spMkLst>
        </pc:spChg>
        <pc:spChg chg="add mod">
          <ac:chgData name="Anda Dinicu" userId="ef13167fed7abb22" providerId="Windows Live" clId="Web-{9CCA9F92-1D37-4AA5-A4BD-6EEEFD102E78}" dt="2021-08-04T21:25:29.178" v="3189"/>
          <ac:spMkLst>
            <pc:docMk/>
            <pc:sldMk cId="2702909532" sldId="270"/>
            <ac:spMk id="5" creationId="{9F6E10DA-C5C9-41E3-A30A-A14A656EE10A}"/>
          </ac:spMkLst>
        </pc:spChg>
        <pc:spChg chg="add">
          <ac:chgData name="Anda Dinicu" userId="ef13167fed7abb22" providerId="Windows Live" clId="Web-{9CCA9F92-1D37-4AA5-A4BD-6EEEFD102E78}" dt="2021-08-04T21:25:29.178" v="3189"/>
          <ac:spMkLst>
            <pc:docMk/>
            <pc:sldMk cId="2702909532" sldId="270"/>
            <ac:spMk id="10" creationId="{ADE57300-C7FF-4578-99A0-42B0295B123C}"/>
          </ac:spMkLst>
        </pc:spChg>
        <pc:spChg chg="add">
          <ac:chgData name="Anda Dinicu" userId="ef13167fed7abb22" providerId="Windows Live" clId="Web-{9CCA9F92-1D37-4AA5-A4BD-6EEEFD102E78}" dt="2021-08-04T21:25:29.178" v="3189"/>
          <ac:spMkLst>
            <pc:docMk/>
            <pc:sldMk cId="2702909532" sldId="270"/>
            <ac:spMk id="12" creationId="{F3FF94B3-6D3E-44FE-BB02-A9027C0003C7}"/>
          </ac:spMkLst>
        </pc:spChg>
        <pc:spChg chg="add">
          <ac:chgData name="Anda Dinicu" userId="ef13167fed7abb22" providerId="Windows Live" clId="Web-{9CCA9F92-1D37-4AA5-A4BD-6EEEFD102E78}" dt="2021-08-04T21:25:29.178" v="3189"/>
          <ac:spMkLst>
            <pc:docMk/>
            <pc:sldMk cId="2702909532" sldId="270"/>
            <ac:spMk id="14" creationId="{E20BB609-EF92-42DB-836C-0699A590B5CF}"/>
          </ac:spMkLst>
        </pc:spChg>
        <pc:spChg chg="add">
          <ac:chgData name="Anda Dinicu" userId="ef13167fed7abb22" providerId="Windows Live" clId="Web-{9CCA9F92-1D37-4AA5-A4BD-6EEEFD102E78}" dt="2021-08-04T21:25:29.178" v="3189"/>
          <ac:spMkLst>
            <pc:docMk/>
            <pc:sldMk cId="2702909532" sldId="270"/>
            <ac:spMk id="16" creationId="{67B3E2DB-180D-4752-BBB6-987822D6BC7D}"/>
          </ac:spMkLst>
        </pc:spChg>
        <pc:spChg chg="add">
          <ac:chgData name="Anda Dinicu" userId="ef13167fed7abb22" providerId="Windows Live" clId="Web-{9CCA9F92-1D37-4AA5-A4BD-6EEEFD102E78}" dt="2021-08-04T21:25:29.178" v="3189"/>
          <ac:spMkLst>
            <pc:docMk/>
            <pc:sldMk cId="2702909532" sldId="270"/>
            <ac:spMk id="18" creationId="{B2C335F7-F61C-4EB4-80F2-4B1438FE66BB}"/>
          </ac:spMkLst>
        </pc:spChg>
        <pc:picChg chg="add mod">
          <ac:chgData name="Anda Dinicu" userId="ef13167fed7abb22" providerId="Windows Live" clId="Web-{9CCA9F92-1D37-4AA5-A4BD-6EEEFD102E78}" dt="2021-08-04T21:25:29.178" v="3189"/>
          <ac:picMkLst>
            <pc:docMk/>
            <pc:sldMk cId="2702909532" sldId="270"/>
            <ac:picMk id="2" creationId="{03EC9ED9-BC47-4A5A-B111-B227DB0427CA}"/>
          </ac:picMkLst>
        </pc:picChg>
      </pc:sldChg>
      <pc:sldChg chg="new del">
        <pc:chgData name="Anda Dinicu" userId="ef13167fed7abb22" providerId="Windows Live" clId="Web-{9CCA9F92-1D37-4AA5-A4BD-6EEEFD102E78}" dt="2021-08-04T21:21:57.328" v="3155"/>
        <pc:sldMkLst>
          <pc:docMk/>
          <pc:sldMk cId="394592075" sldId="271"/>
        </pc:sldMkLst>
      </pc:sldChg>
      <pc:sldChg chg="addSp delSp modSp new mod setBg">
        <pc:chgData name="Anda Dinicu" userId="ef13167fed7abb22" providerId="Windows Live" clId="Web-{9CCA9F92-1D37-4AA5-A4BD-6EEEFD102E78}" dt="2021-08-04T21:28:53.104" v="3203"/>
        <pc:sldMkLst>
          <pc:docMk/>
          <pc:sldMk cId="4195972427" sldId="271"/>
        </pc:sldMkLst>
        <pc:spChg chg="add mod">
          <ac:chgData name="Anda Dinicu" userId="ef13167fed7abb22" providerId="Windows Live" clId="Web-{9CCA9F92-1D37-4AA5-A4BD-6EEEFD102E78}" dt="2021-08-04T21:27:52.056" v="3195"/>
          <ac:spMkLst>
            <pc:docMk/>
            <pc:sldMk cId="4195972427" sldId="271"/>
            <ac:spMk id="3" creationId="{A2B1C390-9F3C-4B23-AFBD-4CAE0B85A620}"/>
          </ac:spMkLst>
        </pc:spChg>
        <pc:spChg chg="add del mod">
          <ac:chgData name="Anda Dinicu" userId="ef13167fed7abb22" providerId="Windows Live" clId="Web-{9CCA9F92-1D37-4AA5-A4BD-6EEEFD102E78}" dt="2021-08-04T21:28:53.104" v="3202"/>
          <ac:spMkLst>
            <pc:docMk/>
            <pc:sldMk cId="4195972427" sldId="271"/>
            <ac:spMk id="6" creationId="{15ADD23B-05A7-462C-8C27-81DB92659E1C}"/>
          </ac:spMkLst>
        </pc:spChg>
        <pc:spChg chg="add">
          <ac:chgData name="Anda Dinicu" userId="ef13167fed7abb22" providerId="Windows Live" clId="Web-{9CCA9F92-1D37-4AA5-A4BD-6EEEFD102E78}" dt="2021-08-04T21:27:52.056" v="3195"/>
          <ac:spMkLst>
            <pc:docMk/>
            <pc:sldMk cId="4195972427" sldId="271"/>
            <ac:spMk id="8" creationId="{E20BB609-EF92-42DB-836C-0699A590B5CF}"/>
          </ac:spMkLst>
        </pc:spChg>
        <pc:picChg chg="add mod">
          <ac:chgData name="Anda Dinicu" userId="ef13167fed7abb22" providerId="Windows Live" clId="Web-{9CCA9F92-1D37-4AA5-A4BD-6EEEFD102E78}" dt="2021-08-04T21:27:52.056" v="3195"/>
          <ac:picMkLst>
            <pc:docMk/>
            <pc:sldMk cId="4195972427" sldId="271"/>
            <ac:picMk id="2" creationId="{DC6EB26E-E792-43FA-9D3C-061D104D6EF6}"/>
          </ac:picMkLst>
        </pc:picChg>
        <pc:picChg chg="add del mod">
          <ac:chgData name="Anda Dinicu" userId="ef13167fed7abb22" providerId="Windows Live" clId="Web-{9CCA9F92-1D37-4AA5-A4BD-6EEEFD102E78}" dt="2021-08-04T21:28:53.104" v="3203"/>
          <ac:picMkLst>
            <pc:docMk/>
            <pc:sldMk cId="4195972427" sldId="271"/>
            <ac:picMk id="5" creationId="{0A019FFD-C753-49F3-B0C7-4E6764DCC827}"/>
          </ac:picMkLst>
        </pc:picChg>
      </pc:sldChg>
      <pc:sldChg chg="addSp modSp new mod setBg">
        <pc:chgData name="Anda Dinicu" userId="ef13167fed7abb22" providerId="Windows Live" clId="Web-{9CCA9F92-1D37-4AA5-A4BD-6EEEFD102E78}" dt="2021-08-04T21:29:21.417" v="3209"/>
        <pc:sldMkLst>
          <pc:docMk/>
          <pc:sldMk cId="1229071367" sldId="272"/>
        </pc:sldMkLst>
        <pc:spChg chg="add mod">
          <ac:chgData name="Anda Dinicu" userId="ef13167fed7abb22" providerId="Windows Live" clId="Web-{9CCA9F92-1D37-4AA5-A4BD-6EEEFD102E78}" dt="2021-08-04T21:29:21.417" v="3209"/>
          <ac:spMkLst>
            <pc:docMk/>
            <pc:sldMk cId="1229071367" sldId="272"/>
            <ac:spMk id="3" creationId="{5A7FA14D-4F27-4613-AE2E-67665C3EE0E0}"/>
          </ac:spMkLst>
        </pc:spChg>
        <pc:spChg chg="add">
          <ac:chgData name="Anda Dinicu" userId="ef13167fed7abb22" providerId="Windows Live" clId="Web-{9CCA9F92-1D37-4AA5-A4BD-6EEEFD102E78}" dt="2021-08-04T21:29:21.417" v="3209"/>
          <ac:spMkLst>
            <pc:docMk/>
            <pc:sldMk cId="1229071367" sldId="272"/>
            <ac:spMk id="8" creationId="{E20BB609-EF92-42DB-836C-0699A590B5CF}"/>
          </ac:spMkLst>
        </pc:spChg>
        <pc:picChg chg="add mod">
          <ac:chgData name="Anda Dinicu" userId="ef13167fed7abb22" providerId="Windows Live" clId="Web-{9CCA9F92-1D37-4AA5-A4BD-6EEEFD102E78}" dt="2021-08-04T21:29:21.417" v="3209"/>
          <ac:picMkLst>
            <pc:docMk/>
            <pc:sldMk cId="1229071367" sldId="272"/>
            <ac:picMk id="2" creationId="{03BD8B68-DE50-4D15-B640-B63022B0A849}"/>
          </ac:picMkLst>
        </pc:picChg>
      </pc:sldChg>
      <pc:sldMasterChg chg="del delSldLayout">
        <pc:chgData name="Anda Dinicu" userId="ef13167fed7abb22" providerId="Windows Live" clId="Web-{9CCA9F92-1D37-4AA5-A4BD-6EEEFD102E78}" dt="2021-08-04T17:51:22.333" v="48"/>
        <pc:sldMasterMkLst>
          <pc:docMk/>
          <pc:sldMasterMk cId="2460954070" sldId="2147483660"/>
        </pc:sldMasterMkLst>
        <pc:sldLayoutChg chg="del">
          <pc:chgData name="Anda Dinicu" userId="ef13167fed7abb22" providerId="Windows Live" clId="Web-{9CCA9F92-1D37-4AA5-A4BD-6EEEFD102E78}" dt="2021-08-04T17:51:22.333" v="48"/>
          <pc:sldLayoutMkLst>
            <pc:docMk/>
            <pc:sldMasterMk cId="2460954070" sldId="2147483660"/>
            <pc:sldLayoutMk cId="2385387890" sldId="2147483661"/>
          </pc:sldLayoutMkLst>
        </pc:sldLayoutChg>
        <pc:sldLayoutChg chg="del">
          <pc:chgData name="Anda Dinicu" userId="ef13167fed7abb22" providerId="Windows Live" clId="Web-{9CCA9F92-1D37-4AA5-A4BD-6EEEFD102E78}" dt="2021-08-04T17:51:22.333" v="48"/>
          <pc:sldLayoutMkLst>
            <pc:docMk/>
            <pc:sldMasterMk cId="2460954070" sldId="2147483660"/>
            <pc:sldLayoutMk cId="949138452" sldId="2147483662"/>
          </pc:sldLayoutMkLst>
        </pc:sldLayoutChg>
        <pc:sldLayoutChg chg="del">
          <pc:chgData name="Anda Dinicu" userId="ef13167fed7abb22" providerId="Windows Live" clId="Web-{9CCA9F92-1D37-4AA5-A4BD-6EEEFD102E78}" dt="2021-08-04T17:51:22.333" v="48"/>
          <pc:sldLayoutMkLst>
            <pc:docMk/>
            <pc:sldMasterMk cId="2460954070" sldId="2147483660"/>
            <pc:sldLayoutMk cId="2591524520" sldId="2147483663"/>
          </pc:sldLayoutMkLst>
        </pc:sldLayoutChg>
        <pc:sldLayoutChg chg="del">
          <pc:chgData name="Anda Dinicu" userId="ef13167fed7abb22" providerId="Windows Live" clId="Web-{9CCA9F92-1D37-4AA5-A4BD-6EEEFD102E78}" dt="2021-08-04T17:51:22.333" v="48"/>
          <pc:sldLayoutMkLst>
            <pc:docMk/>
            <pc:sldMasterMk cId="2460954070" sldId="2147483660"/>
            <pc:sldLayoutMk cId="1203092039" sldId="2147483664"/>
          </pc:sldLayoutMkLst>
        </pc:sldLayoutChg>
        <pc:sldLayoutChg chg="del">
          <pc:chgData name="Anda Dinicu" userId="ef13167fed7abb22" providerId="Windows Live" clId="Web-{9CCA9F92-1D37-4AA5-A4BD-6EEEFD102E78}" dt="2021-08-04T17:51:22.333" v="48"/>
          <pc:sldLayoutMkLst>
            <pc:docMk/>
            <pc:sldMasterMk cId="2460954070" sldId="2147483660"/>
            <pc:sldLayoutMk cId="3733172339" sldId="2147483665"/>
          </pc:sldLayoutMkLst>
        </pc:sldLayoutChg>
        <pc:sldLayoutChg chg="del">
          <pc:chgData name="Anda Dinicu" userId="ef13167fed7abb22" providerId="Windows Live" clId="Web-{9CCA9F92-1D37-4AA5-A4BD-6EEEFD102E78}" dt="2021-08-04T17:51:22.333" v="48"/>
          <pc:sldLayoutMkLst>
            <pc:docMk/>
            <pc:sldMasterMk cId="2460954070" sldId="2147483660"/>
            <pc:sldLayoutMk cId="3210312558" sldId="2147483666"/>
          </pc:sldLayoutMkLst>
        </pc:sldLayoutChg>
        <pc:sldLayoutChg chg="del">
          <pc:chgData name="Anda Dinicu" userId="ef13167fed7abb22" providerId="Windows Live" clId="Web-{9CCA9F92-1D37-4AA5-A4BD-6EEEFD102E78}" dt="2021-08-04T17:51:22.333" v="48"/>
          <pc:sldLayoutMkLst>
            <pc:docMk/>
            <pc:sldMasterMk cId="2460954070" sldId="2147483660"/>
            <pc:sldLayoutMk cId="3146388984" sldId="2147483667"/>
          </pc:sldLayoutMkLst>
        </pc:sldLayoutChg>
        <pc:sldLayoutChg chg="del">
          <pc:chgData name="Anda Dinicu" userId="ef13167fed7abb22" providerId="Windows Live" clId="Web-{9CCA9F92-1D37-4AA5-A4BD-6EEEFD102E78}" dt="2021-08-04T17:51:22.333" v="48"/>
          <pc:sldLayoutMkLst>
            <pc:docMk/>
            <pc:sldMasterMk cId="2460954070" sldId="2147483660"/>
            <pc:sldLayoutMk cId="3171841454" sldId="2147483668"/>
          </pc:sldLayoutMkLst>
        </pc:sldLayoutChg>
        <pc:sldLayoutChg chg="del">
          <pc:chgData name="Anda Dinicu" userId="ef13167fed7abb22" providerId="Windows Live" clId="Web-{9CCA9F92-1D37-4AA5-A4BD-6EEEFD102E78}" dt="2021-08-04T17:51:22.333" v="48"/>
          <pc:sldLayoutMkLst>
            <pc:docMk/>
            <pc:sldMasterMk cId="2460954070" sldId="2147483660"/>
            <pc:sldLayoutMk cId="1718958274" sldId="2147483669"/>
          </pc:sldLayoutMkLst>
        </pc:sldLayoutChg>
        <pc:sldLayoutChg chg="del">
          <pc:chgData name="Anda Dinicu" userId="ef13167fed7abb22" providerId="Windows Live" clId="Web-{9CCA9F92-1D37-4AA5-A4BD-6EEEFD102E78}" dt="2021-08-04T17:51:22.333" v="48"/>
          <pc:sldLayoutMkLst>
            <pc:docMk/>
            <pc:sldMasterMk cId="2460954070" sldId="2147483660"/>
            <pc:sldLayoutMk cId="2202905451" sldId="2147483670"/>
          </pc:sldLayoutMkLst>
        </pc:sldLayoutChg>
        <pc:sldLayoutChg chg="del">
          <pc:chgData name="Anda Dinicu" userId="ef13167fed7abb22" providerId="Windows Live" clId="Web-{9CCA9F92-1D37-4AA5-A4BD-6EEEFD102E78}" dt="2021-08-04T17:51:22.333" v="48"/>
          <pc:sldLayoutMkLst>
            <pc:docMk/>
            <pc:sldMasterMk cId="2460954070" sldId="2147483660"/>
            <pc:sldLayoutMk cId="3479445657" sldId="2147483671"/>
          </pc:sldLayoutMkLst>
        </pc:sldLayoutChg>
      </pc:sldMasterChg>
      <pc:sldMasterChg chg="add replId addSldLayout">
        <pc:chgData name="Anda Dinicu" userId="ef13167fed7abb22" providerId="Windows Live" clId="Web-{9CCA9F92-1D37-4AA5-A4BD-6EEEFD102E78}" dt="2021-08-04T17:51:22.333" v="48"/>
        <pc:sldMasterMkLst>
          <pc:docMk/>
          <pc:sldMasterMk cId="1441673392" sldId="2147483672"/>
        </pc:sldMasterMkLst>
        <pc:sldLayoutChg chg="add">
          <pc:chgData name="Anda Dinicu" userId="ef13167fed7abb22" providerId="Windows Live" clId="Web-{9CCA9F92-1D37-4AA5-A4BD-6EEEFD102E78}" dt="2021-08-04T17:51:22.333" v="48"/>
          <pc:sldLayoutMkLst>
            <pc:docMk/>
            <pc:sldMasterMk cId="1441673392" sldId="2147483672"/>
            <pc:sldLayoutMk cId="3430766854" sldId="2147483673"/>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4216473261" sldId="2147483674"/>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4175755293" sldId="2147483675"/>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1317365223" sldId="2147483676"/>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1172396917" sldId="2147483677"/>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4006702834" sldId="2147483678"/>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2019749821" sldId="2147483679"/>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1796231522" sldId="2147483680"/>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3211002339" sldId="2147483681"/>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4081936036" sldId="2147483682"/>
          </pc:sldLayoutMkLst>
        </pc:sldLayoutChg>
        <pc:sldLayoutChg chg="add replId">
          <pc:chgData name="Anda Dinicu" userId="ef13167fed7abb22" providerId="Windows Live" clId="Web-{9CCA9F92-1D37-4AA5-A4BD-6EEEFD102E78}" dt="2021-08-04T17:51:22.333" v="48"/>
          <pc:sldLayoutMkLst>
            <pc:docMk/>
            <pc:sldMasterMk cId="1441673392" sldId="2147483672"/>
            <pc:sldLayoutMk cId="3233749454" sldId="2147483683"/>
          </pc:sldLayoutMkLst>
        </pc:sldLayoutChg>
      </pc:sldMasterChg>
    </pc:docChg>
  </pc:docChgLst>
  <pc:docChgLst>
    <pc:chgData name="Anda Dinicu" userId="ef13167fed7abb22" providerId="Windows Live" clId="Web-{272CF9B0-6D07-46DB-B1E9-C396BC15AC2A}"/>
    <pc:docChg chg="modSld">
      <pc:chgData name="Anda Dinicu" userId="ef13167fed7abb22" providerId="Windows Live" clId="Web-{272CF9B0-6D07-46DB-B1E9-C396BC15AC2A}" dt="2021-08-08T21:21:16.642" v="43" actId="14100"/>
      <pc:docMkLst>
        <pc:docMk/>
      </pc:docMkLst>
      <pc:sldChg chg="modSp">
        <pc:chgData name="Anda Dinicu" userId="ef13167fed7abb22" providerId="Windows Live" clId="Web-{272CF9B0-6D07-46DB-B1E9-C396BC15AC2A}" dt="2021-08-08T21:21:16.642" v="43" actId="14100"/>
        <pc:sldMkLst>
          <pc:docMk/>
          <pc:sldMk cId="109857222" sldId="256"/>
        </pc:sldMkLst>
        <pc:spChg chg="mod">
          <ac:chgData name="Anda Dinicu" userId="ef13167fed7abb22" providerId="Windows Live" clId="Web-{272CF9B0-6D07-46DB-B1E9-C396BC15AC2A}" dt="2021-08-08T21:20:21.047" v="32" actId="20577"/>
          <ac:spMkLst>
            <pc:docMk/>
            <pc:sldMk cId="109857222" sldId="256"/>
            <ac:spMk id="2" creationId="{00000000-0000-0000-0000-000000000000}"/>
          </ac:spMkLst>
        </pc:spChg>
        <pc:spChg chg="mod">
          <ac:chgData name="Anda Dinicu" userId="ef13167fed7abb22" providerId="Windows Live" clId="Web-{272CF9B0-6D07-46DB-B1E9-C396BC15AC2A}" dt="2021-08-08T21:21:00.844" v="42" actId="20577"/>
          <ac:spMkLst>
            <pc:docMk/>
            <pc:sldMk cId="109857222" sldId="256"/>
            <ac:spMk id="3" creationId="{00000000-0000-0000-0000-000000000000}"/>
          </ac:spMkLst>
        </pc:spChg>
        <pc:picChg chg="mod">
          <ac:chgData name="Anda Dinicu" userId="ef13167fed7abb22" providerId="Windows Live" clId="Web-{272CF9B0-6D07-46DB-B1E9-C396BC15AC2A}" dt="2021-08-08T21:21:16.642" v="43" actId="14100"/>
          <ac:picMkLst>
            <pc:docMk/>
            <pc:sldMk cId="109857222" sldId="256"/>
            <ac:picMk id="4" creationId="{421257A0-E800-49A8-B1CE-1396354C892E}"/>
          </ac:picMkLst>
        </pc:picChg>
      </pc:sldChg>
    </pc:docChg>
  </pc:docChgLst>
  <pc:docChgLst>
    <pc:chgData name="simon calin" userId="6bf7e26e2db58c9f" providerId="LiveId" clId="{AAF080CF-ECE7-894A-9FA9-BD80282B99D7}"/>
    <pc:docChg chg="modSld">
      <pc:chgData name="simon calin" userId="6bf7e26e2db58c9f" providerId="LiveId" clId="{AAF080CF-ECE7-894A-9FA9-BD80282B99D7}" dt="2021-08-05T06:39:32.733" v="1" actId="12"/>
      <pc:docMkLst>
        <pc:docMk/>
      </pc:docMkLst>
      <pc:sldChg chg="modSp">
        <pc:chgData name="simon calin" userId="6bf7e26e2db58c9f" providerId="LiveId" clId="{AAF080CF-ECE7-894A-9FA9-BD80282B99D7}" dt="2021-08-05T06:39:32.733" v="1" actId="12"/>
        <pc:sldMkLst>
          <pc:docMk/>
          <pc:sldMk cId="1602957129" sldId="258"/>
        </pc:sldMkLst>
        <pc:spChg chg="mod">
          <ac:chgData name="simon calin" userId="6bf7e26e2db58c9f" providerId="LiveId" clId="{AAF080CF-ECE7-894A-9FA9-BD80282B99D7}" dt="2021-08-05T06:39:32.733" v="1" actId="12"/>
          <ac:spMkLst>
            <pc:docMk/>
            <pc:sldMk cId="1602957129" sldId="258"/>
            <ac:spMk id="4" creationId="{E0DC70FD-C0EC-4DA9-B71B-A147E91B85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8/8/2021</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3749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8/8/2021</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81936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8/8/2021</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21100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8/8/2021</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796231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8/8/2021</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19749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8/8/2021</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06702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8/8/2021</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72396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8/8/2021</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317365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8/8/2021</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575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8/8/2021</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1647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8/8/2021</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0766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8/8/2021</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167339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udflyer.blog.hu/2016/12/14/varnaban_nyit_bazist_a_wizz_air"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File:Wizz_Air,_HA-LYB,_Airbus_A320-232_(20837300222).jpg"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File:Airbus_A320_Wizz_Air_in_Katowice_Airport.jpg" TargetMode="External"/><Relationship Id="rId2" Type="http://schemas.openxmlformats.org/officeDocument/2006/relationships/image" Target="../media/image3.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Wizz_Air,_HA-LXF,_Airbus_A321-231_(31160756082).jpg" TargetMode="External"/><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e.wikipedia.org/wiki/Wizz_Air" TargetMode="External"/><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Wizz_Air_logo_2015.svg"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zerounotv.it/wizz-air-biglietti-scontati-per-viaggiare-verso-quattro-mete/" TargetMode="External"/><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Wizz_Air_logo_2015.svg" TargetMode="External"/><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ki/file:a_wizz_air_airbus_a320_t%C3%83%C2%ADpus%C3%83%C2%BA_rep%C3%83%C2%BCl%C3%85%C2%91g%C3%83%C2%A9p%C3%83%C2%A9nek_fed%C3%83%C2%A9lzete_l%C3%83%C2%A9giutas-k%C3%83%C2%ADs%C3%83%C2%A9r%C3%85%C2%91vel.jpg" TargetMode="External"/><Relationship Id="rId2" Type="http://schemas.openxmlformats.org/officeDocument/2006/relationships/image" Target="../media/image10.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zerounotv.it/wizz-air-biglietti-scontati-per-viaggiare-verso-quattro-mete/" TargetMode="External"/><Relationship Id="rId2" Type="http://schemas.openxmlformats.org/officeDocument/2006/relationships/image" Target="../media/image8.jpeg"/><Relationship Id="rId1" Type="http://schemas.openxmlformats.org/officeDocument/2006/relationships/slideLayout" Target="../slideLayouts/slideLayout3.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usitcolours.bg/bg/samoletni-bileti/lowcost-aviokompanii/wizzair/s/22" TargetMode="External"/><Relationship Id="rId3" Type="http://schemas.openxmlformats.org/officeDocument/2006/relationships/hyperlink" Target="https://www.tripadvisor.co.uk" TargetMode="External"/><Relationship Id="rId7" Type="http://schemas.openxmlformats.org/officeDocument/2006/relationships/image" Target="../media/image12.png"/><Relationship Id="rId2" Type="http://schemas.openxmlformats.org/officeDocument/2006/relationships/hyperlink" Target="Https://www.airlinequality.com" TargetMode="External"/><Relationship Id="rId1" Type="http://schemas.openxmlformats.org/officeDocument/2006/relationships/slideLayout" Target="../slideLayouts/slideLayout3.xml"/><Relationship Id="rId6" Type="http://schemas.openxmlformats.org/officeDocument/2006/relationships/hyperlink" Target="http://commons.wikimedia.org/wiki/File:Airbus_320-200_Wizz_Air_3.JPG" TargetMode="External"/><Relationship Id="rId5" Type="http://schemas.openxmlformats.org/officeDocument/2006/relationships/image" Target="../media/image11.jpeg"/><Relationship Id="rId4" Type="http://schemas.openxmlformats.org/officeDocument/2006/relationships/hyperlink" Target="https://www.routesonline.com" TargetMode="External"/><Relationship Id="rId9"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exworld.fr/g-wukk-a321-231-wizz-air/"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udflyer.blog.hu/2019/06/24/15_eve_indult_az_elso_wizz_air_jarat_ferihegyrol" TargetMode="External"/><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21257A0-E800-49A8-B1CE-1396354C892E}"/>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l="10779" r="23443"/>
          <a:stretch/>
        </p:blipFill>
        <p:spPr>
          <a:xfrm>
            <a:off x="-71888" y="-100645"/>
            <a:ext cx="12192001" cy="6858001"/>
          </a:xfrm>
          <a:prstGeom prst="rect">
            <a:avLst/>
          </a:prstGeom>
        </p:spPr>
      </p:pic>
      <p:sp>
        <p:nvSpPr>
          <p:cNvPr id="2" name="Title 1"/>
          <p:cNvSpPr>
            <a:spLocks noGrp="1"/>
          </p:cNvSpPr>
          <p:nvPr>
            <p:ph type="ctrTitle"/>
          </p:nvPr>
        </p:nvSpPr>
        <p:spPr>
          <a:xfrm>
            <a:off x="517870" y="978408"/>
            <a:ext cx="5021182" cy="4462095"/>
          </a:xfrm>
        </p:spPr>
        <p:txBody>
          <a:bodyPr anchor="t">
            <a:normAutofit/>
          </a:bodyPr>
          <a:lstStyle/>
          <a:p>
            <a:pPr>
              <a:lnSpc>
                <a:spcPct val="90000"/>
              </a:lnSpc>
            </a:pPr>
            <a:r>
              <a:rPr lang="en-GB" sz="4600">
                <a:solidFill>
                  <a:srgbClr val="FFFFFF"/>
                </a:solidFill>
                <a:cs typeface="Calibri Light"/>
              </a:rPr>
              <a:t>Digital skills and research method</a:t>
            </a:r>
            <a:br>
              <a:rPr lang="en-GB" sz="4600">
                <a:cs typeface="Calibri Light"/>
              </a:rPr>
            </a:br>
            <a:br>
              <a:rPr lang="en-GB" sz="4600">
                <a:cs typeface="Calibri Light"/>
              </a:rPr>
            </a:br>
            <a:r>
              <a:rPr lang="en-GB" sz="4600">
                <a:solidFill>
                  <a:srgbClr val="FFFFFF"/>
                </a:solidFill>
                <a:cs typeface="Calibri Light"/>
              </a:rPr>
              <a:t>        </a:t>
            </a:r>
            <a:r>
              <a:rPr lang="en-GB" sz="3200">
                <a:solidFill>
                  <a:srgbClr val="FFFFFF"/>
                </a:solidFill>
                <a:cs typeface="Calibri Light"/>
              </a:rPr>
              <a:t>BMSW4003</a:t>
            </a:r>
            <a:br>
              <a:rPr lang="en-GB" sz="3200">
                <a:solidFill>
                  <a:srgbClr val="FFFFFF"/>
                </a:solidFill>
                <a:cs typeface="Calibri Light"/>
              </a:rPr>
            </a:br>
            <a:r>
              <a:rPr lang="en-GB" sz="3200">
                <a:solidFill>
                  <a:srgbClr val="FFFFFF"/>
                </a:solidFill>
                <a:cs typeface="Calibri Light"/>
              </a:rPr>
              <a:t>         SAQIB SHANIM</a:t>
            </a:r>
            <a:br>
              <a:rPr lang="en-GB" sz="3200">
                <a:solidFill>
                  <a:srgbClr val="FFFFFF"/>
                </a:solidFill>
                <a:cs typeface="Calibri Light"/>
              </a:rPr>
            </a:br>
            <a:r>
              <a:rPr lang="en-GB" sz="2800" b="0">
                <a:solidFill>
                  <a:srgbClr val="FFFFFF"/>
                </a:solidFill>
                <a:cs typeface="Calibri Light"/>
              </a:rPr>
              <a:t>UNIVERSITY OF WALES TRINITY SAINT DAVID</a:t>
            </a:r>
            <a:endParaRPr lang="en-GB" sz="3200">
              <a:cs typeface="Calibri Light"/>
            </a:endParaRPr>
          </a:p>
        </p:txBody>
      </p:sp>
      <p:sp>
        <p:nvSpPr>
          <p:cNvPr id="3" name="Subtitle 2"/>
          <p:cNvSpPr>
            <a:spLocks noGrp="1"/>
          </p:cNvSpPr>
          <p:nvPr>
            <p:ph type="subTitle" idx="1"/>
          </p:nvPr>
        </p:nvSpPr>
        <p:spPr>
          <a:xfrm>
            <a:off x="6566102" y="5239893"/>
            <a:ext cx="5040785" cy="1095554"/>
          </a:xfrm>
        </p:spPr>
        <p:txBody>
          <a:bodyPr vert="horz" lIns="91440" tIns="45720" rIns="91440" bIns="45720" rtlCol="0" anchor="b">
            <a:normAutofit/>
          </a:bodyPr>
          <a:lstStyle/>
          <a:p>
            <a:r>
              <a:rPr lang="en-GB" sz="3600">
                <a:solidFill>
                  <a:srgbClr val="FFFFFF"/>
                </a:solidFill>
                <a:cs typeface="Calibri"/>
              </a:rPr>
              <a:t>WIZZ AIR</a:t>
            </a:r>
            <a:endParaRPr lang="en-GB">
              <a:solidFill>
                <a:srgbClr val="FFFFFF"/>
              </a:solidFill>
              <a:cs typeface="Calibri"/>
            </a:endParaRPr>
          </a:p>
        </p:txBody>
      </p:sp>
      <p:sp>
        <p:nvSpPr>
          <p:cNvPr id="14" name="Rectangle 1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6D3BC97-3916-47DC-A127-AF208724A15C}"/>
              </a:ext>
            </a:extLst>
          </p:cNvPr>
          <p:cNvSpPr txBox="1"/>
          <p:nvPr/>
        </p:nvSpPr>
        <p:spPr>
          <a:xfrm>
            <a:off x="9723054" y="6657942"/>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utdoor, grass, plane, sky&#10;&#10;Description automatically generated">
            <a:extLst>
              <a:ext uri="{FF2B5EF4-FFF2-40B4-BE49-F238E27FC236}">
                <a16:creationId xmlns:a16="http://schemas.microsoft.com/office/drawing/2014/main" id="{F599F743-1BCE-4486-BBF1-3BED1FC6D47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15709" r="-1" b="-1"/>
          <a:stretch/>
        </p:blipFill>
        <p:spPr>
          <a:xfrm>
            <a:off x="20" y="10"/>
            <a:ext cx="12188932" cy="6857990"/>
          </a:xfrm>
          <a:prstGeom prst="rect">
            <a:avLst/>
          </a:prstGeom>
        </p:spPr>
      </p:pic>
      <p:sp>
        <p:nvSpPr>
          <p:cNvPr id="16" name="Rectangle 15">
            <a:extLst>
              <a:ext uri="{FF2B5EF4-FFF2-40B4-BE49-F238E27FC236}">
                <a16:creationId xmlns:a16="http://schemas.microsoft.com/office/drawing/2014/main" id="{4D71E64B-9F70-4956-A351-D707CAB0A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91C73-CC20-4B55-8A09-49F26C30B4D4}"/>
              </a:ext>
            </a:extLst>
          </p:cNvPr>
          <p:cNvSpPr>
            <a:spLocks noGrp="1"/>
          </p:cNvSpPr>
          <p:nvPr>
            <p:ph type="title"/>
          </p:nvPr>
        </p:nvSpPr>
        <p:spPr>
          <a:xfrm>
            <a:off x="517870" y="978408"/>
            <a:ext cx="5021182" cy="2333778"/>
          </a:xfrm>
        </p:spPr>
        <p:txBody>
          <a:bodyPr vert="horz" lIns="91440" tIns="45720" rIns="91440" bIns="45720" rtlCol="0" anchor="t">
            <a:normAutofit/>
          </a:bodyPr>
          <a:lstStyle/>
          <a:p>
            <a:pPr>
              <a:lnSpc>
                <a:spcPct val="90000"/>
              </a:lnSpc>
            </a:pPr>
            <a:r>
              <a:rPr lang="en-US" sz="2600">
                <a:solidFill>
                  <a:srgbClr val="FFFFFF"/>
                </a:solidFill>
              </a:rPr>
              <a:t>Group Member</a:t>
            </a:r>
            <a:br>
              <a:rPr lang="en-US" sz="2600">
                <a:solidFill>
                  <a:srgbClr val="FFFFFF"/>
                </a:solidFill>
              </a:rPr>
            </a:br>
            <a:br>
              <a:rPr lang="en-US" sz="2600">
                <a:solidFill>
                  <a:srgbClr val="FFFFFF"/>
                </a:solidFill>
              </a:rPr>
            </a:br>
            <a:r>
              <a:rPr lang="en-US" sz="2600">
                <a:solidFill>
                  <a:srgbClr val="FFFFFF"/>
                </a:solidFill>
              </a:rPr>
              <a:t>ANDA DINICU(2022159)</a:t>
            </a:r>
            <a:br>
              <a:rPr lang="en-US" sz="2600">
                <a:solidFill>
                  <a:srgbClr val="FFFFFF"/>
                </a:solidFill>
              </a:rPr>
            </a:br>
            <a:r>
              <a:rPr lang="en-US" sz="2600">
                <a:solidFill>
                  <a:srgbClr val="FFFFFF"/>
                </a:solidFill>
              </a:rPr>
              <a:t>GABRIEL MUNTEANU(1919362)</a:t>
            </a:r>
            <a:br>
              <a:rPr lang="en-US" sz="2600">
                <a:solidFill>
                  <a:srgbClr val="FFFFFF"/>
                </a:solidFill>
              </a:rPr>
            </a:br>
            <a:r>
              <a:rPr lang="en-US" sz="2600">
                <a:solidFill>
                  <a:srgbClr val="FFFFFF"/>
                </a:solidFill>
              </a:rPr>
              <a:t>CALIN IOAN SIMION(2027884)</a:t>
            </a: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1B90C3-F701-4266-86D0-D1ECD2093478}"/>
              </a:ext>
            </a:extLst>
          </p:cNvPr>
          <p:cNvSpPr txBox="1"/>
          <p:nvPr/>
        </p:nvSpPr>
        <p:spPr>
          <a:xfrm>
            <a:off x="9720006" y="6657945"/>
            <a:ext cx="246894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38208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DC872B6-524A-4445-9AD6-FA0326B5D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0DC70FD-C0EC-4DA9-B71B-A147E91B85D3}"/>
              </a:ext>
            </a:extLst>
          </p:cNvPr>
          <p:cNvSpPr>
            <a:spLocks noGrp="1"/>
          </p:cNvSpPr>
          <p:nvPr>
            <p:ph type="title"/>
          </p:nvPr>
        </p:nvSpPr>
        <p:spPr>
          <a:xfrm>
            <a:off x="5995644" y="1407481"/>
            <a:ext cx="5021183" cy="5270190"/>
          </a:xfrm>
        </p:spPr>
        <p:txBody>
          <a:bodyPr vert="horz" lIns="91440" tIns="45720" rIns="91440" bIns="45720" rtlCol="0" anchor="t">
            <a:normAutofit/>
          </a:bodyPr>
          <a:lstStyle/>
          <a:p>
            <a:pPr>
              <a:lnSpc>
                <a:spcPct val="90000"/>
              </a:lnSpc>
            </a:pPr>
            <a:br>
              <a:rPr lang="en-US" sz="2200"/>
            </a:br>
            <a:r>
              <a:rPr lang="en-US" sz="2200"/>
              <a:t>Perhaps technology is most determining factor for workplace efficiency.</a:t>
            </a:r>
            <a:br>
              <a:rPr lang="en-US" sz="2200"/>
            </a:br>
            <a:r>
              <a:rPr lang="en-US" sz="2200"/>
              <a:t>This is giving to Wizz Air a competitive advantage and allowing its team to deliver best customer experience.</a:t>
            </a:r>
            <a:br>
              <a:rPr lang="en-US" sz="2200"/>
            </a:br>
            <a:r>
              <a:rPr lang="en-US" sz="2200"/>
              <a:t>Bringing forth change management with respect to technological concept most crucial.</a:t>
            </a:r>
            <a:br>
              <a:rPr lang="en-US" sz="2200"/>
            </a:br>
            <a:r>
              <a:rPr lang="en-US" sz="2200"/>
              <a:t>Low-cost airline Wizz Air is supposed to be a precursor in this context.</a:t>
            </a:r>
          </a:p>
        </p:txBody>
      </p:sp>
      <p:sp>
        <p:nvSpPr>
          <p:cNvPr id="58" name="Rectangle 57">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9C85148F-C243-4953-83D3-03783C4F0539}"/>
              </a:ext>
            </a:extLst>
          </p:cNvPr>
          <p:cNvSpPr>
            <a:spLocks noGrp="1"/>
          </p:cNvSpPr>
          <p:nvPr>
            <p:ph type="body" sz="half" idx="2"/>
          </p:nvPr>
        </p:nvSpPr>
        <p:spPr>
          <a:xfrm>
            <a:off x="364885" y="1364350"/>
            <a:ext cx="5074579" cy="1791482"/>
          </a:xfrm>
        </p:spPr>
        <p:txBody>
          <a:bodyPr vert="horz" lIns="91440" tIns="45720" rIns="91440" bIns="45720" rtlCol="0" anchor="t">
            <a:normAutofit fontScale="70000" lnSpcReduction="20000"/>
          </a:bodyPr>
          <a:lstStyle/>
          <a:p>
            <a:endParaRPr lang="en-US" sz="2000" b="1"/>
          </a:p>
          <a:p>
            <a:endParaRPr lang="en-US" sz="2000" b="1"/>
          </a:p>
          <a:p>
            <a:r>
              <a:rPr lang="en-US" sz="2000" b="1" i="0"/>
              <a:t>                  </a:t>
            </a:r>
            <a:r>
              <a:rPr lang="en-US" sz="2400" b="1" i="0"/>
              <a:t>   </a:t>
            </a:r>
            <a:r>
              <a:rPr lang="en-US" sz="3600" b="1" i="0"/>
              <a:t>INTRODUCTION</a:t>
            </a:r>
            <a:endParaRPr lang="en-US" sz="2800" i="0"/>
          </a:p>
          <a:p>
            <a:endParaRPr lang="en-US" sz="2000"/>
          </a:p>
          <a:p>
            <a:r>
              <a:rPr lang="en-US" sz="2000"/>
              <a:t>                </a:t>
            </a:r>
            <a:endParaRPr lang="en-US" sz="2000" b="1"/>
          </a:p>
        </p:txBody>
      </p:sp>
      <p:pic>
        <p:nvPicPr>
          <p:cNvPr id="7" name="Picture 7" descr="A picture containing sky, outdoor, ground, plane&#10;&#10;Description automatically generated">
            <a:extLst>
              <a:ext uri="{FF2B5EF4-FFF2-40B4-BE49-F238E27FC236}">
                <a16:creationId xmlns:a16="http://schemas.microsoft.com/office/drawing/2014/main" id="{81698CB4-6636-4570-8234-81C6A534950F}"/>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23550" b="6570"/>
          <a:stretch/>
        </p:blipFill>
        <p:spPr>
          <a:xfrm>
            <a:off x="148879" y="3514097"/>
            <a:ext cx="5021183" cy="2631612"/>
          </a:xfrm>
          <a:prstGeom prst="rect">
            <a:avLst/>
          </a:prstGeom>
        </p:spPr>
      </p:pic>
      <p:sp>
        <p:nvSpPr>
          <p:cNvPr id="8" name="TextBox 7">
            <a:extLst>
              <a:ext uri="{FF2B5EF4-FFF2-40B4-BE49-F238E27FC236}">
                <a16:creationId xmlns:a16="http://schemas.microsoft.com/office/drawing/2014/main" id="{939A358C-6CB9-4899-8535-9A32B93DC7A3}"/>
              </a:ext>
            </a:extLst>
          </p:cNvPr>
          <p:cNvSpPr txBox="1"/>
          <p:nvPr/>
        </p:nvSpPr>
        <p:spPr>
          <a:xfrm>
            <a:off x="2657986" y="6146937"/>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602957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 sky, grass, plane&#10;&#10;Description automatically generated">
            <a:extLst>
              <a:ext uri="{FF2B5EF4-FFF2-40B4-BE49-F238E27FC236}">
                <a16:creationId xmlns:a16="http://schemas.microsoft.com/office/drawing/2014/main" id="{C9A7B960-0913-444C-97E7-D3ADF0D51C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39" r="-1" b="11470"/>
          <a:stretch/>
        </p:blipFill>
        <p:spPr>
          <a:xfrm>
            <a:off x="20" y="10"/>
            <a:ext cx="12188932" cy="6857990"/>
          </a:xfrm>
          <a:prstGeom prst="rect">
            <a:avLst/>
          </a:prstGeom>
        </p:spPr>
      </p:pic>
      <p:sp>
        <p:nvSpPr>
          <p:cNvPr id="17" name="Rectangle 16">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6C26B-F36C-417B-BA6F-C28284426E9D}"/>
              </a:ext>
            </a:extLst>
          </p:cNvPr>
          <p:cNvSpPr>
            <a:spLocks noGrp="1"/>
          </p:cNvSpPr>
          <p:nvPr>
            <p:ph type="title"/>
          </p:nvPr>
        </p:nvSpPr>
        <p:spPr>
          <a:xfrm>
            <a:off x="2679580" y="856378"/>
            <a:ext cx="5870184" cy="2333778"/>
          </a:xfrm>
        </p:spPr>
        <p:txBody>
          <a:bodyPr vert="horz" lIns="91440" tIns="45720" rIns="91440" bIns="45720" rtlCol="0" anchor="t">
            <a:normAutofit/>
          </a:bodyPr>
          <a:lstStyle/>
          <a:p>
            <a:pPr>
              <a:lnSpc>
                <a:spcPct val="90000"/>
              </a:lnSpc>
            </a:pPr>
            <a:r>
              <a:rPr lang="en-US" sz="1400">
                <a:solidFill>
                  <a:srgbClr val="0C0C0C"/>
                </a:solidFill>
              </a:rPr>
              <a:t>        Wizz Air is embracing cutting-edge digital innovation with their fundamental functions.</a:t>
            </a:r>
            <a:br>
              <a:rPr lang="en-US" sz="1400">
                <a:solidFill>
                  <a:srgbClr val="0C0C0C"/>
                </a:solidFill>
              </a:rPr>
            </a:br>
            <a:r>
              <a:rPr lang="en-US" sz="1400">
                <a:solidFill>
                  <a:srgbClr val="0C0C0C"/>
                </a:solidFill>
              </a:rPr>
              <a:t>                      Aviation service provider needs to change in order to fit for 21  century business.</a:t>
            </a:r>
            <a:br>
              <a:rPr lang="en-US" sz="1400">
                <a:solidFill>
                  <a:srgbClr val="0C0C0C"/>
                </a:solidFill>
              </a:rPr>
            </a:br>
            <a:r>
              <a:rPr lang="en-US" sz="1400">
                <a:solidFill>
                  <a:srgbClr val="0C0C0C"/>
                </a:solidFill>
              </a:rPr>
              <a:t>                      Challenges faced by Wizz Air before introduction of these modern technologies are identified here.</a:t>
            </a:r>
            <a:br>
              <a:rPr lang="en-US" sz="1400">
                <a:solidFill>
                  <a:srgbClr val="0C0C0C"/>
                </a:solidFill>
              </a:rPr>
            </a:br>
            <a:r>
              <a:rPr lang="en-US" sz="1400">
                <a:solidFill>
                  <a:srgbClr val="0C0C0C"/>
                </a:solidFill>
              </a:rPr>
              <a:t>                       Then insight to modern technology being  introduced are accumulated impact of this technology introduction on Wizz Air workforce.</a:t>
            </a:r>
          </a:p>
        </p:txBody>
      </p:sp>
      <p:sp>
        <p:nvSpPr>
          <p:cNvPr id="19" name="Rectangle 1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19B0524-F052-4CBF-9EE1-3FF5C66CFF5F}"/>
              </a:ext>
            </a:extLst>
          </p:cNvPr>
          <p:cNvSpPr txBox="1"/>
          <p:nvPr/>
        </p:nvSpPr>
        <p:spPr>
          <a:xfrm>
            <a:off x="9720007" y="6657945"/>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16951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grass, outdoor, plane, sky&#10;&#10;Description automatically generated">
            <a:extLst>
              <a:ext uri="{FF2B5EF4-FFF2-40B4-BE49-F238E27FC236}">
                <a16:creationId xmlns:a16="http://schemas.microsoft.com/office/drawing/2014/main" id="{1FC7C79F-70C8-43B3-A712-138538C0926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5455" r="-1" b="9295"/>
          <a:stretch/>
        </p:blipFill>
        <p:spPr>
          <a:xfrm>
            <a:off x="86284"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0FDD6-7C96-4A4E-8C66-95364229A393}"/>
              </a:ext>
            </a:extLst>
          </p:cNvPr>
          <p:cNvSpPr>
            <a:spLocks noGrp="1"/>
          </p:cNvSpPr>
          <p:nvPr>
            <p:ph type="title"/>
          </p:nvPr>
        </p:nvSpPr>
        <p:spPr>
          <a:xfrm>
            <a:off x="632889" y="733993"/>
            <a:ext cx="5021182" cy="2334248"/>
          </a:xfrm>
        </p:spPr>
        <p:txBody>
          <a:bodyPr vert="horz" lIns="91440" tIns="45720" rIns="91440" bIns="45720" rtlCol="0" anchor="t">
            <a:normAutofit/>
          </a:bodyPr>
          <a:lstStyle/>
          <a:p>
            <a:pPr>
              <a:lnSpc>
                <a:spcPct val="90000"/>
              </a:lnSpc>
            </a:pPr>
            <a:r>
              <a:rPr lang="en-US" sz="2000">
                <a:solidFill>
                  <a:srgbClr val="FFFFFF"/>
                </a:solidFill>
              </a:rPr>
              <a:t>BACKGROUND OF ORGANISATION</a:t>
            </a:r>
            <a:br>
              <a:rPr lang="en-US" sz="2000"/>
            </a:br>
            <a:br>
              <a:rPr lang="en-US" sz="1400"/>
            </a:br>
            <a:r>
              <a:rPr lang="en-US" sz="1400">
                <a:solidFill>
                  <a:srgbClr val="FFFFFF"/>
                </a:solidFill>
              </a:rPr>
              <a:t>Wizz Air legally incorporated as Wizz Air Hungary Ltd and stylized as Wizz Air is a Hungarian ultra-low-cost carrier with its head  office in Budapest.</a:t>
            </a:r>
            <a:br>
              <a:rPr lang="en-US" sz="1400"/>
            </a:br>
            <a:r>
              <a:rPr lang="en-US" sz="1400">
                <a:solidFill>
                  <a:srgbClr val="FFFFFF"/>
                </a:solidFill>
              </a:rPr>
              <a:t>The airline serves many cities across Europe as well as some destinations in North Africa and the Middle East it has the largest fleet of any Hungarian airline although it is not a flag carrier and currently serves 44 countries.</a:t>
            </a:r>
            <a:br>
              <a:rPr lang="en-US" sz="1400"/>
            </a:br>
            <a:r>
              <a:rPr lang="en-US" sz="1400">
                <a:solidFill>
                  <a:srgbClr val="FFFFFF"/>
                </a:solidFill>
              </a:rPr>
              <a:t>As of 2020 the airline has its largest bases at Budapest Airport and Luton Airport and flies to 164 airports.</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32D05F9-DF3A-400E-9D1E-572D60A7DBDC}"/>
              </a:ext>
            </a:extLst>
          </p:cNvPr>
          <p:cNvSpPr txBox="1"/>
          <p:nvPr/>
        </p:nvSpPr>
        <p:spPr>
          <a:xfrm>
            <a:off x="9720007" y="6657945"/>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192388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oplane taking off against dramatic sky">
            <a:extLst>
              <a:ext uri="{FF2B5EF4-FFF2-40B4-BE49-F238E27FC236}">
                <a16:creationId xmlns:a16="http://schemas.microsoft.com/office/drawing/2014/main" id="{DCF09595-4507-4ABF-A482-51E2D84E4F7C}"/>
              </a:ext>
            </a:extLst>
          </p:cNvPr>
          <p:cNvPicPr>
            <a:picLocks noChangeAspect="1"/>
          </p:cNvPicPr>
          <p:nvPr/>
        </p:nvPicPr>
        <p:blipFill rotWithShape="1">
          <a:blip r:embed="rId2"/>
          <a:srcRect t="15458" r="6" b="6"/>
          <a:stretch/>
        </p:blipFill>
        <p:spPr>
          <a:xfrm>
            <a:off x="20" y="10"/>
            <a:ext cx="12188932" cy="6857990"/>
          </a:xfrm>
          <a:prstGeom prst="rect">
            <a:avLst/>
          </a:prstGeom>
        </p:spPr>
      </p:pic>
      <p:sp>
        <p:nvSpPr>
          <p:cNvPr id="14" name="Rectangle 13">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3D5CA-142F-47B9-9887-F7B9B6F49E3B}"/>
              </a:ext>
            </a:extLst>
          </p:cNvPr>
          <p:cNvSpPr>
            <a:spLocks noGrp="1"/>
          </p:cNvSpPr>
          <p:nvPr>
            <p:ph type="title"/>
          </p:nvPr>
        </p:nvSpPr>
        <p:spPr>
          <a:xfrm>
            <a:off x="517870" y="978408"/>
            <a:ext cx="8686796" cy="2334247"/>
          </a:xfrm>
        </p:spPr>
        <p:txBody>
          <a:bodyPr vert="horz" lIns="91440" tIns="45720" rIns="91440" bIns="45720" rtlCol="0" anchor="t">
            <a:normAutofit/>
          </a:bodyPr>
          <a:lstStyle/>
          <a:p>
            <a:pPr>
              <a:lnSpc>
                <a:spcPct val="90000"/>
              </a:lnSpc>
            </a:pPr>
            <a:r>
              <a:rPr lang="en-US" sz="1800">
                <a:solidFill>
                  <a:srgbClr val="FFFFFF"/>
                </a:solidFill>
              </a:rPr>
              <a:t>     Delay and congestion in commercial air transportation</a:t>
            </a:r>
            <a:br>
              <a:rPr lang="en-US" sz="1800"/>
            </a:br>
            <a:r>
              <a:rPr lang="en-US" sz="1800">
                <a:solidFill>
                  <a:srgbClr val="FFFFFF"/>
                </a:solidFill>
              </a:rPr>
              <a:t>     Effective </a:t>
            </a:r>
            <a:r>
              <a:rPr lang="en-US" sz="1800" err="1">
                <a:solidFill>
                  <a:srgbClr val="FFFFFF"/>
                </a:solidFill>
              </a:rPr>
              <a:t>utilisation</a:t>
            </a:r>
            <a:r>
              <a:rPr lang="en-US" sz="1800">
                <a:solidFill>
                  <a:srgbClr val="FFFFFF"/>
                </a:solidFill>
              </a:rPr>
              <a:t>  and allocation of airport capacity and airspace has been a challenge</a:t>
            </a:r>
            <a:br>
              <a:rPr lang="en-US" sz="1800"/>
            </a:br>
            <a:r>
              <a:rPr lang="en-US" sz="1800">
                <a:solidFill>
                  <a:srgbClr val="FFFFFF"/>
                </a:solidFill>
              </a:rPr>
              <a:t>     Instances of flight delays were frequent due to frequent system congestion or severe aircraft mechanical problems (Avram, 2017)</a:t>
            </a:r>
            <a:br>
              <a:rPr lang="en-US" sz="1800"/>
            </a:br>
            <a:r>
              <a:rPr lang="en-US" sz="1800">
                <a:solidFill>
                  <a:srgbClr val="FFFFFF"/>
                </a:solidFill>
              </a:rPr>
              <a:t>     Indeed, absence of technological supervision has made understanding causes of these delays </a:t>
            </a:r>
            <a:br>
              <a:rPr lang="en-US" sz="1800"/>
            </a:br>
            <a:endParaRPr lang="en-US" sz="1800">
              <a:solidFill>
                <a:srgbClr val="FFFFFF"/>
              </a:solidFill>
            </a:endParaRP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414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 watch&#10;&#10;Description automatically generated">
            <a:extLst>
              <a:ext uri="{FF2B5EF4-FFF2-40B4-BE49-F238E27FC236}">
                <a16:creationId xmlns:a16="http://schemas.microsoft.com/office/drawing/2014/main" id="{BF9D8814-EE41-4570-A94E-87BA94163F9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798" r="-1" b="-1"/>
          <a:stretch/>
        </p:blipFill>
        <p:spPr>
          <a:xfrm>
            <a:off x="20" y="10"/>
            <a:ext cx="12188932" cy="6857990"/>
          </a:xfrm>
          <a:prstGeom prst="rect">
            <a:avLst/>
          </a:prstGeom>
        </p:spPr>
      </p:pic>
      <p:sp>
        <p:nvSpPr>
          <p:cNvPr id="30" name="Rectangle 29">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3484F-B2D1-4052-9295-501F0BBEE1C7}"/>
              </a:ext>
            </a:extLst>
          </p:cNvPr>
          <p:cNvSpPr>
            <a:spLocks noGrp="1"/>
          </p:cNvSpPr>
          <p:nvPr>
            <p:ph type="title"/>
          </p:nvPr>
        </p:nvSpPr>
        <p:spPr>
          <a:xfrm>
            <a:off x="517870" y="978408"/>
            <a:ext cx="8686796" cy="2334247"/>
          </a:xfrm>
        </p:spPr>
        <p:txBody>
          <a:bodyPr vert="horz" lIns="91440" tIns="45720" rIns="91440" bIns="45720" rtlCol="0" anchor="t">
            <a:normAutofit/>
          </a:bodyPr>
          <a:lstStyle/>
          <a:p>
            <a:pPr>
              <a:lnSpc>
                <a:spcPct val="90000"/>
              </a:lnSpc>
            </a:pPr>
            <a:r>
              <a:rPr lang="en-US" sz="2600">
                <a:solidFill>
                  <a:srgbClr val="FFFFFF"/>
                </a:solidFill>
              </a:rPr>
              <a:t>Founded: September 2003</a:t>
            </a:r>
            <a:br>
              <a:rPr lang="en-US" sz="2600">
                <a:solidFill>
                  <a:srgbClr val="FFFFFF"/>
                </a:solidFill>
              </a:rPr>
            </a:br>
            <a:r>
              <a:rPr lang="en-US" sz="2600">
                <a:solidFill>
                  <a:srgbClr val="FFFFFF"/>
                </a:solidFill>
              </a:rPr>
              <a:t>Frequent-flyer program: Wizz Privilege  Pass</a:t>
            </a:r>
            <a:br>
              <a:rPr lang="en-US" sz="2600">
                <a:solidFill>
                  <a:srgbClr val="FFFFFF"/>
                </a:solidFill>
              </a:rPr>
            </a:br>
            <a:r>
              <a:rPr lang="en-US" sz="2600">
                <a:solidFill>
                  <a:srgbClr val="FFFFFF"/>
                </a:solidFill>
              </a:rPr>
              <a:t>Fleet size:143(including subsidiaries)</a:t>
            </a:r>
            <a:br>
              <a:rPr lang="en-US" sz="2600">
                <a:solidFill>
                  <a:srgbClr val="FFFFFF"/>
                </a:solidFill>
              </a:rPr>
            </a:br>
            <a:r>
              <a:rPr lang="en-US" sz="2600">
                <a:solidFill>
                  <a:srgbClr val="FFFFFF"/>
                </a:solidFill>
              </a:rPr>
              <a:t>Destination:150</a:t>
            </a:r>
            <a:br>
              <a:rPr lang="en-US" sz="2600">
                <a:solidFill>
                  <a:srgbClr val="FFFFFF"/>
                </a:solidFill>
              </a:rPr>
            </a:br>
            <a:r>
              <a:rPr lang="en-US" sz="2600">
                <a:solidFill>
                  <a:srgbClr val="FFFFFF"/>
                </a:solidFill>
              </a:rPr>
              <a:t>Headquarters: Budapest Hungary</a:t>
            </a:r>
            <a:br>
              <a:rPr lang="en-US" sz="2600">
                <a:solidFill>
                  <a:srgbClr val="FFFFFF"/>
                </a:solidFill>
              </a:rPr>
            </a:br>
            <a:r>
              <a:rPr lang="en-US" sz="2600">
                <a:solidFill>
                  <a:srgbClr val="FFFFFF"/>
                </a:solidFill>
              </a:rPr>
              <a:t>Website: wizzair.com</a:t>
            </a:r>
          </a:p>
        </p:txBody>
      </p:sp>
      <p:sp>
        <p:nvSpPr>
          <p:cNvPr id="34" name="Rectangle 3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2AAAC37-2D26-4F53-9360-2386E4F48AA4}"/>
              </a:ext>
            </a:extLst>
          </p:cNvPr>
          <p:cNvSpPr txBox="1"/>
          <p:nvPr/>
        </p:nvSpPr>
        <p:spPr>
          <a:xfrm>
            <a:off x="9720007" y="6657945"/>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84384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AC58F84-C078-4ED1-872C-D8AA8CED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1EBEB-D309-4905-B818-BBE5D1500569}"/>
              </a:ext>
            </a:extLst>
          </p:cNvPr>
          <p:cNvSpPr>
            <a:spLocks noGrp="1"/>
          </p:cNvSpPr>
          <p:nvPr>
            <p:ph type="title"/>
          </p:nvPr>
        </p:nvSpPr>
        <p:spPr>
          <a:xfrm>
            <a:off x="6302734" y="1721649"/>
            <a:ext cx="5032105" cy="3249650"/>
          </a:xfrm>
        </p:spPr>
        <p:txBody>
          <a:bodyPr vert="horz" lIns="91440" tIns="45720" rIns="91440" bIns="45720" rtlCol="0" anchor="b">
            <a:normAutofit/>
          </a:bodyPr>
          <a:lstStyle/>
          <a:p>
            <a:pPr>
              <a:lnSpc>
                <a:spcPct val="90000"/>
              </a:lnSpc>
            </a:pPr>
            <a:r>
              <a:rPr lang="en-US" sz="1400"/>
              <a:t>                </a:t>
            </a:r>
            <a:r>
              <a:rPr lang="en-US" sz="2800"/>
              <a:t>      CHALLENGE(S) BEFORE THE INTRODUCTION OF MODERN TECHNOLOGY</a:t>
            </a:r>
            <a:br>
              <a:rPr lang="en-US" sz="2800"/>
            </a:br>
            <a:br>
              <a:rPr lang="en-US" sz="1400"/>
            </a:br>
            <a:r>
              <a:rPr lang="en-US" sz="1400"/>
              <a:t>Budget airline Wizz Air has expanded significantly since it was first established in 2003.</a:t>
            </a:r>
            <a:br>
              <a:rPr lang="en-US" sz="1400"/>
            </a:br>
            <a:r>
              <a:rPr lang="en-US" sz="1400"/>
              <a:t>This growth has been steady with the addition of more aircraft, more routes, and more bases.</a:t>
            </a:r>
            <a:br>
              <a:rPr lang="en-US" sz="1400"/>
            </a:br>
            <a:r>
              <a:rPr lang="en-US" sz="1400"/>
              <a:t>In 2021, at a time when market demand is just beginning to recover, what is driving the airline s strategy of rapid expansion.</a:t>
            </a:r>
            <a:br>
              <a:rPr lang="en-US" sz="1400"/>
            </a:br>
            <a:endParaRPr lang="en-US" sz="1400"/>
          </a:p>
        </p:txBody>
      </p:sp>
      <p:sp>
        <p:nvSpPr>
          <p:cNvPr id="29" name="Rectangle 28">
            <a:extLst>
              <a:ext uri="{FF2B5EF4-FFF2-40B4-BE49-F238E27FC236}">
                <a16:creationId xmlns:a16="http://schemas.microsoft.com/office/drawing/2014/main" id="{9853E504-CE7A-45E8-9030-0BFDACF83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oplane taking off against dramatic sky">
            <a:extLst>
              <a:ext uri="{FF2B5EF4-FFF2-40B4-BE49-F238E27FC236}">
                <a16:creationId xmlns:a16="http://schemas.microsoft.com/office/drawing/2014/main" id="{FD21BD4E-A709-45C0-BE19-633431FA7D07}"/>
              </a:ext>
            </a:extLst>
          </p:cNvPr>
          <p:cNvPicPr>
            <a:picLocks noChangeAspect="1"/>
          </p:cNvPicPr>
          <p:nvPr/>
        </p:nvPicPr>
        <p:blipFill rotWithShape="1">
          <a:blip r:embed="rId2"/>
          <a:srcRect l="1519" r="23490" b="-3"/>
          <a:stretch/>
        </p:blipFill>
        <p:spPr>
          <a:xfrm>
            <a:off x="286" y="-3635"/>
            <a:ext cx="6089020" cy="6861627"/>
          </a:xfrm>
          <a:prstGeom prst="rect">
            <a:avLst/>
          </a:prstGeom>
        </p:spPr>
      </p:pic>
      <p:sp>
        <p:nvSpPr>
          <p:cNvPr id="31" name="Rectangle 30">
            <a:extLst>
              <a:ext uri="{FF2B5EF4-FFF2-40B4-BE49-F238E27FC236}">
                <a16:creationId xmlns:a16="http://schemas.microsoft.com/office/drawing/2014/main" id="{EB0E05CE-BB6E-42E0-A9E7-85087780C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025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9" descr="A picture containing sky, outdoor, plane, airplane&#10;&#10;Description automatically generated">
            <a:extLst>
              <a:ext uri="{FF2B5EF4-FFF2-40B4-BE49-F238E27FC236}">
                <a16:creationId xmlns:a16="http://schemas.microsoft.com/office/drawing/2014/main" id="{CF5B10F1-1054-4C1B-AB9F-3BA4B9788B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291" r="-1" b="-1"/>
          <a:stretch/>
        </p:blipFill>
        <p:spPr>
          <a:xfrm>
            <a:off x="20" y="-115009"/>
            <a:ext cx="12188932" cy="6857990"/>
          </a:xfrm>
          <a:prstGeom prst="rect">
            <a:avLst/>
          </a:prstGeom>
        </p:spPr>
      </p:pic>
      <p:sp>
        <p:nvSpPr>
          <p:cNvPr id="56" name="Rectangle 55">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9D2F4-67CD-4A44-80EC-D7439715442D}"/>
              </a:ext>
            </a:extLst>
          </p:cNvPr>
          <p:cNvSpPr>
            <a:spLocks noGrp="1"/>
          </p:cNvSpPr>
          <p:nvPr>
            <p:ph type="title"/>
          </p:nvPr>
        </p:nvSpPr>
        <p:spPr>
          <a:xfrm>
            <a:off x="517870" y="978408"/>
            <a:ext cx="8686796" cy="2334247"/>
          </a:xfrm>
        </p:spPr>
        <p:txBody>
          <a:bodyPr vert="horz" lIns="91440" tIns="45720" rIns="91440" bIns="45720" rtlCol="0" anchor="t">
            <a:normAutofit/>
          </a:bodyPr>
          <a:lstStyle/>
          <a:p>
            <a:pPr>
              <a:lnSpc>
                <a:spcPct val="90000"/>
              </a:lnSpc>
            </a:pPr>
            <a:r>
              <a:rPr lang="en-US" sz="1400">
                <a:solidFill>
                  <a:srgbClr val="FFFFFF"/>
                </a:solidFill>
              </a:rPr>
              <a:t>                   </a:t>
            </a:r>
            <a:r>
              <a:rPr lang="en-US" sz="2800">
                <a:solidFill>
                  <a:srgbClr val="FFFFFF"/>
                </a:solidFill>
              </a:rPr>
              <a:t>    ENVIRONMENTAL SUSTAINBILITY</a:t>
            </a:r>
            <a:br>
              <a:rPr lang="en-US" sz="2800"/>
            </a:br>
            <a:br>
              <a:rPr lang="en-US" sz="1400"/>
            </a:br>
            <a:r>
              <a:rPr lang="en-US" sz="1400">
                <a:solidFill>
                  <a:srgbClr val="FFFFFF"/>
                </a:solidFill>
              </a:rPr>
              <a:t>Being compliant with environmental sustainability metrics was a challenging area for airlines</a:t>
            </a:r>
            <a:br>
              <a:rPr lang="en-US" sz="1400"/>
            </a:br>
            <a:r>
              <a:rPr lang="en-US" sz="1400">
                <a:solidFill>
                  <a:srgbClr val="FFFFFF"/>
                </a:solidFill>
              </a:rPr>
              <a:t>Environmental impacts from aviation service ergonomics were detrimental in most cases </a:t>
            </a:r>
            <a:br>
              <a:rPr lang="en-US" sz="1400"/>
            </a:br>
            <a:r>
              <a:rPr lang="en-US" sz="1400">
                <a:solidFill>
                  <a:srgbClr val="FFFFFF"/>
                </a:solidFill>
              </a:rPr>
              <a:t>Modern digital solution  has helped airlines to reduce bad environmental implications with efficient fuel use</a:t>
            </a:r>
            <a:br>
              <a:rPr lang="en-US" sz="1400"/>
            </a:br>
            <a:r>
              <a:rPr lang="en-US" sz="1400">
                <a:solidFill>
                  <a:srgbClr val="FFFFFF"/>
                </a:solidFill>
              </a:rPr>
              <a:t>Pilots are now following pre-programmed landing patterns for saving energy and improving safety</a:t>
            </a:r>
          </a:p>
        </p:txBody>
      </p:sp>
      <p:sp>
        <p:nvSpPr>
          <p:cNvPr id="60" name="Rectangle 5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3E15070-E058-46CE-A2F4-EB7E158BE1B4}"/>
              </a:ext>
            </a:extLst>
          </p:cNvPr>
          <p:cNvSpPr txBox="1"/>
          <p:nvPr/>
        </p:nvSpPr>
        <p:spPr>
          <a:xfrm>
            <a:off x="9540471" y="6657945"/>
            <a:ext cx="26484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147930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3" descr="Plane on tarmac">
            <a:extLst>
              <a:ext uri="{FF2B5EF4-FFF2-40B4-BE49-F238E27FC236}">
                <a16:creationId xmlns:a16="http://schemas.microsoft.com/office/drawing/2014/main" id="{426835EE-452B-47D8-AF6D-424C757F9D4D}"/>
              </a:ext>
            </a:extLst>
          </p:cNvPr>
          <p:cNvPicPr>
            <a:picLocks noChangeAspect="1"/>
          </p:cNvPicPr>
          <p:nvPr/>
        </p:nvPicPr>
        <p:blipFill rotWithShape="1">
          <a:blip r:embed="rId2"/>
          <a:srcRect l="6417" r="5671"/>
          <a:stretch/>
        </p:blipFill>
        <p:spPr>
          <a:xfrm>
            <a:off x="20" y="10"/>
            <a:ext cx="12188932" cy="6857990"/>
          </a:xfrm>
          <a:prstGeom prst="rect">
            <a:avLst/>
          </a:prstGeom>
        </p:spPr>
      </p:pic>
      <p:sp>
        <p:nvSpPr>
          <p:cNvPr id="11" name="Rectangle 13">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0B281-2BE8-483B-8084-BBDC4ECA5C0B}"/>
              </a:ext>
            </a:extLst>
          </p:cNvPr>
          <p:cNvSpPr>
            <a:spLocks noGrp="1"/>
          </p:cNvSpPr>
          <p:nvPr>
            <p:ph type="title"/>
          </p:nvPr>
        </p:nvSpPr>
        <p:spPr>
          <a:xfrm>
            <a:off x="517870" y="978408"/>
            <a:ext cx="8686796" cy="2334247"/>
          </a:xfrm>
        </p:spPr>
        <p:txBody>
          <a:bodyPr vert="horz" lIns="91440" tIns="45720" rIns="91440" bIns="45720" rtlCol="0" anchor="t">
            <a:normAutofit/>
          </a:bodyPr>
          <a:lstStyle/>
          <a:p>
            <a:pPr>
              <a:lnSpc>
                <a:spcPct val="90000"/>
              </a:lnSpc>
            </a:pPr>
            <a:r>
              <a:rPr lang="en-US" sz="2200">
                <a:solidFill>
                  <a:srgbClr val="FFFFFF"/>
                </a:solidFill>
              </a:rPr>
              <a:t>Airports and network</a:t>
            </a:r>
            <a:br>
              <a:rPr lang="en-US" sz="2200">
                <a:solidFill>
                  <a:srgbClr val="FFFFFF"/>
                </a:solidFill>
              </a:rPr>
            </a:br>
            <a:br>
              <a:rPr lang="en-US" sz="2200">
                <a:solidFill>
                  <a:srgbClr val="FFFFFF"/>
                </a:solidFill>
              </a:rPr>
            </a:br>
            <a:r>
              <a:rPr lang="en-US" sz="2200">
                <a:solidFill>
                  <a:srgbClr val="FFFFFF"/>
                </a:solidFill>
              </a:rPr>
              <a:t>Wizz Air is continuously looking for opportunities to expand its network of destinations and provide low-cost air transport. This  why they fly to a mix of primary, secondary and regional airports, providing friendly and fast customer service for low cost,  which are reflected in WIZZ fares.</a:t>
            </a:r>
          </a:p>
        </p:txBody>
      </p:sp>
      <p:sp>
        <p:nvSpPr>
          <p:cNvPr id="15"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039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08838-DBE4-4184-8538-FF68EA70BF37}"/>
              </a:ext>
            </a:extLst>
          </p:cNvPr>
          <p:cNvSpPr>
            <a:spLocks noGrp="1"/>
          </p:cNvSpPr>
          <p:nvPr>
            <p:ph type="title"/>
          </p:nvPr>
        </p:nvSpPr>
        <p:spPr>
          <a:xfrm>
            <a:off x="517868" y="976160"/>
            <a:ext cx="6144231" cy="1934172"/>
          </a:xfrm>
        </p:spPr>
        <p:txBody>
          <a:bodyPr vert="horz" lIns="91440" tIns="45720" rIns="91440" bIns="45720" rtlCol="0" anchor="t">
            <a:normAutofit/>
          </a:bodyPr>
          <a:lstStyle/>
          <a:p>
            <a:pPr>
              <a:lnSpc>
                <a:spcPct val="90000"/>
              </a:lnSpc>
            </a:pPr>
            <a:r>
              <a:rPr lang="en-US" sz="4200"/>
              <a:t>     INSIGHT TO THE MODERN TECHNOLOGY INTRODUCED</a:t>
            </a:r>
          </a:p>
        </p:txBody>
      </p:sp>
      <p:sp>
        <p:nvSpPr>
          <p:cNvPr id="15" name="Rectangle 1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8379" y="610900"/>
            <a:ext cx="393922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watch&#10;&#10;Description automatically generated">
            <a:extLst>
              <a:ext uri="{FF2B5EF4-FFF2-40B4-BE49-F238E27FC236}">
                <a16:creationId xmlns:a16="http://schemas.microsoft.com/office/drawing/2014/main" id="{D6178ECD-DCA6-49BE-83D7-040A7D26710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17868" y="3386584"/>
            <a:ext cx="6144231" cy="2841706"/>
          </a:xfrm>
          <a:prstGeom prst="rect">
            <a:avLst/>
          </a:prstGeom>
        </p:spPr>
      </p:pic>
      <p:sp>
        <p:nvSpPr>
          <p:cNvPr id="3" name="Content Placeholder 2">
            <a:extLst>
              <a:ext uri="{FF2B5EF4-FFF2-40B4-BE49-F238E27FC236}">
                <a16:creationId xmlns:a16="http://schemas.microsoft.com/office/drawing/2014/main" id="{9C29760E-3577-4D60-BE50-20403FB5AC3B}"/>
              </a:ext>
            </a:extLst>
          </p:cNvPr>
          <p:cNvSpPr>
            <a:spLocks noGrp="1"/>
          </p:cNvSpPr>
          <p:nvPr>
            <p:ph sz="half" idx="1"/>
          </p:nvPr>
        </p:nvSpPr>
        <p:spPr>
          <a:xfrm>
            <a:off x="7746477" y="976160"/>
            <a:ext cx="3927651" cy="5212704"/>
          </a:xfrm>
        </p:spPr>
        <p:txBody>
          <a:bodyPr vert="horz" lIns="91440" tIns="45720" rIns="91440" bIns="45720" rtlCol="0">
            <a:normAutofit/>
          </a:bodyPr>
          <a:lstStyle/>
          <a:p>
            <a:pPr>
              <a:lnSpc>
                <a:spcPct val="100000"/>
              </a:lnSpc>
            </a:pPr>
            <a:r>
              <a:rPr lang="en-US" sz="1700"/>
              <a:t>Wizz Air has launched Wizz Ride</a:t>
            </a:r>
          </a:p>
          <a:p>
            <a:pPr>
              <a:lnSpc>
                <a:spcPct val="100000"/>
              </a:lnSpc>
            </a:pPr>
            <a:r>
              <a:rPr lang="en-US" sz="1700"/>
              <a:t>A new taxi and private transfer booking platform integrated into its existing mobile app in partnership with B2B provider of car rental and mobility solutions Car Trawler</a:t>
            </a:r>
          </a:p>
          <a:p>
            <a:pPr>
              <a:lnSpc>
                <a:spcPct val="100000"/>
              </a:lnSpc>
            </a:pPr>
            <a:r>
              <a:rPr lang="en-US" sz="1700"/>
              <a:t>Wizz Air becomes the first customer of the Technical Logbook solution of AVIATAR</a:t>
            </a:r>
          </a:p>
          <a:p>
            <a:pPr>
              <a:lnSpc>
                <a:spcPct val="100000"/>
              </a:lnSpc>
            </a:pPr>
            <a:r>
              <a:rPr lang="en-US" sz="1700"/>
              <a:t>Through the newly introduced solution, Wizz Air will replace the manual and paper-based process of capturing technical issues during flight/on ground and implement the easy digital pilot-to maintenance collaboration application</a:t>
            </a:r>
          </a:p>
        </p:txBody>
      </p:sp>
      <p:sp>
        <p:nvSpPr>
          <p:cNvPr id="6" name="TextBox 5">
            <a:extLst>
              <a:ext uri="{FF2B5EF4-FFF2-40B4-BE49-F238E27FC236}">
                <a16:creationId xmlns:a16="http://schemas.microsoft.com/office/drawing/2014/main" id="{4843D05E-CBE9-4855-8E2F-149FC24C5C28}"/>
              </a:ext>
            </a:extLst>
          </p:cNvPr>
          <p:cNvSpPr txBox="1"/>
          <p:nvPr/>
        </p:nvSpPr>
        <p:spPr>
          <a:xfrm>
            <a:off x="4193153" y="6028235"/>
            <a:ext cx="246894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87170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engine, control panel&#10;&#10;Description automatically generated">
            <a:extLst>
              <a:ext uri="{FF2B5EF4-FFF2-40B4-BE49-F238E27FC236}">
                <a16:creationId xmlns:a16="http://schemas.microsoft.com/office/drawing/2014/main" id="{720579F3-BACC-4FFE-8BB1-E09A46B49528}"/>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14666" r="-1" b="10811"/>
          <a:stretch/>
        </p:blipFill>
        <p:spPr>
          <a:xfrm>
            <a:off x="20" y="10"/>
            <a:ext cx="12188932" cy="6857990"/>
          </a:xfrm>
          <a:prstGeom prst="rect">
            <a:avLst/>
          </a:prstGeom>
        </p:spPr>
      </p:pic>
      <p:sp>
        <p:nvSpPr>
          <p:cNvPr id="17" name="Rectangle 16">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EEA88-0140-42DC-B706-A78E1EA6B325}"/>
              </a:ext>
            </a:extLst>
          </p:cNvPr>
          <p:cNvSpPr>
            <a:spLocks noGrp="1"/>
          </p:cNvSpPr>
          <p:nvPr>
            <p:ph type="title"/>
          </p:nvPr>
        </p:nvSpPr>
        <p:spPr>
          <a:xfrm>
            <a:off x="5555052" y="971397"/>
            <a:ext cx="5870184" cy="2333778"/>
          </a:xfrm>
        </p:spPr>
        <p:txBody>
          <a:bodyPr vert="horz" lIns="91440" tIns="45720" rIns="91440" bIns="45720" rtlCol="0" anchor="t">
            <a:normAutofit/>
          </a:bodyPr>
          <a:lstStyle/>
          <a:p>
            <a:pPr>
              <a:lnSpc>
                <a:spcPct val="90000"/>
              </a:lnSpc>
            </a:pPr>
            <a:br>
              <a:rPr lang="en-US" sz="1800"/>
            </a:br>
            <a:r>
              <a:rPr lang="en-US" sz="1800">
                <a:solidFill>
                  <a:srgbClr val="FFFFFF"/>
                </a:solidFill>
              </a:rPr>
              <a:t>          On its 11th anniversary in May 2015,Wizz announced a full brand rejuvenation and new aircraft livery to respond to maturing  traveller requirements, taking its place among Europe s major airlines. Wizz moved to more vibrant, fresh, sophisticated look and feel. Few of the initiatives were seat allocation, priority boarding, enhanced fare system, amongst many others.</a:t>
            </a:r>
          </a:p>
        </p:txBody>
      </p:sp>
      <p:sp>
        <p:nvSpPr>
          <p:cNvPr id="19" name="Rectangle 1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2E0ABF7-BF7E-47D7-A5A4-47858BF185A3}"/>
              </a:ext>
            </a:extLst>
          </p:cNvPr>
          <p:cNvSpPr txBox="1"/>
          <p:nvPr/>
        </p:nvSpPr>
        <p:spPr>
          <a:xfrm>
            <a:off x="9720006" y="6657945"/>
            <a:ext cx="246894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627061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B971C-7BA0-4763-A05B-38161DE4D90A}"/>
              </a:ext>
            </a:extLst>
          </p:cNvPr>
          <p:cNvSpPr>
            <a:spLocks noGrp="1"/>
          </p:cNvSpPr>
          <p:nvPr>
            <p:ph type="title"/>
          </p:nvPr>
        </p:nvSpPr>
        <p:spPr>
          <a:xfrm>
            <a:off x="517870" y="978408"/>
            <a:ext cx="5021182" cy="2333778"/>
          </a:xfrm>
        </p:spPr>
        <p:txBody>
          <a:bodyPr vert="horz" lIns="91440" tIns="45720" rIns="91440" bIns="45720" rtlCol="0" anchor="t">
            <a:normAutofit/>
          </a:bodyPr>
          <a:lstStyle/>
          <a:p>
            <a:pPr>
              <a:lnSpc>
                <a:spcPct val="90000"/>
              </a:lnSpc>
            </a:pPr>
            <a:r>
              <a:rPr lang="en-US" sz="3800"/>
              <a:t>LESSONS THAT CAN BE DRAWN FROM THE CASE STUDY</a:t>
            </a:r>
          </a:p>
        </p:txBody>
      </p:sp>
      <p:sp>
        <p:nvSpPr>
          <p:cNvPr id="3" name="Content Placeholder 2">
            <a:extLst>
              <a:ext uri="{FF2B5EF4-FFF2-40B4-BE49-F238E27FC236}">
                <a16:creationId xmlns:a16="http://schemas.microsoft.com/office/drawing/2014/main" id="{06436C72-A0ED-4961-8CD4-6653C772F578}"/>
              </a:ext>
            </a:extLst>
          </p:cNvPr>
          <p:cNvSpPr>
            <a:spLocks noGrp="1"/>
          </p:cNvSpPr>
          <p:nvPr>
            <p:ph type="body" idx="1"/>
          </p:nvPr>
        </p:nvSpPr>
        <p:spPr>
          <a:xfrm>
            <a:off x="6652366" y="971398"/>
            <a:ext cx="5040785" cy="2333778"/>
          </a:xfrm>
        </p:spPr>
        <p:txBody>
          <a:bodyPr vert="horz" lIns="91440" tIns="45720" rIns="91440" bIns="45720" rtlCol="0" anchor="t">
            <a:normAutofit/>
          </a:bodyPr>
          <a:lstStyle/>
          <a:p>
            <a:pPr>
              <a:lnSpc>
                <a:spcPct val="100000"/>
              </a:lnSpc>
            </a:pPr>
            <a:r>
              <a:rPr lang="en-US" i="0"/>
              <a:t>Being ignorant about technological upgradation can compel on aviation business cease to exit</a:t>
            </a:r>
          </a:p>
        </p:txBody>
      </p:sp>
      <p:sp>
        <p:nvSpPr>
          <p:cNvPr id="23" name="Rectangle 2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6EBFD6C-AF3B-442F-AE55-14A9C5D7E846}"/>
              </a:ext>
            </a:extLst>
          </p:cNvPr>
          <p:cNvSpPr txBox="1"/>
          <p:nvPr/>
        </p:nvSpPr>
        <p:spPr>
          <a:xfrm>
            <a:off x="4551872" y="4221192"/>
            <a:ext cx="33901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Three basic priorities of modern businesses are ethical, competitive and sustainable business</a:t>
            </a:r>
          </a:p>
        </p:txBody>
      </p:sp>
      <p:sp>
        <p:nvSpPr>
          <p:cNvPr id="5" name="TextBox 4">
            <a:extLst>
              <a:ext uri="{FF2B5EF4-FFF2-40B4-BE49-F238E27FC236}">
                <a16:creationId xmlns:a16="http://schemas.microsoft.com/office/drawing/2014/main" id="{0C9F21CE-237B-4265-9EAF-30BE4325F67B}"/>
              </a:ext>
            </a:extLst>
          </p:cNvPr>
          <p:cNvSpPr txBox="1"/>
          <p:nvPr/>
        </p:nvSpPr>
        <p:spPr>
          <a:xfrm>
            <a:off x="582822" y="3688332"/>
            <a:ext cx="321765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Technological upgradation time-to –time can increase feasibility of such environmental, social or economic compliance</a:t>
            </a:r>
          </a:p>
        </p:txBody>
      </p:sp>
      <p:sp>
        <p:nvSpPr>
          <p:cNvPr id="6" name="TextBox 5">
            <a:extLst>
              <a:ext uri="{FF2B5EF4-FFF2-40B4-BE49-F238E27FC236}">
                <a16:creationId xmlns:a16="http://schemas.microsoft.com/office/drawing/2014/main" id="{A1F66519-B888-4DE6-9E09-574F6F5ED319}"/>
              </a:ext>
            </a:extLst>
          </p:cNvPr>
          <p:cNvSpPr txBox="1"/>
          <p:nvPr/>
        </p:nvSpPr>
        <p:spPr>
          <a:xfrm>
            <a:off x="6649169" y="2609130"/>
            <a:ext cx="504357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Welcoming digital disruption has enabled this business to enjoy heightened customer satisfaction</a:t>
            </a:r>
            <a:endParaRPr lang="en-GB"/>
          </a:p>
        </p:txBody>
      </p:sp>
      <p:sp>
        <p:nvSpPr>
          <p:cNvPr id="7" name="TextBox 6">
            <a:extLst>
              <a:ext uri="{FF2B5EF4-FFF2-40B4-BE49-F238E27FC236}">
                <a16:creationId xmlns:a16="http://schemas.microsoft.com/office/drawing/2014/main" id="{1345EFDF-224C-4D97-A8FA-9BADBF520D71}"/>
              </a:ext>
            </a:extLst>
          </p:cNvPr>
          <p:cNvSpPr txBox="1"/>
          <p:nvPr/>
        </p:nvSpPr>
        <p:spPr>
          <a:xfrm>
            <a:off x="8862383" y="35715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875317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3F9191-ED89-4F61-8B8F-97E567D9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5413D-34DA-4D86-A1A2-30D7DE046E0F}"/>
              </a:ext>
            </a:extLst>
          </p:cNvPr>
          <p:cNvSpPr>
            <a:spLocks noGrp="1"/>
          </p:cNvSpPr>
          <p:nvPr>
            <p:ph type="title"/>
          </p:nvPr>
        </p:nvSpPr>
        <p:spPr>
          <a:xfrm>
            <a:off x="517868" y="976160"/>
            <a:ext cx="6144231" cy="1934172"/>
          </a:xfrm>
        </p:spPr>
        <p:txBody>
          <a:bodyPr vert="horz" lIns="91440" tIns="45720" rIns="91440" bIns="45720" rtlCol="0" anchor="t">
            <a:normAutofit/>
          </a:bodyPr>
          <a:lstStyle/>
          <a:p>
            <a:pPr>
              <a:lnSpc>
                <a:spcPct val="90000"/>
              </a:lnSpc>
            </a:pPr>
            <a:r>
              <a:rPr lang="en-US" sz="3400"/>
              <a:t>                          CONCLUSION</a:t>
            </a:r>
            <a:br>
              <a:rPr lang="en-US" sz="3400"/>
            </a:br>
            <a:endParaRPr lang="en-US" sz="3400"/>
          </a:p>
        </p:txBody>
      </p:sp>
      <p:sp>
        <p:nvSpPr>
          <p:cNvPr id="16" name="Rectangle 15">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8379" y="610900"/>
            <a:ext cx="393922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ky, outdoor, plane, airplane&#10;&#10;Description automatically generated">
            <a:extLst>
              <a:ext uri="{FF2B5EF4-FFF2-40B4-BE49-F238E27FC236}">
                <a16:creationId xmlns:a16="http://schemas.microsoft.com/office/drawing/2014/main" id="{F5882F0C-1603-46E8-9387-B92FC71CFC8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747" r="3" b="3"/>
          <a:stretch/>
        </p:blipFill>
        <p:spPr>
          <a:xfrm>
            <a:off x="517868" y="3102455"/>
            <a:ext cx="6144231" cy="3125836"/>
          </a:xfrm>
          <a:prstGeom prst="rect">
            <a:avLst/>
          </a:prstGeom>
        </p:spPr>
      </p:pic>
      <p:sp>
        <p:nvSpPr>
          <p:cNvPr id="3" name="Text Placeholder 2">
            <a:extLst>
              <a:ext uri="{FF2B5EF4-FFF2-40B4-BE49-F238E27FC236}">
                <a16:creationId xmlns:a16="http://schemas.microsoft.com/office/drawing/2014/main" id="{17F90640-4FAA-412B-AA7F-3D57DC4AD354}"/>
              </a:ext>
            </a:extLst>
          </p:cNvPr>
          <p:cNvSpPr>
            <a:spLocks noGrp="1"/>
          </p:cNvSpPr>
          <p:nvPr>
            <p:ph type="body" idx="1"/>
          </p:nvPr>
        </p:nvSpPr>
        <p:spPr>
          <a:xfrm>
            <a:off x="7746477" y="976160"/>
            <a:ext cx="3927651" cy="5212704"/>
          </a:xfrm>
        </p:spPr>
        <p:txBody>
          <a:bodyPr vert="horz" lIns="91440" tIns="45720" rIns="91440" bIns="45720" rtlCol="0">
            <a:normAutofit/>
          </a:bodyPr>
          <a:lstStyle/>
          <a:p>
            <a:r>
              <a:rPr lang="en-US" sz="2000" b="1" i="0"/>
              <a:t>Aviation business is highly complex in nature</a:t>
            </a:r>
          </a:p>
          <a:p>
            <a:r>
              <a:rPr lang="en-US" sz="2000" b="1" i="0"/>
              <a:t>Customer perceptions regarding airline services have changed radically in past years</a:t>
            </a:r>
          </a:p>
          <a:p>
            <a:r>
              <a:rPr lang="en-US" sz="2000" b="1" i="0"/>
              <a:t>Aviation service providers has to be up-to-date about modern technological trends</a:t>
            </a:r>
          </a:p>
          <a:p>
            <a:r>
              <a:rPr lang="en-US" sz="2000" b="1" i="0"/>
              <a:t>Technological initiatives of Wizz Air are getting recognition from global aviation landscape</a:t>
            </a:r>
          </a:p>
        </p:txBody>
      </p:sp>
      <p:sp>
        <p:nvSpPr>
          <p:cNvPr id="5" name="TextBox 4">
            <a:extLst>
              <a:ext uri="{FF2B5EF4-FFF2-40B4-BE49-F238E27FC236}">
                <a16:creationId xmlns:a16="http://schemas.microsoft.com/office/drawing/2014/main" id="{838B7CF5-FF28-4293-A53C-C05544469E00}"/>
              </a:ext>
            </a:extLst>
          </p:cNvPr>
          <p:cNvSpPr txBox="1"/>
          <p:nvPr/>
        </p:nvSpPr>
        <p:spPr>
          <a:xfrm>
            <a:off x="4013618" y="6028236"/>
            <a:ext cx="26484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722177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823F9191-ED89-4F61-8B8F-97E567D9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05C25-7872-4E96-8E73-5FA2B87EFB96}"/>
              </a:ext>
            </a:extLst>
          </p:cNvPr>
          <p:cNvSpPr>
            <a:spLocks noGrp="1"/>
          </p:cNvSpPr>
          <p:nvPr>
            <p:ph type="title"/>
          </p:nvPr>
        </p:nvSpPr>
        <p:spPr>
          <a:xfrm>
            <a:off x="517868" y="976160"/>
            <a:ext cx="6144231" cy="1934172"/>
          </a:xfrm>
        </p:spPr>
        <p:txBody>
          <a:bodyPr vert="horz" lIns="91440" tIns="45720" rIns="91440" bIns="45720" rtlCol="0" anchor="t">
            <a:normAutofit/>
          </a:bodyPr>
          <a:lstStyle/>
          <a:p>
            <a:pPr>
              <a:lnSpc>
                <a:spcPct val="90000"/>
              </a:lnSpc>
            </a:pPr>
            <a:r>
              <a:rPr lang="en-US" sz="1400"/>
              <a:t>REFERENCES</a:t>
            </a:r>
            <a:br>
              <a:rPr lang="en-US" sz="1400"/>
            </a:br>
            <a:br>
              <a:rPr lang="en-US" sz="1400"/>
            </a:br>
            <a:r>
              <a:rPr lang="en-US" sz="1400"/>
              <a:t>Book</a:t>
            </a:r>
            <a:br>
              <a:rPr lang="en-US" sz="1400"/>
            </a:br>
            <a:r>
              <a:rPr lang="en-US" sz="1400"/>
              <a:t>Curley, M and Salmelin , B, 2017. Open Innovation2.0: the new mode of digital  innovation for prosperity and sustainability, :Springer</a:t>
            </a:r>
            <a:br>
              <a:rPr lang="en-US" sz="1400"/>
            </a:br>
            <a:r>
              <a:rPr lang="en-US" sz="1400"/>
              <a:t>Journals</a:t>
            </a:r>
            <a:br>
              <a:rPr lang="en-US" sz="1400"/>
            </a:br>
            <a:r>
              <a:rPr lang="en-US" sz="1400"/>
              <a:t>Avram, B.,2017. Ancillaries in the aviation industry. Importance, trends going digital. Expert Journal of Marketing,5(2)</a:t>
            </a:r>
            <a:br>
              <a:rPr lang="en-US" sz="1400"/>
            </a:br>
            <a:r>
              <a:rPr lang="en-US" sz="1400"/>
              <a:t>Website</a:t>
            </a:r>
            <a:br>
              <a:rPr lang="en-US" sz="1400"/>
            </a:br>
            <a:r>
              <a:rPr lang="en-US" sz="1400">
                <a:hlinkClick r:id="rId2"/>
              </a:rPr>
              <a:t>https://www.airlinequality.com</a:t>
            </a:r>
            <a:br>
              <a:rPr lang="en-US" sz="1400"/>
            </a:br>
            <a:r>
              <a:rPr lang="en-US" sz="1400">
                <a:hlinkClick r:id="rId3"/>
              </a:rPr>
              <a:t>https://www.tripadvisor.co.uk</a:t>
            </a:r>
            <a:br>
              <a:rPr lang="en-US" sz="1400"/>
            </a:br>
            <a:r>
              <a:rPr lang="en-US" sz="1400"/>
              <a:t>https://www.aerospace-technology.com</a:t>
            </a:r>
            <a:br>
              <a:rPr lang="en-US" sz="1400"/>
            </a:br>
            <a:r>
              <a:rPr lang="en-US" sz="1400">
                <a:hlinkClick r:id="rId4"/>
              </a:rPr>
              <a:t>https://www.routesonline.com</a:t>
            </a:r>
            <a:br>
              <a:rPr lang="en-US" sz="1400"/>
            </a:br>
            <a:r>
              <a:rPr lang="en-US" sz="1400"/>
              <a:t>https://wizzair.com</a:t>
            </a:r>
          </a:p>
        </p:txBody>
      </p:sp>
      <p:sp>
        <p:nvSpPr>
          <p:cNvPr id="49" name="Rectangle 48">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8" descr="A picture containing tree, outdoor, sky, plane&#10;&#10;Description automatically generated">
            <a:extLst>
              <a:ext uri="{FF2B5EF4-FFF2-40B4-BE49-F238E27FC236}">
                <a16:creationId xmlns:a16="http://schemas.microsoft.com/office/drawing/2014/main" id="{C967531D-DC46-4D69-9E41-3AE03C314E0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323" r="3" b="7378"/>
          <a:stretch/>
        </p:blipFill>
        <p:spPr>
          <a:xfrm>
            <a:off x="513107" y="3086100"/>
            <a:ext cx="6144229" cy="3155487"/>
          </a:xfrm>
          <a:prstGeom prst="rect">
            <a:avLst/>
          </a:prstGeom>
        </p:spPr>
      </p:pic>
      <p:pic>
        <p:nvPicPr>
          <p:cNvPr id="4" name="Picture 4" descr="A picture containing text, clipart&#10;&#10;Description automatically generated">
            <a:extLst>
              <a:ext uri="{FF2B5EF4-FFF2-40B4-BE49-F238E27FC236}">
                <a16:creationId xmlns:a16="http://schemas.microsoft.com/office/drawing/2014/main" id="{D5681175-45A8-46F8-9E0D-BCA05618C7FD}"/>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6565" r="3" b="3"/>
          <a:stretch/>
        </p:blipFill>
        <p:spPr>
          <a:xfrm>
            <a:off x="7727337" y="3087143"/>
            <a:ext cx="3921122" cy="3155487"/>
          </a:xfrm>
          <a:prstGeom prst="rect">
            <a:avLst/>
          </a:prstGeom>
        </p:spPr>
      </p:pic>
      <p:sp>
        <p:nvSpPr>
          <p:cNvPr id="3" name="Text Placeholder 2">
            <a:extLst>
              <a:ext uri="{FF2B5EF4-FFF2-40B4-BE49-F238E27FC236}">
                <a16:creationId xmlns:a16="http://schemas.microsoft.com/office/drawing/2014/main" id="{2259864E-1805-4F3C-A78D-E7F9943FC8A3}"/>
              </a:ext>
            </a:extLst>
          </p:cNvPr>
          <p:cNvSpPr>
            <a:spLocks noGrp="1"/>
          </p:cNvSpPr>
          <p:nvPr>
            <p:ph type="body" idx="1"/>
          </p:nvPr>
        </p:nvSpPr>
        <p:spPr>
          <a:xfrm>
            <a:off x="7746477" y="1895646"/>
            <a:ext cx="3927651" cy="1917817"/>
          </a:xfrm>
        </p:spPr>
        <p:txBody>
          <a:bodyPr vert="horz" lIns="91440" tIns="45720" rIns="91440" bIns="45720" rtlCol="0">
            <a:normAutofit/>
          </a:bodyPr>
          <a:lstStyle/>
          <a:p>
            <a:r>
              <a:rPr lang="en-US" sz="2000"/>
              <a:t>Wizz air</a:t>
            </a:r>
          </a:p>
        </p:txBody>
      </p:sp>
      <p:sp>
        <p:nvSpPr>
          <p:cNvPr id="51" name="Rectangle 50">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8379" y="6181822"/>
            <a:ext cx="393922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FD440B5-9CE2-4A27-B7DA-26EA0B8711F6}"/>
              </a:ext>
            </a:extLst>
          </p:cNvPr>
          <p:cNvSpPr txBox="1"/>
          <p:nvPr/>
        </p:nvSpPr>
        <p:spPr>
          <a:xfrm>
            <a:off x="4188391" y="6041532"/>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82434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03EC9ED9-BC47-4A5A-B111-B227DB0427C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09" r="-1" b="-1"/>
          <a:stretch/>
        </p:blipFill>
        <p:spPr>
          <a:xfrm>
            <a:off x="20" y="10"/>
            <a:ext cx="12188932" cy="6857990"/>
          </a:xfrm>
          <a:prstGeom prst="rect">
            <a:avLst/>
          </a:prstGeom>
        </p:spPr>
      </p:pic>
      <p:sp>
        <p:nvSpPr>
          <p:cNvPr id="16" name="Rectangle 15">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6E10DA-C5C9-41E3-A30A-A14A656EE10A}"/>
              </a:ext>
            </a:extLst>
          </p:cNvPr>
          <p:cNvSpPr txBox="1"/>
          <p:nvPr/>
        </p:nvSpPr>
        <p:spPr>
          <a:xfrm>
            <a:off x="5555052" y="971397"/>
            <a:ext cx="5870184" cy="2333778"/>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5400" b="1">
                <a:solidFill>
                  <a:srgbClr val="FFFFFF"/>
                </a:solidFill>
                <a:latin typeface="+mj-lt"/>
                <a:ea typeface="+mj-ea"/>
                <a:cs typeface="+mj-cs"/>
              </a:rPr>
              <a:t>THANK YOU FOR YOUR TIME!</a:t>
            </a: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D40281-5D6C-4949-AA67-009A5EF91094}"/>
              </a:ext>
            </a:extLst>
          </p:cNvPr>
          <p:cNvSpPr txBox="1"/>
          <p:nvPr/>
        </p:nvSpPr>
        <p:spPr>
          <a:xfrm>
            <a:off x="9699168" y="6657945"/>
            <a:ext cx="248978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702909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DC6EB26E-E792-43FA-9D3C-061D104D6EF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901" r="29667" b="-1"/>
          <a:stretch/>
        </p:blipFill>
        <p:spPr>
          <a:xfrm>
            <a:off x="20" y="10"/>
            <a:ext cx="12188932" cy="6857990"/>
          </a:xfrm>
          <a:prstGeom prst="rect">
            <a:avLst/>
          </a:prstGeom>
        </p:spPr>
      </p:pic>
      <p:sp>
        <p:nvSpPr>
          <p:cNvPr id="3" name="TextBox 2">
            <a:extLst>
              <a:ext uri="{FF2B5EF4-FFF2-40B4-BE49-F238E27FC236}">
                <a16:creationId xmlns:a16="http://schemas.microsoft.com/office/drawing/2014/main" id="{A2B1C390-9F3C-4B23-AFBD-4CAE0B85A620}"/>
              </a:ext>
            </a:extLst>
          </p:cNvPr>
          <p:cNvSpPr txBox="1"/>
          <p:nvPr/>
        </p:nvSpPr>
        <p:spPr>
          <a:xfrm>
            <a:off x="9720007" y="6657945"/>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195972427"/>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GestaltVTI</vt:lpstr>
      <vt:lpstr>Digital skills and research method          BMSW4003          SAQIB SHANIM UNIVERSITY OF WALES TRINITY SAINT DAVID</vt:lpstr>
      <vt:lpstr>Group Member  ANDA DINICU(2022159) GABRIEL MUNTEANU(1919362) CALIN IOAN SIMION(2027884)</vt:lpstr>
      <vt:lpstr> Perhaps technology is most determining factor for workplace efficiency. This is giving to Wizz Air a competitive advantage and allowing its team to deliver best customer experience. Bringing forth change management with respect to technological concept most crucial. Low-cost airline Wizz Air is supposed to be a precursor in this context.</vt:lpstr>
      <vt:lpstr>        Wizz Air is embracing cutting-edge digital innovation with their fundamental functions.                       Aviation service provider needs to change in order to fit for 21  century business.                       Challenges faced by Wizz Air before introduction of these modern technologies are identified here.                        Then insight to modern technology being  introduced are accumulated impact of this technology introduction on Wizz Air workforce.</vt:lpstr>
      <vt:lpstr>BACKGROUND OF ORGANISATION  Wizz Air legally incorporated as Wizz Air Hungary Ltd and stylized as Wizz Air is a Hungarian ultra-low-cost carrier with its head  office in Budapest. The airline serves many cities across Europe as well as some destinations in North Africa and the Middle East it has the largest fleet of any Hungarian airline although it is not a flag carrier and currently serves 44 countries. As of 2020 the airline has its largest bases at Budapest Airport and Luton Airport and flies to 164 airports.</vt:lpstr>
      <vt:lpstr>     Delay and congestion in commercial air transportation      Effective utilisation  and allocation of airport capacity and airspace has been a challenge      Instances of flight delays were frequent due to frequent system congestion or severe aircraft mechanical problems (Avram, 2017)      Indeed, absence of technological supervision has made understanding causes of these delays  </vt:lpstr>
      <vt:lpstr>Founded: September 2003 Frequent-flyer program: Wizz Privilege  Pass Fleet size:143(including subsidiaries) Destination:150 Headquarters: Budapest Hungary Website: wizzair.com</vt:lpstr>
      <vt:lpstr>                      CHALLENGE(S) BEFORE THE INTRODUCTION OF MODERN TECHNOLOGY  Budget airline Wizz Air has expanded significantly since it was first established in 2003. This growth has been steady with the addition of more aircraft, more routes, and more bases. In 2021, at a time when market demand is just beginning to recover, what is driving the airline s strategy of rapid expansion. </vt:lpstr>
      <vt:lpstr>                       ENVIRONMENTAL SUSTAINBILITY  Being compliant with environmental sustainability metrics was a challenging area for airlines Environmental impacts from aviation service ergonomics were detrimental in most cases  Modern digital solution  has helped airlines to reduce bad environmental implications with efficient fuel use Pilots are now following pre-programmed landing patterns for saving energy and improving safety</vt:lpstr>
      <vt:lpstr>Airports and network  Wizz Air is continuously looking for opportunities to expand its network of destinations and provide low-cost air transport. This  why they fly to a mix of primary, secondary and regional airports, providing friendly and fast customer service for low cost,  which are reflected in WIZZ fares.</vt:lpstr>
      <vt:lpstr>     INSIGHT TO THE MODERN TECHNOLOGY INTRODUCED</vt:lpstr>
      <vt:lpstr>           On its 11th anniversary in May 2015,Wizz announced a full brand rejuvenation and new aircraft livery to respond to maturing  traveller requirements, taking its place among Europe s major airlines. Wizz moved to more vibrant, fresh, sophisticated look and feel. Few of the initiatives were seat allocation, priority boarding, enhanced fare system, amongst many others.</vt:lpstr>
      <vt:lpstr>LESSONS THAT CAN BE DRAWN FROM THE CASE STUDY</vt:lpstr>
      <vt:lpstr>                          CONCLUSION </vt:lpstr>
      <vt:lpstr>REFERENCES  Book Curley, M and Salmelin , B, 2017. Open Innovation2.0: the new mode of digital  innovation for prosperity and sustainability, :Springer Journals Avram, B.,2017. Ancillaries in the aviation industry. Importance, trends going digital. Expert Journal of Marketing,5(2) Website https://www.airlinequality.com https://www.tripadvisor.co.uk https://www.aerospace-technology.com https://www.routesonline.com https://wizzair.com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2021-08-04T17:42:40Z</dcterms:created>
  <dcterms:modified xsi:type="dcterms:W3CDTF">2021-08-08T23:07:47Z</dcterms:modified>
</cp:coreProperties>
</file>