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61" r:id="rId5"/>
  </p:sldMasterIdLst>
  <p:sldIdLst>
    <p:sldId id="256" r:id="rId6"/>
    <p:sldId id="257" r:id="rId7"/>
    <p:sldId id="278" r:id="rId8"/>
    <p:sldId id="259" r:id="rId9"/>
    <p:sldId id="260" r:id="rId10"/>
    <p:sldId id="270" r:id="rId11"/>
    <p:sldId id="264" r:id="rId12"/>
    <p:sldId id="263" r:id="rId13"/>
    <p:sldId id="283" r:id="rId14"/>
    <p:sldId id="284" r:id="rId15"/>
    <p:sldId id="273" r:id="rId16"/>
    <p:sldId id="285" r:id="rId17"/>
    <p:sldId id="286" r:id="rId18"/>
  </p:sldIdLst>
  <p:sldSz cx="12192000" cy="6858000"/>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79D3A3-1920-4919-B429-4483D9762C27}" v="120" dt="2021-04-15T19:34:10.051"/>
    <p1510:client id="{3B2CAE84-1920-43AC-AEBE-98DB358CA647}" v="4" dt="2021-04-15T20:46:04.720"/>
    <p1510:client id="{3CD71E1C-6D6C-471C-857A-62C34A4E7080}" v="49" dt="2021-04-15T21:44:49.566"/>
    <p1510:client id="{5CB26760-48A4-4063-A459-6951558E7B84}" v="311" dt="2021-04-12T12:24:27.153"/>
    <p1510:client id="{7CA88EE5-54DD-43F8-9E81-039CD9A7B4A2}" v="372" dt="2021-04-12T10:38:44.568"/>
    <p1510:client id="{8CAE446F-B9BC-45F6-9F0D-605D6DCD620A}" v="4" dt="2021-04-15T19:53:27.554"/>
    <p1510:client id="{A676261F-49DA-4C75-A0B7-BC68A4B14BE3}" v="28" dt="2021-04-15T11:22:17.860"/>
    <p1510:client id="{AB5533E1-1632-443E-9228-E6041EEF54E2}" v="448" dt="2021-04-15T18:30:09.083"/>
    <p1510:client id="{AE76BB69-627B-D943-9A99-5556A8FA9655}" v="244" dt="2021-04-12T10:44:33.454"/>
    <p1510:client id="{C8C0CA0B-084C-4A9B-8E57-B8A7026B4F6F}" v="2" dt="2021-04-14T21:03:40.231"/>
    <p1510:client id="{E14EB9A4-7925-40E1-B04F-454DA4660ED6}" v="515" dt="2021-04-15T20:02:43.702"/>
    <p1510:client id="{E5451401-2F80-4B4B-82F5-91D46DE0A223}" v="541" dt="2021-04-15T21:52:19.030"/>
    <p1510:client id="{E5E483C6-DA88-4923-8650-227C85C170C1}" v="380" dt="2021-04-14T13:44:25.764"/>
    <p1510:client id="{EAC9B07A-ACDD-40B9-ACFF-A4111656D0FB}" v="12" dt="2021-04-13T20:18:25.908"/>
    <p1510:client id="{EB32124C-4AE3-4468-A588-97911C56478B}" v="20" dt="2021-04-12T10:59:45.7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150"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 Abak (1917009)" userId="S::1917009@student.uwtsd.ac.uk::699ff332-1edb-4dbd-95c7-903276555ed1" providerId="AD" clId="Web-{7D18865A-17CD-421A-B94B-C191E8595782}"/>
    <pc:docChg chg="modSld">
      <pc:chgData name="Michael Abak (1917009)" userId="S::1917009@student.uwtsd.ac.uk::699ff332-1edb-4dbd-95c7-903276555ed1" providerId="AD" clId="Web-{7D18865A-17CD-421A-B94B-C191E8595782}" dt="2021-04-05T19:52:46.857" v="55" actId="20577"/>
      <pc:docMkLst>
        <pc:docMk/>
      </pc:docMkLst>
      <pc:sldChg chg="modSp">
        <pc:chgData name="Michael Abak (1917009)" userId="S::1917009@student.uwtsd.ac.uk::699ff332-1edb-4dbd-95c7-903276555ed1" providerId="AD" clId="Web-{7D18865A-17CD-421A-B94B-C191E8595782}" dt="2021-04-05T19:52:46.857" v="55" actId="20577"/>
        <pc:sldMkLst>
          <pc:docMk/>
          <pc:sldMk cId="0" sldId="266"/>
        </pc:sldMkLst>
        <pc:spChg chg="mod">
          <ac:chgData name="Michael Abak (1917009)" userId="S::1917009@student.uwtsd.ac.uk::699ff332-1edb-4dbd-95c7-903276555ed1" providerId="AD" clId="Web-{7D18865A-17CD-421A-B94B-C191E8595782}" dt="2021-04-05T19:52:46.857" v="55" actId="20577"/>
          <ac:spMkLst>
            <pc:docMk/>
            <pc:sldMk cId="0" sldId="266"/>
            <ac:spMk id="97" creationId="{00000000-0000-0000-0000-000000000000}"/>
          </ac:spMkLst>
        </pc:spChg>
      </pc:sldChg>
      <pc:sldChg chg="modSp">
        <pc:chgData name="Michael Abak (1917009)" userId="S::1917009@student.uwtsd.ac.uk::699ff332-1edb-4dbd-95c7-903276555ed1" providerId="AD" clId="Web-{7D18865A-17CD-421A-B94B-C191E8595782}" dt="2021-04-05T19:51:49.856" v="49" actId="20577"/>
        <pc:sldMkLst>
          <pc:docMk/>
          <pc:sldMk cId="0" sldId="268"/>
        </pc:sldMkLst>
        <pc:spChg chg="mod">
          <ac:chgData name="Michael Abak (1917009)" userId="S::1917009@student.uwtsd.ac.uk::699ff332-1edb-4dbd-95c7-903276555ed1" providerId="AD" clId="Web-{7D18865A-17CD-421A-B94B-C191E8595782}" dt="2021-04-05T19:51:49.856" v="49" actId="20577"/>
          <ac:spMkLst>
            <pc:docMk/>
            <pc:sldMk cId="0" sldId="268"/>
            <ac:spMk id="3" creationId="{458DA510-93A0-40EF-9713-31CF09BBD7B7}"/>
          </ac:spMkLst>
        </pc:spChg>
      </pc:sldChg>
    </pc:docChg>
  </pc:docChgLst>
  <pc:docChgLst>
    <pc:chgData name="Kibibi Birau (1915171)" userId="S::1915171@student.uwtsd.ac.uk::27747aa3-ba53-44f1-8950-de080a09550c" providerId="AD" clId="Web-{DB57AC2E-4523-4DE4-930C-55B9C79F4B8F}"/>
    <pc:docChg chg="modSld">
      <pc:chgData name="Kibibi Birau (1915171)" userId="S::1915171@student.uwtsd.ac.uk::27747aa3-ba53-44f1-8950-de080a09550c" providerId="AD" clId="Web-{DB57AC2E-4523-4DE4-930C-55B9C79F4B8F}" dt="2021-04-02T15:50:29.147" v="551" actId="20577"/>
      <pc:docMkLst>
        <pc:docMk/>
      </pc:docMkLst>
      <pc:sldChg chg="modSp">
        <pc:chgData name="Kibibi Birau (1915171)" userId="S::1915171@student.uwtsd.ac.uk::27747aa3-ba53-44f1-8950-de080a09550c" providerId="AD" clId="Web-{DB57AC2E-4523-4DE4-930C-55B9C79F4B8F}" dt="2021-04-02T11:09:51.907" v="41" actId="14100"/>
        <pc:sldMkLst>
          <pc:docMk/>
          <pc:sldMk cId="0" sldId="256"/>
        </pc:sldMkLst>
        <pc:spChg chg="mod">
          <ac:chgData name="Kibibi Birau (1915171)" userId="S::1915171@student.uwtsd.ac.uk::27747aa3-ba53-44f1-8950-de080a09550c" providerId="AD" clId="Web-{DB57AC2E-4523-4DE4-930C-55B9C79F4B8F}" dt="2021-04-02T11:09:41.313" v="40" actId="14100"/>
          <ac:spMkLst>
            <pc:docMk/>
            <pc:sldMk cId="0" sldId="256"/>
            <ac:spMk id="76" creationId="{00000000-0000-0000-0000-000000000000}"/>
          </ac:spMkLst>
        </pc:spChg>
        <pc:spChg chg="mod">
          <ac:chgData name="Kibibi Birau (1915171)" userId="S::1915171@student.uwtsd.ac.uk::27747aa3-ba53-44f1-8950-de080a09550c" providerId="AD" clId="Web-{DB57AC2E-4523-4DE4-930C-55B9C79F4B8F}" dt="2021-04-02T11:09:51.907" v="41" actId="14100"/>
          <ac:spMkLst>
            <pc:docMk/>
            <pc:sldMk cId="0" sldId="256"/>
            <ac:spMk id="77" creationId="{00000000-0000-0000-0000-000000000000}"/>
          </ac:spMkLst>
        </pc:spChg>
      </pc:sldChg>
      <pc:sldChg chg="modSp">
        <pc:chgData name="Kibibi Birau (1915171)" userId="S::1915171@student.uwtsd.ac.uk::27747aa3-ba53-44f1-8950-de080a09550c" providerId="AD" clId="Web-{DB57AC2E-4523-4DE4-930C-55B9C79F4B8F}" dt="2021-04-02T15:29:16.635" v="467" actId="20577"/>
        <pc:sldMkLst>
          <pc:docMk/>
          <pc:sldMk cId="0" sldId="257"/>
        </pc:sldMkLst>
        <pc:spChg chg="mod">
          <ac:chgData name="Kibibi Birau (1915171)" userId="S::1915171@student.uwtsd.ac.uk::27747aa3-ba53-44f1-8950-de080a09550c" providerId="AD" clId="Web-{DB57AC2E-4523-4DE4-930C-55B9C79F4B8F}" dt="2021-04-02T15:29:16.635" v="467" actId="20577"/>
          <ac:spMkLst>
            <pc:docMk/>
            <pc:sldMk cId="0" sldId="257"/>
            <ac:spMk id="79" creationId="{00000000-0000-0000-0000-000000000000}"/>
          </ac:spMkLst>
        </pc:spChg>
      </pc:sldChg>
      <pc:sldChg chg="modSp">
        <pc:chgData name="Kibibi Birau (1915171)" userId="S::1915171@student.uwtsd.ac.uk::27747aa3-ba53-44f1-8950-de080a09550c" providerId="AD" clId="Web-{DB57AC2E-4523-4DE4-930C-55B9C79F4B8F}" dt="2021-04-02T15:34:45.645" v="510" actId="20577"/>
        <pc:sldMkLst>
          <pc:docMk/>
          <pc:sldMk cId="0" sldId="260"/>
        </pc:sldMkLst>
        <pc:spChg chg="mod">
          <ac:chgData name="Kibibi Birau (1915171)" userId="S::1915171@student.uwtsd.ac.uk::27747aa3-ba53-44f1-8950-de080a09550c" providerId="AD" clId="Web-{DB57AC2E-4523-4DE4-930C-55B9C79F4B8F}" dt="2021-04-02T15:34:45.645" v="510" actId="20577"/>
          <ac:spMkLst>
            <pc:docMk/>
            <pc:sldMk cId="0" sldId="260"/>
            <ac:spMk id="84" creationId="{00000000-0000-0000-0000-000000000000}"/>
          </ac:spMkLst>
        </pc:spChg>
      </pc:sldChg>
      <pc:sldChg chg="modSp">
        <pc:chgData name="Kibibi Birau (1915171)" userId="S::1915171@student.uwtsd.ac.uk::27747aa3-ba53-44f1-8950-de080a09550c" providerId="AD" clId="Web-{DB57AC2E-4523-4DE4-930C-55B9C79F4B8F}" dt="2021-04-02T15:49:52.225" v="548" actId="20577"/>
        <pc:sldMkLst>
          <pc:docMk/>
          <pc:sldMk cId="0" sldId="267"/>
        </pc:sldMkLst>
        <pc:spChg chg="mod">
          <ac:chgData name="Kibibi Birau (1915171)" userId="S::1915171@student.uwtsd.ac.uk::27747aa3-ba53-44f1-8950-de080a09550c" providerId="AD" clId="Web-{DB57AC2E-4523-4DE4-930C-55B9C79F4B8F}" dt="2021-04-02T15:49:52.225" v="548" actId="20577"/>
          <ac:spMkLst>
            <pc:docMk/>
            <pc:sldMk cId="0" sldId="267"/>
            <ac:spMk id="3" creationId="{D00616A2-E22E-47AE-906F-D77B75B2B279}"/>
          </ac:spMkLst>
        </pc:spChg>
      </pc:sldChg>
      <pc:sldChg chg="modSp">
        <pc:chgData name="Kibibi Birau (1915171)" userId="S::1915171@student.uwtsd.ac.uk::27747aa3-ba53-44f1-8950-de080a09550c" providerId="AD" clId="Web-{DB57AC2E-4523-4DE4-930C-55B9C79F4B8F}" dt="2021-04-02T15:42:42.049" v="546" actId="20577"/>
        <pc:sldMkLst>
          <pc:docMk/>
          <pc:sldMk cId="3631687963" sldId="270"/>
        </pc:sldMkLst>
        <pc:spChg chg="mod">
          <ac:chgData name="Kibibi Birau (1915171)" userId="S::1915171@student.uwtsd.ac.uk::27747aa3-ba53-44f1-8950-de080a09550c" providerId="AD" clId="Web-{DB57AC2E-4523-4DE4-930C-55B9C79F4B8F}" dt="2021-04-02T15:36:20.069" v="526" actId="20577"/>
          <ac:spMkLst>
            <pc:docMk/>
            <pc:sldMk cId="3631687963" sldId="270"/>
            <ac:spMk id="2" creationId="{171EB435-AA49-4DC6-9F89-99611FBF2B26}"/>
          </ac:spMkLst>
        </pc:spChg>
        <pc:spChg chg="mod">
          <ac:chgData name="Kibibi Birau (1915171)" userId="S::1915171@student.uwtsd.ac.uk::27747aa3-ba53-44f1-8950-de080a09550c" providerId="AD" clId="Web-{DB57AC2E-4523-4DE4-930C-55B9C79F4B8F}" dt="2021-04-02T15:42:42.049" v="546" actId="20577"/>
          <ac:spMkLst>
            <pc:docMk/>
            <pc:sldMk cId="3631687963" sldId="270"/>
            <ac:spMk id="3" creationId="{044AEDBC-2753-49F7-B4BA-A79992388781}"/>
          </ac:spMkLst>
        </pc:spChg>
      </pc:sldChg>
      <pc:sldChg chg="modSp">
        <pc:chgData name="Kibibi Birau (1915171)" userId="S::1915171@student.uwtsd.ac.uk::27747aa3-ba53-44f1-8950-de080a09550c" providerId="AD" clId="Web-{DB57AC2E-4523-4DE4-930C-55B9C79F4B8F}" dt="2021-04-02T15:25:53.896" v="442" actId="20577"/>
        <pc:sldMkLst>
          <pc:docMk/>
          <pc:sldMk cId="2479914261" sldId="271"/>
        </pc:sldMkLst>
        <pc:spChg chg="mod">
          <ac:chgData name="Kibibi Birau (1915171)" userId="S::1915171@student.uwtsd.ac.uk::27747aa3-ba53-44f1-8950-de080a09550c" providerId="AD" clId="Web-{DB57AC2E-4523-4DE4-930C-55B9C79F4B8F}" dt="2021-04-02T15:25:53.896" v="442" actId="20577"/>
          <ac:spMkLst>
            <pc:docMk/>
            <pc:sldMk cId="2479914261" sldId="271"/>
            <ac:spMk id="95" creationId="{00000000-0000-0000-0000-000000000000}"/>
          </ac:spMkLst>
        </pc:spChg>
      </pc:sldChg>
      <pc:sldChg chg="modSp">
        <pc:chgData name="Kibibi Birau (1915171)" userId="S::1915171@student.uwtsd.ac.uk::27747aa3-ba53-44f1-8950-de080a09550c" providerId="AD" clId="Web-{DB57AC2E-4523-4DE4-930C-55B9C79F4B8F}" dt="2021-04-02T15:50:29.147" v="551" actId="20577"/>
        <pc:sldMkLst>
          <pc:docMk/>
          <pc:sldMk cId="3502962516" sldId="273"/>
        </pc:sldMkLst>
        <pc:spChg chg="mod">
          <ac:chgData name="Kibibi Birau (1915171)" userId="S::1915171@student.uwtsd.ac.uk::27747aa3-ba53-44f1-8950-de080a09550c" providerId="AD" clId="Web-{DB57AC2E-4523-4DE4-930C-55B9C79F4B8F}" dt="2021-04-02T15:50:29.147" v="551" actId="20577"/>
          <ac:spMkLst>
            <pc:docMk/>
            <pc:sldMk cId="3502962516" sldId="273"/>
            <ac:spMk id="97" creationId="{00000000-0000-0000-0000-000000000000}"/>
          </ac:spMkLst>
        </pc:spChg>
      </pc:sldChg>
    </pc:docChg>
  </pc:docChgLst>
  <pc:docChgLst>
    <pc:chgData name="Ionela Alexandrina Stan (1905365)" userId="S::1905365@student.uwtsd.ac.uk::7e515e9c-bab7-4947-9a82-7b507f2786b8" providerId="AD" clId="Web-{EAC9B07A-ACDD-40B9-ACFF-A4111656D0FB}"/>
    <pc:docChg chg="modSld">
      <pc:chgData name="Ionela Alexandrina Stan (1905365)" userId="S::1905365@student.uwtsd.ac.uk::7e515e9c-bab7-4947-9a82-7b507f2786b8" providerId="AD" clId="Web-{EAC9B07A-ACDD-40B9-ACFF-A4111656D0FB}" dt="2021-04-13T20:18:25.908" v="11" actId="20577"/>
      <pc:docMkLst>
        <pc:docMk/>
      </pc:docMkLst>
      <pc:sldChg chg="modSp">
        <pc:chgData name="Ionela Alexandrina Stan (1905365)" userId="S::1905365@student.uwtsd.ac.uk::7e515e9c-bab7-4947-9a82-7b507f2786b8" providerId="AD" clId="Web-{EAC9B07A-ACDD-40B9-ACFF-A4111656D0FB}" dt="2021-04-13T20:18:25.908" v="11" actId="20577"/>
        <pc:sldMkLst>
          <pc:docMk/>
          <pc:sldMk cId="0" sldId="260"/>
        </pc:sldMkLst>
        <pc:spChg chg="mod">
          <ac:chgData name="Ionela Alexandrina Stan (1905365)" userId="S::1905365@student.uwtsd.ac.uk::7e515e9c-bab7-4947-9a82-7b507f2786b8" providerId="AD" clId="Web-{EAC9B07A-ACDD-40B9-ACFF-A4111656D0FB}" dt="2021-04-13T20:18:25.908" v="11" actId="20577"/>
          <ac:spMkLst>
            <pc:docMk/>
            <pc:sldMk cId="0" sldId="260"/>
            <ac:spMk id="85" creationId="{00000000-0000-0000-0000-000000000000}"/>
          </ac:spMkLst>
        </pc:spChg>
      </pc:sldChg>
    </pc:docChg>
  </pc:docChgLst>
  <pc:docChgLst>
    <pc:chgData name="Kibibi Birau (1915171)" userId="S::1915171@student.uwtsd.ac.uk::27747aa3-ba53-44f1-8950-de080a09550c" providerId="AD" clId="Web-{E5451401-2F80-4B4B-82F5-91D46DE0A223}"/>
    <pc:docChg chg="addSld delSld modSld">
      <pc:chgData name="Kibibi Birau (1915171)" userId="S::1915171@student.uwtsd.ac.uk::27747aa3-ba53-44f1-8950-de080a09550c" providerId="AD" clId="Web-{E5451401-2F80-4B4B-82F5-91D46DE0A223}" dt="2021-04-15T21:52:19.030" v="359"/>
      <pc:docMkLst>
        <pc:docMk/>
      </pc:docMkLst>
      <pc:sldChg chg="modSp">
        <pc:chgData name="Kibibi Birau (1915171)" userId="S::1915171@student.uwtsd.ac.uk::27747aa3-ba53-44f1-8950-de080a09550c" providerId="AD" clId="Web-{E5451401-2F80-4B4B-82F5-91D46DE0A223}" dt="2021-04-15T21:32:22.989" v="300" actId="20577"/>
        <pc:sldMkLst>
          <pc:docMk/>
          <pc:sldMk cId="0" sldId="256"/>
        </pc:sldMkLst>
        <pc:spChg chg="mod">
          <ac:chgData name="Kibibi Birau (1915171)" userId="S::1915171@student.uwtsd.ac.uk::27747aa3-ba53-44f1-8950-de080a09550c" providerId="AD" clId="Web-{E5451401-2F80-4B4B-82F5-91D46DE0A223}" dt="2021-04-15T21:32:22.989" v="300" actId="20577"/>
          <ac:spMkLst>
            <pc:docMk/>
            <pc:sldMk cId="0" sldId="256"/>
            <ac:spMk id="77" creationId="{00000000-0000-0000-0000-000000000000}"/>
          </ac:spMkLst>
        </pc:spChg>
      </pc:sldChg>
      <pc:sldChg chg="modSp">
        <pc:chgData name="Kibibi Birau (1915171)" userId="S::1915171@student.uwtsd.ac.uk::27747aa3-ba53-44f1-8950-de080a09550c" providerId="AD" clId="Web-{E5451401-2F80-4B4B-82F5-91D46DE0A223}" dt="2021-04-15T21:24:12.817" v="293" actId="14100"/>
        <pc:sldMkLst>
          <pc:docMk/>
          <pc:sldMk cId="0" sldId="257"/>
        </pc:sldMkLst>
        <pc:spChg chg="mod">
          <ac:chgData name="Kibibi Birau (1915171)" userId="S::1915171@student.uwtsd.ac.uk::27747aa3-ba53-44f1-8950-de080a09550c" providerId="AD" clId="Web-{E5451401-2F80-4B4B-82F5-91D46DE0A223}" dt="2021-04-15T21:24:12.817" v="293" actId="14100"/>
          <ac:spMkLst>
            <pc:docMk/>
            <pc:sldMk cId="0" sldId="257"/>
            <ac:spMk id="78" creationId="{00000000-0000-0000-0000-000000000000}"/>
          </ac:spMkLst>
        </pc:spChg>
      </pc:sldChg>
      <pc:sldChg chg="modSp">
        <pc:chgData name="Kibibi Birau (1915171)" userId="S::1915171@student.uwtsd.ac.uk::27747aa3-ba53-44f1-8950-de080a09550c" providerId="AD" clId="Web-{E5451401-2F80-4B4B-82F5-91D46DE0A223}" dt="2021-04-15T21:23:35.723" v="292" actId="20577"/>
        <pc:sldMkLst>
          <pc:docMk/>
          <pc:sldMk cId="0" sldId="259"/>
        </pc:sldMkLst>
        <pc:spChg chg="mod">
          <ac:chgData name="Kibibi Birau (1915171)" userId="S::1915171@student.uwtsd.ac.uk::27747aa3-ba53-44f1-8950-de080a09550c" providerId="AD" clId="Web-{E5451401-2F80-4B4B-82F5-91D46DE0A223}" dt="2021-04-15T21:23:35.723" v="292" actId="20577"/>
          <ac:spMkLst>
            <pc:docMk/>
            <pc:sldMk cId="0" sldId="259"/>
            <ac:spMk id="2" creationId="{094A6239-9841-492D-89D3-BE6AB86B1BAF}"/>
          </ac:spMkLst>
        </pc:spChg>
        <pc:spChg chg="mod">
          <ac:chgData name="Kibibi Birau (1915171)" userId="S::1915171@student.uwtsd.ac.uk::27747aa3-ba53-44f1-8950-de080a09550c" providerId="AD" clId="Web-{E5451401-2F80-4B4B-82F5-91D46DE0A223}" dt="2021-04-15T21:23:06.847" v="282" actId="1076"/>
          <ac:spMkLst>
            <pc:docMk/>
            <pc:sldMk cId="0" sldId="259"/>
            <ac:spMk id="82" creationId="{00000000-0000-0000-0000-000000000000}"/>
          </ac:spMkLst>
        </pc:spChg>
      </pc:sldChg>
      <pc:sldChg chg="modSp">
        <pc:chgData name="Kibibi Birau (1915171)" userId="S::1915171@student.uwtsd.ac.uk::27747aa3-ba53-44f1-8950-de080a09550c" providerId="AD" clId="Web-{E5451401-2F80-4B4B-82F5-91D46DE0A223}" dt="2021-04-15T21:22:55.300" v="281" actId="14100"/>
        <pc:sldMkLst>
          <pc:docMk/>
          <pc:sldMk cId="0" sldId="260"/>
        </pc:sldMkLst>
        <pc:spChg chg="mod">
          <ac:chgData name="Kibibi Birau (1915171)" userId="S::1915171@student.uwtsd.ac.uk::27747aa3-ba53-44f1-8950-de080a09550c" providerId="AD" clId="Web-{E5451401-2F80-4B4B-82F5-91D46DE0A223}" dt="2021-04-15T21:22:55.300" v="281" actId="14100"/>
          <ac:spMkLst>
            <pc:docMk/>
            <pc:sldMk cId="0" sldId="260"/>
            <ac:spMk id="84" creationId="{00000000-0000-0000-0000-000000000000}"/>
          </ac:spMkLst>
        </pc:spChg>
      </pc:sldChg>
      <pc:sldChg chg="modSp">
        <pc:chgData name="Kibibi Birau (1915171)" userId="S::1915171@student.uwtsd.ac.uk::27747aa3-ba53-44f1-8950-de080a09550c" providerId="AD" clId="Web-{E5451401-2F80-4B4B-82F5-91D46DE0A223}" dt="2021-04-15T21:21:56.924" v="278" actId="14100"/>
        <pc:sldMkLst>
          <pc:docMk/>
          <pc:sldMk cId="0" sldId="263"/>
        </pc:sldMkLst>
        <pc:spChg chg="mod">
          <ac:chgData name="Kibibi Birau (1915171)" userId="S::1915171@student.uwtsd.ac.uk::27747aa3-ba53-44f1-8950-de080a09550c" providerId="AD" clId="Web-{E5451401-2F80-4B4B-82F5-91D46DE0A223}" dt="2021-04-15T21:21:56.924" v="278" actId="14100"/>
          <ac:spMkLst>
            <pc:docMk/>
            <pc:sldMk cId="0" sldId="263"/>
            <ac:spMk id="89" creationId="{00000000-0000-0000-0000-000000000000}"/>
          </ac:spMkLst>
        </pc:spChg>
        <pc:spChg chg="mod">
          <ac:chgData name="Kibibi Birau (1915171)" userId="S::1915171@student.uwtsd.ac.uk::27747aa3-ba53-44f1-8950-de080a09550c" providerId="AD" clId="Web-{E5451401-2F80-4B4B-82F5-91D46DE0A223}" dt="2021-04-15T21:19:26.030" v="258" actId="20577"/>
          <ac:spMkLst>
            <pc:docMk/>
            <pc:sldMk cId="0" sldId="263"/>
            <ac:spMk id="90" creationId="{00000000-0000-0000-0000-000000000000}"/>
          </ac:spMkLst>
        </pc:spChg>
      </pc:sldChg>
      <pc:sldChg chg="modSp">
        <pc:chgData name="Kibibi Birau (1915171)" userId="S::1915171@student.uwtsd.ac.uk::27747aa3-ba53-44f1-8950-de080a09550c" providerId="AD" clId="Web-{E5451401-2F80-4B4B-82F5-91D46DE0A223}" dt="2021-04-15T21:38:53.955" v="311" actId="20577"/>
        <pc:sldMkLst>
          <pc:docMk/>
          <pc:sldMk cId="0" sldId="264"/>
        </pc:sldMkLst>
        <pc:spChg chg="mod">
          <ac:chgData name="Kibibi Birau (1915171)" userId="S::1915171@student.uwtsd.ac.uk::27747aa3-ba53-44f1-8950-de080a09550c" providerId="AD" clId="Web-{E5451401-2F80-4B4B-82F5-91D46DE0A223}" dt="2021-04-15T21:22:11.487" v="279" actId="14100"/>
          <ac:spMkLst>
            <pc:docMk/>
            <pc:sldMk cId="0" sldId="264"/>
            <ac:spMk id="91" creationId="{00000000-0000-0000-0000-000000000000}"/>
          </ac:spMkLst>
        </pc:spChg>
        <pc:spChg chg="mod">
          <ac:chgData name="Kibibi Birau (1915171)" userId="S::1915171@student.uwtsd.ac.uk::27747aa3-ba53-44f1-8950-de080a09550c" providerId="AD" clId="Web-{E5451401-2F80-4B4B-82F5-91D46DE0A223}" dt="2021-04-15T21:38:53.955" v="311" actId="20577"/>
          <ac:spMkLst>
            <pc:docMk/>
            <pc:sldMk cId="0" sldId="264"/>
            <ac:spMk id="93" creationId="{00000000-0000-0000-0000-000000000000}"/>
          </ac:spMkLst>
        </pc:spChg>
      </pc:sldChg>
      <pc:sldChg chg="add del">
        <pc:chgData name="Kibibi Birau (1915171)" userId="S::1915171@student.uwtsd.ac.uk::27747aa3-ba53-44f1-8950-de080a09550c" providerId="AD" clId="Web-{E5451401-2F80-4B4B-82F5-91D46DE0A223}" dt="2021-04-15T21:00:22.297" v="131"/>
        <pc:sldMkLst>
          <pc:docMk/>
          <pc:sldMk cId="0" sldId="266"/>
        </pc:sldMkLst>
      </pc:sldChg>
      <pc:sldChg chg="del">
        <pc:chgData name="Kibibi Birau (1915171)" userId="S::1915171@student.uwtsd.ac.uk::27747aa3-ba53-44f1-8950-de080a09550c" providerId="AD" clId="Web-{E5451401-2F80-4B4B-82F5-91D46DE0A223}" dt="2021-04-15T21:01:40.673" v="133"/>
        <pc:sldMkLst>
          <pc:docMk/>
          <pc:sldMk cId="0" sldId="268"/>
        </pc:sldMkLst>
      </pc:sldChg>
      <pc:sldChg chg="del">
        <pc:chgData name="Kibibi Birau (1915171)" userId="S::1915171@student.uwtsd.ac.uk::27747aa3-ba53-44f1-8950-de080a09550c" providerId="AD" clId="Web-{E5451401-2F80-4B4B-82F5-91D46DE0A223}" dt="2021-04-15T21:08:24.370" v="235"/>
        <pc:sldMkLst>
          <pc:docMk/>
          <pc:sldMk cId="1247723815" sldId="269"/>
        </pc:sldMkLst>
      </pc:sldChg>
      <pc:sldChg chg="modSp">
        <pc:chgData name="Kibibi Birau (1915171)" userId="S::1915171@student.uwtsd.ac.uk::27747aa3-ba53-44f1-8950-de080a09550c" providerId="AD" clId="Web-{E5451401-2F80-4B4B-82F5-91D46DE0A223}" dt="2021-04-15T21:22:23.909" v="280" actId="1076"/>
        <pc:sldMkLst>
          <pc:docMk/>
          <pc:sldMk cId="3631687963" sldId="270"/>
        </pc:sldMkLst>
        <pc:spChg chg="mod">
          <ac:chgData name="Kibibi Birau (1915171)" userId="S::1915171@student.uwtsd.ac.uk::27747aa3-ba53-44f1-8950-de080a09550c" providerId="AD" clId="Web-{E5451401-2F80-4B4B-82F5-91D46DE0A223}" dt="2021-04-15T21:22:23.909" v="280" actId="1076"/>
          <ac:spMkLst>
            <pc:docMk/>
            <pc:sldMk cId="3631687963" sldId="270"/>
            <ac:spMk id="2" creationId="{171EB435-AA49-4DC6-9F89-99611FBF2B26}"/>
          </ac:spMkLst>
        </pc:spChg>
      </pc:sldChg>
      <pc:sldChg chg="del">
        <pc:chgData name="Kibibi Birau (1915171)" userId="S::1915171@student.uwtsd.ac.uk::27747aa3-ba53-44f1-8950-de080a09550c" providerId="AD" clId="Web-{E5451401-2F80-4B4B-82F5-91D46DE0A223}" dt="2021-04-15T21:00:29.031" v="132"/>
        <pc:sldMkLst>
          <pc:docMk/>
          <pc:sldMk cId="2479914261" sldId="271"/>
        </pc:sldMkLst>
      </pc:sldChg>
      <pc:sldChg chg="del">
        <pc:chgData name="Kibibi Birau (1915171)" userId="S::1915171@student.uwtsd.ac.uk::27747aa3-ba53-44f1-8950-de080a09550c" providerId="AD" clId="Web-{E5451401-2F80-4B4B-82F5-91D46DE0A223}" dt="2021-04-15T21:08:28.230" v="236"/>
        <pc:sldMkLst>
          <pc:docMk/>
          <pc:sldMk cId="3088082657" sldId="272"/>
        </pc:sldMkLst>
      </pc:sldChg>
      <pc:sldChg chg="modSp">
        <pc:chgData name="Kibibi Birau (1915171)" userId="S::1915171@student.uwtsd.ac.uk::27747aa3-ba53-44f1-8950-de080a09550c" providerId="AD" clId="Web-{E5451401-2F80-4B4B-82F5-91D46DE0A223}" dt="2021-04-15T21:21:35.330" v="277" actId="20577"/>
        <pc:sldMkLst>
          <pc:docMk/>
          <pc:sldMk cId="3502962516" sldId="273"/>
        </pc:sldMkLst>
        <pc:spChg chg="mod">
          <ac:chgData name="Kibibi Birau (1915171)" userId="S::1915171@student.uwtsd.ac.uk::27747aa3-ba53-44f1-8950-de080a09550c" providerId="AD" clId="Web-{E5451401-2F80-4B4B-82F5-91D46DE0A223}" dt="2021-04-15T21:21:35.330" v="277" actId="20577"/>
          <ac:spMkLst>
            <pc:docMk/>
            <pc:sldMk cId="3502962516" sldId="273"/>
            <ac:spMk id="97" creationId="{00000000-0000-0000-0000-000000000000}"/>
          </ac:spMkLst>
        </pc:spChg>
      </pc:sldChg>
      <pc:sldChg chg="del">
        <pc:chgData name="Kibibi Birau (1915171)" userId="S::1915171@student.uwtsd.ac.uk::27747aa3-ba53-44f1-8950-de080a09550c" providerId="AD" clId="Web-{E5451401-2F80-4B4B-82F5-91D46DE0A223}" dt="2021-04-15T21:08:29.995" v="237"/>
        <pc:sldMkLst>
          <pc:docMk/>
          <pc:sldMk cId="1202570757" sldId="274"/>
        </pc:sldMkLst>
      </pc:sldChg>
      <pc:sldChg chg="del">
        <pc:chgData name="Kibibi Birau (1915171)" userId="S::1915171@student.uwtsd.ac.uk::27747aa3-ba53-44f1-8950-de080a09550c" providerId="AD" clId="Web-{E5451401-2F80-4B4B-82F5-91D46DE0A223}" dt="2021-04-15T21:08:31.230" v="238"/>
        <pc:sldMkLst>
          <pc:docMk/>
          <pc:sldMk cId="1600268070" sldId="275"/>
        </pc:sldMkLst>
      </pc:sldChg>
      <pc:sldChg chg="del">
        <pc:chgData name="Kibibi Birau (1915171)" userId="S::1915171@student.uwtsd.ac.uk::27747aa3-ba53-44f1-8950-de080a09550c" providerId="AD" clId="Web-{E5451401-2F80-4B4B-82F5-91D46DE0A223}" dt="2021-04-15T21:08:32.183" v="239"/>
        <pc:sldMkLst>
          <pc:docMk/>
          <pc:sldMk cId="835806850" sldId="276"/>
        </pc:sldMkLst>
      </pc:sldChg>
      <pc:sldChg chg="del">
        <pc:chgData name="Kibibi Birau (1915171)" userId="S::1915171@student.uwtsd.ac.uk::27747aa3-ba53-44f1-8950-de080a09550c" providerId="AD" clId="Web-{E5451401-2F80-4B4B-82F5-91D46DE0A223}" dt="2021-04-15T21:08:33.198" v="240"/>
        <pc:sldMkLst>
          <pc:docMk/>
          <pc:sldMk cId="3584838889" sldId="277"/>
        </pc:sldMkLst>
      </pc:sldChg>
      <pc:sldChg chg="modSp">
        <pc:chgData name="Kibibi Birau (1915171)" userId="S::1915171@student.uwtsd.ac.uk::27747aa3-ba53-44f1-8950-de080a09550c" providerId="AD" clId="Web-{E5451401-2F80-4B4B-82F5-91D46DE0A223}" dt="2021-04-15T21:15:29.929" v="249" actId="20577"/>
        <pc:sldMkLst>
          <pc:docMk/>
          <pc:sldMk cId="1455872621" sldId="278"/>
        </pc:sldMkLst>
        <pc:spChg chg="mod">
          <ac:chgData name="Kibibi Birau (1915171)" userId="S::1915171@student.uwtsd.ac.uk::27747aa3-ba53-44f1-8950-de080a09550c" providerId="AD" clId="Web-{E5451401-2F80-4B4B-82F5-91D46DE0A223}" dt="2021-04-15T21:15:29.929" v="249" actId="20577"/>
          <ac:spMkLst>
            <pc:docMk/>
            <pc:sldMk cId="1455872621" sldId="278"/>
            <ac:spMk id="81" creationId="{00000000-0000-0000-0000-000000000000}"/>
          </ac:spMkLst>
        </pc:spChg>
      </pc:sldChg>
      <pc:sldChg chg="del">
        <pc:chgData name="Kibibi Birau (1915171)" userId="S::1915171@student.uwtsd.ac.uk::27747aa3-ba53-44f1-8950-de080a09550c" providerId="AD" clId="Web-{E5451401-2F80-4B4B-82F5-91D46DE0A223}" dt="2021-04-15T21:27:53.373" v="294"/>
        <pc:sldMkLst>
          <pc:docMk/>
          <pc:sldMk cId="2025088070" sldId="280"/>
        </pc:sldMkLst>
      </pc:sldChg>
      <pc:sldChg chg="del">
        <pc:chgData name="Kibibi Birau (1915171)" userId="S::1915171@student.uwtsd.ac.uk::27747aa3-ba53-44f1-8950-de080a09550c" providerId="AD" clId="Web-{E5451401-2F80-4B4B-82F5-91D46DE0A223}" dt="2021-04-15T21:08:35.698" v="241"/>
        <pc:sldMkLst>
          <pc:docMk/>
          <pc:sldMk cId="4040019536" sldId="282"/>
        </pc:sldMkLst>
      </pc:sldChg>
      <pc:sldChg chg="modSp add del">
        <pc:chgData name="Kibibi Birau (1915171)" userId="S::1915171@student.uwtsd.ac.uk::27747aa3-ba53-44f1-8950-de080a09550c" providerId="AD" clId="Web-{E5451401-2F80-4B4B-82F5-91D46DE0A223}" dt="2021-04-15T21:35:13.211" v="306" actId="14100"/>
        <pc:sldMkLst>
          <pc:docMk/>
          <pc:sldMk cId="3392615306" sldId="283"/>
        </pc:sldMkLst>
        <pc:spChg chg="mod">
          <ac:chgData name="Kibibi Birau (1915171)" userId="S::1915171@student.uwtsd.ac.uk::27747aa3-ba53-44f1-8950-de080a09550c" providerId="AD" clId="Web-{E5451401-2F80-4B4B-82F5-91D46DE0A223}" dt="2021-04-15T21:35:13.211" v="306" actId="14100"/>
          <ac:spMkLst>
            <pc:docMk/>
            <pc:sldMk cId="3392615306" sldId="283"/>
            <ac:spMk id="3" creationId="{DE1607D5-AFA0-4F1C-B6C3-6E477AC09976}"/>
          </ac:spMkLst>
        </pc:spChg>
      </pc:sldChg>
      <pc:sldChg chg="modSp">
        <pc:chgData name="Kibibi Birau (1915171)" userId="S::1915171@student.uwtsd.ac.uk::27747aa3-ba53-44f1-8950-de080a09550c" providerId="AD" clId="Web-{E5451401-2F80-4B4B-82F5-91D46DE0A223}" dt="2021-04-15T20:58:53.686" v="128" actId="14100"/>
        <pc:sldMkLst>
          <pc:docMk/>
          <pc:sldMk cId="408043993" sldId="284"/>
        </pc:sldMkLst>
        <pc:spChg chg="mod">
          <ac:chgData name="Kibibi Birau (1915171)" userId="S::1915171@student.uwtsd.ac.uk::27747aa3-ba53-44f1-8950-de080a09550c" providerId="AD" clId="Web-{E5451401-2F80-4B4B-82F5-91D46DE0A223}" dt="2021-04-15T20:58:53.686" v="128" actId="14100"/>
          <ac:spMkLst>
            <pc:docMk/>
            <pc:sldMk cId="408043993" sldId="284"/>
            <ac:spMk id="3" creationId="{C7FF92B9-958A-487E-92D2-EA628292F48E}"/>
          </ac:spMkLst>
        </pc:spChg>
      </pc:sldChg>
      <pc:sldChg chg="new del">
        <pc:chgData name="Kibibi Birau (1915171)" userId="S::1915171@student.uwtsd.ac.uk::27747aa3-ba53-44f1-8950-de080a09550c" providerId="AD" clId="Web-{E5451401-2F80-4B4B-82F5-91D46DE0A223}" dt="2021-04-15T20:32:34.785" v="22"/>
        <pc:sldMkLst>
          <pc:docMk/>
          <pc:sldMk cId="613574726" sldId="285"/>
        </pc:sldMkLst>
      </pc:sldChg>
      <pc:sldChg chg="modSp new">
        <pc:chgData name="Kibibi Birau (1915171)" userId="S::1915171@student.uwtsd.ac.uk::27747aa3-ba53-44f1-8950-de080a09550c" providerId="AD" clId="Web-{E5451401-2F80-4B4B-82F5-91D46DE0A223}" dt="2021-04-15T21:51:57.295" v="358" actId="14100"/>
        <pc:sldMkLst>
          <pc:docMk/>
          <pc:sldMk cId="2689159146" sldId="285"/>
        </pc:sldMkLst>
        <pc:spChg chg="mod">
          <ac:chgData name="Kibibi Birau (1915171)" userId="S::1915171@student.uwtsd.ac.uk::27747aa3-ba53-44f1-8950-de080a09550c" providerId="AD" clId="Web-{E5451401-2F80-4B4B-82F5-91D46DE0A223}" dt="2021-04-15T21:21:05.032" v="274" actId="20577"/>
          <ac:spMkLst>
            <pc:docMk/>
            <pc:sldMk cId="2689159146" sldId="285"/>
            <ac:spMk id="2" creationId="{0E109C87-CF6B-45BD-9982-E30F57EE2B58}"/>
          </ac:spMkLst>
        </pc:spChg>
        <pc:spChg chg="mod">
          <ac:chgData name="Kibibi Birau (1915171)" userId="S::1915171@student.uwtsd.ac.uk::27747aa3-ba53-44f1-8950-de080a09550c" providerId="AD" clId="Web-{E5451401-2F80-4B4B-82F5-91D46DE0A223}" dt="2021-04-15T21:51:57.295" v="358" actId="14100"/>
          <ac:spMkLst>
            <pc:docMk/>
            <pc:sldMk cId="2689159146" sldId="285"/>
            <ac:spMk id="3" creationId="{BAC02B3E-B5C8-46ED-9556-A3773A64F2DD}"/>
          </ac:spMkLst>
        </pc:spChg>
      </pc:sldChg>
      <pc:sldChg chg="new del">
        <pc:chgData name="Kibibi Birau (1915171)" userId="S::1915171@student.uwtsd.ac.uk::27747aa3-ba53-44f1-8950-de080a09550c" providerId="AD" clId="Web-{E5451401-2F80-4B4B-82F5-91D46DE0A223}" dt="2021-04-15T20:32:32.129" v="21"/>
        <pc:sldMkLst>
          <pc:docMk/>
          <pc:sldMk cId="1322345532" sldId="286"/>
        </pc:sldMkLst>
      </pc:sldChg>
      <pc:sldChg chg="modSp new">
        <pc:chgData name="Kibibi Birau (1915171)" userId="S::1915171@student.uwtsd.ac.uk::27747aa3-ba53-44f1-8950-de080a09550c" providerId="AD" clId="Web-{E5451401-2F80-4B4B-82F5-91D46DE0A223}" dt="2021-04-15T21:47:59.130" v="327" actId="20577"/>
        <pc:sldMkLst>
          <pc:docMk/>
          <pc:sldMk cId="3593347150" sldId="286"/>
        </pc:sldMkLst>
        <pc:spChg chg="mod">
          <ac:chgData name="Kibibi Birau (1915171)" userId="S::1915171@student.uwtsd.ac.uk::27747aa3-ba53-44f1-8950-de080a09550c" providerId="AD" clId="Web-{E5451401-2F80-4B4B-82F5-91D46DE0A223}" dt="2021-04-15T21:07:43.493" v="233" actId="14100"/>
          <ac:spMkLst>
            <pc:docMk/>
            <pc:sldMk cId="3593347150" sldId="286"/>
            <ac:spMk id="2" creationId="{3EBF2CD7-DC34-462B-949C-41F840DF51B4}"/>
          </ac:spMkLst>
        </pc:spChg>
        <pc:spChg chg="mod">
          <ac:chgData name="Kibibi Birau (1915171)" userId="S::1915171@student.uwtsd.ac.uk::27747aa3-ba53-44f1-8950-de080a09550c" providerId="AD" clId="Web-{E5451401-2F80-4B4B-82F5-91D46DE0A223}" dt="2021-04-15T21:47:59.130" v="327" actId="20577"/>
          <ac:spMkLst>
            <pc:docMk/>
            <pc:sldMk cId="3593347150" sldId="286"/>
            <ac:spMk id="3" creationId="{ED859E8A-B05E-4B7D-9A55-FAB511530B23}"/>
          </ac:spMkLst>
        </pc:spChg>
      </pc:sldChg>
      <pc:sldChg chg="new del">
        <pc:chgData name="Kibibi Birau (1915171)" userId="S::1915171@student.uwtsd.ac.uk::27747aa3-ba53-44f1-8950-de080a09550c" providerId="AD" clId="Web-{E5451401-2F80-4B4B-82F5-91D46DE0A223}" dt="2021-04-15T21:43:56.123" v="318"/>
        <pc:sldMkLst>
          <pc:docMk/>
          <pc:sldMk cId="354198712" sldId="287"/>
        </pc:sldMkLst>
      </pc:sldChg>
      <pc:sldChg chg="modSp new del">
        <pc:chgData name="Kibibi Birau (1915171)" userId="S::1915171@student.uwtsd.ac.uk::27747aa3-ba53-44f1-8950-de080a09550c" providerId="AD" clId="Web-{E5451401-2F80-4B4B-82F5-91D46DE0A223}" dt="2021-04-15T21:52:19.030" v="359"/>
        <pc:sldMkLst>
          <pc:docMk/>
          <pc:sldMk cId="1896875004" sldId="288"/>
        </pc:sldMkLst>
        <pc:spChg chg="mod">
          <ac:chgData name="Kibibi Birau (1915171)" userId="S::1915171@student.uwtsd.ac.uk::27747aa3-ba53-44f1-8950-de080a09550c" providerId="AD" clId="Web-{E5451401-2F80-4B4B-82F5-91D46DE0A223}" dt="2021-04-15T21:43:52.716" v="317" actId="20577"/>
          <ac:spMkLst>
            <pc:docMk/>
            <pc:sldMk cId="1896875004" sldId="288"/>
            <ac:spMk id="3" creationId="{3BC5C258-6089-4B4A-8D5D-CE3B8C055DFF}"/>
          </ac:spMkLst>
        </pc:spChg>
      </pc:sldChg>
    </pc:docChg>
  </pc:docChgLst>
  <pc:docChgLst>
    <pc:chgData name="Michael Abak (1917009)" userId="S::1917009@student.uwtsd.ac.uk::699ff332-1edb-4dbd-95c7-903276555ed1" providerId="AD" clId="Web-{8CD76BA0-ADEB-4858-89F8-924976EBD658}"/>
    <pc:docChg chg="modSld">
      <pc:chgData name="Michael Abak (1917009)" userId="S::1917009@student.uwtsd.ac.uk::699ff332-1edb-4dbd-95c7-903276555ed1" providerId="AD" clId="Web-{8CD76BA0-ADEB-4858-89F8-924976EBD658}" dt="2021-04-04T05:38:46.251" v="1" actId="20577"/>
      <pc:docMkLst>
        <pc:docMk/>
      </pc:docMkLst>
      <pc:sldChg chg="modSp">
        <pc:chgData name="Michael Abak (1917009)" userId="S::1917009@student.uwtsd.ac.uk::699ff332-1edb-4dbd-95c7-903276555ed1" providerId="AD" clId="Web-{8CD76BA0-ADEB-4858-89F8-924976EBD658}" dt="2021-04-04T05:38:46.251" v="1" actId="20577"/>
        <pc:sldMkLst>
          <pc:docMk/>
          <pc:sldMk cId="0" sldId="259"/>
        </pc:sldMkLst>
        <pc:spChg chg="mod">
          <ac:chgData name="Michael Abak (1917009)" userId="S::1917009@student.uwtsd.ac.uk::699ff332-1edb-4dbd-95c7-903276555ed1" providerId="AD" clId="Web-{8CD76BA0-ADEB-4858-89F8-924976EBD658}" dt="2021-04-04T05:38:46.251" v="1" actId="20577"/>
          <ac:spMkLst>
            <pc:docMk/>
            <pc:sldMk cId="0" sldId="259"/>
            <ac:spMk id="2" creationId="{094A6239-9841-492D-89D3-BE6AB86B1BAF}"/>
          </ac:spMkLst>
        </pc:spChg>
      </pc:sldChg>
    </pc:docChg>
  </pc:docChgLst>
  <pc:docChgLst>
    <pc:chgData name="Michael Abak (1917009)" userId="S::1917009@student.uwtsd.ac.uk::699ff332-1edb-4dbd-95c7-903276555ed1" providerId="AD" clId="Web-{C64DF6DC-2725-47B2-9BAE-0E5E3EC43620}"/>
    <pc:docChg chg="modSld">
      <pc:chgData name="Michael Abak (1917009)" userId="S::1917009@student.uwtsd.ac.uk::699ff332-1edb-4dbd-95c7-903276555ed1" providerId="AD" clId="Web-{C64DF6DC-2725-47B2-9BAE-0E5E3EC43620}" dt="2021-04-06T02:51:25.350" v="41" actId="20577"/>
      <pc:docMkLst>
        <pc:docMk/>
      </pc:docMkLst>
      <pc:sldChg chg="modSp">
        <pc:chgData name="Michael Abak (1917009)" userId="S::1917009@student.uwtsd.ac.uk::699ff332-1edb-4dbd-95c7-903276555ed1" providerId="AD" clId="Web-{C64DF6DC-2725-47B2-9BAE-0E5E3EC43620}" dt="2021-04-06T02:51:25.350" v="41" actId="20577"/>
        <pc:sldMkLst>
          <pc:docMk/>
          <pc:sldMk cId="0" sldId="257"/>
        </pc:sldMkLst>
        <pc:spChg chg="mod">
          <ac:chgData name="Michael Abak (1917009)" userId="S::1917009@student.uwtsd.ac.uk::699ff332-1edb-4dbd-95c7-903276555ed1" providerId="AD" clId="Web-{C64DF6DC-2725-47B2-9BAE-0E5E3EC43620}" dt="2021-04-06T02:51:25.350" v="41" actId="20577"/>
          <ac:spMkLst>
            <pc:docMk/>
            <pc:sldMk cId="0" sldId="257"/>
            <ac:spMk id="79" creationId="{00000000-0000-0000-0000-000000000000}"/>
          </ac:spMkLst>
        </pc:spChg>
      </pc:sldChg>
    </pc:docChg>
  </pc:docChgLst>
  <pc:docChgLst>
    <pc:chgData name="Kibibi Birau (1915171)" userId="S::1915171@student.uwtsd.ac.uk::27747aa3-ba53-44f1-8950-de080a09550c" providerId="AD" clId="Web-{85B80BA3-4E6E-474A-B654-BA841448CCC5}"/>
    <pc:docChg chg="addSld delSld modSld">
      <pc:chgData name="Kibibi Birau (1915171)" userId="S::1915171@student.uwtsd.ac.uk::27747aa3-ba53-44f1-8950-de080a09550c" providerId="AD" clId="Web-{85B80BA3-4E6E-474A-B654-BA841448CCC5}" dt="2021-04-02T16:39:20.879" v="22"/>
      <pc:docMkLst>
        <pc:docMk/>
      </pc:docMkLst>
      <pc:sldChg chg="modSp">
        <pc:chgData name="Kibibi Birau (1915171)" userId="S::1915171@student.uwtsd.ac.uk::27747aa3-ba53-44f1-8950-de080a09550c" providerId="AD" clId="Web-{85B80BA3-4E6E-474A-B654-BA841448CCC5}" dt="2021-04-02T16:39:15.973" v="21" actId="20577"/>
        <pc:sldMkLst>
          <pc:docMk/>
          <pc:sldMk cId="1455872621" sldId="278"/>
        </pc:sldMkLst>
        <pc:spChg chg="mod">
          <ac:chgData name="Kibibi Birau (1915171)" userId="S::1915171@student.uwtsd.ac.uk::27747aa3-ba53-44f1-8950-de080a09550c" providerId="AD" clId="Web-{85B80BA3-4E6E-474A-B654-BA841448CCC5}" dt="2021-04-02T16:39:15.973" v="21" actId="20577"/>
          <ac:spMkLst>
            <pc:docMk/>
            <pc:sldMk cId="1455872621" sldId="278"/>
            <ac:spMk id="81" creationId="{00000000-0000-0000-0000-000000000000}"/>
          </ac:spMkLst>
        </pc:spChg>
      </pc:sldChg>
      <pc:sldChg chg="addSp modSp new del">
        <pc:chgData name="Kibibi Birau (1915171)" userId="S::1915171@student.uwtsd.ac.uk::27747aa3-ba53-44f1-8950-de080a09550c" providerId="AD" clId="Web-{85B80BA3-4E6E-474A-B654-BA841448CCC5}" dt="2021-04-02T16:39:20.879" v="22"/>
        <pc:sldMkLst>
          <pc:docMk/>
          <pc:sldMk cId="3498146650" sldId="279"/>
        </pc:sldMkLst>
        <pc:spChg chg="add mod">
          <ac:chgData name="Kibibi Birau (1915171)" userId="S::1915171@student.uwtsd.ac.uk::27747aa3-ba53-44f1-8950-de080a09550c" providerId="AD" clId="Web-{85B80BA3-4E6E-474A-B654-BA841448CCC5}" dt="2021-04-02T16:37:42.642" v="18" actId="14100"/>
          <ac:spMkLst>
            <pc:docMk/>
            <pc:sldMk cId="3498146650" sldId="279"/>
            <ac:spMk id="2" creationId="{05BD1414-70B8-4B4F-8A89-5E9E9544F630}"/>
          </ac:spMkLst>
        </pc:spChg>
      </pc:sldChg>
    </pc:docChg>
  </pc:docChgLst>
  <pc:docChgLst>
    <pc:chgData name="Kibibi Birau (1915171)" userId="S::1915171@student.uwtsd.ac.uk::27747aa3-ba53-44f1-8950-de080a09550c" providerId="AD" clId="Web-{E14EB9A4-7925-40E1-B04F-454DA4660ED6}"/>
    <pc:docChg chg="addSld delSld modSld">
      <pc:chgData name="Kibibi Birau (1915171)" userId="S::1915171@student.uwtsd.ac.uk::27747aa3-ba53-44f1-8950-de080a09550c" providerId="AD" clId="Web-{E14EB9A4-7925-40E1-B04F-454DA4660ED6}" dt="2021-04-15T20:02:43.702" v="295" actId="20577"/>
      <pc:docMkLst>
        <pc:docMk/>
      </pc:docMkLst>
      <pc:sldChg chg="modSp">
        <pc:chgData name="Kibibi Birau (1915171)" userId="S::1915171@student.uwtsd.ac.uk::27747aa3-ba53-44f1-8950-de080a09550c" providerId="AD" clId="Web-{E14EB9A4-7925-40E1-B04F-454DA4660ED6}" dt="2021-04-15T18:51:12.391" v="53" actId="20577"/>
        <pc:sldMkLst>
          <pc:docMk/>
          <pc:sldMk cId="0" sldId="256"/>
        </pc:sldMkLst>
        <pc:spChg chg="mod">
          <ac:chgData name="Kibibi Birau (1915171)" userId="S::1915171@student.uwtsd.ac.uk::27747aa3-ba53-44f1-8950-de080a09550c" providerId="AD" clId="Web-{E14EB9A4-7925-40E1-B04F-454DA4660ED6}" dt="2021-04-15T18:51:12.391" v="53" actId="20577"/>
          <ac:spMkLst>
            <pc:docMk/>
            <pc:sldMk cId="0" sldId="256"/>
            <ac:spMk id="77" creationId="{00000000-0000-0000-0000-000000000000}"/>
          </ac:spMkLst>
        </pc:spChg>
      </pc:sldChg>
      <pc:sldChg chg="modSp">
        <pc:chgData name="Kibibi Birau (1915171)" userId="S::1915171@student.uwtsd.ac.uk::27747aa3-ba53-44f1-8950-de080a09550c" providerId="AD" clId="Web-{E14EB9A4-7925-40E1-B04F-454DA4660ED6}" dt="2021-04-15T18:49:50.436" v="48" actId="14100"/>
        <pc:sldMkLst>
          <pc:docMk/>
          <pc:sldMk cId="0" sldId="257"/>
        </pc:sldMkLst>
        <pc:spChg chg="mod">
          <ac:chgData name="Kibibi Birau (1915171)" userId="S::1915171@student.uwtsd.ac.uk::27747aa3-ba53-44f1-8950-de080a09550c" providerId="AD" clId="Web-{E14EB9A4-7925-40E1-B04F-454DA4660ED6}" dt="2021-04-15T18:49:50.436" v="48" actId="14100"/>
          <ac:spMkLst>
            <pc:docMk/>
            <pc:sldMk cId="0" sldId="257"/>
            <ac:spMk id="78" creationId="{00000000-0000-0000-0000-000000000000}"/>
          </ac:spMkLst>
        </pc:spChg>
      </pc:sldChg>
      <pc:sldChg chg="modSp">
        <pc:chgData name="Kibibi Birau (1915171)" userId="S::1915171@student.uwtsd.ac.uk::27747aa3-ba53-44f1-8950-de080a09550c" providerId="AD" clId="Web-{E14EB9A4-7925-40E1-B04F-454DA4660ED6}" dt="2021-04-15T19:05:50.616" v="110" actId="14100"/>
        <pc:sldMkLst>
          <pc:docMk/>
          <pc:sldMk cId="0" sldId="259"/>
        </pc:sldMkLst>
        <pc:spChg chg="mod">
          <ac:chgData name="Kibibi Birau (1915171)" userId="S::1915171@student.uwtsd.ac.uk::27747aa3-ba53-44f1-8950-de080a09550c" providerId="AD" clId="Web-{E14EB9A4-7925-40E1-B04F-454DA4660ED6}" dt="2021-04-15T19:05:50.616" v="110" actId="14100"/>
          <ac:spMkLst>
            <pc:docMk/>
            <pc:sldMk cId="0" sldId="259"/>
            <ac:spMk id="2" creationId="{094A6239-9841-492D-89D3-BE6AB86B1BAF}"/>
          </ac:spMkLst>
        </pc:spChg>
        <pc:spChg chg="mod">
          <ac:chgData name="Kibibi Birau (1915171)" userId="S::1915171@student.uwtsd.ac.uk::27747aa3-ba53-44f1-8950-de080a09550c" providerId="AD" clId="Web-{E14EB9A4-7925-40E1-B04F-454DA4660ED6}" dt="2021-04-15T18:51:32.361" v="55" actId="20577"/>
          <ac:spMkLst>
            <pc:docMk/>
            <pc:sldMk cId="0" sldId="259"/>
            <ac:spMk id="82" creationId="{00000000-0000-0000-0000-000000000000}"/>
          </ac:spMkLst>
        </pc:spChg>
      </pc:sldChg>
      <pc:sldChg chg="modSp">
        <pc:chgData name="Kibibi Birau (1915171)" userId="S::1915171@student.uwtsd.ac.uk::27747aa3-ba53-44f1-8950-de080a09550c" providerId="AD" clId="Web-{E14EB9A4-7925-40E1-B04F-454DA4660ED6}" dt="2021-04-15T19:18:55.855" v="116" actId="20577"/>
        <pc:sldMkLst>
          <pc:docMk/>
          <pc:sldMk cId="0" sldId="260"/>
        </pc:sldMkLst>
        <pc:spChg chg="mod">
          <ac:chgData name="Kibibi Birau (1915171)" userId="S::1915171@student.uwtsd.ac.uk::27747aa3-ba53-44f1-8950-de080a09550c" providerId="AD" clId="Web-{E14EB9A4-7925-40E1-B04F-454DA4660ED6}" dt="2021-04-15T19:04:04.770" v="99" actId="20577"/>
          <ac:spMkLst>
            <pc:docMk/>
            <pc:sldMk cId="0" sldId="260"/>
            <ac:spMk id="84" creationId="{00000000-0000-0000-0000-000000000000}"/>
          </ac:spMkLst>
        </pc:spChg>
        <pc:spChg chg="mod">
          <ac:chgData name="Kibibi Birau (1915171)" userId="S::1915171@student.uwtsd.ac.uk::27747aa3-ba53-44f1-8950-de080a09550c" providerId="AD" clId="Web-{E14EB9A4-7925-40E1-B04F-454DA4660ED6}" dt="2021-04-15T19:18:55.855" v="116" actId="20577"/>
          <ac:spMkLst>
            <pc:docMk/>
            <pc:sldMk cId="0" sldId="260"/>
            <ac:spMk id="85" creationId="{00000000-0000-0000-0000-000000000000}"/>
          </ac:spMkLst>
        </pc:spChg>
      </pc:sldChg>
      <pc:sldChg chg="modSp add del">
        <pc:chgData name="Kibibi Birau (1915171)" userId="S::1915171@student.uwtsd.ac.uk::27747aa3-ba53-44f1-8950-de080a09550c" providerId="AD" clId="Web-{E14EB9A4-7925-40E1-B04F-454DA4660ED6}" dt="2021-04-15T19:01:44.657" v="96" actId="20577"/>
        <pc:sldMkLst>
          <pc:docMk/>
          <pc:sldMk cId="0" sldId="263"/>
        </pc:sldMkLst>
        <pc:spChg chg="mod">
          <ac:chgData name="Kibibi Birau (1915171)" userId="S::1915171@student.uwtsd.ac.uk::27747aa3-ba53-44f1-8950-de080a09550c" providerId="AD" clId="Web-{E14EB9A4-7925-40E1-B04F-454DA4660ED6}" dt="2021-04-15T19:01:44.657" v="96" actId="20577"/>
          <ac:spMkLst>
            <pc:docMk/>
            <pc:sldMk cId="0" sldId="263"/>
            <ac:spMk id="89" creationId="{00000000-0000-0000-0000-000000000000}"/>
          </ac:spMkLst>
        </pc:spChg>
        <pc:spChg chg="mod">
          <ac:chgData name="Kibibi Birau (1915171)" userId="S::1915171@student.uwtsd.ac.uk::27747aa3-ba53-44f1-8950-de080a09550c" providerId="AD" clId="Web-{E14EB9A4-7925-40E1-B04F-454DA4660ED6}" dt="2021-04-15T19:00:05.327" v="86" actId="20577"/>
          <ac:spMkLst>
            <pc:docMk/>
            <pc:sldMk cId="0" sldId="263"/>
            <ac:spMk id="90" creationId="{00000000-0000-0000-0000-000000000000}"/>
          </ac:spMkLst>
        </pc:spChg>
      </pc:sldChg>
      <pc:sldChg chg="modSp">
        <pc:chgData name="Kibibi Birau (1915171)" userId="S::1915171@student.uwtsd.ac.uk::27747aa3-ba53-44f1-8950-de080a09550c" providerId="AD" clId="Web-{E14EB9A4-7925-40E1-B04F-454DA4660ED6}" dt="2021-04-15T19:01:01.297" v="92" actId="20577"/>
        <pc:sldMkLst>
          <pc:docMk/>
          <pc:sldMk cId="0" sldId="264"/>
        </pc:sldMkLst>
        <pc:spChg chg="mod">
          <ac:chgData name="Kibibi Birau (1915171)" userId="S::1915171@student.uwtsd.ac.uk::27747aa3-ba53-44f1-8950-de080a09550c" providerId="AD" clId="Web-{E14EB9A4-7925-40E1-B04F-454DA4660ED6}" dt="2021-04-15T19:01:01.297" v="92" actId="20577"/>
          <ac:spMkLst>
            <pc:docMk/>
            <pc:sldMk cId="0" sldId="264"/>
            <ac:spMk id="91" creationId="{00000000-0000-0000-0000-000000000000}"/>
          </ac:spMkLst>
        </pc:spChg>
        <pc:spChg chg="mod">
          <ac:chgData name="Kibibi Birau (1915171)" userId="S::1915171@student.uwtsd.ac.uk::27747aa3-ba53-44f1-8950-de080a09550c" providerId="AD" clId="Web-{E14EB9A4-7925-40E1-B04F-454DA4660ED6}" dt="2021-04-15T18:33:29.768" v="15" actId="20577"/>
          <ac:spMkLst>
            <pc:docMk/>
            <pc:sldMk cId="0" sldId="264"/>
            <ac:spMk id="93" creationId="{00000000-0000-0000-0000-000000000000}"/>
          </ac:spMkLst>
        </pc:spChg>
      </pc:sldChg>
      <pc:sldChg chg="modSp">
        <pc:chgData name="Kibibi Birau (1915171)" userId="S::1915171@student.uwtsd.ac.uk::27747aa3-ba53-44f1-8950-de080a09550c" providerId="AD" clId="Web-{E14EB9A4-7925-40E1-B04F-454DA4660ED6}" dt="2021-04-15T18:48:56.447" v="40" actId="20577"/>
        <pc:sldMkLst>
          <pc:docMk/>
          <pc:sldMk cId="0" sldId="266"/>
        </pc:sldMkLst>
        <pc:spChg chg="mod">
          <ac:chgData name="Kibibi Birau (1915171)" userId="S::1915171@student.uwtsd.ac.uk::27747aa3-ba53-44f1-8950-de080a09550c" providerId="AD" clId="Web-{E14EB9A4-7925-40E1-B04F-454DA4660ED6}" dt="2021-04-15T18:48:56.447" v="40" actId="20577"/>
          <ac:spMkLst>
            <pc:docMk/>
            <pc:sldMk cId="0" sldId="266"/>
            <ac:spMk id="96" creationId="{00000000-0000-0000-0000-000000000000}"/>
          </ac:spMkLst>
        </pc:spChg>
      </pc:sldChg>
      <pc:sldChg chg="modSp">
        <pc:chgData name="Kibibi Birau (1915171)" userId="S::1915171@student.uwtsd.ac.uk::27747aa3-ba53-44f1-8950-de080a09550c" providerId="AD" clId="Web-{E14EB9A4-7925-40E1-B04F-454DA4660ED6}" dt="2021-04-15T18:52:19.956" v="65" actId="20577"/>
        <pc:sldMkLst>
          <pc:docMk/>
          <pc:sldMk cId="3631687963" sldId="270"/>
        </pc:sldMkLst>
        <pc:spChg chg="mod">
          <ac:chgData name="Kibibi Birau (1915171)" userId="S::1915171@student.uwtsd.ac.uk::27747aa3-ba53-44f1-8950-de080a09550c" providerId="AD" clId="Web-{E14EB9A4-7925-40E1-B04F-454DA4660ED6}" dt="2021-04-15T18:52:12.143" v="61" actId="20577"/>
          <ac:spMkLst>
            <pc:docMk/>
            <pc:sldMk cId="3631687963" sldId="270"/>
            <ac:spMk id="2" creationId="{171EB435-AA49-4DC6-9F89-99611FBF2B26}"/>
          </ac:spMkLst>
        </pc:spChg>
        <pc:spChg chg="mod">
          <ac:chgData name="Kibibi Birau (1915171)" userId="S::1915171@student.uwtsd.ac.uk::27747aa3-ba53-44f1-8950-de080a09550c" providerId="AD" clId="Web-{E14EB9A4-7925-40E1-B04F-454DA4660ED6}" dt="2021-04-15T18:52:19.956" v="65" actId="20577"/>
          <ac:spMkLst>
            <pc:docMk/>
            <pc:sldMk cId="3631687963" sldId="270"/>
            <ac:spMk id="3" creationId="{044AEDBC-2753-49F7-B4BA-A79992388781}"/>
          </ac:spMkLst>
        </pc:spChg>
      </pc:sldChg>
      <pc:sldChg chg="modSp">
        <pc:chgData name="Kibibi Birau (1915171)" userId="S::1915171@student.uwtsd.ac.uk::27747aa3-ba53-44f1-8950-de080a09550c" providerId="AD" clId="Web-{E14EB9A4-7925-40E1-B04F-454DA4660ED6}" dt="2021-04-15T19:25:13.317" v="127" actId="20577"/>
        <pc:sldMkLst>
          <pc:docMk/>
          <pc:sldMk cId="2479914261" sldId="271"/>
        </pc:sldMkLst>
        <pc:spChg chg="mod">
          <ac:chgData name="Kibibi Birau (1915171)" userId="S::1915171@student.uwtsd.ac.uk::27747aa3-ba53-44f1-8950-de080a09550c" providerId="AD" clId="Web-{E14EB9A4-7925-40E1-B04F-454DA4660ED6}" dt="2021-04-15T19:01:19.500" v="94" actId="20577"/>
          <ac:spMkLst>
            <pc:docMk/>
            <pc:sldMk cId="2479914261" sldId="271"/>
            <ac:spMk id="94" creationId="{00000000-0000-0000-0000-000000000000}"/>
          </ac:spMkLst>
        </pc:spChg>
        <pc:spChg chg="mod">
          <ac:chgData name="Kibibi Birau (1915171)" userId="S::1915171@student.uwtsd.ac.uk::27747aa3-ba53-44f1-8950-de080a09550c" providerId="AD" clId="Web-{E14EB9A4-7925-40E1-B04F-454DA4660ED6}" dt="2021-04-15T19:25:13.317" v="127" actId="20577"/>
          <ac:spMkLst>
            <pc:docMk/>
            <pc:sldMk cId="2479914261" sldId="271"/>
            <ac:spMk id="95" creationId="{00000000-0000-0000-0000-000000000000}"/>
          </ac:spMkLst>
        </pc:spChg>
      </pc:sldChg>
      <pc:sldChg chg="modSp">
        <pc:chgData name="Kibibi Birau (1915171)" userId="S::1915171@student.uwtsd.ac.uk::27747aa3-ba53-44f1-8950-de080a09550c" providerId="AD" clId="Web-{E14EB9A4-7925-40E1-B04F-454DA4660ED6}" dt="2021-04-15T18:48:49.540" v="38" actId="20577"/>
        <pc:sldMkLst>
          <pc:docMk/>
          <pc:sldMk cId="3502962516" sldId="273"/>
        </pc:sldMkLst>
        <pc:spChg chg="mod">
          <ac:chgData name="Kibibi Birau (1915171)" userId="S::1915171@student.uwtsd.ac.uk::27747aa3-ba53-44f1-8950-de080a09550c" providerId="AD" clId="Web-{E14EB9A4-7925-40E1-B04F-454DA4660ED6}" dt="2021-04-15T18:48:49.540" v="38" actId="20577"/>
          <ac:spMkLst>
            <pc:docMk/>
            <pc:sldMk cId="3502962516" sldId="273"/>
            <ac:spMk id="97" creationId="{00000000-0000-0000-0000-000000000000}"/>
          </ac:spMkLst>
        </pc:spChg>
      </pc:sldChg>
      <pc:sldChg chg="modSp">
        <pc:chgData name="Kibibi Birau (1915171)" userId="S::1915171@student.uwtsd.ac.uk::27747aa3-ba53-44f1-8950-de080a09550c" providerId="AD" clId="Web-{E14EB9A4-7925-40E1-B04F-454DA4660ED6}" dt="2021-04-15T18:56:07.102" v="68" actId="20577"/>
        <pc:sldMkLst>
          <pc:docMk/>
          <pc:sldMk cId="3584838889" sldId="277"/>
        </pc:sldMkLst>
        <pc:spChg chg="mod">
          <ac:chgData name="Kibibi Birau (1915171)" userId="S::1915171@student.uwtsd.ac.uk::27747aa3-ba53-44f1-8950-de080a09550c" providerId="AD" clId="Web-{E14EB9A4-7925-40E1-B04F-454DA4660ED6}" dt="2021-04-15T18:56:07.102" v="68" actId="20577"/>
          <ac:spMkLst>
            <pc:docMk/>
            <pc:sldMk cId="3584838889" sldId="277"/>
            <ac:spMk id="3" creationId="{13724FB8-09E2-469A-A9CD-7E3B0D694503}"/>
          </ac:spMkLst>
        </pc:spChg>
      </pc:sldChg>
      <pc:sldChg chg="modSp">
        <pc:chgData name="Kibibi Birau (1915171)" userId="S::1915171@student.uwtsd.ac.uk::27747aa3-ba53-44f1-8950-de080a09550c" providerId="AD" clId="Web-{E14EB9A4-7925-40E1-B04F-454DA4660ED6}" dt="2021-04-15T19:22:46.626" v="120" actId="20577"/>
        <pc:sldMkLst>
          <pc:docMk/>
          <pc:sldMk cId="1455872621" sldId="278"/>
        </pc:sldMkLst>
        <pc:spChg chg="mod">
          <ac:chgData name="Kibibi Birau (1915171)" userId="S::1915171@student.uwtsd.ac.uk::27747aa3-ba53-44f1-8950-de080a09550c" providerId="AD" clId="Web-{E14EB9A4-7925-40E1-B04F-454DA4660ED6}" dt="2021-04-15T18:50:40.172" v="51" actId="14100"/>
          <ac:spMkLst>
            <pc:docMk/>
            <pc:sldMk cId="1455872621" sldId="278"/>
            <ac:spMk id="80" creationId="{00000000-0000-0000-0000-000000000000}"/>
          </ac:spMkLst>
        </pc:spChg>
        <pc:spChg chg="mod">
          <ac:chgData name="Kibibi Birau (1915171)" userId="S::1915171@student.uwtsd.ac.uk::27747aa3-ba53-44f1-8950-de080a09550c" providerId="AD" clId="Web-{E14EB9A4-7925-40E1-B04F-454DA4660ED6}" dt="2021-04-15T19:22:46.626" v="120" actId="20577"/>
          <ac:spMkLst>
            <pc:docMk/>
            <pc:sldMk cId="1455872621" sldId="278"/>
            <ac:spMk id="81" creationId="{00000000-0000-0000-0000-000000000000}"/>
          </ac:spMkLst>
        </pc:spChg>
      </pc:sldChg>
      <pc:sldChg chg="del">
        <pc:chgData name="Kibibi Birau (1915171)" userId="S::1915171@student.uwtsd.ac.uk::27747aa3-ba53-44f1-8950-de080a09550c" providerId="AD" clId="Web-{E14EB9A4-7925-40E1-B04F-454DA4660ED6}" dt="2021-04-15T19:18:57.808" v="117"/>
        <pc:sldMkLst>
          <pc:docMk/>
          <pc:sldMk cId="459937222" sldId="281"/>
        </pc:sldMkLst>
      </pc:sldChg>
      <pc:sldChg chg="modSp new">
        <pc:chgData name="Kibibi Birau (1915171)" userId="S::1915171@student.uwtsd.ac.uk::27747aa3-ba53-44f1-8950-de080a09550c" providerId="AD" clId="Web-{E14EB9A4-7925-40E1-B04F-454DA4660ED6}" dt="2021-04-15T20:02:43.702" v="295" actId="20577"/>
        <pc:sldMkLst>
          <pc:docMk/>
          <pc:sldMk cId="3392615306" sldId="283"/>
        </pc:sldMkLst>
        <pc:spChg chg="mod">
          <ac:chgData name="Kibibi Birau (1915171)" userId="S::1915171@student.uwtsd.ac.uk::27747aa3-ba53-44f1-8950-de080a09550c" providerId="AD" clId="Web-{E14EB9A4-7925-40E1-B04F-454DA4660ED6}" dt="2021-04-15T19:27:20.773" v="162" actId="20577"/>
          <ac:spMkLst>
            <pc:docMk/>
            <pc:sldMk cId="3392615306" sldId="283"/>
            <ac:spMk id="2" creationId="{F113DD20-C3FC-47ED-BE6D-3291DEDC1247}"/>
          </ac:spMkLst>
        </pc:spChg>
        <pc:spChg chg="mod">
          <ac:chgData name="Kibibi Birau (1915171)" userId="S::1915171@student.uwtsd.ac.uk::27747aa3-ba53-44f1-8950-de080a09550c" providerId="AD" clId="Web-{E14EB9A4-7925-40E1-B04F-454DA4660ED6}" dt="2021-04-15T20:02:43.702" v="295" actId="20577"/>
          <ac:spMkLst>
            <pc:docMk/>
            <pc:sldMk cId="3392615306" sldId="283"/>
            <ac:spMk id="3" creationId="{DE1607D5-AFA0-4F1C-B6C3-6E477AC09976}"/>
          </ac:spMkLst>
        </pc:spChg>
      </pc:sldChg>
      <pc:sldChg chg="modSp new">
        <pc:chgData name="Kibibi Birau (1915171)" userId="S::1915171@student.uwtsd.ac.uk::27747aa3-ba53-44f1-8950-de080a09550c" providerId="AD" clId="Web-{E14EB9A4-7925-40E1-B04F-454DA4660ED6}" dt="2021-04-15T19:57:59.926" v="293" actId="20577"/>
        <pc:sldMkLst>
          <pc:docMk/>
          <pc:sldMk cId="408043993" sldId="284"/>
        </pc:sldMkLst>
        <pc:spChg chg="mod">
          <ac:chgData name="Kibibi Birau (1915171)" userId="S::1915171@student.uwtsd.ac.uk::27747aa3-ba53-44f1-8950-de080a09550c" providerId="AD" clId="Web-{E14EB9A4-7925-40E1-B04F-454DA4660ED6}" dt="2021-04-15T19:56:54.315" v="288" actId="20577"/>
          <ac:spMkLst>
            <pc:docMk/>
            <pc:sldMk cId="408043993" sldId="284"/>
            <ac:spMk id="2" creationId="{B8A3BCFF-BF47-4A29-8699-F5413AF36F4F}"/>
          </ac:spMkLst>
        </pc:spChg>
        <pc:spChg chg="mod">
          <ac:chgData name="Kibibi Birau (1915171)" userId="S::1915171@student.uwtsd.ac.uk::27747aa3-ba53-44f1-8950-de080a09550c" providerId="AD" clId="Web-{E14EB9A4-7925-40E1-B04F-454DA4660ED6}" dt="2021-04-15T19:57:59.926" v="293" actId="20577"/>
          <ac:spMkLst>
            <pc:docMk/>
            <pc:sldMk cId="408043993" sldId="284"/>
            <ac:spMk id="3" creationId="{C7FF92B9-958A-487E-92D2-EA628292F48E}"/>
          </ac:spMkLst>
        </pc:spChg>
      </pc:sldChg>
    </pc:docChg>
  </pc:docChgLst>
  <pc:docChgLst>
    <pc:chgData name="Michael Abak (1917009)" userId="S::1917009@student.uwtsd.ac.uk::699ff332-1edb-4dbd-95c7-903276555ed1" providerId="AD" clId="Web-{671BFD16-A962-43C1-B569-6C3986EB08C7}"/>
    <pc:docChg chg="modSld">
      <pc:chgData name="Michael Abak (1917009)" userId="S::1917009@student.uwtsd.ac.uk::699ff332-1edb-4dbd-95c7-903276555ed1" providerId="AD" clId="Web-{671BFD16-A962-43C1-B569-6C3986EB08C7}" dt="2021-04-05T19:46:29.823" v="158" actId="20577"/>
      <pc:docMkLst>
        <pc:docMk/>
      </pc:docMkLst>
      <pc:sldChg chg="modSp">
        <pc:chgData name="Michael Abak (1917009)" userId="S::1917009@student.uwtsd.ac.uk::699ff332-1edb-4dbd-95c7-903276555ed1" providerId="AD" clId="Web-{671BFD16-A962-43C1-B569-6C3986EB08C7}" dt="2021-04-05T19:25:25.185" v="80" actId="20577"/>
        <pc:sldMkLst>
          <pc:docMk/>
          <pc:sldMk cId="0" sldId="259"/>
        </pc:sldMkLst>
        <pc:spChg chg="mod">
          <ac:chgData name="Michael Abak (1917009)" userId="S::1917009@student.uwtsd.ac.uk::699ff332-1edb-4dbd-95c7-903276555ed1" providerId="AD" clId="Web-{671BFD16-A962-43C1-B569-6C3986EB08C7}" dt="2021-04-05T19:25:25.185" v="80" actId="20577"/>
          <ac:spMkLst>
            <pc:docMk/>
            <pc:sldMk cId="0" sldId="259"/>
            <ac:spMk id="2" creationId="{094A6239-9841-492D-89D3-BE6AB86B1BAF}"/>
          </ac:spMkLst>
        </pc:spChg>
      </pc:sldChg>
      <pc:sldChg chg="modSp">
        <pc:chgData name="Michael Abak (1917009)" userId="S::1917009@student.uwtsd.ac.uk::699ff332-1edb-4dbd-95c7-903276555ed1" providerId="AD" clId="Web-{671BFD16-A962-43C1-B569-6C3986EB08C7}" dt="2021-04-05T19:37:08.656" v="106" actId="20577"/>
        <pc:sldMkLst>
          <pc:docMk/>
          <pc:sldMk cId="0" sldId="264"/>
        </pc:sldMkLst>
        <pc:spChg chg="mod">
          <ac:chgData name="Michael Abak (1917009)" userId="S::1917009@student.uwtsd.ac.uk::699ff332-1edb-4dbd-95c7-903276555ed1" providerId="AD" clId="Web-{671BFD16-A962-43C1-B569-6C3986EB08C7}" dt="2021-04-05T19:37:08.656" v="106" actId="20577"/>
          <ac:spMkLst>
            <pc:docMk/>
            <pc:sldMk cId="0" sldId="264"/>
            <ac:spMk id="93" creationId="{00000000-0000-0000-0000-000000000000}"/>
          </ac:spMkLst>
        </pc:spChg>
      </pc:sldChg>
      <pc:sldChg chg="modSp">
        <pc:chgData name="Michael Abak (1917009)" userId="S::1917009@student.uwtsd.ac.uk::699ff332-1edb-4dbd-95c7-903276555ed1" providerId="AD" clId="Web-{671BFD16-A962-43C1-B569-6C3986EB08C7}" dt="2021-04-05T19:46:29.823" v="158" actId="20577"/>
        <pc:sldMkLst>
          <pc:docMk/>
          <pc:sldMk cId="0" sldId="266"/>
        </pc:sldMkLst>
        <pc:spChg chg="mod">
          <ac:chgData name="Michael Abak (1917009)" userId="S::1917009@student.uwtsd.ac.uk::699ff332-1edb-4dbd-95c7-903276555ed1" providerId="AD" clId="Web-{671BFD16-A962-43C1-B569-6C3986EB08C7}" dt="2021-04-05T19:46:29.823" v="158" actId="20577"/>
          <ac:spMkLst>
            <pc:docMk/>
            <pc:sldMk cId="0" sldId="266"/>
            <ac:spMk id="97" creationId="{00000000-0000-0000-0000-000000000000}"/>
          </ac:spMkLst>
        </pc:spChg>
      </pc:sldChg>
    </pc:docChg>
  </pc:docChgLst>
  <pc:docChgLst>
    <pc:chgData name="Michael Abak (1917009)" userId="S::1917009@student.uwtsd.ac.uk::699ff332-1edb-4dbd-95c7-903276555ed1" providerId="AD" clId="Web-{3CD71E1C-6D6C-471C-857A-62C34A4E7080}"/>
    <pc:docChg chg="modSld">
      <pc:chgData name="Michael Abak (1917009)" userId="S::1917009@student.uwtsd.ac.uk::699ff332-1edb-4dbd-95c7-903276555ed1" providerId="AD" clId="Web-{3CD71E1C-6D6C-471C-857A-62C34A4E7080}" dt="2021-04-15T21:44:41.441" v="25" actId="20577"/>
      <pc:docMkLst>
        <pc:docMk/>
      </pc:docMkLst>
      <pc:sldChg chg="modSp">
        <pc:chgData name="Michael Abak (1917009)" userId="S::1917009@student.uwtsd.ac.uk::699ff332-1edb-4dbd-95c7-903276555ed1" providerId="AD" clId="Web-{3CD71E1C-6D6C-471C-857A-62C34A4E7080}" dt="2021-04-15T21:10:14.292" v="3" actId="20577"/>
        <pc:sldMkLst>
          <pc:docMk/>
          <pc:sldMk cId="0" sldId="259"/>
        </pc:sldMkLst>
        <pc:spChg chg="mod">
          <ac:chgData name="Michael Abak (1917009)" userId="S::1917009@student.uwtsd.ac.uk::699ff332-1edb-4dbd-95c7-903276555ed1" providerId="AD" clId="Web-{3CD71E1C-6D6C-471C-857A-62C34A4E7080}" dt="2021-04-15T21:10:14.292" v="3" actId="20577"/>
          <ac:spMkLst>
            <pc:docMk/>
            <pc:sldMk cId="0" sldId="259"/>
            <ac:spMk id="2" creationId="{094A6239-9841-492D-89D3-BE6AB86B1BAF}"/>
          </ac:spMkLst>
        </pc:spChg>
      </pc:sldChg>
      <pc:sldChg chg="modSp">
        <pc:chgData name="Michael Abak (1917009)" userId="S::1917009@student.uwtsd.ac.uk::699ff332-1edb-4dbd-95c7-903276555ed1" providerId="AD" clId="Web-{3CD71E1C-6D6C-471C-857A-62C34A4E7080}" dt="2021-04-15T21:14:12.737" v="11" actId="20577"/>
        <pc:sldMkLst>
          <pc:docMk/>
          <pc:sldMk cId="3392615306" sldId="283"/>
        </pc:sldMkLst>
        <pc:spChg chg="mod">
          <ac:chgData name="Michael Abak (1917009)" userId="S::1917009@student.uwtsd.ac.uk::699ff332-1edb-4dbd-95c7-903276555ed1" providerId="AD" clId="Web-{3CD71E1C-6D6C-471C-857A-62C34A4E7080}" dt="2021-04-15T21:14:12.737" v="11" actId="20577"/>
          <ac:spMkLst>
            <pc:docMk/>
            <pc:sldMk cId="3392615306" sldId="283"/>
            <ac:spMk id="3" creationId="{DE1607D5-AFA0-4F1C-B6C3-6E477AC09976}"/>
          </ac:spMkLst>
        </pc:spChg>
      </pc:sldChg>
      <pc:sldChg chg="modSp">
        <pc:chgData name="Michael Abak (1917009)" userId="S::1917009@student.uwtsd.ac.uk::699ff332-1edb-4dbd-95c7-903276555ed1" providerId="AD" clId="Web-{3CD71E1C-6D6C-471C-857A-62C34A4E7080}" dt="2021-04-15T21:40:56.168" v="13" actId="20577"/>
        <pc:sldMkLst>
          <pc:docMk/>
          <pc:sldMk cId="2689159146" sldId="285"/>
        </pc:sldMkLst>
        <pc:spChg chg="mod">
          <ac:chgData name="Michael Abak (1917009)" userId="S::1917009@student.uwtsd.ac.uk::699ff332-1edb-4dbd-95c7-903276555ed1" providerId="AD" clId="Web-{3CD71E1C-6D6C-471C-857A-62C34A4E7080}" dt="2021-04-15T21:40:56.168" v="13" actId="20577"/>
          <ac:spMkLst>
            <pc:docMk/>
            <pc:sldMk cId="2689159146" sldId="285"/>
            <ac:spMk id="3" creationId="{BAC02B3E-B5C8-46ED-9556-A3773A64F2DD}"/>
          </ac:spMkLst>
        </pc:spChg>
      </pc:sldChg>
      <pc:sldChg chg="modSp">
        <pc:chgData name="Michael Abak (1917009)" userId="S::1917009@student.uwtsd.ac.uk::699ff332-1edb-4dbd-95c7-903276555ed1" providerId="AD" clId="Web-{3CD71E1C-6D6C-471C-857A-62C34A4E7080}" dt="2021-04-15T21:42:41.297" v="18" actId="20577"/>
        <pc:sldMkLst>
          <pc:docMk/>
          <pc:sldMk cId="354198712" sldId="287"/>
        </pc:sldMkLst>
        <pc:spChg chg="mod">
          <ac:chgData name="Michael Abak (1917009)" userId="S::1917009@student.uwtsd.ac.uk::699ff332-1edb-4dbd-95c7-903276555ed1" providerId="AD" clId="Web-{3CD71E1C-6D6C-471C-857A-62C34A4E7080}" dt="2021-04-15T21:42:41.297" v="18" actId="20577"/>
          <ac:spMkLst>
            <pc:docMk/>
            <pc:sldMk cId="354198712" sldId="287"/>
            <ac:spMk id="3" creationId="{B7578657-30D9-4BDA-9C77-7890622CE27B}"/>
          </ac:spMkLst>
        </pc:spChg>
      </pc:sldChg>
      <pc:sldChg chg="modSp">
        <pc:chgData name="Michael Abak (1917009)" userId="S::1917009@student.uwtsd.ac.uk::699ff332-1edb-4dbd-95c7-903276555ed1" providerId="AD" clId="Web-{3CD71E1C-6D6C-471C-857A-62C34A4E7080}" dt="2021-04-15T21:44:41.441" v="25" actId="20577"/>
        <pc:sldMkLst>
          <pc:docMk/>
          <pc:sldMk cId="1896875004" sldId="288"/>
        </pc:sldMkLst>
        <pc:spChg chg="mod">
          <ac:chgData name="Michael Abak (1917009)" userId="S::1917009@student.uwtsd.ac.uk::699ff332-1edb-4dbd-95c7-903276555ed1" providerId="AD" clId="Web-{3CD71E1C-6D6C-471C-857A-62C34A4E7080}" dt="2021-04-15T21:44:41.441" v="25" actId="20577"/>
          <ac:spMkLst>
            <pc:docMk/>
            <pc:sldMk cId="1896875004" sldId="288"/>
            <ac:spMk id="3" creationId="{3BC5C258-6089-4B4A-8D5D-CE3B8C055DFF}"/>
          </ac:spMkLst>
        </pc:spChg>
      </pc:sldChg>
    </pc:docChg>
  </pc:docChgLst>
  <pc:docChgLst>
    <pc:chgData name="Kibibi Birau (1915171)" userId="S::1915171@student.uwtsd.ac.uk::27747aa3-ba53-44f1-8950-de080a09550c" providerId="AD" clId="Web-{9DFB0439-C655-4CE4-BD05-95790824E78A}"/>
    <pc:docChg chg="modSld">
      <pc:chgData name="Kibibi Birau (1915171)" userId="S::1915171@student.uwtsd.ac.uk::27747aa3-ba53-44f1-8950-de080a09550c" providerId="AD" clId="Web-{9DFB0439-C655-4CE4-BD05-95790824E78A}" dt="2021-04-05T23:49:30.367" v="22" actId="20577"/>
      <pc:docMkLst>
        <pc:docMk/>
      </pc:docMkLst>
      <pc:sldChg chg="modSp">
        <pc:chgData name="Kibibi Birau (1915171)" userId="S::1915171@student.uwtsd.ac.uk::27747aa3-ba53-44f1-8950-de080a09550c" providerId="AD" clId="Web-{9DFB0439-C655-4CE4-BD05-95790824E78A}" dt="2021-04-05T23:49:30.367" v="22" actId="20577"/>
        <pc:sldMkLst>
          <pc:docMk/>
          <pc:sldMk cId="0" sldId="256"/>
        </pc:sldMkLst>
        <pc:spChg chg="mod">
          <ac:chgData name="Kibibi Birau (1915171)" userId="S::1915171@student.uwtsd.ac.uk::27747aa3-ba53-44f1-8950-de080a09550c" providerId="AD" clId="Web-{9DFB0439-C655-4CE4-BD05-95790824E78A}" dt="2021-04-05T23:49:30.367" v="22" actId="20577"/>
          <ac:spMkLst>
            <pc:docMk/>
            <pc:sldMk cId="0" sldId="256"/>
            <ac:spMk id="77" creationId="{00000000-0000-0000-0000-000000000000}"/>
          </ac:spMkLst>
        </pc:spChg>
      </pc:sldChg>
      <pc:sldChg chg="modSp">
        <pc:chgData name="Kibibi Birau (1915171)" userId="S::1915171@student.uwtsd.ac.uk::27747aa3-ba53-44f1-8950-de080a09550c" providerId="AD" clId="Web-{9DFB0439-C655-4CE4-BD05-95790824E78A}" dt="2021-04-05T23:38:57.799" v="3" actId="20577"/>
        <pc:sldMkLst>
          <pc:docMk/>
          <pc:sldMk cId="0" sldId="263"/>
        </pc:sldMkLst>
        <pc:spChg chg="mod">
          <ac:chgData name="Kibibi Birau (1915171)" userId="S::1915171@student.uwtsd.ac.uk::27747aa3-ba53-44f1-8950-de080a09550c" providerId="AD" clId="Web-{9DFB0439-C655-4CE4-BD05-95790824E78A}" dt="2021-04-05T23:38:57.799" v="3" actId="20577"/>
          <ac:spMkLst>
            <pc:docMk/>
            <pc:sldMk cId="0" sldId="263"/>
            <ac:spMk id="90" creationId="{00000000-0000-0000-0000-000000000000}"/>
          </ac:spMkLst>
        </pc:spChg>
      </pc:sldChg>
    </pc:docChg>
  </pc:docChgLst>
  <pc:docChgLst>
    <pc:chgData name="Michael Abak (1917009)" userId="S::1917009@student.uwtsd.ac.uk::699ff332-1edb-4dbd-95c7-903276555ed1" providerId="AD" clId="Web-{5C4D7DEB-04F0-455F-90E5-49ABBB507A8D}"/>
    <pc:docChg chg="addSld delSld modSld">
      <pc:chgData name="Michael Abak (1917009)" userId="S::1917009@student.uwtsd.ac.uk::699ff332-1edb-4dbd-95c7-903276555ed1" providerId="AD" clId="Web-{5C4D7DEB-04F0-455F-90E5-49ABBB507A8D}" dt="2021-04-02T16:50:35.295" v="202" actId="20577"/>
      <pc:docMkLst>
        <pc:docMk/>
      </pc:docMkLst>
      <pc:sldChg chg="modSp">
        <pc:chgData name="Michael Abak (1917009)" userId="S::1917009@student.uwtsd.ac.uk::699ff332-1edb-4dbd-95c7-903276555ed1" providerId="AD" clId="Web-{5C4D7DEB-04F0-455F-90E5-49ABBB507A8D}" dt="2021-04-02T14:45:53.623" v="95" actId="20577"/>
        <pc:sldMkLst>
          <pc:docMk/>
          <pc:sldMk cId="0" sldId="257"/>
        </pc:sldMkLst>
        <pc:spChg chg="mod">
          <ac:chgData name="Michael Abak (1917009)" userId="S::1917009@student.uwtsd.ac.uk::699ff332-1edb-4dbd-95c7-903276555ed1" providerId="AD" clId="Web-{5C4D7DEB-04F0-455F-90E5-49ABBB507A8D}" dt="2021-04-02T14:45:53.623" v="95" actId="20577"/>
          <ac:spMkLst>
            <pc:docMk/>
            <pc:sldMk cId="0" sldId="257"/>
            <ac:spMk id="79" creationId="{00000000-0000-0000-0000-000000000000}"/>
          </ac:spMkLst>
        </pc:spChg>
      </pc:sldChg>
      <pc:sldChg chg="modSp del">
        <pc:chgData name="Michael Abak (1917009)" userId="S::1917009@student.uwtsd.ac.uk::699ff332-1edb-4dbd-95c7-903276555ed1" providerId="AD" clId="Web-{5C4D7DEB-04F0-455F-90E5-49ABBB507A8D}" dt="2021-04-02T16:02:34.927" v="149"/>
        <pc:sldMkLst>
          <pc:docMk/>
          <pc:sldMk cId="0" sldId="258"/>
        </pc:sldMkLst>
        <pc:spChg chg="mod">
          <ac:chgData name="Michael Abak (1917009)" userId="S::1917009@student.uwtsd.ac.uk::699ff332-1edb-4dbd-95c7-903276555ed1" providerId="AD" clId="Web-{5C4D7DEB-04F0-455F-90E5-49ABBB507A8D}" dt="2021-04-02T16:01:29.175" v="148" actId="20577"/>
          <ac:spMkLst>
            <pc:docMk/>
            <pc:sldMk cId="0" sldId="258"/>
            <ac:spMk id="81" creationId="{00000000-0000-0000-0000-000000000000}"/>
          </ac:spMkLst>
        </pc:spChg>
      </pc:sldChg>
      <pc:sldChg chg="modSp">
        <pc:chgData name="Michael Abak (1917009)" userId="S::1917009@student.uwtsd.ac.uk::699ff332-1edb-4dbd-95c7-903276555ed1" providerId="AD" clId="Web-{5C4D7DEB-04F0-455F-90E5-49ABBB507A8D}" dt="2021-04-02T15:46:11.321" v="103" actId="20577"/>
        <pc:sldMkLst>
          <pc:docMk/>
          <pc:sldMk cId="0" sldId="266"/>
        </pc:sldMkLst>
        <pc:spChg chg="mod">
          <ac:chgData name="Michael Abak (1917009)" userId="S::1917009@student.uwtsd.ac.uk::699ff332-1edb-4dbd-95c7-903276555ed1" providerId="AD" clId="Web-{5C4D7DEB-04F0-455F-90E5-49ABBB507A8D}" dt="2021-04-02T15:46:11.321" v="103" actId="20577"/>
          <ac:spMkLst>
            <pc:docMk/>
            <pc:sldMk cId="0" sldId="266"/>
            <ac:spMk id="97" creationId="{00000000-0000-0000-0000-000000000000}"/>
          </ac:spMkLst>
        </pc:spChg>
      </pc:sldChg>
      <pc:sldChg chg="modSp">
        <pc:chgData name="Michael Abak (1917009)" userId="S::1917009@student.uwtsd.ac.uk::699ff332-1edb-4dbd-95c7-903276555ed1" providerId="AD" clId="Web-{5C4D7DEB-04F0-455F-90E5-49ABBB507A8D}" dt="2021-04-02T15:48:08.732" v="121" actId="1076"/>
        <pc:sldMkLst>
          <pc:docMk/>
          <pc:sldMk cId="0" sldId="267"/>
        </pc:sldMkLst>
        <pc:spChg chg="mod">
          <ac:chgData name="Michael Abak (1917009)" userId="S::1917009@student.uwtsd.ac.uk::699ff332-1edb-4dbd-95c7-903276555ed1" providerId="AD" clId="Web-{5C4D7DEB-04F0-455F-90E5-49ABBB507A8D}" dt="2021-04-02T15:48:08.732" v="121" actId="1076"/>
          <ac:spMkLst>
            <pc:docMk/>
            <pc:sldMk cId="0" sldId="267"/>
            <ac:spMk id="2" creationId="{88FE89B7-7DE6-4D08-8AEC-3CE58E45EAB3}"/>
          </ac:spMkLst>
        </pc:spChg>
        <pc:spChg chg="mod">
          <ac:chgData name="Michael Abak (1917009)" userId="S::1917009@student.uwtsd.ac.uk::699ff332-1edb-4dbd-95c7-903276555ed1" providerId="AD" clId="Web-{5C4D7DEB-04F0-455F-90E5-49ABBB507A8D}" dt="2021-04-02T15:47:51.794" v="119" actId="14100"/>
          <ac:spMkLst>
            <pc:docMk/>
            <pc:sldMk cId="0" sldId="267"/>
            <ac:spMk id="3" creationId="{D00616A2-E22E-47AE-906F-D77B75B2B279}"/>
          </ac:spMkLst>
        </pc:spChg>
      </pc:sldChg>
      <pc:sldChg chg="modSp">
        <pc:chgData name="Michael Abak (1917009)" userId="S::1917009@student.uwtsd.ac.uk::699ff332-1edb-4dbd-95c7-903276555ed1" providerId="AD" clId="Web-{5C4D7DEB-04F0-455F-90E5-49ABBB507A8D}" dt="2021-04-02T16:28:04.178" v="166" actId="20577"/>
        <pc:sldMkLst>
          <pc:docMk/>
          <pc:sldMk cId="3631687963" sldId="270"/>
        </pc:sldMkLst>
        <pc:spChg chg="mod">
          <ac:chgData name="Michael Abak (1917009)" userId="S::1917009@student.uwtsd.ac.uk::699ff332-1edb-4dbd-95c7-903276555ed1" providerId="AD" clId="Web-{5C4D7DEB-04F0-455F-90E5-49ABBB507A8D}" dt="2021-04-02T16:28:04.178" v="166" actId="20577"/>
          <ac:spMkLst>
            <pc:docMk/>
            <pc:sldMk cId="3631687963" sldId="270"/>
            <ac:spMk id="3" creationId="{044AEDBC-2753-49F7-B4BA-A79992388781}"/>
          </ac:spMkLst>
        </pc:spChg>
      </pc:sldChg>
      <pc:sldChg chg="modSp">
        <pc:chgData name="Michael Abak (1917009)" userId="S::1917009@student.uwtsd.ac.uk::699ff332-1edb-4dbd-95c7-903276555ed1" providerId="AD" clId="Web-{5C4D7DEB-04F0-455F-90E5-49ABBB507A8D}" dt="2021-04-02T15:49:43.438" v="130" actId="20577"/>
        <pc:sldMkLst>
          <pc:docMk/>
          <pc:sldMk cId="3502962516" sldId="273"/>
        </pc:sldMkLst>
        <pc:spChg chg="mod">
          <ac:chgData name="Michael Abak (1917009)" userId="S::1917009@student.uwtsd.ac.uk::699ff332-1edb-4dbd-95c7-903276555ed1" providerId="AD" clId="Web-{5C4D7DEB-04F0-455F-90E5-49ABBB507A8D}" dt="2021-04-02T15:49:43.438" v="130" actId="20577"/>
          <ac:spMkLst>
            <pc:docMk/>
            <pc:sldMk cId="3502962516" sldId="273"/>
            <ac:spMk id="97" creationId="{00000000-0000-0000-0000-000000000000}"/>
          </ac:spMkLst>
        </pc:spChg>
      </pc:sldChg>
      <pc:sldChg chg="modSp add replId">
        <pc:chgData name="Michael Abak (1917009)" userId="S::1917009@student.uwtsd.ac.uk::699ff332-1edb-4dbd-95c7-903276555ed1" providerId="AD" clId="Web-{5C4D7DEB-04F0-455F-90E5-49ABBB507A8D}" dt="2021-04-02T16:50:35.295" v="202" actId="20577"/>
        <pc:sldMkLst>
          <pc:docMk/>
          <pc:sldMk cId="1455872621" sldId="278"/>
        </pc:sldMkLst>
        <pc:spChg chg="mod">
          <ac:chgData name="Michael Abak (1917009)" userId="S::1917009@student.uwtsd.ac.uk::699ff332-1edb-4dbd-95c7-903276555ed1" providerId="AD" clId="Web-{5C4D7DEB-04F0-455F-90E5-49ABBB507A8D}" dt="2021-04-02T16:50:35.295" v="202" actId="20577"/>
          <ac:spMkLst>
            <pc:docMk/>
            <pc:sldMk cId="1455872621" sldId="278"/>
            <ac:spMk id="81" creationId="{00000000-0000-0000-0000-000000000000}"/>
          </ac:spMkLst>
        </pc:spChg>
      </pc:sldChg>
    </pc:docChg>
  </pc:docChgLst>
  <pc:docChgLst>
    <pc:chgData name="Kibibi Birau (1915171)" userId="S::1915171@student.uwtsd.ac.uk::27747aa3-ba53-44f1-8950-de080a09550c" providerId="AD" clId="Web-{AB5533E1-1632-443E-9228-E6041EEF54E2}"/>
    <pc:docChg chg="addSld delSld modSld">
      <pc:chgData name="Kibibi Birau (1915171)" userId="S::1915171@student.uwtsd.ac.uk::27747aa3-ba53-44f1-8950-de080a09550c" providerId="AD" clId="Web-{AB5533E1-1632-443E-9228-E6041EEF54E2}" dt="2021-04-15T18:30:09.083" v="374" actId="20577"/>
      <pc:docMkLst>
        <pc:docMk/>
      </pc:docMkLst>
      <pc:sldChg chg="modSp">
        <pc:chgData name="Kibibi Birau (1915171)" userId="S::1915171@student.uwtsd.ac.uk::27747aa3-ba53-44f1-8950-de080a09550c" providerId="AD" clId="Web-{AB5533E1-1632-443E-9228-E6041EEF54E2}" dt="2021-04-15T17:45:03.103" v="41" actId="20577"/>
        <pc:sldMkLst>
          <pc:docMk/>
          <pc:sldMk cId="0" sldId="256"/>
        </pc:sldMkLst>
        <pc:spChg chg="mod">
          <ac:chgData name="Kibibi Birau (1915171)" userId="S::1915171@student.uwtsd.ac.uk::27747aa3-ba53-44f1-8950-de080a09550c" providerId="AD" clId="Web-{AB5533E1-1632-443E-9228-E6041EEF54E2}" dt="2021-04-15T17:45:03.103" v="41" actId="20577"/>
          <ac:spMkLst>
            <pc:docMk/>
            <pc:sldMk cId="0" sldId="256"/>
            <ac:spMk id="77" creationId="{00000000-0000-0000-0000-000000000000}"/>
          </ac:spMkLst>
        </pc:spChg>
      </pc:sldChg>
      <pc:sldChg chg="modSp">
        <pc:chgData name="Kibibi Birau (1915171)" userId="S::1915171@student.uwtsd.ac.uk::27747aa3-ba53-44f1-8950-de080a09550c" providerId="AD" clId="Web-{AB5533E1-1632-443E-9228-E6041EEF54E2}" dt="2021-04-15T18:29:57.564" v="373" actId="20577"/>
        <pc:sldMkLst>
          <pc:docMk/>
          <pc:sldMk cId="0" sldId="257"/>
        </pc:sldMkLst>
        <pc:spChg chg="mod">
          <ac:chgData name="Kibibi Birau (1915171)" userId="S::1915171@student.uwtsd.ac.uk::27747aa3-ba53-44f1-8950-de080a09550c" providerId="AD" clId="Web-{AB5533E1-1632-443E-9228-E6041EEF54E2}" dt="2021-04-15T18:29:57.564" v="373" actId="20577"/>
          <ac:spMkLst>
            <pc:docMk/>
            <pc:sldMk cId="0" sldId="257"/>
            <ac:spMk id="78" creationId="{00000000-0000-0000-0000-000000000000}"/>
          </ac:spMkLst>
        </pc:spChg>
      </pc:sldChg>
      <pc:sldChg chg="modSp">
        <pc:chgData name="Kibibi Birau (1915171)" userId="S::1915171@student.uwtsd.ac.uk::27747aa3-ba53-44f1-8950-de080a09550c" providerId="AD" clId="Web-{AB5533E1-1632-443E-9228-E6041EEF54E2}" dt="2021-04-15T18:29:32.876" v="371" actId="20577"/>
        <pc:sldMkLst>
          <pc:docMk/>
          <pc:sldMk cId="0" sldId="259"/>
        </pc:sldMkLst>
        <pc:spChg chg="mod">
          <ac:chgData name="Kibibi Birau (1915171)" userId="S::1915171@student.uwtsd.ac.uk::27747aa3-ba53-44f1-8950-de080a09550c" providerId="AD" clId="Web-{AB5533E1-1632-443E-9228-E6041EEF54E2}" dt="2021-04-15T18:29:32.876" v="371" actId="20577"/>
          <ac:spMkLst>
            <pc:docMk/>
            <pc:sldMk cId="0" sldId="259"/>
            <ac:spMk id="82" creationId="{00000000-0000-0000-0000-000000000000}"/>
          </ac:spMkLst>
        </pc:spChg>
      </pc:sldChg>
      <pc:sldChg chg="modSp">
        <pc:chgData name="Kibibi Birau (1915171)" userId="S::1915171@student.uwtsd.ac.uk::27747aa3-ba53-44f1-8950-de080a09550c" providerId="AD" clId="Web-{AB5533E1-1632-443E-9228-E6041EEF54E2}" dt="2021-04-15T18:29:38.610" v="372" actId="20577"/>
        <pc:sldMkLst>
          <pc:docMk/>
          <pc:sldMk cId="0" sldId="260"/>
        </pc:sldMkLst>
        <pc:spChg chg="mod">
          <ac:chgData name="Kibibi Birau (1915171)" userId="S::1915171@student.uwtsd.ac.uk::27747aa3-ba53-44f1-8950-de080a09550c" providerId="AD" clId="Web-{AB5533E1-1632-443E-9228-E6041EEF54E2}" dt="2021-04-15T18:29:38.610" v="372" actId="20577"/>
          <ac:spMkLst>
            <pc:docMk/>
            <pc:sldMk cId="0" sldId="260"/>
            <ac:spMk id="84" creationId="{00000000-0000-0000-0000-000000000000}"/>
          </ac:spMkLst>
        </pc:spChg>
        <pc:spChg chg="mod">
          <ac:chgData name="Kibibi Birau (1915171)" userId="S::1915171@student.uwtsd.ac.uk::27747aa3-ba53-44f1-8950-de080a09550c" providerId="AD" clId="Web-{AB5533E1-1632-443E-9228-E6041EEF54E2}" dt="2021-04-15T18:09:32.010" v="236" actId="20577"/>
          <ac:spMkLst>
            <pc:docMk/>
            <pc:sldMk cId="0" sldId="260"/>
            <ac:spMk id="85" creationId="{00000000-0000-0000-0000-000000000000}"/>
          </ac:spMkLst>
        </pc:spChg>
      </pc:sldChg>
      <pc:sldChg chg="modSp">
        <pc:chgData name="Kibibi Birau (1915171)" userId="S::1915171@student.uwtsd.ac.uk::27747aa3-ba53-44f1-8950-de080a09550c" providerId="AD" clId="Web-{AB5533E1-1632-443E-9228-E6041EEF54E2}" dt="2021-04-15T18:28:13.671" v="366" actId="20577"/>
        <pc:sldMkLst>
          <pc:docMk/>
          <pc:sldMk cId="0" sldId="263"/>
        </pc:sldMkLst>
        <pc:spChg chg="mod">
          <ac:chgData name="Kibibi Birau (1915171)" userId="S::1915171@student.uwtsd.ac.uk::27747aa3-ba53-44f1-8950-de080a09550c" providerId="AD" clId="Web-{AB5533E1-1632-443E-9228-E6041EEF54E2}" dt="2021-04-15T18:28:13.671" v="366" actId="20577"/>
          <ac:spMkLst>
            <pc:docMk/>
            <pc:sldMk cId="0" sldId="263"/>
            <ac:spMk id="89" creationId="{00000000-0000-0000-0000-000000000000}"/>
          </ac:spMkLst>
        </pc:spChg>
        <pc:spChg chg="mod">
          <ac:chgData name="Kibibi Birau (1915171)" userId="S::1915171@student.uwtsd.ac.uk::27747aa3-ba53-44f1-8950-de080a09550c" providerId="AD" clId="Web-{AB5533E1-1632-443E-9228-E6041EEF54E2}" dt="2021-04-15T18:17:29.634" v="287" actId="20577"/>
          <ac:spMkLst>
            <pc:docMk/>
            <pc:sldMk cId="0" sldId="263"/>
            <ac:spMk id="90" creationId="{00000000-0000-0000-0000-000000000000}"/>
          </ac:spMkLst>
        </pc:spChg>
      </pc:sldChg>
      <pc:sldChg chg="modSp">
        <pc:chgData name="Kibibi Birau (1915171)" userId="S::1915171@student.uwtsd.ac.uk::27747aa3-ba53-44f1-8950-de080a09550c" providerId="AD" clId="Web-{AB5533E1-1632-443E-9228-E6041EEF54E2}" dt="2021-04-15T18:28:32.046" v="368" actId="20577"/>
        <pc:sldMkLst>
          <pc:docMk/>
          <pc:sldMk cId="0" sldId="266"/>
        </pc:sldMkLst>
        <pc:spChg chg="mod">
          <ac:chgData name="Kibibi Birau (1915171)" userId="S::1915171@student.uwtsd.ac.uk::27747aa3-ba53-44f1-8950-de080a09550c" providerId="AD" clId="Web-{AB5533E1-1632-443E-9228-E6041EEF54E2}" dt="2021-04-15T18:28:32.046" v="368" actId="20577"/>
          <ac:spMkLst>
            <pc:docMk/>
            <pc:sldMk cId="0" sldId="266"/>
            <ac:spMk id="96" creationId="{00000000-0000-0000-0000-000000000000}"/>
          </ac:spMkLst>
        </pc:spChg>
        <pc:spChg chg="mod">
          <ac:chgData name="Kibibi Birau (1915171)" userId="S::1915171@student.uwtsd.ac.uk::27747aa3-ba53-44f1-8950-de080a09550c" providerId="AD" clId="Web-{AB5533E1-1632-443E-9228-E6041EEF54E2}" dt="2021-04-15T18:27:11.545" v="361" actId="20577"/>
          <ac:spMkLst>
            <pc:docMk/>
            <pc:sldMk cId="0" sldId="266"/>
            <ac:spMk id="97" creationId="{00000000-0000-0000-0000-000000000000}"/>
          </ac:spMkLst>
        </pc:spChg>
      </pc:sldChg>
      <pc:sldChg chg="modSp">
        <pc:chgData name="Kibibi Birau (1915171)" userId="S::1915171@student.uwtsd.ac.uk::27747aa3-ba53-44f1-8950-de080a09550c" providerId="AD" clId="Web-{AB5533E1-1632-443E-9228-E6041EEF54E2}" dt="2021-04-15T18:29:09.297" v="369" actId="20577"/>
        <pc:sldMkLst>
          <pc:docMk/>
          <pc:sldMk cId="3631687963" sldId="270"/>
        </pc:sldMkLst>
        <pc:spChg chg="mod">
          <ac:chgData name="Kibibi Birau (1915171)" userId="S::1915171@student.uwtsd.ac.uk::27747aa3-ba53-44f1-8950-de080a09550c" providerId="AD" clId="Web-{AB5533E1-1632-443E-9228-E6041EEF54E2}" dt="2021-04-15T18:29:09.297" v="369" actId="20577"/>
          <ac:spMkLst>
            <pc:docMk/>
            <pc:sldMk cId="3631687963" sldId="270"/>
            <ac:spMk id="2" creationId="{171EB435-AA49-4DC6-9F89-99611FBF2B26}"/>
          </ac:spMkLst>
        </pc:spChg>
      </pc:sldChg>
      <pc:sldChg chg="modSp">
        <pc:chgData name="Kibibi Birau (1915171)" userId="S::1915171@student.uwtsd.ac.uk::27747aa3-ba53-44f1-8950-de080a09550c" providerId="AD" clId="Web-{AB5533E1-1632-443E-9228-E6041EEF54E2}" dt="2021-04-15T18:28:22.312" v="367" actId="20577"/>
        <pc:sldMkLst>
          <pc:docMk/>
          <pc:sldMk cId="2479914261" sldId="271"/>
        </pc:sldMkLst>
        <pc:spChg chg="mod">
          <ac:chgData name="Kibibi Birau (1915171)" userId="S::1915171@student.uwtsd.ac.uk::27747aa3-ba53-44f1-8950-de080a09550c" providerId="AD" clId="Web-{AB5533E1-1632-443E-9228-E6041EEF54E2}" dt="2021-04-15T18:28:22.312" v="367" actId="20577"/>
          <ac:spMkLst>
            <pc:docMk/>
            <pc:sldMk cId="2479914261" sldId="271"/>
            <ac:spMk id="94" creationId="{00000000-0000-0000-0000-000000000000}"/>
          </ac:spMkLst>
        </pc:spChg>
        <pc:spChg chg="mod">
          <ac:chgData name="Kibibi Birau (1915171)" userId="S::1915171@student.uwtsd.ac.uk::27747aa3-ba53-44f1-8950-de080a09550c" providerId="AD" clId="Web-{AB5533E1-1632-443E-9228-E6041EEF54E2}" dt="2021-04-15T18:27:34.405" v="364" actId="20577"/>
          <ac:spMkLst>
            <pc:docMk/>
            <pc:sldMk cId="2479914261" sldId="271"/>
            <ac:spMk id="95" creationId="{00000000-0000-0000-0000-000000000000}"/>
          </ac:spMkLst>
        </pc:spChg>
      </pc:sldChg>
      <pc:sldChg chg="modSp">
        <pc:chgData name="Kibibi Birau (1915171)" userId="S::1915171@student.uwtsd.ac.uk::27747aa3-ba53-44f1-8950-de080a09550c" providerId="AD" clId="Web-{AB5533E1-1632-443E-9228-E6041EEF54E2}" dt="2021-04-15T18:26:53.170" v="357" actId="20577"/>
        <pc:sldMkLst>
          <pc:docMk/>
          <pc:sldMk cId="3502962516" sldId="273"/>
        </pc:sldMkLst>
        <pc:spChg chg="mod">
          <ac:chgData name="Kibibi Birau (1915171)" userId="S::1915171@student.uwtsd.ac.uk::27747aa3-ba53-44f1-8950-de080a09550c" providerId="AD" clId="Web-{AB5533E1-1632-443E-9228-E6041EEF54E2}" dt="2021-04-15T18:26:53.170" v="357" actId="20577"/>
          <ac:spMkLst>
            <pc:docMk/>
            <pc:sldMk cId="3502962516" sldId="273"/>
            <ac:spMk id="97" creationId="{00000000-0000-0000-0000-000000000000}"/>
          </ac:spMkLst>
        </pc:spChg>
      </pc:sldChg>
      <pc:sldChg chg="modSp">
        <pc:chgData name="Kibibi Birau (1915171)" userId="S::1915171@student.uwtsd.ac.uk::27747aa3-ba53-44f1-8950-de080a09550c" providerId="AD" clId="Web-{AB5533E1-1632-443E-9228-E6041EEF54E2}" dt="2021-04-15T18:30:09.083" v="374" actId="20577"/>
        <pc:sldMkLst>
          <pc:docMk/>
          <pc:sldMk cId="1455872621" sldId="278"/>
        </pc:sldMkLst>
        <pc:spChg chg="mod">
          <ac:chgData name="Kibibi Birau (1915171)" userId="S::1915171@student.uwtsd.ac.uk::27747aa3-ba53-44f1-8950-de080a09550c" providerId="AD" clId="Web-{AB5533E1-1632-443E-9228-E6041EEF54E2}" dt="2021-04-15T18:30:09.083" v="374" actId="20577"/>
          <ac:spMkLst>
            <pc:docMk/>
            <pc:sldMk cId="1455872621" sldId="278"/>
            <ac:spMk id="80" creationId="{00000000-0000-0000-0000-000000000000}"/>
          </ac:spMkLst>
        </pc:spChg>
        <pc:spChg chg="mod">
          <ac:chgData name="Kibibi Birau (1915171)" userId="S::1915171@student.uwtsd.ac.uk::27747aa3-ba53-44f1-8950-de080a09550c" providerId="AD" clId="Web-{AB5533E1-1632-443E-9228-E6041EEF54E2}" dt="2021-04-15T17:46:24.323" v="49" actId="20577"/>
          <ac:spMkLst>
            <pc:docMk/>
            <pc:sldMk cId="1455872621" sldId="278"/>
            <ac:spMk id="81" creationId="{00000000-0000-0000-0000-000000000000}"/>
          </ac:spMkLst>
        </pc:spChg>
      </pc:sldChg>
      <pc:sldChg chg="modSp new del">
        <pc:chgData name="Kibibi Birau (1915171)" userId="S::1915171@student.uwtsd.ac.uk::27747aa3-ba53-44f1-8950-de080a09550c" providerId="AD" clId="Web-{AB5533E1-1632-443E-9228-E6041EEF54E2}" dt="2021-04-15T17:43:28.726" v="28"/>
        <pc:sldMkLst>
          <pc:docMk/>
          <pc:sldMk cId="2248105940" sldId="283"/>
        </pc:sldMkLst>
        <pc:spChg chg="mod">
          <ac:chgData name="Kibibi Birau (1915171)" userId="S::1915171@student.uwtsd.ac.uk::27747aa3-ba53-44f1-8950-de080a09550c" providerId="AD" clId="Web-{AB5533E1-1632-443E-9228-E6041EEF54E2}" dt="2021-04-15T11:49:44.323" v="4" actId="20577"/>
          <ac:spMkLst>
            <pc:docMk/>
            <pc:sldMk cId="2248105940" sldId="283"/>
            <ac:spMk id="3" creationId="{7F936D08-823B-4519-B15C-307EE92B0EE3}"/>
          </ac:spMkLst>
        </pc:spChg>
      </pc:sldChg>
    </pc:docChg>
  </pc:docChgLst>
  <pc:docChgLst>
    <pc:chgData name="Michael Abak (1917009)" userId="S::1917009@student.uwtsd.ac.uk::699ff332-1edb-4dbd-95c7-903276555ed1" providerId="AD" clId="Web-{7C43F1C2-D6B4-4912-81FB-C3AF85F0303C}"/>
    <pc:docChg chg="modSld">
      <pc:chgData name="Michael Abak (1917009)" userId="S::1917009@student.uwtsd.ac.uk::699ff332-1edb-4dbd-95c7-903276555ed1" providerId="AD" clId="Web-{7C43F1C2-D6B4-4912-81FB-C3AF85F0303C}" dt="2021-04-04T20:16:44.649" v="5" actId="20577"/>
      <pc:docMkLst>
        <pc:docMk/>
      </pc:docMkLst>
      <pc:sldChg chg="modSp">
        <pc:chgData name="Michael Abak (1917009)" userId="S::1917009@student.uwtsd.ac.uk::699ff332-1edb-4dbd-95c7-903276555ed1" providerId="AD" clId="Web-{7C43F1C2-D6B4-4912-81FB-C3AF85F0303C}" dt="2021-04-04T20:16:44.649" v="5" actId="20577"/>
        <pc:sldMkLst>
          <pc:docMk/>
          <pc:sldMk cId="0" sldId="260"/>
        </pc:sldMkLst>
        <pc:spChg chg="mod">
          <ac:chgData name="Michael Abak (1917009)" userId="S::1917009@student.uwtsd.ac.uk::699ff332-1edb-4dbd-95c7-903276555ed1" providerId="AD" clId="Web-{7C43F1C2-D6B4-4912-81FB-C3AF85F0303C}" dt="2021-04-04T20:16:44.649" v="5" actId="20577"/>
          <ac:spMkLst>
            <pc:docMk/>
            <pc:sldMk cId="0" sldId="260"/>
            <ac:spMk id="85" creationId="{00000000-0000-0000-0000-000000000000}"/>
          </ac:spMkLst>
        </pc:spChg>
      </pc:sldChg>
    </pc:docChg>
  </pc:docChgLst>
  <pc:docChgLst>
    <pc:chgData name="Marinela Ancuta Szeri (1917613)" userId="2f4017fd-7723-494b-b15d-968b88f445f8" providerId="ADAL" clId="{4320B006-997A-4240-9357-CFC99D6801BB}"/>
    <pc:docChg chg="modSld">
      <pc:chgData name="Marinela Ancuta Szeri (1917613)" userId="2f4017fd-7723-494b-b15d-968b88f445f8" providerId="ADAL" clId="{4320B006-997A-4240-9357-CFC99D6801BB}" dt="2021-04-06T21:21:47.587" v="75" actId="1076"/>
      <pc:docMkLst>
        <pc:docMk/>
      </pc:docMkLst>
      <pc:sldChg chg="modSp mod">
        <pc:chgData name="Marinela Ancuta Szeri (1917613)" userId="2f4017fd-7723-494b-b15d-968b88f445f8" providerId="ADAL" clId="{4320B006-997A-4240-9357-CFC99D6801BB}" dt="2021-04-06T21:20:43.449" v="74" actId="20577"/>
        <pc:sldMkLst>
          <pc:docMk/>
          <pc:sldMk cId="0" sldId="259"/>
        </pc:sldMkLst>
        <pc:spChg chg="mod">
          <ac:chgData name="Marinela Ancuta Szeri (1917613)" userId="2f4017fd-7723-494b-b15d-968b88f445f8" providerId="ADAL" clId="{4320B006-997A-4240-9357-CFC99D6801BB}" dt="2021-04-06T21:20:43.449" v="74" actId="20577"/>
          <ac:spMkLst>
            <pc:docMk/>
            <pc:sldMk cId="0" sldId="259"/>
            <ac:spMk id="2" creationId="{094A6239-9841-492D-89D3-BE6AB86B1BAF}"/>
          </ac:spMkLst>
        </pc:spChg>
      </pc:sldChg>
      <pc:sldChg chg="modSp mod">
        <pc:chgData name="Marinela Ancuta Szeri (1917613)" userId="2f4017fd-7723-494b-b15d-968b88f445f8" providerId="ADAL" clId="{4320B006-997A-4240-9357-CFC99D6801BB}" dt="2021-04-06T21:21:47.587" v="75" actId="1076"/>
        <pc:sldMkLst>
          <pc:docMk/>
          <pc:sldMk cId="1247723815" sldId="269"/>
        </pc:sldMkLst>
        <pc:spChg chg="mod">
          <ac:chgData name="Marinela Ancuta Szeri (1917613)" userId="2f4017fd-7723-494b-b15d-968b88f445f8" providerId="ADAL" clId="{4320B006-997A-4240-9357-CFC99D6801BB}" dt="2021-04-06T21:21:47.587" v="75" actId="1076"/>
          <ac:spMkLst>
            <pc:docMk/>
            <pc:sldMk cId="1247723815" sldId="269"/>
            <ac:spMk id="4" creationId="{0E7E1E77-E76C-4578-AB9A-433E385B9E3D}"/>
          </ac:spMkLst>
        </pc:spChg>
      </pc:sldChg>
    </pc:docChg>
  </pc:docChgLst>
  <pc:docChgLst>
    <pc:chgData name="Kibibi Birau (1915171)" userId="S::1915171@student.uwtsd.ac.uk::27747aa3-ba53-44f1-8950-de080a09550c" providerId="AD" clId="Web-{52AB1744-2567-496C-9AF0-80DA41590DC7}"/>
    <pc:docChg chg="modSld">
      <pc:chgData name="Kibibi Birau (1915171)" userId="S::1915171@student.uwtsd.ac.uk::27747aa3-ba53-44f1-8950-de080a09550c" providerId="AD" clId="Web-{52AB1744-2567-496C-9AF0-80DA41590DC7}" dt="2021-04-02T08:56:23.370" v="527" actId="14100"/>
      <pc:docMkLst>
        <pc:docMk/>
      </pc:docMkLst>
      <pc:sldChg chg="modSp">
        <pc:chgData name="Kibibi Birau (1915171)" userId="S::1915171@student.uwtsd.ac.uk::27747aa3-ba53-44f1-8950-de080a09550c" providerId="AD" clId="Web-{52AB1744-2567-496C-9AF0-80DA41590DC7}" dt="2021-04-02T08:53:04.327" v="517" actId="20577"/>
        <pc:sldMkLst>
          <pc:docMk/>
          <pc:sldMk cId="0" sldId="260"/>
        </pc:sldMkLst>
        <pc:spChg chg="mod">
          <ac:chgData name="Kibibi Birau (1915171)" userId="S::1915171@student.uwtsd.ac.uk::27747aa3-ba53-44f1-8950-de080a09550c" providerId="AD" clId="Web-{52AB1744-2567-496C-9AF0-80DA41590DC7}" dt="2021-04-02T08:53:04.327" v="517" actId="20577"/>
          <ac:spMkLst>
            <pc:docMk/>
            <pc:sldMk cId="0" sldId="260"/>
            <ac:spMk id="85" creationId="{00000000-0000-0000-0000-000000000000}"/>
          </ac:spMkLst>
        </pc:spChg>
      </pc:sldChg>
      <pc:sldChg chg="addSp modSp">
        <pc:chgData name="Kibibi Birau (1915171)" userId="S::1915171@student.uwtsd.ac.uk::27747aa3-ba53-44f1-8950-de080a09550c" providerId="AD" clId="Web-{52AB1744-2567-496C-9AF0-80DA41590DC7}" dt="2021-04-02T08:56:23.370" v="527" actId="14100"/>
        <pc:sldMkLst>
          <pc:docMk/>
          <pc:sldMk cId="0" sldId="267"/>
        </pc:sldMkLst>
        <pc:spChg chg="add mod">
          <ac:chgData name="Kibibi Birau (1915171)" userId="S::1915171@student.uwtsd.ac.uk::27747aa3-ba53-44f1-8950-de080a09550c" providerId="AD" clId="Web-{52AB1744-2567-496C-9AF0-80DA41590DC7}" dt="2021-04-02T08:56:23.370" v="527" actId="14100"/>
          <ac:spMkLst>
            <pc:docMk/>
            <pc:sldMk cId="0" sldId="267"/>
            <ac:spMk id="3" creationId="{D00616A2-E22E-47AE-906F-D77B75B2B279}"/>
          </ac:spMkLst>
        </pc:spChg>
      </pc:sldChg>
      <pc:sldChg chg="modSp">
        <pc:chgData name="Kibibi Birau (1915171)" userId="S::1915171@student.uwtsd.ac.uk::27747aa3-ba53-44f1-8950-de080a09550c" providerId="AD" clId="Web-{52AB1744-2567-496C-9AF0-80DA41590DC7}" dt="2021-04-02T08:50:35.209" v="508" actId="20577"/>
        <pc:sldMkLst>
          <pc:docMk/>
          <pc:sldMk cId="3631687963" sldId="270"/>
        </pc:sldMkLst>
        <pc:spChg chg="mod">
          <ac:chgData name="Kibibi Birau (1915171)" userId="S::1915171@student.uwtsd.ac.uk::27747aa3-ba53-44f1-8950-de080a09550c" providerId="AD" clId="Web-{52AB1744-2567-496C-9AF0-80DA41590DC7}" dt="2021-04-02T08:50:35.209" v="508" actId="20577"/>
          <ac:spMkLst>
            <pc:docMk/>
            <pc:sldMk cId="3631687963" sldId="270"/>
            <ac:spMk id="3" creationId="{044AEDBC-2753-49F7-B4BA-A79992388781}"/>
          </ac:spMkLst>
        </pc:spChg>
      </pc:sldChg>
      <pc:sldChg chg="modSp">
        <pc:chgData name="Kibibi Birau (1915171)" userId="S::1915171@student.uwtsd.ac.uk::27747aa3-ba53-44f1-8950-de080a09550c" providerId="AD" clId="Web-{52AB1744-2567-496C-9AF0-80DA41590DC7}" dt="2021-04-02T08:55:59.275" v="520" actId="20577"/>
        <pc:sldMkLst>
          <pc:docMk/>
          <pc:sldMk cId="3502962516" sldId="273"/>
        </pc:sldMkLst>
        <pc:spChg chg="mod">
          <ac:chgData name="Kibibi Birau (1915171)" userId="S::1915171@student.uwtsd.ac.uk::27747aa3-ba53-44f1-8950-de080a09550c" providerId="AD" clId="Web-{52AB1744-2567-496C-9AF0-80DA41590DC7}" dt="2021-04-02T08:55:59.275" v="520" actId="20577"/>
          <ac:spMkLst>
            <pc:docMk/>
            <pc:sldMk cId="3502962516" sldId="273"/>
            <ac:spMk id="96" creationId="{00000000-0000-0000-0000-000000000000}"/>
          </ac:spMkLst>
        </pc:spChg>
      </pc:sldChg>
    </pc:docChg>
  </pc:docChgLst>
  <pc:docChgLst>
    <pc:chgData name="Michael Abak (1917009)" userId="S::1917009@student.uwtsd.ac.uk::699ff332-1edb-4dbd-95c7-903276555ed1" providerId="AD" clId="Web-{F9733739-A657-4021-AD1B-063EBA19ABCD}"/>
    <pc:docChg chg="modSld">
      <pc:chgData name="Michael Abak (1917009)" userId="S::1917009@student.uwtsd.ac.uk::699ff332-1edb-4dbd-95c7-903276555ed1" providerId="AD" clId="Web-{F9733739-A657-4021-AD1B-063EBA19ABCD}" dt="2021-04-02T20:08:27.065" v="78" actId="20577"/>
      <pc:docMkLst>
        <pc:docMk/>
      </pc:docMkLst>
      <pc:sldChg chg="modSp">
        <pc:chgData name="Michael Abak (1917009)" userId="S::1917009@student.uwtsd.ac.uk::699ff332-1edb-4dbd-95c7-903276555ed1" providerId="AD" clId="Web-{F9733739-A657-4021-AD1B-063EBA19ABCD}" dt="2021-04-02T18:45:34.452" v="50" actId="20577"/>
        <pc:sldMkLst>
          <pc:docMk/>
          <pc:sldMk cId="0" sldId="257"/>
        </pc:sldMkLst>
        <pc:spChg chg="mod">
          <ac:chgData name="Michael Abak (1917009)" userId="S::1917009@student.uwtsd.ac.uk::699ff332-1edb-4dbd-95c7-903276555ed1" providerId="AD" clId="Web-{F9733739-A657-4021-AD1B-063EBA19ABCD}" dt="2021-04-02T18:45:34.452" v="50" actId="20577"/>
          <ac:spMkLst>
            <pc:docMk/>
            <pc:sldMk cId="0" sldId="257"/>
            <ac:spMk id="79" creationId="{00000000-0000-0000-0000-000000000000}"/>
          </ac:spMkLst>
        </pc:spChg>
      </pc:sldChg>
      <pc:sldChg chg="modSp">
        <pc:chgData name="Michael Abak (1917009)" userId="S::1917009@student.uwtsd.ac.uk::699ff332-1edb-4dbd-95c7-903276555ed1" providerId="AD" clId="Web-{F9733739-A657-4021-AD1B-063EBA19ABCD}" dt="2021-04-02T18:44:34.428" v="44" actId="20577"/>
        <pc:sldMkLst>
          <pc:docMk/>
          <pc:sldMk cId="0" sldId="259"/>
        </pc:sldMkLst>
        <pc:spChg chg="mod">
          <ac:chgData name="Michael Abak (1917009)" userId="S::1917009@student.uwtsd.ac.uk::699ff332-1edb-4dbd-95c7-903276555ed1" providerId="AD" clId="Web-{F9733739-A657-4021-AD1B-063EBA19ABCD}" dt="2021-04-02T18:44:34.428" v="44" actId="20577"/>
          <ac:spMkLst>
            <pc:docMk/>
            <pc:sldMk cId="0" sldId="259"/>
            <ac:spMk id="2" creationId="{094A6239-9841-492D-89D3-BE6AB86B1BAF}"/>
          </ac:spMkLst>
        </pc:spChg>
      </pc:sldChg>
      <pc:sldChg chg="modSp">
        <pc:chgData name="Michael Abak (1917009)" userId="S::1917009@student.uwtsd.ac.uk::699ff332-1edb-4dbd-95c7-903276555ed1" providerId="AD" clId="Web-{F9733739-A657-4021-AD1B-063EBA19ABCD}" dt="2021-04-02T20:08:27.065" v="78" actId="20577"/>
        <pc:sldMkLst>
          <pc:docMk/>
          <pc:sldMk cId="0" sldId="260"/>
        </pc:sldMkLst>
        <pc:spChg chg="mod">
          <ac:chgData name="Michael Abak (1917009)" userId="S::1917009@student.uwtsd.ac.uk::699ff332-1edb-4dbd-95c7-903276555ed1" providerId="AD" clId="Web-{F9733739-A657-4021-AD1B-063EBA19ABCD}" dt="2021-04-02T20:08:27.065" v="78" actId="20577"/>
          <ac:spMkLst>
            <pc:docMk/>
            <pc:sldMk cId="0" sldId="260"/>
            <ac:spMk id="85" creationId="{00000000-0000-0000-0000-000000000000}"/>
          </ac:spMkLst>
        </pc:spChg>
      </pc:sldChg>
      <pc:sldChg chg="modSp">
        <pc:chgData name="Michael Abak (1917009)" userId="S::1917009@student.uwtsd.ac.uk::699ff332-1edb-4dbd-95c7-903276555ed1" providerId="AD" clId="Web-{F9733739-A657-4021-AD1B-063EBA19ABCD}" dt="2021-04-02T18:15:35.398" v="1" actId="20577"/>
        <pc:sldMkLst>
          <pc:docMk/>
          <pc:sldMk cId="3631687963" sldId="270"/>
        </pc:sldMkLst>
        <pc:spChg chg="mod">
          <ac:chgData name="Michael Abak (1917009)" userId="S::1917009@student.uwtsd.ac.uk::699ff332-1edb-4dbd-95c7-903276555ed1" providerId="AD" clId="Web-{F9733739-A657-4021-AD1B-063EBA19ABCD}" dt="2021-04-02T18:15:35.398" v="1" actId="20577"/>
          <ac:spMkLst>
            <pc:docMk/>
            <pc:sldMk cId="3631687963" sldId="270"/>
            <ac:spMk id="3" creationId="{044AEDBC-2753-49F7-B4BA-A79992388781}"/>
          </ac:spMkLst>
        </pc:spChg>
      </pc:sldChg>
      <pc:sldChg chg="modSp">
        <pc:chgData name="Michael Abak (1917009)" userId="S::1917009@student.uwtsd.ac.uk::699ff332-1edb-4dbd-95c7-903276555ed1" providerId="AD" clId="Web-{F9733739-A657-4021-AD1B-063EBA19ABCD}" dt="2021-04-02T18:22:12.205" v="27" actId="20577"/>
        <pc:sldMkLst>
          <pc:docMk/>
          <pc:sldMk cId="2479914261" sldId="271"/>
        </pc:sldMkLst>
        <pc:spChg chg="mod">
          <ac:chgData name="Michael Abak (1917009)" userId="S::1917009@student.uwtsd.ac.uk::699ff332-1edb-4dbd-95c7-903276555ed1" providerId="AD" clId="Web-{F9733739-A657-4021-AD1B-063EBA19ABCD}" dt="2021-04-02T18:22:12.205" v="27" actId="20577"/>
          <ac:spMkLst>
            <pc:docMk/>
            <pc:sldMk cId="2479914261" sldId="271"/>
            <ac:spMk id="95" creationId="{00000000-0000-0000-0000-000000000000}"/>
          </ac:spMkLst>
        </pc:spChg>
      </pc:sldChg>
    </pc:docChg>
  </pc:docChgLst>
  <pc:docChgLst>
    <pc:chgData name="Michael Abak (1917009)" userId="S::1917009@student.uwtsd.ac.uk::699ff332-1edb-4dbd-95c7-903276555ed1" providerId="AD" clId="Web-{F7694DBA-1220-42B4-86EF-409334580830}"/>
    <pc:docChg chg="modSld">
      <pc:chgData name="Michael Abak (1917009)" userId="S::1917009@student.uwtsd.ac.uk::699ff332-1edb-4dbd-95c7-903276555ed1" providerId="AD" clId="Web-{F7694DBA-1220-42B4-86EF-409334580830}" dt="2021-04-08T03:55:04.582" v="2" actId="20577"/>
      <pc:docMkLst>
        <pc:docMk/>
      </pc:docMkLst>
      <pc:sldChg chg="modSp">
        <pc:chgData name="Michael Abak (1917009)" userId="S::1917009@student.uwtsd.ac.uk::699ff332-1edb-4dbd-95c7-903276555ed1" providerId="AD" clId="Web-{F7694DBA-1220-42B4-86EF-409334580830}" dt="2021-04-08T03:55:04.582" v="2" actId="20577"/>
        <pc:sldMkLst>
          <pc:docMk/>
          <pc:sldMk cId="2479914261" sldId="271"/>
        </pc:sldMkLst>
        <pc:spChg chg="mod">
          <ac:chgData name="Michael Abak (1917009)" userId="S::1917009@student.uwtsd.ac.uk::699ff332-1edb-4dbd-95c7-903276555ed1" providerId="AD" clId="Web-{F7694DBA-1220-42B4-86EF-409334580830}" dt="2021-04-08T03:55:04.582" v="2" actId="20577"/>
          <ac:spMkLst>
            <pc:docMk/>
            <pc:sldMk cId="2479914261" sldId="271"/>
            <ac:spMk id="95" creationId="{00000000-0000-0000-0000-000000000000}"/>
          </ac:spMkLst>
        </pc:spChg>
      </pc:sldChg>
    </pc:docChg>
  </pc:docChgLst>
  <pc:docChgLst>
    <pc:chgData name="Mihaita Sandel Munteanu (1913128)" userId="S::1913128@student.uwtsd.ac.uk::18cd7a06-e392-4028-a3ee-c2c79b2a6c57" providerId="AD" clId="Web-{E5E483C6-DA88-4923-8650-227C85C170C1}"/>
    <pc:docChg chg="modSld">
      <pc:chgData name="Mihaita Sandel Munteanu (1913128)" userId="S::1913128@student.uwtsd.ac.uk::18cd7a06-e392-4028-a3ee-c2c79b2a6c57" providerId="AD" clId="Web-{E5E483C6-DA88-4923-8650-227C85C170C1}" dt="2021-04-14T13:44:25.764" v="157" actId="20577"/>
      <pc:docMkLst>
        <pc:docMk/>
      </pc:docMkLst>
      <pc:sldChg chg="modSp">
        <pc:chgData name="Mihaita Sandel Munteanu (1913128)" userId="S::1913128@student.uwtsd.ac.uk::18cd7a06-e392-4028-a3ee-c2c79b2a6c57" providerId="AD" clId="Web-{E5E483C6-DA88-4923-8650-227C85C170C1}" dt="2021-04-14T13:39:45.624" v="116" actId="20577"/>
        <pc:sldMkLst>
          <pc:docMk/>
          <pc:sldMk cId="0" sldId="264"/>
        </pc:sldMkLst>
        <pc:spChg chg="mod">
          <ac:chgData name="Mihaita Sandel Munteanu (1913128)" userId="S::1913128@student.uwtsd.ac.uk::18cd7a06-e392-4028-a3ee-c2c79b2a6c57" providerId="AD" clId="Web-{E5E483C6-DA88-4923-8650-227C85C170C1}" dt="2021-04-14T13:39:45.624" v="116" actId="20577"/>
          <ac:spMkLst>
            <pc:docMk/>
            <pc:sldMk cId="0" sldId="264"/>
            <ac:spMk id="93" creationId="{00000000-0000-0000-0000-000000000000}"/>
          </ac:spMkLst>
        </pc:spChg>
      </pc:sldChg>
      <pc:sldChg chg="modSp">
        <pc:chgData name="Mihaita Sandel Munteanu (1913128)" userId="S::1913128@student.uwtsd.ac.uk::18cd7a06-e392-4028-a3ee-c2c79b2a6c57" providerId="AD" clId="Web-{E5E483C6-DA88-4923-8650-227C85C170C1}" dt="2021-04-14T13:44:25.764" v="157" actId="20577"/>
        <pc:sldMkLst>
          <pc:docMk/>
          <pc:sldMk cId="1202570757" sldId="274"/>
        </pc:sldMkLst>
        <pc:spChg chg="mod">
          <ac:chgData name="Mihaita Sandel Munteanu (1913128)" userId="S::1913128@student.uwtsd.ac.uk::18cd7a06-e392-4028-a3ee-c2c79b2a6c57" providerId="AD" clId="Web-{E5E483C6-DA88-4923-8650-227C85C170C1}" dt="2021-04-14T13:44:25.764" v="157" actId="20577"/>
          <ac:spMkLst>
            <pc:docMk/>
            <pc:sldMk cId="1202570757" sldId="274"/>
            <ac:spMk id="3" creationId="{56F0466A-6083-40E8-89A0-5A0A9B6FACE0}"/>
          </ac:spMkLst>
        </pc:spChg>
      </pc:sldChg>
    </pc:docChg>
  </pc:docChgLst>
  <pc:docChgLst>
    <pc:chgData name="Ionela Alexandrina Stan (1905365)" userId="S::1905365@student.uwtsd.ac.uk::7e515e9c-bab7-4947-9a82-7b507f2786b8" providerId="AD" clId="Web-{2E8F6262-6F0A-49E7-A20E-DBC6AC251E36}"/>
    <pc:docChg chg="addSld delSld modSld">
      <pc:chgData name="Ionela Alexandrina Stan (1905365)" userId="S::1905365@student.uwtsd.ac.uk::7e515e9c-bab7-4947-9a82-7b507f2786b8" providerId="AD" clId="Web-{2E8F6262-6F0A-49E7-A20E-DBC6AC251E36}" dt="2021-04-10T17:49:37.699" v="36" actId="20577"/>
      <pc:docMkLst>
        <pc:docMk/>
      </pc:docMkLst>
      <pc:sldChg chg="modSp">
        <pc:chgData name="Ionela Alexandrina Stan (1905365)" userId="S::1905365@student.uwtsd.ac.uk::7e515e9c-bab7-4947-9a82-7b507f2786b8" providerId="AD" clId="Web-{2E8F6262-6F0A-49E7-A20E-DBC6AC251E36}" dt="2021-04-10T17:37:40.543" v="1" actId="1076"/>
        <pc:sldMkLst>
          <pc:docMk/>
          <pc:sldMk cId="3584838889" sldId="277"/>
        </pc:sldMkLst>
        <pc:spChg chg="mod">
          <ac:chgData name="Ionela Alexandrina Stan (1905365)" userId="S::1905365@student.uwtsd.ac.uk::7e515e9c-bab7-4947-9a82-7b507f2786b8" providerId="AD" clId="Web-{2E8F6262-6F0A-49E7-A20E-DBC6AC251E36}" dt="2021-04-10T17:37:40.543" v="1" actId="1076"/>
          <ac:spMkLst>
            <pc:docMk/>
            <pc:sldMk cId="3584838889" sldId="277"/>
            <ac:spMk id="3" creationId="{13724FB8-09E2-469A-A9CD-7E3B0D694503}"/>
          </ac:spMkLst>
        </pc:spChg>
      </pc:sldChg>
      <pc:sldChg chg="new">
        <pc:chgData name="Ionela Alexandrina Stan (1905365)" userId="S::1905365@student.uwtsd.ac.uk::7e515e9c-bab7-4947-9a82-7b507f2786b8" providerId="AD" clId="Web-{2E8F6262-6F0A-49E7-A20E-DBC6AC251E36}" dt="2021-04-10T17:37:52.294" v="2"/>
        <pc:sldMkLst>
          <pc:docMk/>
          <pc:sldMk cId="459937222" sldId="281"/>
        </pc:sldMkLst>
      </pc:sldChg>
      <pc:sldChg chg="modSp new del">
        <pc:chgData name="Ionela Alexandrina Stan (1905365)" userId="S::1905365@student.uwtsd.ac.uk::7e515e9c-bab7-4947-9a82-7b507f2786b8" providerId="AD" clId="Web-{2E8F6262-6F0A-49E7-A20E-DBC6AC251E36}" dt="2021-04-10T17:41:52.466" v="10"/>
        <pc:sldMkLst>
          <pc:docMk/>
          <pc:sldMk cId="3809774828" sldId="282"/>
        </pc:sldMkLst>
        <pc:spChg chg="mod">
          <ac:chgData name="Ionela Alexandrina Stan (1905365)" userId="S::1905365@student.uwtsd.ac.uk::7e515e9c-bab7-4947-9a82-7b507f2786b8" providerId="AD" clId="Web-{2E8F6262-6F0A-49E7-A20E-DBC6AC251E36}" dt="2021-04-10T17:41:45.668" v="9" actId="14100"/>
          <ac:spMkLst>
            <pc:docMk/>
            <pc:sldMk cId="3809774828" sldId="282"/>
            <ac:spMk id="2" creationId="{70070D7D-209B-4E92-B1B6-E0AC411379DB}"/>
          </ac:spMkLst>
        </pc:spChg>
        <pc:spChg chg="mod">
          <ac:chgData name="Ionela Alexandrina Stan (1905365)" userId="S::1905365@student.uwtsd.ac.uk::7e515e9c-bab7-4947-9a82-7b507f2786b8" providerId="AD" clId="Web-{2E8F6262-6F0A-49E7-A20E-DBC6AC251E36}" dt="2021-04-10T17:41:40.667" v="8" actId="14100"/>
          <ac:spMkLst>
            <pc:docMk/>
            <pc:sldMk cId="3809774828" sldId="282"/>
            <ac:spMk id="3" creationId="{FF0E66EF-CD05-4D10-8D5A-28404BA1637D}"/>
          </ac:spMkLst>
        </pc:spChg>
        <pc:spChg chg="mod">
          <ac:chgData name="Ionela Alexandrina Stan (1905365)" userId="S::1905365@student.uwtsd.ac.uk::7e515e9c-bab7-4947-9a82-7b507f2786b8" providerId="AD" clId="Web-{2E8F6262-6F0A-49E7-A20E-DBC6AC251E36}" dt="2021-04-10T17:41:36.042" v="6" actId="14100"/>
          <ac:spMkLst>
            <pc:docMk/>
            <pc:sldMk cId="3809774828" sldId="282"/>
            <ac:spMk id="4" creationId="{56FF1E9F-63F8-40E3-94FB-8BBA70F64CD1}"/>
          </ac:spMkLst>
        </pc:spChg>
      </pc:sldChg>
      <pc:sldChg chg="modSp new">
        <pc:chgData name="Ionela Alexandrina Stan (1905365)" userId="S::1905365@student.uwtsd.ac.uk::7e515e9c-bab7-4947-9a82-7b507f2786b8" providerId="AD" clId="Web-{2E8F6262-6F0A-49E7-A20E-DBC6AC251E36}" dt="2021-04-10T17:49:37.699" v="36" actId="20577"/>
        <pc:sldMkLst>
          <pc:docMk/>
          <pc:sldMk cId="4040019536" sldId="282"/>
        </pc:sldMkLst>
        <pc:spChg chg="mod">
          <ac:chgData name="Ionela Alexandrina Stan (1905365)" userId="S::1905365@student.uwtsd.ac.uk::7e515e9c-bab7-4947-9a82-7b507f2786b8" providerId="AD" clId="Web-{2E8F6262-6F0A-49E7-A20E-DBC6AC251E36}" dt="2021-04-10T17:49:37.699" v="36" actId="20577"/>
          <ac:spMkLst>
            <pc:docMk/>
            <pc:sldMk cId="4040019536" sldId="282"/>
            <ac:spMk id="2" creationId="{00EE2643-714D-45A6-8A68-2E6FA83C7084}"/>
          </ac:spMkLst>
        </pc:spChg>
      </pc:sldChg>
    </pc:docChg>
  </pc:docChgLst>
  <pc:docChgLst>
    <pc:chgData name="Michael Abak (1917009)" userId="S::1917009@student.uwtsd.ac.uk::699ff332-1edb-4dbd-95c7-903276555ed1" providerId="AD" clId="Web-{3B2CAE84-1920-43AC-AEBE-98DB358CA647}"/>
    <pc:docChg chg="modSld">
      <pc:chgData name="Michael Abak (1917009)" userId="S::1917009@student.uwtsd.ac.uk::699ff332-1edb-4dbd-95c7-903276555ed1" providerId="AD" clId="Web-{3B2CAE84-1920-43AC-AEBE-98DB358CA647}" dt="2021-04-15T20:46:04.720" v="1" actId="20577"/>
      <pc:docMkLst>
        <pc:docMk/>
      </pc:docMkLst>
      <pc:sldChg chg="modSp">
        <pc:chgData name="Michael Abak (1917009)" userId="S::1917009@student.uwtsd.ac.uk::699ff332-1edb-4dbd-95c7-903276555ed1" providerId="AD" clId="Web-{3B2CAE84-1920-43AC-AEBE-98DB358CA647}" dt="2021-04-15T20:46:04.720" v="1" actId="20577"/>
        <pc:sldMkLst>
          <pc:docMk/>
          <pc:sldMk cId="2479914261" sldId="271"/>
        </pc:sldMkLst>
        <pc:spChg chg="mod">
          <ac:chgData name="Michael Abak (1917009)" userId="S::1917009@student.uwtsd.ac.uk::699ff332-1edb-4dbd-95c7-903276555ed1" providerId="AD" clId="Web-{3B2CAE84-1920-43AC-AEBE-98DB358CA647}" dt="2021-04-15T20:46:04.720" v="1" actId="20577"/>
          <ac:spMkLst>
            <pc:docMk/>
            <pc:sldMk cId="2479914261" sldId="271"/>
            <ac:spMk id="95" creationId="{00000000-0000-0000-0000-000000000000}"/>
          </ac:spMkLst>
        </pc:spChg>
      </pc:sldChg>
    </pc:docChg>
  </pc:docChgLst>
  <pc:docChgLst>
    <pc:chgData name="Kibibi Birau (1915171)" userId="S::1915171@student.uwtsd.ac.uk::27747aa3-ba53-44f1-8950-de080a09550c" providerId="AD" clId="Web-{6AF384F7-90A1-4429-BE3D-57EF26DDF715}"/>
    <pc:docChg chg="delSld modSld sldOrd">
      <pc:chgData name="Kibibi Birau (1915171)" userId="S::1915171@student.uwtsd.ac.uk::27747aa3-ba53-44f1-8950-de080a09550c" providerId="AD" clId="Web-{6AF384F7-90A1-4429-BE3D-57EF26DDF715}" dt="2021-04-02T16:33:24.096" v="319" actId="20577"/>
      <pc:docMkLst>
        <pc:docMk/>
      </pc:docMkLst>
      <pc:sldChg chg="modSp">
        <pc:chgData name="Kibibi Birau (1915171)" userId="S::1915171@student.uwtsd.ac.uk::27747aa3-ba53-44f1-8950-de080a09550c" providerId="AD" clId="Web-{6AF384F7-90A1-4429-BE3D-57EF26DDF715}" dt="2021-04-02T16:01:22.328" v="0" actId="1076"/>
        <pc:sldMkLst>
          <pc:docMk/>
          <pc:sldMk cId="0" sldId="256"/>
        </pc:sldMkLst>
        <pc:spChg chg="mod">
          <ac:chgData name="Kibibi Birau (1915171)" userId="S::1915171@student.uwtsd.ac.uk::27747aa3-ba53-44f1-8950-de080a09550c" providerId="AD" clId="Web-{6AF384F7-90A1-4429-BE3D-57EF26DDF715}" dt="2021-04-02T16:01:22.328" v="0" actId="1076"/>
          <ac:spMkLst>
            <pc:docMk/>
            <pc:sldMk cId="0" sldId="256"/>
            <ac:spMk id="76" creationId="{00000000-0000-0000-0000-000000000000}"/>
          </ac:spMkLst>
        </pc:spChg>
      </pc:sldChg>
      <pc:sldChg chg="modSp">
        <pc:chgData name="Kibibi Birau (1915171)" userId="S::1915171@student.uwtsd.ac.uk::27747aa3-ba53-44f1-8950-de080a09550c" providerId="AD" clId="Web-{6AF384F7-90A1-4429-BE3D-57EF26DDF715}" dt="2021-04-02T16:09:14.604" v="76" actId="20577"/>
        <pc:sldMkLst>
          <pc:docMk/>
          <pc:sldMk cId="0" sldId="257"/>
        </pc:sldMkLst>
        <pc:spChg chg="mod">
          <ac:chgData name="Kibibi Birau (1915171)" userId="S::1915171@student.uwtsd.ac.uk::27747aa3-ba53-44f1-8950-de080a09550c" providerId="AD" clId="Web-{6AF384F7-90A1-4429-BE3D-57EF26DDF715}" dt="2021-04-02T16:09:14.604" v="76" actId="20577"/>
          <ac:spMkLst>
            <pc:docMk/>
            <pc:sldMk cId="0" sldId="257"/>
            <ac:spMk id="79" creationId="{00000000-0000-0000-0000-000000000000}"/>
          </ac:spMkLst>
        </pc:spChg>
      </pc:sldChg>
      <pc:sldChg chg="modSp">
        <pc:chgData name="Kibibi Birau (1915171)" userId="S::1915171@student.uwtsd.ac.uk::27747aa3-ba53-44f1-8950-de080a09550c" providerId="AD" clId="Web-{6AF384F7-90A1-4429-BE3D-57EF26DDF715}" dt="2021-04-02T16:06:24.782" v="38" actId="20577"/>
        <pc:sldMkLst>
          <pc:docMk/>
          <pc:sldMk cId="0" sldId="266"/>
        </pc:sldMkLst>
        <pc:spChg chg="mod">
          <ac:chgData name="Kibibi Birau (1915171)" userId="S::1915171@student.uwtsd.ac.uk::27747aa3-ba53-44f1-8950-de080a09550c" providerId="AD" clId="Web-{6AF384F7-90A1-4429-BE3D-57EF26DDF715}" dt="2021-04-02T16:06:24.782" v="38" actId="20577"/>
          <ac:spMkLst>
            <pc:docMk/>
            <pc:sldMk cId="0" sldId="266"/>
            <ac:spMk id="97" creationId="{00000000-0000-0000-0000-000000000000}"/>
          </ac:spMkLst>
        </pc:spChg>
      </pc:sldChg>
      <pc:sldChg chg="del">
        <pc:chgData name="Kibibi Birau (1915171)" userId="S::1915171@student.uwtsd.ac.uk::27747aa3-ba53-44f1-8950-de080a09550c" providerId="AD" clId="Web-{6AF384F7-90A1-4429-BE3D-57EF26DDF715}" dt="2021-04-02T16:03:40.507" v="8"/>
        <pc:sldMkLst>
          <pc:docMk/>
          <pc:sldMk cId="0" sldId="267"/>
        </pc:sldMkLst>
      </pc:sldChg>
      <pc:sldChg chg="modSp">
        <pc:chgData name="Kibibi Birau (1915171)" userId="S::1915171@student.uwtsd.ac.uk::27747aa3-ba53-44f1-8950-de080a09550c" providerId="AD" clId="Web-{6AF384F7-90A1-4429-BE3D-57EF26DDF715}" dt="2021-04-02T16:33:24.096" v="319" actId="20577"/>
        <pc:sldMkLst>
          <pc:docMk/>
          <pc:sldMk cId="3631687963" sldId="270"/>
        </pc:sldMkLst>
        <pc:spChg chg="mod">
          <ac:chgData name="Kibibi Birau (1915171)" userId="S::1915171@student.uwtsd.ac.uk::27747aa3-ba53-44f1-8950-de080a09550c" providerId="AD" clId="Web-{6AF384F7-90A1-4429-BE3D-57EF26DDF715}" dt="2021-04-02T16:33:24.096" v="319" actId="20577"/>
          <ac:spMkLst>
            <pc:docMk/>
            <pc:sldMk cId="3631687963" sldId="270"/>
            <ac:spMk id="3" creationId="{044AEDBC-2753-49F7-B4BA-A79992388781}"/>
          </ac:spMkLst>
        </pc:spChg>
      </pc:sldChg>
      <pc:sldChg chg="modSp">
        <pc:chgData name="Kibibi Birau (1915171)" userId="S::1915171@student.uwtsd.ac.uk::27747aa3-ba53-44f1-8950-de080a09550c" providerId="AD" clId="Web-{6AF384F7-90A1-4429-BE3D-57EF26DDF715}" dt="2021-04-02T16:06:54.065" v="51" actId="20577"/>
        <pc:sldMkLst>
          <pc:docMk/>
          <pc:sldMk cId="2479914261" sldId="271"/>
        </pc:sldMkLst>
        <pc:spChg chg="mod">
          <ac:chgData name="Kibibi Birau (1915171)" userId="S::1915171@student.uwtsd.ac.uk::27747aa3-ba53-44f1-8950-de080a09550c" providerId="AD" clId="Web-{6AF384F7-90A1-4429-BE3D-57EF26DDF715}" dt="2021-04-02T16:06:54.065" v="51" actId="20577"/>
          <ac:spMkLst>
            <pc:docMk/>
            <pc:sldMk cId="2479914261" sldId="271"/>
            <ac:spMk id="95" creationId="{00000000-0000-0000-0000-000000000000}"/>
          </ac:spMkLst>
        </pc:spChg>
      </pc:sldChg>
      <pc:sldChg chg="modSp">
        <pc:chgData name="Kibibi Birau (1915171)" userId="S::1915171@student.uwtsd.ac.uk::27747aa3-ba53-44f1-8950-de080a09550c" providerId="AD" clId="Web-{6AF384F7-90A1-4429-BE3D-57EF26DDF715}" dt="2021-04-02T16:06:32.454" v="40" actId="20577"/>
        <pc:sldMkLst>
          <pc:docMk/>
          <pc:sldMk cId="3502962516" sldId="273"/>
        </pc:sldMkLst>
        <pc:spChg chg="mod">
          <ac:chgData name="Kibibi Birau (1915171)" userId="S::1915171@student.uwtsd.ac.uk::27747aa3-ba53-44f1-8950-de080a09550c" providerId="AD" clId="Web-{6AF384F7-90A1-4429-BE3D-57EF26DDF715}" dt="2021-04-02T16:04:18.541" v="9" actId="1076"/>
          <ac:spMkLst>
            <pc:docMk/>
            <pc:sldMk cId="3502962516" sldId="273"/>
            <ac:spMk id="96" creationId="{00000000-0000-0000-0000-000000000000}"/>
          </ac:spMkLst>
        </pc:spChg>
        <pc:spChg chg="mod">
          <ac:chgData name="Kibibi Birau (1915171)" userId="S::1915171@student.uwtsd.ac.uk::27747aa3-ba53-44f1-8950-de080a09550c" providerId="AD" clId="Web-{6AF384F7-90A1-4429-BE3D-57EF26DDF715}" dt="2021-04-02T16:06:32.454" v="40" actId="20577"/>
          <ac:spMkLst>
            <pc:docMk/>
            <pc:sldMk cId="3502962516" sldId="273"/>
            <ac:spMk id="97" creationId="{00000000-0000-0000-0000-000000000000}"/>
          </ac:spMkLst>
        </pc:spChg>
      </pc:sldChg>
      <pc:sldChg chg="ord">
        <pc:chgData name="Kibibi Birau (1915171)" userId="S::1915171@student.uwtsd.ac.uk::27747aa3-ba53-44f1-8950-de080a09550c" providerId="AD" clId="Web-{6AF384F7-90A1-4429-BE3D-57EF26DDF715}" dt="2021-04-02T16:09:16.354" v="77"/>
        <pc:sldMkLst>
          <pc:docMk/>
          <pc:sldMk cId="1455872621" sldId="278"/>
        </pc:sldMkLst>
      </pc:sldChg>
    </pc:docChg>
  </pc:docChgLst>
  <pc:docChgLst>
    <pc:chgData name="Michael Abak (1917009)" userId="S::1917009@student.uwtsd.ac.uk::699ff332-1edb-4dbd-95c7-903276555ed1" providerId="AD" clId="Web-{EDBEC378-A2C0-4175-929C-089579210937}"/>
    <pc:docChg chg="modSld">
      <pc:chgData name="Michael Abak (1917009)" userId="S::1917009@student.uwtsd.ac.uk::699ff332-1edb-4dbd-95c7-903276555ed1" providerId="AD" clId="Web-{EDBEC378-A2C0-4175-929C-089579210937}" dt="2021-04-05T15:26:55.089" v="37" actId="20577"/>
      <pc:docMkLst>
        <pc:docMk/>
      </pc:docMkLst>
      <pc:sldChg chg="modSp">
        <pc:chgData name="Michael Abak (1917009)" userId="S::1917009@student.uwtsd.ac.uk::699ff332-1edb-4dbd-95c7-903276555ed1" providerId="AD" clId="Web-{EDBEC378-A2C0-4175-929C-089579210937}" dt="2021-04-05T15:17:23.502" v="8" actId="20577"/>
        <pc:sldMkLst>
          <pc:docMk/>
          <pc:sldMk cId="0" sldId="266"/>
        </pc:sldMkLst>
        <pc:spChg chg="mod">
          <ac:chgData name="Michael Abak (1917009)" userId="S::1917009@student.uwtsd.ac.uk::699ff332-1edb-4dbd-95c7-903276555ed1" providerId="AD" clId="Web-{EDBEC378-A2C0-4175-929C-089579210937}" dt="2021-04-05T15:17:23.502" v="8" actId="20577"/>
          <ac:spMkLst>
            <pc:docMk/>
            <pc:sldMk cId="0" sldId="266"/>
            <ac:spMk id="97" creationId="{00000000-0000-0000-0000-000000000000}"/>
          </ac:spMkLst>
        </pc:spChg>
      </pc:sldChg>
      <pc:sldChg chg="modSp">
        <pc:chgData name="Michael Abak (1917009)" userId="S::1917009@student.uwtsd.ac.uk::699ff332-1edb-4dbd-95c7-903276555ed1" providerId="AD" clId="Web-{EDBEC378-A2C0-4175-929C-089579210937}" dt="2021-04-05T15:26:55.089" v="37" actId="20577"/>
        <pc:sldMkLst>
          <pc:docMk/>
          <pc:sldMk cId="2479914261" sldId="271"/>
        </pc:sldMkLst>
        <pc:spChg chg="mod">
          <ac:chgData name="Michael Abak (1917009)" userId="S::1917009@student.uwtsd.ac.uk::699ff332-1edb-4dbd-95c7-903276555ed1" providerId="AD" clId="Web-{EDBEC378-A2C0-4175-929C-089579210937}" dt="2021-04-05T15:26:55.089" v="37" actId="20577"/>
          <ac:spMkLst>
            <pc:docMk/>
            <pc:sldMk cId="2479914261" sldId="271"/>
            <ac:spMk id="95" creationId="{00000000-0000-0000-0000-000000000000}"/>
          </ac:spMkLst>
        </pc:spChg>
      </pc:sldChg>
    </pc:docChg>
  </pc:docChgLst>
  <pc:docChgLst>
    <pc:chgData name="Michael Abak (1917009)" userId="S::1917009@student.uwtsd.ac.uk::699ff332-1edb-4dbd-95c7-903276555ed1" providerId="AD" clId="Web-{09DE3874-4A0E-4E1F-BDBD-25CBE6A66E42}"/>
    <pc:docChg chg="modSld">
      <pc:chgData name="Michael Abak (1917009)" userId="S::1917009@student.uwtsd.ac.uk::699ff332-1edb-4dbd-95c7-903276555ed1" providerId="AD" clId="Web-{09DE3874-4A0E-4E1F-BDBD-25CBE6A66E42}" dt="2021-04-04T20:13:34.593" v="0" actId="20577"/>
      <pc:docMkLst>
        <pc:docMk/>
      </pc:docMkLst>
      <pc:sldChg chg="modSp">
        <pc:chgData name="Michael Abak (1917009)" userId="S::1917009@student.uwtsd.ac.uk::699ff332-1edb-4dbd-95c7-903276555ed1" providerId="AD" clId="Web-{09DE3874-4A0E-4E1F-BDBD-25CBE6A66E42}" dt="2021-04-04T20:13:34.593" v="0" actId="20577"/>
        <pc:sldMkLst>
          <pc:docMk/>
          <pc:sldMk cId="1455872621" sldId="278"/>
        </pc:sldMkLst>
        <pc:spChg chg="mod">
          <ac:chgData name="Michael Abak (1917009)" userId="S::1917009@student.uwtsd.ac.uk::699ff332-1edb-4dbd-95c7-903276555ed1" providerId="AD" clId="Web-{09DE3874-4A0E-4E1F-BDBD-25CBE6A66E42}" dt="2021-04-04T20:13:34.593" v="0" actId="20577"/>
          <ac:spMkLst>
            <pc:docMk/>
            <pc:sldMk cId="1455872621" sldId="278"/>
            <ac:spMk id="81" creationId="{00000000-0000-0000-0000-000000000000}"/>
          </ac:spMkLst>
        </pc:spChg>
      </pc:sldChg>
    </pc:docChg>
  </pc:docChgLst>
  <pc:docChgLst>
    <pc:chgData name="Michael Abak (1917009)" userId="S::1917009@student.uwtsd.ac.uk::699ff332-1edb-4dbd-95c7-903276555ed1" providerId="AD" clId="Web-{2279D3A3-1920-4919-B429-4483D9762C27}"/>
    <pc:docChg chg="modSld">
      <pc:chgData name="Michael Abak (1917009)" userId="S::1917009@student.uwtsd.ac.uk::699ff332-1edb-4dbd-95c7-903276555ed1" providerId="AD" clId="Web-{2279D3A3-1920-4919-B429-4483D9762C27}" dt="2021-04-15T19:34:10.051" v="68" actId="20577"/>
      <pc:docMkLst>
        <pc:docMk/>
      </pc:docMkLst>
      <pc:sldChg chg="modSp">
        <pc:chgData name="Michael Abak (1917009)" userId="S::1917009@student.uwtsd.ac.uk::699ff332-1edb-4dbd-95c7-903276555ed1" providerId="AD" clId="Web-{2279D3A3-1920-4919-B429-4483D9762C27}" dt="2021-04-15T19:14:20.633" v="65" actId="20577"/>
        <pc:sldMkLst>
          <pc:docMk/>
          <pc:sldMk cId="0" sldId="259"/>
        </pc:sldMkLst>
        <pc:spChg chg="mod">
          <ac:chgData name="Michael Abak (1917009)" userId="S::1917009@student.uwtsd.ac.uk::699ff332-1edb-4dbd-95c7-903276555ed1" providerId="AD" clId="Web-{2279D3A3-1920-4919-B429-4483D9762C27}" dt="2021-04-15T19:14:20.633" v="65" actId="20577"/>
          <ac:spMkLst>
            <pc:docMk/>
            <pc:sldMk cId="0" sldId="259"/>
            <ac:spMk id="2" creationId="{094A6239-9841-492D-89D3-BE6AB86B1BAF}"/>
          </ac:spMkLst>
        </pc:spChg>
      </pc:sldChg>
      <pc:sldChg chg="modSp">
        <pc:chgData name="Michael Abak (1917009)" userId="S::1917009@student.uwtsd.ac.uk::699ff332-1edb-4dbd-95c7-903276555ed1" providerId="AD" clId="Web-{2279D3A3-1920-4919-B429-4483D9762C27}" dt="2021-04-15T18:53:21.128" v="46" actId="20577"/>
        <pc:sldMkLst>
          <pc:docMk/>
          <pc:sldMk cId="3631687963" sldId="270"/>
        </pc:sldMkLst>
        <pc:spChg chg="mod">
          <ac:chgData name="Michael Abak (1917009)" userId="S::1917009@student.uwtsd.ac.uk::699ff332-1edb-4dbd-95c7-903276555ed1" providerId="AD" clId="Web-{2279D3A3-1920-4919-B429-4483D9762C27}" dt="2021-04-15T18:53:21.128" v="46" actId="20577"/>
          <ac:spMkLst>
            <pc:docMk/>
            <pc:sldMk cId="3631687963" sldId="270"/>
            <ac:spMk id="3" creationId="{044AEDBC-2753-49F7-B4BA-A79992388781}"/>
          </ac:spMkLst>
        </pc:spChg>
      </pc:sldChg>
      <pc:sldChg chg="modSp">
        <pc:chgData name="Michael Abak (1917009)" userId="S::1917009@student.uwtsd.ac.uk::699ff332-1edb-4dbd-95c7-903276555ed1" providerId="AD" clId="Web-{2279D3A3-1920-4919-B429-4483D9762C27}" dt="2021-04-15T19:34:10.051" v="68" actId="20577"/>
        <pc:sldMkLst>
          <pc:docMk/>
          <pc:sldMk cId="2479914261" sldId="271"/>
        </pc:sldMkLst>
        <pc:spChg chg="mod">
          <ac:chgData name="Michael Abak (1917009)" userId="S::1917009@student.uwtsd.ac.uk::699ff332-1edb-4dbd-95c7-903276555ed1" providerId="AD" clId="Web-{2279D3A3-1920-4919-B429-4483D9762C27}" dt="2021-04-15T19:34:10.051" v="68" actId="20577"/>
          <ac:spMkLst>
            <pc:docMk/>
            <pc:sldMk cId="2479914261" sldId="271"/>
            <ac:spMk id="95" creationId="{00000000-0000-0000-0000-000000000000}"/>
          </ac:spMkLst>
        </pc:spChg>
      </pc:sldChg>
      <pc:sldChg chg="modSp">
        <pc:chgData name="Michael Abak (1917009)" userId="S::1917009@student.uwtsd.ac.uk::699ff332-1edb-4dbd-95c7-903276555ed1" providerId="AD" clId="Web-{2279D3A3-1920-4919-B429-4483D9762C27}" dt="2021-04-15T18:54:54.020" v="52" actId="20577"/>
        <pc:sldMkLst>
          <pc:docMk/>
          <pc:sldMk cId="3584838889" sldId="277"/>
        </pc:sldMkLst>
        <pc:spChg chg="mod">
          <ac:chgData name="Michael Abak (1917009)" userId="S::1917009@student.uwtsd.ac.uk::699ff332-1edb-4dbd-95c7-903276555ed1" providerId="AD" clId="Web-{2279D3A3-1920-4919-B429-4483D9762C27}" dt="2021-04-15T18:54:54.020" v="52" actId="20577"/>
          <ac:spMkLst>
            <pc:docMk/>
            <pc:sldMk cId="3584838889" sldId="277"/>
            <ac:spMk id="3" creationId="{13724FB8-09E2-469A-A9CD-7E3B0D694503}"/>
          </ac:spMkLst>
        </pc:spChg>
      </pc:sldChg>
    </pc:docChg>
  </pc:docChgLst>
  <pc:docChgLst>
    <pc:chgData name="Michael Abak (1917009)" userId="S::1917009@student.uwtsd.ac.uk::699ff332-1edb-4dbd-95c7-903276555ed1" providerId="AD" clId="Web-{6F69EB01-BB97-4D22-916A-6D8D2984AA5B}"/>
    <pc:docChg chg="modSld">
      <pc:chgData name="Michael Abak (1917009)" userId="S::1917009@student.uwtsd.ac.uk::699ff332-1edb-4dbd-95c7-903276555ed1" providerId="AD" clId="Web-{6F69EB01-BB97-4D22-916A-6D8D2984AA5B}" dt="2021-04-03T06:09:02.456" v="1" actId="20577"/>
      <pc:docMkLst>
        <pc:docMk/>
      </pc:docMkLst>
      <pc:sldChg chg="modSp">
        <pc:chgData name="Michael Abak (1917009)" userId="S::1917009@student.uwtsd.ac.uk::699ff332-1edb-4dbd-95c7-903276555ed1" providerId="AD" clId="Web-{6F69EB01-BB97-4D22-916A-6D8D2984AA5B}" dt="2021-04-03T06:09:02.456" v="1" actId="20577"/>
        <pc:sldMkLst>
          <pc:docMk/>
          <pc:sldMk cId="2479914261" sldId="271"/>
        </pc:sldMkLst>
        <pc:spChg chg="mod">
          <ac:chgData name="Michael Abak (1917009)" userId="S::1917009@student.uwtsd.ac.uk::699ff332-1edb-4dbd-95c7-903276555ed1" providerId="AD" clId="Web-{6F69EB01-BB97-4D22-916A-6D8D2984AA5B}" dt="2021-04-03T06:09:02.456" v="1" actId="20577"/>
          <ac:spMkLst>
            <pc:docMk/>
            <pc:sldMk cId="2479914261" sldId="271"/>
            <ac:spMk id="95" creationId="{00000000-0000-0000-0000-000000000000}"/>
          </ac:spMkLst>
        </pc:spChg>
      </pc:sldChg>
    </pc:docChg>
  </pc:docChgLst>
  <pc:docChgLst>
    <pc:chgData name="Jainaba Jum" userId="eaed5cef-f512-4fa6-b170-a4eb6b6e38b4" providerId="ADAL" clId="{AE76BB69-627B-D943-9A99-5556A8FA9655}"/>
    <pc:docChg chg="modSld">
      <pc:chgData name="Jainaba Jum" userId="eaed5cef-f512-4fa6-b170-a4eb6b6e38b4" providerId="ADAL" clId="{AE76BB69-627B-D943-9A99-5556A8FA9655}" dt="2021-04-12T10:52:10.157" v="453" actId="20577"/>
      <pc:docMkLst>
        <pc:docMk/>
      </pc:docMkLst>
      <pc:sldChg chg="modSp">
        <pc:chgData name="Jainaba Jum" userId="eaed5cef-f512-4fa6-b170-a4eb6b6e38b4" providerId="ADAL" clId="{AE76BB69-627B-D943-9A99-5556A8FA9655}" dt="2021-04-12T10:52:10.157" v="453" actId="20577"/>
        <pc:sldMkLst>
          <pc:docMk/>
          <pc:sldMk cId="0" sldId="263"/>
        </pc:sldMkLst>
        <pc:spChg chg="mod">
          <ac:chgData name="Jainaba Jum" userId="eaed5cef-f512-4fa6-b170-a4eb6b6e38b4" providerId="ADAL" clId="{AE76BB69-627B-D943-9A99-5556A8FA9655}" dt="2021-04-12T10:51:44.863" v="418" actId="122"/>
          <ac:spMkLst>
            <pc:docMk/>
            <pc:sldMk cId="0" sldId="263"/>
            <ac:spMk id="89" creationId="{00000000-0000-0000-0000-000000000000}"/>
          </ac:spMkLst>
        </pc:spChg>
        <pc:spChg chg="mod">
          <ac:chgData name="Jainaba Jum" userId="eaed5cef-f512-4fa6-b170-a4eb6b6e38b4" providerId="ADAL" clId="{AE76BB69-627B-D943-9A99-5556A8FA9655}" dt="2021-04-12T10:52:10.157" v="453" actId="20577"/>
          <ac:spMkLst>
            <pc:docMk/>
            <pc:sldMk cId="0" sldId="263"/>
            <ac:spMk id="90" creationId="{00000000-0000-0000-0000-000000000000}"/>
          </ac:spMkLst>
        </pc:spChg>
      </pc:sldChg>
      <pc:sldChg chg="modSp">
        <pc:chgData name="Jainaba Jum" userId="eaed5cef-f512-4fa6-b170-a4eb6b6e38b4" providerId="ADAL" clId="{AE76BB69-627B-D943-9A99-5556A8FA9655}" dt="2021-04-12T10:47:31.348" v="330" actId="115"/>
        <pc:sldMkLst>
          <pc:docMk/>
          <pc:sldMk cId="0" sldId="264"/>
        </pc:sldMkLst>
        <pc:spChg chg="mod">
          <ac:chgData name="Jainaba Jum" userId="eaed5cef-f512-4fa6-b170-a4eb6b6e38b4" providerId="ADAL" clId="{AE76BB69-627B-D943-9A99-5556A8FA9655}" dt="2021-04-12T10:45:49.676" v="249" actId="122"/>
          <ac:spMkLst>
            <pc:docMk/>
            <pc:sldMk cId="0" sldId="264"/>
            <ac:spMk id="91" creationId="{00000000-0000-0000-0000-000000000000}"/>
          </ac:spMkLst>
        </pc:spChg>
        <pc:spChg chg="mod">
          <ac:chgData name="Jainaba Jum" userId="eaed5cef-f512-4fa6-b170-a4eb6b6e38b4" providerId="ADAL" clId="{AE76BB69-627B-D943-9A99-5556A8FA9655}" dt="2021-04-12T10:47:31.348" v="330" actId="115"/>
          <ac:spMkLst>
            <pc:docMk/>
            <pc:sldMk cId="0" sldId="264"/>
            <ac:spMk id="93" creationId="{00000000-0000-0000-0000-000000000000}"/>
          </ac:spMkLst>
        </pc:spChg>
      </pc:sldChg>
      <pc:sldChg chg="modSp">
        <pc:chgData name="Jainaba Jum" userId="eaed5cef-f512-4fa6-b170-a4eb6b6e38b4" providerId="ADAL" clId="{AE76BB69-627B-D943-9A99-5556A8FA9655}" dt="2021-04-12T10:43:35.281" v="230" actId="1076"/>
        <pc:sldMkLst>
          <pc:docMk/>
          <pc:sldMk cId="3631687963" sldId="270"/>
        </pc:sldMkLst>
        <pc:spChg chg="mod">
          <ac:chgData name="Jainaba Jum" userId="eaed5cef-f512-4fa6-b170-a4eb6b6e38b4" providerId="ADAL" clId="{AE76BB69-627B-D943-9A99-5556A8FA9655}" dt="2021-04-12T10:43:35.281" v="230" actId="1076"/>
          <ac:spMkLst>
            <pc:docMk/>
            <pc:sldMk cId="3631687963" sldId="270"/>
            <ac:spMk id="3" creationId="{044AEDBC-2753-49F7-B4BA-A79992388781}"/>
          </ac:spMkLst>
        </pc:spChg>
      </pc:sldChg>
    </pc:docChg>
  </pc:docChgLst>
  <pc:docChgLst>
    <pc:chgData name="Michael Abak (1917009)" userId="S::1917009@student.uwtsd.ac.uk::699ff332-1edb-4dbd-95c7-903276555ed1" providerId="AD" clId="Web-{8CAE446F-B9BC-45F6-9F0D-605D6DCD620A}"/>
    <pc:docChg chg="modSld">
      <pc:chgData name="Michael Abak (1917009)" userId="S::1917009@student.uwtsd.ac.uk::699ff332-1edb-4dbd-95c7-903276555ed1" providerId="AD" clId="Web-{8CAE446F-B9BC-45F6-9F0D-605D6DCD620A}" dt="2021-04-15T19:53:27.538" v="1" actId="20577"/>
      <pc:docMkLst>
        <pc:docMk/>
      </pc:docMkLst>
      <pc:sldChg chg="modSp">
        <pc:chgData name="Michael Abak (1917009)" userId="S::1917009@student.uwtsd.ac.uk::699ff332-1edb-4dbd-95c7-903276555ed1" providerId="AD" clId="Web-{8CAE446F-B9BC-45F6-9F0D-605D6DCD620A}" dt="2021-04-15T19:53:27.538" v="1" actId="20577"/>
        <pc:sldMkLst>
          <pc:docMk/>
          <pc:sldMk cId="2479914261" sldId="271"/>
        </pc:sldMkLst>
        <pc:spChg chg="mod">
          <ac:chgData name="Michael Abak (1917009)" userId="S::1917009@student.uwtsd.ac.uk::699ff332-1edb-4dbd-95c7-903276555ed1" providerId="AD" clId="Web-{8CAE446F-B9BC-45F6-9F0D-605D6DCD620A}" dt="2021-04-15T19:53:27.538" v="1" actId="20577"/>
          <ac:spMkLst>
            <pc:docMk/>
            <pc:sldMk cId="2479914261" sldId="271"/>
            <ac:spMk id="95" creationId="{00000000-0000-0000-0000-000000000000}"/>
          </ac:spMkLst>
        </pc:spChg>
      </pc:sldChg>
    </pc:docChg>
  </pc:docChgLst>
  <pc:docChgLst>
    <pc:chgData name="Kibibi Birau (1915171)" userId="S::1915171@student.uwtsd.ac.uk::27747aa3-ba53-44f1-8950-de080a09550c" providerId="AD" clId="Web-{A676261F-49DA-4C75-A0B7-BC68A4B14BE3}"/>
    <pc:docChg chg="modSld">
      <pc:chgData name="Kibibi Birau (1915171)" userId="S::1915171@student.uwtsd.ac.uk::27747aa3-ba53-44f1-8950-de080a09550c" providerId="AD" clId="Web-{A676261F-49DA-4C75-A0B7-BC68A4B14BE3}" dt="2021-04-15T11:22:17.860" v="17" actId="20577"/>
      <pc:docMkLst>
        <pc:docMk/>
      </pc:docMkLst>
      <pc:sldChg chg="modSp">
        <pc:chgData name="Kibibi Birau (1915171)" userId="S::1915171@student.uwtsd.ac.uk::27747aa3-ba53-44f1-8950-de080a09550c" providerId="AD" clId="Web-{A676261F-49DA-4C75-A0B7-BC68A4B14BE3}" dt="2021-04-15T11:22:17.860" v="17" actId="20577"/>
        <pc:sldMkLst>
          <pc:docMk/>
          <pc:sldMk cId="3631687963" sldId="270"/>
        </pc:sldMkLst>
        <pc:spChg chg="mod">
          <ac:chgData name="Kibibi Birau (1915171)" userId="S::1915171@student.uwtsd.ac.uk::27747aa3-ba53-44f1-8950-de080a09550c" providerId="AD" clId="Web-{A676261F-49DA-4C75-A0B7-BC68A4B14BE3}" dt="2021-04-15T11:22:17.860" v="17" actId="20577"/>
          <ac:spMkLst>
            <pc:docMk/>
            <pc:sldMk cId="3631687963" sldId="270"/>
            <ac:spMk id="3" creationId="{044AEDBC-2753-49F7-B4BA-A79992388781}"/>
          </ac:spMkLst>
        </pc:spChg>
      </pc:sldChg>
    </pc:docChg>
  </pc:docChgLst>
  <pc:docChgLst>
    <pc:chgData name="Ionela Alexandrina Stan (1905365)" userId="S::1905365@student.uwtsd.ac.uk::7e515e9c-bab7-4947-9a82-7b507f2786b8" providerId="AD" clId="Web-{EB32124C-4AE3-4468-A588-97911C56478B}"/>
    <pc:docChg chg="modSld">
      <pc:chgData name="Ionela Alexandrina Stan (1905365)" userId="S::1905365@student.uwtsd.ac.uk::7e515e9c-bab7-4947-9a82-7b507f2786b8" providerId="AD" clId="Web-{EB32124C-4AE3-4468-A588-97911C56478B}" dt="2021-04-12T10:59:45.763" v="19" actId="20577"/>
      <pc:docMkLst>
        <pc:docMk/>
      </pc:docMkLst>
      <pc:sldChg chg="modSp">
        <pc:chgData name="Ionela Alexandrina Stan (1905365)" userId="S::1905365@student.uwtsd.ac.uk::7e515e9c-bab7-4947-9a82-7b507f2786b8" providerId="AD" clId="Web-{EB32124C-4AE3-4468-A588-97911C56478B}" dt="2021-04-12T10:59:45.763" v="19" actId="20577"/>
        <pc:sldMkLst>
          <pc:docMk/>
          <pc:sldMk cId="0" sldId="256"/>
        </pc:sldMkLst>
        <pc:spChg chg="mod">
          <ac:chgData name="Ionela Alexandrina Stan (1905365)" userId="S::1905365@student.uwtsd.ac.uk::7e515e9c-bab7-4947-9a82-7b507f2786b8" providerId="AD" clId="Web-{EB32124C-4AE3-4468-A588-97911C56478B}" dt="2021-04-12T10:59:45.763" v="19" actId="20577"/>
          <ac:spMkLst>
            <pc:docMk/>
            <pc:sldMk cId="0" sldId="256"/>
            <ac:spMk id="76" creationId="{00000000-0000-0000-0000-000000000000}"/>
          </ac:spMkLst>
        </pc:spChg>
      </pc:sldChg>
      <pc:sldChg chg="modSp">
        <pc:chgData name="Ionela Alexandrina Stan (1905365)" userId="S::1905365@student.uwtsd.ac.uk::7e515e9c-bab7-4947-9a82-7b507f2786b8" providerId="AD" clId="Web-{EB32124C-4AE3-4468-A588-97911C56478B}" dt="2021-04-12T10:56:42.962" v="16" actId="20577"/>
        <pc:sldMkLst>
          <pc:docMk/>
          <pc:sldMk cId="0" sldId="260"/>
        </pc:sldMkLst>
        <pc:spChg chg="mod">
          <ac:chgData name="Ionela Alexandrina Stan (1905365)" userId="S::1905365@student.uwtsd.ac.uk::7e515e9c-bab7-4947-9a82-7b507f2786b8" providerId="AD" clId="Web-{EB32124C-4AE3-4468-A588-97911C56478B}" dt="2021-04-12T10:56:42.962" v="16" actId="20577"/>
          <ac:spMkLst>
            <pc:docMk/>
            <pc:sldMk cId="0" sldId="260"/>
            <ac:spMk id="85" creationId="{00000000-0000-0000-0000-000000000000}"/>
          </ac:spMkLst>
        </pc:spChg>
      </pc:sldChg>
      <pc:sldChg chg="modSp">
        <pc:chgData name="Ionela Alexandrina Stan (1905365)" userId="S::1905365@student.uwtsd.ac.uk::7e515e9c-bab7-4947-9a82-7b507f2786b8" providerId="AD" clId="Web-{EB32124C-4AE3-4468-A588-97911C56478B}" dt="2021-04-12T10:58:58.512" v="18" actId="20577"/>
        <pc:sldMkLst>
          <pc:docMk/>
          <pc:sldMk cId="1455872621" sldId="278"/>
        </pc:sldMkLst>
        <pc:spChg chg="mod">
          <ac:chgData name="Ionela Alexandrina Stan (1905365)" userId="S::1905365@student.uwtsd.ac.uk::7e515e9c-bab7-4947-9a82-7b507f2786b8" providerId="AD" clId="Web-{EB32124C-4AE3-4468-A588-97911C56478B}" dt="2021-04-12T10:58:58.512" v="18" actId="20577"/>
          <ac:spMkLst>
            <pc:docMk/>
            <pc:sldMk cId="1455872621" sldId="278"/>
            <ac:spMk id="81" creationId="{00000000-0000-0000-0000-000000000000}"/>
          </ac:spMkLst>
        </pc:spChg>
      </pc:sldChg>
    </pc:docChg>
  </pc:docChgLst>
  <pc:docChgLst>
    <pc:chgData name="Jennifer Oluwakemi Laguda" userId="8790e203-3ac3-4210-aee3-6b319db1c068" providerId="ADAL" clId="{76F5C76C-D034-E14C-933F-C63851E1C563}"/>
    <pc:docChg chg="addSld modSld">
      <pc:chgData name="Jennifer Oluwakemi Laguda" userId="8790e203-3ac3-4210-aee3-6b319db1c068" providerId="ADAL" clId="{76F5C76C-D034-E14C-933F-C63851E1C563}" dt="2021-04-03T10:50:14.977" v="108" actId="20577"/>
      <pc:docMkLst>
        <pc:docMk/>
      </pc:docMkLst>
      <pc:sldChg chg="modSp">
        <pc:chgData name="Jennifer Oluwakemi Laguda" userId="8790e203-3ac3-4210-aee3-6b319db1c068" providerId="ADAL" clId="{76F5C76C-D034-E14C-933F-C63851E1C563}" dt="2021-04-03T10:43:43.321" v="4" actId="1076"/>
        <pc:sldMkLst>
          <pc:docMk/>
          <pc:sldMk cId="3088082657" sldId="272"/>
        </pc:sldMkLst>
        <pc:spChg chg="mod">
          <ac:chgData name="Jennifer Oluwakemi Laguda" userId="8790e203-3ac3-4210-aee3-6b319db1c068" providerId="ADAL" clId="{76F5C76C-D034-E14C-933F-C63851E1C563}" dt="2021-04-03T10:43:43.321" v="4" actId="1076"/>
          <ac:spMkLst>
            <pc:docMk/>
            <pc:sldMk cId="3088082657" sldId="272"/>
            <ac:spMk id="3" creationId="{1D66B4DC-57A0-467A-8013-3E19DF807506}"/>
          </ac:spMkLst>
        </pc:spChg>
      </pc:sldChg>
      <pc:sldChg chg="modSp">
        <pc:chgData name="Jennifer Oluwakemi Laguda" userId="8790e203-3ac3-4210-aee3-6b319db1c068" providerId="ADAL" clId="{76F5C76C-D034-E14C-933F-C63851E1C563}" dt="2021-04-03T10:50:14.977" v="108" actId="20577"/>
        <pc:sldMkLst>
          <pc:docMk/>
          <pc:sldMk cId="3584838889" sldId="277"/>
        </pc:sldMkLst>
        <pc:spChg chg="mod">
          <ac:chgData name="Jennifer Oluwakemi Laguda" userId="8790e203-3ac3-4210-aee3-6b319db1c068" providerId="ADAL" clId="{76F5C76C-D034-E14C-933F-C63851E1C563}" dt="2021-04-03T10:50:14.977" v="108" actId="20577"/>
          <ac:spMkLst>
            <pc:docMk/>
            <pc:sldMk cId="3584838889" sldId="277"/>
            <ac:spMk id="3" creationId="{13724FB8-09E2-469A-A9CD-7E3B0D694503}"/>
          </ac:spMkLst>
        </pc:spChg>
      </pc:sldChg>
      <pc:sldChg chg="new">
        <pc:chgData name="Jennifer Oluwakemi Laguda" userId="8790e203-3ac3-4210-aee3-6b319db1c068" providerId="ADAL" clId="{76F5C76C-D034-E14C-933F-C63851E1C563}" dt="2021-04-03T10:45:17.790" v="5" actId="680"/>
        <pc:sldMkLst>
          <pc:docMk/>
          <pc:sldMk cId="2107528164" sldId="279"/>
        </pc:sldMkLst>
      </pc:sldChg>
    </pc:docChg>
  </pc:docChgLst>
  <pc:docChgLst>
    <pc:chgData name="Michael Abak (1917009)" userId="S::1917009@student.uwtsd.ac.uk::699ff332-1edb-4dbd-95c7-903276555ed1" providerId="AD" clId="Web-{0F3DC174-79C6-4FCE-956B-EB34F330C630}"/>
    <pc:docChg chg="modSld">
      <pc:chgData name="Michael Abak (1917009)" userId="S::1917009@student.uwtsd.ac.uk::699ff332-1edb-4dbd-95c7-903276555ed1" providerId="AD" clId="Web-{0F3DC174-79C6-4FCE-956B-EB34F330C630}" dt="2021-04-05T20:52:22.907" v="73" actId="20577"/>
      <pc:docMkLst>
        <pc:docMk/>
      </pc:docMkLst>
      <pc:sldChg chg="modSp">
        <pc:chgData name="Michael Abak (1917009)" userId="S::1917009@student.uwtsd.ac.uk::699ff332-1edb-4dbd-95c7-903276555ed1" providerId="AD" clId="Web-{0F3DC174-79C6-4FCE-956B-EB34F330C630}" dt="2021-04-05T20:52:22.907" v="73" actId="20577"/>
        <pc:sldMkLst>
          <pc:docMk/>
          <pc:sldMk cId="0" sldId="260"/>
        </pc:sldMkLst>
        <pc:spChg chg="mod">
          <ac:chgData name="Michael Abak (1917009)" userId="S::1917009@student.uwtsd.ac.uk::699ff332-1edb-4dbd-95c7-903276555ed1" providerId="AD" clId="Web-{0F3DC174-79C6-4FCE-956B-EB34F330C630}" dt="2021-04-05T20:52:22.907" v="73" actId="20577"/>
          <ac:spMkLst>
            <pc:docMk/>
            <pc:sldMk cId="0" sldId="260"/>
            <ac:spMk id="85" creationId="{00000000-0000-0000-0000-000000000000}"/>
          </ac:spMkLst>
        </pc:spChg>
      </pc:sldChg>
      <pc:sldChg chg="modSp">
        <pc:chgData name="Michael Abak (1917009)" userId="S::1917009@student.uwtsd.ac.uk::699ff332-1edb-4dbd-95c7-903276555ed1" providerId="AD" clId="Web-{0F3DC174-79C6-4FCE-956B-EB34F330C630}" dt="2021-04-05T20:16:24.284" v="71" actId="20577"/>
        <pc:sldMkLst>
          <pc:docMk/>
          <pc:sldMk cId="0" sldId="266"/>
        </pc:sldMkLst>
        <pc:spChg chg="mod">
          <ac:chgData name="Michael Abak (1917009)" userId="S::1917009@student.uwtsd.ac.uk::699ff332-1edb-4dbd-95c7-903276555ed1" providerId="AD" clId="Web-{0F3DC174-79C6-4FCE-956B-EB34F330C630}" dt="2021-04-05T20:16:24.284" v="71" actId="20577"/>
          <ac:spMkLst>
            <pc:docMk/>
            <pc:sldMk cId="0" sldId="266"/>
            <ac:spMk id="97" creationId="{00000000-0000-0000-0000-000000000000}"/>
          </ac:spMkLst>
        </pc:spChg>
      </pc:sldChg>
    </pc:docChg>
  </pc:docChgLst>
  <pc:docChgLst>
    <pc:chgData name="Michael Abak (1917009)" userId="S::1917009@student.uwtsd.ac.uk::699ff332-1edb-4dbd-95c7-903276555ed1" providerId="AD" clId="Web-{8A24DE15-2E1E-4510-A4D8-A3AF8C377F00}"/>
    <pc:docChg chg="modSld">
      <pc:chgData name="Michael Abak (1917009)" userId="S::1917009@student.uwtsd.ac.uk::699ff332-1edb-4dbd-95c7-903276555ed1" providerId="AD" clId="Web-{8A24DE15-2E1E-4510-A4D8-A3AF8C377F00}" dt="2021-04-03T18:09:54.257" v="36" actId="20577"/>
      <pc:docMkLst>
        <pc:docMk/>
      </pc:docMkLst>
      <pc:sldChg chg="modSp">
        <pc:chgData name="Michael Abak (1917009)" userId="S::1917009@student.uwtsd.ac.uk::699ff332-1edb-4dbd-95c7-903276555ed1" providerId="AD" clId="Web-{8A24DE15-2E1E-4510-A4D8-A3AF8C377F00}" dt="2021-04-03T18:07:33.613" v="27" actId="20577"/>
        <pc:sldMkLst>
          <pc:docMk/>
          <pc:sldMk cId="0" sldId="259"/>
        </pc:sldMkLst>
        <pc:spChg chg="mod">
          <ac:chgData name="Michael Abak (1917009)" userId="S::1917009@student.uwtsd.ac.uk::699ff332-1edb-4dbd-95c7-903276555ed1" providerId="AD" clId="Web-{8A24DE15-2E1E-4510-A4D8-A3AF8C377F00}" dt="2021-04-03T18:07:33.613" v="27" actId="20577"/>
          <ac:spMkLst>
            <pc:docMk/>
            <pc:sldMk cId="0" sldId="259"/>
            <ac:spMk id="82" creationId="{00000000-0000-0000-0000-000000000000}"/>
          </ac:spMkLst>
        </pc:spChg>
      </pc:sldChg>
      <pc:sldChg chg="modSp">
        <pc:chgData name="Michael Abak (1917009)" userId="S::1917009@student.uwtsd.ac.uk::699ff332-1edb-4dbd-95c7-903276555ed1" providerId="AD" clId="Web-{8A24DE15-2E1E-4510-A4D8-A3AF8C377F00}" dt="2021-04-03T18:09:54.257" v="36" actId="20577"/>
        <pc:sldMkLst>
          <pc:docMk/>
          <pc:sldMk cId="1455872621" sldId="278"/>
        </pc:sldMkLst>
        <pc:spChg chg="mod">
          <ac:chgData name="Michael Abak (1917009)" userId="S::1917009@student.uwtsd.ac.uk::699ff332-1edb-4dbd-95c7-903276555ed1" providerId="AD" clId="Web-{8A24DE15-2E1E-4510-A4D8-A3AF8C377F00}" dt="2021-04-03T18:09:54.257" v="36" actId="20577"/>
          <ac:spMkLst>
            <pc:docMk/>
            <pc:sldMk cId="1455872621" sldId="278"/>
            <ac:spMk id="80" creationId="{00000000-0000-0000-0000-000000000000}"/>
          </ac:spMkLst>
        </pc:spChg>
      </pc:sldChg>
    </pc:docChg>
  </pc:docChgLst>
  <pc:docChgLst>
    <pc:chgData name="Kibibi Birau (1915171)" userId="S::1915171@student.uwtsd.ac.uk::27747aa3-ba53-44f1-8950-de080a09550c" providerId="AD" clId="Web-{5CB26760-48A4-4063-A459-6951558E7B84}"/>
    <pc:docChg chg="modSld sldOrd">
      <pc:chgData name="Kibibi Birau (1915171)" userId="S::1915171@student.uwtsd.ac.uk::27747aa3-ba53-44f1-8950-de080a09550c" providerId="AD" clId="Web-{5CB26760-48A4-4063-A459-6951558E7B84}" dt="2021-04-12T12:24:27.153" v="233" actId="20577"/>
      <pc:docMkLst>
        <pc:docMk/>
      </pc:docMkLst>
      <pc:sldChg chg="modSp">
        <pc:chgData name="Kibibi Birau (1915171)" userId="S::1915171@student.uwtsd.ac.uk::27747aa3-ba53-44f1-8950-de080a09550c" providerId="AD" clId="Web-{5CB26760-48A4-4063-A459-6951558E7B84}" dt="2021-04-12T11:30:24.949" v="38" actId="20577"/>
        <pc:sldMkLst>
          <pc:docMk/>
          <pc:sldMk cId="0" sldId="256"/>
        </pc:sldMkLst>
        <pc:spChg chg="mod">
          <ac:chgData name="Kibibi Birau (1915171)" userId="S::1915171@student.uwtsd.ac.uk::27747aa3-ba53-44f1-8950-de080a09550c" providerId="AD" clId="Web-{5CB26760-48A4-4063-A459-6951558E7B84}" dt="2021-04-12T11:30:24.949" v="38" actId="20577"/>
          <ac:spMkLst>
            <pc:docMk/>
            <pc:sldMk cId="0" sldId="256"/>
            <ac:spMk id="77" creationId="{00000000-0000-0000-0000-000000000000}"/>
          </ac:spMkLst>
        </pc:spChg>
      </pc:sldChg>
      <pc:sldChg chg="modSp">
        <pc:chgData name="Kibibi Birau (1915171)" userId="S::1915171@student.uwtsd.ac.uk::27747aa3-ba53-44f1-8950-de080a09550c" providerId="AD" clId="Web-{5CB26760-48A4-4063-A459-6951558E7B84}" dt="2021-04-12T11:35:14.331" v="59" actId="20577"/>
        <pc:sldMkLst>
          <pc:docMk/>
          <pc:sldMk cId="0" sldId="257"/>
        </pc:sldMkLst>
        <pc:spChg chg="mod">
          <ac:chgData name="Kibibi Birau (1915171)" userId="S::1915171@student.uwtsd.ac.uk::27747aa3-ba53-44f1-8950-de080a09550c" providerId="AD" clId="Web-{5CB26760-48A4-4063-A459-6951558E7B84}" dt="2021-04-12T11:35:14.331" v="59" actId="20577"/>
          <ac:spMkLst>
            <pc:docMk/>
            <pc:sldMk cId="0" sldId="257"/>
            <ac:spMk id="79" creationId="{00000000-0000-0000-0000-000000000000}"/>
          </ac:spMkLst>
        </pc:spChg>
      </pc:sldChg>
      <pc:sldChg chg="modSp">
        <pc:chgData name="Kibibi Birau (1915171)" userId="S::1915171@student.uwtsd.ac.uk::27747aa3-ba53-44f1-8950-de080a09550c" providerId="AD" clId="Web-{5CB26760-48A4-4063-A459-6951558E7B84}" dt="2021-04-12T12:23:30.651" v="182" actId="20577"/>
        <pc:sldMkLst>
          <pc:docMk/>
          <pc:sldMk cId="0" sldId="260"/>
        </pc:sldMkLst>
        <pc:spChg chg="mod">
          <ac:chgData name="Kibibi Birau (1915171)" userId="S::1915171@student.uwtsd.ac.uk::27747aa3-ba53-44f1-8950-de080a09550c" providerId="AD" clId="Web-{5CB26760-48A4-4063-A459-6951558E7B84}" dt="2021-04-12T12:23:30.651" v="182" actId="20577"/>
          <ac:spMkLst>
            <pc:docMk/>
            <pc:sldMk cId="0" sldId="260"/>
            <ac:spMk id="85" creationId="{00000000-0000-0000-0000-000000000000}"/>
          </ac:spMkLst>
        </pc:spChg>
      </pc:sldChg>
      <pc:sldChg chg="modSp">
        <pc:chgData name="Kibibi Birau (1915171)" userId="S::1915171@student.uwtsd.ac.uk::27747aa3-ba53-44f1-8950-de080a09550c" providerId="AD" clId="Web-{5CB26760-48A4-4063-A459-6951558E7B84}" dt="2021-04-12T11:46:17.472" v="117" actId="20577"/>
        <pc:sldMkLst>
          <pc:docMk/>
          <pc:sldMk cId="0" sldId="264"/>
        </pc:sldMkLst>
        <pc:spChg chg="mod">
          <ac:chgData name="Kibibi Birau (1915171)" userId="S::1915171@student.uwtsd.ac.uk::27747aa3-ba53-44f1-8950-de080a09550c" providerId="AD" clId="Web-{5CB26760-48A4-4063-A459-6951558E7B84}" dt="2021-04-12T11:46:17.472" v="117" actId="20577"/>
          <ac:spMkLst>
            <pc:docMk/>
            <pc:sldMk cId="0" sldId="264"/>
            <ac:spMk id="93" creationId="{00000000-0000-0000-0000-000000000000}"/>
          </ac:spMkLst>
        </pc:spChg>
      </pc:sldChg>
      <pc:sldChg chg="modSp">
        <pc:chgData name="Kibibi Birau (1915171)" userId="S::1915171@student.uwtsd.ac.uk::27747aa3-ba53-44f1-8950-de080a09550c" providerId="AD" clId="Web-{5CB26760-48A4-4063-A459-6951558E7B84}" dt="2021-04-12T12:24:27.153" v="233" actId="20577"/>
        <pc:sldMkLst>
          <pc:docMk/>
          <pc:sldMk cId="3631687963" sldId="270"/>
        </pc:sldMkLst>
        <pc:spChg chg="mod">
          <ac:chgData name="Kibibi Birau (1915171)" userId="S::1915171@student.uwtsd.ac.uk::27747aa3-ba53-44f1-8950-de080a09550c" providerId="AD" clId="Web-{5CB26760-48A4-4063-A459-6951558E7B84}" dt="2021-04-12T12:24:27.153" v="233" actId="20577"/>
          <ac:spMkLst>
            <pc:docMk/>
            <pc:sldMk cId="3631687963" sldId="270"/>
            <ac:spMk id="3" creationId="{044AEDBC-2753-49F7-B4BA-A79992388781}"/>
          </ac:spMkLst>
        </pc:spChg>
      </pc:sldChg>
      <pc:sldChg chg="modSp ord">
        <pc:chgData name="Kibibi Birau (1915171)" userId="S::1915171@student.uwtsd.ac.uk::27747aa3-ba53-44f1-8950-de080a09550c" providerId="AD" clId="Web-{5CB26760-48A4-4063-A459-6951558E7B84}" dt="2021-04-12T11:39:23.524" v="83" actId="20577"/>
        <pc:sldMkLst>
          <pc:docMk/>
          <pc:sldMk cId="1455872621" sldId="278"/>
        </pc:sldMkLst>
        <pc:spChg chg="mod">
          <ac:chgData name="Kibibi Birau (1915171)" userId="S::1915171@student.uwtsd.ac.uk::27747aa3-ba53-44f1-8950-de080a09550c" providerId="AD" clId="Web-{5CB26760-48A4-4063-A459-6951558E7B84}" dt="2021-04-12T11:39:23.524" v="83" actId="20577"/>
          <ac:spMkLst>
            <pc:docMk/>
            <pc:sldMk cId="1455872621" sldId="278"/>
            <ac:spMk id="81" creationId="{00000000-0000-0000-0000-000000000000}"/>
          </ac:spMkLst>
        </pc:spChg>
      </pc:sldChg>
    </pc:docChg>
  </pc:docChgLst>
  <pc:docChgLst>
    <pc:chgData name="Michael Abak (1917009)" userId="S::1917009@student.uwtsd.ac.uk::699ff332-1edb-4dbd-95c7-903276555ed1" providerId="AD" clId="Web-{3F41A80A-10F5-45DE-BD2C-60C2A41C719E}"/>
    <pc:docChg chg="modSld">
      <pc:chgData name="Michael Abak (1917009)" userId="S::1917009@student.uwtsd.ac.uk::699ff332-1edb-4dbd-95c7-903276555ed1" providerId="AD" clId="Web-{3F41A80A-10F5-45DE-BD2C-60C2A41C719E}" dt="2021-04-05T12:49:54.712" v="318" actId="20577"/>
      <pc:docMkLst>
        <pc:docMk/>
      </pc:docMkLst>
      <pc:sldChg chg="modSp">
        <pc:chgData name="Michael Abak (1917009)" userId="S::1917009@student.uwtsd.ac.uk::699ff332-1edb-4dbd-95c7-903276555ed1" providerId="AD" clId="Web-{3F41A80A-10F5-45DE-BD2C-60C2A41C719E}" dt="2021-04-05T10:59:03.728" v="17" actId="20577"/>
        <pc:sldMkLst>
          <pc:docMk/>
          <pc:sldMk cId="0" sldId="257"/>
        </pc:sldMkLst>
        <pc:spChg chg="mod">
          <ac:chgData name="Michael Abak (1917009)" userId="S::1917009@student.uwtsd.ac.uk::699ff332-1edb-4dbd-95c7-903276555ed1" providerId="AD" clId="Web-{3F41A80A-10F5-45DE-BD2C-60C2A41C719E}" dt="2021-04-05T10:59:03.728" v="17" actId="20577"/>
          <ac:spMkLst>
            <pc:docMk/>
            <pc:sldMk cId="0" sldId="257"/>
            <ac:spMk id="79" creationId="{00000000-0000-0000-0000-000000000000}"/>
          </ac:spMkLst>
        </pc:spChg>
      </pc:sldChg>
      <pc:sldChg chg="modSp">
        <pc:chgData name="Michael Abak (1917009)" userId="S::1917009@student.uwtsd.ac.uk::699ff332-1edb-4dbd-95c7-903276555ed1" providerId="AD" clId="Web-{3F41A80A-10F5-45DE-BD2C-60C2A41C719E}" dt="2021-04-05T12:49:54.712" v="318" actId="20577"/>
        <pc:sldMkLst>
          <pc:docMk/>
          <pc:sldMk cId="0" sldId="259"/>
        </pc:sldMkLst>
        <pc:spChg chg="mod">
          <ac:chgData name="Michael Abak (1917009)" userId="S::1917009@student.uwtsd.ac.uk::699ff332-1edb-4dbd-95c7-903276555ed1" providerId="AD" clId="Web-{3F41A80A-10F5-45DE-BD2C-60C2A41C719E}" dt="2021-04-05T12:49:54.712" v="318" actId="20577"/>
          <ac:spMkLst>
            <pc:docMk/>
            <pc:sldMk cId="0" sldId="259"/>
            <ac:spMk id="2" creationId="{094A6239-9841-492D-89D3-BE6AB86B1BAF}"/>
          </ac:spMkLst>
        </pc:spChg>
        <pc:spChg chg="mod">
          <ac:chgData name="Michael Abak (1917009)" userId="S::1917009@student.uwtsd.ac.uk::699ff332-1edb-4dbd-95c7-903276555ed1" providerId="AD" clId="Web-{3F41A80A-10F5-45DE-BD2C-60C2A41C719E}" dt="2021-04-05T11:24:49.452" v="74" actId="20577"/>
          <ac:spMkLst>
            <pc:docMk/>
            <pc:sldMk cId="0" sldId="259"/>
            <ac:spMk id="82" creationId="{00000000-0000-0000-0000-000000000000}"/>
          </ac:spMkLst>
        </pc:spChg>
      </pc:sldChg>
      <pc:sldChg chg="modSp">
        <pc:chgData name="Michael Abak (1917009)" userId="S::1917009@student.uwtsd.ac.uk::699ff332-1edb-4dbd-95c7-903276555ed1" providerId="AD" clId="Web-{3F41A80A-10F5-45DE-BD2C-60C2A41C719E}" dt="2021-04-05T11:24:03.042" v="73" actId="20577"/>
        <pc:sldMkLst>
          <pc:docMk/>
          <pc:sldMk cId="0" sldId="260"/>
        </pc:sldMkLst>
        <pc:spChg chg="mod">
          <ac:chgData name="Michael Abak (1917009)" userId="S::1917009@student.uwtsd.ac.uk::699ff332-1edb-4dbd-95c7-903276555ed1" providerId="AD" clId="Web-{3F41A80A-10F5-45DE-BD2C-60C2A41C719E}" dt="2021-04-05T11:24:03.042" v="73" actId="20577"/>
          <ac:spMkLst>
            <pc:docMk/>
            <pc:sldMk cId="0" sldId="260"/>
            <ac:spMk id="84" creationId="{00000000-0000-0000-0000-000000000000}"/>
          </ac:spMkLst>
        </pc:spChg>
      </pc:sldChg>
      <pc:sldChg chg="modSp">
        <pc:chgData name="Michael Abak (1917009)" userId="S::1917009@student.uwtsd.ac.uk::699ff332-1edb-4dbd-95c7-903276555ed1" providerId="AD" clId="Web-{3F41A80A-10F5-45DE-BD2C-60C2A41C719E}" dt="2021-04-05T12:03:48.846" v="91" actId="20577"/>
        <pc:sldMkLst>
          <pc:docMk/>
          <pc:sldMk cId="0" sldId="266"/>
        </pc:sldMkLst>
        <pc:spChg chg="mod">
          <ac:chgData name="Michael Abak (1917009)" userId="S::1917009@student.uwtsd.ac.uk::699ff332-1edb-4dbd-95c7-903276555ed1" providerId="AD" clId="Web-{3F41A80A-10F5-45DE-BD2C-60C2A41C719E}" dt="2021-04-05T12:03:48.846" v="91" actId="20577"/>
          <ac:spMkLst>
            <pc:docMk/>
            <pc:sldMk cId="0" sldId="266"/>
            <ac:spMk id="97" creationId="{00000000-0000-0000-0000-000000000000}"/>
          </ac:spMkLst>
        </pc:spChg>
      </pc:sldChg>
      <pc:sldChg chg="modSp">
        <pc:chgData name="Michael Abak (1917009)" userId="S::1917009@student.uwtsd.ac.uk::699ff332-1edb-4dbd-95c7-903276555ed1" providerId="AD" clId="Web-{3F41A80A-10F5-45DE-BD2C-60C2A41C719E}" dt="2021-04-05T11:52:58.261" v="79" actId="20577"/>
        <pc:sldMkLst>
          <pc:docMk/>
          <pc:sldMk cId="3502962516" sldId="273"/>
        </pc:sldMkLst>
        <pc:spChg chg="mod">
          <ac:chgData name="Michael Abak (1917009)" userId="S::1917009@student.uwtsd.ac.uk::699ff332-1edb-4dbd-95c7-903276555ed1" providerId="AD" clId="Web-{3F41A80A-10F5-45DE-BD2C-60C2A41C719E}" dt="2021-04-05T11:52:58.261" v="79" actId="20577"/>
          <ac:spMkLst>
            <pc:docMk/>
            <pc:sldMk cId="3502962516" sldId="273"/>
            <ac:spMk id="97" creationId="{00000000-0000-0000-0000-000000000000}"/>
          </ac:spMkLst>
        </pc:spChg>
      </pc:sldChg>
      <pc:sldChg chg="modSp">
        <pc:chgData name="Michael Abak (1917009)" userId="S::1917009@student.uwtsd.ac.uk::699ff332-1edb-4dbd-95c7-903276555ed1" providerId="AD" clId="Web-{3F41A80A-10F5-45DE-BD2C-60C2A41C719E}" dt="2021-04-05T12:42:19.200" v="316" actId="20577"/>
        <pc:sldMkLst>
          <pc:docMk/>
          <pc:sldMk cId="1455872621" sldId="278"/>
        </pc:sldMkLst>
        <pc:spChg chg="mod">
          <ac:chgData name="Michael Abak (1917009)" userId="S::1917009@student.uwtsd.ac.uk::699ff332-1edb-4dbd-95c7-903276555ed1" providerId="AD" clId="Web-{3F41A80A-10F5-45DE-BD2C-60C2A41C719E}" dt="2021-04-05T12:42:19.200" v="316" actId="20577"/>
          <ac:spMkLst>
            <pc:docMk/>
            <pc:sldMk cId="1455872621" sldId="278"/>
            <ac:spMk id="81" creationId="{00000000-0000-0000-0000-000000000000}"/>
          </ac:spMkLst>
        </pc:spChg>
      </pc:sldChg>
    </pc:docChg>
  </pc:docChgLst>
  <pc:docChgLst>
    <pc:chgData name="Kibibi Birau (1915171)" userId="S::1915171@student.uwtsd.ac.uk::27747aa3-ba53-44f1-8950-de080a09550c" providerId="AD" clId="Web-{543D6E2D-4839-44A0-90FD-39ECB6C8056A}"/>
    <pc:docChg chg="addSld delSld modSld sldOrd">
      <pc:chgData name="Kibibi Birau (1915171)" userId="S::1915171@student.uwtsd.ac.uk::27747aa3-ba53-44f1-8950-de080a09550c" providerId="AD" clId="Web-{543D6E2D-4839-44A0-90FD-39ECB6C8056A}" dt="2021-04-05T16:28:45.052" v="2304"/>
      <pc:docMkLst>
        <pc:docMk/>
      </pc:docMkLst>
      <pc:sldChg chg="addSp delSp modSp mod setBg">
        <pc:chgData name="Kibibi Birau (1915171)" userId="S::1915171@student.uwtsd.ac.uk::27747aa3-ba53-44f1-8950-de080a09550c" providerId="AD" clId="Web-{543D6E2D-4839-44A0-90FD-39ECB6C8056A}" dt="2021-04-05T12:10:46.368" v="2004" actId="20577"/>
        <pc:sldMkLst>
          <pc:docMk/>
          <pc:sldMk cId="0" sldId="256"/>
        </pc:sldMkLst>
        <pc:spChg chg="mod">
          <ac:chgData name="Kibibi Birau (1915171)" userId="S::1915171@student.uwtsd.ac.uk::27747aa3-ba53-44f1-8950-de080a09550c" providerId="AD" clId="Web-{543D6E2D-4839-44A0-90FD-39ECB6C8056A}" dt="2021-04-05T12:10:46.368" v="2004" actId="20577"/>
          <ac:spMkLst>
            <pc:docMk/>
            <pc:sldMk cId="0" sldId="256"/>
            <ac:spMk id="76" creationId="{00000000-0000-0000-0000-000000000000}"/>
          </ac:spMkLst>
        </pc:spChg>
        <pc:spChg chg="mod">
          <ac:chgData name="Kibibi Birau (1915171)" userId="S::1915171@student.uwtsd.ac.uk::27747aa3-ba53-44f1-8950-de080a09550c" providerId="AD" clId="Web-{543D6E2D-4839-44A0-90FD-39ECB6C8056A}" dt="2021-04-05T12:04:19.067" v="1990" actId="14100"/>
          <ac:spMkLst>
            <pc:docMk/>
            <pc:sldMk cId="0" sldId="256"/>
            <ac:spMk id="77" creationId="{00000000-0000-0000-0000-000000000000}"/>
          </ac:spMkLst>
        </pc:spChg>
        <pc:spChg chg="add del">
          <ac:chgData name="Kibibi Birau (1915171)" userId="S::1915171@student.uwtsd.ac.uk::27747aa3-ba53-44f1-8950-de080a09550c" providerId="AD" clId="Web-{543D6E2D-4839-44A0-90FD-39ECB6C8056A}" dt="2021-04-05T10:23:49.484" v="612"/>
          <ac:spMkLst>
            <pc:docMk/>
            <pc:sldMk cId="0" sldId="256"/>
            <ac:spMk id="82" creationId="{0D7B6173-1D58-48E2-83CF-37350F315F75}"/>
          </ac:spMkLst>
        </pc:spChg>
        <pc:spChg chg="add del">
          <ac:chgData name="Kibibi Birau (1915171)" userId="S::1915171@student.uwtsd.ac.uk::27747aa3-ba53-44f1-8950-de080a09550c" providerId="AD" clId="Web-{543D6E2D-4839-44A0-90FD-39ECB6C8056A}" dt="2021-04-05T10:23:49.484" v="612"/>
          <ac:spMkLst>
            <pc:docMk/>
            <pc:sldMk cId="0" sldId="256"/>
            <ac:spMk id="84" creationId="{48015D7F-63A8-4ABB-8A20-7806C7703C2F}"/>
          </ac:spMkLst>
        </pc:spChg>
        <pc:spChg chg="add del">
          <ac:chgData name="Kibibi Birau (1915171)" userId="S::1915171@student.uwtsd.ac.uk::27747aa3-ba53-44f1-8950-de080a09550c" providerId="AD" clId="Web-{543D6E2D-4839-44A0-90FD-39ECB6C8056A}" dt="2021-04-05T10:23:49.484" v="612"/>
          <ac:spMkLst>
            <pc:docMk/>
            <pc:sldMk cId="0" sldId="256"/>
            <ac:spMk id="88" creationId="{4332A719-8055-492B-9B72-3D654C09F06F}"/>
          </ac:spMkLst>
        </pc:spChg>
        <pc:spChg chg="add del">
          <ac:chgData name="Kibibi Birau (1915171)" userId="S::1915171@student.uwtsd.ac.uk::27747aa3-ba53-44f1-8950-de080a09550c" providerId="AD" clId="Web-{543D6E2D-4839-44A0-90FD-39ECB6C8056A}" dt="2021-04-05T10:23:49.484" v="612"/>
          <ac:spMkLst>
            <pc:docMk/>
            <pc:sldMk cId="0" sldId="256"/>
            <ac:spMk id="90" creationId="{C5F81162-7738-4BC8-BA5D-ADEFD7F2D166}"/>
          </ac:spMkLst>
        </pc:spChg>
        <pc:picChg chg="add del">
          <ac:chgData name="Kibibi Birau (1915171)" userId="S::1915171@student.uwtsd.ac.uk::27747aa3-ba53-44f1-8950-de080a09550c" providerId="AD" clId="Web-{543D6E2D-4839-44A0-90FD-39ECB6C8056A}" dt="2021-04-05T10:23:49.484" v="612"/>
          <ac:picMkLst>
            <pc:docMk/>
            <pc:sldMk cId="0" sldId="256"/>
            <ac:picMk id="86" creationId="{A51A8D27-202B-4B8A-9DC2-1379034547B4}"/>
          </ac:picMkLst>
        </pc:picChg>
      </pc:sldChg>
      <pc:sldChg chg="modSp">
        <pc:chgData name="Kibibi Birau (1915171)" userId="S::1915171@student.uwtsd.ac.uk::27747aa3-ba53-44f1-8950-de080a09550c" providerId="AD" clId="Web-{543D6E2D-4839-44A0-90FD-39ECB6C8056A}" dt="2021-04-05T11:30:16.155" v="1774" actId="20577"/>
        <pc:sldMkLst>
          <pc:docMk/>
          <pc:sldMk cId="0" sldId="257"/>
        </pc:sldMkLst>
        <pc:spChg chg="mod">
          <ac:chgData name="Kibibi Birau (1915171)" userId="S::1915171@student.uwtsd.ac.uk::27747aa3-ba53-44f1-8950-de080a09550c" providerId="AD" clId="Web-{543D6E2D-4839-44A0-90FD-39ECB6C8056A}" dt="2021-04-05T11:30:16.155" v="1774" actId="20577"/>
          <ac:spMkLst>
            <pc:docMk/>
            <pc:sldMk cId="0" sldId="257"/>
            <ac:spMk id="78" creationId="{00000000-0000-0000-0000-000000000000}"/>
          </ac:spMkLst>
        </pc:spChg>
        <pc:spChg chg="mod">
          <ac:chgData name="Kibibi Birau (1915171)" userId="S::1915171@student.uwtsd.ac.uk::27747aa3-ba53-44f1-8950-de080a09550c" providerId="AD" clId="Web-{543D6E2D-4839-44A0-90FD-39ECB6C8056A}" dt="2021-04-05T11:29:23.457" v="1772" actId="20577"/>
          <ac:spMkLst>
            <pc:docMk/>
            <pc:sldMk cId="0" sldId="257"/>
            <ac:spMk id="79" creationId="{00000000-0000-0000-0000-000000000000}"/>
          </ac:spMkLst>
        </pc:spChg>
      </pc:sldChg>
      <pc:sldChg chg="modSp">
        <pc:chgData name="Kibibi Birau (1915171)" userId="S::1915171@student.uwtsd.ac.uk::27747aa3-ba53-44f1-8950-de080a09550c" providerId="AD" clId="Web-{543D6E2D-4839-44A0-90FD-39ECB6C8056A}" dt="2021-04-05T13:51:02.624" v="2299" actId="20577"/>
        <pc:sldMkLst>
          <pc:docMk/>
          <pc:sldMk cId="0" sldId="259"/>
        </pc:sldMkLst>
        <pc:spChg chg="mod">
          <ac:chgData name="Kibibi Birau (1915171)" userId="S::1915171@student.uwtsd.ac.uk::27747aa3-ba53-44f1-8950-de080a09550c" providerId="AD" clId="Web-{543D6E2D-4839-44A0-90FD-39ECB6C8056A}" dt="2021-04-05T13:51:02.624" v="2299" actId="20577"/>
          <ac:spMkLst>
            <pc:docMk/>
            <pc:sldMk cId="0" sldId="259"/>
            <ac:spMk id="2" creationId="{094A6239-9841-492D-89D3-BE6AB86B1BAF}"/>
          </ac:spMkLst>
        </pc:spChg>
        <pc:spChg chg="mod">
          <ac:chgData name="Kibibi Birau (1915171)" userId="S::1915171@student.uwtsd.ac.uk::27747aa3-ba53-44f1-8950-de080a09550c" providerId="AD" clId="Web-{543D6E2D-4839-44A0-90FD-39ECB6C8056A}" dt="2021-04-05T12:24:20.800" v="2083" actId="20577"/>
          <ac:spMkLst>
            <pc:docMk/>
            <pc:sldMk cId="0" sldId="259"/>
            <ac:spMk id="82" creationId="{00000000-0000-0000-0000-000000000000}"/>
          </ac:spMkLst>
        </pc:spChg>
      </pc:sldChg>
      <pc:sldChg chg="modSp">
        <pc:chgData name="Kibibi Birau (1915171)" userId="S::1915171@student.uwtsd.ac.uk::27747aa3-ba53-44f1-8950-de080a09550c" providerId="AD" clId="Web-{543D6E2D-4839-44A0-90FD-39ECB6C8056A}" dt="2021-04-05T13:54:41.092" v="2301" actId="20577"/>
        <pc:sldMkLst>
          <pc:docMk/>
          <pc:sldMk cId="0" sldId="260"/>
        </pc:sldMkLst>
        <pc:spChg chg="mod">
          <ac:chgData name="Kibibi Birau (1915171)" userId="S::1915171@student.uwtsd.ac.uk::27747aa3-ba53-44f1-8950-de080a09550c" providerId="AD" clId="Web-{543D6E2D-4839-44A0-90FD-39ECB6C8056A}" dt="2021-04-05T12:23:31.984" v="2079" actId="20577"/>
          <ac:spMkLst>
            <pc:docMk/>
            <pc:sldMk cId="0" sldId="260"/>
            <ac:spMk id="84" creationId="{00000000-0000-0000-0000-000000000000}"/>
          </ac:spMkLst>
        </pc:spChg>
        <pc:spChg chg="mod">
          <ac:chgData name="Kibibi Birau (1915171)" userId="S::1915171@student.uwtsd.ac.uk::27747aa3-ba53-44f1-8950-de080a09550c" providerId="AD" clId="Web-{543D6E2D-4839-44A0-90FD-39ECB6C8056A}" dt="2021-04-05T13:54:41.092" v="2301" actId="20577"/>
          <ac:spMkLst>
            <pc:docMk/>
            <pc:sldMk cId="0" sldId="260"/>
            <ac:spMk id="85" creationId="{00000000-0000-0000-0000-000000000000}"/>
          </ac:spMkLst>
        </pc:spChg>
      </pc:sldChg>
      <pc:sldChg chg="modSp ord">
        <pc:chgData name="Kibibi Birau (1915171)" userId="S::1915171@student.uwtsd.ac.uk::27747aa3-ba53-44f1-8950-de080a09550c" providerId="AD" clId="Web-{543D6E2D-4839-44A0-90FD-39ECB6C8056A}" dt="2021-04-05T12:23:07.452" v="2076" actId="20577"/>
        <pc:sldMkLst>
          <pc:docMk/>
          <pc:sldMk cId="0" sldId="263"/>
        </pc:sldMkLst>
        <pc:spChg chg="mod">
          <ac:chgData name="Kibibi Birau (1915171)" userId="S::1915171@student.uwtsd.ac.uk::27747aa3-ba53-44f1-8950-de080a09550c" providerId="AD" clId="Web-{543D6E2D-4839-44A0-90FD-39ECB6C8056A}" dt="2021-04-05T12:23:07.452" v="2076" actId="20577"/>
          <ac:spMkLst>
            <pc:docMk/>
            <pc:sldMk cId="0" sldId="263"/>
            <ac:spMk id="89" creationId="{00000000-0000-0000-0000-000000000000}"/>
          </ac:spMkLst>
        </pc:spChg>
        <pc:spChg chg="mod">
          <ac:chgData name="Kibibi Birau (1915171)" userId="S::1915171@student.uwtsd.ac.uk::27747aa3-ba53-44f1-8950-de080a09550c" providerId="AD" clId="Web-{543D6E2D-4839-44A0-90FD-39ECB6C8056A}" dt="2021-04-05T11:44:41.252" v="1898" actId="20577"/>
          <ac:spMkLst>
            <pc:docMk/>
            <pc:sldMk cId="0" sldId="263"/>
            <ac:spMk id="90" creationId="{00000000-0000-0000-0000-000000000000}"/>
          </ac:spMkLst>
        </pc:spChg>
      </pc:sldChg>
      <pc:sldChg chg="modSp">
        <pc:chgData name="Kibibi Birau (1915171)" userId="S::1915171@student.uwtsd.ac.uk::27747aa3-ba53-44f1-8950-de080a09550c" providerId="AD" clId="Web-{543D6E2D-4839-44A0-90FD-39ECB6C8056A}" dt="2021-04-05T12:23:12.030" v="2077" actId="20577"/>
        <pc:sldMkLst>
          <pc:docMk/>
          <pc:sldMk cId="0" sldId="264"/>
        </pc:sldMkLst>
        <pc:spChg chg="mod">
          <ac:chgData name="Kibibi Birau (1915171)" userId="S::1915171@student.uwtsd.ac.uk::27747aa3-ba53-44f1-8950-de080a09550c" providerId="AD" clId="Web-{543D6E2D-4839-44A0-90FD-39ECB6C8056A}" dt="2021-04-05T12:23:12.030" v="2077" actId="20577"/>
          <ac:spMkLst>
            <pc:docMk/>
            <pc:sldMk cId="0" sldId="264"/>
            <ac:spMk id="91" creationId="{00000000-0000-0000-0000-000000000000}"/>
          </ac:spMkLst>
        </pc:spChg>
        <pc:spChg chg="mod">
          <ac:chgData name="Kibibi Birau (1915171)" userId="S::1915171@student.uwtsd.ac.uk::27747aa3-ba53-44f1-8950-de080a09550c" providerId="AD" clId="Web-{543D6E2D-4839-44A0-90FD-39ECB6C8056A}" dt="2021-04-05T11:52:22.706" v="1944" actId="20577"/>
          <ac:spMkLst>
            <pc:docMk/>
            <pc:sldMk cId="0" sldId="264"/>
            <ac:spMk id="93" creationId="{00000000-0000-0000-0000-000000000000}"/>
          </ac:spMkLst>
        </pc:spChg>
      </pc:sldChg>
      <pc:sldChg chg="modSp">
        <pc:chgData name="Kibibi Birau (1915171)" userId="S::1915171@student.uwtsd.ac.uk::27747aa3-ba53-44f1-8950-de080a09550c" providerId="AD" clId="Web-{543D6E2D-4839-44A0-90FD-39ECB6C8056A}" dt="2021-04-05T12:54:35.227" v="2293" actId="20577"/>
        <pc:sldMkLst>
          <pc:docMk/>
          <pc:sldMk cId="0" sldId="266"/>
        </pc:sldMkLst>
        <pc:spChg chg="mod">
          <ac:chgData name="Kibibi Birau (1915171)" userId="S::1915171@student.uwtsd.ac.uk::27747aa3-ba53-44f1-8950-de080a09550c" providerId="AD" clId="Web-{543D6E2D-4839-44A0-90FD-39ECB6C8056A}" dt="2021-04-05T12:54:35.227" v="2293" actId="20577"/>
          <ac:spMkLst>
            <pc:docMk/>
            <pc:sldMk cId="0" sldId="266"/>
            <ac:spMk id="97" creationId="{00000000-0000-0000-0000-000000000000}"/>
          </ac:spMkLst>
        </pc:spChg>
      </pc:sldChg>
      <pc:sldChg chg="modSp">
        <pc:chgData name="Kibibi Birau (1915171)" userId="S::1915171@student.uwtsd.ac.uk::27747aa3-ba53-44f1-8950-de080a09550c" providerId="AD" clId="Web-{543D6E2D-4839-44A0-90FD-39ECB6C8056A}" dt="2021-04-05T16:24:15.436" v="2303" actId="20577"/>
        <pc:sldMkLst>
          <pc:docMk/>
          <pc:sldMk cId="3631687963" sldId="270"/>
        </pc:sldMkLst>
        <pc:spChg chg="mod">
          <ac:chgData name="Kibibi Birau (1915171)" userId="S::1915171@student.uwtsd.ac.uk::27747aa3-ba53-44f1-8950-de080a09550c" providerId="AD" clId="Web-{543D6E2D-4839-44A0-90FD-39ECB6C8056A}" dt="2021-04-05T12:23:22.203" v="2078" actId="20577"/>
          <ac:spMkLst>
            <pc:docMk/>
            <pc:sldMk cId="3631687963" sldId="270"/>
            <ac:spMk id="2" creationId="{171EB435-AA49-4DC6-9F89-99611FBF2B26}"/>
          </ac:spMkLst>
        </pc:spChg>
        <pc:spChg chg="mod">
          <ac:chgData name="Kibibi Birau (1915171)" userId="S::1915171@student.uwtsd.ac.uk::27747aa3-ba53-44f1-8950-de080a09550c" providerId="AD" clId="Web-{543D6E2D-4839-44A0-90FD-39ECB6C8056A}" dt="2021-04-05T16:24:15.436" v="2303" actId="20577"/>
          <ac:spMkLst>
            <pc:docMk/>
            <pc:sldMk cId="3631687963" sldId="270"/>
            <ac:spMk id="3" creationId="{044AEDBC-2753-49F7-B4BA-A79992388781}"/>
          </ac:spMkLst>
        </pc:spChg>
      </pc:sldChg>
      <pc:sldChg chg="modSp">
        <pc:chgData name="Kibibi Birau (1915171)" userId="S::1915171@student.uwtsd.ac.uk::27747aa3-ba53-44f1-8950-de080a09550c" providerId="AD" clId="Web-{543D6E2D-4839-44A0-90FD-39ECB6C8056A}" dt="2021-04-05T12:21:30.945" v="2070" actId="20577"/>
        <pc:sldMkLst>
          <pc:docMk/>
          <pc:sldMk cId="2479914261" sldId="271"/>
        </pc:sldMkLst>
        <pc:spChg chg="mod">
          <ac:chgData name="Kibibi Birau (1915171)" userId="S::1915171@student.uwtsd.ac.uk::27747aa3-ba53-44f1-8950-de080a09550c" providerId="AD" clId="Web-{543D6E2D-4839-44A0-90FD-39ECB6C8056A}" dt="2021-04-05T11:51:11.389" v="1937" actId="20577"/>
          <ac:spMkLst>
            <pc:docMk/>
            <pc:sldMk cId="2479914261" sldId="271"/>
            <ac:spMk id="94" creationId="{00000000-0000-0000-0000-000000000000}"/>
          </ac:spMkLst>
        </pc:spChg>
        <pc:spChg chg="mod">
          <ac:chgData name="Kibibi Birau (1915171)" userId="S::1915171@student.uwtsd.ac.uk::27747aa3-ba53-44f1-8950-de080a09550c" providerId="AD" clId="Web-{543D6E2D-4839-44A0-90FD-39ECB6C8056A}" dt="2021-04-05T12:21:30.945" v="2070" actId="20577"/>
          <ac:spMkLst>
            <pc:docMk/>
            <pc:sldMk cId="2479914261" sldId="271"/>
            <ac:spMk id="95" creationId="{00000000-0000-0000-0000-000000000000}"/>
          </ac:spMkLst>
        </pc:spChg>
      </pc:sldChg>
      <pc:sldChg chg="modSp">
        <pc:chgData name="Kibibi Birau (1915171)" userId="S::1915171@student.uwtsd.ac.uk::27747aa3-ba53-44f1-8950-de080a09550c" providerId="AD" clId="Web-{543D6E2D-4839-44A0-90FD-39ECB6C8056A}" dt="2021-04-05T13:48:02.613" v="2296" actId="20577"/>
        <pc:sldMkLst>
          <pc:docMk/>
          <pc:sldMk cId="1455872621" sldId="278"/>
        </pc:sldMkLst>
        <pc:spChg chg="mod">
          <ac:chgData name="Kibibi Birau (1915171)" userId="S::1915171@student.uwtsd.ac.uk::27747aa3-ba53-44f1-8950-de080a09550c" providerId="AD" clId="Web-{543D6E2D-4839-44A0-90FD-39ECB6C8056A}" dt="2021-04-05T12:23:54.173" v="2081" actId="20577"/>
          <ac:spMkLst>
            <pc:docMk/>
            <pc:sldMk cId="1455872621" sldId="278"/>
            <ac:spMk id="80" creationId="{00000000-0000-0000-0000-000000000000}"/>
          </ac:spMkLst>
        </pc:spChg>
        <pc:spChg chg="mod">
          <ac:chgData name="Kibibi Birau (1915171)" userId="S::1915171@student.uwtsd.ac.uk::27747aa3-ba53-44f1-8950-de080a09550c" providerId="AD" clId="Web-{543D6E2D-4839-44A0-90FD-39ECB6C8056A}" dt="2021-04-05T13:48:02.613" v="2296" actId="20577"/>
          <ac:spMkLst>
            <pc:docMk/>
            <pc:sldMk cId="1455872621" sldId="278"/>
            <ac:spMk id="81" creationId="{00000000-0000-0000-0000-000000000000}"/>
          </ac:spMkLst>
        </pc:spChg>
      </pc:sldChg>
      <pc:sldChg chg="del">
        <pc:chgData name="Kibibi Birau (1915171)" userId="S::1915171@student.uwtsd.ac.uk::27747aa3-ba53-44f1-8950-de080a09550c" providerId="AD" clId="Web-{543D6E2D-4839-44A0-90FD-39ECB6C8056A}" dt="2021-04-05T16:28:45.052" v="2304"/>
        <pc:sldMkLst>
          <pc:docMk/>
          <pc:sldMk cId="2107528164" sldId="279"/>
        </pc:sldMkLst>
      </pc:sldChg>
      <pc:sldChg chg="addSp delSp modSp new mod ord setBg setClrOvrMap">
        <pc:chgData name="Kibibi Birau (1915171)" userId="S::1915171@student.uwtsd.ac.uk::27747aa3-ba53-44f1-8950-de080a09550c" providerId="AD" clId="Web-{543D6E2D-4839-44A0-90FD-39ECB6C8056A}" dt="2021-04-05T10:23:45.468" v="611"/>
        <pc:sldMkLst>
          <pc:docMk/>
          <pc:sldMk cId="2025088070" sldId="280"/>
        </pc:sldMkLst>
        <pc:spChg chg="add del">
          <ac:chgData name="Kibibi Birau (1915171)" userId="S::1915171@student.uwtsd.ac.uk::27747aa3-ba53-44f1-8950-de080a09550c" providerId="AD" clId="Web-{543D6E2D-4839-44A0-90FD-39ECB6C8056A}" dt="2021-04-05T10:21:32.678" v="593"/>
          <ac:spMkLst>
            <pc:docMk/>
            <pc:sldMk cId="2025088070" sldId="280"/>
            <ac:spMk id="4" creationId="{E5093ECC-8BEB-4546-A80D-0B48876623DE}"/>
          </ac:spMkLst>
        </pc:spChg>
        <pc:spChg chg="add del">
          <ac:chgData name="Kibibi Birau (1915171)" userId="S::1915171@student.uwtsd.ac.uk::27747aa3-ba53-44f1-8950-de080a09550c" providerId="AD" clId="Web-{543D6E2D-4839-44A0-90FD-39ECB6C8056A}" dt="2021-04-05T10:21:41.741" v="595"/>
          <ac:spMkLst>
            <pc:docMk/>
            <pc:sldMk cId="2025088070" sldId="280"/>
            <ac:spMk id="5" creationId="{B670DBD5-770C-4383-9F54-5B86E86BD5BB}"/>
          </ac:spMkLst>
        </pc:spChg>
        <pc:spChg chg="add del mod">
          <ac:chgData name="Kibibi Birau (1915171)" userId="S::1915171@student.uwtsd.ac.uk::27747aa3-ba53-44f1-8950-de080a09550c" providerId="AD" clId="Web-{543D6E2D-4839-44A0-90FD-39ECB6C8056A}" dt="2021-04-05T10:23:45.468" v="610"/>
          <ac:spMkLst>
            <pc:docMk/>
            <pc:sldMk cId="2025088070" sldId="280"/>
            <ac:spMk id="6" creationId="{26CF5D99-1584-4123-A70F-C24C282EB2F4}"/>
          </ac:spMkLst>
        </pc:spChg>
        <pc:spChg chg="add del">
          <ac:chgData name="Kibibi Birau (1915171)" userId="S::1915171@student.uwtsd.ac.uk::27747aa3-ba53-44f1-8950-de080a09550c" providerId="AD" clId="Web-{543D6E2D-4839-44A0-90FD-39ECB6C8056A}" dt="2021-04-05T10:21:15.333" v="591"/>
          <ac:spMkLst>
            <pc:docMk/>
            <pc:sldMk cId="2025088070" sldId="280"/>
            <ac:spMk id="7" creationId="{B670DBD5-770C-4383-9F54-5B86E86BD5BB}"/>
          </ac:spMkLst>
        </pc:spChg>
        <pc:picChg chg="add mod">
          <ac:chgData name="Kibibi Birau (1915171)" userId="S::1915171@student.uwtsd.ac.uk::27747aa3-ba53-44f1-8950-de080a09550c" providerId="AD" clId="Web-{543D6E2D-4839-44A0-90FD-39ECB6C8056A}" dt="2021-04-05T10:21:41.741" v="596"/>
          <ac:picMkLst>
            <pc:docMk/>
            <pc:sldMk cId="2025088070" sldId="280"/>
            <ac:picMk id="2" creationId="{0D045619-5590-4EFA-BFFA-1792C9553B71}"/>
          </ac:picMkLst>
        </pc:picChg>
        <pc:picChg chg="add del mod">
          <ac:chgData name="Kibibi Birau (1915171)" userId="S::1915171@student.uwtsd.ac.uk::27747aa3-ba53-44f1-8950-de080a09550c" providerId="AD" clId="Web-{543D6E2D-4839-44A0-90FD-39ECB6C8056A}" dt="2021-04-05T10:23:45.468" v="611"/>
          <ac:picMkLst>
            <pc:docMk/>
            <pc:sldMk cId="2025088070" sldId="280"/>
            <ac:picMk id="3" creationId="{998295A0-52C5-406F-AECC-89FCE8A64F01}"/>
          </ac:picMkLst>
        </pc:picChg>
      </pc:sldChg>
    </pc:docChg>
  </pc:docChgLst>
  <pc:docChgLst>
    <pc:chgData name="Michael Abak (1917009)" userId="S::1917009@student.uwtsd.ac.uk::699ff332-1edb-4dbd-95c7-903276555ed1" providerId="AD" clId="Web-{C8C0CA0B-084C-4A9B-8E57-B8A7026B4F6F}"/>
    <pc:docChg chg="modSld">
      <pc:chgData name="Michael Abak (1917009)" userId="S::1917009@student.uwtsd.ac.uk::699ff332-1edb-4dbd-95c7-903276555ed1" providerId="AD" clId="Web-{C8C0CA0B-084C-4A9B-8E57-B8A7026B4F6F}" dt="2021-04-14T21:03:40.231" v="1" actId="20577"/>
      <pc:docMkLst>
        <pc:docMk/>
      </pc:docMkLst>
      <pc:sldChg chg="modSp">
        <pc:chgData name="Michael Abak (1917009)" userId="S::1917009@student.uwtsd.ac.uk::699ff332-1edb-4dbd-95c7-903276555ed1" providerId="AD" clId="Web-{C8C0CA0B-084C-4A9B-8E57-B8A7026B4F6F}" dt="2021-04-14T21:03:40.231" v="1" actId="20577"/>
        <pc:sldMkLst>
          <pc:docMk/>
          <pc:sldMk cId="0" sldId="260"/>
        </pc:sldMkLst>
        <pc:spChg chg="mod">
          <ac:chgData name="Michael Abak (1917009)" userId="S::1917009@student.uwtsd.ac.uk::699ff332-1edb-4dbd-95c7-903276555ed1" providerId="AD" clId="Web-{C8C0CA0B-084C-4A9B-8E57-B8A7026B4F6F}" dt="2021-04-14T21:03:40.231" v="1" actId="20577"/>
          <ac:spMkLst>
            <pc:docMk/>
            <pc:sldMk cId="0" sldId="260"/>
            <ac:spMk id="85" creationId="{00000000-0000-0000-0000-000000000000}"/>
          </ac:spMkLst>
        </pc:spChg>
      </pc:sldChg>
    </pc:docChg>
  </pc:docChgLst>
  <pc:docChgLst>
    <pc:chgData name="Michael Abak (1917009)" userId="S::1917009@student.uwtsd.ac.uk::699ff332-1edb-4dbd-95c7-903276555ed1" providerId="AD" clId="Web-{8CCC4C8B-5D0D-4749-8E72-3D6280267EEF}"/>
    <pc:docChg chg="modSld">
      <pc:chgData name="Michael Abak (1917009)" userId="S::1917009@student.uwtsd.ac.uk::699ff332-1edb-4dbd-95c7-903276555ed1" providerId="AD" clId="Web-{8CCC4C8B-5D0D-4749-8E72-3D6280267EEF}" dt="2021-04-06T09:05:55.409" v="25" actId="20577"/>
      <pc:docMkLst>
        <pc:docMk/>
      </pc:docMkLst>
      <pc:sldChg chg="modSp">
        <pc:chgData name="Michael Abak (1917009)" userId="S::1917009@student.uwtsd.ac.uk::699ff332-1edb-4dbd-95c7-903276555ed1" providerId="AD" clId="Web-{8CCC4C8B-5D0D-4749-8E72-3D6280267EEF}" dt="2021-04-06T09:05:55.409" v="25" actId="20577"/>
        <pc:sldMkLst>
          <pc:docMk/>
          <pc:sldMk cId="0" sldId="266"/>
        </pc:sldMkLst>
        <pc:spChg chg="mod">
          <ac:chgData name="Michael Abak (1917009)" userId="S::1917009@student.uwtsd.ac.uk::699ff332-1edb-4dbd-95c7-903276555ed1" providerId="AD" clId="Web-{8CCC4C8B-5D0D-4749-8E72-3D6280267EEF}" dt="2021-04-06T09:05:55.409" v="25" actId="20577"/>
          <ac:spMkLst>
            <pc:docMk/>
            <pc:sldMk cId="0" sldId="266"/>
            <ac:spMk id="97" creationId="{00000000-0000-0000-0000-000000000000}"/>
          </ac:spMkLst>
        </pc:spChg>
      </pc:sldChg>
      <pc:sldChg chg="modSp">
        <pc:chgData name="Michael Abak (1917009)" userId="S::1917009@student.uwtsd.ac.uk::699ff332-1edb-4dbd-95c7-903276555ed1" providerId="AD" clId="Web-{8CCC4C8B-5D0D-4749-8E72-3D6280267EEF}" dt="2021-04-06T09:01:10.544" v="4" actId="20577"/>
        <pc:sldMkLst>
          <pc:docMk/>
          <pc:sldMk cId="2479914261" sldId="271"/>
        </pc:sldMkLst>
        <pc:spChg chg="mod">
          <ac:chgData name="Michael Abak (1917009)" userId="S::1917009@student.uwtsd.ac.uk::699ff332-1edb-4dbd-95c7-903276555ed1" providerId="AD" clId="Web-{8CCC4C8B-5D0D-4749-8E72-3D6280267EEF}" dt="2021-04-06T09:01:10.544" v="4" actId="20577"/>
          <ac:spMkLst>
            <pc:docMk/>
            <pc:sldMk cId="2479914261" sldId="271"/>
            <ac:spMk id="95" creationId="{00000000-0000-0000-0000-000000000000}"/>
          </ac:spMkLst>
        </pc:spChg>
      </pc:sldChg>
    </pc:docChg>
  </pc:docChgLst>
  <pc:docChgLst>
    <pc:chgData name="Marinela Ancuta Szeri (1917613)" userId="S::1917613@student.uwtsd.ac.uk::2f4017fd-7723-494b-b15d-968b88f445f8" providerId="AD" clId="Web-{DCA4AA15-2CC6-44BD-8509-0A6F507DA3E1}"/>
    <pc:docChg chg="modSld">
      <pc:chgData name="Marinela Ancuta Szeri (1917613)" userId="S::1917613@student.uwtsd.ac.uk::2f4017fd-7723-494b-b15d-968b88f445f8" providerId="AD" clId="Web-{DCA4AA15-2CC6-44BD-8509-0A6F507DA3E1}" dt="2021-04-05T13:39:10.172" v="282" actId="20577"/>
      <pc:docMkLst>
        <pc:docMk/>
      </pc:docMkLst>
      <pc:sldChg chg="modSp">
        <pc:chgData name="Marinela Ancuta Szeri (1917613)" userId="S::1917613@student.uwtsd.ac.uk::2f4017fd-7723-494b-b15d-968b88f445f8" providerId="AD" clId="Web-{DCA4AA15-2CC6-44BD-8509-0A6F507DA3E1}" dt="2021-04-05T13:39:10.172" v="282" actId="20577"/>
        <pc:sldMkLst>
          <pc:docMk/>
          <pc:sldMk cId="0" sldId="259"/>
        </pc:sldMkLst>
        <pc:spChg chg="mod">
          <ac:chgData name="Marinela Ancuta Szeri (1917613)" userId="S::1917613@student.uwtsd.ac.uk::2f4017fd-7723-494b-b15d-968b88f445f8" providerId="AD" clId="Web-{DCA4AA15-2CC6-44BD-8509-0A6F507DA3E1}" dt="2021-04-05T13:39:10.172" v="282" actId="20577"/>
          <ac:spMkLst>
            <pc:docMk/>
            <pc:sldMk cId="0" sldId="259"/>
            <ac:spMk id="2" creationId="{094A6239-9841-492D-89D3-BE6AB86B1BAF}"/>
          </ac:spMkLst>
        </pc:spChg>
      </pc:sldChg>
      <pc:sldChg chg="modSp">
        <pc:chgData name="Marinela Ancuta Szeri (1917613)" userId="S::1917613@student.uwtsd.ac.uk::2f4017fd-7723-494b-b15d-968b88f445f8" providerId="AD" clId="Web-{DCA4AA15-2CC6-44BD-8509-0A6F507DA3E1}" dt="2021-04-05T13:38:09.968" v="271" actId="20577"/>
        <pc:sldMkLst>
          <pc:docMk/>
          <pc:sldMk cId="1247723815" sldId="269"/>
        </pc:sldMkLst>
        <pc:spChg chg="mod">
          <ac:chgData name="Marinela Ancuta Szeri (1917613)" userId="S::1917613@student.uwtsd.ac.uk::2f4017fd-7723-494b-b15d-968b88f445f8" providerId="AD" clId="Web-{DCA4AA15-2CC6-44BD-8509-0A6F507DA3E1}" dt="2021-04-05T13:38:09.968" v="271" actId="20577"/>
          <ac:spMkLst>
            <pc:docMk/>
            <pc:sldMk cId="1247723815" sldId="269"/>
            <ac:spMk id="4" creationId="{0E7E1E77-E76C-4578-AB9A-433E385B9E3D}"/>
          </ac:spMkLst>
        </pc:spChg>
      </pc:sldChg>
    </pc:docChg>
  </pc:docChgLst>
  <pc:docChgLst>
    <pc:chgData name="Ionela Alexandrina Stan (1905365)" userId="S::1905365@student.uwtsd.ac.uk::7e515e9c-bab7-4947-9a82-7b507f2786b8" providerId="AD" clId="Web-{6525827A-749F-428E-88A1-3E4174AEA90A}"/>
    <pc:docChg chg="modSld">
      <pc:chgData name="Ionela Alexandrina Stan (1905365)" userId="S::1905365@student.uwtsd.ac.uk::7e515e9c-bab7-4947-9a82-7b507f2786b8" providerId="AD" clId="Web-{6525827A-749F-428E-88A1-3E4174AEA90A}" dt="2021-04-02T08:01:33.589" v="18" actId="20577"/>
      <pc:docMkLst>
        <pc:docMk/>
      </pc:docMkLst>
      <pc:sldChg chg="modSp">
        <pc:chgData name="Ionela Alexandrina Stan (1905365)" userId="S::1905365@student.uwtsd.ac.uk::7e515e9c-bab7-4947-9a82-7b507f2786b8" providerId="AD" clId="Web-{6525827A-749F-428E-88A1-3E4174AEA90A}" dt="2021-04-02T08:01:33.589" v="18" actId="20577"/>
        <pc:sldMkLst>
          <pc:docMk/>
          <pc:sldMk cId="0" sldId="260"/>
        </pc:sldMkLst>
        <pc:spChg chg="mod">
          <ac:chgData name="Ionela Alexandrina Stan (1905365)" userId="S::1905365@student.uwtsd.ac.uk::7e515e9c-bab7-4947-9a82-7b507f2786b8" providerId="AD" clId="Web-{6525827A-749F-428E-88A1-3E4174AEA90A}" dt="2021-04-02T08:01:33.589" v="18" actId="20577"/>
          <ac:spMkLst>
            <pc:docMk/>
            <pc:sldMk cId="0" sldId="260"/>
            <ac:spMk id="85" creationId="{00000000-0000-0000-0000-000000000000}"/>
          </ac:spMkLst>
        </pc:spChg>
      </pc:sldChg>
    </pc:docChg>
  </pc:docChgLst>
  <pc:docChgLst>
    <pc:chgData name="Ionela Alexandrina Stan (1905365)" userId="S::1905365@student.uwtsd.ac.uk::7e515e9c-bab7-4947-9a82-7b507f2786b8" providerId="AD" clId="Web-{7CA88EE5-54DD-43F8-9E81-039CD9A7B4A2}"/>
    <pc:docChg chg="modSld">
      <pc:chgData name="Ionela Alexandrina Stan (1905365)" userId="S::1905365@student.uwtsd.ac.uk::7e515e9c-bab7-4947-9a82-7b507f2786b8" providerId="AD" clId="Web-{7CA88EE5-54DD-43F8-9E81-039CD9A7B4A2}" dt="2021-04-12T10:38:44.568" v="371" actId="20577"/>
      <pc:docMkLst>
        <pc:docMk/>
      </pc:docMkLst>
      <pc:sldChg chg="modSp">
        <pc:chgData name="Ionela Alexandrina Stan (1905365)" userId="S::1905365@student.uwtsd.ac.uk::7e515e9c-bab7-4947-9a82-7b507f2786b8" providerId="AD" clId="Web-{7CA88EE5-54DD-43F8-9E81-039CD9A7B4A2}" dt="2021-04-12T10:38:44.568" v="371" actId="20577"/>
        <pc:sldMkLst>
          <pc:docMk/>
          <pc:sldMk cId="0" sldId="260"/>
        </pc:sldMkLst>
        <pc:spChg chg="mod">
          <ac:chgData name="Ionela Alexandrina Stan (1905365)" userId="S::1905365@student.uwtsd.ac.uk::7e515e9c-bab7-4947-9a82-7b507f2786b8" providerId="AD" clId="Web-{7CA88EE5-54DD-43F8-9E81-039CD9A7B4A2}" dt="2021-04-12T10:38:44.568" v="371" actId="20577"/>
          <ac:spMkLst>
            <pc:docMk/>
            <pc:sldMk cId="0" sldId="260"/>
            <ac:spMk id="85"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
        <p:nvSpPr>
          <p:cNvPr id="3" name="PlaceHolder 2"/>
          <p:cNvSpPr>
            <a:spLocks noGrp="1"/>
          </p:cNvSpPr>
          <p:nvPr>
            <p:ph type="subTitle"/>
          </p:nvPr>
        </p:nvSpPr>
        <p:spPr>
          <a:xfrm>
            <a:off x="609480" y="1604520"/>
            <a:ext cx="10972440" cy="3977280"/>
          </a:xfrm>
          <a:prstGeom prst="rect">
            <a:avLst/>
          </a:prstGeom>
        </p:spPr>
        <p:txBody>
          <a:bodyPr lIns="0" tIns="0" rIns="0" bIns="0" anchor="ctr">
            <a:sp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
        <p:nvSpPr>
          <p:cNvPr id="5" name="PlaceHolder 2"/>
          <p:cNvSpPr>
            <a:spLocks noGrp="1"/>
          </p:cNvSpPr>
          <p:nvPr>
            <p:ph type="body"/>
          </p:nvPr>
        </p:nvSpPr>
        <p:spPr>
          <a:xfrm>
            <a:off x="609480" y="1604520"/>
            <a:ext cx="109724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
        <p:nvSpPr>
          <p:cNvPr id="7"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en-GB" sz="3200" b="0" strike="noStrike" spc="-1">
              <a:latin typeface="Arial"/>
            </a:endParaRPr>
          </a:p>
        </p:txBody>
      </p:sp>
      <p:sp>
        <p:nvSpPr>
          <p:cNvPr id="8"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609480" y="273600"/>
            <a:ext cx="10972440" cy="5307840"/>
          </a:xfrm>
          <a:prstGeom prst="rect">
            <a:avLst/>
          </a:prstGeom>
        </p:spPr>
        <p:txBody>
          <a:bodyPr lIns="0" tIns="0" rIns="0" bIns="0" anchor="ctr">
            <a:sp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
        <p:nvSpPr>
          <p:cNvPr id="12"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en-GB" sz="3200" b="0" strike="noStrike" spc="-1">
              <a:latin typeface="Arial"/>
            </a:endParaRPr>
          </a:p>
        </p:txBody>
      </p:sp>
      <p:sp>
        <p:nvSpPr>
          <p:cNvPr id="13"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en-GB" sz="3200" b="0" strike="noStrike" spc="-1">
              <a:latin typeface="Arial"/>
            </a:endParaRPr>
          </a:p>
        </p:txBody>
      </p:sp>
      <p:sp>
        <p:nvSpPr>
          <p:cNvPr id="14"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
        <p:nvSpPr>
          <p:cNvPr id="16"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en-GB" sz="3200" b="0" strike="noStrike" spc="-1">
              <a:latin typeface="Arial"/>
            </a:endParaRPr>
          </a:p>
        </p:txBody>
      </p:sp>
      <p:sp>
        <p:nvSpPr>
          <p:cNvPr id="17"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en-GB" sz="3200" b="0" strike="noStrike" spc="-1">
              <a:latin typeface="Arial"/>
            </a:endParaRPr>
          </a:p>
        </p:txBody>
      </p:sp>
      <p:sp>
        <p:nvSpPr>
          <p:cNvPr id="18" name="PlaceHolder 4"/>
          <p:cNvSpPr>
            <a:spLocks noGrp="1"/>
          </p:cNvSpPr>
          <p:nvPr>
            <p:ph type="body"/>
          </p:nvPr>
        </p:nvSpPr>
        <p:spPr>
          <a:xfrm>
            <a:off x="6231960" y="3682080"/>
            <a:ext cx="535428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
        <p:nvSpPr>
          <p:cNvPr id="20"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en-GB" sz="3200" b="0" strike="noStrike" spc="-1">
              <a:latin typeface="Arial"/>
            </a:endParaRPr>
          </a:p>
        </p:txBody>
      </p:sp>
      <p:sp>
        <p:nvSpPr>
          <p:cNvPr id="21"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en-GB" sz="3200" b="0" strike="noStrike" spc="-1">
              <a:latin typeface="Arial"/>
            </a:endParaRPr>
          </a:p>
        </p:txBody>
      </p:sp>
      <p:sp>
        <p:nvSpPr>
          <p:cNvPr id="22" name="PlaceHolder 4"/>
          <p:cNvSpPr>
            <a:spLocks noGrp="1"/>
          </p:cNvSpPr>
          <p:nvPr>
            <p:ph type="body"/>
          </p:nvPr>
        </p:nvSpPr>
        <p:spPr>
          <a:xfrm>
            <a:off x="609480" y="3682080"/>
            <a:ext cx="109724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
        <p:nvSpPr>
          <p:cNvPr id="24" name="PlaceHolder 2"/>
          <p:cNvSpPr>
            <a:spLocks noGrp="1"/>
          </p:cNvSpPr>
          <p:nvPr>
            <p:ph type="body"/>
          </p:nvPr>
        </p:nvSpPr>
        <p:spPr>
          <a:xfrm>
            <a:off x="609480" y="1604520"/>
            <a:ext cx="10972440" cy="1896840"/>
          </a:xfrm>
          <a:prstGeom prst="rect">
            <a:avLst/>
          </a:prstGeom>
        </p:spPr>
        <p:txBody>
          <a:bodyPr lIns="0" tIns="0" rIns="0" bIns="0">
            <a:normAutofit/>
          </a:bodyPr>
          <a:lstStyle/>
          <a:p>
            <a:endParaRPr lang="en-GB" sz="3200" b="0" strike="noStrike" spc="-1">
              <a:latin typeface="Arial"/>
            </a:endParaRPr>
          </a:p>
        </p:txBody>
      </p:sp>
      <p:sp>
        <p:nvSpPr>
          <p:cNvPr id="25" name="PlaceHolder 3"/>
          <p:cNvSpPr>
            <a:spLocks noGrp="1"/>
          </p:cNvSpPr>
          <p:nvPr>
            <p:ph type="body"/>
          </p:nvPr>
        </p:nvSpPr>
        <p:spPr>
          <a:xfrm>
            <a:off x="609480" y="3682080"/>
            <a:ext cx="109724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
        <p:nvSpPr>
          <p:cNvPr id="27"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en-GB" sz="3200" b="0" strike="noStrike" spc="-1">
              <a:latin typeface="Arial"/>
            </a:endParaRPr>
          </a:p>
        </p:txBody>
      </p:sp>
      <p:sp>
        <p:nvSpPr>
          <p:cNvPr id="28"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en-GB" sz="3200" b="0" strike="noStrike" spc="-1">
              <a:latin typeface="Arial"/>
            </a:endParaRPr>
          </a:p>
        </p:txBody>
      </p:sp>
      <p:sp>
        <p:nvSpPr>
          <p:cNvPr id="29"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en-GB" sz="3200" b="0" strike="noStrike" spc="-1">
              <a:latin typeface="Arial"/>
            </a:endParaRPr>
          </a:p>
        </p:txBody>
      </p:sp>
      <p:sp>
        <p:nvSpPr>
          <p:cNvPr id="30" name="PlaceHolder 5"/>
          <p:cNvSpPr>
            <a:spLocks noGrp="1"/>
          </p:cNvSpPr>
          <p:nvPr>
            <p:ph type="body"/>
          </p:nvPr>
        </p:nvSpPr>
        <p:spPr>
          <a:xfrm>
            <a:off x="6231960" y="3682080"/>
            <a:ext cx="535428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
        <p:nvSpPr>
          <p:cNvPr id="32" name="PlaceHolder 2"/>
          <p:cNvSpPr>
            <a:spLocks noGrp="1"/>
          </p:cNvSpPr>
          <p:nvPr>
            <p:ph type="body"/>
          </p:nvPr>
        </p:nvSpPr>
        <p:spPr>
          <a:xfrm>
            <a:off x="609480" y="1604520"/>
            <a:ext cx="3533040" cy="1896840"/>
          </a:xfrm>
          <a:prstGeom prst="rect">
            <a:avLst/>
          </a:prstGeom>
        </p:spPr>
        <p:txBody>
          <a:bodyPr lIns="0" tIns="0" rIns="0" bIns="0">
            <a:normAutofit/>
          </a:bodyPr>
          <a:lstStyle/>
          <a:p>
            <a:endParaRPr lang="en-GB" sz="3200" b="0" strike="noStrike" spc="-1">
              <a:latin typeface="Arial"/>
            </a:endParaRPr>
          </a:p>
        </p:txBody>
      </p:sp>
      <p:sp>
        <p:nvSpPr>
          <p:cNvPr id="33" name="PlaceHolder 3"/>
          <p:cNvSpPr>
            <a:spLocks noGrp="1"/>
          </p:cNvSpPr>
          <p:nvPr>
            <p:ph type="body"/>
          </p:nvPr>
        </p:nvSpPr>
        <p:spPr>
          <a:xfrm>
            <a:off x="4319640" y="1604520"/>
            <a:ext cx="3533040" cy="1896840"/>
          </a:xfrm>
          <a:prstGeom prst="rect">
            <a:avLst/>
          </a:prstGeom>
        </p:spPr>
        <p:txBody>
          <a:bodyPr lIns="0" tIns="0" rIns="0" bIns="0">
            <a:normAutofit/>
          </a:bodyPr>
          <a:lstStyle/>
          <a:p>
            <a:endParaRPr lang="en-GB" sz="3200" b="0" strike="noStrike" spc="-1">
              <a:latin typeface="Arial"/>
            </a:endParaRPr>
          </a:p>
        </p:txBody>
      </p:sp>
      <p:sp>
        <p:nvSpPr>
          <p:cNvPr id="34" name="PlaceHolder 4"/>
          <p:cNvSpPr>
            <a:spLocks noGrp="1"/>
          </p:cNvSpPr>
          <p:nvPr>
            <p:ph type="body"/>
          </p:nvPr>
        </p:nvSpPr>
        <p:spPr>
          <a:xfrm>
            <a:off x="8029800" y="1604520"/>
            <a:ext cx="3533040" cy="1896840"/>
          </a:xfrm>
          <a:prstGeom prst="rect">
            <a:avLst/>
          </a:prstGeom>
        </p:spPr>
        <p:txBody>
          <a:bodyPr lIns="0" tIns="0" rIns="0" bIns="0">
            <a:normAutofit/>
          </a:bodyPr>
          <a:lstStyle/>
          <a:p>
            <a:endParaRPr lang="en-GB" sz="3200" b="0" strike="noStrike" spc="-1">
              <a:latin typeface="Arial"/>
            </a:endParaRPr>
          </a:p>
        </p:txBody>
      </p:sp>
      <p:sp>
        <p:nvSpPr>
          <p:cNvPr id="35" name="PlaceHolder 5"/>
          <p:cNvSpPr>
            <a:spLocks noGrp="1"/>
          </p:cNvSpPr>
          <p:nvPr>
            <p:ph type="body"/>
          </p:nvPr>
        </p:nvSpPr>
        <p:spPr>
          <a:xfrm>
            <a:off x="609480" y="3682080"/>
            <a:ext cx="3533040" cy="1896840"/>
          </a:xfrm>
          <a:prstGeom prst="rect">
            <a:avLst/>
          </a:prstGeom>
        </p:spPr>
        <p:txBody>
          <a:bodyPr lIns="0" tIns="0" rIns="0" bIns="0">
            <a:normAutofit/>
          </a:bodyPr>
          <a:lstStyle/>
          <a:p>
            <a:endParaRPr lang="en-GB" sz="3200" b="0" strike="noStrike" spc="-1">
              <a:latin typeface="Arial"/>
            </a:endParaRPr>
          </a:p>
        </p:txBody>
      </p:sp>
      <p:sp>
        <p:nvSpPr>
          <p:cNvPr id="36" name="PlaceHolder 6"/>
          <p:cNvSpPr>
            <a:spLocks noGrp="1"/>
          </p:cNvSpPr>
          <p:nvPr>
            <p:ph type="body"/>
          </p:nvPr>
        </p:nvSpPr>
        <p:spPr>
          <a:xfrm>
            <a:off x="4319640" y="3682080"/>
            <a:ext cx="3533040" cy="1896840"/>
          </a:xfrm>
          <a:prstGeom prst="rect">
            <a:avLst/>
          </a:prstGeom>
        </p:spPr>
        <p:txBody>
          <a:bodyPr lIns="0" tIns="0" rIns="0" bIns="0">
            <a:normAutofit/>
          </a:bodyPr>
          <a:lstStyle/>
          <a:p>
            <a:endParaRPr lang="en-GB" sz="3200" b="0" strike="noStrike" spc="-1">
              <a:latin typeface="Arial"/>
            </a:endParaRPr>
          </a:p>
        </p:txBody>
      </p:sp>
      <p:sp>
        <p:nvSpPr>
          <p:cNvPr id="37" name="PlaceHolder 7"/>
          <p:cNvSpPr>
            <a:spLocks noGrp="1"/>
          </p:cNvSpPr>
          <p:nvPr>
            <p:ph type="body"/>
          </p:nvPr>
        </p:nvSpPr>
        <p:spPr>
          <a:xfrm>
            <a:off x="8029800" y="3682080"/>
            <a:ext cx="35330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
        <p:nvSpPr>
          <p:cNvPr id="41" name="PlaceHolder 2"/>
          <p:cNvSpPr>
            <a:spLocks noGrp="1"/>
          </p:cNvSpPr>
          <p:nvPr>
            <p:ph type="subTitle"/>
          </p:nvPr>
        </p:nvSpPr>
        <p:spPr>
          <a:xfrm>
            <a:off x="609480" y="1604520"/>
            <a:ext cx="10972440" cy="3977280"/>
          </a:xfrm>
          <a:prstGeom prst="rect">
            <a:avLst/>
          </a:prstGeom>
        </p:spPr>
        <p:txBody>
          <a:bodyPr lIns="0" tIns="0" rIns="0" bIns="0" anchor="ctr">
            <a:spAutoFit/>
          </a:bodyP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
        <p:nvSpPr>
          <p:cNvPr id="43" name="PlaceHolder 2"/>
          <p:cNvSpPr>
            <a:spLocks noGrp="1"/>
          </p:cNvSpPr>
          <p:nvPr>
            <p:ph type="body"/>
          </p:nvPr>
        </p:nvSpPr>
        <p:spPr>
          <a:xfrm>
            <a:off x="609480" y="1604520"/>
            <a:ext cx="109724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
        <p:nvSpPr>
          <p:cNvPr id="45"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en-GB" sz="3200" b="0" strike="noStrike" spc="-1">
              <a:latin typeface="Arial"/>
            </a:endParaRPr>
          </a:p>
        </p:txBody>
      </p:sp>
      <p:sp>
        <p:nvSpPr>
          <p:cNvPr id="46"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609480" y="273600"/>
            <a:ext cx="10972440" cy="5307840"/>
          </a:xfrm>
          <a:prstGeom prst="rect">
            <a:avLst/>
          </a:prstGeom>
        </p:spPr>
        <p:txBody>
          <a:bodyPr lIns="0" tIns="0" rIns="0" bIns="0" anchor="ctr">
            <a:spAutoFit/>
          </a:bodyP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
        <p:nvSpPr>
          <p:cNvPr id="50"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en-GB" sz="3200" b="0" strike="noStrike" spc="-1">
              <a:latin typeface="Arial"/>
            </a:endParaRPr>
          </a:p>
        </p:txBody>
      </p:sp>
      <p:sp>
        <p:nvSpPr>
          <p:cNvPr id="51"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en-GB" sz="3200" b="0" strike="noStrike" spc="-1">
              <a:latin typeface="Arial"/>
            </a:endParaRPr>
          </a:p>
        </p:txBody>
      </p:sp>
      <p:sp>
        <p:nvSpPr>
          <p:cNvPr id="52"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
        <p:nvSpPr>
          <p:cNvPr id="54"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en-GB" sz="3200" b="0" strike="noStrike" spc="-1">
              <a:latin typeface="Arial"/>
            </a:endParaRPr>
          </a:p>
        </p:txBody>
      </p:sp>
      <p:sp>
        <p:nvSpPr>
          <p:cNvPr id="55"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en-GB" sz="3200" b="0" strike="noStrike" spc="-1">
              <a:latin typeface="Arial"/>
            </a:endParaRPr>
          </a:p>
        </p:txBody>
      </p:sp>
      <p:sp>
        <p:nvSpPr>
          <p:cNvPr id="56" name="PlaceHolder 4"/>
          <p:cNvSpPr>
            <a:spLocks noGrp="1"/>
          </p:cNvSpPr>
          <p:nvPr>
            <p:ph type="body"/>
          </p:nvPr>
        </p:nvSpPr>
        <p:spPr>
          <a:xfrm>
            <a:off x="6231960" y="3682080"/>
            <a:ext cx="535428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
        <p:nvSpPr>
          <p:cNvPr id="58"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en-GB" sz="3200" b="0" strike="noStrike" spc="-1">
              <a:latin typeface="Arial"/>
            </a:endParaRPr>
          </a:p>
        </p:txBody>
      </p:sp>
      <p:sp>
        <p:nvSpPr>
          <p:cNvPr id="59"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en-GB" sz="3200" b="0" strike="noStrike" spc="-1">
              <a:latin typeface="Arial"/>
            </a:endParaRPr>
          </a:p>
        </p:txBody>
      </p:sp>
      <p:sp>
        <p:nvSpPr>
          <p:cNvPr id="60" name="PlaceHolder 4"/>
          <p:cNvSpPr>
            <a:spLocks noGrp="1"/>
          </p:cNvSpPr>
          <p:nvPr>
            <p:ph type="body"/>
          </p:nvPr>
        </p:nvSpPr>
        <p:spPr>
          <a:xfrm>
            <a:off x="609480" y="3682080"/>
            <a:ext cx="109724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
        <p:nvSpPr>
          <p:cNvPr id="62" name="PlaceHolder 2"/>
          <p:cNvSpPr>
            <a:spLocks noGrp="1"/>
          </p:cNvSpPr>
          <p:nvPr>
            <p:ph type="body"/>
          </p:nvPr>
        </p:nvSpPr>
        <p:spPr>
          <a:xfrm>
            <a:off x="609480" y="1604520"/>
            <a:ext cx="10972440" cy="1896840"/>
          </a:xfrm>
          <a:prstGeom prst="rect">
            <a:avLst/>
          </a:prstGeom>
        </p:spPr>
        <p:txBody>
          <a:bodyPr lIns="0" tIns="0" rIns="0" bIns="0">
            <a:normAutofit/>
          </a:bodyPr>
          <a:lstStyle/>
          <a:p>
            <a:endParaRPr lang="en-GB" sz="3200" b="0" strike="noStrike" spc="-1">
              <a:latin typeface="Arial"/>
            </a:endParaRPr>
          </a:p>
        </p:txBody>
      </p:sp>
      <p:sp>
        <p:nvSpPr>
          <p:cNvPr id="63" name="PlaceHolder 3"/>
          <p:cNvSpPr>
            <a:spLocks noGrp="1"/>
          </p:cNvSpPr>
          <p:nvPr>
            <p:ph type="body"/>
          </p:nvPr>
        </p:nvSpPr>
        <p:spPr>
          <a:xfrm>
            <a:off x="609480" y="3682080"/>
            <a:ext cx="109724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
        <p:nvSpPr>
          <p:cNvPr id="65"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en-GB" sz="3200" b="0" strike="noStrike" spc="-1">
              <a:latin typeface="Arial"/>
            </a:endParaRPr>
          </a:p>
        </p:txBody>
      </p:sp>
      <p:sp>
        <p:nvSpPr>
          <p:cNvPr id="66"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en-GB" sz="3200" b="0" strike="noStrike" spc="-1">
              <a:latin typeface="Arial"/>
            </a:endParaRPr>
          </a:p>
        </p:txBody>
      </p:sp>
      <p:sp>
        <p:nvSpPr>
          <p:cNvPr id="67"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en-GB" sz="3200" b="0" strike="noStrike" spc="-1">
              <a:latin typeface="Arial"/>
            </a:endParaRPr>
          </a:p>
        </p:txBody>
      </p:sp>
      <p:sp>
        <p:nvSpPr>
          <p:cNvPr id="68" name="PlaceHolder 5"/>
          <p:cNvSpPr>
            <a:spLocks noGrp="1"/>
          </p:cNvSpPr>
          <p:nvPr>
            <p:ph type="body"/>
          </p:nvPr>
        </p:nvSpPr>
        <p:spPr>
          <a:xfrm>
            <a:off x="6231960" y="3682080"/>
            <a:ext cx="535428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
        <p:nvSpPr>
          <p:cNvPr id="70" name="PlaceHolder 2"/>
          <p:cNvSpPr>
            <a:spLocks noGrp="1"/>
          </p:cNvSpPr>
          <p:nvPr>
            <p:ph type="body"/>
          </p:nvPr>
        </p:nvSpPr>
        <p:spPr>
          <a:xfrm>
            <a:off x="609480" y="1604520"/>
            <a:ext cx="3533040" cy="1896840"/>
          </a:xfrm>
          <a:prstGeom prst="rect">
            <a:avLst/>
          </a:prstGeom>
        </p:spPr>
        <p:txBody>
          <a:bodyPr lIns="0" tIns="0" rIns="0" bIns="0">
            <a:normAutofit/>
          </a:bodyPr>
          <a:lstStyle/>
          <a:p>
            <a:endParaRPr lang="en-GB" sz="3200" b="0" strike="noStrike" spc="-1">
              <a:latin typeface="Arial"/>
            </a:endParaRPr>
          </a:p>
        </p:txBody>
      </p:sp>
      <p:sp>
        <p:nvSpPr>
          <p:cNvPr id="71" name="PlaceHolder 3"/>
          <p:cNvSpPr>
            <a:spLocks noGrp="1"/>
          </p:cNvSpPr>
          <p:nvPr>
            <p:ph type="body"/>
          </p:nvPr>
        </p:nvSpPr>
        <p:spPr>
          <a:xfrm>
            <a:off x="4319640" y="1604520"/>
            <a:ext cx="3533040" cy="1896840"/>
          </a:xfrm>
          <a:prstGeom prst="rect">
            <a:avLst/>
          </a:prstGeom>
        </p:spPr>
        <p:txBody>
          <a:bodyPr lIns="0" tIns="0" rIns="0" bIns="0">
            <a:normAutofit/>
          </a:bodyPr>
          <a:lstStyle/>
          <a:p>
            <a:endParaRPr lang="en-GB" sz="3200" b="0" strike="noStrike" spc="-1">
              <a:latin typeface="Arial"/>
            </a:endParaRPr>
          </a:p>
        </p:txBody>
      </p:sp>
      <p:sp>
        <p:nvSpPr>
          <p:cNvPr id="72" name="PlaceHolder 4"/>
          <p:cNvSpPr>
            <a:spLocks noGrp="1"/>
          </p:cNvSpPr>
          <p:nvPr>
            <p:ph type="body"/>
          </p:nvPr>
        </p:nvSpPr>
        <p:spPr>
          <a:xfrm>
            <a:off x="8029800" y="1604520"/>
            <a:ext cx="3533040" cy="1896840"/>
          </a:xfrm>
          <a:prstGeom prst="rect">
            <a:avLst/>
          </a:prstGeom>
        </p:spPr>
        <p:txBody>
          <a:bodyPr lIns="0" tIns="0" rIns="0" bIns="0">
            <a:normAutofit/>
          </a:bodyPr>
          <a:lstStyle/>
          <a:p>
            <a:endParaRPr lang="en-GB" sz="3200" b="0" strike="noStrike" spc="-1">
              <a:latin typeface="Arial"/>
            </a:endParaRPr>
          </a:p>
        </p:txBody>
      </p:sp>
      <p:sp>
        <p:nvSpPr>
          <p:cNvPr id="73" name="PlaceHolder 5"/>
          <p:cNvSpPr>
            <a:spLocks noGrp="1"/>
          </p:cNvSpPr>
          <p:nvPr>
            <p:ph type="body"/>
          </p:nvPr>
        </p:nvSpPr>
        <p:spPr>
          <a:xfrm>
            <a:off x="609480" y="3682080"/>
            <a:ext cx="3533040" cy="1896840"/>
          </a:xfrm>
          <a:prstGeom prst="rect">
            <a:avLst/>
          </a:prstGeom>
        </p:spPr>
        <p:txBody>
          <a:bodyPr lIns="0" tIns="0" rIns="0" bIns="0">
            <a:normAutofit/>
          </a:bodyPr>
          <a:lstStyle/>
          <a:p>
            <a:endParaRPr lang="en-GB" sz="3200" b="0" strike="noStrike" spc="-1">
              <a:latin typeface="Arial"/>
            </a:endParaRPr>
          </a:p>
        </p:txBody>
      </p:sp>
      <p:sp>
        <p:nvSpPr>
          <p:cNvPr id="74" name="PlaceHolder 6"/>
          <p:cNvSpPr>
            <a:spLocks noGrp="1"/>
          </p:cNvSpPr>
          <p:nvPr>
            <p:ph type="body"/>
          </p:nvPr>
        </p:nvSpPr>
        <p:spPr>
          <a:xfrm>
            <a:off x="4319640" y="3682080"/>
            <a:ext cx="3533040" cy="1896840"/>
          </a:xfrm>
          <a:prstGeom prst="rect">
            <a:avLst/>
          </a:prstGeom>
        </p:spPr>
        <p:txBody>
          <a:bodyPr lIns="0" tIns="0" rIns="0" bIns="0">
            <a:normAutofit/>
          </a:bodyPr>
          <a:lstStyle/>
          <a:p>
            <a:endParaRPr lang="en-GB" sz="3200" b="0" strike="noStrike" spc="-1">
              <a:latin typeface="Arial"/>
            </a:endParaRPr>
          </a:p>
        </p:txBody>
      </p:sp>
      <p:sp>
        <p:nvSpPr>
          <p:cNvPr id="75" name="PlaceHolder 7"/>
          <p:cNvSpPr>
            <a:spLocks noGrp="1"/>
          </p:cNvSpPr>
          <p:nvPr>
            <p:ph type="body"/>
          </p:nvPr>
        </p:nvSpPr>
        <p:spPr>
          <a:xfrm>
            <a:off x="8029800" y="3682080"/>
            <a:ext cx="35330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838080" y="454680"/>
            <a:ext cx="10514880" cy="1145160"/>
          </a:xfrm>
          <a:prstGeom prst="rect">
            <a:avLst/>
          </a:prstGeom>
        </p:spPr>
        <p:txBody>
          <a:bodyPr lIns="0" tIns="0" rIns="0" bIns="0" anchor="ctr">
            <a:spAutoFit/>
          </a:bodyPr>
          <a:lstStyle/>
          <a:p>
            <a:r>
              <a:rPr lang="en-GB" sz="1800" b="0" strike="noStrike" spc="-1">
                <a:latin typeface="Arial"/>
              </a:rPr>
              <a:t>Click to edit the title text format</a:t>
            </a:r>
          </a:p>
        </p:txBody>
      </p:sp>
      <p:sp>
        <p:nvSpPr>
          <p:cNvPr id="3" name="PlaceHolder 2"/>
          <p:cNvSpPr>
            <a:spLocks noGrp="1"/>
          </p:cNvSpPr>
          <p:nvPr>
            <p:ph type="body"/>
          </p:nvPr>
        </p:nvSpPr>
        <p:spPr>
          <a:xfrm>
            <a:off x="609480" y="1604520"/>
            <a:ext cx="109724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609480" y="273600"/>
            <a:ext cx="109724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39" name="PlaceHolder 2"/>
          <p:cNvSpPr>
            <a:spLocks noGrp="1"/>
          </p:cNvSpPr>
          <p:nvPr>
            <p:ph type="body"/>
          </p:nvPr>
        </p:nvSpPr>
        <p:spPr>
          <a:xfrm>
            <a:off x="609480" y="1604520"/>
            <a:ext cx="109724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8" Type="http://schemas.openxmlformats.org/officeDocument/2006/relationships/hyperlink" Target="https://pubmed.ncbi.nlm.nih.gov/20550508/" TargetMode="External"/><Relationship Id="rId13" Type="http://schemas.openxmlformats.org/officeDocument/2006/relationships/hyperlink" Target="https://tobaccocontrol.bmj.com/content/2/1/64" TargetMode="External"/><Relationship Id="rId3" Type="http://schemas.openxmlformats.org/officeDocument/2006/relationships/hyperlink" Target="https://ash.org.uk/home/" TargetMode="External"/><Relationship Id="rId7" Type="http://schemas.openxmlformats.org/officeDocument/2006/relationships/hyperlink" Target="https://ash.org.uk/wp-content/uploads/2020/01/Many-Ways-Forward.pdf" TargetMode="External"/><Relationship Id="rId12" Type="http://schemas.openxmlformats.org/officeDocument/2006/relationships/hyperlink" Target="https://www.hse.gov.uk/contact/faqs/smoking.htm#:~:text=Smoke%2Dfree%20legislation%20was%20introduced,responsible%20for%20enforcing%20the%20legislation" TargetMode="External"/><Relationship Id="rId2" Type="http://schemas.openxmlformats.org/officeDocument/2006/relationships/hyperlink" Target="https://ash.org.uk/category/information-and-resources/young-people-tobacco-information-and-resources/#:~:text=Those%20whose%20parents%20or%20siblings,of%20developing%20smoking%20related%20diseases" TargetMode="External"/><Relationship Id="rId1" Type="http://schemas.openxmlformats.org/officeDocument/2006/relationships/slideLayout" Target="../slideLayouts/slideLayout14.xml"/><Relationship Id="rId6" Type="http://schemas.openxmlformats.org/officeDocument/2006/relationships/hyperlink" Target="https://search-proquest-com.ezproxy.uwtsd.ac.uk/docview/2348734635?pq-origsite=primo&amp;accountid=130472" TargetMode="External"/><Relationship Id="rId11" Type="http://schemas.openxmlformats.org/officeDocument/2006/relationships/hyperlink" Target="https://academic.oup.com/ntr/article/19/1/3/2631686" TargetMode="External"/><Relationship Id="rId5" Type="http://schemas.openxmlformats.org/officeDocument/2006/relationships/hyperlink" Target="https://www.ncbi.nlm.nih.gov/pmc/articles/PMC3929003/" TargetMode="External"/><Relationship Id="rId10" Type="http://schemas.openxmlformats.org/officeDocument/2006/relationships/hyperlink" Target="https://ec.europa.eu/health/tobacco/advertising_en" TargetMode="External"/><Relationship Id="rId4" Type="http://schemas.openxmlformats.org/officeDocument/2006/relationships/hyperlink" Target="https://www.bhf.org.uk/informationsupport/risk-factors/smoking" TargetMode="External"/><Relationship Id="rId9" Type="http://schemas.openxmlformats.org/officeDocument/2006/relationships/hyperlink" Target="https://www.essexwellbeingservice.co.uk/lifestyle/stop-smoking"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stir.ac.uk/research/research-spotlights/tackling-tobacco-and-improving-public-health/" TargetMode="External"/><Relationship Id="rId13" Type="http://schemas.openxmlformats.org/officeDocument/2006/relationships/hyperlink" Target="https://www.who.int/fctc/text_download/en/" TargetMode="External"/><Relationship Id="rId3" Type="http://schemas.openxmlformats.org/officeDocument/2006/relationships/hyperlink" Target="https://www.gov.uk/government/case-studies/essex-county-council-delivers-stop-smoking-support-via-vape-shops" TargetMode="External"/><Relationship Id="rId7" Type="http://schemas.openxmlformats.org/officeDocument/2006/relationships/hyperlink" Target="https://www.worldbank.org/en/topic/tobacco/brief/taxing-tobacco-a-win-win-for-public-health-outcomes-mobilizing-domestic-resources" TargetMode="External"/><Relationship Id="rId12" Type="http://schemas.openxmlformats.org/officeDocument/2006/relationships/hyperlink" Target="https://www.who.int/fctc/about/WHO_FCTC_summary_January2015.pdf?ua=1&amp;ua=1" TargetMode="External"/><Relationship Id="rId2" Type="http://schemas.openxmlformats.org/officeDocument/2006/relationships/hyperlink" Target="https://www.gov.uk/government/publications/health-matters-smoking-and-quitting-in-england/smoking-and-quitting-in-england" TargetMode="External"/><Relationship Id="rId1" Type="http://schemas.openxmlformats.org/officeDocument/2006/relationships/slideLayout" Target="../slideLayouts/slideLayout14.xml"/><Relationship Id="rId6" Type="http://schemas.openxmlformats.org/officeDocument/2006/relationships/hyperlink" Target="https://www.kingsfund.org.uk/publications/health-wellbeing-boards-explained#:~:text=Health%20and%20wellbeing%20boards%20were" TargetMode="External"/><Relationship Id="rId11" Type="http://schemas.openxmlformats.org/officeDocument/2006/relationships/hyperlink" Target="https://www.thelancet.com/journals/lancet/article/PIIS0140-6736(15)60264-1/fulltext" TargetMode="External"/><Relationship Id="rId5" Type="http://schemas.openxmlformats.org/officeDocument/2006/relationships/hyperlink" Target="http://www.smokefreeengland.co.uk/thefacts/the-regulations/" TargetMode="External"/><Relationship Id="rId10" Type="http://schemas.openxmlformats.org/officeDocument/2006/relationships/hyperlink" Target="https://www.who.int/tobacco/about/en/" TargetMode="External"/><Relationship Id="rId4" Type="http://schemas.openxmlformats.org/officeDocument/2006/relationships/hyperlink" Target="https://www.ncbi.nlm.nih.gov/pmc/articles/PMC2771192/" TargetMode="External"/><Relationship Id="rId9" Type="http://schemas.openxmlformats.org/officeDocument/2006/relationships/hyperlink" Target="https://www.co.washington.or.us/HHS/TobaccoPrevention/vaping.cfm" TargetMode="External"/><Relationship Id="rId14" Type="http://schemas.openxmlformats.org/officeDocument/2006/relationships/hyperlink" Target="https://www.who.int/employment/FAQs_smoking_English.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 name="CustomShape 1"/>
          <p:cNvSpPr/>
          <p:nvPr/>
        </p:nvSpPr>
        <p:spPr>
          <a:xfrm>
            <a:off x="1645898" y="815612"/>
            <a:ext cx="9071394" cy="373194"/>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a:lnSpc>
                <a:spcPct val="90000"/>
              </a:lnSpc>
            </a:pPr>
            <a:endParaRPr lang="en-GB" sz="6000" b="0" strike="noStrike" spc="-1">
              <a:latin typeface="Arial"/>
            </a:endParaRPr>
          </a:p>
        </p:txBody>
      </p:sp>
      <p:sp>
        <p:nvSpPr>
          <p:cNvPr id="77" name="CustomShape 2"/>
          <p:cNvSpPr/>
          <p:nvPr/>
        </p:nvSpPr>
        <p:spPr>
          <a:xfrm>
            <a:off x="1449989" y="535679"/>
            <a:ext cx="9143280" cy="3075739"/>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gn="ctr">
              <a:lnSpc>
                <a:spcPct val="90000"/>
              </a:lnSpc>
              <a:spcBef>
                <a:spcPts val="1001"/>
              </a:spcBef>
            </a:pPr>
            <a:r>
              <a:rPr lang="en-GB" sz="4400" b="1" spc="-1" dirty="0" smtClean="0">
                <a:solidFill>
                  <a:srgbClr val="008080"/>
                </a:solidFill>
                <a:latin typeface="Arial"/>
              </a:rPr>
              <a:t>Smoking</a:t>
            </a:r>
            <a:endParaRPr lang="en-GB" sz="2400" b="1" spc="-1" dirty="0" smtClean="0">
              <a:solidFill>
                <a:srgbClr val="008080"/>
              </a:solidFill>
              <a:latin typeface="Arial"/>
            </a:endParaRPr>
          </a:p>
          <a:p>
            <a:pPr algn="ctr">
              <a:lnSpc>
                <a:spcPct val="90000"/>
              </a:lnSpc>
              <a:spcBef>
                <a:spcPts val="1001"/>
              </a:spcBef>
            </a:pPr>
            <a:endParaRPr lang="en-GB" sz="2400" b="1" spc="-1" dirty="0">
              <a:solidFill>
                <a:srgbClr val="000000"/>
              </a:solidFill>
              <a:latin typeface="Arial"/>
            </a:endParaRPr>
          </a:p>
          <a:p>
            <a:pPr algn="ctr">
              <a:lnSpc>
                <a:spcPct val="90000"/>
              </a:lnSpc>
              <a:spcBef>
                <a:spcPts val="1001"/>
              </a:spcBef>
            </a:pPr>
            <a:r>
              <a:rPr lang="en-GB" sz="2400" b="1" strike="noStrike" spc="-1" dirty="0">
                <a:solidFill>
                  <a:srgbClr val="000000"/>
                </a:solidFill>
                <a:latin typeface="Arial"/>
              </a:rPr>
              <a:t>Public Health Policy</a:t>
            </a:r>
            <a:endParaRPr lang="en-GB" sz="2400" b="1" strike="noStrike" spc="-1" dirty="0">
              <a:latin typeface="Arial"/>
            </a:endParaRPr>
          </a:p>
          <a:p>
            <a:pPr algn="ctr">
              <a:lnSpc>
                <a:spcPct val="90000"/>
              </a:lnSpc>
              <a:spcBef>
                <a:spcPts val="1001"/>
              </a:spcBef>
            </a:pPr>
            <a:r>
              <a:rPr lang="en-GB" sz="2400" b="1" strike="noStrike" spc="-1" dirty="0">
                <a:solidFill>
                  <a:srgbClr val="000000"/>
                </a:solidFill>
                <a:latin typeface="Arial"/>
              </a:rPr>
              <a:t>BMHP5013</a:t>
            </a:r>
            <a:endParaRPr lang="en-GB" sz="2400" b="1" strike="noStrike" spc="-1" dirty="0">
              <a:latin typeface="Arial"/>
            </a:endParaRPr>
          </a:p>
          <a:p>
            <a:pPr algn="ctr">
              <a:lnSpc>
                <a:spcPct val="90000"/>
              </a:lnSpc>
              <a:spcBef>
                <a:spcPts val="1001"/>
              </a:spcBef>
            </a:pPr>
            <a:r>
              <a:rPr lang="en-GB" sz="2400" b="1" spc="-1" dirty="0">
                <a:latin typeface="Arial"/>
              </a:rPr>
              <a:t>Ms Barbara </a:t>
            </a:r>
            <a:r>
              <a:rPr lang="en-GB" sz="2400" b="1" spc="-1" dirty="0" err="1">
                <a:latin typeface="Arial"/>
              </a:rPr>
              <a:t>Chinyani</a:t>
            </a:r>
            <a:r>
              <a:rPr lang="en-GB" sz="2400" b="1" spc="-1" dirty="0">
                <a:latin typeface="Arial"/>
              </a:rPr>
              <a:t> </a:t>
            </a:r>
          </a:p>
          <a:p>
            <a:pPr algn="ctr">
              <a:lnSpc>
                <a:spcPct val="90000"/>
              </a:lnSpc>
              <a:spcBef>
                <a:spcPts val="1001"/>
              </a:spcBef>
            </a:pPr>
            <a:r>
              <a:rPr lang="en-GB" sz="2400" b="1" spc="-1" dirty="0">
                <a:latin typeface="Arial"/>
              </a:rPr>
              <a:t>Group 3 </a:t>
            </a:r>
            <a:endParaRPr lang="en-GB" sz="2400" b="1" spc="-1" dirty="0">
              <a:latin typeface="Calibri"/>
            </a:endParaRPr>
          </a:p>
        </p:txBody>
      </p:sp>
      <p:pic>
        <p:nvPicPr>
          <p:cNvPr id="1028" name="Picture 4" descr="Tackling tobacco and improving public health | Research | University of  Stirl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970587" cy="2974109"/>
          </a:xfrm>
          <a:prstGeom prst="rect">
            <a:avLst/>
          </a:prstGeom>
          <a:noFill/>
          <a:extLst>
            <a:ext uri="{909E8E84-426E-40DD-AFC4-6F175D3DCCD1}">
              <a14:hiddenFill xmlns:a14="http://schemas.microsoft.com/office/drawing/2010/main">
                <a:solidFill>
                  <a:srgbClr val="FFFFFF"/>
                </a:solidFill>
              </a14:hiddenFill>
            </a:ext>
          </a:extLst>
        </p:spPr>
      </p:pic>
      <p:sp>
        <p:nvSpPr>
          <p:cNvPr id="6" name="CustomShape 2"/>
          <p:cNvSpPr/>
          <p:nvPr/>
        </p:nvSpPr>
        <p:spPr>
          <a:xfrm>
            <a:off x="3301943" y="4008550"/>
            <a:ext cx="5439372" cy="2628248"/>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gn="ctr">
              <a:lnSpc>
                <a:spcPct val="90000"/>
              </a:lnSpc>
              <a:spcBef>
                <a:spcPts val="1001"/>
              </a:spcBef>
            </a:pPr>
            <a:r>
              <a:rPr lang="en-GB" sz="2000" spc="-1" dirty="0" err="1" smtClean="0">
                <a:latin typeface="Arial"/>
                <a:ea typeface="+mn-lt"/>
                <a:cs typeface="Arial"/>
              </a:rPr>
              <a:t>Ionela</a:t>
            </a:r>
            <a:r>
              <a:rPr lang="en-GB" sz="2000" spc="-1" dirty="0" smtClean="0">
                <a:latin typeface="Arial"/>
                <a:ea typeface="+mn-lt"/>
                <a:cs typeface="Arial"/>
              </a:rPr>
              <a:t> </a:t>
            </a:r>
            <a:r>
              <a:rPr lang="en-GB" sz="2000" spc="-1" dirty="0">
                <a:latin typeface="Arial"/>
                <a:ea typeface="+mn-lt"/>
                <a:cs typeface="Arial"/>
              </a:rPr>
              <a:t>Alexandrina Stan (1905365)</a:t>
            </a:r>
            <a:endParaRPr lang="en-GB" sz="2000" spc="-1" dirty="0">
              <a:latin typeface="Arial"/>
              <a:ea typeface="+mn-lt"/>
              <a:cs typeface="+mn-lt"/>
            </a:endParaRPr>
          </a:p>
          <a:p>
            <a:pPr algn="ctr">
              <a:lnSpc>
                <a:spcPct val="90000"/>
              </a:lnSpc>
              <a:spcBef>
                <a:spcPts val="1001"/>
              </a:spcBef>
            </a:pPr>
            <a:r>
              <a:rPr lang="en-GB" sz="2000" spc="-1" dirty="0" err="1">
                <a:latin typeface="Arial"/>
                <a:ea typeface="+mn-lt"/>
                <a:cs typeface="Calibri"/>
              </a:rPr>
              <a:t>Jainaba</a:t>
            </a:r>
            <a:r>
              <a:rPr lang="en-GB" sz="2000" spc="-1" dirty="0">
                <a:latin typeface="Arial"/>
                <a:ea typeface="+mn-lt"/>
                <a:cs typeface="Calibri"/>
              </a:rPr>
              <a:t> </a:t>
            </a:r>
            <a:r>
              <a:rPr lang="en-GB" sz="2000" spc="-1" dirty="0" err="1">
                <a:latin typeface="Arial"/>
                <a:ea typeface="+mn-lt"/>
                <a:cs typeface="Calibri"/>
              </a:rPr>
              <a:t>Jum</a:t>
            </a:r>
            <a:r>
              <a:rPr lang="en-GB" sz="2000" spc="-1" dirty="0">
                <a:latin typeface="Arial"/>
                <a:ea typeface="+mn-lt"/>
                <a:cs typeface="Calibri"/>
              </a:rPr>
              <a:t> (1917571)</a:t>
            </a:r>
            <a:endParaRPr lang="en-US" sz="2000" spc="-1" dirty="0">
              <a:latin typeface="Arial"/>
              <a:ea typeface="+mn-lt"/>
              <a:cs typeface="+mn-lt"/>
            </a:endParaRPr>
          </a:p>
          <a:p>
            <a:pPr algn="ctr">
              <a:lnSpc>
                <a:spcPct val="90000"/>
              </a:lnSpc>
              <a:spcBef>
                <a:spcPts val="1001"/>
              </a:spcBef>
            </a:pPr>
            <a:r>
              <a:rPr lang="en-GB" sz="2000" spc="-1" dirty="0">
                <a:latin typeface="Arial"/>
                <a:ea typeface="+mn-lt"/>
                <a:cs typeface="Calibri"/>
              </a:rPr>
              <a:t>Jennifer </a:t>
            </a:r>
            <a:r>
              <a:rPr lang="en-GB" sz="2000" spc="-1" dirty="0" err="1">
                <a:latin typeface="Arial"/>
                <a:ea typeface="+mn-lt"/>
                <a:cs typeface="Calibri"/>
              </a:rPr>
              <a:t>Oluwakemi</a:t>
            </a:r>
            <a:r>
              <a:rPr lang="en-GB" sz="2000" spc="-1" dirty="0">
                <a:latin typeface="Arial"/>
                <a:ea typeface="+mn-lt"/>
                <a:cs typeface="Calibri"/>
              </a:rPr>
              <a:t> </a:t>
            </a:r>
            <a:r>
              <a:rPr lang="en-GB" sz="2000" spc="-1" dirty="0" err="1">
                <a:latin typeface="Arial"/>
                <a:ea typeface="+mn-lt"/>
                <a:cs typeface="Calibri"/>
              </a:rPr>
              <a:t>Laguda</a:t>
            </a:r>
            <a:r>
              <a:rPr lang="en-GB" sz="2000" spc="-1" dirty="0">
                <a:latin typeface="Arial"/>
                <a:ea typeface="+mn-lt"/>
                <a:cs typeface="Calibri"/>
              </a:rPr>
              <a:t> (190729)</a:t>
            </a:r>
            <a:endParaRPr lang="en-US" sz="2000" spc="-1" dirty="0">
              <a:latin typeface="Arial"/>
              <a:ea typeface="+mn-lt"/>
              <a:cs typeface="+mn-lt"/>
            </a:endParaRPr>
          </a:p>
          <a:p>
            <a:pPr algn="ctr">
              <a:lnSpc>
                <a:spcPct val="90000"/>
              </a:lnSpc>
              <a:spcBef>
                <a:spcPts val="1001"/>
              </a:spcBef>
            </a:pPr>
            <a:r>
              <a:rPr lang="en-GB" sz="2000" spc="-1" dirty="0" err="1">
                <a:latin typeface="Arial"/>
                <a:ea typeface="+mn-lt"/>
                <a:cs typeface="Calibri"/>
              </a:rPr>
              <a:t>Kibibi</a:t>
            </a:r>
            <a:r>
              <a:rPr lang="en-GB" sz="2000" spc="-1" dirty="0">
                <a:latin typeface="Arial"/>
                <a:ea typeface="+mn-lt"/>
                <a:cs typeface="Calibri"/>
              </a:rPr>
              <a:t> </a:t>
            </a:r>
            <a:r>
              <a:rPr lang="en-GB" sz="2000" spc="-1" dirty="0" err="1">
                <a:latin typeface="Arial"/>
                <a:ea typeface="+mn-lt"/>
                <a:cs typeface="Calibri"/>
              </a:rPr>
              <a:t>Birau</a:t>
            </a:r>
            <a:r>
              <a:rPr lang="en-GB" sz="2000" spc="-1" dirty="0">
                <a:latin typeface="Arial"/>
                <a:ea typeface="+mn-lt"/>
                <a:cs typeface="Calibri"/>
              </a:rPr>
              <a:t>  (Group Leader) </a:t>
            </a:r>
            <a:r>
              <a:rPr lang="en-GB" sz="2000" spc="-1" dirty="0">
                <a:ea typeface="+mn-lt"/>
                <a:cs typeface="+mn-lt"/>
              </a:rPr>
              <a:t>(191571)</a:t>
            </a:r>
            <a:endParaRPr lang="en-GB" sz="2000" dirty="0">
              <a:latin typeface="Arial"/>
            </a:endParaRPr>
          </a:p>
          <a:p>
            <a:pPr algn="ctr">
              <a:lnSpc>
                <a:spcPct val="90000"/>
              </a:lnSpc>
              <a:spcBef>
                <a:spcPts val="1001"/>
              </a:spcBef>
            </a:pPr>
            <a:r>
              <a:rPr lang="en-GB" sz="2000" spc="-1" dirty="0" err="1">
                <a:latin typeface="Arial"/>
                <a:cs typeface="Calibri"/>
              </a:rPr>
              <a:t>Marinela</a:t>
            </a:r>
            <a:r>
              <a:rPr lang="en-GB" sz="2000" spc="-1" dirty="0">
                <a:latin typeface="Arial"/>
                <a:cs typeface="Calibri"/>
              </a:rPr>
              <a:t> </a:t>
            </a:r>
            <a:r>
              <a:rPr lang="en-GB" sz="2000" spc="-1" dirty="0" err="1">
                <a:latin typeface="Arial"/>
                <a:cs typeface="Calibri"/>
              </a:rPr>
              <a:t>Ancuta</a:t>
            </a:r>
            <a:r>
              <a:rPr lang="en-GB" sz="2000" spc="-1" dirty="0">
                <a:latin typeface="Arial"/>
                <a:cs typeface="Calibri"/>
              </a:rPr>
              <a:t> </a:t>
            </a:r>
            <a:r>
              <a:rPr lang="en-GB" sz="2000" spc="-1" dirty="0" err="1">
                <a:latin typeface="Arial"/>
                <a:cs typeface="Calibri"/>
              </a:rPr>
              <a:t>Szeri</a:t>
            </a:r>
            <a:r>
              <a:rPr lang="en-GB" sz="2000" spc="-1" dirty="0">
                <a:latin typeface="Arial"/>
                <a:cs typeface="Calibri"/>
              </a:rPr>
              <a:t> (1917613)</a:t>
            </a:r>
            <a:endParaRPr lang="en-US" sz="2000" spc="-1" dirty="0">
              <a:latin typeface="Arial"/>
              <a:ea typeface="+mn-lt"/>
              <a:cs typeface="+mn-lt"/>
            </a:endParaRPr>
          </a:p>
          <a:p>
            <a:pPr algn="ctr">
              <a:lnSpc>
                <a:spcPct val="90000"/>
              </a:lnSpc>
              <a:spcBef>
                <a:spcPts val="1001"/>
              </a:spcBef>
            </a:pPr>
            <a:r>
              <a:rPr lang="en-GB" sz="2000" spc="-1" dirty="0">
                <a:solidFill>
                  <a:srgbClr val="000000"/>
                </a:solidFill>
                <a:latin typeface="Arial"/>
              </a:rPr>
              <a:t>Michael </a:t>
            </a:r>
            <a:r>
              <a:rPr lang="en-GB" sz="2000" spc="-1" dirty="0" err="1">
                <a:solidFill>
                  <a:srgbClr val="000000"/>
                </a:solidFill>
                <a:latin typeface="Arial"/>
              </a:rPr>
              <a:t>Abak</a:t>
            </a:r>
            <a:r>
              <a:rPr lang="en-GB" sz="2000" spc="-1" dirty="0">
                <a:solidFill>
                  <a:srgbClr val="000000"/>
                </a:solidFill>
                <a:latin typeface="Arial"/>
              </a:rPr>
              <a:t> (1917009)</a:t>
            </a:r>
            <a:endParaRPr lang="en-GB" sz="2000" spc="-1" dirty="0">
              <a:latin typeface="Arial"/>
            </a:endParaRPr>
          </a:p>
          <a:p>
            <a:pPr algn="ctr">
              <a:lnSpc>
                <a:spcPct val="90000"/>
              </a:lnSpc>
              <a:spcBef>
                <a:spcPts val="1001"/>
              </a:spcBef>
            </a:pPr>
            <a:r>
              <a:rPr lang="en-GB" sz="2000" spc="-1" dirty="0" err="1">
                <a:latin typeface="Arial"/>
              </a:rPr>
              <a:t>Mihaita</a:t>
            </a:r>
            <a:r>
              <a:rPr lang="en-GB" sz="2000" spc="-1" dirty="0">
                <a:latin typeface="Arial"/>
              </a:rPr>
              <a:t> </a:t>
            </a:r>
            <a:r>
              <a:rPr lang="en-GB" sz="2000" spc="-1" dirty="0" err="1">
                <a:latin typeface="Arial"/>
              </a:rPr>
              <a:t>Munteanu</a:t>
            </a:r>
            <a:r>
              <a:rPr lang="en-GB" sz="2000" spc="-1" dirty="0">
                <a:latin typeface="Arial"/>
              </a:rPr>
              <a:t> (1913128</a:t>
            </a:r>
            <a:r>
              <a:rPr lang="en-GB" sz="2000" spc="-1" dirty="0" smtClean="0">
                <a:latin typeface="Arial"/>
              </a:rPr>
              <a:t>)</a:t>
            </a:r>
            <a:endParaRPr lang="en-GB" sz="2000" spc="-1" dirty="0">
              <a:latin typeface="Arial"/>
            </a:endParaRPr>
          </a:p>
        </p:txBody>
      </p:sp>
      <p:pic>
        <p:nvPicPr>
          <p:cNvPr id="1032" name="Picture 8" descr="Vap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97818" y="23121"/>
            <a:ext cx="3094182" cy="271084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0054616" y="2724728"/>
            <a:ext cx="1568058" cy="200055"/>
          </a:xfrm>
          <a:prstGeom prst="rect">
            <a:avLst/>
          </a:prstGeom>
        </p:spPr>
        <p:txBody>
          <a:bodyPr wrap="none">
            <a:spAutoFit/>
          </a:bodyPr>
          <a:lstStyle/>
          <a:p>
            <a:r>
              <a:rPr lang="en-US" sz="700" dirty="0">
                <a:ea typeface="+mn-lt"/>
                <a:cs typeface="+mn-lt"/>
              </a:rPr>
              <a:t>Washington County </a:t>
            </a:r>
            <a:r>
              <a:rPr lang="en-US" sz="700" dirty="0" smtClean="0">
                <a:ea typeface="+mn-lt"/>
                <a:cs typeface="+mn-lt"/>
              </a:rPr>
              <a:t>Oregon 2021</a:t>
            </a:r>
            <a:endParaRPr lang="en-GB" sz="700" dirty="0"/>
          </a:p>
        </p:txBody>
      </p:sp>
      <p:sp>
        <p:nvSpPr>
          <p:cNvPr id="8" name="Rectangle 7"/>
          <p:cNvSpPr/>
          <p:nvPr/>
        </p:nvSpPr>
        <p:spPr>
          <a:xfrm>
            <a:off x="1063016" y="2824755"/>
            <a:ext cx="1231427" cy="200055"/>
          </a:xfrm>
          <a:prstGeom prst="rect">
            <a:avLst/>
          </a:prstGeom>
        </p:spPr>
        <p:txBody>
          <a:bodyPr wrap="none">
            <a:spAutoFit/>
          </a:bodyPr>
          <a:lstStyle/>
          <a:p>
            <a:r>
              <a:rPr lang="en-US" sz="700" dirty="0">
                <a:ea typeface="+mn-lt"/>
                <a:cs typeface="+mn-lt"/>
              </a:rPr>
              <a:t>University of </a:t>
            </a:r>
            <a:r>
              <a:rPr lang="en-US" sz="700" dirty="0" smtClean="0">
                <a:ea typeface="+mn-lt"/>
                <a:cs typeface="+mn-lt"/>
              </a:rPr>
              <a:t>Sterling 2021</a:t>
            </a:r>
            <a:endParaRPr lang="en-GB" sz="7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 name="CustomShape 1"/>
          <p:cNvSpPr/>
          <p:nvPr/>
        </p:nvSpPr>
        <p:spPr>
          <a:xfrm>
            <a:off x="221631" y="200160"/>
            <a:ext cx="11131329" cy="8082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nSpc>
                <a:spcPct val="90000"/>
              </a:lnSpc>
            </a:pPr>
            <a:r>
              <a:rPr lang="en-GB" sz="2400" b="1" strike="noStrike" spc="-1" dirty="0">
                <a:solidFill>
                  <a:srgbClr val="000000"/>
                </a:solidFill>
              </a:rPr>
              <a:t>Introduction</a:t>
            </a:r>
            <a:endParaRPr lang="en-GB" sz="2400" b="1" strike="noStrike" spc="-1" dirty="0"/>
          </a:p>
        </p:txBody>
      </p:sp>
      <p:sp>
        <p:nvSpPr>
          <p:cNvPr id="79" name="CustomShape 2"/>
          <p:cNvSpPr/>
          <p:nvPr/>
        </p:nvSpPr>
        <p:spPr>
          <a:xfrm>
            <a:off x="214200" y="1095840"/>
            <a:ext cx="11672280" cy="50806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90000"/>
              </a:lnSpc>
              <a:spcBef>
                <a:spcPts val="1001"/>
              </a:spcBef>
            </a:pPr>
            <a:r>
              <a:rPr lang="en-GB" sz="2000" spc="-1" dirty="0">
                <a:solidFill>
                  <a:srgbClr val="000000"/>
                </a:solidFill>
              </a:rPr>
              <a:t>This presentation will be about smoking, and our focus will be on adults.</a:t>
            </a:r>
            <a:endParaRPr lang="en-GB" sz="2000" dirty="0"/>
          </a:p>
          <a:p>
            <a:pPr>
              <a:lnSpc>
                <a:spcPct val="90000"/>
              </a:lnSpc>
              <a:spcBef>
                <a:spcPts val="1001"/>
              </a:spcBef>
            </a:pPr>
            <a:endParaRPr lang="en-GB" sz="2000" spc="-1" dirty="0">
              <a:solidFill>
                <a:srgbClr val="000000"/>
              </a:solidFill>
            </a:endParaRPr>
          </a:p>
          <a:p>
            <a:pPr>
              <a:lnSpc>
                <a:spcPct val="90000"/>
              </a:lnSpc>
              <a:spcBef>
                <a:spcPts val="1001"/>
              </a:spcBef>
            </a:pPr>
            <a:r>
              <a:rPr lang="en-GB" sz="2000" spc="-1" dirty="0">
                <a:solidFill>
                  <a:srgbClr val="000000"/>
                </a:solidFill>
              </a:rPr>
              <a:t>We will be talking through:</a:t>
            </a:r>
          </a:p>
          <a:p>
            <a:pPr marL="457200" indent="-457200">
              <a:lnSpc>
                <a:spcPct val="90000"/>
              </a:lnSpc>
              <a:spcBef>
                <a:spcPts val="1001"/>
              </a:spcBef>
              <a:buFont typeface="Arial"/>
              <a:buChar char="•"/>
            </a:pPr>
            <a:r>
              <a:rPr lang="en-GB" sz="2000" spc="-1" dirty="0">
                <a:solidFill>
                  <a:srgbClr val="000000"/>
                </a:solidFill>
              </a:rPr>
              <a:t>The identification and background of the act of smoking.</a:t>
            </a:r>
          </a:p>
          <a:p>
            <a:pPr marL="457200" indent="-457200">
              <a:lnSpc>
                <a:spcPct val="90000"/>
              </a:lnSpc>
              <a:spcBef>
                <a:spcPts val="1001"/>
              </a:spcBef>
              <a:buFont typeface="Arial"/>
              <a:buChar char="•"/>
            </a:pPr>
            <a:r>
              <a:rPr lang="en-GB" sz="2000" spc="-1" dirty="0">
                <a:solidFill>
                  <a:srgbClr val="000000"/>
                </a:solidFill>
              </a:rPr>
              <a:t>The occurrence and causative effect, the groups that are vulnerable, the incidence and the influence factors.</a:t>
            </a:r>
          </a:p>
          <a:p>
            <a:pPr marL="457200" indent="-457200">
              <a:lnSpc>
                <a:spcPct val="90000"/>
              </a:lnSpc>
              <a:spcBef>
                <a:spcPts val="1001"/>
              </a:spcBef>
              <a:buFont typeface="Arial"/>
              <a:buChar char="•"/>
            </a:pPr>
            <a:r>
              <a:rPr lang="en-GB" sz="2000" spc="-1" dirty="0">
                <a:solidFill>
                  <a:srgbClr val="000000"/>
                </a:solidFill>
              </a:rPr>
              <a:t>The impact of national and global policies  on smoking generally, and specifically on adults.</a:t>
            </a:r>
          </a:p>
          <a:p>
            <a:pPr marL="457200" indent="-457200">
              <a:lnSpc>
                <a:spcPct val="90000"/>
              </a:lnSpc>
              <a:spcBef>
                <a:spcPts val="1001"/>
              </a:spcBef>
              <a:buFont typeface="Arial"/>
              <a:buChar char="•"/>
            </a:pPr>
            <a:r>
              <a:rPr lang="en-GB" sz="2000" spc="-1" dirty="0">
                <a:solidFill>
                  <a:srgbClr val="000000"/>
                </a:solidFill>
              </a:rPr>
              <a:t>The role of agencies, </a:t>
            </a:r>
            <a:r>
              <a:rPr lang="en-GB" sz="2000" spc="-1" dirty="0" smtClean="0">
                <a:solidFill>
                  <a:srgbClr val="000000"/>
                </a:solidFill>
              </a:rPr>
              <a:t>locally</a:t>
            </a:r>
            <a:r>
              <a:rPr lang="en-GB" sz="2000" spc="-1" dirty="0">
                <a:solidFill>
                  <a:srgbClr val="000000"/>
                </a:solidFill>
              </a:rPr>
              <a:t>, n</a:t>
            </a:r>
            <a:r>
              <a:rPr lang="en-GB" sz="2000" spc="-1" dirty="0">
                <a:solidFill>
                  <a:srgbClr val="000000"/>
                </a:solidFill>
                <a:cs typeface="Calibri"/>
              </a:rPr>
              <a:t>ationally and  globally to reduce smoking.</a:t>
            </a:r>
          </a:p>
          <a:p>
            <a:pPr marL="457200" indent="-457200">
              <a:lnSpc>
                <a:spcPct val="90000"/>
              </a:lnSpc>
              <a:spcBef>
                <a:spcPts val="1001"/>
              </a:spcBef>
              <a:buFont typeface="Arial"/>
              <a:buChar char="•"/>
            </a:pPr>
            <a:r>
              <a:rPr lang="en-GB" sz="2000" spc="-1" dirty="0">
                <a:cs typeface="Calibri"/>
              </a:rPr>
              <a:t>Summary, conclusion and recommendations and supply of references.</a:t>
            </a:r>
            <a:endParaRPr lang="en-GB" sz="2000" spc="-1" dirty="0">
              <a:ea typeface="+mn-lt"/>
              <a:cs typeface="Calibri"/>
            </a:endParaRPr>
          </a:p>
          <a:p>
            <a:pPr>
              <a:lnSpc>
                <a:spcPct val="90000"/>
              </a:lnSpc>
              <a:spcBef>
                <a:spcPts val="1001"/>
              </a:spcBef>
            </a:pPr>
            <a:endParaRPr lang="en-GB" sz="2000" spc="-1" dirty="0">
              <a:solidFill>
                <a:srgbClr val="000000"/>
              </a:solidFill>
              <a:cs typeface="Calibri"/>
            </a:endParaRPr>
          </a:p>
          <a:p>
            <a:pPr>
              <a:lnSpc>
                <a:spcPct val="90000"/>
              </a:lnSpc>
              <a:spcBef>
                <a:spcPts val="1001"/>
              </a:spcBef>
            </a:pPr>
            <a:endParaRPr lang="en-GB" sz="2000" spc="-1" dirty="0">
              <a:solidFill>
                <a:srgbClr val="000000"/>
              </a:solidFill>
            </a:endParaRPr>
          </a:p>
          <a:p>
            <a:pPr>
              <a:lnSpc>
                <a:spcPct val="90000"/>
              </a:lnSpc>
              <a:spcBef>
                <a:spcPts val="1001"/>
              </a:spcBef>
            </a:pPr>
            <a:endParaRPr lang="en-GB" sz="2000" spc="-1" dirty="0">
              <a:solidFill>
                <a:srgbClr val="000000"/>
              </a:solidFill>
            </a:endParaRPr>
          </a:p>
          <a:p>
            <a:pPr>
              <a:lnSpc>
                <a:spcPct val="90000"/>
              </a:lnSpc>
              <a:spcBef>
                <a:spcPts val="1001"/>
              </a:spcBef>
            </a:pPr>
            <a:endParaRPr lang="en-GB" sz="2000" spc="-1" dirty="0" smtClean="0">
              <a:solidFill>
                <a:srgbClr val="000000"/>
              </a:solidFill>
            </a:endParaRPr>
          </a:p>
          <a:p>
            <a:pPr>
              <a:lnSpc>
                <a:spcPct val="90000"/>
              </a:lnSpc>
              <a:spcBef>
                <a:spcPts val="1001"/>
              </a:spcBef>
            </a:pPr>
            <a:r>
              <a:rPr lang="en-GB" sz="2000" spc="-1" dirty="0" err="1" smtClean="0">
                <a:solidFill>
                  <a:srgbClr val="000000"/>
                </a:solidFill>
              </a:rPr>
              <a:t>Kibibi</a:t>
            </a:r>
            <a:r>
              <a:rPr lang="en-GB" sz="2000" spc="-1" dirty="0" smtClean="0">
                <a:solidFill>
                  <a:srgbClr val="000000"/>
                </a:solidFill>
              </a:rPr>
              <a:t> </a:t>
            </a:r>
            <a:r>
              <a:rPr lang="en-GB" sz="2000" spc="-1" dirty="0" err="1">
                <a:solidFill>
                  <a:srgbClr val="000000"/>
                </a:solidFill>
              </a:rPr>
              <a:t>Birau</a:t>
            </a:r>
            <a:r>
              <a:rPr lang="en-GB" sz="2000" spc="-1" dirty="0">
                <a:solidFill>
                  <a:srgbClr val="000000"/>
                </a:solidFill>
              </a:rPr>
              <a:t> (1915171</a:t>
            </a:r>
            <a:r>
              <a:rPr lang="en-GB" sz="2000" spc="-1" dirty="0" smtClean="0">
                <a:solidFill>
                  <a:srgbClr val="000000"/>
                </a:solidFill>
              </a:rPr>
              <a:t>)</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 name="CustomShape 1"/>
          <p:cNvSpPr/>
          <p:nvPr/>
        </p:nvSpPr>
        <p:spPr>
          <a:xfrm>
            <a:off x="213069" y="200160"/>
            <a:ext cx="11139891" cy="8557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90000"/>
              </a:lnSpc>
            </a:pPr>
            <a:endParaRPr lang="en-US" sz="2400" b="1" dirty="0"/>
          </a:p>
        </p:txBody>
      </p:sp>
      <p:sp>
        <p:nvSpPr>
          <p:cNvPr id="81" name="CustomShape 2"/>
          <p:cNvSpPr/>
          <p:nvPr/>
        </p:nvSpPr>
        <p:spPr>
          <a:xfrm>
            <a:off x="214200" y="1135080"/>
            <a:ext cx="11672280" cy="57229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t">
            <a:noAutofit/>
          </a:bodyPr>
          <a:lstStyle/>
          <a:p>
            <a:pPr marL="285750" indent="-285750">
              <a:buFont typeface="Arial"/>
              <a:buChar char="•"/>
            </a:pPr>
            <a:r>
              <a:rPr lang="en-GB" sz="2000" b="1" spc="-1" dirty="0">
                <a:ea typeface="+mn-lt"/>
                <a:cs typeface="+mn-lt"/>
              </a:rPr>
              <a:t>Smoking</a:t>
            </a:r>
            <a:r>
              <a:rPr lang="en-GB" sz="2000" spc="-1" dirty="0">
                <a:ea typeface="+mn-lt"/>
                <a:cs typeface="+mn-lt"/>
              </a:rPr>
              <a:t>, the act of inhaling and exhaling the fumes of burning plant material </a:t>
            </a:r>
            <a:r>
              <a:rPr lang="it-IT" sz="2000" spc="-1" dirty="0">
                <a:ea typeface="+mn-lt"/>
                <a:cs typeface="+mn-lt"/>
              </a:rPr>
              <a:t>(Leone et al., 2010)</a:t>
            </a:r>
            <a:r>
              <a:rPr lang="en-GB" sz="2000" spc="-1" dirty="0">
                <a:ea typeface="+mn-lt"/>
                <a:cs typeface="+mn-lt"/>
              </a:rPr>
              <a:t>. </a:t>
            </a:r>
            <a:endParaRPr lang="en-US" sz="2000" dirty="0"/>
          </a:p>
          <a:p>
            <a:pPr marL="285750" indent="-285750">
              <a:buFont typeface="Arial"/>
              <a:buChar char="•"/>
            </a:pPr>
            <a:r>
              <a:rPr lang="en-GB" sz="2000" spc="-1" dirty="0">
                <a:ea typeface="+mn-lt"/>
                <a:cs typeface="+mn-lt"/>
              </a:rPr>
              <a:t>Different  plant materials are smoked, including marijuana and hashish, but the act is most associated with tobacco as smoked in cigarettes, pipes and cigars or snuffing tobacco product. (World Health Organization, 2008)</a:t>
            </a:r>
            <a:r>
              <a:rPr lang="en-US" sz="2000" spc="-1" dirty="0">
                <a:ea typeface="+mn-lt"/>
                <a:cs typeface="+mn-lt"/>
              </a:rPr>
              <a:t> </a:t>
            </a:r>
            <a:endParaRPr lang="en-US" sz="2000" dirty="0"/>
          </a:p>
          <a:p>
            <a:pPr marL="285750" indent="-285750">
              <a:buFont typeface="Arial"/>
              <a:buChar char="•"/>
            </a:pPr>
            <a:endParaRPr lang="en-US" sz="2000" spc="-1" dirty="0">
              <a:ea typeface="+mn-lt"/>
              <a:cs typeface="+mn-lt"/>
            </a:endParaRPr>
          </a:p>
          <a:p>
            <a:r>
              <a:rPr lang="en-US" sz="2000" spc="-1" dirty="0">
                <a:ea typeface="+mn-lt"/>
                <a:cs typeface="+mn-lt"/>
              </a:rPr>
              <a:t>Different smoking </a:t>
            </a:r>
            <a:r>
              <a:rPr lang="en-US" sz="2000" b="1" spc="-1" dirty="0">
                <a:ea typeface="+mn-lt"/>
                <a:cs typeface="+mn-lt"/>
              </a:rPr>
              <a:t>forms and types </a:t>
            </a:r>
            <a:r>
              <a:rPr lang="en-US" sz="2000" spc="-1" dirty="0">
                <a:ea typeface="+mn-lt"/>
                <a:cs typeface="+mn-lt"/>
              </a:rPr>
              <a:t>such as:</a:t>
            </a:r>
          </a:p>
          <a:p>
            <a:pPr marL="285750" indent="-285750">
              <a:buFont typeface="Arial"/>
              <a:buChar char="•"/>
            </a:pPr>
            <a:r>
              <a:rPr lang="en-US" sz="2000" spc="-1" dirty="0">
                <a:ea typeface="+mn-lt"/>
                <a:cs typeface="+mn-lt"/>
              </a:rPr>
              <a:t>S</a:t>
            </a:r>
            <a:r>
              <a:rPr lang="en-US" sz="2000" spc="-1" dirty="0" smtClean="0">
                <a:ea typeface="+mn-lt"/>
                <a:cs typeface="+mn-lt"/>
              </a:rPr>
              <a:t>mokeless</a:t>
            </a:r>
            <a:r>
              <a:rPr lang="en-US" sz="2000" spc="-1" dirty="0">
                <a:ea typeface="+mn-lt"/>
                <a:cs typeface="+mn-lt"/>
              </a:rPr>
              <a:t> tobacco</a:t>
            </a:r>
          </a:p>
          <a:p>
            <a:pPr marL="285750" indent="-285750">
              <a:buFont typeface="Arial"/>
              <a:buChar char="•"/>
            </a:pPr>
            <a:r>
              <a:rPr lang="en-US" sz="2000" spc="-1" dirty="0">
                <a:ea typeface="+mn-lt"/>
                <a:cs typeface="+mn-lt"/>
              </a:rPr>
              <a:t>H</a:t>
            </a:r>
            <a:r>
              <a:rPr lang="en-US" sz="2000" spc="-1" dirty="0" smtClean="0">
                <a:ea typeface="+mn-lt"/>
                <a:cs typeface="+mn-lt"/>
              </a:rPr>
              <a:t>ookah</a:t>
            </a:r>
            <a:r>
              <a:rPr lang="en-US" sz="2000" spc="-1" dirty="0">
                <a:ea typeface="+mn-lt"/>
                <a:cs typeface="+mn-lt"/>
              </a:rPr>
              <a:t>  </a:t>
            </a:r>
          </a:p>
          <a:p>
            <a:pPr marL="285750" indent="-285750">
              <a:buFont typeface="Arial"/>
              <a:buChar char="•"/>
            </a:pPr>
            <a:r>
              <a:rPr lang="en-US" sz="2000" spc="-1" dirty="0">
                <a:ea typeface="+mn-lt"/>
                <a:cs typeface="+mn-lt"/>
              </a:rPr>
              <a:t>E</a:t>
            </a:r>
            <a:r>
              <a:rPr lang="en-US" sz="2000" spc="-1" dirty="0" smtClean="0">
                <a:ea typeface="+mn-lt"/>
                <a:cs typeface="+mn-lt"/>
              </a:rPr>
              <a:t>lectronic</a:t>
            </a:r>
            <a:r>
              <a:rPr lang="en-US" sz="2000" spc="-1" dirty="0">
                <a:ea typeface="+mn-lt"/>
                <a:cs typeface="+mn-lt"/>
              </a:rPr>
              <a:t> cigarettes (National Jewish Health, 2015)</a:t>
            </a:r>
            <a:endParaRPr lang="en-US" sz="2000" dirty="0"/>
          </a:p>
          <a:p>
            <a:pPr marL="285750" indent="-285750">
              <a:buFont typeface="Arial"/>
              <a:buChar char="•"/>
            </a:pPr>
            <a:endParaRPr lang="en-US" sz="2000" spc="-1" dirty="0">
              <a:ea typeface="+mn-lt"/>
              <a:cs typeface="+mn-lt"/>
            </a:endParaRPr>
          </a:p>
          <a:p>
            <a:endParaRPr lang="en-US" sz="2000" spc="-1" dirty="0">
              <a:ea typeface="+mn-lt"/>
              <a:cs typeface="+mn-lt"/>
            </a:endParaRPr>
          </a:p>
          <a:p>
            <a:pPr marL="285750" indent="-285750">
              <a:buFont typeface="Arial"/>
              <a:buChar char="•"/>
            </a:pPr>
            <a:r>
              <a:rPr lang="en-GB" sz="2000" b="1" spc="-1" dirty="0">
                <a:ea typeface="+mn-lt"/>
                <a:cs typeface="+mn-lt"/>
              </a:rPr>
              <a:t>Nicotine</a:t>
            </a:r>
            <a:r>
              <a:rPr lang="en-GB" sz="2000" spc="-1" dirty="0">
                <a:ea typeface="+mn-lt"/>
                <a:cs typeface="+mn-lt"/>
              </a:rPr>
              <a:t> is an addictive alkaloid that is found in tobacco and  can have both stimulating and </a:t>
            </a:r>
            <a:r>
              <a:rPr lang="en-GB" sz="2000" spc="-1" dirty="0" smtClean="0">
                <a:ea typeface="+mn-lt"/>
                <a:cs typeface="+mn-lt"/>
              </a:rPr>
              <a:t>tranquilising</a:t>
            </a:r>
            <a:r>
              <a:rPr lang="en-GB" sz="2000" spc="-1" dirty="0">
                <a:ea typeface="+mn-lt"/>
                <a:cs typeface="+mn-lt"/>
              </a:rPr>
              <a:t> psychoactive effects. </a:t>
            </a:r>
            <a:r>
              <a:rPr lang="en-US" spc="-1" dirty="0">
                <a:ea typeface="+mn-lt"/>
                <a:cs typeface="+mn-lt"/>
              </a:rPr>
              <a:t> </a:t>
            </a:r>
          </a:p>
          <a:p>
            <a:endParaRPr lang="en-US" spc="-1" dirty="0">
              <a:ea typeface="+mn-lt"/>
              <a:cs typeface="+mn-lt"/>
            </a:endParaRPr>
          </a:p>
          <a:p>
            <a:endParaRPr lang="en-GB" sz="2000" spc="-1" dirty="0">
              <a:cs typeface="Arial"/>
            </a:endParaRPr>
          </a:p>
          <a:p>
            <a:endParaRPr lang="en-GB" sz="2000" spc="-1" dirty="0" smtClean="0">
              <a:solidFill>
                <a:srgbClr val="000000"/>
              </a:solidFill>
              <a:latin typeface="Arial"/>
              <a:cs typeface="Arial"/>
            </a:endParaRPr>
          </a:p>
          <a:p>
            <a:endParaRPr lang="en-GB" sz="2000" spc="-1" dirty="0">
              <a:solidFill>
                <a:srgbClr val="000000"/>
              </a:solidFill>
              <a:latin typeface="Arial"/>
              <a:cs typeface="Arial"/>
            </a:endParaRPr>
          </a:p>
          <a:p>
            <a:pPr>
              <a:lnSpc>
                <a:spcPct val="90000"/>
              </a:lnSpc>
              <a:spcBef>
                <a:spcPts val="1001"/>
              </a:spcBef>
            </a:pPr>
            <a:r>
              <a:rPr lang="en-US" sz="2000" spc="-1" dirty="0">
                <a:solidFill>
                  <a:srgbClr val="000000"/>
                </a:solidFill>
                <a:latin typeface="Arial"/>
              </a:rPr>
              <a:t>Jennifer </a:t>
            </a:r>
            <a:r>
              <a:rPr lang="en-US" sz="2000" spc="-1" dirty="0" err="1">
                <a:solidFill>
                  <a:srgbClr val="000000"/>
                </a:solidFill>
                <a:latin typeface="Arial"/>
              </a:rPr>
              <a:t>Oluwakemi</a:t>
            </a:r>
            <a:r>
              <a:rPr lang="en-US" sz="2000" spc="-1" dirty="0">
                <a:solidFill>
                  <a:srgbClr val="000000"/>
                </a:solidFill>
                <a:latin typeface="Arial"/>
              </a:rPr>
              <a:t> </a:t>
            </a:r>
            <a:r>
              <a:rPr lang="en-US" sz="2000" spc="-1" dirty="0" err="1">
                <a:solidFill>
                  <a:srgbClr val="000000"/>
                </a:solidFill>
                <a:latin typeface="Arial"/>
              </a:rPr>
              <a:t>Laguda</a:t>
            </a:r>
            <a:r>
              <a:rPr lang="en-US" sz="2000" spc="-1" dirty="0">
                <a:solidFill>
                  <a:srgbClr val="000000"/>
                </a:solidFill>
                <a:latin typeface="Arial"/>
              </a:rPr>
              <a:t> 190729</a:t>
            </a:r>
          </a:p>
          <a:p>
            <a:pPr>
              <a:lnSpc>
                <a:spcPct val="90000"/>
              </a:lnSpc>
              <a:spcBef>
                <a:spcPts val="1001"/>
              </a:spcBef>
            </a:pPr>
            <a:endParaRPr lang="en-US" sz="1400" spc="-1" dirty="0">
              <a:solidFill>
                <a:srgbClr val="000000"/>
              </a:solidFill>
              <a:latin typeface="Arial"/>
            </a:endParaRPr>
          </a:p>
          <a:p>
            <a:pPr>
              <a:lnSpc>
                <a:spcPct val="90000"/>
              </a:lnSpc>
              <a:spcBef>
                <a:spcPts val="1001"/>
              </a:spcBef>
            </a:pPr>
            <a:endParaRPr lang="en-US" sz="1400" spc="-1" dirty="0">
              <a:solidFill>
                <a:srgbClr val="000000"/>
              </a:solidFill>
              <a:latin typeface="Arial"/>
            </a:endParaRPr>
          </a:p>
          <a:p>
            <a:pPr>
              <a:lnSpc>
                <a:spcPct val="90000"/>
              </a:lnSpc>
              <a:spcBef>
                <a:spcPts val="1001"/>
              </a:spcBef>
            </a:pPr>
            <a:endParaRPr lang="en-GB" sz="1400" spc="-1" dirty="0">
              <a:solidFill>
                <a:srgbClr val="000000"/>
              </a:solidFill>
              <a:latin typeface="Calibri"/>
              <a:cs typeface="Calibri"/>
            </a:endParaRPr>
          </a:p>
          <a:p>
            <a:pPr>
              <a:lnSpc>
                <a:spcPct val="90000"/>
              </a:lnSpc>
              <a:spcBef>
                <a:spcPts val="1001"/>
              </a:spcBef>
            </a:pPr>
            <a:endParaRPr lang="en-GB" sz="2800" b="0" strike="noStrike" spc="-1" dirty="0">
              <a:latin typeface="Calibri"/>
            </a:endParaRPr>
          </a:p>
          <a:p>
            <a:pPr>
              <a:lnSpc>
                <a:spcPct val="90000"/>
              </a:lnSpc>
              <a:spcBef>
                <a:spcPts val="1001"/>
              </a:spcBef>
            </a:pPr>
            <a:endParaRPr lang="en-GB" sz="2800" b="0" strike="noStrike" spc="-1" dirty="0">
              <a:latin typeface="Arial"/>
            </a:endParaRPr>
          </a:p>
        </p:txBody>
      </p:sp>
      <p:sp>
        <p:nvSpPr>
          <p:cNvPr id="2" name="CustomShape 2">
            <a:extLst>
              <a:ext uri="{FF2B5EF4-FFF2-40B4-BE49-F238E27FC236}">
                <a16:creationId xmlns="" xmlns:a16="http://schemas.microsoft.com/office/drawing/2014/main" id="{E5A669B4-F5EA-1C4E-960A-30B0ACCC4BF3}"/>
              </a:ext>
            </a:extLst>
          </p:cNvPr>
          <p:cNvSpPr/>
          <p:nvPr/>
        </p:nvSpPr>
        <p:spPr>
          <a:xfrm>
            <a:off x="-319320" y="8334495"/>
            <a:ext cx="11672280" cy="50410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90000"/>
              </a:lnSpc>
              <a:spcBef>
                <a:spcPts val="1001"/>
              </a:spcBef>
            </a:pPr>
            <a:endParaRPr lang="en-GB" sz="2800" b="0" strike="noStrike" spc="-1">
              <a:latin typeface="Calibri"/>
            </a:endParaRPr>
          </a:p>
          <a:p>
            <a:pPr>
              <a:lnSpc>
                <a:spcPct val="90000"/>
              </a:lnSpc>
              <a:spcBef>
                <a:spcPts val="1001"/>
              </a:spcBef>
            </a:pPr>
            <a:endParaRPr lang="en-GB" sz="2800" b="0" strike="noStrike" spc="-1">
              <a:latin typeface="Arial"/>
            </a:endParaRPr>
          </a:p>
          <a:p>
            <a:pPr>
              <a:lnSpc>
                <a:spcPct val="90000"/>
              </a:lnSpc>
              <a:spcBef>
                <a:spcPts val="1001"/>
              </a:spcBef>
            </a:pPr>
            <a:endParaRPr lang="en-GB" sz="2800" b="0" strike="noStrike" spc="-1">
              <a:latin typeface="Arial"/>
            </a:endParaRPr>
          </a:p>
        </p:txBody>
      </p:sp>
      <p:sp>
        <p:nvSpPr>
          <p:cNvPr id="7" name="CustomShape 1"/>
          <p:cNvSpPr/>
          <p:nvPr/>
        </p:nvSpPr>
        <p:spPr>
          <a:xfrm>
            <a:off x="221631" y="172993"/>
            <a:ext cx="11131329" cy="8082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nSpc>
                <a:spcPct val="90000"/>
              </a:lnSpc>
            </a:pPr>
            <a:endParaRPr lang="en-US" sz="2400" b="1" spc="-1" dirty="0">
              <a:solidFill>
                <a:srgbClr val="000000"/>
              </a:solidFill>
            </a:endParaRPr>
          </a:p>
        </p:txBody>
      </p:sp>
      <p:sp>
        <p:nvSpPr>
          <p:cNvPr id="8" name="CustomShape 1"/>
          <p:cNvSpPr/>
          <p:nvPr/>
        </p:nvSpPr>
        <p:spPr>
          <a:xfrm>
            <a:off x="221631" y="200160"/>
            <a:ext cx="11131329" cy="8082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nSpc>
                <a:spcPct val="90000"/>
              </a:lnSpc>
            </a:pPr>
            <a:r>
              <a:rPr lang="en-US" sz="2400" b="1" spc="-1" dirty="0" smtClean="0">
                <a:solidFill>
                  <a:srgbClr val="000000"/>
                </a:solidFill>
              </a:rPr>
              <a:t>The identification and background of smoking</a:t>
            </a:r>
            <a:endParaRPr lang="en-US" sz="2400" b="1" spc="-1" dirty="0">
              <a:solidFill>
                <a:srgbClr val="000000"/>
              </a:solidFill>
            </a:endParaRPr>
          </a:p>
        </p:txBody>
      </p:sp>
    </p:spTree>
    <p:extLst>
      <p:ext uri="{BB962C8B-B14F-4D97-AF65-F5344CB8AC3E}">
        <p14:creationId xmlns:p14="http://schemas.microsoft.com/office/powerpoint/2010/main" val="14558726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 name="CustomShape 1"/>
          <p:cNvSpPr/>
          <p:nvPr/>
        </p:nvSpPr>
        <p:spPr>
          <a:xfrm>
            <a:off x="213069" y="293621"/>
            <a:ext cx="10514880" cy="4389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90000"/>
              </a:lnSpc>
            </a:pPr>
            <a:r>
              <a:rPr lang="en-GB" sz="2400" b="1" spc="-1" dirty="0">
                <a:ea typeface="+mn-lt"/>
                <a:cs typeface="+mn-lt"/>
              </a:rPr>
              <a:t>Smoking causes and effects</a:t>
            </a:r>
            <a:endParaRPr lang="en-US" sz="2400" b="1" spc="-1" dirty="0">
              <a:ea typeface="+mn-lt"/>
              <a:cs typeface="+mn-lt"/>
            </a:endParaRPr>
          </a:p>
        </p:txBody>
      </p:sp>
      <p:sp>
        <p:nvSpPr>
          <p:cNvPr id="83" name="CustomShape 2"/>
          <p:cNvSpPr/>
          <p:nvPr/>
        </p:nvSpPr>
        <p:spPr>
          <a:xfrm>
            <a:off x="214200" y="1135080"/>
            <a:ext cx="11672280" cy="50410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90000"/>
              </a:lnSpc>
              <a:spcBef>
                <a:spcPts val="1001"/>
              </a:spcBef>
            </a:pPr>
            <a:endParaRPr lang="en-GB" sz="2800" b="0" strike="noStrike" spc="-1">
              <a:latin typeface="Calibri"/>
            </a:endParaRPr>
          </a:p>
        </p:txBody>
      </p:sp>
      <p:sp>
        <p:nvSpPr>
          <p:cNvPr id="2" name="TextBox 1">
            <a:extLst>
              <a:ext uri="{FF2B5EF4-FFF2-40B4-BE49-F238E27FC236}">
                <a16:creationId xmlns="" xmlns:a16="http://schemas.microsoft.com/office/drawing/2014/main" id="{094A6239-9841-492D-89D3-BE6AB86B1BAF}"/>
              </a:ext>
            </a:extLst>
          </p:cNvPr>
          <p:cNvSpPr txBox="1"/>
          <p:nvPr/>
        </p:nvSpPr>
        <p:spPr>
          <a:xfrm>
            <a:off x="213069" y="948690"/>
            <a:ext cx="11652618" cy="5545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nSpc>
                <a:spcPct val="90000"/>
              </a:lnSpc>
              <a:spcBef>
                <a:spcPts val="1001"/>
              </a:spcBef>
              <a:buFont typeface="Arial"/>
              <a:buChar char="•"/>
            </a:pPr>
            <a:r>
              <a:rPr lang="en-GB" sz="2000" spc="-1" dirty="0"/>
              <a:t>Smoking in public places was banned in the UK in 2007. (Hudson et al.2019)</a:t>
            </a:r>
            <a:endParaRPr lang="en-US" sz="2000" spc="-1" dirty="0"/>
          </a:p>
          <a:p>
            <a:pPr marL="457200" indent="-457200">
              <a:lnSpc>
                <a:spcPct val="90000"/>
              </a:lnSpc>
              <a:spcBef>
                <a:spcPts val="1001"/>
              </a:spcBef>
              <a:buFont typeface="Arial"/>
              <a:buChar char="•"/>
            </a:pPr>
            <a:r>
              <a:rPr lang="en-US" sz="2000" spc="-1" dirty="0" smtClean="0"/>
              <a:t>Worldwide</a:t>
            </a:r>
            <a:r>
              <a:rPr lang="en-US" sz="2000" spc="-1" dirty="0"/>
              <a:t>, more than one billion people, 20% of the world population smoke cigarettes every day.</a:t>
            </a:r>
          </a:p>
          <a:p>
            <a:pPr marL="457200" indent="-457200">
              <a:lnSpc>
                <a:spcPct val="90000"/>
              </a:lnSpc>
              <a:spcBef>
                <a:spcPts val="1001"/>
              </a:spcBef>
              <a:buFont typeface="Arial"/>
              <a:buChar char="•"/>
            </a:pPr>
            <a:r>
              <a:rPr lang="en-US" sz="2000" spc="-1" dirty="0"/>
              <a:t> </a:t>
            </a:r>
            <a:r>
              <a:rPr lang="en-US" sz="2000" spc="-1" dirty="0" smtClean="0"/>
              <a:t>In </a:t>
            </a:r>
            <a:r>
              <a:rPr lang="en-US" sz="2000" spc="-1" dirty="0"/>
              <a:t>the UK, around 6.9 million people smoke regularly. (Song et al., 2020)</a:t>
            </a:r>
          </a:p>
          <a:p>
            <a:pPr marL="457200" indent="-457200">
              <a:lnSpc>
                <a:spcPct val="90000"/>
              </a:lnSpc>
              <a:spcBef>
                <a:spcPts val="1001"/>
              </a:spcBef>
              <a:buFont typeface="Arial"/>
              <a:buChar char="•"/>
            </a:pPr>
            <a:r>
              <a:rPr lang="en-US" sz="2000" spc="-1" dirty="0" smtClean="0"/>
              <a:t>Illnesses </a:t>
            </a:r>
            <a:r>
              <a:rPr lang="en-US" sz="2000" spc="-1" dirty="0"/>
              <a:t>related to smoking are mostly fatal or will cause irreversible long-term health damage. (Pepper et al., 2020.)</a:t>
            </a:r>
          </a:p>
          <a:p>
            <a:pPr marL="457200" indent="-457200">
              <a:lnSpc>
                <a:spcPct val="90000"/>
              </a:lnSpc>
              <a:spcBef>
                <a:spcPts val="1001"/>
              </a:spcBef>
              <a:buFont typeface="Arial"/>
              <a:buChar char="•"/>
            </a:pPr>
            <a:r>
              <a:rPr lang="en-GB" sz="2000" spc="-1" dirty="0" smtClean="0"/>
              <a:t>Increases </a:t>
            </a:r>
            <a:r>
              <a:rPr lang="en-GB" sz="2000" spc="-1" dirty="0"/>
              <a:t>the risk of developing coronary heart disease, vascular disease and cerebrovascular disease.</a:t>
            </a:r>
            <a:r>
              <a:rPr lang="en-US" sz="2000" spc="-1" dirty="0"/>
              <a:t>​(Banks et al.,2019.)</a:t>
            </a:r>
          </a:p>
          <a:p>
            <a:pPr marL="457200" indent="-457200">
              <a:lnSpc>
                <a:spcPct val="90000"/>
              </a:lnSpc>
              <a:spcBef>
                <a:spcPts val="1001"/>
              </a:spcBef>
              <a:buFont typeface="Arial"/>
              <a:buChar char="•"/>
            </a:pPr>
            <a:r>
              <a:rPr lang="en-GB" sz="2000" spc="-1" dirty="0"/>
              <a:t>It  can cause infertility and birth defects (mother and baby) and impotence, sudden infant death syndrome (SIDS).</a:t>
            </a:r>
          </a:p>
          <a:p>
            <a:pPr marL="457200" indent="-457200">
              <a:lnSpc>
                <a:spcPct val="90000"/>
              </a:lnSpc>
              <a:spcBef>
                <a:spcPts val="1001"/>
              </a:spcBef>
              <a:buFont typeface="Arial"/>
              <a:buChar char="•"/>
            </a:pPr>
            <a:r>
              <a:rPr lang="en-GB" sz="2000" spc="-1" dirty="0"/>
              <a:t>Lung damage, chronic obstructive pulmonary disease (COPD) which incorporates bronchitis and emphysema.</a:t>
            </a:r>
            <a:r>
              <a:rPr lang="en-US" sz="2000" spc="-1" dirty="0"/>
              <a:t>​(</a:t>
            </a:r>
            <a:r>
              <a:rPr lang="en-US" sz="2000" spc="-1" dirty="0" err="1"/>
              <a:t>Sitas</a:t>
            </a:r>
            <a:r>
              <a:rPr lang="en-US" sz="2000" spc="-1" dirty="0"/>
              <a:t> et al., 2021)</a:t>
            </a:r>
          </a:p>
          <a:p>
            <a:pPr marL="457200" indent="-457200">
              <a:lnSpc>
                <a:spcPct val="90000"/>
              </a:lnSpc>
              <a:spcBef>
                <a:spcPts val="1001"/>
              </a:spcBef>
              <a:buFont typeface="Arial"/>
              <a:buChar char="•"/>
            </a:pPr>
            <a:r>
              <a:rPr lang="en-GB" sz="2000" spc="-1" dirty="0"/>
              <a:t>Increased risk of heart attacks and stroke.</a:t>
            </a:r>
            <a:r>
              <a:rPr lang="en-US" sz="2000" spc="-1" dirty="0"/>
              <a:t>​ (Gray et al., 2020.)</a:t>
            </a:r>
          </a:p>
          <a:p>
            <a:endParaRPr lang="en-GB" sz="2000" dirty="0">
              <a:latin typeface="Arial"/>
              <a:cs typeface="Segoe UI"/>
            </a:endParaRPr>
          </a:p>
          <a:p>
            <a:endParaRPr lang="en-GB" sz="2000" dirty="0" smtClean="0">
              <a:latin typeface="Arial"/>
              <a:cs typeface="Segoe UI"/>
            </a:endParaRPr>
          </a:p>
          <a:p>
            <a:endParaRPr lang="en-GB" sz="2000" dirty="0" smtClean="0">
              <a:latin typeface="Arial"/>
              <a:cs typeface="Segoe UI"/>
            </a:endParaRPr>
          </a:p>
          <a:p>
            <a:r>
              <a:rPr lang="en-GB" sz="2000" dirty="0" err="1" smtClean="0">
                <a:latin typeface="Arial"/>
                <a:cs typeface="Segoe UI"/>
              </a:rPr>
              <a:t>Marinela</a:t>
            </a:r>
            <a:r>
              <a:rPr lang="en-GB" sz="2000" dirty="0" smtClean="0">
                <a:latin typeface="Arial"/>
                <a:cs typeface="Segoe UI"/>
              </a:rPr>
              <a:t> </a:t>
            </a:r>
            <a:r>
              <a:rPr lang="en-GB" sz="2000" dirty="0" err="1">
                <a:latin typeface="Arial"/>
                <a:cs typeface="Segoe UI"/>
              </a:rPr>
              <a:t>Ancuta</a:t>
            </a:r>
            <a:r>
              <a:rPr lang="en-GB" sz="2000" dirty="0">
                <a:latin typeface="Arial"/>
                <a:cs typeface="Segoe UI"/>
              </a:rPr>
              <a:t> </a:t>
            </a:r>
            <a:r>
              <a:rPr lang="en-GB" sz="2000" dirty="0" err="1">
                <a:latin typeface="Arial"/>
                <a:cs typeface="Segoe UI"/>
              </a:rPr>
              <a:t>Szeri</a:t>
            </a:r>
            <a:r>
              <a:rPr lang="en-GB" sz="2000" dirty="0">
                <a:latin typeface="Arial"/>
                <a:cs typeface="Segoe UI"/>
              </a:rPr>
              <a:t> (1917613)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CustomShape 1"/>
          <p:cNvSpPr/>
          <p:nvPr/>
        </p:nvSpPr>
        <p:spPr>
          <a:xfrm>
            <a:off x="358620" y="200160"/>
            <a:ext cx="10994340" cy="8557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nSpc>
                <a:spcPct val="90000"/>
              </a:lnSpc>
            </a:pPr>
            <a:r>
              <a:rPr lang="en-GB" sz="2400" b="1" spc="-1" dirty="0">
                <a:solidFill>
                  <a:srgbClr val="000000"/>
                </a:solidFill>
                <a:latin typeface="Arial"/>
              </a:rPr>
              <a:t>The occurrence and the vulnerable groups affected by Smoking</a:t>
            </a:r>
            <a:endParaRPr lang="en-GB" sz="2400" b="1" strike="noStrike" spc="-1" dirty="0">
              <a:latin typeface="Arial"/>
            </a:endParaRPr>
          </a:p>
        </p:txBody>
      </p:sp>
      <p:sp>
        <p:nvSpPr>
          <p:cNvPr id="85" name="CustomShape 2"/>
          <p:cNvSpPr/>
          <p:nvPr/>
        </p:nvSpPr>
        <p:spPr>
          <a:xfrm>
            <a:off x="357973" y="1185636"/>
            <a:ext cx="11528507" cy="4990524"/>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t">
            <a:noAutofit/>
          </a:bodyPr>
          <a:lstStyle/>
          <a:p>
            <a:pPr marL="285750" indent="-285750">
              <a:lnSpc>
                <a:spcPct val="90000"/>
              </a:lnSpc>
              <a:spcBef>
                <a:spcPct val="0"/>
              </a:spcBef>
              <a:buFont typeface="Arial"/>
              <a:buChar char="•"/>
            </a:pPr>
            <a:r>
              <a:rPr lang="en-GB" sz="2000" spc="-1" dirty="0">
                <a:ea typeface="+mn-lt"/>
                <a:cs typeface="+mn-lt"/>
              </a:rPr>
              <a:t>78.000 deaths attributed to smoking every single year in UK. For the entire 20 century it is estimated that around 100 million people died prematurely because of smoking global. (Smoking et al,2021).</a:t>
            </a:r>
            <a:endParaRPr lang="en-US" sz="2000" spc="-1" dirty="0">
              <a:ea typeface="+mn-lt"/>
              <a:cs typeface="+mn-lt"/>
            </a:endParaRPr>
          </a:p>
          <a:p>
            <a:pPr marL="285750" indent="-285750">
              <a:lnSpc>
                <a:spcPct val="90000"/>
              </a:lnSpc>
              <a:spcBef>
                <a:spcPct val="0"/>
              </a:spcBef>
              <a:buFont typeface="Arial"/>
              <a:buChar char="•"/>
            </a:pPr>
            <a:r>
              <a:rPr lang="en-GB" sz="2000" spc="-1" dirty="0">
                <a:ea typeface="+mn-lt"/>
                <a:cs typeface="+mn-lt"/>
              </a:rPr>
              <a:t>Based on the estimation from Annual Population Survey, 14% of people aged 18 and above smoked cigarettes in the UK in 2019. (Adult smoking habits in the UK - Office for National Statistics, 2021)</a:t>
            </a:r>
          </a:p>
          <a:p>
            <a:pPr marL="285750" indent="-285750">
              <a:lnSpc>
                <a:spcPct val="90000"/>
              </a:lnSpc>
              <a:spcBef>
                <a:spcPct val="0"/>
              </a:spcBef>
              <a:buFont typeface="Arial"/>
              <a:buChar char="•"/>
            </a:pPr>
            <a:r>
              <a:rPr lang="en-GB" sz="2000" spc="-1" dirty="0">
                <a:ea typeface="+mn-lt"/>
                <a:cs typeface="+mn-lt"/>
              </a:rPr>
              <a:t>In the UK 16.5% of men smoked and 13% are women. </a:t>
            </a:r>
          </a:p>
          <a:p>
            <a:pPr marL="285750" indent="-285750">
              <a:lnSpc>
                <a:spcPct val="90000"/>
              </a:lnSpc>
              <a:spcBef>
                <a:spcPct val="0"/>
              </a:spcBef>
              <a:buFont typeface="Arial"/>
              <a:buChar char="•"/>
            </a:pPr>
            <a:r>
              <a:rPr lang="en-GB" sz="2000" spc="-1" dirty="0">
                <a:ea typeface="+mn-lt"/>
                <a:cs typeface="+mn-lt"/>
              </a:rPr>
              <a:t>In 2018, 6.3% of people in the UK said they were using an e-cigarette, equating to  3.2 million adults.</a:t>
            </a:r>
          </a:p>
          <a:p>
            <a:pPr marL="285750" indent="-285750">
              <a:lnSpc>
                <a:spcPct val="90000"/>
              </a:lnSpc>
              <a:spcBef>
                <a:spcPct val="0"/>
              </a:spcBef>
              <a:buFont typeface="Arial"/>
              <a:buChar char="•"/>
            </a:pPr>
            <a:r>
              <a:rPr lang="en-GB" sz="2000" spc="-1" dirty="0">
                <a:ea typeface="+mn-lt"/>
                <a:cs typeface="+mn-lt"/>
              </a:rPr>
              <a:t>Globally, one in every 5 adults (20%) use tobacco. Southeast Asia and the Pacific Islands have high numbers of smokers, as well as Europe but lower numbers in Africa and South America.(Ritchie and Roser.2021).</a:t>
            </a:r>
            <a:endParaRPr lang="en-US" sz="2000" spc="-1" dirty="0">
              <a:ea typeface="+mn-lt"/>
              <a:cs typeface="+mn-lt"/>
            </a:endParaRPr>
          </a:p>
          <a:p>
            <a:pPr>
              <a:lnSpc>
                <a:spcPct val="90000"/>
              </a:lnSpc>
              <a:spcBef>
                <a:spcPct val="0"/>
              </a:spcBef>
            </a:pPr>
            <a:endParaRPr lang="en-GB" sz="2000" spc="-1" dirty="0">
              <a:solidFill>
                <a:srgbClr val="000000"/>
              </a:solidFill>
              <a:ea typeface="+mn-lt"/>
              <a:cs typeface="+mn-lt"/>
            </a:endParaRPr>
          </a:p>
          <a:p>
            <a:pPr marL="285750" indent="-285750">
              <a:lnSpc>
                <a:spcPct val="90000"/>
              </a:lnSpc>
              <a:spcBef>
                <a:spcPct val="0"/>
              </a:spcBef>
              <a:buFont typeface="Arial"/>
              <a:buChar char="•"/>
            </a:pPr>
            <a:r>
              <a:rPr lang="en-GB" sz="2000" spc="-1" dirty="0">
                <a:ea typeface="+mn-lt"/>
                <a:cs typeface="+mn-lt"/>
              </a:rPr>
              <a:t>Smokers fallen from 14.7% in 2018 to 14.1% in 2019. (Adult smoking habits in the UK - Office for National Statistics, 2021)   </a:t>
            </a:r>
            <a:endParaRPr lang="en-US" sz="2000" spc="-1" dirty="0">
              <a:ea typeface="+mn-lt"/>
              <a:cs typeface="+mn-lt"/>
            </a:endParaRPr>
          </a:p>
          <a:p>
            <a:pPr>
              <a:lnSpc>
                <a:spcPct val="90000"/>
              </a:lnSpc>
              <a:spcBef>
                <a:spcPct val="0"/>
              </a:spcBef>
            </a:pPr>
            <a:endParaRPr lang="en-GB" sz="1200" spc="-1" dirty="0">
              <a:ea typeface="+mn-lt"/>
              <a:cs typeface="+mn-lt"/>
            </a:endParaRPr>
          </a:p>
          <a:p>
            <a:pPr>
              <a:lnSpc>
                <a:spcPct val="90000"/>
              </a:lnSpc>
              <a:spcBef>
                <a:spcPct val="0"/>
              </a:spcBef>
            </a:pPr>
            <a:endParaRPr lang="en-GB" sz="2000" spc="-1" dirty="0" smtClean="0">
              <a:ea typeface="+mn-lt"/>
              <a:cs typeface="+mn-lt"/>
            </a:endParaRPr>
          </a:p>
          <a:p>
            <a:pPr>
              <a:lnSpc>
                <a:spcPct val="90000"/>
              </a:lnSpc>
              <a:spcBef>
                <a:spcPct val="0"/>
              </a:spcBef>
            </a:pPr>
            <a:endParaRPr lang="en-GB" sz="2000" spc="-1" dirty="0" smtClean="0">
              <a:ea typeface="+mn-lt"/>
              <a:cs typeface="+mn-lt"/>
            </a:endParaRPr>
          </a:p>
          <a:p>
            <a:pPr>
              <a:lnSpc>
                <a:spcPct val="90000"/>
              </a:lnSpc>
              <a:spcBef>
                <a:spcPct val="0"/>
              </a:spcBef>
            </a:pPr>
            <a:endParaRPr lang="en-GB" sz="2000" spc="-1" dirty="0">
              <a:ea typeface="+mn-lt"/>
              <a:cs typeface="+mn-lt"/>
            </a:endParaRPr>
          </a:p>
          <a:p>
            <a:pPr>
              <a:lnSpc>
                <a:spcPct val="90000"/>
              </a:lnSpc>
              <a:spcBef>
                <a:spcPct val="0"/>
              </a:spcBef>
            </a:pPr>
            <a:r>
              <a:rPr lang="en-GB" sz="2000" spc="-1" dirty="0" err="1" smtClean="0">
                <a:ea typeface="+mn-lt"/>
                <a:cs typeface="+mn-lt"/>
              </a:rPr>
              <a:t>Ionela</a:t>
            </a:r>
            <a:r>
              <a:rPr lang="en-GB" sz="2000" spc="-1" dirty="0" smtClean="0">
                <a:ea typeface="+mn-lt"/>
                <a:cs typeface="+mn-lt"/>
              </a:rPr>
              <a:t> </a:t>
            </a:r>
            <a:r>
              <a:rPr lang="en-GB" sz="2000" spc="-1" dirty="0">
                <a:ea typeface="+mn-lt"/>
                <a:cs typeface="+mn-lt"/>
              </a:rPr>
              <a:t>Alexandrina Stan (1905365)</a:t>
            </a:r>
            <a:r>
              <a:rPr lang="en-GB" sz="2000" spc="-1" dirty="0">
                <a:latin typeface="Calibri"/>
                <a:cs typeface="Calibri"/>
              </a:rPr>
              <a:t> </a:t>
            </a:r>
            <a:endParaRPr lang="en-GB" sz="2000" b="1" spc="-1" dirty="0">
              <a:latin typeface="Arial"/>
              <a:cs typeface="Arial"/>
            </a:endParaRPr>
          </a:p>
          <a:p>
            <a:pPr marL="457200" indent="-457200">
              <a:lnSpc>
                <a:spcPct val="90000"/>
              </a:lnSpc>
              <a:spcBef>
                <a:spcPts val="1001"/>
              </a:spcBef>
              <a:buFont typeface="Arial"/>
              <a:buChar char="•"/>
            </a:pPr>
            <a:endParaRPr lang="en-GB" sz="1400" spc="-1" dirty="0">
              <a:latin typeface="Calibri"/>
              <a:cs typeface="Calibri"/>
            </a:endParaRPr>
          </a:p>
          <a:p>
            <a:pPr marL="457200" indent="-457200">
              <a:lnSpc>
                <a:spcPct val="90000"/>
              </a:lnSpc>
              <a:spcBef>
                <a:spcPts val="1001"/>
              </a:spcBef>
              <a:buFont typeface="Arial"/>
              <a:buChar char="•"/>
            </a:pPr>
            <a:endParaRPr lang="en-GB" sz="1400" spc="-1" dirty="0">
              <a:latin typeface="Calibri"/>
              <a:cs typeface="Calibri"/>
            </a:endParaRPr>
          </a:p>
          <a:p>
            <a:pPr marL="457200" indent="-457200">
              <a:lnSpc>
                <a:spcPct val="90000"/>
              </a:lnSpc>
              <a:spcBef>
                <a:spcPts val="1001"/>
              </a:spcBef>
              <a:buFont typeface="Arial"/>
              <a:buChar char="•"/>
            </a:pPr>
            <a:endParaRPr lang="en-GB" sz="1400" spc="-1" dirty="0">
              <a:latin typeface="Calibri"/>
              <a:cs typeface="Calibri"/>
            </a:endParaRPr>
          </a:p>
          <a:p>
            <a:pPr marL="457200" indent="-457200">
              <a:lnSpc>
                <a:spcPct val="90000"/>
              </a:lnSpc>
              <a:spcBef>
                <a:spcPts val="1001"/>
              </a:spcBef>
              <a:buFont typeface="Arial"/>
              <a:buChar char="•"/>
            </a:pPr>
            <a:endParaRPr lang="en-GB" sz="1400" spc="-1" dirty="0">
              <a:latin typeface="Calibri"/>
              <a:cs typeface="Calibri"/>
            </a:endParaRPr>
          </a:p>
          <a:p>
            <a:pPr marL="457200" indent="-457200">
              <a:lnSpc>
                <a:spcPct val="90000"/>
              </a:lnSpc>
              <a:spcBef>
                <a:spcPts val="1001"/>
              </a:spcBef>
              <a:buFont typeface="Arial"/>
              <a:buChar char="•"/>
            </a:pPr>
            <a:endParaRPr lang="en-GB" sz="1400" spc="-1" dirty="0">
              <a:latin typeface="Calibri"/>
              <a:cs typeface="Calibri"/>
            </a:endParaRPr>
          </a:p>
          <a:p>
            <a:pPr marL="457200" indent="-457200">
              <a:lnSpc>
                <a:spcPct val="90000"/>
              </a:lnSpc>
              <a:spcBef>
                <a:spcPts val="1001"/>
              </a:spcBef>
              <a:buFont typeface="Arial"/>
              <a:buChar char="•"/>
            </a:pPr>
            <a:endParaRPr lang="en-GB" sz="1400" spc="-1" dirty="0">
              <a:latin typeface="Calibri"/>
              <a:cs typeface="Calibri"/>
            </a:endParaRPr>
          </a:p>
          <a:p>
            <a:pPr>
              <a:lnSpc>
                <a:spcPct val="90000"/>
              </a:lnSpc>
              <a:spcBef>
                <a:spcPts val="1001"/>
              </a:spcBef>
            </a:pPr>
            <a:endParaRPr lang="en-GB" sz="1400" spc="-1" dirty="0">
              <a:latin typeface="Calibri"/>
              <a:cs typeface="Calibri"/>
            </a:endParaRPr>
          </a:p>
          <a:p>
            <a:pPr>
              <a:lnSpc>
                <a:spcPct val="90000"/>
              </a:lnSpc>
              <a:spcBef>
                <a:spcPts val="1001"/>
              </a:spcBef>
            </a:pPr>
            <a:r>
              <a:rPr lang="en-GB" spc="-1" dirty="0">
                <a:latin typeface="Calibri"/>
                <a:cs typeface="Calibri"/>
              </a:rPr>
              <a:t> </a:t>
            </a:r>
            <a:r>
              <a:rPr lang="en-GB" sz="3200" spc="-1" dirty="0">
                <a:latin typeface="Calibri"/>
              </a:rPr>
              <a:t>                                                                                                                                                                                                                                      </a:t>
            </a:r>
            <a:r>
              <a:rPr lang="en-GB" sz="2800" spc="-1" dirty="0">
                <a:latin typeface="Calibri"/>
              </a:rPr>
              <a:t>                                                                                                                                                                                                                                                                                                                                                 </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 xmlns:a16="http://schemas.microsoft.com/office/drawing/2014/main" id="{044AEDBC-2753-49F7-B4BA-A79992388781}"/>
              </a:ext>
            </a:extLst>
          </p:cNvPr>
          <p:cNvSpPr>
            <a:spLocks noGrp="1"/>
          </p:cNvSpPr>
          <p:nvPr>
            <p:ph type="subTitle"/>
          </p:nvPr>
        </p:nvSpPr>
        <p:spPr>
          <a:xfrm>
            <a:off x="283453" y="905347"/>
            <a:ext cx="11122834" cy="5581893"/>
          </a:xfrm>
        </p:spPr>
        <p:txBody>
          <a:bodyPr/>
          <a:lstStyle/>
          <a:p>
            <a:endParaRPr lang="en-GB" sz="2000" b="1" dirty="0">
              <a:ea typeface="+mj-lt"/>
              <a:cs typeface="+mj-lt"/>
            </a:endParaRPr>
          </a:p>
          <a:p>
            <a:pPr marL="342900" indent="-342900">
              <a:buFont typeface="Arial"/>
              <a:buChar char="•"/>
            </a:pPr>
            <a:r>
              <a:rPr lang="en-GB" sz="2000" dirty="0">
                <a:ea typeface="+mj-lt"/>
                <a:cs typeface="+mj-lt"/>
              </a:rPr>
              <a:t>Over 80% of the world's 1.3 billion tobacco users live in low- and middle-income countries.</a:t>
            </a:r>
          </a:p>
          <a:p>
            <a:pPr marL="285750" indent="-285750">
              <a:buFont typeface="Arial"/>
              <a:buChar char="•"/>
            </a:pPr>
            <a:endParaRPr lang="en-GB" sz="2000" dirty="0">
              <a:ea typeface="+mj-lt"/>
              <a:cs typeface="+mj-lt"/>
            </a:endParaRPr>
          </a:p>
          <a:p>
            <a:endParaRPr lang="en-GB" sz="2000" dirty="0">
              <a:cs typeface="Arial"/>
            </a:endParaRPr>
          </a:p>
          <a:p>
            <a:r>
              <a:rPr lang="en-GB" sz="2000" b="1" dirty="0">
                <a:ea typeface="+mj-lt"/>
                <a:cs typeface="+mj-lt"/>
              </a:rPr>
              <a:t>Vulnerable groups for example:</a:t>
            </a:r>
          </a:p>
          <a:p>
            <a:endParaRPr lang="en-GB" sz="2000" b="1" dirty="0">
              <a:ea typeface="+mj-lt"/>
              <a:cs typeface="+mj-lt"/>
            </a:endParaRPr>
          </a:p>
          <a:p>
            <a:pPr marL="285750" indent="-285750">
              <a:buFont typeface="Arial"/>
              <a:buChar char="•"/>
            </a:pPr>
            <a:r>
              <a:rPr lang="en-GB" sz="2000" b="1" dirty="0">
                <a:ea typeface="+mj-lt"/>
                <a:cs typeface="+mj-lt"/>
              </a:rPr>
              <a:t>People suffering from mental health issues like </a:t>
            </a:r>
            <a:r>
              <a:rPr lang="en-GB" sz="2000" dirty="0">
                <a:ea typeface="+mj-lt"/>
                <a:cs typeface="+mj-lt"/>
              </a:rPr>
              <a:t>depression, anxiety and stress are among some factors that link to the relationship of young people smoking. (</a:t>
            </a:r>
            <a:r>
              <a:rPr lang="en-GB" sz="2000" dirty="0" err="1">
                <a:ea typeface="+mj-lt"/>
                <a:cs typeface="+mj-lt"/>
              </a:rPr>
              <a:t>Fluharty</a:t>
            </a:r>
            <a:r>
              <a:rPr lang="en-GB" sz="2000" dirty="0">
                <a:ea typeface="+mj-lt"/>
                <a:cs typeface="+mj-lt"/>
              </a:rPr>
              <a:t> et al., 2016)    </a:t>
            </a:r>
            <a:endParaRPr lang="en-GB" sz="2000" dirty="0">
              <a:cs typeface="Arial"/>
            </a:endParaRPr>
          </a:p>
          <a:p>
            <a:pPr marL="342900" indent="-342900">
              <a:buFont typeface="Arial"/>
              <a:buChar char="•"/>
            </a:pPr>
            <a:r>
              <a:rPr lang="en-GB" sz="2000" dirty="0">
                <a:cs typeface="Arial"/>
              </a:rPr>
              <a:t>Statistically the poor, homeless, LGBT, racial minorities and people suffering from mental health illnesses tend to be more vulnerable.</a:t>
            </a:r>
            <a:endParaRPr lang="en-GB" dirty="0"/>
          </a:p>
          <a:p>
            <a:pPr marL="285750" indent="-285750">
              <a:buFont typeface="Arial"/>
              <a:buChar char="•"/>
            </a:pPr>
            <a:r>
              <a:rPr lang="en-GB" sz="2000" dirty="0">
                <a:cs typeface="Arial"/>
              </a:rPr>
              <a:t>Peer pressure.</a:t>
            </a:r>
          </a:p>
          <a:p>
            <a:pPr marL="285750" indent="-285750">
              <a:buFont typeface="Arial"/>
              <a:buChar char="•"/>
            </a:pPr>
            <a:r>
              <a:rPr lang="en-GB" sz="2000" dirty="0">
                <a:cs typeface="Arial"/>
              </a:rPr>
              <a:t>Rebelling and showing independence.</a:t>
            </a:r>
          </a:p>
          <a:p>
            <a:pPr marL="285750" indent="-285750">
              <a:buFont typeface="Arial"/>
              <a:buChar char="•"/>
            </a:pPr>
            <a:r>
              <a:rPr lang="en-GB" sz="2000" dirty="0">
                <a:cs typeface="Arial"/>
              </a:rPr>
              <a:t>Their parents are smokers</a:t>
            </a:r>
          </a:p>
          <a:p>
            <a:endParaRPr lang="en-GB" sz="2000" dirty="0">
              <a:cs typeface="Arial"/>
            </a:endParaRPr>
          </a:p>
          <a:p>
            <a:pPr marL="285750" indent="-285750">
              <a:buFont typeface="Arial"/>
              <a:buChar char="•"/>
            </a:pPr>
            <a:r>
              <a:rPr lang="en-GB" sz="2000" dirty="0">
                <a:cs typeface="Arial"/>
              </a:rPr>
              <a:t> influence, interest, social situations, stress and pleasure.  </a:t>
            </a:r>
            <a:r>
              <a:rPr lang="en-GB" sz="2000" dirty="0">
                <a:ea typeface="+mj-lt"/>
                <a:cs typeface="+mj-lt"/>
              </a:rPr>
              <a:t>(</a:t>
            </a:r>
            <a:r>
              <a:rPr lang="en-GB" sz="2000" dirty="0" err="1">
                <a:ea typeface="+mj-lt"/>
                <a:cs typeface="+mj-lt"/>
              </a:rPr>
              <a:t>Schane</a:t>
            </a:r>
            <a:r>
              <a:rPr lang="en-GB" sz="2000" dirty="0">
                <a:ea typeface="+mj-lt"/>
                <a:cs typeface="+mj-lt"/>
              </a:rPr>
              <a:t> et al., 2009)</a:t>
            </a:r>
            <a:r>
              <a:rPr lang="en-GB" sz="2000" dirty="0">
                <a:cs typeface="Arial"/>
              </a:rPr>
              <a:t> </a:t>
            </a:r>
            <a:endParaRPr lang="en-GB" sz="2000" dirty="0">
              <a:solidFill>
                <a:srgbClr val="000000"/>
              </a:solidFill>
              <a:cs typeface="Arial"/>
            </a:endParaRPr>
          </a:p>
          <a:p>
            <a:endParaRPr lang="en-GB" sz="1600" dirty="0"/>
          </a:p>
          <a:p>
            <a:pPr marL="0" indent="0">
              <a:buNone/>
            </a:pPr>
            <a:endParaRPr lang="en-GB" sz="1600" dirty="0" smtClean="0"/>
          </a:p>
          <a:p>
            <a:pPr marL="0" indent="0">
              <a:buNone/>
            </a:pPr>
            <a:endParaRPr lang="en-GB" sz="1600" dirty="0"/>
          </a:p>
          <a:p>
            <a:pPr marL="0" indent="0">
              <a:buNone/>
            </a:pPr>
            <a:endParaRPr lang="en-GB" sz="1600" dirty="0"/>
          </a:p>
          <a:p>
            <a:endParaRPr lang="en-GB" sz="2000" dirty="0">
              <a:cs typeface="Arial"/>
            </a:endParaRPr>
          </a:p>
          <a:p>
            <a:r>
              <a:rPr lang="en-GB" sz="2000" dirty="0" err="1">
                <a:cs typeface="Arial"/>
              </a:rPr>
              <a:t>Kibibi</a:t>
            </a:r>
            <a:r>
              <a:rPr lang="en-GB" sz="2000" dirty="0">
                <a:cs typeface="Arial"/>
              </a:rPr>
              <a:t> </a:t>
            </a:r>
            <a:r>
              <a:rPr lang="en-GB" sz="2000" dirty="0" err="1">
                <a:cs typeface="Arial"/>
              </a:rPr>
              <a:t>Birau</a:t>
            </a:r>
            <a:r>
              <a:rPr lang="en-GB" sz="2000" dirty="0">
                <a:cs typeface="Arial"/>
              </a:rPr>
              <a:t> (1915171)</a:t>
            </a:r>
          </a:p>
        </p:txBody>
      </p:sp>
      <p:sp>
        <p:nvSpPr>
          <p:cNvPr id="4" name="CustomShape 1"/>
          <p:cNvSpPr/>
          <p:nvPr/>
        </p:nvSpPr>
        <p:spPr>
          <a:xfrm>
            <a:off x="221631" y="200160"/>
            <a:ext cx="11131329" cy="8082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nSpc>
                <a:spcPct val="90000"/>
              </a:lnSpc>
            </a:pPr>
            <a:r>
              <a:rPr lang="en-US" sz="2400" b="1" spc="-1" dirty="0" smtClean="0">
                <a:solidFill>
                  <a:srgbClr val="000000"/>
                </a:solidFill>
              </a:rPr>
              <a:t>Background of smoking</a:t>
            </a:r>
            <a:endParaRPr lang="en-US" sz="2400" b="1" spc="-1" dirty="0">
              <a:solidFill>
                <a:srgbClr val="000000"/>
              </a:solidFill>
            </a:endParaRPr>
          </a:p>
        </p:txBody>
      </p:sp>
    </p:spTree>
    <p:extLst>
      <p:ext uri="{BB962C8B-B14F-4D97-AF65-F5344CB8AC3E}">
        <p14:creationId xmlns:p14="http://schemas.microsoft.com/office/powerpoint/2010/main" val="3631687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 name="CustomShape 1"/>
          <p:cNvSpPr/>
          <p:nvPr/>
        </p:nvSpPr>
        <p:spPr>
          <a:xfrm>
            <a:off x="130964" y="200160"/>
            <a:ext cx="11319688" cy="6426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nSpc>
                <a:spcPct val="90000"/>
              </a:lnSpc>
            </a:pPr>
            <a:r>
              <a:rPr lang="en-GB" sz="2400" b="1" spc="-1" dirty="0">
                <a:latin typeface="Arial"/>
              </a:rPr>
              <a:t>National Policy</a:t>
            </a:r>
            <a:endParaRPr lang="en-US" b="1" dirty="0"/>
          </a:p>
        </p:txBody>
      </p:sp>
      <p:sp>
        <p:nvSpPr>
          <p:cNvPr id="92" name="CustomShape 2"/>
          <p:cNvSpPr/>
          <p:nvPr/>
        </p:nvSpPr>
        <p:spPr>
          <a:xfrm>
            <a:off x="192510" y="938730"/>
            <a:ext cx="11672280" cy="5332680"/>
          </a:xfrm>
          <a:prstGeom prst="rect">
            <a:avLst/>
          </a:prstGeom>
          <a:noFill/>
          <a:ln>
            <a:noFill/>
          </a:ln>
        </p:spPr>
        <p:style>
          <a:lnRef idx="0">
            <a:scrgbClr r="0" g="0" b="0"/>
          </a:lnRef>
          <a:fillRef idx="0">
            <a:scrgbClr r="0" g="0" b="0"/>
          </a:fillRef>
          <a:effectRef idx="0">
            <a:scrgbClr r="0" g="0" b="0"/>
          </a:effectRef>
          <a:fontRef idx="minor"/>
        </p:style>
      </p:sp>
      <p:sp>
        <p:nvSpPr>
          <p:cNvPr id="93" name="CustomShape 3"/>
          <p:cNvSpPr/>
          <p:nvPr/>
        </p:nvSpPr>
        <p:spPr>
          <a:xfrm>
            <a:off x="68174" y="842760"/>
            <a:ext cx="12123826" cy="5851430"/>
          </a:xfrm>
          <a:prstGeom prst="rect">
            <a:avLst/>
          </a:prstGeom>
          <a:noFill/>
          <a:ln>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r>
              <a:rPr lang="en-GB" sz="2000" spc="-1" dirty="0">
                <a:ea typeface="+mn-lt"/>
                <a:cs typeface="+mn-lt"/>
              </a:rPr>
              <a:t> </a:t>
            </a:r>
            <a:r>
              <a:rPr lang="en-GB" sz="2000" b="1" spc="-1" dirty="0">
                <a:ea typeface="+mn-lt"/>
                <a:cs typeface="+mn-lt"/>
              </a:rPr>
              <a:t>Smoke free law.</a:t>
            </a:r>
          </a:p>
          <a:p>
            <a:r>
              <a:rPr lang="en-GB" sz="2000" u="sng" spc="-1" dirty="0">
                <a:ea typeface="+mn-lt"/>
                <a:cs typeface="+mn-lt"/>
              </a:rPr>
              <a:t>Effect on the 1</a:t>
            </a:r>
            <a:r>
              <a:rPr lang="en-GB" sz="2000" u="sng" spc="-1" baseline="30000" dirty="0">
                <a:ea typeface="+mn-lt"/>
                <a:cs typeface="+mn-lt"/>
              </a:rPr>
              <a:t>st</a:t>
            </a:r>
            <a:r>
              <a:rPr lang="en-GB" sz="2000" u="sng" spc="-1" dirty="0">
                <a:ea typeface="+mn-lt"/>
                <a:cs typeface="+mn-lt"/>
              </a:rPr>
              <a:t> of July 2007.</a:t>
            </a:r>
          </a:p>
          <a:p>
            <a:endParaRPr lang="en-GB" sz="2000" spc="-1" dirty="0">
              <a:ea typeface="+mn-lt"/>
              <a:cs typeface="+mn-lt"/>
            </a:endParaRPr>
          </a:p>
          <a:p>
            <a:pPr marL="457200" indent="-457200">
              <a:lnSpc>
                <a:spcPct val="90000"/>
              </a:lnSpc>
              <a:spcBef>
                <a:spcPts val="1001"/>
              </a:spcBef>
              <a:buFont typeface="Arial"/>
              <a:buChar char="•"/>
            </a:pPr>
            <a:r>
              <a:rPr lang="en-GB" sz="2000" spc="-1" dirty="0"/>
              <a:t>Now makes it illegal to smoke in all public enclosed or substantially enclosed area and workplaces.</a:t>
            </a:r>
          </a:p>
          <a:p>
            <a:pPr marL="457200" indent="-457200">
              <a:lnSpc>
                <a:spcPct val="90000"/>
              </a:lnSpc>
              <a:spcBef>
                <a:spcPts val="1001"/>
              </a:spcBef>
              <a:buFont typeface="Arial"/>
              <a:buChar char="•"/>
            </a:pPr>
            <a:r>
              <a:rPr lang="en-GB" sz="2000" spc="-1" dirty="0"/>
              <a:t>The ban includes smoking on vehicles which serve the public and/or are used for work purpose.</a:t>
            </a:r>
          </a:p>
          <a:p>
            <a:pPr marL="457200" indent="-457200">
              <a:lnSpc>
                <a:spcPct val="90000"/>
              </a:lnSpc>
              <a:spcBef>
                <a:spcPts val="1001"/>
              </a:spcBef>
              <a:buFont typeface="Arial"/>
              <a:buChar char="•"/>
            </a:pPr>
            <a:r>
              <a:rPr lang="en-GB" sz="2000" spc="-1" dirty="0"/>
              <a:t>Appropriate no smoking signs must be clearly placed in all smoke free premises and vehicles.</a:t>
            </a:r>
          </a:p>
          <a:p>
            <a:pPr marL="457200" indent="-457200">
              <a:lnSpc>
                <a:spcPct val="90000"/>
              </a:lnSpc>
              <a:spcBef>
                <a:spcPts val="1001"/>
              </a:spcBef>
              <a:buFont typeface="Arial"/>
              <a:buChar char="•"/>
            </a:pPr>
            <a:r>
              <a:rPr lang="en-GB" sz="2000" spc="-1" dirty="0"/>
              <a:t>The owners/managers of any premises must take reasonable steps to ensure that all staff and/or visitors are aware of the ban and to uphold the ban.</a:t>
            </a:r>
          </a:p>
          <a:p>
            <a:pPr marL="457200" indent="-457200">
              <a:lnSpc>
                <a:spcPct val="90000"/>
              </a:lnSpc>
              <a:spcBef>
                <a:spcPts val="1001"/>
              </a:spcBef>
              <a:buFont typeface="Arial"/>
              <a:buChar char="•"/>
            </a:pPr>
            <a:r>
              <a:rPr lang="en-GB" sz="2000" spc="-1" dirty="0"/>
              <a:t>Smokers looking for an appropriate place to smoke may check the no smoking signs in and around premises to easily see which areas are restricted or ask a staff member</a:t>
            </a:r>
            <a:r>
              <a:rPr lang="en-GB" sz="2000" spc="-1" dirty="0" smtClean="0"/>
              <a:t>.</a:t>
            </a:r>
          </a:p>
          <a:p>
            <a:pPr marL="457200" indent="-457200">
              <a:lnSpc>
                <a:spcPct val="90000"/>
              </a:lnSpc>
              <a:spcBef>
                <a:spcPts val="1001"/>
              </a:spcBef>
              <a:buFont typeface="Arial"/>
              <a:buChar char="•"/>
            </a:pPr>
            <a:endParaRPr lang="en-GB" sz="2000" spc="-1" dirty="0">
              <a:ea typeface="+mn-lt"/>
              <a:cs typeface="+mn-lt"/>
            </a:endParaRPr>
          </a:p>
          <a:p>
            <a:pPr>
              <a:lnSpc>
                <a:spcPct val="90000"/>
              </a:lnSpc>
              <a:spcBef>
                <a:spcPts val="1001"/>
              </a:spcBef>
            </a:pPr>
            <a:r>
              <a:rPr lang="en-GB" sz="2000" spc="-1" dirty="0" smtClean="0">
                <a:ea typeface="+mn-lt"/>
                <a:cs typeface="+mn-lt"/>
              </a:rPr>
              <a:t>(</a:t>
            </a:r>
            <a:r>
              <a:rPr lang="en-GB" sz="2000" spc="-1" dirty="0">
                <a:ea typeface="+mn-lt"/>
                <a:cs typeface="+mn-lt"/>
              </a:rPr>
              <a:t>smoke free law, 2021)</a:t>
            </a:r>
            <a:endParaRPr lang="en-GB" sz="2000" spc="-1" dirty="0">
              <a:solidFill>
                <a:srgbClr val="FF0000"/>
              </a:solidFill>
              <a:ea typeface="+mn-lt"/>
              <a:cs typeface="+mn-lt"/>
            </a:endParaRPr>
          </a:p>
          <a:p>
            <a:endParaRPr lang="en-GB" sz="2000" spc="-1" dirty="0" smtClean="0">
              <a:ea typeface="+mn-lt"/>
              <a:cs typeface="+mn-lt"/>
            </a:endParaRPr>
          </a:p>
          <a:p>
            <a:endParaRPr lang="en-GB" sz="2000" spc="-1" dirty="0" smtClean="0">
              <a:ea typeface="+mn-lt"/>
              <a:cs typeface="+mn-lt"/>
            </a:endParaRPr>
          </a:p>
          <a:p>
            <a:endParaRPr lang="en-GB" sz="2000" spc="-1" dirty="0">
              <a:ea typeface="+mn-lt"/>
              <a:cs typeface="+mn-lt"/>
            </a:endParaRPr>
          </a:p>
          <a:p>
            <a:r>
              <a:rPr lang="en-GB" sz="2000" spc="-1" dirty="0" err="1">
                <a:ea typeface="+mn-lt"/>
                <a:cs typeface="+mn-lt"/>
              </a:rPr>
              <a:t>Jainaba</a:t>
            </a:r>
            <a:r>
              <a:rPr lang="en-GB" sz="2000" spc="-1" dirty="0">
                <a:ea typeface="+mn-lt"/>
                <a:cs typeface="+mn-lt"/>
              </a:rPr>
              <a:t> </a:t>
            </a:r>
            <a:r>
              <a:rPr lang="en-GB" sz="2000" spc="-1" dirty="0" err="1">
                <a:ea typeface="+mn-lt"/>
                <a:cs typeface="+mn-lt"/>
              </a:rPr>
              <a:t>Jum</a:t>
            </a:r>
            <a:r>
              <a:rPr lang="en-GB" sz="2000" spc="-1" dirty="0">
                <a:ea typeface="+mn-lt"/>
                <a:cs typeface="+mn-lt"/>
              </a:rPr>
              <a:t> (1917571</a:t>
            </a:r>
            <a:r>
              <a:rPr lang="en-GB" sz="2000" spc="-1" dirty="0" smtClean="0">
                <a:ea typeface="+mn-lt"/>
                <a:cs typeface="+mn-lt"/>
              </a:rPr>
              <a:t>)</a:t>
            </a:r>
            <a:endParaRPr lang="en-GB" sz="2000" spc="-1" dirty="0">
              <a:ea typeface="+mn-lt"/>
              <a:cs typeface="+mn-l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 name="CustomShape 1"/>
          <p:cNvSpPr/>
          <p:nvPr/>
        </p:nvSpPr>
        <p:spPr>
          <a:xfrm>
            <a:off x="406798" y="253447"/>
            <a:ext cx="10857351" cy="6426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nSpc>
                <a:spcPct val="90000"/>
              </a:lnSpc>
            </a:pPr>
            <a:r>
              <a:rPr lang="en-GB" sz="2400" b="1" spc="-1" dirty="0">
                <a:solidFill>
                  <a:srgbClr val="000000"/>
                </a:solidFill>
                <a:latin typeface="Arial"/>
              </a:rPr>
              <a:t>Global Policy</a:t>
            </a:r>
            <a:endParaRPr lang="en-US" b="1" dirty="0"/>
          </a:p>
        </p:txBody>
      </p:sp>
      <p:sp>
        <p:nvSpPr>
          <p:cNvPr id="90" name="CustomShape 2"/>
          <p:cNvSpPr/>
          <p:nvPr/>
        </p:nvSpPr>
        <p:spPr>
          <a:xfrm>
            <a:off x="444238" y="757216"/>
            <a:ext cx="11672280" cy="53326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2000" dirty="0"/>
          </a:p>
          <a:p>
            <a:r>
              <a:rPr lang="en-GB" sz="2000" dirty="0"/>
              <a:t>WHO Framework Convention on Tobacco Control</a:t>
            </a:r>
            <a:r>
              <a:rPr lang="en-GB" sz="2000" dirty="0">
                <a:ea typeface="+mn-lt"/>
                <a:cs typeface="+mn-lt"/>
              </a:rPr>
              <a:t> 2003.                                               </a:t>
            </a:r>
            <a:endParaRPr lang="en-GB" dirty="0"/>
          </a:p>
          <a:p>
            <a:endParaRPr lang="en-GB" sz="2000" dirty="0">
              <a:ea typeface="+mn-lt"/>
              <a:cs typeface="+mn-lt"/>
            </a:endParaRPr>
          </a:p>
          <a:p>
            <a:pPr marL="342900" indent="-342900">
              <a:buFont typeface="Arial" panose="020B0604020202020204" pitchFamily="34" charset="0"/>
              <a:buChar char="•"/>
            </a:pPr>
            <a:r>
              <a:rPr lang="en-GB" sz="2000" dirty="0">
                <a:ea typeface="+mn-lt"/>
                <a:cs typeface="+mn-lt"/>
              </a:rPr>
              <a:t>Price and tax measures to reduce the demand for tobacco</a:t>
            </a:r>
          </a:p>
          <a:p>
            <a:pPr marL="342900" indent="-342900">
              <a:buFont typeface="Arial"/>
              <a:buChar char="•"/>
            </a:pPr>
            <a:r>
              <a:rPr lang="en-GB" sz="2000" dirty="0">
                <a:ea typeface="+mn-lt"/>
                <a:cs typeface="+mn-lt"/>
              </a:rPr>
              <a:t>Regulation of tobacco product disclosures </a:t>
            </a:r>
          </a:p>
          <a:p>
            <a:pPr marL="342900" indent="-342900">
              <a:buFont typeface="Arial"/>
              <a:buChar char="•"/>
            </a:pPr>
            <a:r>
              <a:rPr lang="en-GB" sz="2000" dirty="0">
                <a:ea typeface="+mn-lt"/>
                <a:cs typeface="+mn-lt"/>
              </a:rPr>
              <a:t>Packaging and labelling of tobacco products</a:t>
            </a:r>
          </a:p>
          <a:p>
            <a:endParaRPr lang="en-GB" sz="2000" dirty="0"/>
          </a:p>
          <a:p>
            <a:r>
              <a:rPr lang="en-GB" sz="2000" b="1" dirty="0">
                <a:ea typeface="+mn-lt"/>
                <a:cs typeface="+mn-lt"/>
              </a:rPr>
              <a:t>MPOWER</a:t>
            </a:r>
            <a:r>
              <a:rPr lang="en-GB" sz="2000" dirty="0">
                <a:ea typeface="+mn-lt"/>
                <a:cs typeface="+mn-lt"/>
              </a:rPr>
              <a:t> Policy 2008, Six policies to reverse the tobacco epidemic.    </a:t>
            </a:r>
          </a:p>
          <a:p>
            <a:r>
              <a:rPr lang="en-GB" sz="2000" dirty="0">
                <a:ea typeface="+mn-lt"/>
                <a:cs typeface="+mn-lt"/>
              </a:rPr>
              <a:t>      </a:t>
            </a:r>
            <a:endParaRPr lang="en-GB" sz="2000" dirty="0">
              <a:solidFill>
                <a:srgbClr val="000000"/>
              </a:solidFill>
              <a:latin typeface="Arial"/>
              <a:ea typeface="Calibri"/>
              <a:cs typeface="Arial"/>
            </a:endParaRPr>
          </a:p>
          <a:p>
            <a:pPr marL="342900" indent="-342900">
              <a:buFont typeface="Arial"/>
              <a:buChar char="•"/>
            </a:pPr>
            <a:r>
              <a:rPr lang="en-GB" sz="2000" dirty="0">
                <a:ea typeface="+mn-lt"/>
                <a:cs typeface="+mn-lt"/>
              </a:rPr>
              <a:t> </a:t>
            </a:r>
            <a:r>
              <a:rPr lang="en-GB" sz="2000" b="1" dirty="0">
                <a:ea typeface="+mn-lt"/>
                <a:cs typeface="+mn-lt"/>
              </a:rPr>
              <a:t>M</a:t>
            </a:r>
            <a:r>
              <a:rPr lang="en-GB" sz="2000" dirty="0">
                <a:ea typeface="+mn-lt"/>
                <a:cs typeface="+mn-lt"/>
              </a:rPr>
              <a:t>onitor tobacco use and prevention policies</a:t>
            </a:r>
          </a:p>
          <a:p>
            <a:pPr marL="342900" indent="-342900">
              <a:buFont typeface="Arial"/>
              <a:buChar char="•"/>
            </a:pPr>
            <a:r>
              <a:rPr lang="en-GB" sz="2000" dirty="0">
                <a:ea typeface="+mn-lt"/>
                <a:cs typeface="+mn-lt"/>
              </a:rPr>
              <a:t> </a:t>
            </a:r>
            <a:r>
              <a:rPr lang="en-GB" sz="2000" b="1" dirty="0">
                <a:ea typeface="+mn-lt"/>
                <a:cs typeface="+mn-lt"/>
              </a:rPr>
              <a:t>P</a:t>
            </a:r>
            <a:r>
              <a:rPr lang="en-GB" sz="2000" dirty="0">
                <a:ea typeface="+mn-lt"/>
                <a:cs typeface="+mn-lt"/>
              </a:rPr>
              <a:t>rotect people from tobacco smoke</a:t>
            </a:r>
          </a:p>
          <a:p>
            <a:pPr marL="342900" indent="-342900">
              <a:buFont typeface="Arial"/>
              <a:buChar char="•"/>
            </a:pPr>
            <a:r>
              <a:rPr lang="en-GB" sz="2000" dirty="0">
                <a:ea typeface="+mn-lt"/>
                <a:cs typeface="+mn-lt"/>
              </a:rPr>
              <a:t> </a:t>
            </a:r>
            <a:r>
              <a:rPr lang="en-GB" sz="2000" b="1" dirty="0">
                <a:ea typeface="+mn-lt"/>
                <a:cs typeface="+mn-lt"/>
              </a:rPr>
              <a:t>O</a:t>
            </a:r>
            <a:r>
              <a:rPr lang="en-GB" sz="2000" dirty="0">
                <a:ea typeface="+mn-lt"/>
                <a:cs typeface="+mn-lt"/>
              </a:rPr>
              <a:t>ffer help to quit tobacco use</a:t>
            </a:r>
          </a:p>
          <a:p>
            <a:pPr marL="342900" indent="-342900">
              <a:buFont typeface="Arial"/>
              <a:buChar char="•"/>
            </a:pPr>
            <a:r>
              <a:rPr lang="en-GB" sz="2000" dirty="0">
                <a:ea typeface="+mn-lt"/>
                <a:cs typeface="+mn-lt"/>
              </a:rPr>
              <a:t> </a:t>
            </a:r>
            <a:r>
              <a:rPr lang="en-GB" sz="2000" b="1" dirty="0">
                <a:ea typeface="+mn-lt"/>
                <a:cs typeface="+mn-lt"/>
              </a:rPr>
              <a:t>W</a:t>
            </a:r>
            <a:r>
              <a:rPr lang="en-GB" sz="2000" dirty="0">
                <a:ea typeface="+mn-lt"/>
                <a:cs typeface="+mn-lt"/>
              </a:rPr>
              <a:t>arn about the dangers of tobacco </a:t>
            </a:r>
          </a:p>
          <a:p>
            <a:pPr marL="342900" indent="-342900">
              <a:buFont typeface="Arial"/>
              <a:buChar char="•"/>
            </a:pPr>
            <a:r>
              <a:rPr lang="en-GB" sz="2000" dirty="0">
                <a:ea typeface="+mn-lt"/>
                <a:cs typeface="+mn-lt"/>
              </a:rPr>
              <a:t> </a:t>
            </a:r>
            <a:r>
              <a:rPr lang="en-GB" sz="2000" b="1" dirty="0">
                <a:ea typeface="+mn-lt"/>
                <a:cs typeface="+mn-lt"/>
              </a:rPr>
              <a:t>E</a:t>
            </a:r>
            <a:r>
              <a:rPr lang="en-GB" sz="2000" dirty="0">
                <a:ea typeface="+mn-lt"/>
                <a:cs typeface="+mn-lt"/>
              </a:rPr>
              <a:t>nforce bans on tobacco advertising, promotion and sponsorship </a:t>
            </a:r>
          </a:p>
          <a:p>
            <a:pPr marL="342900" indent="-342900">
              <a:buFont typeface="Arial"/>
              <a:buChar char="•"/>
            </a:pPr>
            <a:r>
              <a:rPr lang="en-GB" sz="2000" dirty="0">
                <a:ea typeface="+mn-lt"/>
                <a:cs typeface="+mn-lt"/>
              </a:rPr>
              <a:t> </a:t>
            </a:r>
            <a:r>
              <a:rPr lang="en-GB" sz="2000" b="1" dirty="0">
                <a:ea typeface="+mn-lt"/>
                <a:cs typeface="+mn-lt"/>
              </a:rPr>
              <a:t>R</a:t>
            </a:r>
            <a:r>
              <a:rPr lang="en-GB" sz="2000" dirty="0">
                <a:ea typeface="+mn-lt"/>
                <a:cs typeface="+mn-lt"/>
              </a:rPr>
              <a:t>aise taxes on tobacco (WHO, 2008)</a:t>
            </a:r>
            <a:endParaRPr lang="en-GB" sz="2000" dirty="0"/>
          </a:p>
          <a:p>
            <a:endParaRPr lang="en-GB" sz="2400" dirty="0" smtClean="0">
              <a:ea typeface="+mn-lt"/>
              <a:cs typeface="+mn-lt"/>
            </a:endParaRPr>
          </a:p>
          <a:p>
            <a:endParaRPr lang="en-GB" sz="2400" dirty="0">
              <a:ea typeface="+mn-lt"/>
              <a:cs typeface="+mn-lt"/>
            </a:endParaRPr>
          </a:p>
          <a:p>
            <a:pPr>
              <a:lnSpc>
                <a:spcPct val="90000"/>
              </a:lnSpc>
              <a:spcBef>
                <a:spcPts val="1001"/>
              </a:spcBef>
            </a:pPr>
            <a:r>
              <a:rPr lang="en-GB" sz="2000" spc="-1" dirty="0" err="1">
                <a:ea typeface="+mn-lt"/>
                <a:cs typeface="+mn-lt"/>
              </a:rPr>
              <a:t>Mihaita</a:t>
            </a:r>
            <a:r>
              <a:rPr lang="en-GB" sz="2000" spc="-1" dirty="0">
                <a:ea typeface="+mn-lt"/>
                <a:cs typeface="+mn-lt"/>
              </a:rPr>
              <a:t> </a:t>
            </a:r>
            <a:r>
              <a:rPr lang="en-GB" sz="2000" spc="-1" dirty="0" err="1">
                <a:ea typeface="+mn-lt"/>
                <a:cs typeface="+mn-lt"/>
              </a:rPr>
              <a:t>Munteanu</a:t>
            </a:r>
            <a:r>
              <a:rPr lang="en-GB" sz="2000" spc="-1" dirty="0">
                <a:ea typeface="+mn-lt"/>
                <a:cs typeface="+mn-lt"/>
              </a:rPr>
              <a:t> (1913128</a:t>
            </a:r>
            <a:r>
              <a:rPr lang="en-GB" sz="2000" spc="-1" dirty="0" smtClean="0">
                <a:ea typeface="+mn-lt"/>
                <a:cs typeface="+mn-lt"/>
              </a:rPr>
              <a:t>)</a:t>
            </a:r>
            <a:endParaRPr lang="en-GB"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 xmlns:a16="http://schemas.microsoft.com/office/drawing/2014/main" id="{DE1607D5-AFA0-4F1C-B6C3-6E477AC09976}"/>
              </a:ext>
            </a:extLst>
          </p:cNvPr>
          <p:cNvSpPr>
            <a:spLocks noGrp="1"/>
          </p:cNvSpPr>
          <p:nvPr>
            <p:ph type="subTitle"/>
          </p:nvPr>
        </p:nvSpPr>
        <p:spPr>
          <a:xfrm>
            <a:off x="301075" y="1179522"/>
            <a:ext cx="10972440" cy="5539978"/>
          </a:xfrm>
        </p:spPr>
        <p:txBody>
          <a:bodyPr/>
          <a:lstStyle/>
          <a:p>
            <a:pPr marL="0" indent="0">
              <a:buNone/>
            </a:pPr>
            <a:r>
              <a:rPr lang="en-US" sz="2000" b="1" u="sng" dirty="0">
                <a:ea typeface="+mn-lt"/>
                <a:cs typeface="+mn-lt"/>
              </a:rPr>
              <a:t>LOCAL AUTHORITIES</a:t>
            </a:r>
            <a:r>
              <a:rPr lang="en-US" sz="2000" dirty="0">
                <a:ea typeface="+mn-lt"/>
                <a:cs typeface="+mn-lt"/>
              </a:rPr>
              <a:t>  </a:t>
            </a:r>
            <a:endParaRPr lang="en-US" sz="2000" dirty="0"/>
          </a:p>
          <a:p>
            <a:endParaRPr lang="en-US" sz="2000" dirty="0">
              <a:ea typeface="+mn-lt"/>
              <a:cs typeface="+mn-lt"/>
            </a:endParaRPr>
          </a:p>
          <a:p>
            <a:pPr marL="342900" indent="-342900">
              <a:buFont typeface="Arial"/>
              <a:buChar char="•"/>
            </a:pPr>
            <a:r>
              <a:rPr lang="en-GB" sz="2000" dirty="0">
                <a:ea typeface="+mn-lt"/>
                <a:cs typeface="+mn-lt"/>
              </a:rPr>
              <a:t>The </a:t>
            </a:r>
            <a:r>
              <a:rPr lang="en-GB" sz="2000" b="1" dirty="0">
                <a:ea typeface="+mn-lt"/>
                <a:cs typeface="+mn-lt"/>
              </a:rPr>
              <a:t>monitoring and enforcement </a:t>
            </a:r>
            <a:r>
              <a:rPr lang="en-GB" sz="2000" dirty="0">
                <a:ea typeface="+mn-lt"/>
                <a:cs typeface="+mn-lt"/>
              </a:rPr>
              <a:t>of  tobacco control regulations.</a:t>
            </a:r>
            <a:r>
              <a:rPr lang="en-US" sz="2000" dirty="0">
                <a:ea typeface="+mn-lt"/>
                <a:cs typeface="+mn-lt"/>
              </a:rPr>
              <a:t> </a:t>
            </a:r>
            <a:endParaRPr lang="en-US" sz="2000" dirty="0"/>
          </a:p>
          <a:p>
            <a:pPr marL="342900" indent="-342900">
              <a:buFont typeface="Arial"/>
              <a:buChar char="•"/>
            </a:pPr>
            <a:r>
              <a:rPr lang="en-GB" sz="2000" b="1" dirty="0">
                <a:ea typeface="+mn-lt"/>
                <a:cs typeface="+mn-lt"/>
              </a:rPr>
              <a:t> Stop smoking services </a:t>
            </a:r>
            <a:r>
              <a:rPr lang="en-GB" sz="2000" dirty="0">
                <a:ea typeface="+mn-lt"/>
                <a:cs typeface="+mn-lt"/>
              </a:rPr>
              <a:t>(</a:t>
            </a:r>
            <a:r>
              <a:rPr lang="en-GB" sz="2000" dirty="0" err="1">
                <a:ea typeface="+mn-lt"/>
                <a:cs typeface="+mn-lt"/>
              </a:rPr>
              <a:t>Burki</a:t>
            </a:r>
            <a:r>
              <a:rPr lang="en-GB" sz="2000" dirty="0">
                <a:ea typeface="+mn-lt"/>
                <a:cs typeface="+mn-lt"/>
              </a:rPr>
              <a:t>, 2020) for example  the  Essex council free Nicotine replacement</a:t>
            </a:r>
            <a:r>
              <a:rPr lang="en-US" sz="2000" dirty="0">
                <a:ea typeface="+mn-lt"/>
                <a:cs typeface="+mn-lt"/>
              </a:rPr>
              <a:t> </a:t>
            </a:r>
            <a:r>
              <a:rPr lang="en-GB" sz="2000" dirty="0">
                <a:ea typeface="+mn-lt"/>
                <a:cs typeface="+mn-lt"/>
              </a:rPr>
              <a:t>therapy (Essex Wellbeing Service, 2021) and  training through  vape shops (Public Health England,   2018).    </a:t>
            </a:r>
            <a:endParaRPr lang="en-US" sz="2000" dirty="0"/>
          </a:p>
          <a:p>
            <a:pPr marL="342900" indent="-342900">
              <a:buFont typeface="Arial"/>
              <a:buChar char="•"/>
            </a:pPr>
            <a:r>
              <a:rPr lang="en-GB" sz="2000" b="1" dirty="0">
                <a:ea typeface="+mn-lt"/>
                <a:cs typeface="+mn-lt"/>
              </a:rPr>
              <a:t>Bilingual smoking advisers</a:t>
            </a:r>
            <a:r>
              <a:rPr lang="en-GB" sz="2000" dirty="0">
                <a:ea typeface="+mn-lt"/>
                <a:cs typeface="+mn-lt"/>
              </a:rPr>
              <a:t> (Cancer research UK, 2020) and </a:t>
            </a:r>
            <a:r>
              <a:rPr lang="en-GB" sz="2000" b="1" dirty="0">
                <a:ea typeface="+mn-lt"/>
                <a:cs typeface="+mn-lt"/>
              </a:rPr>
              <a:t>targeting</a:t>
            </a:r>
            <a:r>
              <a:rPr lang="en-GB" sz="2000" dirty="0">
                <a:ea typeface="+mn-lt"/>
                <a:cs typeface="+mn-lt"/>
              </a:rPr>
              <a:t> of high prevalence groups like young adults.  </a:t>
            </a:r>
            <a:endParaRPr lang="en-US" sz="2000" dirty="0"/>
          </a:p>
          <a:p>
            <a:pPr marL="0" indent="0">
              <a:buNone/>
            </a:pPr>
            <a:endParaRPr lang="en-GB" sz="2000" dirty="0">
              <a:cs typeface="Arial"/>
            </a:endParaRPr>
          </a:p>
          <a:p>
            <a:pPr marL="0" indent="0">
              <a:buNone/>
            </a:pPr>
            <a:r>
              <a:rPr lang="en-GB" sz="2000" b="1" u="sng" dirty="0">
                <a:ea typeface="+mn-lt"/>
                <a:cs typeface="+mn-lt"/>
              </a:rPr>
              <a:t>ROLE OF PHE AND THE GOVERNMENT</a:t>
            </a:r>
            <a:r>
              <a:rPr lang="en-GB" sz="2000" b="1" dirty="0">
                <a:ea typeface="+mn-lt"/>
                <a:cs typeface="+mn-lt"/>
              </a:rPr>
              <a:t> </a:t>
            </a:r>
            <a:r>
              <a:rPr lang="en-GB" sz="2000" dirty="0">
                <a:ea typeface="+mn-lt"/>
                <a:cs typeface="+mn-lt"/>
              </a:rPr>
              <a:t> </a:t>
            </a:r>
            <a:endParaRPr lang="en-US" sz="2000" dirty="0"/>
          </a:p>
          <a:p>
            <a:endParaRPr lang="en-GB" sz="2000" dirty="0">
              <a:ea typeface="+mn-lt"/>
              <a:cs typeface="+mn-lt"/>
            </a:endParaRPr>
          </a:p>
          <a:p>
            <a:pPr marL="342900" indent="-342900">
              <a:buFont typeface="Arial"/>
              <a:buChar char="•"/>
            </a:pPr>
            <a:r>
              <a:rPr lang="en-GB" sz="2000" dirty="0">
                <a:ea typeface="+mn-lt"/>
                <a:cs typeface="+mn-lt"/>
              </a:rPr>
              <a:t>Campaigns, Setting targets and price increase. (Brown et al., 2014) </a:t>
            </a:r>
            <a:endParaRPr lang="en-US" sz="2000" dirty="0"/>
          </a:p>
          <a:p>
            <a:pPr marL="342900" indent="-342900">
              <a:buFont typeface="Arial"/>
              <a:buChar char="•"/>
            </a:pPr>
            <a:r>
              <a:rPr lang="en-GB" sz="2000" dirty="0">
                <a:ea typeface="+mn-lt"/>
                <a:cs typeface="+mn-lt"/>
              </a:rPr>
              <a:t>Providing tools and data to support local tobacco control. </a:t>
            </a:r>
            <a:endParaRPr lang="en-US" sz="2000" dirty="0"/>
          </a:p>
          <a:p>
            <a:pPr marL="342900" indent="-342900">
              <a:buFont typeface="Arial"/>
              <a:buChar char="•"/>
            </a:pPr>
            <a:r>
              <a:rPr lang="en-GB" sz="2000" dirty="0">
                <a:ea typeface="+mn-lt"/>
                <a:cs typeface="+mn-lt"/>
              </a:rPr>
              <a:t>Tobacco control plan for England.</a:t>
            </a:r>
            <a:endParaRPr lang="en-US" sz="2000" dirty="0"/>
          </a:p>
          <a:p>
            <a:pPr marL="0" indent="0">
              <a:buNone/>
            </a:pPr>
            <a:endParaRPr lang="en-GB" sz="2000" dirty="0">
              <a:cs typeface="Arial"/>
            </a:endParaRPr>
          </a:p>
          <a:p>
            <a:endParaRPr lang="en-GB" sz="2000" dirty="0">
              <a:cs typeface="Arial"/>
            </a:endParaRPr>
          </a:p>
          <a:p>
            <a:endParaRPr lang="en-GB" sz="2000" dirty="0" smtClean="0">
              <a:cs typeface="Arial"/>
            </a:endParaRPr>
          </a:p>
          <a:p>
            <a:endParaRPr lang="en-GB" sz="2000" dirty="0" smtClean="0">
              <a:cs typeface="Arial"/>
            </a:endParaRPr>
          </a:p>
          <a:p>
            <a:endParaRPr lang="en-GB" sz="2000" dirty="0">
              <a:cs typeface="Arial"/>
            </a:endParaRPr>
          </a:p>
          <a:p>
            <a:pPr marL="0" indent="0">
              <a:buNone/>
            </a:pPr>
            <a:r>
              <a:rPr lang="en-GB" sz="2000" dirty="0">
                <a:cs typeface="Arial"/>
              </a:rPr>
              <a:t>Michael </a:t>
            </a:r>
            <a:r>
              <a:rPr lang="en-GB" sz="2000" dirty="0" err="1">
                <a:cs typeface="Arial"/>
              </a:rPr>
              <a:t>Abak</a:t>
            </a:r>
            <a:r>
              <a:rPr lang="en-GB" sz="2000" dirty="0">
                <a:cs typeface="Arial"/>
              </a:rPr>
              <a:t> (1917009</a:t>
            </a:r>
            <a:r>
              <a:rPr lang="en-GB" sz="2000" dirty="0" smtClean="0">
                <a:cs typeface="Arial"/>
              </a:rPr>
              <a:t>)</a:t>
            </a:r>
            <a:endParaRPr lang="en-GB" sz="2000" dirty="0">
              <a:cs typeface="Arial"/>
            </a:endParaRPr>
          </a:p>
        </p:txBody>
      </p:sp>
      <p:sp>
        <p:nvSpPr>
          <p:cNvPr id="4" name="CustomShape 1"/>
          <p:cNvSpPr/>
          <p:nvPr/>
        </p:nvSpPr>
        <p:spPr>
          <a:xfrm>
            <a:off x="221631" y="200160"/>
            <a:ext cx="11131329" cy="8082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nSpc>
                <a:spcPct val="90000"/>
              </a:lnSpc>
            </a:pPr>
            <a:r>
              <a:rPr lang="en-US" sz="2400" b="1" spc="-1" dirty="0">
                <a:solidFill>
                  <a:srgbClr val="000000"/>
                </a:solidFill>
              </a:rPr>
              <a:t>Role of agencies </a:t>
            </a:r>
          </a:p>
        </p:txBody>
      </p:sp>
    </p:spTree>
    <p:extLst>
      <p:ext uri="{BB962C8B-B14F-4D97-AF65-F5344CB8AC3E}">
        <p14:creationId xmlns:p14="http://schemas.microsoft.com/office/powerpoint/2010/main" val="3392615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 xmlns:a16="http://schemas.microsoft.com/office/drawing/2014/main" id="{C7FF92B9-958A-487E-92D2-EA628292F48E}"/>
              </a:ext>
            </a:extLst>
          </p:cNvPr>
          <p:cNvSpPr>
            <a:spLocks noGrp="1"/>
          </p:cNvSpPr>
          <p:nvPr>
            <p:ph type="subTitle"/>
          </p:nvPr>
        </p:nvSpPr>
        <p:spPr>
          <a:xfrm>
            <a:off x="301075" y="1146859"/>
            <a:ext cx="10972440" cy="5539978"/>
          </a:xfrm>
        </p:spPr>
        <p:txBody>
          <a:bodyPr/>
          <a:lstStyle/>
          <a:p>
            <a:pPr marL="0" indent="0">
              <a:buNone/>
            </a:pPr>
            <a:r>
              <a:rPr lang="en-GB" sz="2000" b="1" u="sng" dirty="0">
                <a:ea typeface="+mn-lt"/>
                <a:cs typeface="+mn-lt"/>
              </a:rPr>
              <a:t>VOLUNTARY ORGANISATIONS</a:t>
            </a:r>
            <a:r>
              <a:rPr lang="en-US" sz="2000" b="1" dirty="0">
                <a:ea typeface="+mn-lt"/>
                <a:cs typeface="+mn-lt"/>
              </a:rPr>
              <a:t>  </a:t>
            </a:r>
            <a:endParaRPr lang="en-US" sz="2000" b="1" dirty="0"/>
          </a:p>
          <a:p>
            <a:pPr marL="0" indent="0">
              <a:buNone/>
            </a:pPr>
            <a:endParaRPr lang="en-GB" sz="2000" dirty="0">
              <a:cs typeface="Arial"/>
            </a:endParaRPr>
          </a:p>
          <a:p>
            <a:pPr marL="342900" indent="-342900">
              <a:buFont typeface="Arial"/>
              <a:buChar char="•"/>
            </a:pPr>
            <a:r>
              <a:rPr lang="en-GB" sz="2000" b="1" dirty="0">
                <a:ea typeface="+mn-lt"/>
                <a:cs typeface="+mn-lt"/>
              </a:rPr>
              <a:t>Action on smoking &amp; health </a:t>
            </a:r>
            <a:r>
              <a:rPr lang="en-GB" sz="2000" dirty="0">
                <a:ea typeface="+mn-lt"/>
                <a:cs typeface="+mn-lt"/>
              </a:rPr>
              <a:t>(ASH) advocacy to reduce addiction(Ash, 2019) . </a:t>
            </a:r>
            <a:r>
              <a:rPr lang="en-US" sz="2000" dirty="0">
                <a:ea typeface="+mn-lt"/>
                <a:cs typeface="+mn-lt"/>
              </a:rPr>
              <a:t> </a:t>
            </a:r>
            <a:endParaRPr lang="en-US" sz="2000" dirty="0"/>
          </a:p>
          <a:p>
            <a:pPr marL="342900" indent="-342900">
              <a:buFont typeface="Arial"/>
              <a:buChar char="•"/>
            </a:pPr>
            <a:r>
              <a:rPr lang="en-GB" sz="2000" b="1" dirty="0">
                <a:ea typeface="+mn-lt"/>
                <a:cs typeface="+mn-lt"/>
              </a:rPr>
              <a:t>British lung and heart associations </a:t>
            </a:r>
            <a:r>
              <a:rPr lang="en-GB" sz="2000" dirty="0">
                <a:ea typeface="+mn-lt"/>
                <a:cs typeface="+mn-lt"/>
              </a:rPr>
              <a:t>raising money for  research  &amp; campaigns, cures and treatments (BHF, 2019). </a:t>
            </a:r>
            <a:r>
              <a:rPr lang="en-US" sz="2000" dirty="0">
                <a:ea typeface="+mn-lt"/>
                <a:cs typeface="+mn-lt"/>
              </a:rPr>
              <a:t> </a:t>
            </a:r>
            <a:endParaRPr lang="en-US" sz="2000" dirty="0"/>
          </a:p>
          <a:p>
            <a:pPr marL="342900" indent="-342900">
              <a:buFont typeface="Arial"/>
              <a:buChar char="•"/>
            </a:pPr>
            <a:r>
              <a:rPr lang="en-GB" sz="2000" b="1" dirty="0">
                <a:ea typeface="+mn-lt"/>
                <a:cs typeface="+mn-lt"/>
              </a:rPr>
              <a:t>Cancer research UK </a:t>
            </a:r>
            <a:r>
              <a:rPr lang="en-GB" sz="2000" dirty="0">
                <a:ea typeface="+mn-lt"/>
                <a:cs typeface="+mn-lt"/>
              </a:rPr>
              <a:t>funding research on cancer and campaigns. </a:t>
            </a:r>
            <a:endParaRPr lang="en-US" sz="2000" dirty="0"/>
          </a:p>
          <a:p>
            <a:pPr marL="0" indent="0">
              <a:buNone/>
            </a:pPr>
            <a:endParaRPr lang="en-GB" sz="2000" dirty="0">
              <a:ea typeface="+mn-lt"/>
              <a:cs typeface="+mn-lt"/>
            </a:endParaRPr>
          </a:p>
          <a:p>
            <a:pPr marL="0" indent="0">
              <a:buNone/>
            </a:pPr>
            <a:r>
              <a:rPr lang="en-GB" sz="2000" b="1" u="sng" dirty="0" smtClean="0">
                <a:ea typeface="+mn-lt"/>
                <a:cs typeface="+mn-lt"/>
              </a:rPr>
              <a:t>INTERNATIONAL </a:t>
            </a:r>
            <a:r>
              <a:rPr lang="en-GB" sz="2000" b="1" u="sng" dirty="0">
                <a:ea typeface="+mn-lt"/>
                <a:cs typeface="+mn-lt"/>
              </a:rPr>
              <a:t>AGENCIES</a:t>
            </a:r>
            <a:r>
              <a:rPr lang="en-GB" sz="2000" b="1" dirty="0">
                <a:ea typeface="+mn-lt"/>
                <a:cs typeface="+mn-lt"/>
              </a:rPr>
              <a:t> </a:t>
            </a:r>
            <a:r>
              <a:rPr lang="en-GB" sz="2000" dirty="0">
                <a:ea typeface="+mn-lt"/>
                <a:cs typeface="+mn-lt"/>
              </a:rPr>
              <a:t> </a:t>
            </a:r>
            <a:endParaRPr lang="en-US" sz="2000" dirty="0"/>
          </a:p>
          <a:p>
            <a:pPr marL="0" indent="0">
              <a:buNone/>
            </a:pPr>
            <a:r>
              <a:rPr lang="en-GB" sz="2000" dirty="0">
                <a:ea typeface="+mn-lt"/>
                <a:cs typeface="+mn-lt"/>
              </a:rPr>
              <a:t>  </a:t>
            </a:r>
            <a:endParaRPr lang="en-US" sz="2000" dirty="0"/>
          </a:p>
          <a:p>
            <a:pPr marL="342900" indent="-342900">
              <a:buFont typeface="Arial"/>
              <a:buChar char="•"/>
            </a:pPr>
            <a:r>
              <a:rPr lang="en-GB" sz="2000" b="1" dirty="0">
                <a:ea typeface="+mn-lt"/>
                <a:cs typeface="+mn-lt"/>
              </a:rPr>
              <a:t>WHO</a:t>
            </a:r>
            <a:r>
              <a:rPr lang="en-GB" sz="2000" dirty="0">
                <a:ea typeface="+mn-lt"/>
                <a:cs typeface="+mn-lt"/>
              </a:rPr>
              <a:t> global </a:t>
            </a:r>
            <a:r>
              <a:rPr lang="en-GB" sz="2000" b="1" dirty="0">
                <a:ea typeface="+mn-lt"/>
                <a:cs typeface="+mn-lt"/>
              </a:rPr>
              <a:t>target</a:t>
            </a:r>
            <a:r>
              <a:rPr lang="en-GB" sz="2000" dirty="0">
                <a:ea typeface="+mn-lt"/>
                <a:cs typeface="+mn-lt"/>
              </a:rPr>
              <a:t> of 30% reduction by 2025 (</a:t>
            </a:r>
            <a:r>
              <a:rPr lang="en-GB" sz="2000" dirty="0" err="1">
                <a:ea typeface="+mn-lt"/>
                <a:cs typeface="+mn-lt"/>
              </a:rPr>
              <a:t>Bilano</a:t>
            </a:r>
            <a:r>
              <a:rPr lang="en-GB" sz="2000" dirty="0">
                <a:ea typeface="+mn-lt"/>
                <a:cs typeface="+mn-lt"/>
              </a:rPr>
              <a:t> et al., 2015), and tobacco free initiative July 1998.  (World Health Organization, 2021)   </a:t>
            </a:r>
            <a:endParaRPr lang="en-US" sz="2000" dirty="0"/>
          </a:p>
          <a:p>
            <a:pPr marL="342900" indent="-342900">
              <a:buFont typeface="Arial"/>
              <a:buChar char="•"/>
            </a:pPr>
            <a:r>
              <a:rPr lang="en-GB" sz="2000" b="1" dirty="0">
                <a:ea typeface="+mn-lt"/>
                <a:cs typeface="+mn-lt"/>
              </a:rPr>
              <a:t>World bank global tobacco control programme </a:t>
            </a:r>
            <a:r>
              <a:rPr lang="en-GB" sz="2000" dirty="0">
                <a:ea typeface="+mn-lt"/>
                <a:cs typeface="+mn-lt"/>
              </a:rPr>
              <a:t>tobacco tax reforms. (The World Bank, 2018)   </a:t>
            </a:r>
            <a:endParaRPr lang="en-US" sz="2000" dirty="0"/>
          </a:p>
          <a:p>
            <a:pPr marL="342900" indent="-342900">
              <a:buFont typeface="Arial"/>
              <a:buChar char="•"/>
            </a:pPr>
            <a:r>
              <a:rPr lang="en-GB" sz="2000" b="1" dirty="0">
                <a:ea typeface="+mn-lt"/>
                <a:cs typeface="+mn-lt"/>
              </a:rPr>
              <a:t>EU</a:t>
            </a:r>
            <a:r>
              <a:rPr lang="en-GB" sz="2000" dirty="0">
                <a:ea typeface="+mn-lt"/>
                <a:cs typeface="+mn-lt"/>
              </a:rPr>
              <a:t> ban on cross border tobacco sponsorship and adverts. (European Commission, 2016)  </a:t>
            </a:r>
            <a:endParaRPr lang="en-US" sz="2000" dirty="0"/>
          </a:p>
          <a:p>
            <a:endParaRPr lang="en-GB" sz="2000" dirty="0">
              <a:ea typeface="+mn-lt"/>
              <a:cs typeface="+mn-lt"/>
            </a:endParaRPr>
          </a:p>
          <a:p>
            <a:pPr marL="0" indent="0">
              <a:buNone/>
            </a:pPr>
            <a:endParaRPr lang="en-GB" sz="2000" dirty="0" smtClean="0">
              <a:ea typeface="+mn-lt"/>
              <a:cs typeface="+mn-lt"/>
            </a:endParaRPr>
          </a:p>
          <a:p>
            <a:pPr marL="0" indent="0">
              <a:buNone/>
            </a:pPr>
            <a:endParaRPr lang="en-GB" sz="2000" dirty="0">
              <a:ea typeface="+mn-lt"/>
              <a:cs typeface="+mn-lt"/>
            </a:endParaRPr>
          </a:p>
          <a:p>
            <a:pPr marL="0" indent="0">
              <a:buNone/>
            </a:pPr>
            <a:endParaRPr lang="en-GB" sz="2000" dirty="0" smtClean="0">
              <a:ea typeface="+mn-lt"/>
              <a:cs typeface="+mn-lt"/>
            </a:endParaRPr>
          </a:p>
          <a:p>
            <a:pPr marL="0" indent="0">
              <a:buNone/>
            </a:pPr>
            <a:endParaRPr lang="en-GB" sz="2000" dirty="0">
              <a:ea typeface="+mn-lt"/>
              <a:cs typeface="+mn-lt"/>
            </a:endParaRPr>
          </a:p>
          <a:p>
            <a:pPr marL="0" indent="0">
              <a:buNone/>
            </a:pPr>
            <a:r>
              <a:rPr lang="en-GB" sz="2000" dirty="0" smtClean="0">
                <a:ea typeface="+mn-lt"/>
                <a:cs typeface="+mn-lt"/>
              </a:rPr>
              <a:t>Michael </a:t>
            </a:r>
            <a:r>
              <a:rPr lang="en-GB" sz="2000" dirty="0" err="1">
                <a:ea typeface="+mn-lt"/>
                <a:cs typeface="+mn-lt"/>
              </a:rPr>
              <a:t>Abak</a:t>
            </a:r>
            <a:r>
              <a:rPr lang="en-GB" sz="2000" dirty="0">
                <a:ea typeface="+mn-lt"/>
                <a:cs typeface="+mn-lt"/>
              </a:rPr>
              <a:t> (1917009) </a:t>
            </a:r>
            <a:endParaRPr lang="en-US" sz="2000" dirty="0"/>
          </a:p>
        </p:txBody>
      </p:sp>
      <p:sp>
        <p:nvSpPr>
          <p:cNvPr id="4" name="CustomShape 1"/>
          <p:cNvSpPr/>
          <p:nvPr/>
        </p:nvSpPr>
        <p:spPr>
          <a:xfrm>
            <a:off x="221631" y="200160"/>
            <a:ext cx="11131329" cy="8082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nSpc>
                <a:spcPct val="90000"/>
              </a:lnSpc>
            </a:pPr>
            <a:r>
              <a:rPr lang="en-US" sz="2400" b="1" spc="-1" dirty="0">
                <a:solidFill>
                  <a:srgbClr val="000000"/>
                </a:solidFill>
              </a:rPr>
              <a:t>Role of agencies </a:t>
            </a:r>
          </a:p>
        </p:txBody>
      </p:sp>
    </p:spTree>
    <p:extLst>
      <p:ext uri="{BB962C8B-B14F-4D97-AF65-F5344CB8AC3E}">
        <p14:creationId xmlns:p14="http://schemas.microsoft.com/office/powerpoint/2010/main" val="408043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 name="CustomShape 1"/>
          <p:cNvSpPr/>
          <p:nvPr/>
        </p:nvSpPr>
        <p:spPr>
          <a:xfrm>
            <a:off x="253218" y="199045"/>
            <a:ext cx="11099742" cy="1538169"/>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marL="0" marR="0" lvl="0" indent="0" algn="l" defTabSz="914400" rtl="0" eaLnBrk="1" fontAlgn="auto" latinLnBrk="0" hangingPunct="1">
              <a:lnSpc>
                <a:spcPct val="90000"/>
              </a:lnSpc>
              <a:spcBef>
                <a:spcPts val="0"/>
              </a:spcBef>
              <a:spcAft>
                <a:spcPts val="0"/>
              </a:spcAft>
              <a:buClrTx/>
              <a:buSzTx/>
              <a:buFontTx/>
              <a:buNone/>
              <a:tabLst/>
              <a:defRPr/>
            </a:pPr>
            <a:endParaRPr lang="en-GB" sz="2400" b="1" i="0" u="none" strike="noStrike" kern="1200" cap="none" spc="-1"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97" name="CustomShape 2"/>
          <p:cNvSpPr/>
          <p:nvPr/>
        </p:nvSpPr>
        <p:spPr>
          <a:xfrm>
            <a:off x="221631" y="968129"/>
            <a:ext cx="11672280" cy="5782521"/>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t">
            <a:normAutofit lnSpcReduction="10000"/>
          </a:bodyPr>
          <a:lstStyle/>
          <a:p>
            <a:pPr>
              <a:lnSpc>
                <a:spcPct val="90000"/>
              </a:lnSpc>
              <a:spcBef>
                <a:spcPts val="1001"/>
              </a:spcBef>
              <a:defRPr/>
            </a:pPr>
            <a:r>
              <a:rPr lang="en-GB" sz="2000" spc="-1" dirty="0" smtClean="0">
                <a:ea typeface="+mn-lt"/>
                <a:cs typeface="+mn-lt"/>
              </a:rPr>
              <a:t>The </a:t>
            </a:r>
            <a:r>
              <a:rPr lang="en-GB" sz="2000" spc="-1" dirty="0">
                <a:ea typeface="+mn-lt"/>
                <a:cs typeface="+mn-lt"/>
              </a:rPr>
              <a:t>evidence suggests that legislation, penalties and campaigns have led to a reduction in smoking but too much focus has been placed on the stick rather than the carrot, there should be a balance. </a:t>
            </a:r>
            <a:endParaRPr lang="en-US" sz="2000" dirty="0"/>
          </a:p>
          <a:p>
            <a:pPr>
              <a:lnSpc>
                <a:spcPct val="90000"/>
              </a:lnSpc>
              <a:spcBef>
                <a:spcPts val="1001"/>
              </a:spcBef>
              <a:defRPr/>
            </a:pPr>
            <a:endParaRPr lang="en-GB" sz="2000" spc="-1" dirty="0">
              <a:solidFill>
                <a:srgbClr val="000000"/>
              </a:solidFill>
              <a:latin typeface="Arial"/>
              <a:cs typeface="Arial"/>
            </a:endParaRPr>
          </a:p>
          <a:p>
            <a:pPr>
              <a:lnSpc>
                <a:spcPct val="90000"/>
              </a:lnSpc>
              <a:spcBef>
                <a:spcPts val="1001"/>
              </a:spcBef>
              <a:defRPr/>
            </a:pPr>
            <a:r>
              <a:rPr kumimoji="0" lang="en-GB" sz="2400" b="1" i="0" strike="noStrike" kern="1200" cap="none" spc="-1" normalizeH="0" baseline="0" noProof="0" dirty="0">
                <a:ln>
                  <a:noFill/>
                </a:ln>
                <a:solidFill>
                  <a:srgbClr val="000000"/>
                </a:solidFill>
                <a:effectLst/>
                <a:uLnTx/>
                <a:uFillTx/>
                <a:latin typeface="Arial"/>
              </a:rPr>
              <a:t>Recommendations</a:t>
            </a:r>
            <a:endParaRPr lang="en-GB" sz="2400" b="1" spc="-1" dirty="0">
              <a:solidFill>
                <a:srgbClr val="000000"/>
              </a:solidFill>
              <a:latin typeface="Arial"/>
            </a:endParaRPr>
          </a:p>
          <a:p>
            <a:pPr marL="0" marR="0" lvl="0" indent="0" algn="l" defTabSz="914400">
              <a:lnSpc>
                <a:spcPct val="90000"/>
              </a:lnSpc>
              <a:spcBef>
                <a:spcPts val="1001"/>
              </a:spcBef>
              <a:spcAft>
                <a:spcPts val="0"/>
              </a:spcAft>
              <a:buClrTx/>
              <a:buSzTx/>
              <a:buFontTx/>
              <a:buNone/>
              <a:tabLst/>
              <a:defRPr/>
            </a:pPr>
            <a:endParaRPr lang="en-GB" sz="2000" b="0" i="0" u="sng" strike="noStrike" kern="1200" cap="none" spc="-1" normalizeH="0" baseline="0" noProof="0" dirty="0">
              <a:ln>
                <a:noFill/>
              </a:ln>
              <a:effectLst/>
              <a:uLnTx/>
              <a:uFillTx/>
              <a:latin typeface="Arial"/>
            </a:endParaRPr>
          </a:p>
          <a:p>
            <a:pPr marL="228600" marR="0" lvl="0" indent="-227330" algn="l" defTabSz="914400" rtl="0" eaLnBrk="1" fontAlgn="auto" latinLnBrk="0" hangingPunct="1">
              <a:lnSpc>
                <a:spcPct val="90000"/>
              </a:lnSpc>
              <a:spcBef>
                <a:spcPts val="1001"/>
              </a:spcBef>
              <a:spcAft>
                <a:spcPts val="0"/>
              </a:spcAft>
              <a:buClr>
                <a:srgbClr val="000000"/>
              </a:buClr>
              <a:buSzTx/>
              <a:buFont typeface="Wingdings" charset="2"/>
              <a:buChar char=""/>
              <a:tabLst/>
              <a:defRPr/>
            </a:pPr>
            <a:r>
              <a:rPr kumimoji="0" lang="en-GB" sz="2000" b="0" i="0" u="none" strike="noStrike" kern="1200" cap="none" spc="-1" normalizeH="0" baseline="0" noProof="0" dirty="0">
                <a:ln>
                  <a:noFill/>
                </a:ln>
                <a:solidFill>
                  <a:srgbClr val="000000"/>
                </a:solidFill>
                <a:effectLst/>
                <a:uLnTx/>
                <a:uFillTx/>
                <a:latin typeface="Arial"/>
              </a:rPr>
              <a:t>Pregnant women should be offered financial incentives to quit.</a:t>
            </a:r>
            <a:endParaRPr lang="en-GB" sz="2000" b="0" i="0" u="none" strike="noStrike" kern="1200" cap="none" spc="-1" normalizeH="0" baseline="0" noProof="0" dirty="0">
              <a:ln>
                <a:noFill/>
              </a:ln>
              <a:effectLst/>
              <a:uLnTx/>
              <a:uFillTx/>
              <a:latin typeface="Arial"/>
            </a:endParaRPr>
          </a:p>
          <a:p>
            <a:pPr marL="228600" marR="0" lvl="0" indent="-227330" algn="l" defTabSz="914400" rtl="0" eaLnBrk="1" fontAlgn="auto" latinLnBrk="0" hangingPunct="1">
              <a:lnSpc>
                <a:spcPct val="90000"/>
              </a:lnSpc>
              <a:spcBef>
                <a:spcPts val="1001"/>
              </a:spcBef>
              <a:spcAft>
                <a:spcPts val="0"/>
              </a:spcAft>
              <a:buClr>
                <a:srgbClr val="000000"/>
              </a:buClr>
              <a:buSzTx/>
              <a:buFont typeface="Wingdings" charset="2"/>
              <a:buChar char=""/>
              <a:tabLst/>
              <a:defRPr/>
            </a:pPr>
            <a:r>
              <a:rPr kumimoji="0" lang="en-GB" sz="2000" b="0" i="0" u="none" strike="noStrike" kern="1200" cap="none" spc="-1" normalizeH="0" baseline="0" noProof="0" dirty="0">
                <a:ln>
                  <a:noFill/>
                </a:ln>
                <a:solidFill>
                  <a:srgbClr val="000000"/>
                </a:solidFill>
                <a:effectLst/>
                <a:uLnTx/>
                <a:uFillTx/>
                <a:latin typeface="Arial"/>
              </a:rPr>
              <a:t>Raising of purchase age from 18 to 25.</a:t>
            </a:r>
            <a:endParaRPr lang="en-GB" sz="2000" b="0" i="0" u="none" strike="noStrike" kern="1200" cap="none" spc="-1" normalizeH="0" baseline="0" noProof="0" dirty="0">
              <a:ln>
                <a:noFill/>
              </a:ln>
              <a:solidFill>
                <a:srgbClr val="000000"/>
              </a:solidFill>
              <a:effectLst/>
              <a:uLnTx/>
              <a:uFillTx/>
              <a:latin typeface="Arial"/>
            </a:endParaRPr>
          </a:p>
          <a:p>
            <a:pPr marL="228600" indent="-227330">
              <a:lnSpc>
                <a:spcPct val="90000"/>
              </a:lnSpc>
              <a:spcBef>
                <a:spcPts val="1001"/>
              </a:spcBef>
              <a:buClr>
                <a:srgbClr val="000000"/>
              </a:buClr>
              <a:buFont typeface="Wingdings" charset="2"/>
              <a:buChar char=""/>
              <a:defRPr/>
            </a:pPr>
            <a:r>
              <a:rPr kumimoji="0" lang="en-GB" sz="2000" b="0" i="0" u="none" strike="noStrike" kern="1200" cap="none" spc="-1" normalizeH="0" baseline="0" noProof="0" dirty="0">
                <a:ln>
                  <a:noFill/>
                </a:ln>
                <a:effectLst/>
                <a:uLnTx/>
                <a:uFillTx/>
                <a:latin typeface="Arial"/>
              </a:rPr>
              <a:t>Services inserted in cigarette packets</a:t>
            </a:r>
            <a:r>
              <a:rPr lang="en-GB" sz="2000" spc="-1" dirty="0">
                <a:latin typeface="Arial"/>
              </a:rPr>
              <a:t>. (</a:t>
            </a:r>
            <a:r>
              <a:rPr kumimoji="0" lang="en-GB" sz="2000" b="0" i="0" u="none" strike="noStrike" kern="1200" cap="none" spc="-1" normalizeH="0" baseline="0" noProof="0" dirty="0" err="1">
                <a:ln>
                  <a:noFill/>
                </a:ln>
                <a:effectLst/>
                <a:uLnTx/>
                <a:uFillTx/>
                <a:latin typeface="Arial"/>
              </a:rPr>
              <a:t>Burki</a:t>
            </a:r>
            <a:r>
              <a:rPr kumimoji="0" lang="en-GB" sz="2000" b="0" i="0" u="none" strike="noStrike" kern="1200" cap="none" spc="-1" normalizeH="0" baseline="0" noProof="0" dirty="0">
                <a:ln>
                  <a:noFill/>
                </a:ln>
                <a:effectLst/>
                <a:uLnTx/>
                <a:uFillTx/>
                <a:latin typeface="Arial"/>
              </a:rPr>
              <a:t>, 2020)</a:t>
            </a:r>
            <a:endParaRPr lang="en-GB" sz="2000" b="0" i="0" u="none" strike="noStrike" kern="1200" cap="none" spc="-1" normalizeH="0" baseline="0" noProof="0" dirty="0">
              <a:ln>
                <a:noFill/>
              </a:ln>
              <a:effectLst/>
              <a:uLnTx/>
              <a:uFillTx/>
              <a:latin typeface="Arial"/>
            </a:endParaRPr>
          </a:p>
          <a:p>
            <a:pPr marL="228600" indent="-227330">
              <a:lnSpc>
                <a:spcPct val="90000"/>
              </a:lnSpc>
              <a:spcBef>
                <a:spcPts val="1001"/>
              </a:spcBef>
              <a:buClr>
                <a:srgbClr val="000000"/>
              </a:buClr>
              <a:buFont typeface="Wingdings" charset="2"/>
              <a:buChar char=""/>
              <a:defRPr/>
            </a:pPr>
            <a:r>
              <a:rPr kumimoji="0" lang="en-GB" sz="2000" b="0" i="0" u="none" strike="noStrike" kern="1200" cap="none" spc="-1" normalizeH="0" baseline="0" noProof="0" dirty="0">
                <a:ln>
                  <a:noFill/>
                </a:ln>
                <a:effectLst/>
                <a:uLnTx/>
                <a:uFillTx/>
                <a:latin typeface="Arial"/>
              </a:rPr>
              <a:t>Increase in fines, £50 fixed penalty not enough to dissuade people from breaking the law.</a:t>
            </a:r>
            <a:r>
              <a:rPr lang="en-GB" sz="2000" spc="-1" dirty="0">
                <a:latin typeface="Arial"/>
              </a:rPr>
              <a:t> </a:t>
            </a:r>
            <a:endParaRPr lang="en-GB" sz="2000" b="0" i="0" u="none" strike="noStrike" kern="1200" cap="none" spc="-1" normalizeH="0" baseline="0" noProof="0" dirty="0">
              <a:ln>
                <a:noFill/>
              </a:ln>
              <a:effectLst/>
              <a:uLnTx/>
              <a:uFillTx/>
              <a:latin typeface="Arial"/>
            </a:endParaRPr>
          </a:p>
          <a:p>
            <a:pPr marL="228600" marR="0" lvl="0" indent="-227330" algn="l" defTabSz="914400" rtl="0" eaLnBrk="1" fontAlgn="auto" latinLnBrk="0" hangingPunct="1">
              <a:lnSpc>
                <a:spcPct val="90000"/>
              </a:lnSpc>
              <a:spcBef>
                <a:spcPts val="1001"/>
              </a:spcBef>
              <a:spcAft>
                <a:spcPts val="0"/>
              </a:spcAft>
              <a:buClr>
                <a:srgbClr val="000000"/>
              </a:buClr>
              <a:buSzTx/>
              <a:buFont typeface="Wingdings" charset="2"/>
              <a:buChar char=""/>
              <a:tabLst/>
              <a:defRPr/>
            </a:pPr>
            <a:r>
              <a:rPr kumimoji="0" lang="en-GB" sz="2000" b="0" i="0" u="none" strike="noStrike" kern="1200" cap="none" spc="0" normalizeH="0" baseline="0" noProof="0" dirty="0">
                <a:ln>
                  <a:noFill/>
                </a:ln>
                <a:effectLst/>
                <a:uLnTx/>
                <a:uFillTx/>
                <a:latin typeface="Arial"/>
              </a:rPr>
              <a:t>A fifth of the local authorities surveyed by </a:t>
            </a:r>
            <a:r>
              <a:rPr kumimoji="0" lang="en-GB" sz="2000" b="1" i="0" u="none" strike="noStrike" kern="1200" cap="none" spc="0" normalizeH="0" baseline="0" noProof="0" dirty="0">
                <a:ln>
                  <a:noFill/>
                </a:ln>
                <a:effectLst/>
                <a:uLnTx/>
                <a:uFillTx/>
                <a:latin typeface="Arial"/>
              </a:rPr>
              <a:t>ASH</a:t>
            </a:r>
            <a:r>
              <a:rPr kumimoji="0" lang="en-GB" sz="2000" b="0" i="0" u="none" strike="noStrike" kern="1200" cap="none" spc="0" normalizeH="0" baseline="0" noProof="0" dirty="0">
                <a:ln>
                  <a:noFill/>
                </a:ln>
                <a:effectLst/>
                <a:uLnTx/>
                <a:uFillTx/>
                <a:latin typeface="Arial"/>
              </a:rPr>
              <a:t> and </a:t>
            </a:r>
            <a:r>
              <a:rPr kumimoji="0" lang="en-GB" sz="2000" b="1" i="0" u="none" strike="noStrike" kern="1200" cap="none" spc="0" normalizeH="0" baseline="0" noProof="0" dirty="0">
                <a:ln>
                  <a:noFill/>
                </a:ln>
                <a:effectLst/>
                <a:uLnTx/>
                <a:uFillTx/>
                <a:latin typeface="Arial"/>
              </a:rPr>
              <a:t>CRUK</a:t>
            </a:r>
            <a:r>
              <a:rPr kumimoji="0" lang="en-GB" sz="2000" b="0" i="0" u="none" strike="noStrike" kern="1200" cap="none" spc="0" normalizeH="0" baseline="0" noProof="0" dirty="0">
                <a:ln>
                  <a:noFill/>
                </a:ln>
                <a:effectLst/>
                <a:uLnTx/>
                <a:uFillTx/>
                <a:latin typeface="Arial"/>
              </a:rPr>
              <a:t> offered integrated lifestyle services instead of specialist stop-smoking services emphasis should be on specialist smoking services.</a:t>
            </a:r>
            <a:endParaRPr lang="en-GB" sz="2000" b="0" i="0" u="none" strike="noStrike" kern="1200" cap="none" spc="-1" normalizeH="0" baseline="0" noProof="0" dirty="0">
              <a:ln>
                <a:noFill/>
              </a:ln>
              <a:effectLst/>
              <a:uLnTx/>
              <a:uFillTx/>
              <a:latin typeface="Arial"/>
            </a:endParaRPr>
          </a:p>
          <a:p>
            <a:pPr marL="228600" indent="-227330">
              <a:lnSpc>
                <a:spcPct val="90000"/>
              </a:lnSpc>
              <a:spcBef>
                <a:spcPts val="1001"/>
              </a:spcBef>
              <a:buClr>
                <a:srgbClr val="000000"/>
              </a:buClr>
              <a:buFont typeface="Wingdings" charset="2"/>
              <a:buChar char=""/>
              <a:defRPr/>
            </a:pPr>
            <a:endParaRPr lang="en-GB" sz="2000" dirty="0">
              <a:latin typeface="Arial"/>
            </a:endParaRPr>
          </a:p>
          <a:p>
            <a:pPr marL="1270">
              <a:lnSpc>
                <a:spcPct val="90000"/>
              </a:lnSpc>
              <a:spcBef>
                <a:spcPts val="1001"/>
              </a:spcBef>
              <a:buClr>
                <a:srgbClr val="000000"/>
              </a:buClr>
              <a:defRPr/>
            </a:pPr>
            <a:endParaRPr kumimoji="0" lang="en-GB" sz="2000" b="0" i="0" u="none" strike="noStrike" kern="1200" cap="none" spc="-1" normalizeH="0" baseline="0" noProof="0" dirty="0" smtClean="0">
              <a:ln>
                <a:noFill/>
              </a:ln>
              <a:effectLst/>
              <a:uLnTx/>
              <a:uFillTx/>
              <a:latin typeface="Arial"/>
            </a:endParaRPr>
          </a:p>
          <a:p>
            <a:pPr marL="1270">
              <a:lnSpc>
                <a:spcPct val="90000"/>
              </a:lnSpc>
              <a:spcBef>
                <a:spcPts val="1001"/>
              </a:spcBef>
              <a:buClr>
                <a:srgbClr val="000000"/>
              </a:buClr>
              <a:defRPr/>
            </a:pPr>
            <a:endParaRPr kumimoji="0" lang="en-GB" sz="2000" b="0" i="0" u="none" strike="noStrike" kern="1200" cap="none" spc="-1" normalizeH="0" baseline="0" noProof="0" dirty="0" smtClean="0">
              <a:ln>
                <a:noFill/>
              </a:ln>
              <a:effectLst/>
              <a:uLnTx/>
              <a:uFillTx/>
              <a:latin typeface="Arial"/>
            </a:endParaRPr>
          </a:p>
          <a:p>
            <a:pPr marL="1270">
              <a:lnSpc>
                <a:spcPct val="90000"/>
              </a:lnSpc>
              <a:spcBef>
                <a:spcPts val="1001"/>
              </a:spcBef>
              <a:buClr>
                <a:srgbClr val="000000"/>
              </a:buClr>
              <a:defRPr/>
            </a:pPr>
            <a:endParaRPr lang="en-GB" sz="2000" spc="-1" dirty="0">
              <a:latin typeface="Arial"/>
            </a:endParaRPr>
          </a:p>
          <a:p>
            <a:pPr marL="1270">
              <a:lnSpc>
                <a:spcPct val="90000"/>
              </a:lnSpc>
              <a:spcBef>
                <a:spcPts val="1001"/>
              </a:spcBef>
              <a:buClr>
                <a:srgbClr val="000000"/>
              </a:buClr>
              <a:defRPr/>
            </a:pPr>
            <a:r>
              <a:rPr kumimoji="0" lang="en-GB" sz="2000" b="0" i="0" u="none" strike="noStrike" kern="1200" cap="none" spc="-1" normalizeH="0" baseline="0" noProof="0" dirty="0" smtClean="0">
                <a:ln>
                  <a:noFill/>
                </a:ln>
                <a:effectLst/>
                <a:uLnTx/>
                <a:uFillTx/>
                <a:latin typeface="Arial"/>
              </a:rPr>
              <a:t>Michael </a:t>
            </a:r>
            <a:r>
              <a:rPr kumimoji="0" lang="en-GB" sz="2000" b="0" i="0" u="none" strike="noStrike" kern="1200" cap="none" spc="-1" normalizeH="0" baseline="0" noProof="0" dirty="0" err="1">
                <a:ln>
                  <a:noFill/>
                </a:ln>
                <a:effectLst/>
                <a:uLnTx/>
                <a:uFillTx/>
                <a:latin typeface="Arial"/>
              </a:rPr>
              <a:t>Abak</a:t>
            </a:r>
            <a:r>
              <a:rPr lang="en-GB" sz="2000" spc="-1" dirty="0">
                <a:latin typeface="Arial"/>
              </a:rPr>
              <a:t> (1917009)</a:t>
            </a:r>
            <a:endParaRPr lang="en-GB" sz="2000" b="0" i="0" u="none" strike="noStrike" kern="1200" cap="none" spc="-1" normalizeH="0" baseline="0" noProof="0" dirty="0">
              <a:ln>
                <a:noFill/>
              </a:ln>
              <a:effectLst/>
              <a:uLnTx/>
              <a:uFillTx/>
              <a:latin typeface="Arial"/>
            </a:endParaRPr>
          </a:p>
          <a:p>
            <a:pPr marL="0" marR="0" lvl="0" indent="0" algn="l" defTabSz="914400" rtl="0" eaLnBrk="1" fontAlgn="auto" latinLnBrk="0" hangingPunct="1">
              <a:lnSpc>
                <a:spcPct val="90000"/>
              </a:lnSpc>
              <a:spcBef>
                <a:spcPts val="1001"/>
              </a:spcBef>
              <a:spcAft>
                <a:spcPts val="0"/>
              </a:spcAft>
              <a:buClrTx/>
              <a:buSzTx/>
              <a:buFontTx/>
              <a:buNone/>
              <a:tabLst/>
              <a:defRPr/>
            </a:pPr>
            <a:endParaRPr kumimoji="0" lang="en-GB" sz="2400" b="0" i="0" u="none" strike="noStrike" kern="1200" cap="none" spc="-1" normalizeH="0" baseline="0" noProof="0" dirty="0">
              <a:ln>
                <a:noFill/>
              </a:ln>
              <a:solidFill>
                <a:prstClr val="black"/>
              </a:solidFill>
              <a:effectLst/>
              <a:uLnTx/>
              <a:uFillTx/>
              <a:latin typeface="Arial"/>
            </a:endParaRPr>
          </a:p>
          <a:p>
            <a:pPr marL="0" marR="0" lvl="0" indent="0" algn="l" defTabSz="914400" rtl="0" eaLnBrk="1" fontAlgn="auto" latinLnBrk="0" hangingPunct="1">
              <a:lnSpc>
                <a:spcPct val="90000"/>
              </a:lnSpc>
              <a:spcBef>
                <a:spcPts val="1001"/>
              </a:spcBef>
              <a:spcAft>
                <a:spcPts val="0"/>
              </a:spcAft>
              <a:buClrTx/>
              <a:buSzTx/>
              <a:buFontTx/>
              <a:buNone/>
              <a:tabLst/>
              <a:defRPr/>
            </a:pPr>
            <a:endParaRPr kumimoji="0" lang="en-GB" sz="2800" b="0" i="0" u="none" strike="noStrike" kern="1200" cap="none" spc="-1" normalizeH="0" baseline="0" noProof="0" dirty="0">
              <a:ln>
                <a:noFill/>
              </a:ln>
              <a:solidFill>
                <a:prstClr val="black"/>
              </a:solidFill>
              <a:effectLst/>
              <a:uLnTx/>
              <a:uFillTx/>
              <a:latin typeface="Arial"/>
            </a:endParaRPr>
          </a:p>
          <a:p>
            <a:pPr marL="0" marR="0" lvl="0" indent="0" algn="l" defTabSz="914400" rtl="0" eaLnBrk="1" fontAlgn="auto" latinLnBrk="0" hangingPunct="1">
              <a:lnSpc>
                <a:spcPct val="90000"/>
              </a:lnSpc>
              <a:spcBef>
                <a:spcPts val="1001"/>
              </a:spcBef>
              <a:spcAft>
                <a:spcPts val="0"/>
              </a:spcAft>
              <a:buClrTx/>
              <a:buSzTx/>
              <a:buFontTx/>
              <a:buNone/>
              <a:tabLst/>
              <a:defRPr/>
            </a:pPr>
            <a:endParaRPr kumimoji="0" lang="en-GB" sz="2800" b="0" i="0" u="none" strike="noStrike" kern="1200" cap="none" spc="-1" normalizeH="0" baseline="0" noProof="0" dirty="0">
              <a:ln>
                <a:noFill/>
              </a:ln>
              <a:solidFill>
                <a:prstClr val="black"/>
              </a:solidFill>
              <a:effectLst/>
              <a:uLnTx/>
              <a:uFillTx/>
              <a:latin typeface="Arial"/>
            </a:endParaRPr>
          </a:p>
          <a:p>
            <a:pPr marL="0" marR="0" lvl="0" indent="0" algn="l" defTabSz="914400" rtl="0" eaLnBrk="1" fontAlgn="auto" latinLnBrk="0" hangingPunct="1">
              <a:lnSpc>
                <a:spcPct val="90000"/>
              </a:lnSpc>
              <a:spcBef>
                <a:spcPts val="1001"/>
              </a:spcBef>
              <a:spcAft>
                <a:spcPts val="0"/>
              </a:spcAft>
              <a:buClrTx/>
              <a:buSzTx/>
              <a:buFontTx/>
              <a:buNone/>
              <a:tabLst/>
              <a:defRPr/>
            </a:pPr>
            <a:endParaRPr kumimoji="0" lang="en-GB" sz="2800" b="0" i="0" u="none" strike="noStrike" kern="1200" cap="none" spc="-1" normalizeH="0" baseline="0" noProof="0" dirty="0">
              <a:ln>
                <a:noFill/>
              </a:ln>
              <a:solidFill>
                <a:prstClr val="black"/>
              </a:solidFill>
              <a:effectLst/>
              <a:uLnTx/>
              <a:uFillTx/>
              <a:latin typeface="Arial"/>
            </a:endParaRPr>
          </a:p>
        </p:txBody>
      </p:sp>
      <p:sp>
        <p:nvSpPr>
          <p:cNvPr id="4" name="CustomShape 1"/>
          <p:cNvSpPr/>
          <p:nvPr/>
        </p:nvSpPr>
        <p:spPr>
          <a:xfrm>
            <a:off x="221631" y="200160"/>
            <a:ext cx="11131329" cy="8082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nSpc>
                <a:spcPct val="90000"/>
              </a:lnSpc>
            </a:pPr>
            <a:r>
              <a:rPr lang="en-US" sz="2400" b="1" spc="-1" dirty="0">
                <a:solidFill>
                  <a:srgbClr val="000000"/>
                </a:solidFill>
              </a:rPr>
              <a:t>Conclusion</a:t>
            </a:r>
          </a:p>
        </p:txBody>
      </p:sp>
    </p:spTree>
    <p:extLst>
      <p:ext uri="{BB962C8B-B14F-4D97-AF65-F5344CB8AC3E}">
        <p14:creationId xmlns:p14="http://schemas.microsoft.com/office/powerpoint/2010/main" val="35029625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 xmlns:a16="http://schemas.microsoft.com/office/drawing/2014/main" id="{BAC02B3E-B5C8-46ED-9556-A3773A64F2DD}"/>
              </a:ext>
            </a:extLst>
          </p:cNvPr>
          <p:cNvSpPr>
            <a:spLocks noGrp="1"/>
          </p:cNvSpPr>
          <p:nvPr>
            <p:ph type="subTitle"/>
          </p:nvPr>
        </p:nvSpPr>
        <p:spPr>
          <a:xfrm>
            <a:off x="301075" y="917787"/>
            <a:ext cx="10972440" cy="5609228"/>
          </a:xfrm>
        </p:spPr>
        <p:txBody>
          <a:bodyPr/>
          <a:lstStyle/>
          <a:p>
            <a:pPr marL="0" indent="0">
              <a:buNone/>
            </a:pPr>
            <a:r>
              <a:rPr lang="en-US" sz="900" dirty="0">
                <a:ea typeface="+mn-lt"/>
                <a:cs typeface="+mn-lt"/>
              </a:rPr>
              <a:t>Ash (2019) Action on smoking and health. Available at  </a:t>
            </a:r>
            <a:r>
              <a:rPr lang="en-US" sz="900" dirty="0">
                <a:ea typeface="+mn-lt"/>
                <a:cs typeface="+mn-lt"/>
                <a:hlinkClick r:id="rId2"/>
              </a:rPr>
              <a:t>https://ash.org.uk/category/information-and-resources/young-people-tobacco-information-and-resources/#:~:text=Those%20whose%20parents%20or%20siblings,of%20developing%20smoking%20related%20diseases</a:t>
            </a:r>
            <a:r>
              <a:rPr lang="en-US" sz="900" dirty="0">
                <a:ea typeface="+mn-lt"/>
                <a:cs typeface="+mn-lt"/>
              </a:rPr>
              <a:t>.    [ </a:t>
            </a:r>
            <a:r>
              <a:rPr lang="en-US" sz="900" dirty="0" smtClean="0">
                <a:ea typeface="+mn-lt"/>
                <a:cs typeface="+mn-lt"/>
              </a:rPr>
              <a:t>Accessed </a:t>
            </a:r>
            <a:r>
              <a:rPr lang="en-US" sz="900" dirty="0">
                <a:ea typeface="+mn-lt"/>
                <a:cs typeface="+mn-lt"/>
              </a:rPr>
              <a:t>29 March]. </a:t>
            </a:r>
            <a:endParaRPr lang="en-US" sz="900" dirty="0"/>
          </a:p>
          <a:p>
            <a:endParaRPr lang="en-US" sz="900" dirty="0">
              <a:ea typeface="+mn-lt"/>
              <a:cs typeface="+mn-lt"/>
            </a:endParaRPr>
          </a:p>
          <a:p>
            <a:pPr marL="0" indent="0">
              <a:buNone/>
            </a:pPr>
            <a:r>
              <a:rPr lang="en-US" sz="900" dirty="0">
                <a:ea typeface="+mn-lt"/>
                <a:cs typeface="+mn-lt"/>
              </a:rPr>
              <a:t> Ash (2019). Action on Smoking and Health. [online] Action on Smoking and Health. Available at: </a:t>
            </a:r>
            <a:r>
              <a:rPr lang="en-US" sz="900" dirty="0">
                <a:ea typeface="+mn-lt"/>
                <a:cs typeface="+mn-lt"/>
                <a:hlinkClick r:id="rId3"/>
              </a:rPr>
              <a:t>https://ash.org.uk/home/</a:t>
            </a:r>
            <a:r>
              <a:rPr lang="en-US" sz="900" dirty="0">
                <a:ea typeface="+mn-lt"/>
                <a:cs typeface="+mn-lt"/>
              </a:rPr>
              <a:t> </a:t>
            </a:r>
            <a:r>
              <a:rPr lang="en-GB" sz="900" dirty="0">
                <a:ea typeface="+mn-lt"/>
                <a:cs typeface="+mn-lt"/>
              </a:rPr>
              <a:t>[Accessed 30 Mar. 2021].</a:t>
            </a:r>
            <a:r>
              <a:rPr lang="en-US" sz="900" dirty="0">
                <a:ea typeface="+mn-lt"/>
                <a:cs typeface="+mn-lt"/>
              </a:rPr>
              <a:t>  </a:t>
            </a:r>
            <a:endParaRPr lang="en-US" sz="900" dirty="0"/>
          </a:p>
          <a:p>
            <a:endParaRPr lang="en-US" sz="900" dirty="0">
              <a:ea typeface="+mn-lt"/>
              <a:cs typeface="+mn-lt"/>
            </a:endParaRPr>
          </a:p>
          <a:p>
            <a:pPr marL="0" indent="0">
              <a:buNone/>
            </a:pPr>
            <a:r>
              <a:rPr lang="en-GB" sz="900" dirty="0">
                <a:ea typeface="+mn-lt"/>
                <a:cs typeface="+mn-lt"/>
              </a:rPr>
              <a:t> </a:t>
            </a:r>
            <a:r>
              <a:rPr lang="en-US" sz="900" dirty="0">
                <a:ea typeface="+mn-lt"/>
                <a:cs typeface="+mn-lt"/>
              </a:rPr>
              <a:t>Banks, E., </a:t>
            </a:r>
            <a:r>
              <a:rPr lang="en-US" sz="900" dirty="0" err="1">
                <a:ea typeface="+mn-lt"/>
                <a:cs typeface="+mn-lt"/>
              </a:rPr>
              <a:t>Joshy</a:t>
            </a:r>
            <a:r>
              <a:rPr lang="en-US" sz="900" dirty="0">
                <a:ea typeface="+mn-lt"/>
                <a:cs typeface="+mn-lt"/>
              </a:rPr>
              <a:t>, G., </a:t>
            </a:r>
            <a:r>
              <a:rPr lang="en-US" sz="900" dirty="0" err="1">
                <a:ea typeface="+mn-lt"/>
                <a:cs typeface="+mn-lt"/>
              </a:rPr>
              <a:t>Korda</a:t>
            </a:r>
            <a:r>
              <a:rPr lang="en-US" sz="900" dirty="0">
                <a:ea typeface="+mn-lt"/>
                <a:cs typeface="+mn-lt"/>
              </a:rPr>
              <a:t>, R.J., </a:t>
            </a:r>
            <a:r>
              <a:rPr lang="en-US" sz="900" dirty="0" err="1">
                <a:ea typeface="+mn-lt"/>
                <a:cs typeface="+mn-lt"/>
              </a:rPr>
              <a:t>Stavreski</a:t>
            </a:r>
            <a:r>
              <a:rPr lang="en-US" sz="900" dirty="0">
                <a:ea typeface="+mn-lt"/>
                <a:cs typeface="+mn-lt"/>
              </a:rPr>
              <a:t>, B., Soga, K., Egger, S., Day, C., Clarke, N.E., </a:t>
            </a:r>
            <a:r>
              <a:rPr lang="en-US" sz="900" dirty="0" err="1">
                <a:ea typeface="+mn-lt"/>
                <a:cs typeface="+mn-lt"/>
              </a:rPr>
              <a:t>Lewington</a:t>
            </a:r>
            <a:r>
              <a:rPr lang="en-US" sz="900" dirty="0">
                <a:ea typeface="+mn-lt"/>
                <a:cs typeface="+mn-lt"/>
              </a:rPr>
              <a:t>, S. and Lopez, A.D., 2019. Tobacco smoking and risk of 36 cardiovascular disease subtypes: fatal and non-fatal outcomes in a large prospective Australian study. </a:t>
            </a:r>
            <a:r>
              <a:rPr lang="en-US" sz="900" i="1" dirty="0">
                <a:ea typeface="+mn-lt"/>
                <a:cs typeface="+mn-lt"/>
              </a:rPr>
              <a:t>BMC medicine</a:t>
            </a:r>
            <a:r>
              <a:rPr lang="en-US" sz="900" dirty="0">
                <a:ea typeface="+mn-lt"/>
                <a:cs typeface="+mn-lt"/>
              </a:rPr>
              <a:t>, </a:t>
            </a:r>
            <a:r>
              <a:rPr lang="en-US" sz="900" i="1" dirty="0">
                <a:ea typeface="+mn-lt"/>
                <a:cs typeface="+mn-lt"/>
              </a:rPr>
              <a:t>17</a:t>
            </a:r>
            <a:r>
              <a:rPr lang="en-US" sz="900" dirty="0">
                <a:ea typeface="+mn-lt"/>
                <a:cs typeface="+mn-lt"/>
              </a:rPr>
              <a:t>(1), pp.1-18.  </a:t>
            </a:r>
            <a:endParaRPr lang="en-US" sz="900" dirty="0"/>
          </a:p>
          <a:p>
            <a:endParaRPr lang="en-US" sz="900" dirty="0">
              <a:ea typeface="+mn-lt"/>
              <a:cs typeface="+mn-lt"/>
            </a:endParaRPr>
          </a:p>
          <a:p>
            <a:pPr marL="0" indent="0">
              <a:buNone/>
            </a:pPr>
            <a:r>
              <a:rPr lang="en-US" sz="900" dirty="0">
                <a:ea typeface="+mn-lt"/>
                <a:cs typeface="+mn-lt"/>
              </a:rPr>
              <a:t> </a:t>
            </a:r>
            <a:r>
              <a:rPr lang="en-GB" sz="900" dirty="0">
                <a:ea typeface="+mn-lt"/>
                <a:cs typeface="+mn-lt"/>
              </a:rPr>
              <a:t>Bates, C. (2003). European Union policy on smokeless tobacco: a statement in favour of evidence based regulation for public health. Tobacco Control, 12(4), pp.360–367.</a:t>
            </a:r>
            <a:r>
              <a:rPr lang="en-US" sz="900" dirty="0">
                <a:ea typeface="+mn-lt"/>
                <a:cs typeface="+mn-lt"/>
              </a:rPr>
              <a:t> </a:t>
            </a:r>
            <a:r>
              <a:rPr lang="en-GB" sz="900" dirty="0">
                <a:ea typeface="+mn-lt"/>
                <a:cs typeface="+mn-lt"/>
              </a:rPr>
              <a:t> </a:t>
            </a:r>
            <a:endParaRPr lang="en-US" sz="900" dirty="0"/>
          </a:p>
          <a:p>
            <a:endParaRPr lang="en-GB" sz="900" dirty="0">
              <a:ea typeface="+mn-lt"/>
              <a:cs typeface="+mn-lt"/>
            </a:endParaRPr>
          </a:p>
          <a:p>
            <a:pPr marL="0" indent="0">
              <a:buNone/>
            </a:pPr>
            <a:r>
              <a:rPr lang="en-US" sz="900" dirty="0">
                <a:ea typeface="+mn-lt"/>
                <a:cs typeface="+mn-lt"/>
              </a:rPr>
              <a:t> </a:t>
            </a:r>
            <a:r>
              <a:rPr lang="en-GB" sz="900" dirty="0">
                <a:ea typeface="+mn-lt"/>
                <a:cs typeface="+mn-lt"/>
              </a:rPr>
              <a:t>BHF (2019). Smoking. [online] Bhf.org.uk. Available at: </a:t>
            </a:r>
            <a:r>
              <a:rPr lang="en-GB" sz="900" dirty="0">
                <a:ea typeface="+mn-lt"/>
                <a:cs typeface="+mn-lt"/>
                <a:hlinkClick r:id="rId4"/>
              </a:rPr>
              <a:t>https://www.bhf.org.uk/informationsupport/risk-factors/smoking</a:t>
            </a:r>
            <a:r>
              <a:rPr lang="en-GB" sz="900" dirty="0">
                <a:ea typeface="+mn-lt"/>
                <a:cs typeface="+mn-lt"/>
              </a:rPr>
              <a:t> [Accessed 30 Mar. 2021].</a:t>
            </a:r>
            <a:r>
              <a:rPr lang="en-US" sz="900" dirty="0">
                <a:ea typeface="+mn-lt"/>
                <a:cs typeface="+mn-lt"/>
              </a:rPr>
              <a:t> </a:t>
            </a:r>
            <a:r>
              <a:rPr lang="en-GB" sz="900" dirty="0">
                <a:ea typeface="+mn-lt"/>
                <a:cs typeface="+mn-lt"/>
              </a:rPr>
              <a:t> </a:t>
            </a:r>
            <a:endParaRPr lang="en-US" sz="900" dirty="0"/>
          </a:p>
          <a:p>
            <a:endParaRPr lang="en-GB" sz="900" dirty="0">
              <a:ea typeface="+mn-lt"/>
              <a:cs typeface="+mn-lt"/>
            </a:endParaRPr>
          </a:p>
          <a:p>
            <a:pPr marL="0" indent="0">
              <a:buNone/>
            </a:pPr>
            <a:r>
              <a:rPr lang="en-GB" sz="900" dirty="0">
                <a:ea typeface="+mn-lt"/>
                <a:cs typeface="+mn-lt"/>
              </a:rPr>
              <a:t> </a:t>
            </a:r>
            <a:r>
              <a:rPr lang="en-GB" sz="900" dirty="0" err="1">
                <a:ea typeface="+mn-lt"/>
                <a:cs typeface="+mn-lt"/>
              </a:rPr>
              <a:t>Bilano</a:t>
            </a:r>
            <a:r>
              <a:rPr lang="en-GB" sz="900" dirty="0">
                <a:ea typeface="+mn-lt"/>
                <a:cs typeface="+mn-lt"/>
              </a:rPr>
              <a:t>, V., Gilmour, S., </a:t>
            </a:r>
            <a:r>
              <a:rPr lang="en-GB" sz="900" dirty="0" err="1">
                <a:ea typeface="+mn-lt"/>
                <a:cs typeface="+mn-lt"/>
              </a:rPr>
              <a:t>Moffiet</a:t>
            </a:r>
            <a:r>
              <a:rPr lang="en-GB" sz="900" dirty="0">
                <a:ea typeface="+mn-lt"/>
                <a:cs typeface="+mn-lt"/>
              </a:rPr>
              <a:t>, T., </a:t>
            </a:r>
            <a:r>
              <a:rPr lang="en-GB" sz="900" dirty="0" err="1">
                <a:ea typeface="+mn-lt"/>
                <a:cs typeface="+mn-lt"/>
              </a:rPr>
              <a:t>d’Espaignet</a:t>
            </a:r>
            <a:r>
              <a:rPr lang="en-GB" sz="900" dirty="0">
                <a:ea typeface="+mn-lt"/>
                <a:cs typeface="+mn-lt"/>
              </a:rPr>
              <a:t>, E.T., Stevens, G.A., </a:t>
            </a:r>
            <a:r>
              <a:rPr lang="en-GB" sz="900" dirty="0" err="1">
                <a:ea typeface="+mn-lt"/>
                <a:cs typeface="+mn-lt"/>
              </a:rPr>
              <a:t>Commar</a:t>
            </a:r>
            <a:r>
              <a:rPr lang="en-GB" sz="900" dirty="0">
                <a:ea typeface="+mn-lt"/>
                <a:cs typeface="+mn-lt"/>
              </a:rPr>
              <a:t>, A., </a:t>
            </a:r>
            <a:r>
              <a:rPr lang="en-GB" sz="900" dirty="0" err="1">
                <a:ea typeface="+mn-lt"/>
                <a:cs typeface="+mn-lt"/>
              </a:rPr>
              <a:t>Tuyl</a:t>
            </a:r>
            <a:r>
              <a:rPr lang="en-GB" sz="900" dirty="0">
                <a:ea typeface="+mn-lt"/>
                <a:cs typeface="+mn-lt"/>
              </a:rPr>
              <a:t>, F., Hudson, I. and Shibuya, K. (2015). Global trends and projections for tobacco use, 1990–2025: an analysis of smoking indicators from the </a:t>
            </a:r>
            <a:endParaRPr lang="en-US" sz="900" dirty="0"/>
          </a:p>
          <a:p>
            <a:pPr marL="0" indent="0">
              <a:buNone/>
            </a:pPr>
            <a:r>
              <a:rPr lang="en-US" sz="900" dirty="0">
                <a:ea typeface="+mn-lt"/>
                <a:cs typeface="+mn-lt"/>
              </a:rPr>
              <a:t> Brown, J., </a:t>
            </a:r>
            <a:r>
              <a:rPr lang="en-GB" sz="900" dirty="0" err="1">
                <a:ea typeface="+mn-lt"/>
                <a:cs typeface="+mn-lt"/>
              </a:rPr>
              <a:t>Kotz</a:t>
            </a:r>
            <a:r>
              <a:rPr lang="en-GB" sz="900" dirty="0">
                <a:ea typeface="+mn-lt"/>
                <a:cs typeface="+mn-lt"/>
              </a:rPr>
              <a:t>, D., </a:t>
            </a:r>
            <a:r>
              <a:rPr lang="en-GB" sz="900" dirty="0" err="1">
                <a:ea typeface="+mn-lt"/>
                <a:cs typeface="+mn-lt"/>
              </a:rPr>
              <a:t>Michie</a:t>
            </a:r>
            <a:r>
              <a:rPr lang="en-GB" sz="900" dirty="0">
                <a:ea typeface="+mn-lt"/>
                <a:cs typeface="+mn-lt"/>
              </a:rPr>
              <a:t>, S., Stapleton, J., Walmsley, M. and West, R. (2014). How effective and cost-effective was the national mass media smoking cessation campaign “Stoptober”?. Drug and Alcohol Dependence, [online] 135, pp.52–58. Available at: </a:t>
            </a:r>
            <a:r>
              <a:rPr lang="en-GB" sz="900" dirty="0">
                <a:ea typeface="+mn-lt"/>
                <a:cs typeface="+mn-lt"/>
                <a:hlinkClick r:id="rId5"/>
              </a:rPr>
              <a:t>https://www.ncbi.nlm.nih.gov/pmc/articles/PMC3929003/</a:t>
            </a:r>
            <a:r>
              <a:rPr lang="en-GB" sz="900" dirty="0">
                <a:ea typeface="+mn-lt"/>
                <a:cs typeface="+mn-lt"/>
              </a:rPr>
              <a:t>.</a:t>
            </a:r>
            <a:r>
              <a:rPr lang="en-US" sz="900" dirty="0">
                <a:ea typeface="+mn-lt"/>
                <a:cs typeface="+mn-lt"/>
              </a:rPr>
              <a:t>  </a:t>
            </a:r>
            <a:endParaRPr lang="en-US" sz="900" dirty="0"/>
          </a:p>
          <a:p>
            <a:endParaRPr lang="en-US" sz="900" dirty="0">
              <a:ea typeface="+mn-lt"/>
              <a:cs typeface="+mn-lt"/>
            </a:endParaRPr>
          </a:p>
          <a:p>
            <a:pPr marL="0" indent="0">
              <a:buNone/>
            </a:pPr>
            <a:r>
              <a:rPr lang="en-GB" sz="900" dirty="0">
                <a:ea typeface="+mn-lt"/>
                <a:cs typeface="+mn-lt"/>
              </a:rPr>
              <a:t> </a:t>
            </a:r>
            <a:r>
              <a:rPr lang="en-GB" sz="900" dirty="0" err="1">
                <a:ea typeface="+mn-lt"/>
                <a:cs typeface="+mn-lt"/>
              </a:rPr>
              <a:t>Burki</a:t>
            </a:r>
            <a:r>
              <a:rPr lang="en-GB" sz="900" dirty="0">
                <a:ea typeface="+mn-lt"/>
                <a:cs typeface="+mn-lt"/>
              </a:rPr>
              <a:t>, T.K. (2020). Stop-smoking services in the UK. The Lancet Oncology, [online] 21(2), p.202. Available at: </a:t>
            </a:r>
            <a:r>
              <a:rPr lang="en-GB" sz="900" dirty="0">
                <a:ea typeface="+mn-lt"/>
                <a:cs typeface="+mn-lt"/>
                <a:hlinkClick r:id="rId6"/>
              </a:rPr>
              <a:t>https://search-proquest-com.ezproxy.uwtsd.ac.uk/docview/2348734635?pq-origsite=primo&amp;accountid=130472</a:t>
            </a:r>
            <a:r>
              <a:rPr lang="en-GB" sz="900" dirty="0">
                <a:ea typeface="+mn-lt"/>
                <a:cs typeface="+mn-lt"/>
              </a:rPr>
              <a:t> [Accessed 30 Mar. 2021].</a:t>
            </a:r>
            <a:r>
              <a:rPr lang="en-US" sz="900" dirty="0">
                <a:ea typeface="+mn-lt"/>
                <a:cs typeface="+mn-lt"/>
              </a:rPr>
              <a:t> </a:t>
            </a:r>
            <a:r>
              <a:rPr lang="en-GB" sz="900" dirty="0">
                <a:ea typeface="+mn-lt"/>
                <a:cs typeface="+mn-lt"/>
              </a:rPr>
              <a:t> </a:t>
            </a:r>
            <a:endParaRPr lang="en-US" sz="900" dirty="0"/>
          </a:p>
          <a:p>
            <a:endParaRPr lang="en-GB" sz="900" dirty="0">
              <a:ea typeface="+mn-lt"/>
              <a:cs typeface="+mn-lt"/>
            </a:endParaRPr>
          </a:p>
          <a:p>
            <a:pPr marL="0" indent="0">
              <a:buNone/>
            </a:pPr>
            <a:r>
              <a:rPr lang="en-GB" sz="900" dirty="0">
                <a:ea typeface="+mn-lt"/>
                <a:cs typeface="+mn-lt"/>
              </a:rPr>
              <a:t>Cancer research UK (2020). Many ways forward. [online]. Available at: </a:t>
            </a:r>
            <a:r>
              <a:rPr lang="en-GB" sz="900" dirty="0">
                <a:ea typeface="+mn-lt"/>
                <a:cs typeface="+mn-lt"/>
                <a:hlinkClick r:id="rId7"/>
              </a:rPr>
              <a:t>https://ash.org.uk/wp-content/uploads/2020/01/Many-Ways-Forward.pdf</a:t>
            </a:r>
            <a:r>
              <a:rPr lang="en-GB" sz="900" dirty="0">
                <a:ea typeface="+mn-lt"/>
                <a:cs typeface="+mn-lt"/>
              </a:rPr>
              <a:t> [Accessed 9 Mar. 2021].</a:t>
            </a:r>
            <a:r>
              <a:rPr lang="en-US" sz="900" dirty="0">
                <a:ea typeface="+mn-lt"/>
                <a:cs typeface="+mn-lt"/>
              </a:rPr>
              <a:t>  </a:t>
            </a:r>
            <a:endParaRPr lang="en-US" sz="900" dirty="0"/>
          </a:p>
          <a:p>
            <a:endParaRPr lang="en-US" sz="900" dirty="0">
              <a:ea typeface="+mn-lt"/>
              <a:cs typeface="+mn-lt"/>
            </a:endParaRPr>
          </a:p>
          <a:p>
            <a:pPr marL="0" indent="0">
              <a:buNone/>
            </a:pPr>
            <a:r>
              <a:rPr lang="en-US" sz="900" dirty="0">
                <a:ea typeface="+mn-lt"/>
                <a:cs typeface="+mn-lt"/>
              </a:rPr>
              <a:t>Design, [online] 16(23), pp.2510–2517. Available at: </a:t>
            </a:r>
            <a:r>
              <a:rPr lang="en-GB" sz="900" dirty="0">
                <a:ea typeface="+mn-lt"/>
                <a:cs typeface="+mn-lt"/>
                <a:hlinkClick r:id="rId8"/>
              </a:rPr>
              <a:t>https://pubmed.ncbi.nlm.nih.gov/20550508/</a:t>
            </a:r>
            <a:r>
              <a:rPr lang="en-GB" sz="900" dirty="0">
                <a:ea typeface="+mn-lt"/>
                <a:cs typeface="+mn-lt"/>
              </a:rPr>
              <a:t> [Accessed 1 Apr. 2021].</a:t>
            </a:r>
            <a:r>
              <a:rPr lang="en-US" sz="900" dirty="0">
                <a:ea typeface="+mn-lt"/>
                <a:cs typeface="+mn-lt"/>
              </a:rPr>
              <a:t>  </a:t>
            </a:r>
            <a:endParaRPr lang="en-US" sz="900" dirty="0"/>
          </a:p>
          <a:p>
            <a:endParaRPr lang="en-US" sz="900" dirty="0">
              <a:ea typeface="+mn-lt"/>
              <a:cs typeface="+mn-lt"/>
            </a:endParaRPr>
          </a:p>
          <a:p>
            <a:pPr marL="0" indent="0">
              <a:buNone/>
            </a:pPr>
            <a:r>
              <a:rPr lang="en-US" sz="900" dirty="0">
                <a:ea typeface="+mn-lt"/>
                <a:cs typeface="+mn-lt"/>
              </a:rPr>
              <a:t>Emro.who.int. 2021. WHO EMRO | MPOWER | TFI. [online] Available at: &lt;http://www.emro.who.int/tfi/mpower/index.html&gt; [Accessed 29 March 2021] </a:t>
            </a:r>
            <a:r>
              <a:rPr lang="en-GB" sz="900" dirty="0">
                <a:ea typeface="+mn-lt"/>
                <a:cs typeface="+mn-lt"/>
              </a:rPr>
              <a:t> </a:t>
            </a:r>
            <a:endParaRPr lang="en-US" sz="900" dirty="0">
              <a:ea typeface="+mn-lt"/>
              <a:cs typeface="+mn-lt"/>
            </a:endParaRPr>
          </a:p>
          <a:p>
            <a:endParaRPr lang="en-GB" sz="900" dirty="0">
              <a:ea typeface="+mn-lt"/>
              <a:cs typeface="+mn-lt"/>
            </a:endParaRPr>
          </a:p>
          <a:p>
            <a:pPr marL="0" indent="0">
              <a:buNone/>
            </a:pPr>
            <a:r>
              <a:rPr lang="en-GB" sz="900" dirty="0">
                <a:ea typeface="+mn-lt"/>
                <a:cs typeface="+mn-lt"/>
              </a:rPr>
              <a:t>Essex Wellbeing Service (</a:t>
            </a:r>
            <a:r>
              <a:rPr lang="en-GB" sz="900" dirty="0" err="1">
                <a:ea typeface="+mn-lt"/>
                <a:cs typeface="+mn-lt"/>
              </a:rPr>
              <a:t>n.d.</a:t>
            </a:r>
            <a:r>
              <a:rPr lang="en-GB" sz="900" dirty="0">
                <a:ea typeface="+mn-lt"/>
                <a:cs typeface="+mn-lt"/>
              </a:rPr>
              <a:t>). Stop Smoking. [online] Essex Wellbeing Services. Available at: </a:t>
            </a:r>
            <a:r>
              <a:rPr lang="en-GB" sz="900" dirty="0">
                <a:ea typeface="+mn-lt"/>
                <a:cs typeface="+mn-lt"/>
                <a:hlinkClick r:id="rId9"/>
              </a:rPr>
              <a:t>https://www.essexwellbeingservice.co.uk/lifestyle/stop-smoking</a:t>
            </a:r>
            <a:r>
              <a:rPr lang="en-GB" sz="900" dirty="0">
                <a:ea typeface="+mn-lt"/>
                <a:cs typeface="+mn-lt"/>
              </a:rPr>
              <a:t> [Accessed 30 Mar. 2021]. </a:t>
            </a:r>
            <a:endParaRPr lang="en-US" sz="900" dirty="0">
              <a:ea typeface="+mn-lt"/>
              <a:cs typeface="+mn-lt"/>
            </a:endParaRPr>
          </a:p>
          <a:p>
            <a:endParaRPr lang="en-GB" sz="900" dirty="0">
              <a:ea typeface="+mn-lt"/>
              <a:cs typeface="+mn-lt"/>
            </a:endParaRPr>
          </a:p>
          <a:p>
            <a:pPr marL="0" indent="0">
              <a:buNone/>
            </a:pPr>
            <a:r>
              <a:rPr lang="en-GB" sz="900" dirty="0">
                <a:ea typeface="+mn-lt"/>
                <a:cs typeface="+mn-lt"/>
              </a:rPr>
              <a:t>European Commission (2016). Ban on cross-border tobacco advertising and sponsorship. [online] Public Health - European Commission. Available at: </a:t>
            </a:r>
            <a:r>
              <a:rPr lang="en-GB" sz="900" dirty="0">
                <a:ea typeface="+mn-lt"/>
                <a:cs typeface="+mn-lt"/>
                <a:hlinkClick r:id="rId10"/>
              </a:rPr>
              <a:t>https://ec.europa.eu/health/tobacco/advertising_en</a:t>
            </a:r>
            <a:r>
              <a:rPr lang="en-GB" sz="900" dirty="0">
                <a:ea typeface="+mn-lt"/>
                <a:cs typeface="+mn-lt"/>
              </a:rPr>
              <a:t> [Accessed 30 Mar. 2021].</a:t>
            </a:r>
            <a:r>
              <a:rPr lang="en-US" sz="900" dirty="0">
                <a:ea typeface="+mn-lt"/>
                <a:cs typeface="+mn-lt"/>
              </a:rPr>
              <a:t> </a:t>
            </a:r>
            <a:r>
              <a:rPr lang="en-GB" sz="900" dirty="0">
                <a:ea typeface="+mn-lt"/>
                <a:cs typeface="+mn-lt"/>
              </a:rPr>
              <a:t> </a:t>
            </a:r>
            <a:endParaRPr lang="en-US" sz="900" dirty="0"/>
          </a:p>
          <a:p>
            <a:endParaRPr lang="en-GB" sz="900" dirty="0">
              <a:ea typeface="+mn-lt"/>
              <a:cs typeface="+mn-lt"/>
            </a:endParaRPr>
          </a:p>
          <a:p>
            <a:pPr marL="0" indent="0">
              <a:buNone/>
            </a:pPr>
            <a:r>
              <a:rPr lang="en-US" sz="900" dirty="0" err="1">
                <a:ea typeface="+mn-lt"/>
                <a:cs typeface="+mn-lt"/>
              </a:rPr>
              <a:t>Fluharty</a:t>
            </a:r>
            <a:r>
              <a:rPr lang="en-US" sz="900" dirty="0">
                <a:ea typeface="+mn-lt"/>
                <a:cs typeface="+mn-lt"/>
              </a:rPr>
              <a:t>, M., Taylor, A.E., </a:t>
            </a:r>
            <a:r>
              <a:rPr lang="en-US" sz="900" dirty="0" err="1">
                <a:ea typeface="+mn-lt"/>
                <a:cs typeface="+mn-lt"/>
              </a:rPr>
              <a:t>Grabski</a:t>
            </a:r>
            <a:r>
              <a:rPr lang="en-US" sz="900" dirty="0">
                <a:ea typeface="+mn-lt"/>
                <a:cs typeface="+mn-lt"/>
              </a:rPr>
              <a:t>, M. and </a:t>
            </a:r>
            <a:r>
              <a:rPr lang="en-US" sz="900" dirty="0" err="1">
                <a:ea typeface="+mn-lt"/>
                <a:cs typeface="+mn-lt"/>
              </a:rPr>
              <a:t>Munafò</a:t>
            </a:r>
            <a:r>
              <a:rPr lang="en-US" sz="900" dirty="0">
                <a:ea typeface="+mn-lt"/>
                <a:cs typeface="+mn-lt"/>
              </a:rPr>
              <a:t>, M.R. (2016). The Association of Cigarette Smoking with Depression and Anxiety: A Systematic Review. </a:t>
            </a:r>
            <a:r>
              <a:rPr lang="en-US" sz="900" i="1" dirty="0">
                <a:ea typeface="+mn-lt"/>
                <a:cs typeface="+mn-lt"/>
              </a:rPr>
              <a:t>Nicotine &amp; Tobacco Research</a:t>
            </a:r>
            <a:r>
              <a:rPr lang="en-US" sz="900" dirty="0">
                <a:ea typeface="+mn-lt"/>
                <a:cs typeface="+mn-lt"/>
              </a:rPr>
              <a:t>, [online] 19(1), pp.3–13. Available at: </a:t>
            </a:r>
            <a:r>
              <a:rPr lang="en-US" sz="900" dirty="0">
                <a:ea typeface="+mn-lt"/>
                <a:cs typeface="+mn-lt"/>
                <a:hlinkClick r:id="rId11"/>
              </a:rPr>
              <a:t>https://academic.oup.com/ntr/article/19/1/3/2631686</a:t>
            </a:r>
            <a:r>
              <a:rPr lang="en-US" sz="900" dirty="0">
                <a:ea typeface="+mn-lt"/>
                <a:cs typeface="+mn-lt"/>
              </a:rPr>
              <a:t> [Accessed 15 Apr. 2021].</a:t>
            </a:r>
            <a:r>
              <a:rPr lang="en-GB" sz="900" dirty="0">
                <a:ea typeface="+mn-lt"/>
                <a:cs typeface="+mn-lt"/>
              </a:rPr>
              <a:t> </a:t>
            </a:r>
            <a:endParaRPr lang="en-US" sz="900" dirty="0"/>
          </a:p>
          <a:p>
            <a:endParaRPr lang="en-GB" sz="900" dirty="0">
              <a:ea typeface="+mn-lt"/>
              <a:cs typeface="+mn-lt"/>
            </a:endParaRPr>
          </a:p>
          <a:p>
            <a:pPr marL="0" indent="0">
              <a:buNone/>
            </a:pPr>
            <a:r>
              <a:rPr lang="en-GB" sz="900" dirty="0">
                <a:ea typeface="+mn-lt"/>
                <a:cs typeface="+mn-lt"/>
              </a:rPr>
              <a:t>Gray,J.C.,</a:t>
            </a:r>
            <a:r>
              <a:rPr lang="en-GB" sz="900" dirty="0" err="1">
                <a:ea typeface="+mn-lt"/>
                <a:cs typeface="+mn-lt"/>
              </a:rPr>
              <a:t>Thompson,M</a:t>
            </a:r>
            <a:r>
              <a:rPr lang="en-GB" sz="900" dirty="0">
                <a:ea typeface="+mn-lt"/>
                <a:cs typeface="+mn-lt"/>
              </a:rPr>
              <a:t>. </a:t>
            </a:r>
            <a:r>
              <a:rPr lang="en-GB" sz="900" dirty="0" err="1">
                <a:ea typeface="+mn-lt"/>
                <a:cs typeface="+mn-lt"/>
              </a:rPr>
              <a:t>Bacham</a:t>
            </a:r>
            <a:r>
              <a:rPr lang="en-GB" sz="900" dirty="0">
                <a:ea typeface="+mn-lt"/>
                <a:cs typeface="+mn-lt"/>
              </a:rPr>
              <a:t>, C. , </a:t>
            </a:r>
            <a:r>
              <a:rPr lang="en-GB" sz="900" dirty="0" err="1">
                <a:ea typeface="+mn-lt"/>
                <a:cs typeface="+mn-lt"/>
              </a:rPr>
              <a:t>Owens,M.M,Murphy,M</a:t>
            </a:r>
            <a:r>
              <a:rPr lang="en-GB" sz="900" dirty="0">
                <a:ea typeface="+mn-lt"/>
                <a:cs typeface="+mn-lt"/>
              </a:rPr>
              <a:t>. And </a:t>
            </a:r>
            <a:r>
              <a:rPr lang="en-GB" sz="900" dirty="0" err="1">
                <a:ea typeface="+mn-lt"/>
                <a:cs typeface="+mn-lt"/>
              </a:rPr>
              <a:t>Palmer,R</a:t>
            </a:r>
            <a:r>
              <a:rPr lang="en-GB" sz="900" dirty="0">
                <a:ea typeface="+mn-lt"/>
                <a:cs typeface="+mn-lt"/>
              </a:rPr>
              <a:t>., 2020.Associations of cigarette smoking with </a:t>
            </a:r>
            <a:r>
              <a:rPr lang="en-GB" sz="900" dirty="0" err="1">
                <a:ea typeface="+mn-lt"/>
                <a:cs typeface="+mn-lt"/>
              </a:rPr>
              <a:t>gray</a:t>
            </a:r>
            <a:r>
              <a:rPr lang="en-GB" sz="900" dirty="0">
                <a:ea typeface="+mn-lt"/>
                <a:cs typeface="+mn-lt"/>
              </a:rPr>
              <a:t> and white matter in the UK Biobank. </a:t>
            </a:r>
            <a:r>
              <a:rPr lang="en-US" sz="900" dirty="0">
                <a:ea typeface="+mn-lt"/>
                <a:cs typeface="+mn-lt"/>
              </a:rPr>
              <a:t> </a:t>
            </a:r>
            <a:r>
              <a:rPr lang="en-GB" sz="900" dirty="0">
                <a:ea typeface="+mn-lt"/>
                <a:cs typeface="+mn-lt"/>
              </a:rPr>
              <a:t> </a:t>
            </a:r>
            <a:endParaRPr lang="en-US" sz="900" dirty="0"/>
          </a:p>
          <a:p>
            <a:pPr marL="0" indent="0">
              <a:buNone/>
            </a:pPr>
            <a:r>
              <a:rPr lang="en-US" sz="900" dirty="0">
                <a:ea typeface="+mn-lt"/>
                <a:cs typeface="+mn-lt"/>
              </a:rPr>
              <a:t>Hse.gov.uk. 2021. </a:t>
            </a:r>
            <a:r>
              <a:rPr lang="en-US" sz="900" i="1" dirty="0">
                <a:ea typeface="+mn-lt"/>
                <a:cs typeface="+mn-lt"/>
              </a:rPr>
              <a:t>Advice on smoking at work</a:t>
            </a:r>
            <a:r>
              <a:rPr lang="en-US" sz="900" dirty="0">
                <a:ea typeface="+mn-lt"/>
                <a:cs typeface="+mn-lt"/>
              </a:rPr>
              <a:t>. [online] Available at: </a:t>
            </a:r>
            <a:r>
              <a:rPr lang="en-US" sz="900" dirty="0" smtClean="0">
                <a:ea typeface="+mn-lt"/>
                <a:cs typeface="+mn-lt"/>
                <a:hlinkClick r:id="rId12"/>
              </a:rPr>
              <a:t>https</a:t>
            </a:r>
            <a:r>
              <a:rPr lang="en-US" sz="900" dirty="0">
                <a:ea typeface="+mn-lt"/>
                <a:cs typeface="+mn-lt"/>
                <a:hlinkClick r:id="rId12"/>
              </a:rPr>
              <a:t>://www.hse.gov.uk/contact/faqs/smoking.htm#:~:</a:t>
            </a:r>
            <a:r>
              <a:rPr lang="en-US" sz="900" dirty="0" smtClean="0">
                <a:ea typeface="+mn-lt"/>
                <a:cs typeface="+mn-lt"/>
                <a:hlinkClick r:id="rId12"/>
              </a:rPr>
              <a:t>text=Smoke%2Dfree%20legislation%20was%20introduced,responsible%20for%20enforcing%20the%20legislation</a:t>
            </a:r>
            <a:r>
              <a:rPr lang="en-US" sz="900" dirty="0" smtClean="0">
                <a:ea typeface="+mn-lt"/>
                <a:cs typeface="+mn-lt"/>
              </a:rPr>
              <a:t> </a:t>
            </a:r>
            <a:r>
              <a:rPr lang="en-US" sz="900" dirty="0">
                <a:ea typeface="+mn-lt"/>
                <a:cs typeface="+mn-lt"/>
              </a:rPr>
              <a:t>[Accessed 28 March 2021] </a:t>
            </a:r>
            <a:r>
              <a:rPr lang="en-GB" sz="900" dirty="0">
                <a:ea typeface="+mn-lt"/>
                <a:cs typeface="+mn-lt"/>
              </a:rPr>
              <a:t> </a:t>
            </a:r>
            <a:endParaRPr lang="en-US" sz="900" dirty="0"/>
          </a:p>
          <a:p>
            <a:endParaRPr lang="en-GB" sz="900" dirty="0">
              <a:ea typeface="+mn-lt"/>
              <a:cs typeface="+mn-lt"/>
            </a:endParaRPr>
          </a:p>
          <a:p>
            <a:pPr marL="0" indent="0">
              <a:buNone/>
            </a:pPr>
            <a:r>
              <a:rPr lang="en-GB" sz="900" dirty="0">
                <a:ea typeface="+mn-lt"/>
                <a:cs typeface="+mn-lt"/>
              </a:rPr>
              <a:t>Hudson B. Kingston, Tobacco Control Legal Consortium, There Is No Constitutional Right to Smoke or </a:t>
            </a:r>
            <a:r>
              <a:rPr lang="en-GB" sz="900" dirty="0" err="1">
                <a:ea typeface="+mn-lt"/>
                <a:cs typeface="+mn-lt"/>
              </a:rPr>
              <a:t>Toke</a:t>
            </a:r>
            <a:r>
              <a:rPr lang="en-GB" sz="900" dirty="0">
                <a:ea typeface="+mn-lt"/>
                <a:cs typeface="+mn-lt"/>
              </a:rPr>
              <a:t> (2019)</a:t>
            </a:r>
            <a:r>
              <a:rPr lang="en-US" sz="900" dirty="0">
                <a:ea typeface="+mn-lt"/>
                <a:cs typeface="+mn-lt"/>
              </a:rPr>
              <a:t> </a:t>
            </a:r>
            <a:r>
              <a:rPr lang="en-GB" sz="900" dirty="0">
                <a:ea typeface="+mn-lt"/>
                <a:cs typeface="+mn-lt"/>
              </a:rPr>
              <a:t> </a:t>
            </a:r>
            <a:endParaRPr lang="en-GB" sz="900" dirty="0" smtClean="0">
              <a:ea typeface="+mn-lt"/>
              <a:cs typeface="+mn-lt"/>
            </a:endParaRPr>
          </a:p>
          <a:p>
            <a:pPr marL="0" indent="0">
              <a:buNone/>
            </a:pPr>
            <a:endParaRPr lang="en-GB" sz="900" dirty="0">
              <a:ea typeface="+mn-lt"/>
              <a:cs typeface="+mn-lt"/>
            </a:endParaRPr>
          </a:p>
          <a:p>
            <a:r>
              <a:rPr lang="en-US" sz="900" dirty="0" err="1">
                <a:ea typeface="+mn-lt"/>
                <a:cs typeface="+mn-lt"/>
              </a:rPr>
              <a:t>Kunze</a:t>
            </a:r>
            <a:r>
              <a:rPr lang="en-US" sz="900" dirty="0">
                <a:ea typeface="+mn-lt"/>
                <a:cs typeface="+mn-lt"/>
              </a:rPr>
              <a:t>, M. (1993). UICC special project on smoking cessation. Tobacco Control, [online] 2(1), pp.64–64. Available at: </a:t>
            </a:r>
            <a:r>
              <a:rPr lang="en-GB" sz="900" dirty="0">
                <a:ea typeface="+mn-lt"/>
                <a:cs typeface="+mn-lt"/>
                <a:hlinkClick r:id="rId13"/>
              </a:rPr>
              <a:t>https://tobaccocontrol.bmj.com/content/2/1/64</a:t>
            </a:r>
            <a:r>
              <a:rPr lang="en-GB" sz="900" dirty="0">
                <a:ea typeface="+mn-lt"/>
                <a:cs typeface="+mn-lt"/>
              </a:rPr>
              <a:t> [Accessed 16 Nov. 2019].</a:t>
            </a:r>
            <a:r>
              <a:rPr lang="en-US" sz="900" dirty="0">
                <a:ea typeface="+mn-lt"/>
                <a:cs typeface="+mn-lt"/>
              </a:rPr>
              <a:t>  </a:t>
            </a:r>
          </a:p>
          <a:p>
            <a:endParaRPr lang="en-US" sz="900" dirty="0"/>
          </a:p>
          <a:p>
            <a:r>
              <a:rPr lang="en-US" sz="900" dirty="0">
                <a:ea typeface="+mn-lt"/>
                <a:cs typeface="+mn-lt"/>
              </a:rPr>
              <a:t>latest, T., Regulations, T. and Regulations, T., 2021. The Smoke Free Regulations. [online] Smokefreeengland.co.uk. Available at: &lt;http://www.smokefreeengland.co.uk/thefacts/the-regulations/&gt; [Accessed 30 March 2021]. </a:t>
            </a:r>
          </a:p>
          <a:p>
            <a:pPr marL="0" indent="0">
              <a:buNone/>
            </a:pPr>
            <a:endParaRPr lang="en-US" sz="800" dirty="0"/>
          </a:p>
        </p:txBody>
      </p:sp>
      <p:sp>
        <p:nvSpPr>
          <p:cNvPr id="4" name="CustomShape 1"/>
          <p:cNvSpPr/>
          <p:nvPr/>
        </p:nvSpPr>
        <p:spPr>
          <a:xfrm>
            <a:off x="221631" y="200160"/>
            <a:ext cx="11131329" cy="8082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nSpc>
                <a:spcPct val="90000"/>
              </a:lnSpc>
            </a:pPr>
            <a:r>
              <a:rPr lang="en-US" sz="2400" b="1" spc="-1" dirty="0">
                <a:solidFill>
                  <a:srgbClr val="000000"/>
                </a:solidFill>
              </a:rPr>
              <a:t>References</a:t>
            </a:r>
          </a:p>
        </p:txBody>
      </p:sp>
    </p:spTree>
    <p:extLst>
      <p:ext uri="{BB962C8B-B14F-4D97-AF65-F5344CB8AC3E}">
        <p14:creationId xmlns:p14="http://schemas.microsoft.com/office/powerpoint/2010/main" val="26891591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 xmlns:a16="http://schemas.microsoft.com/office/drawing/2014/main" id="{ED859E8A-B05E-4B7D-9A55-FAB511530B23}"/>
              </a:ext>
            </a:extLst>
          </p:cNvPr>
          <p:cNvSpPr>
            <a:spLocks noGrp="1"/>
          </p:cNvSpPr>
          <p:nvPr>
            <p:ph type="subTitle"/>
          </p:nvPr>
        </p:nvSpPr>
        <p:spPr>
          <a:xfrm>
            <a:off x="301075" y="961628"/>
            <a:ext cx="10972440" cy="5733877"/>
          </a:xfrm>
        </p:spPr>
        <p:txBody>
          <a:bodyPr/>
          <a:lstStyle/>
          <a:p>
            <a:r>
              <a:rPr lang="en-GB" sz="900" dirty="0" smtClean="0">
                <a:ea typeface="+mn-lt"/>
                <a:cs typeface="+mn-lt"/>
              </a:rPr>
              <a:t>Leone, A., </a:t>
            </a:r>
            <a:r>
              <a:rPr lang="en-GB" sz="900" dirty="0" err="1" smtClean="0">
                <a:ea typeface="+mn-lt"/>
                <a:cs typeface="+mn-lt"/>
              </a:rPr>
              <a:t>Landini</a:t>
            </a:r>
            <a:r>
              <a:rPr lang="en-GB" sz="900" dirty="0" smtClean="0">
                <a:ea typeface="+mn-lt"/>
                <a:cs typeface="+mn-lt"/>
              </a:rPr>
              <a:t>, L. and Leone, A. (2010). What is Tobacco Smoke? Sociocultural Dimensions of the Association with Cardiovascular Risk. </a:t>
            </a:r>
            <a:r>
              <a:rPr lang="fr-FR" sz="900" dirty="0" err="1" smtClean="0">
                <a:ea typeface="+mn-lt"/>
                <a:cs typeface="+mn-lt"/>
              </a:rPr>
              <a:t>Curr</a:t>
            </a:r>
            <a:r>
              <a:rPr lang="fr-FR" sz="900" dirty="0" smtClean="0">
                <a:ea typeface="+mn-lt"/>
                <a:cs typeface="+mn-lt"/>
              </a:rPr>
              <a:t> </a:t>
            </a:r>
            <a:r>
              <a:rPr lang="fr-FR" sz="900" dirty="0" err="1" smtClean="0">
                <a:ea typeface="+mn-lt"/>
                <a:cs typeface="+mn-lt"/>
              </a:rPr>
              <a:t>Pharm</a:t>
            </a:r>
            <a:r>
              <a:rPr lang="fr-FR" sz="900" dirty="0" smtClean="0">
                <a:ea typeface="+mn-lt"/>
                <a:cs typeface="+mn-lt"/>
              </a:rPr>
              <a:t> Des. 2010;16(23):2510-7. </a:t>
            </a:r>
            <a:r>
              <a:rPr lang="fr-FR" sz="900" dirty="0" err="1" smtClean="0">
                <a:ea typeface="+mn-lt"/>
                <a:cs typeface="+mn-lt"/>
              </a:rPr>
              <a:t>doi</a:t>
            </a:r>
            <a:r>
              <a:rPr lang="fr-FR" sz="900" dirty="0" smtClean="0">
                <a:ea typeface="+mn-lt"/>
                <a:cs typeface="+mn-lt"/>
              </a:rPr>
              <a:t>: 10.2174/138161210792062948. PMID: 20550508.</a:t>
            </a:r>
          </a:p>
          <a:p>
            <a:endParaRPr lang="en-GB" sz="900" dirty="0" smtClean="0">
              <a:ea typeface="+mn-lt"/>
              <a:cs typeface="+mn-lt"/>
            </a:endParaRPr>
          </a:p>
          <a:p>
            <a:r>
              <a:rPr lang="en-US" sz="900" dirty="0" smtClean="0">
                <a:ea typeface="+mn-lt"/>
                <a:cs typeface="+mn-lt"/>
              </a:rPr>
              <a:t>Pepper, J.K., Nguyen </a:t>
            </a:r>
            <a:r>
              <a:rPr lang="en-US" sz="900" dirty="0" err="1" smtClean="0">
                <a:ea typeface="+mn-lt"/>
                <a:cs typeface="+mn-lt"/>
              </a:rPr>
              <a:t>Zarndt</a:t>
            </a:r>
            <a:r>
              <a:rPr lang="en-US" sz="900" dirty="0" smtClean="0">
                <a:ea typeface="+mn-lt"/>
                <a:cs typeface="+mn-lt"/>
              </a:rPr>
              <a:t>, A., Eggers, M.E., </a:t>
            </a:r>
            <a:r>
              <a:rPr lang="en-US" sz="900" dirty="0" err="1" smtClean="0">
                <a:ea typeface="+mn-lt"/>
                <a:cs typeface="+mn-lt"/>
              </a:rPr>
              <a:t>Nonnemaker</a:t>
            </a:r>
            <a:r>
              <a:rPr lang="en-US" sz="900" dirty="0" smtClean="0">
                <a:ea typeface="+mn-lt"/>
                <a:cs typeface="+mn-lt"/>
              </a:rPr>
              <a:t>, J.M. and Portnoy, D.B., 2020. Influence of warning statements on understanding of the negative health consequences of smoking. Nicotine and Tobacco Research, 22(10), pp.1805-1815.</a:t>
            </a:r>
          </a:p>
          <a:p>
            <a:pPr marL="0" indent="0">
              <a:buNone/>
            </a:pPr>
            <a:r>
              <a:rPr lang="en-US" sz="900" dirty="0">
                <a:ea typeface="+mn-lt"/>
                <a:cs typeface="+mn-lt"/>
              </a:rPr>
              <a:t> </a:t>
            </a:r>
            <a:r>
              <a:rPr lang="en-GB" sz="900" dirty="0">
                <a:ea typeface="+mn-lt"/>
                <a:cs typeface="+mn-lt"/>
              </a:rPr>
              <a:t> </a:t>
            </a:r>
            <a:endParaRPr lang="en-US" sz="900" dirty="0"/>
          </a:p>
          <a:p>
            <a:pPr marL="0" indent="0">
              <a:buNone/>
            </a:pPr>
            <a:r>
              <a:rPr lang="en-GB" sz="900" dirty="0" smtClean="0">
                <a:ea typeface="+mn-lt"/>
                <a:cs typeface="+mn-lt"/>
              </a:rPr>
              <a:t>Public </a:t>
            </a:r>
            <a:r>
              <a:rPr lang="en-GB" sz="900" dirty="0">
                <a:ea typeface="+mn-lt"/>
                <a:cs typeface="+mn-lt"/>
              </a:rPr>
              <a:t>Health England (2016). Health matters: smoking and quitting in England. [online] GOV.UK. Available at: </a:t>
            </a:r>
            <a:r>
              <a:rPr lang="en-GB" sz="900" dirty="0">
                <a:ea typeface="+mn-lt"/>
                <a:cs typeface="+mn-lt"/>
                <a:hlinkClick r:id="rId2"/>
              </a:rPr>
              <a:t>https://www.gov.uk/government/publications/health-matters-smoking-and-quitting-in-england/smoking-and-quitting-in-england</a:t>
            </a:r>
            <a:r>
              <a:rPr lang="en-GB" sz="900" dirty="0">
                <a:ea typeface="+mn-lt"/>
                <a:cs typeface="+mn-lt"/>
              </a:rPr>
              <a:t> [Accessed 11 Mar. 2021].</a:t>
            </a:r>
            <a:r>
              <a:rPr lang="en-US" sz="900" dirty="0">
                <a:ea typeface="+mn-lt"/>
                <a:cs typeface="+mn-lt"/>
              </a:rPr>
              <a:t>  </a:t>
            </a:r>
            <a:endParaRPr lang="en-US" sz="900" dirty="0" smtClean="0">
              <a:ea typeface="+mn-lt"/>
              <a:cs typeface="+mn-lt"/>
            </a:endParaRPr>
          </a:p>
          <a:p>
            <a:pPr marL="0" indent="0">
              <a:buNone/>
            </a:pPr>
            <a:endParaRPr lang="en-US" sz="900" dirty="0"/>
          </a:p>
          <a:p>
            <a:pPr marL="0" indent="0">
              <a:buNone/>
            </a:pPr>
            <a:r>
              <a:rPr lang="en-GB" sz="900" dirty="0">
                <a:ea typeface="+mn-lt"/>
                <a:cs typeface="+mn-lt"/>
              </a:rPr>
              <a:t>Public Health England (2018). Essex County Council delivers stop smoking support via vape shops. [online] GOV.UK. Available at: </a:t>
            </a:r>
            <a:r>
              <a:rPr lang="en-GB" sz="900" dirty="0">
                <a:ea typeface="+mn-lt"/>
                <a:cs typeface="+mn-lt"/>
                <a:hlinkClick r:id="rId3"/>
              </a:rPr>
              <a:t>https://www.gov.uk/government/case-studies/essex-county-council-delivers-stop-smoking-support-via-vape-shops</a:t>
            </a:r>
            <a:r>
              <a:rPr lang="en-GB" sz="900" dirty="0">
                <a:ea typeface="+mn-lt"/>
                <a:cs typeface="+mn-lt"/>
              </a:rPr>
              <a:t> [Accessed 30 Mar. 2021].</a:t>
            </a:r>
            <a:r>
              <a:rPr lang="en-US" sz="900" dirty="0">
                <a:ea typeface="+mn-lt"/>
                <a:cs typeface="+mn-lt"/>
              </a:rPr>
              <a:t> </a:t>
            </a:r>
            <a:endParaRPr lang="en-US" sz="900" dirty="0" smtClean="0">
              <a:ea typeface="+mn-lt"/>
              <a:cs typeface="+mn-lt"/>
            </a:endParaRPr>
          </a:p>
          <a:p>
            <a:pPr marL="0" indent="0">
              <a:buNone/>
            </a:pPr>
            <a:endParaRPr lang="en-US" sz="900" dirty="0">
              <a:ea typeface="+mn-lt"/>
              <a:cs typeface="+mn-lt"/>
            </a:endParaRPr>
          </a:p>
          <a:p>
            <a:pPr marL="0" indent="0">
              <a:buNone/>
            </a:pPr>
            <a:r>
              <a:rPr lang="en-US" sz="900" dirty="0">
                <a:ea typeface="+mn-lt"/>
                <a:cs typeface="+mn-lt"/>
              </a:rPr>
              <a:t>Richardson, S., Langley, T., </a:t>
            </a:r>
            <a:r>
              <a:rPr lang="en-GB" sz="900" dirty="0" err="1">
                <a:ea typeface="+mn-lt"/>
                <a:cs typeface="+mn-lt"/>
              </a:rPr>
              <a:t>Szatkowski</a:t>
            </a:r>
            <a:r>
              <a:rPr lang="en-GB" sz="900" dirty="0">
                <a:ea typeface="+mn-lt"/>
                <a:cs typeface="+mn-lt"/>
              </a:rPr>
              <a:t>, L., Sims, M., Gilmore, A., McNeill, A. and Lewis, S. (2014). How does the emotive content of televised anti-smoking mass media campaigns influence monthly calls to the NHS Stop Smoking helpline in England? Preventive Medicine, 69, pp.43–48.</a:t>
            </a:r>
            <a:r>
              <a:rPr lang="en-US" sz="900" dirty="0">
                <a:ea typeface="+mn-lt"/>
                <a:cs typeface="+mn-lt"/>
              </a:rPr>
              <a:t>  </a:t>
            </a:r>
            <a:endParaRPr lang="en-US" sz="900" dirty="0" smtClean="0">
              <a:ea typeface="+mn-lt"/>
              <a:cs typeface="+mn-lt"/>
            </a:endParaRPr>
          </a:p>
          <a:p>
            <a:pPr marL="0" indent="0">
              <a:buNone/>
            </a:pPr>
            <a:endParaRPr lang="en-US" sz="900" dirty="0"/>
          </a:p>
          <a:p>
            <a:pPr marL="0" indent="0">
              <a:buNone/>
            </a:pPr>
            <a:r>
              <a:rPr lang="en-GB" sz="900" dirty="0" err="1">
                <a:ea typeface="+mn-lt"/>
                <a:cs typeface="+mn-lt"/>
              </a:rPr>
              <a:t>Schane</a:t>
            </a:r>
            <a:r>
              <a:rPr lang="en-GB" sz="900" dirty="0">
                <a:ea typeface="+mn-lt"/>
                <a:cs typeface="+mn-lt"/>
              </a:rPr>
              <a:t>, R.E., </a:t>
            </a:r>
            <a:r>
              <a:rPr lang="en-GB" sz="900" dirty="0" err="1">
                <a:ea typeface="+mn-lt"/>
                <a:cs typeface="+mn-lt"/>
              </a:rPr>
              <a:t>Glantz</a:t>
            </a:r>
            <a:r>
              <a:rPr lang="en-GB" sz="900" dirty="0">
                <a:ea typeface="+mn-lt"/>
                <a:cs typeface="+mn-lt"/>
              </a:rPr>
              <a:t>, S.A. and Ling, P.M. (2009). Social Smoking. </a:t>
            </a:r>
            <a:r>
              <a:rPr lang="en-GB" sz="900" i="1" dirty="0">
                <a:ea typeface="+mn-lt"/>
                <a:cs typeface="+mn-lt"/>
              </a:rPr>
              <a:t>American Journal of Preventive Medicine</a:t>
            </a:r>
            <a:r>
              <a:rPr lang="en-GB" sz="900" dirty="0">
                <a:ea typeface="+mn-lt"/>
                <a:cs typeface="+mn-lt"/>
              </a:rPr>
              <a:t>, [online] 37(2), pp.124–131. Available at: </a:t>
            </a:r>
            <a:r>
              <a:rPr lang="en-US" sz="900" dirty="0">
                <a:ea typeface="+mn-lt"/>
                <a:cs typeface="+mn-lt"/>
                <a:hlinkClick r:id="rId4"/>
              </a:rPr>
              <a:t>https://www.ncbi.nlm.nih.gov/pmc/articles/PMC2771192/</a:t>
            </a:r>
            <a:r>
              <a:rPr lang="en-US" sz="900" dirty="0">
                <a:ea typeface="+mn-lt"/>
                <a:cs typeface="+mn-lt"/>
              </a:rPr>
              <a:t> [Accessed 15 Apr. 2021]. </a:t>
            </a:r>
            <a:r>
              <a:rPr lang="en-GB" sz="900" dirty="0">
                <a:ea typeface="+mn-lt"/>
                <a:cs typeface="+mn-lt"/>
              </a:rPr>
              <a:t> </a:t>
            </a:r>
            <a:endParaRPr lang="en-GB" sz="900" dirty="0" smtClean="0">
              <a:ea typeface="+mn-lt"/>
              <a:cs typeface="+mn-lt"/>
            </a:endParaRPr>
          </a:p>
          <a:p>
            <a:pPr marL="0" indent="0">
              <a:buNone/>
            </a:pPr>
            <a:endParaRPr lang="en-US" sz="900" dirty="0"/>
          </a:p>
          <a:p>
            <a:pPr marL="0" indent="0">
              <a:buNone/>
            </a:pPr>
            <a:r>
              <a:rPr lang="en-US" sz="900" dirty="0" err="1">
                <a:ea typeface="+mn-lt"/>
                <a:cs typeface="+mn-lt"/>
              </a:rPr>
              <a:t>Sitas</a:t>
            </a:r>
            <a:r>
              <a:rPr lang="en-US" sz="900" dirty="0">
                <a:ea typeface="+mn-lt"/>
                <a:cs typeface="+mn-lt"/>
              </a:rPr>
              <a:t>, F., Harris-</a:t>
            </a:r>
            <a:r>
              <a:rPr lang="en-US" sz="900" dirty="0" err="1">
                <a:ea typeface="+mn-lt"/>
                <a:cs typeface="+mn-lt"/>
              </a:rPr>
              <a:t>Roxas</a:t>
            </a:r>
            <a:r>
              <a:rPr lang="en-US" sz="900" dirty="0">
                <a:ea typeface="+mn-lt"/>
                <a:cs typeface="+mn-lt"/>
              </a:rPr>
              <a:t>, B., Bradshaw, D. and Lopez, A.D., 2021. Smoking and epidemics of respiratory infections. </a:t>
            </a:r>
            <a:r>
              <a:rPr lang="en-US" sz="900" i="1" dirty="0">
                <a:ea typeface="+mn-lt"/>
                <a:cs typeface="+mn-lt"/>
              </a:rPr>
              <a:t>Bulletin of the World Health Organization</a:t>
            </a:r>
            <a:r>
              <a:rPr lang="en-US" sz="900" dirty="0">
                <a:ea typeface="+mn-lt"/>
                <a:cs typeface="+mn-lt"/>
              </a:rPr>
              <a:t>, </a:t>
            </a:r>
            <a:r>
              <a:rPr lang="en-US" sz="900" i="1" dirty="0">
                <a:ea typeface="+mn-lt"/>
                <a:cs typeface="+mn-lt"/>
              </a:rPr>
              <a:t>99</a:t>
            </a:r>
            <a:r>
              <a:rPr lang="en-US" sz="900" dirty="0">
                <a:ea typeface="+mn-lt"/>
                <a:cs typeface="+mn-lt"/>
              </a:rPr>
              <a:t>(2), p.164.</a:t>
            </a:r>
            <a:r>
              <a:rPr lang="en-GB" sz="900" dirty="0">
                <a:ea typeface="+mn-lt"/>
                <a:cs typeface="+mn-lt"/>
              </a:rPr>
              <a:t> </a:t>
            </a:r>
            <a:endParaRPr lang="en-US" sz="900" dirty="0"/>
          </a:p>
          <a:p>
            <a:pPr marL="0" indent="0">
              <a:buNone/>
            </a:pPr>
            <a:r>
              <a:rPr lang="en-US" sz="900" dirty="0" err="1">
                <a:ea typeface="+mn-lt"/>
                <a:cs typeface="+mn-lt"/>
              </a:rPr>
              <a:t>SmokefreeEngland</a:t>
            </a:r>
            <a:r>
              <a:rPr lang="en-US" sz="900" dirty="0">
                <a:ea typeface="+mn-lt"/>
                <a:cs typeface="+mn-lt"/>
              </a:rPr>
              <a:t> (2014). </a:t>
            </a:r>
            <a:r>
              <a:rPr lang="en-US" sz="900" i="1" dirty="0">
                <a:ea typeface="+mn-lt"/>
                <a:cs typeface="+mn-lt"/>
              </a:rPr>
              <a:t>The Smoke Free Regulations</a:t>
            </a:r>
            <a:r>
              <a:rPr lang="en-US" sz="900" dirty="0">
                <a:ea typeface="+mn-lt"/>
                <a:cs typeface="+mn-lt"/>
              </a:rPr>
              <a:t>. [online] Smokefreeengland.co.uk. Available at: </a:t>
            </a:r>
            <a:r>
              <a:rPr lang="en-US" sz="900" dirty="0">
                <a:ea typeface="+mn-lt"/>
                <a:cs typeface="+mn-lt"/>
                <a:hlinkClick r:id="rId5"/>
              </a:rPr>
              <a:t>http://www.smokefreeengland.co.uk/thefacts/the-regulations/</a:t>
            </a:r>
            <a:r>
              <a:rPr lang="en-US" sz="900" dirty="0">
                <a:ea typeface="+mn-lt"/>
                <a:cs typeface="+mn-lt"/>
              </a:rPr>
              <a:t> [Accessed 2 Apr. 2021</a:t>
            </a:r>
            <a:r>
              <a:rPr lang="en-US" sz="900" dirty="0" smtClean="0">
                <a:ea typeface="+mn-lt"/>
                <a:cs typeface="+mn-lt"/>
              </a:rPr>
              <a:t>].</a:t>
            </a:r>
            <a:endParaRPr lang="en-GB" sz="900" dirty="0">
              <a:ea typeface="+mn-lt"/>
              <a:cs typeface="+mn-lt"/>
            </a:endParaRPr>
          </a:p>
          <a:p>
            <a:pPr marL="0" indent="0">
              <a:buNone/>
            </a:pPr>
            <a:endParaRPr lang="en-US" sz="900" dirty="0" smtClean="0">
              <a:ea typeface="+mn-lt"/>
              <a:cs typeface="+mn-lt"/>
            </a:endParaRPr>
          </a:p>
          <a:p>
            <a:pPr marL="0" indent="0">
              <a:buNone/>
            </a:pPr>
            <a:r>
              <a:rPr lang="en-US" sz="900" dirty="0" smtClean="0">
                <a:ea typeface="+mn-lt"/>
                <a:cs typeface="+mn-lt"/>
              </a:rPr>
              <a:t>Song</a:t>
            </a:r>
            <a:r>
              <a:rPr lang="en-US" sz="900" dirty="0">
                <a:ea typeface="+mn-lt"/>
                <a:cs typeface="+mn-lt"/>
              </a:rPr>
              <a:t>, F., Elwell-Sutton, T. and Naughton, F., 2020. Impact of the NHS stop smoking services on smoking prevalence in England: a simulation modelling evaluation. </a:t>
            </a:r>
            <a:r>
              <a:rPr lang="en-US" sz="900" i="1" dirty="0">
                <a:ea typeface="+mn-lt"/>
                <a:cs typeface="+mn-lt"/>
              </a:rPr>
              <a:t>Tobacco control</a:t>
            </a:r>
            <a:r>
              <a:rPr lang="en-US" sz="900" dirty="0">
                <a:ea typeface="+mn-lt"/>
                <a:cs typeface="+mn-lt"/>
              </a:rPr>
              <a:t>, </a:t>
            </a:r>
            <a:r>
              <a:rPr lang="en-US" sz="900" i="1" dirty="0">
                <a:ea typeface="+mn-lt"/>
                <a:cs typeface="+mn-lt"/>
              </a:rPr>
              <a:t>29</a:t>
            </a:r>
            <a:r>
              <a:rPr lang="en-US" sz="900" dirty="0">
                <a:ea typeface="+mn-lt"/>
                <a:cs typeface="+mn-lt"/>
              </a:rPr>
              <a:t>(2), pp.200-206. </a:t>
            </a:r>
            <a:endParaRPr lang="en-US" sz="900" dirty="0" smtClean="0">
              <a:ea typeface="+mn-lt"/>
              <a:cs typeface="+mn-lt"/>
            </a:endParaRPr>
          </a:p>
          <a:p>
            <a:pPr marL="0" indent="0">
              <a:buNone/>
            </a:pPr>
            <a:endParaRPr lang="en-GB" sz="900" dirty="0" smtClean="0">
              <a:ea typeface="+mn-lt"/>
              <a:cs typeface="+mn-lt"/>
            </a:endParaRPr>
          </a:p>
          <a:p>
            <a:pPr marL="0" indent="0">
              <a:buNone/>
            </a:pPr>
            <a:r>
              <a:rPr lang="en-GB" sz="900" dirty="0" smtClean="0">
                <a:ea typeface="+mn-lt"/>
                <a:cs typeface="+mn-lt"/>
              </a:rPr>
              <a:t>The </a:t>
            </a:r>
            <a:r>
              <a:rPr lang="en-GB" sz="900" dirty="0">
                <a:ea typeface="+mn-lt"/>
                <a:cs typeface="+mn-lt"/>
              </a:rPr>
              <a:t>kings fund (2016). Health and wellbeing boards (HWBs) explained. [online] The King’s Fund. Available at: </a:t>
            </a:r>
            <a:r>
              <a:rPr lang="en-GB" sz="900" dirty="0">
                <a:ea typeface="+mn-lt"/>
                <a:cs typeface="+mn-lt"/>
                <a:hlinkClick r:id="rId6"/>
              </a:rPr>
              <a:t>https://www.kingsfund.org.uk/publications/health-wellbeing-boards-explained#:~:text=Health%20and%20wellbeing%20boards%20were</a:t>
            </a:r>
            <a:r>
              <a:rPr lang="en-GB" sz="900" dirty="0">
                <a:ea typeface="+mn-lt"/>
                <a:cs typeface="+mn-lt"/>
              </a:rPr>
              <a:t> [Accessed 11 Mar. 2021].</a:t>
            </a:r>
            <a:r>
              <a:rPr lang="en-US" sz="900" dirty="0">
                <a:ea typeface="+mn-lt"/>
                <a:cs typeface="+mn-lt"/>
              </a:rPr>
              <a:t> </a:t>
            </a:r>
            <a:endParaRPr lang="en-US" sz="900" dirty="0" smtClean="0">
              <a:ea typeface="+mn-lt"/>
              <a:cs typeface="+mn-lt"/>
            </a:endParaRPr>
          </a:p>
          <a:p>
            <a:pPr marL="0" indent="0">
              <a:buNone/>
            </a:pPr>
            <a:r>
              <a:rPr lang="en-GB" sz="900" dirty="0">
                <a:ea typeface="+mn-lt"/>
                <a:cs typeface="+mn-lt"/>
              </a:rPr>
              <a:t> </a:t>
            </a:r>
            <a:endParaRPr lang="en-US" sz="900" dirty="0"/>
          </a:p>
          <a:p>
            <a:pPr marL="0" indent="0">
              <a:buNone/>
            </a:pPr>
            <a:r>
              <a:rPr lang="en-GB" sz="900" dirty="0">
                <a:ea typeface="+mn-lt"/>
                <a:cs typeface="+mn-lt"/>
              </a:rPr>
              <a:t>The World Bank (2018). Taxing Tobacco: A win-win for public health outcomes and mobilizing domestic resources. [online] World Bank. Available at: </a:t>
            </a:r>
            <a:r>
              <a:rPr lang="en-GB" sz="900" dirty="0">
                <a:ea typeface="+mn-lt"/>
                <a:cs typeface="+mn-lt"/>
                <a:hlinkClick r:id="rId7"/>
              </a:rPr>
              <a:t>https://www.worldbank.org/en/topic/tobacco/brief/taxing-tobacco-a-win-win-for-public-health-outcomes-mobilizing-domestic-resources</a:t>
            </a:r>
            <a:r>
              <a:rPr lang="en-GB" sz="900" dirty="0">
                <a:ea typeface="+mn-lt"/>
                <a:cs typeface="+mn-lt"/>
              </a:rPr>
              <a:t> [Accessed 1 Apr. 2021].</a:t>
            </a:r>
            <a:r>
              <a:rPr lang="en-US" sz="900" dirty="0">
                <a:ea typeface="+mn-lt"/>
                <a:cs typeface="+mn-lt"/>
              </a:rPr>
              <a:t>  </a:t>
            </a:r>
            <a:endParaRPr lang="en-US" sz="900" dirty="0" smtClean="0">
              <a:ea typeface="+mn-lt"/>
              <a:cs typeface="+mn-lt"/>
            </a:endParaRPr>
          </a:p>
          <a:p>
            <a:pPr marL="0" indent="0">
              <a:buNone/>
            </a:pPr>
            <a:endParaRPr lang="en-US" sz="900" dirty="0" smtClean="0">
              <a:ea typeface="+mn-lt"/>
              <a:cs typeface="+mn-lt"/>
            </a:endParaRPr>
          </a:p>
          <a:p>
            <a:r>
              <a:rPr lang="en-US" sz="900" dirty="0">
                <a:ea typeface="+mn-lt"/>
                <a:cs typeface="+mn-lt"/>
              </a:rPr>
              <a:t>University of Sterling, Tackling tobacco and improving public </a:t>
            </a:r>
            <a:r>
              <a:rPr lang="en-US" sz="900" dirty="0" smtClean="0">
                <a:ea typeface="+mn-lt"/>
                <a:cs typeface="+mn-lt"/>
              </a:rPr>
              <a:t>health. </a:t>
            </a:r>
            <a:r>
              <a:rPr lang="en-US" sz="900" dirty="0">
                <a:ea typeface="+mn-lt"/>
                <a:cs typeface="+mn-lt"/>
              </a:rPr>
              <a:t>Available at: </a:t>
            </a:r>
            <a:r>
              <a:rPr lang="en-US" sz="900" dirty="0">
                <a:ea typeface="+mn-lt"/>
                <a:cs typeface="+mn-lt"/>
                <a:hlinkClick r:id="rId8"/>
              </a:rPr>
              <a:t>https://www.stir.ac.uk/research/research-spotlights/tackling-tobacco-and-improving-public-health/</a:t>
            </a:r>
            <a:r>
              <a:rPr lang="en-US" sz="900" dirty="0">
                <a:ea typeface="+mn-lt"/>
                <a:cs typeface="+mn-lt"/>
              </a:rPr>
              <a:t> </a:t>
            </a:r>
            <a:r>
              <a:rPr lang="en-GB" sz="900" dirty="0">
                <a:ea typeface="+mn-lt"/>
                <a:cs typeface="+mn-lt"/>
              </a:rPr>
              <a:t>[Accessed 15 Apr. 2021]</a:t>
            </a:r>
            <a:endParaRPr lang="en-US" sz="900" dirty="0">
              <a:ea typeface="+mn-lt"/>
              <a:cs typeface="+mn-lt"/>
            </a:endParaRPr>
          </a:p>
          <a:p>
            <a:pPr marL="0" indent="0">
              <a:buNone/>
            </a:pPr>
            <a:endParaRPr lang="en-US" sz="900" dirty="0">
              <a:ea typeface="+mn-lt"/>
              <a:cs typeface="+mn-lt"/>
            </a:endParaRPr>
          </a:p>
          <a:p>
            <a:r>
              <a:rPr lang="en-US" sz="900" dirty="0">
                <a:ea typeface="+mn-lt"/>
                <a:cs typeface="+mn-lt"/>
              </a:rPr>
              <a:t>Washington County Oregon, Vaping. Available at: </a:t>
            </a:r>
            <a:r>
              <a:rPr lang="en-GB" sz="900" dirty="0">
                <a:ea typeface="+mn-lt"/>
                <a:cs typeface="+mn-lt"/>
                <a:hlinkClick r:id="rId9"/>
              </a:rPr>
              <a:t>https://www.co.washington.or.us/HHS/TobaccoPrevention/vaping.cfm</a:t>
            </a:r>
            <a:r>
              <a:rPr lang="en-GB" sz="900" dirty="0">
                <a:ea typeface="+mn-lt"/>
                <a:cs typeface="+mn-lt"/>
                <a:hlinkClick r:id="rId10"/>
              </a:rPr>
              <a:t>/</a:t>
            </a:r>
            <a:r>
              <a:rPr lang="en-GB" sz="900" dirty="0">
                <a:ea typeface="+mn-lt"/>
                <a:cs typeface="+mn-lt"/>
              </a:rPr>
              <a:t> [Accessed 15 Apr. 2021]</a:t>
            </a:r>
          </a:p>
          <a:p>
            <a:endParaRPr lang="en-GB" sz="900" dirty="0">
              <a:ea typeface="+mn-lt"/>
              <a:cs typeface="+mn-lt"/>
            </a:endParaRPr>
          </a:p>
          <a:p>
            <a:pPr marL="0" indent="0">
              <a:buNone/>
            </a:pPr>
            <a:r>
              <a:rPr lang="en-GB" sz="900" dirty="0" smtClean="0">
                <a:ea typeface="+mn-lt"/>
                <a:cs typeface="+mn-lt"/>
              </a:rPr>
              <a:t>WHO</a:t>
            </a:r>
            <a:r>
              <a:rPr lang="en-GB" sz="900" dirty="0">
                <a:ea typeface="+mn-lt"/>
                <a:cs typeface="+mn-lt"/>
              </a:rPr>
              <a:t> Comprehensive Information Systems for Tobacco Control. The Lancet, [online] 385(9972), pp.966–976. Available at: </a:t>
            </a:r>
            <a:r>
              <a:rPr lang="en-GB" sz="900" dirty="0">
                <a:ea typeface="+mn-lt"/>
                <a:cs typeface="+mn-lt"/>
                <a:hlinkClick r:id="rId11"/>
              </a:rPr>
              <a:t>https://www.thelancet.com/journals/lancet/article/PIIS0140-6736(15)60264-1/fulltext</a:t>
            </a:r>
            <a:r>
              <a:rPr lang="en-GB" sz="900" dirty="0">
                <a:ea typeface="+mn-lt"/>
                <a:cs typeface="+mn-lt"/>
              </a:rPr>
              <a:t> [Accessed 30 Mar. 2021]. </a:t>
            </a:r>
            <a:endParaRPr lang="en-US" sz="900" dirty="0"/>
          </a:p>
          <a:p>
            <a:endParaRPr lang="en-GB" sz="900" dirty="0">
              <a:cs typeface="Arial"/>
            </a:endParaRPr>
          </a:p>
          <a:p>
            <a:pPr marL="0" indent="0">
              <a:buNone/>
            </a:pPr>
            <a:r>
              <a:rPr lang="en-GB" sz="900" dirty="0">
                <a:ea typeface="+mn-lt"/>
                <a:cs typeface="+mn-lt"/>
              </a:rPr>
              <a:t>WHO FCTC (2015). The WHO Framework Convention on Tobacco Control: an overview Background. [online] . Available at: </a:t>
            </a:r>
            <a:r>
              <a:rPr lang="en-GB" sz="900" dirty="0">
                <a:ea typeface="+mn-lt"/>
                <a:cs typeface="+mn-lt"/>
                <a:hlinkClick r:id="rId12"/>
              </a:rPr>
              <a:t>https://www.who.int/fctc/about/WHO_FCTC_summary_January2015.pdf?ua=1&amp;ua=1</a:t>
            </a:r>
            <a:r>
              <a:rPr lang="en-GB" sz="900" dirty="0">
                <a:ea typeface="+mn-lt"/>
                <a:cs typeface="+mn-lt"/>
              </a:rPr>
              <a:t> [Accessed 1 Apr. 2021].   </a:t>
            </a:r>
            <a:endParaRPr lang="en-GB" sz="900" dirty="0" smtClean="0">
              <a:ea typeface="+mn-lt"/>
              <a:cs typeface="+mn-lt"/>
            </a:endParaRPr>
          </a:p>
          <a:p>
            <a:pPr marL="0" indent="0">
              <a:buNone/>
            </a:pPr>
            <a:endParaRPr lang="en-US" sz="900" dirty="0"/>
          </a:p>
          <a:p>
            <a:r>
              <a:rPr lang="en-US" sz="900" dirty="0">
                <a:ea typeface="+mn-lt"/>
                <a:cs typeface="+mn-lt"/>
              </a:rPr>
              <a:t>World Health Organization. 2021. </a:t>
            </a:r>
            <a:r>
              <a:rPr lang="en-US" sz="900" i="1" dirty="0">
                <a:ea typeface="+mn-lt"/>
                <a:cs typeface="+mn-lt"/>
              </a:rPr>
              <a:t>WHO Framework Convention on Tobacco Control</a:t>
            </a:r>
            <a:r>
              <a:rPr lang="en-US" sz="900" dirty="0">
                <a:ea typeface="+mn-lt"/>
                <a:cs typeface="+mn-lt"/>
              </a:rPr>
              <a:t>. [online] Available at: </a:t>
            </a:r>
            <a:r>
              <a:rPr lang="en-US" sz="900" dirty="0">
                <a:ea typeface="+mn-lt"/>
                <a:cs typeface="+mn-lt"/>
                <a:hlinkClick r:id="rId13"/>
              </a:rPr>
              <a:t>https://</a:t>
            </a:r>
            <a:r>
              <a:rPr lang="en-US" sz="900" dirty="0" smtClean="0">
                <a:ea typeface="+mn-lt"/>
                <a:cs typeface="+mn-lt"/>
                <a:hlinkClick r:id="rId13"/>
              </a:rPr>
              <a:t>www.who.int/fctc/text_download/en</a:t>
            </a:r>
            <a:r>
              <a:rPr lang="en-US" sz="900" dirty="0" smtClean="0">
                <a:ea typeface="+mn-lt"/>
                <a:cs typeface="+mn-lt"/>
              </a:rPr>
              <a:t>  [</a:t>
            </a:r>
            <a:r>
              <a:rPr lang="en-US" sz="900" dirty="0">
                <a:ea typeface="+mn-lt"/>
                <a:cs typeface="+mn-lt"/>
              </a:rPr>
              <a:t>Accessed 28 March 2021].</a:t>
            </a:r>
            <a:r>
              <a:rPr lang="en-GB" sz="900" dirty="0">
                <a:ea typeface="+mn-lt"/>
                <a:cs typeface="+mn-lt"/>
              </a:rPr>
              <a:t>  </a:t>
            </a:r>
            <a:endParaRPr lang="en-GB" sz="900" dirty="0" smtClean="0">
              <a:ea typeface="+mn-lt"/>
              <a:cs typeface="+mn-lt"/>
            </a:endParaRPr>
          </a:p>
          <a:p>
            <a:pPr marL="0" indent="0">
              <a:buNone/>
            </a:pPr>
            <a:r>
              <a:rPr lang="en-GB" sz="900" dirty="0">
                <a:ea typeface="+mn-lt"/>
                <a:cs typeface="+mn-lt"/>
              </a:rPr>
              <a:t> </a:t>
            </a:r>
            <a:endParaRPr lang="en-US" sz="900" dirty="0"/>
          </a:p>
          <a:p>
            <a:pPr marL="0" indent="0">
              <a:buNone/>
            </a:pPr>
            <a:r>
              <a:rPr lang="en-GB" sz="900" dirty="0">
                <a:ea typeface="+mn-lt"/>
                <a:cs typeface="+mn-lt"/>
              </a:rPr>
              <a:t>World Health Organization (2008). WHO POLICY ON NON-RECRUITMENT OF SMOKERS OR OTHER TOBACCO USERS: FREQUENTLY ASKED QUESTIONS. [online] . Available at: </a:t>
            </a:r>
            <a:r>
              <a:rPr lang="en-GB" sz="900" dirty="0">
                <a:ea typeface="+mn-lt"/>
                <a:cs typeface="+mn-lt"/>
                <a:hlinkClick r:id="rId14"/>
              </a:rPr>
              <a:t>https://www.who.int/employment/FAQs_smoking_English.pdf</a:t>
            </a:r>
            <a:r>
              <a:rPr lang="en-GB" sz="900" dirty="0">
                <a:ea typeface="+mn-lt"/>
                <a:cs typeface="+mn-lt"/>
              </a:rPr>
              <a:t> [Accessed 1 Apr. 2021].</a:t>
            </a:r>
            <a:r>
              <a:rPr lang="en-US" sz="900" dirty="0">
                <a:ea typeface="+mn-lt"/>
                <a:cs typeface="+mn-lt"/>
              </a:rPr>
              <a:t> </a:t>
            </a:r>
            <a:r>
              <a:rPr lang="en-GB" sz="900" dirty="0">
                <a:ea typeface="+mn-lt"/>
                <a:cs typeface="+mn-lt"/>
              </a:rPr>
              <a:t>   </a:t>
            </a:r>
            <a:endParaRPr lang="en-US" sz="4000" dirty="0">
              <a:ea typeface="+mn-lt"/>
              <a:cs typeface="+mn-lt"/>
            </a:endParaRPr>
          </a:p>
          <a:p>
            <a:pPr marL="0" indent="0">
              <a:buNone/>
            </a:pPr>
            <a:endParaRPr lang="en-GB" sz="900" dirty="0" smtClean="0">
              <a:ea typeface="+mn-lt"/>
              <a:cs typeface="+mn-lt"/>
            </a:endParaRPr>
          </a:p>
          <a:p>
            <a:pPr marL="0" indent="0">
              <a:buNone/>
            </a:pPr>
            <a:r>
              <a:rPr lang="en-GB" sz="900" dirty="0" smtClean="0">
                <a:ea typeface="+mn-lt"/>
                <a:cs typeface="+mn-lt"/>
              </a:rPr>
              <a:t>World </a:t>
            </a:r>
            <a:r>
              <a:rPr lang="en-GB" sz="900" dirty="0">
                <a:ea typeface="+mn-lt"/>
                <a:cs typeface="+mn-lt"/>
              </a:rPr>
              <a:t>Health Organization (2021). WHO | World Health Organization. [online] WHO. Available at: </a:t>
            </a:r>
            <a:r>
              <a:rPr lang="en-GB" sz="900" dirty="0">
                <a:ea typeface="+mn-lt"/>
                <a:cs typeface="+mn-lt"/>
                <a:hlinkClick r:id="rId10"/>
              </a:rPr>
              <a:t>https://www.who.int/tobacco/about/en/</a:t>
            </a:r>
            <a:r>
              <a:rPr lang="en-GB" sz="900" dirty="0">
                <a:ea typeface="+mn-lt"/>
                <a:cs typeface="+mn-lt"/>
              </a:rPr>
              <a:t> [Accessed 1 Apr. 2021</a:t>
            </a:r>
            <a:r>
              <a:rPr lang="en-GB" sz="900" dirty="0" smtClean="0">
                <a:ea typeface="+mn-lt"/>
                <a:cs typeface="+mn-lt"/>
              </a:rPr>
              <a:t>]</a:t>
            </a:r>
          </a:p>
        </p:txBody>
      </p:sp>
      <p:sp>
        <p:nvSpPr>
          <p:cNvPr id="4" name="CustomShape 1"/>
          <p:cNvSpPr/>
          <p:nvPr/>
        </p:nvSpPr>
        <p:spPr>
          <a:xfrm>
            <a:off x="221631" y="200160"/>
            <a:ext cx="11131329" cy="8082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nSpc>
                <a:spcPct val="90000"/>
              </a:lnSpc>
            </a:pPr>
            <a:r>
              <a:rPr lang="en-US" sz="2400" b="1" spc="-1" dirty="0">
                <a:solidFill>
                  <a:srgbClr val="000000"/>
                </a:solidFill>
              </a:rPr>
              <a:t>References</a:t>
            </a:r>
          </a:p>
        </p:txBody>
      </p:sp>
    </p:spTree>
    <p:extLst>
      <p:ext uri="{BB962C8B-B14F-4D97-AF65-F5344CB8AC3E}">
        <p14:creationId xmlns:p14="http://schemas.microsoft.com/office/powerpoint/2010/main" val="35933471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894631428FECF4BA7FAB5FDC9D00EEC" ma:contentTypeVersion="2" ma:contentTypeDescription="Create a new document." ma:contentTypeScope="" ma:versionID="a6ee023cc48120f4ce7fcc3871bedf95">
  <xsd:schema xmlns:xsd="http://www.w3.org/2001/XMLSchema" xmlns:xs="http://www.w3.org/2001/XMLSchema" xmlns:p="http://schemas.microsoft.com/office/2006/metadata/properties" xmlns:ns2="33f96104-d528-4945-93d5-d4ee229f7439" targetNamespace="http://schemas.microsoft.com/office/2006/metadata/properties" ma:root="true" ma:fieldsID="262e1ce30760651edcc6a71df1336c33" ns2:_="">
    <xsd:import namespace="33f96104-d528-4945-93d5-d4ee229f7439"/>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f96104-d528-4945-93d5-d4ee229f74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5FAFEBC-DCBD-47FA-AC5E-710DB4F1139E}">
  <ds:schemaRefs>
    <ds:schemaRef ds:uri="http://schemas.microsoft.com/sharepoint/v3/contenttype/forms"/>
  </ds:schemaRefs>
</ds:datastoreItem>
</file>

<file path=customXml/itemProps2.xml><?xml version="1.0" encoding="utf-8"?>
<ds:datastoreItem xmlns:ds="http://schemas.openxmlformats.org/officeDocument/2006/customXml" ds:itemID="{A1272C62-18B5-438A-BA55-7B9F1CF2A28D}">
  <ds:schemaRefs>
    <ds:schemaRef ds:uri="33f96104-d528-4945-93d5-d4ee229f74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ACB58C8F-C1D3-455F-A144-EBBD3D4810B0}">
  <ds:schemaRefs>
    <ds:schemaRef ds:uri="http://purl.org/dc/elements/1.1/"/>
    <ds:schemaRef ds:uri="http://schemas.microsoft.com/office/2006/metadata/properties"/>
    <ds:schemaRef ds:uri="33f96104-d528-4945-93d5-d4ee229f7439"/>
    <ds:schemaRef ds:uri="http://schemas.microsoft.com/office/2006/documentManagement/types"/>
    <ds:schemaRef ds:uri="http://purl.org/dc/terms/"/>
    <ds:schemaRef ds:uri="http://www.w3.org/XML/1998/namespace"/>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138</TotalTime>
  <Words>202</Words>
  <Application>Microsoft Office PowerPoint</Application>
  <PresentationFormat>Widescreen</PresentationFormat>
  <Paragraphs>261</Paragraphs>
  <Slides>13</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13</vt:i4>
      </vt:variant>
    </vt:vector>
  </HeadingPairs>
  <TitlesOfParts>
    <vt:vector size="21" baseType="lpstr">
      <vt:lpstr>Arial</vt:lpstr>
      <vt:lpstr>Calibri</vt:lpstr>
      <vt:lpstr>DejaVu Sans</vt:lpstr>
      <vt:lpstr>Segoe UI</vt:lpstr>
      <vt:lpstr>Symbol</vt:lpstr>
      <vt:lpstr>Wingdings</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Disease</dc:title>
  <dc:subject/>
  <dc:creator>Barbara Chinyani</dc:creator>
  <dc:description/>
  <cp:lastModifiedBy>Obot, James I</cp:lastModifiedBy>
  <cp:revision>14</cp:revision>
  <dcterms:created xsi:type="dcterms:W3CDTF">2020-07-13T16:03:50Z</dcterms:created>
  <dcterms:modified xsi:type="dcterms:W3CDTF">2021-04-16T10:40:28Z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HiddenSlides">
    <vt:i4>0</vt:i4>
  </property>
  <property fmtid="{D5CDD505-2E9C-101B-9397-08002B2CF9AE}" pid="4" name="HyperlinksChanged">
    <vt:bool>false</vt:bool>
  </property>
  <property fmtid="{D5CDD505-2E9C-101B-9397-08002B2CF9AE}" pid="5" name="LinksUpToDate">
    <vt:bool>false</vt:bool>
  </property>
  <property fmtid="{D5CDD505-2E9C-101B-9397-08002B2CF9AE}" pid="6" name="MMClips">
    <vt:i4>0</vt:i4>
  </property>
  <property fmtid="{D5CDD505-2E9C-101B-9397-08002B2CF9AE}" pid="7" name="Notes">
    <vt:i4>0</vt:i4>
  </property>
  <property fmtid="{D5CDD505-2E9C-101B-9397-08002B2CF9AE}" pid="8" name="PresentationFormat">
    <vt:lpwstr>Widescreen</vt:lpwstr>
  </property>
  <property fmtid="{D5CDD505-2E9C-101B-9397-08002B2CF9AE}" pid="9" name="ScaleCrop">
    <vt:bool>false</vt:bool>
  </property>
  <property fmtid="{D5CDD505-2E9C-101B-9397-08002B2CF9AE}" pid="10" name="ShareDoc">
    <vt:bool>false</vt:bool>
  </property>
  <property fmtid="{D5CDD505-2E9C-101B-9397-08002B2CF9AE}" pid="11" name="Slides">
    <vt:i4>13</vt:i4>
  </property>
  <property fmtid="{D5CDD505-2E9C-101B-9397-08002B2CF9AE}" pid="12" name="ContentTypeId">
    <vt:lpwstr>0x010100F894631428FECF4BA7FAB5FDC9D00EEC</vt:lpwstr>
  </property>
</Properties>
</file>