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22DC0-D3B9-4615-924B-6453E7B256B6}" v="20" dt="2022-10-28T22:16:58.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969"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mega Delacruz" userId="6270452ac178aca0" providerId="LiveId" clId="{B8D22DC0-D3B9-4615-924B-6453E7B256B6}"/>
    <pc:docChg chg="undo custSel addSld delSld modSld addMainMaster delMainMaster addSection delSection modSection">
      <pc:chgData name="Omega Delacruz" userId="6270452ac178aca0" providerId="LiveId" clId="{B8D22DC0-D3B9-4615-924B-6453E7B256B6}" dt="2022-10-28T22:17:04.029" v="3373" actId="20577"/>
      <pc:docMkLst>
        <pc:docMk/>
      </pc:docMkLst>
      <pc:sldChg chg="addSp delSp modSp mod setBg modClrScheme addAnim setClrOvrMap delDesignElem chgLayout">
        <pc:chgData name="Omega Delacruz" userId="6270452ac178aca0" providerId="LiveId" clId="{B8D22DC0-D3B9-4615-924B-6453E7B256B6}" dt="2022-10-28T22:14:59.953" v="3285" actId="20577"/>
        <pc:sldMkLst>
          <pc:docMk/>
          <pc:sldMk cId="3600662045" sldId="256"/>
        </pc:sldMkLst>
        <pc:spChg chg="add mod ord">
          <ac:chgData name="Omega Delacruz" userId="6270452ac178aca0" providerId="LiveId" clId="{B8D22DC0-D3B9-4615-924B-6453E7B256B6}" dt="2022-10-28T22:14:33.188" v="3269" actId="26606"/>
          <ac:spMkLst>
            <pc:docMk/>
            <pc:sldMk cId="3600662045" sldId="256"/>
            <ac:spMk id="4" creationId="{07048547-3E90-9564-9F40-FB0D87C4FC2E}"/>
          </ac:spMkLst>
        </pc:spChg>
        <pc:spChg chg="add mod">
          <ac:chgData name="Omega Delacruz" userId="6270452ac178aca0" providerId="LiveId" clId="{B8D22DC0-D3B9-4615-924B-6453E7B256B6}" dt="2022-10-28T22:14:59.953" v="3285" actId="20577"/>
          <ac:spMkLst>
            <pc:docMk/>
            <pc:sldMk cId="3600662045" sldId="256"/>
            <ac:spMk id="5" creationId="{40590AE1-A13D-E4D1-B73C-582C6C0CC820}"/>
          </ac:spMkLst>
        </pc:spChg>
        <pc:spChg chg="add del">
          <ac:chgData name="Omega Delacruz" userId="6270452ac178aca0" providerId="LiveId" clId="{B8D22DC0-D3B9-4615-924B-6453E7B256B6}" dt="2022-10-28T20:17:14.126" v="882"/>
          <ac:spMkLst>
            <pc:docMk/>
            <pc:sldMk cId="3600662045" sldId="256"/>
            <ac:spMk id="8" creationId="{DD4C4B28-6B4B-4445-8535-F516D74E4AA9}"/>
          </ac:spMkLst>
        </pc:spChg>
        <pc:spChg chg="add del">
          <ac:chgData name="Omega Delacruz" userId="6270452ac178aca0" providerId="LiveId" clId="{B8D22DC0-D3B9-4615-924B-6453E7B256B6}" dt="2022-10-28T19:47:58.467" v="31" actId="26606"/>
          <ac:spMkLst>
            <pc:docMk/>
            <pc:sldMk cId="3600662045" sldId="256"/>
            <ac:spMk id="11" creationId="{F2E5B6AE-5EFE-45F0-A2AE-ED771CA3D7DD}"/>
          </ac:spMkLst>
        </pc:spChg>
        <pc:spChg chg="add del">
          <ac:chgData name="Omega Delacruz" userId="6270452ac178aca0" providerId="LiveId" clId="{B8D22DC0-D3B9-4615-924B-6453E7B256B6}" dt="2022-10-28T22:14:33.172" v="3268" actId="26606"/>
          <ac:spMkLst>
            <pc:docMk/>
            <pc:sldMk cId="3600662045" sldId="256"/>
            <ac:spMk id="12" creationId="{F1ACBE00-0221-433D-8EA5-D9D7B45F35BE}"/>
          </ac:spMkLst>
        </pc:spChg>
        <pc:spChg chg="add del">
          <ac:chgData name="Omega Delacruz" userId="6270452ac178aca0" providerId="LiveId" clId="{B8D22DC0-D3B9-4615-924B-6453E7B256B6}" dt="2022-10-28T22:14:33.172" v="3268" actId="26606"/>
          <ac:spMkLst>
            <pc:docMk/>
            <pc:sldMk cId="3600662045" sldId="256"/>
            <ac:spMk id="14" creationId="{EFB0C39A-F8CA-4A79-AFFC-E9780FB1991A}"/>
          </ac:spMkLst>
        </pc:spChg>
        <pc:spChg chg="add del">
          <ac:chgData name="Omega Delacruz" userId="6270452ac178aca0" providerId="LiveId" clId="{B8D22DC0-D3B9-4615-924B-6453E7B256B6}" dt="2022-10-28T20:17:14.126" v="882"/>
          <ac:spMkLst>
            <pc:docMk/>
            <pc:sldMk cId="3600662045" sldId="256"/>
            <ac:spMk id="15" creationId="{55B419A7-F817-4767-8CCB-FB0E189C4ACD}"/>
          </ac:spMkLst>
        </pc:spChg>
        <pc:spChg chg="add">
          <ac:chgData name="Omega Delacruz" userId="6270452ac178aca0" providerId="LiveId" clId="{B8D22DC0-D3B9-4615-924B-6453E7B256B6}" dt="2022-10-28T22:14:33.188" v="3269" actId="26606"/>
          <ac:spMkLst>
            <pc:docMk/>
            <pc:sldMk cId="3600662045" sldId="256"/>
            <ac:spMk id="16" creationId="{F1ACBE00-0221-433D-8EA5-D9D7B45F35BE}"/>
          </ac:spMkLst>
        </pc:spChg>
        <pc:spChg chg="add del">
          <ac:chgData name="Omega Delacruz" userId="6270452ac178aca0" providerId="LiveId" clId="{B8D22DC0-D3B9-4615-924B-6453E7B256B6}" dt="2022-10-28T20:17:14.126" v="882"/>
          <ac:spMkLst>
            <pc:docMk/>
            <pc:sldMk cId="3600662045" sldId="256"/>
            <ac:spMk id="17" creationId="{E4398140-F067-40E9-892C-4DB04C70BC55}"/>
          </ac:spMkLst>
        </pc:spChg>
        <pc:spChg chg="add del">
          <ac:chgData name="Omega Delacruz" userId="6270452ac178aca0" providerId="LiveId" clId="{B8D22DC0-D3B9-4615-924B-6453E7B256B6}" dt="2022-10-28T20:17:03.666" v="879"/>
          <ac:spMkLst>
            <pc:docMk/>
            <pc:sldMk cId="3600662045" sldId="256"/>
            <ac:spMk id="18" creationId="{DD4C4B28-6B4B-4445-8535-F516D74E4AA9}"/>
          </ac:spMkLst>
        </pc:spChg>
        <pc:spChg chg="add del">
          <ac:chgData name="Omega Delacruz" userId="6270452ac178aca0" providerId="LiveId" clId="{B8D22DC0-D3B9-4615-924B-6453E7B256B6}" dt="2022-10-28T20:17:14.126" v="882"/>
          <ac:spMkLst>
            <pc:docMk/>
            <pc:sldMk cId="3600662045" sldId="256"/>
            <ac:spMk id="21" creationId="{7021D92D-08FF-45A6-9109-AC9462C7E8E3}"/>
          </ac:spMkLst>
        </pc:spChg>
        <pc:spChg chg="add del">
          <ac:chgData name="Omega Delacruz" userId="6270452ac178aca0" providerId="LiveId" clId="{B8D22DC0-D3B9-4615-924B-6453E7B256B6}" dt="2022-10-28T20:17:03.666" v="879"/>
          <ac:spMkLst>
            <pc:docMk/>
            <pc:sldMk cId="3600662045" sldId="256"/>
            <ac:spMk id="22" creationId="{55B419A7-F817-4767-8CCB-FB0E189C4ACD}"/>
          </ac:spMkLst>
        </pc:spChg>
        <pc:spChg chg="add">
          <ac:chgData name="Omega Delacruz" userId="6270452ac178aca0" providerId="LiveId" clId="{B8D22DC0-D3B9-4615-924B-6453E7B256B6}" dt="2022-10-28T22:14:33.188" v="3269" actId="26606"/>
          <ac:spMkLst>
            <pc:docMk/>
            <pc:sldMk cId="3600662045" sldId="256"/>
            <ac:spMk id="23" creationId="{F6492087-817F-4287-AC88-93B59686604D}"/>
          </ac:spMkLst>
        </pc:spChg>
        <pc:spChg chg="add del">
          <ac:chgData name="Omega Delacruz" userId="6270452ac178aca0" providerId="LiveId" clId="{B8D22DC0-D3B9-4615-924B-6453E7B256B6}" dt="2022-10-28T20:17:03.666" v="879"/>
          <ac:spMkLst>
            <pc:docMk/>
            <pc:sldMk cId="3600662045" sldId="256"/>
            <ac:spMk id="26" creationId="{ADA271CD-3011-4A05-B4A3-80F1794684F2}"/>
          </ac:spMkLst>
        </pc:spChg>
        <pc:picChg chg="add mod ord">
          <ac:chgData name="Omega Delacruz" userId="6270452ac178aca0" providerId="LiveId" clId="{B8D22DC0-D3B9-4615-924B-6453E7B256B6}" dt="2022-10-28T22:14:33.188" v="3269" actId="26606"/>
          <ac:picMkLst>
            <pc:docMk/>
            <pc:sldMk cId="3600662045" sldId="256"/>
            <ac:picMk id="6" creationId="{14017857-E2BB-76FC-E30E-6D93FB1A565A}"/>
          </ac:picMkLst>
        </pc:picChg>
        <pc:cxnChg chg="add del">
          <ac:chgData name="Omega Delacruz" userId="6270452ac178aca0" providerId="LiveId" clId="{B8D22DC0-D3B9-4615-924B-6453E7B256B6}" dt="2022-10-28T19:47:58.467" v="31" actId="26606"/>
          <ac:cxnSpMkLst>
            <pc:docMk/>
            <pc:sldMk cId="3600662045" sldId="256"/>
            <ac:cxnSpMk id="9" creationId="{C66CC717-08C5-4F3E-B8AA-BA93C8755982}"/>
          </ac:cxnSpMkLst>
        </pc:cxnChg>
        <pc:cxnChg chg="add del">
          <ac:chgData name="Omega Delacruz" userId="6270452ac178aca0" providerId="LiveId" clId="{B8D22DC0-D3B9-4615-924B-6453E7B256B6}" dt="2022-10-28T20:17:14.126" v="882"/>
          <ac:cxnSpMkLst>
            <pc:docMk/>
            <pc:sldMk cId="3600662045" sldId="256"/>
            <ac:cxnSpMk id="10" creationId="{0CB1C732-7193-4253-8746-850D090A6B4E}"/>
          </ac:cxnSpMkLst>
        </pc:cxnChg>
        <pc:cxnChg chg="add del">
          <ac:chgData name="Omega Delacruz" userId="6270452ac178aca0" providerId="LiveId" clId="{B8D22DC0-D3B9-4615-924B-6453E7B256B6}" dt="2022-10-28T19:47:58.467" v="31" actId="26606"/>
          <ac:cxnSpMkLst>
            <pc:docMk/>
            <pc:sldMk cId="3600662045" sldId="256"/>
            <ac:cxnSpMk id="13" creationId="{D255B435-D9F3-4A31-B89E-36741390DB4B}"/>
          </ac:cxnSpMkLst>
        </pc:cxnChg>
        <pc:cxnChg chg="add del">
          <ac:chgData name="Omega Delacruz" userId="6270452ac178aca0" providerId="LiveId" clId="{B8D22DC0-D3B9-4615-924B-6453E7B256B6}" dt="2022-10-28T20:17:14.126" v="882"/>
          <ac:cxnSpMkLst>
            <pc:docMk/>
            <pc:sldMk cId="3600662045" sldId="256"/>
            <ac:cxnSpMk id="19" creationId="{17726E8A-324C-4684-96F2-AFDDFB2F1441}"/>
          </ac:cxnSpMkLst>
        </pc:cxnChg>
        <pc:cxnChg chg="add del">
          <ac:chgData name="Omega Delacruz" userId="6270452ac178aca0" providerId="LiveId" clId="{B8D22DC0-D3B9-4615-924B-6453E7B256B6}" dt="2022-10-28T20:17:03.666" v="879"/>
          <ac:cxnSpMkLst>
            <pc:docMk/>
            <pc:sldMk cId="3600662045" sldId="256"/>
            <ac:cxnSpMk id="20" creationId="{0CB1C732-7193-4253-8746-850D090A6B4E}"/>
          </ac:cxnSpMkLst>
        </pc:cxnChg>
        <pc:cxnChg chg="add del">
          <ac:chgData name="Omega Delacruz" userId="6270452ac178aca0" providerId="LiveId" clId="{B8D22DC0-D3B9-4615-924B-6453E7B256B6}" dt="2022-10-28T20:17:03.666" v="879"/>
          <ac:cxnSpMkLst>
            <pc:docMk/>
            <pc:sldMk cId="3600662045" sldId="256"/>
            <ac:cxnSpMk id="24" creationId="{E3B95BE3-D5B2-4F38-9A01-17866C9FBA6E}"/>
          </ac:cxnSpMkLst>
        </pc:cxnChg>
      </pc:sldChg>
      <pc:sldChg chg="new del">
        <pc:chgData name="Omega Delacruz" userId="6270452ac178aca0" providerId="LiveId" clId="{B8D22DC0-D3B9-4615-924B-6453E7B256B6}" dt="2022-10-28T19:48:44.315" v="34" actId="680"/>
        <pc:sldMkLst>
          <pc:docMk/>
          <pc:sldMk cId="549625937" sldId="257"/>
        </pc:sldMkLst>
      </pc:sldChg>
      <pc:sldChg chg="modSp new del mod">
        <pc:chgData name="Omega Delacruz" userId="6270452ac178aca0" providerId="LiveId" clId="{B8D22DC0-D3B9-4615-924B-6453E7B256B6}" dt="2022-10-28T19:50:23.586" v="52" actId="680"/>
        <pc:sldMkLst>
          <pc:docMk/>
          <pc:sldMk cId="1030284067" sldId="257"/>
        </pc:sldMkLst>
        <pc:spChg chg="mod">
          <ac:chgData name="Omega Delacruz" userId="6270452ac178aca0" providerId="LiveId" clId="{B8D22DC0-D3B9-4615-924B-6453E7B256B6}" dt="2022-10-28T19:50:22.724" v="51" actId="20577"/>
          <ac:spMkLst>
            <pc:docMk/>
            <pc:sldMk cId="1030284067" sldId="257"/>
            <ac:spMk id="3" creationId="{C099F05B-B864-C029-E1DF-7BE3B039668E}"/>
          </ac:spMkLst>
        </pc:spChg>
      </pc:sldChg>
      <pc:sldChg chg="addSp modSp new mod setBg">
        <pc:chgData name="Omega Delacruz" userId="6270452ac178aca0" providerId="LiveId" clId="{B8D22DC0-D3B9-4615-924B-6453E7B256B6}" dt="2022-10-28T22:15:20.377" v="3301" actId="20577"/>
        <pc:sldMkLst>
          <pc:docMk/>
          <pc:sldMk cId="3664654941" sldId="257"/>
        </pc:sldMkLst>
        <pc:spChg chg="mod">
          <ac:chgData name="Omega Delacruz" userId="6270452ac178aca0" providerId="LiveId" clId="{B8D22DC0-D3B9-4615-924B-6453E7B256B6}" dt="2022-10-28T20:17:29.035" v="883" actId="26606"/>
          <ac:spMkLst>
            <pc:docMk/>
            <pc:sldMk cId="3664654941" sldId="257"/>
            <ac:spMk id="2" creationId="{47644EE1-589B-4996-84FD-FBEF1BE272A1}"/>
          </ac:spMkLst>
        </pc:spChg>
        <pc:spChg chg="add mod">
          <ac:chgData name="Omega Delacruz" userId="6270452ac178aca0" providerId="LiveId" clId="{B8D22DC0-D3B9-4615-924B-6453E7B256B6}" dt="2022-10-28T22:15:20.377" v="3301" actId="20577"/>
          <ac:spMkLst>
            <pc:docMk/>
            <pc:sldMk cId="3664654941" sldId="257"/>
            <ac:spMk id="3" creationId="{EC2E958B-E054-A61A-10B7-9445D0632BA2}"/>
          </ac:spMkLst>
        </pc:spChg>
        <pc:spChg chg="add">
          <ac:chgData name="Omega Delacruz" userId="6270452ac178aca0" providerId="LiveId" clId="{B8D22DC0-D3B9-4615-924B-6453E7B256B6}" dt="2022-10-28T20:17:29.035" v="883" actId="26606"/>
          <ac:spMkLst>
            <pc:docMk/>
            <pc:sldMk cId="3664654941" sldId="257"/>
            <ac:spMk id="7" creationId="{A6F05DDE-5F2C-44F5-BACC-DED4737B11B8}"/>
          </ac:spMkLst>
        </pc:spChg>
        <pc:spChg chg="add">
          <ac:chgData name="Omega Delacruz" userId="6270452ac178aca0" providerId="LiveId" clId="{B8D22DC0-D3B9-4615-924B-6453E7B256B6}" dt="2022-10-28T20:17:29.035" v="883" actId="26606"/>
          <ac:spMkLst>
            <pc:docMk/>
            <pc:sldMk cId="3664654941" sldId="257"/>
            <ac:spMk id="9" creationId="{A0F80B31-D942-4321-A7CC-3FF24C30A9FC}"/>
          </ac:spMkLst>
        </pc:spChg>
        <pc:spChg chg="add">
          <ac:chgData name="Omega Delacruz" userId="6270452ac178aca0" providerId="LiveId" clId="{B8D22DC0-D3B9-4615-924B-6453E7B256B6}" dt="2022-10-28T20:17:29.035" v="883" actId="26606"/>
          <ac:spMkLst>
            <pc:docMk/>
            <pc:sldMk cId="3664654941" sldId="257"/>
            <ac:spMk id="11" creationId="{27DE213B-0A4F-4E9E-9153-8B0C2D0469BE}"/>
          </ac:spMkLst>
        </pc:spChg>
      </pc:sldChg>
      <pc:sldChg chg="modSp new del mod">
        <pc:chgData name="Omega Delacruz" userId="6270452ac178aca0" providerId="LiveId" clId="{B8D22DC0-D3B9-4615-924B-6453E7B256B6}" dt="2022-10-28T20:03:39.062" v="449" actId="680"/>
        <pc:sldMkLst>
          <pc:docMk/>
          <pc:sldMk cId="521823907" sldId="258"/>
        </pc:sldMkLst>
        <pc:spChg chg="mod">
          <ac:chgData name="Omega Delacruz" userId="6270452ac178aca0" providerId="LiveId" clId="{B8D22DC0-D3B9-4615-924B-6453E7B256B6}" dt="2022-10-28T20:03:38.419" v="448" actId="14100"/>
          <ac:spMkLst>
            <pc:docMk/>
            <pc:sldMk cId="521823907" sldId="258"/>
            <ac:spMk id="2" creationId="{EA215947-2AA2-2F19-9653-0F10D60FE0E1}"/>
          </ac:spMkLst>
        </pc:spChg>
      </pc:sldChg>
      <pc:sldChg chg="modSp new del mod">
        <pc:chgData name="Omega Delacruz" userId="6270452ac178aca0" providerId="LiveId" clId="{B8D22DC0-D3B9-4615-924B-6453E7B256B6}" dt="2022-10-28T20:08:41.853" v="522" actId="680"/>
        <pc:sldMkLst>
          <pc:docMk/>
          <pc:sldMk cId="1854610931" sldId="258"/>
        </pc:sldMkLst>
        <pc:spChg chg="mod">
          <ac:chgData name="Omega Delacruz" userId="6270452ac178aca0" providerId="LiveId" clId="{B8D22DC0-D3B9-4615-924B-6453E7B256B6}" dt="2022-10-28T20:08:41.335" v="519" actId="1076"/>
          <ac:spMkLst>
            <pc:docMk/>
            <pc:sldMk cId="1854610931" sldId="258"/>
            <ac:spMk id="2" creationId="{97082193-A95B-C22C-5FC0-DE878314E9E0}"/>
          </ac:spMkLst>
        </pc:spChg>
        <pc:spChg chg="mod">
          <ac:chgData name="Omega Delacruz" userId="6270452ac178aca0" providerId="LiveId" clId="{B8D22DC0-D3B9-4615-924B-6453E7B256B6}" dt="2022-10-28T20:08:41.681" v="521" actId="14100"/>
          <ac:spMkLst>
            <pc:docMk/>
            <pc:sldMk cId="1854610931" sldId="258"/>
            <ac:spMk id="3" creationId="{FA88FE1A-A405-B689-E237-3420CCB61424}"/>
          </ac:spMkLst>
        </pc:spChg>
      </pc:sldChg>
      <pc:sldChg chg="new del">
        <pc:chgData name="Omega Delacruz" userId="6270452ac178aca0" providerId="LiveId" clId="{B8D22DC0-D3B9-4615-924B-6453E7B256B6}" dt="2022-10-28T20:09:00.446" v="524" actId="680"/>
        <pc:sldMkLst>
          <pc:docMk/>
          <pc:sldMk cId="1873369164" sldId="258"/>
        </pc:sldMkLst>
      </pc:sldChg>
      <pc:sldChg chg="new del">
        <pc:chgData name="Omega Delacruz" userId="6270452ac178aca0" providerId="LiveId" clId="{B8D22DC0-D3B9-4615-924B-6453E7B256B6}" dt="2022-10-28T19:50:20.920" v="49" actId="680"/>
        <pc:sldMkLst>
          <pc:docMk/>
          <pc:sldMk cId="2379471741" sldId="258"/>
        </pc:sldMkLst>
      </pc:sldChg>
      <pc:sldChg chg="addSp delSp modSp new mod setBg delDesignElem">
        <pc:chgData name="Omega Delacruz" userId="6270452ac178aca0" providerId="LiveId" clId="{B8D22DC0-D3B9-4615-924B-6453E7B256B6}" dt="2022-10-28T22:15:58.367" v="3328"/>
        <pc:sldMkLst>
          <pc:docMk/>
          <pc:sldMk cId="2725360436" sldId="258"/>
        </pc:sldMkLst>
        <pc:spChg chg="mod">
          <ac:chgData name="Omega Delacruz" userId="6270452ac178aca0" providerId="LiveId" clId="{B8D22DC0-D3B9-4615-924B-6453E7B256B6}" dt="2022-10-28T20:15:19.795" v="876" actId="26606"/>
          <ac:spMkLst>
            <pc:docMk/>
            <pc:sldMk cId="2725360436" sldId="258"/>
            <ac:spMk id="2" creationId="{0F3483F2-28A7-2B7C-613C-30CC9A2AB20E}"/>
          </ac:spMkLst>
        </pc:spChg>
        <pc:spChg chg="mod">
          <ac:chgData name="Omega Delacruz" userId="6270452ac178aca0" providerId="LiveId" clId="{B8D22DC0-D3B9-4615-924B-6453E7B256B6}" dt="2022-10-28T20:15:19.795" v="876" actId="26606"/>
          <ac:spMkLst>
            <pc:docMk/>
            <pc:sldMk cId="2725360436" sldId="258"/>
            <ac:spMk id="3" creationId="{C33B6BCB-E4F0-D48F-7B48-714E4965DE40}"/>
          </ac:spMkLst>
        </pc:spChg>
        <pc:spChg chg="add del mod">
          <ac:chgData name="Omega Delacruz" userId="6270452ac178aca0" providerId="LiveId" clId="{B8D22DC0-D3B9-4615-924B-6453E7B256B6}" dt="2022-10-28T22:15:36.404" v="3304"/>
          <ac:spMkLst>
            <pc:docMk/>
            <pc:sldMk cId="2725360436" sldId="258"/>
            <ac:spMk id="4" creationId="{EFADE04B-D09F-0C85-E4C7-E9ECFCC765E7}"/>
          </ac:spMkLst>
        </pc:spChg>
        <pc:spChg chg="add del mod">
          <ac:chgData name="Omega Delacruz" userId="6270452ac178aca0" providerId="LiveId" clId="{B8D22DC0-D3B9-4615-924B-6453E7B256B6}" dt="2022-10-28T22:15:58.367" v="3326"/>
          <ac:spMkLst>
            <pc:docMk/>
            <pc:sldMk cId="2725360436" sldId="258"/>
            <ac:spMk id="5" creationId="{55C0CA1C-3ED9-05C6-15BE-81C592A7146D}"/>
          </ac:spMkLst>
        </pc:spChg>
        <pc:spChg chg="add del mod">
          <ac:chgData name="Omega Delacruz" userId="6270452ac178aca0" providerId="LiveId" clId="{B8D22DC0-D3B9-4615-924B-6453E7B256B6}" dt="2022-10-28T22:15:58.367" v="3328"/>
          <ac:spMkLst>
            <pc:docMk/>
            <pc:sldMk cId="2725360436" sldId="258"/>
            <ac:spMk id="6" creationId="{ED485D7E-0FB2-08F9-DA7B-9C05F924E2BD}"/>
          </ac:spMkLst>
        </pc:spChg>
        <pc:spChg chg="add mod">
          <ac:chgData name="Omega Delacruz" userId="6270452ac178aca0" providerId="LiveId" clId="{B8D22DC0-D3B9-4615-924B-6453E7B256B6}" dt="2022-10-28T22:15:57.204" v="3324" actId="20577"/>
          <ac:spMkLst>
            <pc:docMk/>
            <pc:sldMk cId="2725360436" sldId="258"/>
            <ac:spMk id="7" creationId="{E397B730-08BE-5BE0-98C5-2F78AD24E384}"/>
          </ac:spMkLst>
        </pc:spChg>
        <pc:spChg chg="add del">
          <ac:chgData name="Omega Delacruz" userId="6270452ac178aca0" providerId="LiveId" clId="{B8D22DC0-D3B9-4615-924B-6453E7B256B6}" dt="2022-10-28T20:17:03.666" v="879"/>
          <ac:spMkLst>
            <pc:docMk/>
            <pc:sldMk cId="2725360436" sldId="258"/>
            <ac:spMk id="8" creationId="{DD4C4B28-6B4B-4445-8535-F516D74E4AA9}"/>
          </ac:spMkLst>
        </pc:spChg>
        <pc:spChg chg="add del">
          <ac:chgData name="Omega Delacruz" userId="6270452ac178aca0" providerId="LiveId" clId="{B8D22DC0-D3B9-4615-924B-6453E7B256B6}" dt="2022-10-28T20:17:03.666" v="879"/>
          <ac:spMkLst>
            <pc:docMk/>
            <pc:sldMk cId="2725360436" sldId="258"/>
            <ac:spMk id="12" creationId="{55B419A7-F817-4767-8CCB-FB0E189C4ACD}"/>
          </ac:spMkLst>
        </pc:spChg>
        <pc:spChg chg="add del">
          <ac:chgData name="Omega Delacruz" userId="6270452ac178aca0" providerId="LiveId" clId="{B8D22DC0-D3B9-4615-924B-6453E7B256B6}" dt="2022-10-28T20:17:03.666" v="879"/>
          <ac:spMkLst>
            <pc:docMk/>
            <pc:sldMk cId="2725360436" sldId="258"/>
            <ac:spMk id="16" creationId="{B3BE00DD-5F52-49B1-A83B-F2E555AC5D05}"/>
          </ac:spMkLst>
        </pc:spChg>
        <pc:cxnChg chg="add del">
          <ac:chgData name="Omega Delacruz" userId="6270452ac178aca0" providerId="LiveId" clId="{B8D22DC0-D3B9-4615-924B-6453E7B256B6}" dt="2022-10-28T20:17:03.666" v="879"/>
          <ac:cxnSpMkLst>
            <pc:docMk/>
            <pc:sldMk cId="2725360436" sldId="258"/>
            <ac:cxnSpMk id="10" creationId="{0CB1C732-7193-4253-8746-850D090A6B4E}"/>
          </ac:cxnSpMkLst>
        </pc:cxnChg>
        <pc:cxnChg chg="add del">
          <ac:chgData name="Omega Delacruz" userId="6270452ac178aca0" providerId="LiveId" clId="{B8D22DC0-D3B9-4615-924B-6453E7B256B6}" dt="2022-10-28T20:17:03.666" v="879"/>
          <ac:cxnSpMkLst>
            <pc:docMk/>
            <pc:sldMk cId="2725360436" sldId="258"/>
            <ac:cxnSpMk id="14" creationId="{DE3FB7FD-3883-4AFF-8349-2E3BBDA714EA}"/>
          </ac:cxnSpMkLst>
        </pc:cxnChg>
      </pc:sldChg>
      <pc:sldChg chg="addSp delSp modSp add mod">
        <pc:chgData name="Omega Delacruz" userId="6270452ac178aca0" providerId="LiveId" clId="{B8D22DC0-D3B9-4615-924B-6453E7B256B6}" dt="2022-10-28T22:16:18.538" v="3339" actId="20577"/>
        <pc:sldMkLst>
          <pc:docMk/>
          <pc:sldMk cId="1954618619" sldId="259"/>
        </pc:sldMkLst>
        <pc:spChg chg="mod">
          <ac:chgData name="Omega Delacruz" userId="6270452ac178aca0" providerId="LiveId" clId="{B8D22DC0-D3B9-4615-924B-6453E7B256B6}" dt="2022-10-28T20:27:35.324" v="1329" actId="14100"/>
          <ac:spMkLst>
            <pc:docMk/>
            <pc:sldMk cId="1954618619" sldId="259"/>
            <ac:spMk id="2" creationId="{0F3483F2-28A7-2B7C-613C-30CC9A2AB20E}"/>
          </ac:spMkLst>
        </pc:spChg>
        <pc:spChg chg="mod">
          <ac:chgData name="Omega Delacruz" userId="6270452ac178aca0" providerId="LiveId" clId="{B8D22DC0-D3B9-4615-924B-6453E7B256B6}" dt="2022-10-28T20:27:51.322" v="1332" actId="1076"/>
          <ac:spMkLst>
            <pc:docMk/>
            <pc:sldMk cId="1954618619" sldId="259"/>
            <ac:spMk id="3" creationId="{C33B6BCB-E4F0-D48F-7B48-714E4965DE40}"/>
          </ac:spMkLst>
        </pc:spChg>
        <pc:spChg chg="add del mod">
          <ac:chgData name="Omega Delacruz" userId="6270452ac178aca0" providerId="LiveId" clId="{B8D22DC0-D3B9-4615-924B-6453E7B256B6}" dt="2022-10-28T20:27:38.791" v="1331"/>
          <ac:spMkLst>
            <pc:docMk/>
            <pc:sldMk cId="1954618619" sldId="259"/>
            <ac:spMk id="4" creationId="{A172C735-66E3-6FF7-6699-6B06B5EC168F}"/>
          </ac:spMkLst>
        </pc:spChg>
        <pc:spChg chg="add mod">
          <ac:chgData name="Omega Delacruz" userId="6270452ac178aca0" providerId="LiveId" clId="{B8D22DC0-D3B9-4615-924B-6453E7B256B6}" dt="2022-10-28T20:39:50.649" v="1856" actId="20577"/>
          <ac:spMkLst>
            <pc:docMk/>
            <pc:sldMk cId="1954618619" sldId="259"/>
            <ac:spMk id="5" creationId="{5D14ACDC-06CA-2AE8-3832-897A273B1B47}"/>
          </ac:spMkLst>
        </pc:spChg>
        <pc:spChg chg="add mod">
          <ac:chgData name="Omega Delacruz" userId="6270452ac178aca0" providerId="LiveId" clId="{B8D22DC0-D3B9-4615-924B-6453E7B256B6}" dt="2022-10-28T22:16:18.538" v="3339" actId="20577"/>
          <ac:spMkLst>
            <pc:docMk/>
            <pc:sldMk cId="1954618619" sldId="259"/>
            <ac:spMk id="6" creationId="{940FC260-67EF-656C-9C49-A4E35CFC8987}"/>
          </ac:spMkLst>
        </pc:spChg>
      </pc:sldChg>
      <pc:sldChg chg="addSp delSp modSp new mod">
        <pc:chgData name="Omega Delacruz" userId="6270452ac178aca0" providerId="LiveId" clId="{B8D22DC0-D3B9-4615-924B-6453E7B256B6}" dt="2022-10-28T22:16:41.848" v="3357" actId="20577"/>
        <pc:sldMkLst>
          <pc:docMk/>
          <pc:sldMk cId="1955702884" sldId="260"/>
        </pc:sldMkLst>
        <pc:spChg chg="mod">
          <ac:chgData name="Omega Delacruz" userId="6270452ac178aca0" providerId="LiveId" clId="{B8D22DC0-D3B9-4615-924B-6453E7B256B6}" dt="2022-10-28T20:43:09.782" v="1897" actId="1076"/>
          <ac:spMkLst>
            <pc:docMk/>
            <pc:sldMk cId="1955702884" sldId="260"/>
            <ac:spMk id="2" creationId="{C679688E-1847-9D09-83BA-7085122A7503}"/>
          </ac:spMkLst>
        </pc:spChg>
        <pc:spChg chg="mod">
          <ac:chgData name="Omega Delacruz" userId="6270452ac178aca0" providerId="LiveId" clId="{B8D22DC0-D3B9-4615-924B-6453E7B256B6}" dt="2022-10-28T21:11:53.510" v="2280" actId="20577"/>
          <ac:spMkLst>
            <pc:docMk/>
            <pc:sldMk cId="1955702884" sldId="260"/>
            <ac:spMk id="3" creationId="{8446E754-EE33-FF23-7536-77719AC1BA55}"/>
          </ac:spMkLst>
        </pc:spChg>
        <pc:spChg chg="add del mod">
          <ac:chgData name="Omega Delacruz" userId="6270452ac178aca0" providerId="LiveId" clId="{B8D22DC0-D3B9-4615-924B-6453E7B256B6}" dt="2022-10-28T21:13:06.840" v="2285"/>
          <ac:spMkLst>
            <pc:docMk/>
            <pc:sldMk cId="1955702884" sldId="260"/>
            <ac:spMk id="4" creationId="{90A9ADEE-86EE-D6B9-F5EA-979A712DE8A1}"/>
          </ac:spMkLst>
        </pc:spChg>
        <pc:spChg chg="add del mod">
          <ac:chgData name="Omega Delacruz" userId="6270452ac178aca0" providerId="LiveId" clId="{B8D22DC0-D3B9-4615-924B-6453E7B256B6}" dt="2022-10-28T21:21:39.204" v="2651" actId="26606"/>
          <ac:spMkLst>
            <pc:docMk/>
            <pc:sldMk cId="1955702884" sldId="260"/>
            <ac:spMk id="5" creationId="{BF6C5F2C-C132-0140-2D21-DCEFABE03969}"/>
          </ac:spMkLst>
        </pc:spChg>
        <pc:spChg chg="add mod">
          <ac:chgData name="Omega Delacruz" userId="6270452ac178aca0" providerId="LiveId" clId="{B8D22DC0-D3B9-4615-924B-6453E7B256B6}" dt="2022-10-28T22:16:41.848" v="3357" actId="20577"/>
          <ac:spMkLst>
            <pc:docMk/>
            <pc:sldMk cId="1955702884" sldId="260"/>
            <ac:spMk id="6" creationId="{42AE62F6-A166-368B-B8CC-9C5C2EA2CB9B}"/>
          </ac:spMkLst>
        </pc:spChg>
        <pc:graphicFrameChg chg="add del">
          <ac:chgData name="Omega Delacruz" userId="6270452ac178aca0" providerId="LiveId" clId="{B8D22DC0-D3B9-4615-924B-6453E7B256B6}" dt="2022-10-28T21:21:39.204" v="2651" actId="26606"/>
          <ac:graphicFrameMkLst>
            <pc:docMk/>
            <pc:sldMk cId="1955702884" sldId="260"/>
            <ac:graphicFrameMk id="7" creationId="{87CA9D5E-9F26-CA17-8EC7-230E0427807C}"/>
          </ac:graphicFrameMkLst>
        </pc:graphicFrameChg>
      </pc:sldChg>
      <pc:sldChg chg="addSp modSp new mod">
        <pc:chgData name="Omega Delacruz" userId="6270452ac178aca0" providerId="LiveId" clId="{B8D22DC0-D3B9-4615-924B-6453E7B256B6}" dt="2022-10-28T22:17:04.029" v="3373" actId="20577"/>
        <pc:sldMkLst>
          <pc:docMk/>
          <pc:sldMk cId="173627111" sldId="261"/>
        </pc:sldMkLst>
        <pc:spChg chg="add mod">
          <ac:chgData name="Omega Delacruz" userId="6270452ac178aca0" providerId="LiveId" clId="{B8D22DC0-D3B9-4615-924B-6453E7B256B6}" dt="2022-10-28T21:23:23.584" v="2671" actId="20577"/>
          <ac:spMkLst>
            <pc:docMk/>
            <pc:sldMk cId="173627111" sldId="261"/>
            <ac:spMk id="2" creationId="{18E31D63-9242-C007-0BA2-B559D85024F4}"/>
          </ac:spMkLst>
        </pc:spChg>
        <pc:spChg chg="add mod">
          <ac:chgData name="Omega Delacruz" userId="6270452ac178aca0" providerId="LiveId" clId="{B8D22DC0-D3B9-4615-924B-6453E7B256B6}" dt="2022-10-28T22:13:49.759" v="3265" actId="20577"/>
          <ac:spMkLst>
            <pc:docMk/>
            <pc:sldMk cId="173627111" sldId="261"/>
            <ac:spMk id="3" creationId="{832A3DB5-3B97-3952-56EB-F793E47DC406}"/>
          </ac:spMkLst>
        </pc:spChg>
        <pc:spChg chg="add mod">
          <ac:chgData name="Omega Delacruz" userId="6270452ac178aca0" providerId="LiveId" clId="{B8D22DC0-D3B9-4615-924B-6453E7B256B6}" dt="2022-10-28T22:17:04.029" v="3373" actId="20577"/>
          <ac:spMkLst>
            <pc:docMk/>
            <pc:sldMk cId="173627111" sldId="261"/>
            <ac:spMk id="4" creationId="{34F93311-213B-BA60-33E1-CBFA9FB194FB}"/>
          </ac:spMkLst>
        </pc:spChg>
      </pc:sldChg>
      <pc:sldChg chg="new del">
        <pc:chgData name="Omega Delacruz" userId="6270452ac178aca0" providerId="LiveId" clId="{B8D22DC0-D3B9-4615-924B-6453E7B256B6}" dt="2022-10-28T21:22:00.497" v="2653" actId="680"/>
        <pc:sldMkLst>
          <pc:docMk/>
          <pc:sldMk cId="3575226080" sldId="261"/>
        </pc:sldMkLst>
      </pc:sldChg>
      <pc:sldMasterChg chg="del delSldLayout">
        <pc:chgData name="Omega Delacruz" userId="6270452ac178aca0" providerId="LiveId" clId="{B8D22DC0-D3B9-4615-924B-6453E7B256B6}" dt="2022-10-28T19:47:26.023" v="1" actId="26606"/>
        <pc:sldMasterMkLst>
          <pc:docMk/>
          <pc:sldMasterMk cId="2267438376" sldId="2147483648"/>
        </pc:sldMasterMkLst>
        <pc:sldLayoutChg chg="del">
          <pc:chgData name="Omega Delacruz" userId="6270452ac178aca0" providerId="LiveId" clId="{B8D22DC0-D3B9-4615-924B-6453E7B256B6}" dt="2022-10-28T19:47:26.023" v="1" actId="26606"/>
          <pc:sldLayoutMkLst>
            <pc:docMk/>
            <pc:sldMasterMk cId="2267438376" sldId="2147483648"/>
            <pc:sldLayoutMk cId="1468427172" sldId="2147483649"/>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376985267" sldId="2147483650"/>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1202351215" sldId="2147483651"/>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2977219936" sldId="2147483652"/>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1041631700" sldId="2147483653"/>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131334381" sldId="2147483654"/>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3801935784" sldId="2147483655"/>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2357130002" sldId="2147483656"/>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1911828666" sldId="2147483657"/>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1158361535" sldId="2147483658"/>
          </pc:sldLayoutMkLst>
        </pc:sldLayoutChg>
        <pc:sldLayoutChg chg="del">
          <pc:chgData name="Omega Delacruz" userId="6270452ac178aca0" providerId="LiveId" clId="{B8D22DC0-D3B9-4615-924B-6453E7B256B6}" dt="2022-10-28T19:47:26.023" v="1" actId="26606"/>
          <pc:sldLayoutMkLst>
            <pc:docMk/>
            <pc:sldMasterMk cId="2267438376" sldId="2147483648"/>
            <pc:sldLayoutMk cId="967723469" sldId="2147483659"/>
          </pc:sldLayoutMkLst>
        </pc:sldLayoutChg>
      </pc:sldMasterChg>
      <pc:sldMasterChg chg="add del addSldLayout delSldLayout">
        <pc:chgData name="Omega Delacruz" userId="6270452ac178aca0" providerId="LiveId" clId="{B8D22DC0-D3B9-4615-924B-6453E7B256B6}" dt="2022-10-28T19:47:58.467" v="31" actId="26606"/>
        <pc:sldMasterMkLst>
          <pc:docMk/>
          <pc:sldMasterMk cId="1295492290" sldId="2147483660"/>
        </pc:sldMasterMkLst>
        <pc:sldLayoutChg chg="add del">
          <pc:chgData name="Omega Delacruz" userId="6270452ac178aca0" providerId="LiveId" clId="{B8D22DC0-D3B9-4615-924B-6453E7B256B6}" dt="2022-10-28T19:47:58.467" v="31" actId="26606"/>
          <pc:sldLayoutMkLst>
            <pc:docMk/>
            <pc:sldMasterMk cId="1295492290" sldId="2147483660"/>
            <pc:sldLayoutMk cId="3038718727" sldId="2147483661"/>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129228696" sldId="2147483662"/>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1769240966" sldId="2147483663"/>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312059673" sldId="2147483664"/>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1808346259" sldId="2147483665"/>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3648746665" sldId="2147483666"/>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2999871494" sldId="2147483667"/>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1568837851" sldId="2147483668"/>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3446463804" sldId="2147483669"/>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4293481458" sldId="2147483670"/>
          </pc:sldLayoutMkLst>
        </pc:sldLayoutChg>
        <pc:sldLayoutChg chg="add del">
          <pc:chgData name="Omega Delacruz" userId="6270452ac178aca0" providerId="LiveId" clId="{B8D22DC0-D3B9-4615-924B-6453E7B256B6}" dt="2022-10-28T19:47:58.467" v="31" actId="26606"/>
          <pc:sldLayoutMkLst>
            <pc:docMk/>
            <pc:sldMasterMk cId="1295492290" sldId="2147483660"/>
            <pc:sldLayoutMk cId="1272700406" sldId="2147483671"/>
          </pc:sldLayoutMkLst>
        </pc:sldLayoutChg>
      </pc:sldMasterChg>
      <pc:sldMasterChg chg="add addSldLayout">
        <pc:chgData name="Omega Delacruz" userId="6270452ac178aca0" providerId="LiveId" clId="{B8D22DC0-D3B9-4615-924B-6453E7B256B6}" dt="2022-10-28T19:47:58.467" v="31" actId="26606"/>
        <pc:sldMasterMkLst>
          <pc:docMk/>
          <pc:sldMasterMk cId="156064527" sldId="2147483672"/>
        </pc:sldMasterMkLst>
        <pc:sldLayoutChg chg="add">
          <pc:chgData name="Omega Delacruz" userId="6270452ac178aca0" providerId="LiveId" clId="{B8D22DC0-D3B9-4615-924B-6453E7B256B6}" dt="2022-10-28T19:47:58.467" v="31" actId="26606"/>
          <pc:sldLayoutMkLst>
            <pc:docMk/>
            <pc:sldMasterMk cId="156064527" sldId="2147483672"/>
            <pc:sldLayoutMk cId="1154625555" sldId="2147483673"/>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3606557166" sldId="2147483674"/>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1276900882" sldId="2147483675"/>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4125579232" sldId="2147483676"/>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3922746253" sldId="2147483677"/>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1150441966" sldId="2147483678"/>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3175799809" sldId="2147483679"/>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1185942318" sldId="2147483680"/>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2214170959" sldId="2147483681"/>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2749668292" sldId="2147483682"/>
          </pc:sldLayoutMkLst>
        </pc:sldLayoutChg>
        <pc:sldLayoutChg chg="add">
          <pc:chgData name="Omega Delacruz" userId="6270452ac178aca0" providerId="LiveId" clId="{B8D22DC0-D3B9-4615-924B-6453E7B256B6}" dt="2022-10-28T19:47:58.467" v="31" actId="26606"/>
          <pc:sldLayoutMkLst>
            <pc:docMk/>
            <pc:sldMasterMk cId="156064527" sldId="2147483672"/>
            <pc:sldLayoutMk cId="3367933091"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53BEF823-48A5-43FC-BE03-E79964288B41}" type="datetimeFigureOut">
              <a:rPr lang="en-US" smtClean="0"/>
              <a:t>10/28/2022</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pPr algn="ctr"/>
            <a:fld id="{D79E6812-DF0E-4B88-AFAA-EAC7168F54C0}" type="slidenum">
              <a:rPr lang="en-US" smtClean="0"/>
              <a:pPr algn="ct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0807117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09522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03917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15296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43144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99620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37527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65010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749486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719827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10/28/2022</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70446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pPr algn="r"/>
            <a:fld id="{53BEF823-48A5-43FC-BE03-E79964288B41}" type="datetimeFigureOut">
              <a:rPr lang="en-US" smtClean="0"/>
              <a:pPr algn="r"/>
              <a:t>10/28/2022</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pPr algn="l"/>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015993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www.study.com/" TargetMode="External"/><Relationship Id="rId2" Type="http://schemas.openxmlformats.org/officeDocument/2006/relationships/hyperlink" Target="http://www.mhanational.com/" TargetMode="External"/><Relationship Id="rId1" Type="http://schemas.openxmlformats.org/officeDocument/2006/relationships/slideLayout" Target="../slideLayouts/slideLayout7.xml"/><Relationship Id="rId4" Type="http://schemas.openxmlformats.org/officeDocument/2006/relationships/hyperlink" Target="http://www.stonebridge.u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16" name="Rectangle 10">
            <a:extLst>
              <a:ext uri="{FF2B5EF4-FFF2-40B4-BE49-F238E27FC236}">
                <a16:creationId xmlns:a16="http://schemas.microsoft.com/office/drawing/2014/main" id="{F1ACBE00-0221-433D-8EA5-D9D7B45F3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07048547-3E90-9564-9F40-FB0D87C4FC2E}"/>
              </a:ext>
            </a:extLst>
          </p:cNvPr>
          <p:cNvSpPr>
            <a:spLocks noGrp="1"/>
          </p:cNvSpPr>
          <p:nvPr>
            <p:ph type="title"/>
          </p:nvPr>
        </p:nvSpPr>
        <p:spPr>
          <a:xfrm>
            <a:off x="4770992" y="758952"/>
            <a:ext cx="5909200" cy="3639872"/>
          </a:xfrm>
        </p:spPr>
        <p:txBody>
          <a:bodyPr vert="horz" lIns="91440" tIns="45720" rIns="91440" bIns="45720" rtlCol="0" anchor="b">
            <a:normAutofit/>
          </a:bodyPr>
          <a:lstStyle/>
          <a:p>
            <a:pPr>
              <a:lnSpc>
                <a:spcPct val="85000"/>
              </a:lnSpc>
            </a:pPr>
            <a:r>
              <a:rPr lang="en-US" sz="7200"/>
              <a:t>What is mental health ?</a:t>
            </a:r>
          </a:p>
        </p:txBody>
      </p:sp>
      <p:sp>
        <p:nvSpPr>
          <p:cNvPr id="23" name="Rectangle 12">
            <a:extLst>
              <a:ext uri="{FF2B5EF4-FFF2-40B4-BE49-F238E27FC236}">
                <a16:creationId xmlns:a16="http://schemas.microsoft.com/office/drawing/2014/main" id="{F6492087-817F-4287-AC88-93B5968660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1" descr="Isolated twigs and flowers on a white surface">
            <a:extLst>
              <a:ext uri="{FF2B5EF4-FFF2-40B4-BE49-F238E27FC236}">
                <a16:creationId xmlns:a16="http://schemas.microsoft.com/office/drawing/2014/main" id="{14017857-E2BB-76FC-E30E-6D93FB1A565A}"/>
              </a:ext>
            </a:extLst>
          </p:cNvPr>
          <p:cNvPicPr>
            <a:picLocks noChangeAspect="1"/>
          </p:cNvPicPr>
          <p:nvPr/>
        </p:nvPicPr>
        <p:blipFill rotWithShape="1">
          <a:blip r:embed="rId2"/>
          <a:srcRect l="18337" r="18336" b="-1"/>
          <a:stretch/>
        </p:blipFill>
        <p:spPr>
          <a:xfrm>
            <a:off x="991282" y="1933575"/>
            <a:ext cx="3304622" cy="3639872"/>
          </a:xfrm>
          <a:prstGeom prst="rect">
            <a:avLst/>
          </a:prstGeom>
        </p:spPr>
      </p:pic>
      <p:sp>
        <p:nvSpPr>
          <p:cNvPr id="5" name="TextBox 4">
            <a:extLst>
              <a:ext uri="{FF2B5EF4-FFF2-40B4-BE49-F238E27FC236}">
                <a16:creationId xmlns:a16="http://schemas.microsoft.com/office/drawing/2014/main" id="{40590AE1-A13D-E4D1-B73C-582C6C0CC820}"/>
              </a:ext>
            </a:extLst>
          </p:cNvPr>
          <p:cNvSpPr txBox="1"/>
          <p:nvPr/>
        </p:nvSpPr>
        <p:spPr>
          <a:xfrm>
            <a:off x="9188970" y="6099048"/>
            <a:ext cx="1933732" cy="369332"/>
          </a:xfrm>
          <a:prstGeom prst="rect">
            <a:avLst/>
          </a:prstGeom>
          <a:noFill/>
        </p:spPr>
        <p:txBody>
          <a:bodyPr wrap="square" rtlCol="0">
            <a:spAutoFit/>
          </a:bodyPr>
          <a:lstStyle/>
          <a:p>
            <a:r>
              <a:rPr lang="en-GB" dirty="0"/>
              <a:t>Omega </a:t>
            </a:r>
            <a:r>
              <a:rPr lang="en-GB" dirty="0" err="1"/>
              <a:t>delacruz</a:t>
            </a:r>
            <a:endParaRPr lang="en-GB" dirty="0"/>
          </a:p>
        </p:txBody>
      </p:sp>
    </p:spTree>
    <p:extLst>
      <p:ext uri="{BB962C8B-B14F-4D97-AF65-F5344CB8AC3E}">
        <p14:creationId xmlns:p14="http://schemas.microsoft.com/office/powerpoint/2010/main" val="360066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6F05DDE-5F2C-44F5-BACC-DED4737B1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644EE1-589B-4996-84FD-FBEF1BE272A1}"/>
              </a:ext>
            </a:extLst>
          </p:cNvPr>
          <p:cNvSpPr>
            <a:spLocks noGrp="1"/>
          </p:cNvSpPr>
          <p:nvPr>
            <p:ph type="title"/>
          </p:nvPr>
        </p:nvSpPr>
        <p:spPr>
          <a:xfrm>
            <a:off x="4651947" y="758952"/>
            <a:ext cx="6323519" cy="4041648"/>
          </a:xfrm>
        </p:spPr>
        <p:txBody>
          <a:bodyPr vert="horz" lIns="91440" tIns="45720" rIns="91440" bIns="45720" rtlCol="0" anchor="b">
            <a:normAutofit/>
          </a:bodyPr>
          <a:lstStyle/>
          <a:p>
            <a:pPr>
              <a:lnSpc>
                <a:spcPct val="85000"/>
              </a:lnSpc>
            </a:pPr>
            <a:r>
              <a:rPr lang="en-US" sz="2900" i="0"/>
              <a:t>Mental illness is a condition which influences many things like our thoughts or way of thinking emotions and sometimes our behaviour. Mental illness can also be characterised by our up bringing and environmental factors and biological also trauma can play a part in mental illness.</a:t>
            </a:r>
          </a:p>
        </p:txBody>
      </p:sp>
      <p:sp>
        <p:nvSpPr>
          <p:cNvPr id="9" name="Rectangle 8">
            <a:extLst>
              <a:ext uri="{FF2B5EF4-FFF2-40B4-BE49-F238E27FC236}">
                <a16:creationId xmlns:a16="http://schemas.microsoft.com/office/drawing/2014/main" id="{A0F80B31-D942-4321-A7CC-3FF24C30A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683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7DE213B-0A4F-4E9E-9153-8B0C2D046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969" y="0"/>
            <a:ext cx="457200" cy="6858000"/>
          </a:xfrm>
          <a:prstGeom prst="rect">
            <a:avLst/>
          </a:pr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EC2E958B-E054-A61A-10B7-9445D0632BA2}"/>
              </a:ext>
            </a:extLst>
          </p:cNvPr>
          <p:cNvSpPr txBox="1"/>
          <p:nvPr/>
        </p:nvSpPr>
        <p:spPr>
          <a:xfrm>
            <a:off x="9144000" y="6190938"/>
            <a:ext cx="2053652" cy="369332"/>
          </a:xfrm>
          <a:prstGeom prst="rect">
            <a:avLst/>
          </a:prstGeom>
          <a:noFill/>
        </p:spPr>
        <p:txBody>
          <a:bodyPr wrap="square" rtlCol="0">
            <a:spAutoFit/>
          </a:bodyPr>
          <a:lstStyle/>
          <a:p>
            <a:r>
              <a:rPr lang="en-GB" dirty="0"/>
              <a:t>Omega </a:t>
            </a:r>
            <a:r>
              <a:rPr lang="en-GB" dirty="0" err="1"/>
              <a:t>delacruz</a:t>
            </a:r>
            <a:endParaRPr lang="en-GB" dirty="0"/>
          </a:p>
        </p:txBody>
      </p:sp>
    </p:spTree>
    <p:extLst>
      <p:ext uri="{BB962C8B-B14F-4D97-AF65-F5344CB8AC3E}">
        <p14:creationId xmlns:p14="http://schemas.microsoft.com/office/powerpoint/2010/main" val="3664654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483F2-28A7-2B7C-613C-30CC9A2AB20E}"/>
              </a:ext>
            </a:extLst>
          </p:cNvPr>
          <p:cNvSpPr>
            <a:spLocks noGrp="1"/>
          </p:cNvSpPr>
          <p:nvPr>
            <p:ph type="title"/>
          </p:nvPr>
        </p:nvSpPr>
        <p:spPr>
          <a:xfrm>
            <a:off x="1462016" y="788533"/>
            <a:ext cx="9267968" cy="2732687"/>
          </a:xfrm>
        </p:spPr>
        <p:txBody>
          <a:bodyPr vert="horz" lIns="91440" tIns="45720" rIns="91440" bIns="45720" rtlCol="0" anchor="b">
            <a:normAutofit/>
          </a:bodyPr>
          <a:lstStyle/>
          <a:p>
            <a:pPr algn="ctr"/>
            <a:r>
              <a:rPr lang="en-US" sz="7200"/>
              <a:t>Why Do We Have Mental Illness ?</a:t>
            </a:r>
          </a:p>
        </p:txBody>
      </p:sp>
      <p:sp>
        <p:nvSpPr>
          <p:cNvPr id="3" name="Text Placeholder 2">
            <a:extLst>
              <a:ext uri="{FF2B5EF4-FFF2-40B4-BE49-F238E27FC236}">
                <a16:creationId xmlns:a16="http://schemas.microsoft.com/office/drawing/2014/main" id="{C33B6BCB-E4F0-D48F-7B48-714E4965DE40}"/>
              </a:ext>
            </a:extLst>
          </p:cNvPr>
          <p:cNvSpPr>
            <a:spLocks noGrp="1"/>
          </p:cNvSpPr>
          <p:nvPr>
            <p:ph type="body" idx="1"/>
          </p:nvPr>
        </p:nvSpPr>
        <p:spPr>
          <a:xfrm>
            <a:off x="2293620" y="4164697"/>
            <a:ext cx="7604761" cy="1357637"/>
          </a:xfrm>
        </p:spPr>
        <p:txBody>
          <a:bodyPr vert="horz" lIns="91440" tIns="45720" rIns="91440" bIns="45720" rtlCol="0" anchor="t">
            <a:normAutofit/>
          </a:bodyPr>
          <a:lstStyle/>
          <a:p>
            <a:pPr algn="ctr">
              <a:lnSpc>
                <a:spcPct val="90000"/>
              </a:lnSpc>
            </a:pPr>
            <a:r>
              <a:rPr lang="en-US" sz="1700" dirty="0"/>
              <a:t>This question is not uncommon. So why do we have mental health illness? It comes down to many factors and usually a combination of things like the way our brains are structured our upbringing the environments we are in and have been in sometimes its things we have no control over.</a:t>
            </a:r>
          </a:p>
        </p:txBody>
      </p:sp>
      <p:sp>
        <p:nvSpPr>
          <p:cNvPr id="7" name="TextBox 6">
            <a:extLst>
              <a:ext uri="{FF2B5EF4-FFF2-40B4-BE49-F238E27FC236}">
                <a16:creationId xmlns:a16="http://schemas.microsoft.com/office/drawing/2014/main" id="{E397B730-08BE-5BE0-98C5-2F78AD24E384}"/>
              </a:ext>
            </a:extLst>
          </p:cNvPr>
          <p:cNvSpPr txBox="1"/>
          <p:nvPr/>
        </p:nvSpPr>
        <p:spPr>
          <a:xfrm>
            <a:off x="7734925" y="6250898"/>
            <a:ext cx="2995059" cy="369332"/>
          </a:xfrm>
          <a:prstGeom prst="rect">
            <a:avLst/>
          </a:prstGeom>
          <a:noFill/>
        </p:spPr>
        <p:txBody>
          <a:bodyPr wrap="square" rtlCol="0">
            <a:spAutoFit/>
          </a:bodyPr>
          <a:lstStyle/>
          <a:p>
            <a:r>
              <a:rPr lang="en-GB" dirty="0"/>
              <a:t>Omega </a:t>
            </a:r>
            <a:r>
              <a:rPr lang="en-GB" dirty="0" err="1"/>
              <a:t>delacruz</a:t>
            </a:r>
            <a:endParaRPr lang="en-GB" dirty="0"/>
          </a:p>
        </p:txBody>
      </p:sp>
    </p:spTree>
    <p:extLst>
      <p:ext uri="{BB962C8B-B14F-4D97-AF65-F5344CB8AC3E}">
        <p14:creationId xmlns:p14="http://schemas.microsoft.com/office/powerpoint/2010/main" val="2725360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483F2-28A7-2B7C-613C-30CC9A2AB20E}"/>
              </a:ext>
            </a:extLst>
          </p:cNvPr>
          <p:cNvSpPr>
            <a:spLocks noGrp="1"/>
          </p:cNvSpPr>
          <p:nvPr>
            <p:ph type="title"/>
          </p:nvPr>
        </p:nvSpPr>
        <p:spPr>
          <a:xfrm>
            <a:off x="1207183" y="67459"/>
            <a:ext cx="9267968" cy="2151085"/>
          </a:xfrm>
        </p:spPr>
        <p:txBody>
          <a:bodyPr vert="horz" lIns="91440" tIns="45720" rIns="91440" bIns="45720" rtlCol="0" anchor="b">
            <a:normAutofit/>
          </a:bodyPr>
          <a:lstStyle/>
          <a:p>
            <a:pPr algn="ctr"/>
            <a:r>
              <a:rPr lang="en-US" dirty="0"/>
              <a:t>What Is The  Sick Role ?</a:t>
            </a:r>
            <a:endParaRPr lang="en-US" sz="7200" dirty="0"/>
          </a:p>
        </p:txBody>
      </p:sp>
      <p:sp>
        <p:nvSpPr>
          <p:cNvPr id="3" name="Text Placeholder 2">
            <a:extLst>
              <a:ext uri="{FF2B5EF4-FFF2-40B4-BE49-F238E27FC236}">
                <a16:creationId xmlns:a16="http://schemas.microsoft.com/office/drawing/2014/main" id="{C33B6BCB-E4F0-D48F-7B48-714E4965DE40}"/>
              </a:ext>
            </a:extLst>
          </p:cNvPr>
          <p:cNvSpPr>
            <a:spLocks noGrp="1"/>
          </p:cNvSpPr>
          <p:nvPr>
            <p:ph type="body" idx="1"/>
          </p:nvPr>
        </p:nvSpPr>
        <p:spPr>
          <a:xfrm>
            <a:off x="2053778" y="2353457"/>
            <a:ext cx="7604761" cy="1364104"/>
          </a:xfrm>
        </p:spPr>
        <p:txBody>
          <a:bodyPr vert="horz" lIns="91440" tIns="45720" rIns="91440" bIns="45720" rtlCol="0" anchor="t">
            <a:normAutofit/>
          </a:bodyPr>
          <a:lstStyle/>
          <a:p>
            <a:pPr algn="ctr">
              <a:lnSpc>
                <a:spcPct val="90000"/>
              </a:lnSpc>
            </a:pPr>
            <a:r>
              <a:rPr lang="en-US" sz="1700" dirty="0"/>
              <a:t>Upon my research I found an article on the sick role theory definition by an American Sociologist by the name of Talcott Parson’s he was best known for his action theory and his concept of the sick role these are expounded in his 1951 book The Social System. Here are the 4 main points I found</a:t>
            </a:r>
          </a:p>
        </p:txBody>
      </p:sp>
      <p:sp>
        <p:nvSpPr>
          <p:cNvPr id="5" name="TextBox 4">
            <a:extLst>
              <a:ext uri="{FF2B5EF4-FFF2-40B4-BE49-F238E27FC236}">
                <a16:creationId xmlns:a16="http://schemas.microsoft.com/office/drawing/2014/main" id="{5D14ACDC-06CA-2AE8-3832-897A273B1B47}"/>
              </a:ext>
            </a:extLst>
          </p:cNvPr>
          <p:cNvSpPr txBox="1"/>
          <p:nvPr/>
        </p:nvSpPr>
        <p:spPr>
          <a:xfrm>
            <a:off x="1813810" y="4287187"/>
            <a:ext cx="8049718" cy="2585323"/>
          </a:xfrm>
          <a:prstGeom prst="rect">
            <a:avLst/>
          </a:prstGeom>
          <a:noFill/>
        </p:spPr>
        <p:txBody>
          <a:bodyPr wrap="square" rtlCol="0">
            <a:spAutoFit/>
          </a:bodyPr>
          <a:lstStyle/>
          <a:p>
            <a:pPr marL="285750" indent="-285750">
              <a:buFont typeface="Arial" panose="020B0604020202020204" pitchFamily="34" charset="0"/>
              <a:buChar char="•"/>
            </a:pPr>
            <a:r>
              <a:rPr lang="en-GB" dirty="0"/>
              <a:t>A person who is sick is spared from normal social duties this must be validated by officials such as medical specialists.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person who is sick must be looked after.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person who is sick must be obligated to get better.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sick person must look for adequate help and participate in attempts to get better.</a:t>
            </a:r>
          </a:p>
        </p:txBody>
      </p:sp>
      <p:sp>
        <p:nvSpPr>
          <p:cNvPr id="6" name="TextBox 5">
            <a:extLst>
              <a:ext uri="{FF2B5EF4-FFF2-40B4-BE49-F238E27FC236}">
                <a16:creationId xmlns:a16="http://schemas.microsoft.com/office/drawing/2014/main" id="{940FC260-67EF-656C-9C49-A4E35CFC8987}"/>
              </a:ext>
            </a:extLst>
          </p:cNvPr>
          <p:cNvSpPr txBox="1"/>
          <p:nvPr/>
        </p:nvSpPr>
        <p:spPr>
          <a:xfrm>
            <a:off x="584616" y="284813"/>
            <a:ext cx="1469162" cy="369332"/>
          </a:xfrm>
          <a:prstGeom prst="rect">
            <a:avLst/>
          </a:prstGeom>
          <a:noFill/>
        </p:spPr>
        <p:txBody>
          <a:bodyPr wrap="square" rtlCol="0">
            <a:spAutoFit/>
          </a:bodyPr>
          <a:lstStyle/>
          <a:p>
            <a:r>
              <a:rPr lang="en-GB" dirty="0" err="1"/>
              <a:t>o.delacruz</a:t>
            </a:r>
            <a:endParaRPr lang="en-GB" dirty="0"/>
          </a:p>
        </p:txBody>
      </p:sp>
    </p:spTree>
    <p:extLst>
      <p:ext uri="{BB962C8B-B14F-4D97-AF65-F5344CB8AC3E}">
        <p14:creationId xmlns:p14="http://schemas.microsoft.com/office/powerpoint/2010/main" val="1954618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9688E-1847-9D09-83BA-7085122A7503}"/>
              </a:ext>
            </a:extLst>
          </p:cNvPr>
          <p:cNvSpPr>
            <a:spLocks noGrp="1"/>
          </p:cNvSpPr>
          <p:nvPr>
            <p:ph type="title"/>
          </p:nvPr>
        </p:nvSpPr>
        <p:spPr>
          <a:xfrm>
            <a:off x="1022030" y="599607"/>
            <a:ext cx="9418320" cy="1212704"/>
          </a:xfrm>
        </p:spPr>
        <p:txBody>
          <a:bodyPr>
            <a:normAutofit fontScale="90000"/>
          </a:bodyPr>
          <a:lstStyle/>
          <a:p>
            <a:r>
              <a:rPr lang="en-GB" dirty="0"/>
              <a:t>What Is The Expert Role?</a:t>
            </a:r>
          </a:p>
        </p:txBody>
      </p:sp>
      <p:sp>
        <p:nvSpPr>
          <p:cNvPr id="3" name="Text Placeholder 2">
            <a:extLst>
              <a:ext uri="{FF2B5EF4-FFF2-40B4-BE49-F238E27FC236}">
                <a16:creationId xmlns:a16="http://schemas.microsoft.com/office/drawing/2014/main" id="{8446E754-EE33-FF23-7536-77719AC1BA55}"/>
              </a:ext>
            </a:extLst>
          </p:cNvPr>
          <p:cNvSpPr>
            <a:spLocks noGrp="1"/>
          </p:cNvSpPr>
          <p:nvPr>
            <p:ph type="body" idx="1"/>
          </p:nvPr>
        </p:nvSpPr>
        <p:spPr>
          <a:xfrm>
            <a:off x="1022030" y="1953593"/>
            <a:ext cx="9418320" cy="1691640"/>
          </a:xfrm>
        </p:spPr>
        <p:txBody>
          <a:bodyPr>
            <a:normAutofit fontScale="92500"/>
          </a:bodyPr>
          <a:lstStyle/>
          <a:p>
            <a:r>
              <a:rPr lang="en-GB" dirty="0"/>
              <a:t> The role of an expert in the mental health industry is often working closely not only with the person who is sick but also a multidisciplinary team of medical professionals. They observe many things like our behavioural changes moods mental awareness aggression and eating sleeping habits too here's just a few pin points I found.</a:t>
            </a:r>
          </a:p>
        </p:txBody>
      </p:sp>
      <p:sp>
        <p:nvSpPr>
          <p:cNvPr id="5" name="TextBox 4">
            <a:extLst>
              <a:ext uri="{FF2B5EF4-FFF2-40B4-BE49-F238E27FC236}">
                <a16:creationId xmlns:a16="http://schemas.microsoft.com/office/drawing/2014/main" id="{BF6C5F2C-C132-0140-2D21-DCEFABE03969}"/>
              </a:ext>
            </a:extLst>
          </p:cNvPr>
          <p:cNvSpPr txBox="1"/>
          <p:nvPr/>
        </p:nvSpPr>
        <p:spPr>
          <a:xfrm>
            <a:off x="1154243" y="3801505"/>
            <a:ext cx="9286107" cy="3693319"/>
          </a:xfrm>
          <a:prstGeom prst="rect">
            <a:avLst/>
          </a:prstGeom>
          <a:noFill/>
        </p:spPr>
        <p:txBody>
          <a:bodyPr wrap="square" rtlCol="0">
            <a:spAutoFit/>
          </a:bodyPr>
          <a:lstStyle/>
          <a:p>
            <a:pPr marL="285750" indent="-285750">
              <a:buFont typeface="Arial" panose="020B0604020202020204" pitchFamily="34" charset="0"/>
              <a:buChar char="•"/>
            </a:pPr>
            <a:r>
              <a:rPr lang="en-GB" dirty="0"/>
              <a:t>Work with the right medical experts to create manageable support plan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Take part in treatment sessions with the sick person an sometimes their family’s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Observe any mood/behavioural change’s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Perform risk evaluations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Look to discover the root source of a person’s mental illness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42AE62F6-A166-368B-B8CC-9C5C2EA2CB9B}"/>
              </a:ext>
            </a:extLst>
          </p:cNvPr>
          <p:cNvSpPr txBox="1"/>
          <p:nvPr/>
        </p:nvSpPr>
        <p:spPr>
          <a:xfrm>
            <a:off x="8844197" y="6235908"/>
            <a:ext cx="2338465" cy="369332"/>
          </a:xfrm>
          <a:prstGeom prst="rect">
            <a:avLst/>
          </a:prstGeom>
          <a:noFill/>
        </p:spPr>
        <p:txBody>
          <a:bodyPr wrap="square" rtlCol="0">
            <a:spAutoFit/>
          </a:bodyPr>
          <a:lstStyle/>
          <a:p>
            <a:r>
              <a:rPr lang="en-GB" dirty="0"/>
              <a:t>Omega </a:t>
            </a:r>
            <a:r>
              <a:rPr lang="en-GB" dirty="0" err="1"/>
              <a:t>delacruz</a:t>
            </a:r>
            <a:endParaRPr lang="en-GB" dirty="0"/>
          </a:p>
        </p:txBody>
      </p:sp>
    </p:spTree>
    <p:extLst>
      <p:ext uri="{BB962C8B-B14F-4D97-AF65-F5344CB8AC3E}">
        <p14:creationId xmlns:p14="http://schemas.microsoft.com/office/powerpoint/2010/main" val="1955702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E31D63-9242-C007-0BA2-B559D85024F4}"/>
              </a:ext>
            </a:extLst>
          </p:cNvPr>
          <p:cNvSpPr txBox="1"/>
          <p:nvPr/>
        </p:nvSpPr>
        <p:spPr>
          <a:xfrm>
            <a:off x="314793" y="344775"/>
            <a:ext cx="4182255" cy="646331"/>
          </a:xfrm>
          <a:prstGeom prst="rect">
            <a:avLst/>
          </a:prstGeom>
          <a:noFill/>
        </p:spPr>
        <p:txBody>
          <a:bodyPr wrap="square" rtlCol="0">
            <a:spAutoFit/>
          </a:bodyPr>
          <a:lstStyle/>
          <a:p>
            <a:r>
              <a:rPr lang="en-GB" sz="3600" b="1" i="1" u="sng" dirty="0"/>
              <a:t>Refs.</a:t>
            </a:r>
          </a:p>
        </p:txBody>
      </p:sp>
      <p:sp>
        <p:nvSpPr>
          <p:cNvPr id="3" name="TextBox 2">
            <a:extLst>
              <a:ext uri="{FF2B5EF4-FFF2-40B4-BE49-F238E27FC236}">
                <a16:creationId xmlns:a16="http://schemas.microsoft.com/office/drawing/2014/main" id="{832A3DB5-3B97-3952-56EB-F793E47DC406}"/>
              </a:ext>
            </a:extLst>
          </p:cNvPr>
          <p:cNvSpPr txBox="1"/>
          <p:nvPr/>
        </p:nvSpPr>
        <p:spPr>
          <a:xfrm>
            <a:off x="494675" y="1454046"/>
            <a:ext cx="10313233" cy="3693319"/>
          </a:xfrm>
          <a:prstGeom prst="rect">
            <a:avLst/>
          </a:prstGeom>
          <a:noFill/>
        </p:spPr>
        <p:txBody>
          <a:bodyPr wrap="square" rtlCol="0">
            <a:spAutoFit/>
          </a:bodyPr>
          <a:lstStyle/>
          <a:p>
            <a:r>
              <a:rPr lang="en-GB" dirty="0"/>
              <a:t> Mental health America. ‘</a:t>
            </a:r>
            <a:r>
              <a:rPr lang="en-GB" dirty="0" err="1"/>
              <a:t>n.d</a:t>
            </a:r>
            <a:r>
              <a:rPr lang="en-GB" dirty="0"/>
              <a:t>’. “</a:t>
            </a:r>
            <a:r>
              <a:rPr lang="en-GB" i="1" dirty="0"/>
              <a:t>understanding mental health”:  </a:t>
            </a:r>
            <a:r>
              <a:rPr lang="en-GB" dirty="0">
                <a:hlinkClick r:id="rId2"/>
              </a:rPr>
              <a:t>www.mhanational.com</a:t>
            </a:r>
            <a:r>
              <a:rPr lang="en-GB" dirty="0"/>
              <a:t> </a:t>
            </a:r>
          </a:p>
          <a:p>
            <a:endParaRPr lang="en-GB" i="1" dirty="0"/>
          </a:p>
          <a:p>
            <a:endParaRPr lang="en-GB" i="1" dirty="0"/>
          </a:p>
          <a:p>
            <a:r>
              <a:rPr lang="en-GB" dirty="0" err="1"/>
              <a:t>Mccaw,P</a:t>
            </a:r>
            <a:r>
              <a:rPr lang="en-GB" dirty="0"/>
              <a:t>. </a:t>
            </a:r>
            <a:r>
              <a:rPr lang="en-GB" dirty="0" err="1"/>
              <a:t>Serva,C</a:t>
            </a:r>
            <a:r>
              <a:rPr lang="en-GB" dirty="0"/>
              <a:t>.(2022, February 20). “</a:t>
            </a:r>
            <a:r>
              <a:rPr lang="en-GB" i="1" dirty="0"/>
              <a:t>Discover the sick role theory in sociology and its definition learn what the sick role is and the </a:t>
            </a:r>
            <a:r>
              <a:rPr lang="en-GB" i="1" dirty="0" err="1"/>
              <a:t>rights,obligations</a:t>
            </a:r>
            <a:r>
              <a:rPr lang="en-GB" i="1" dirty="0"/>
              <a:t>, and criticism of the sick theory”: </a:t>
            </a:r>
            <a:r>
              <a:rPr lang="en-GB" dirty="0">
                <a:hlinkClick r:id="rId3"/>
              </a:rPr>
              <a:t>www.study.com</a:t>
            </a:r>
            <a:endParaRPr lang="en-GB" dirty="0"/>
          </a:p>
          <a:p>
            <a:endParaRPr lang="en-GB" dirty="0"/>
          </a:p>
          <a:p>
            <a:endParaRPr lang="en-GB" dirty="0"/>
          </a:p>
          <a:p>
            <a:r>
              <a:rPr lang="en-GB" dirty="0" err="1"/>
              <a:t>Martin,A</a:t>
            </a:r>
            <a:r>
              <a:rPr lang="en-GB" dirty="0"/>
              <a:t>.(2021, May 18). </a:t>
            </a:r>
            <a:r>
              <a:rPr lang="en-GB" i="1" dirty="0"/>
              <a:t>“What is the role of a mental health worker”: </a:t>
            </a:r>
            <a:r>
              <a:rPr lang="en-GB" dirty="0">
                <a:hlinkClick r:id="rId4"/>
              </a:rPr>
              <a:t>www.Stonebridge.uk.com</a:t>
            </a:r>
            <a:r>
              <a:rPr lang="en-GB" dirty="0"/>
              <a:t> </a:t>
            </a:r>
          </a:p>
          <a:p>
            <a:endParaRPr lang="en-GB" dirty="0"/>
          </a:p>
          <a:p>
            <a:endParaRPr lang="en-GB" dirty="0"/>
          </a:p>
          <a:p>
            <a:endParaRPr lang="en-GB" dirty="0"/>
          </a:p>
        </p:txBody>
      </p:sp>
      <p:sp>
        <p:nvSpPr>
          <p:cNvPr id="4" name="TextBox 3">
            <a:extLst>
              <a:ext uri="{FF2B5EF4-FFF2-40B4-BE49-F238E27FC236}">
                <a16:creationId xmlns:a16="http://schemas.microsoft.com/office/drawing/2014/main" id="{34F93311-213B-BA60-33E1-CBFA9FB194FB}"/>
              </a:ext>
            </a:extLst>
          </p:cNvPr>
          <p:cNvSpPr txBox="1"/>
          <p:nvPr/>
        </p:nvSpPr>
        <p:spPr>
          <a:xfrm>
            <a:off x="8184630" y="5666282"/>
            <a:ext cx="2938072" cy="369332"/>
          </a:xfrm>
          <a:prstGeom prst="rect">
            <a:avLst/>
          </a:prstGeom>
          <a:noFill/>
        </p:spPr>
        <p:txBody>
          <a:bodyPr wrap="square" rtlCol="0">
            <a:spAutoFit/>
          </a:bodyPr>
          <a:lstStyle/>
          <a:p>
            <a:r>
              <a:rPr lang="en-GB" dirty="0"/>
              <a:t>Omega </a:t>
            </a:r>
            <a:r>
              <a:rPr lang="en-GB" dirty="0" err="1"/>
              <a:t>delacruz</a:t>
            </a:r>
            <a:endParaRPr lang="en-GB" dirty="0"/>
          </a:p>
        </p:txBody>
      </p:sp>
    </p:spTree>
    <p:extLst>
      <p:ext uri="{BB962C8B-B14F-4D97-AF65-F5344CB8AC3E}">
        <p14:creationId xmlns:p14="http://schemas.microsoft.com/office/powerpoint/2010/main" val="173627111"/>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TM03457515[[fn=View]]</Template>
  <TotalTime>151</TotalTime>
  <Words>454</Words>
  <Application>Microsoft Office PowerPoint</Application>
  <PresentationFormat>Widescreen</PresentationFormat>
  <Paragraphs>41</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Schoolbook</vt:lpstr>
      <vt:lpstr>Wingdings 2</vt:lpstr>
      <vt:lpstr>View</vt:lpstr>
      <vt:lpstr>What is mental health ?</vt:lpstr>
      <vt:lpstr>Mental illness is a condition which influences many things like our thoughts or way of thinking emotions and sometimes our behaviour. Mental illness can also be characterised by our up bringing and environmental factors and biological also trauma can play a part in mental illness.</vt:lpstr>
      <vt:lpstr>Why Do We Have Mental Illness ?</vt:lpstr>
      <vt:lpstr>What Is The  Sick Role ?</vt:lpstr>
      <vt:lpstr>What Is The Expert Role?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Omega Delacruz</dc:creator>
  <cp:lastModifiedBy>Omega Delacruz</cp:lastModifiedBy>
  <cp:revision>1</cp:revision>
  <dcterms:created xsi:type="dcterms:W3CDTF">2022-10-28T19:45:58Z</dcterms:created>
  <dcterms:modified xsi:type="dcterms:W3CDTF">2022-10-28T22:17:09Z</dcterms:modified>
</cp:coreProperties>
</file>