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sldIdLst>
    <p:sldId id="256" r:id="rId5"/>
    <p:sldId id="259" r:id="rId6"/>
    <p:sldId id="303" r:id="rId7"/>
    <p:sldId id="304" r:id="rId8"/>
    <p:sldId id="306" r:id="rId9"/>
    <p:sldId id="413" r:id="rId10"/>
    <p:sldId id="264" r:id="rId11"/>
    <p:sldId id="305" r:id="rId12"/>
    <p:sldId id="416" r:id="rId13"/>
    <p:sldId id="417" r:id="rId14"/>
    <p:sldId id="418" r:id="rId15"/>
    <p:sldId id="419" r:id="rId16"/>
    <p:sldId id="420" r:id="rId17"/>
    <p:sldId id="421"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CFAC4D-AC61-47F9-D0F3-D45A7803E2C1}" v="674" dt="2020-07-13T10:23:49.481"/>
    <p1510:client id="{5792E4EC-4489-04E4-98F5-BE1FF5BDE6EF}" v="60" dt="2020-07-06T14:19:39.665"/>
    <p1510:client id="{607AC223-B59A-0CA7-F4C6-9324977ED674}" v="5" dt="2020-07-20T13:16:57.799"/>
    <p1510:client id="{6A4E9061-6A71-4081-ADEC-D1689119AC71}" v="3" dt="2020-07-06T14:25:29.522"/>
    <p1510:client id="{79531848-E896-8255-F59B-8FF80A399A77}" v="487" dt="2020-08-28T11:39:15.624"/>
    <p1510:client id="{8D625575-4879-FD02-D67A-1D382B2487C3}" v="718" dt="2020-07-10T12:39:55.943"/>
    <p1510:client id="{B33B553E-85E6-CAB4-FA2D-6E29E3E9ED2F}" v="5" dt="2020-07-06T14:25:08.817"/>
    <p1510:client id="{B6897E03-48C4-BF53-BE6B-FBBFEEF00329}" v="586" dt="2020-09-03T11:40:35.341"/>
    <p1510:client id="{B9E64417-7737-6243-5C87-E581BD36E82B}" v="316" dt="2020-07-08T13:05:01.833"/>
    <p1510:client id="{E91C85C7-3CE8-E813-97B8-C35BBEA9312F}" v="486" dt="2020-07-08T12:42:38.9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lly Andrews" userId="S::k.andrews@uwtsd.ac.uk::27b33446-ea2e-4a81-9117-53d618272837" providerId="AD" clId="Web-{6A4E9061-6A71-4081-ADEC-D1689119AC71}"/>
    <pc:docChg chg="modSld">
      <pc:chgData name="Kelly Andrews" userId="S::k.andrews@uwtsd.ac.uk::27b33446-ea2e-4a81-9117-53d618272837" providerId="AD" clId="Web-{6A4E9061-6A71-4081-ADEC-D1689119AC71}" dt="2020-07-06T14:25:29.522" v="2" actId="20577"/>
      <pc:docMkLst>
        <pc:docMk/>
      </pc:docMkLst>
      <pc:sldChg chg="modSp">
        <pc:chgData name="Kelly Andrews" userId="S::k.andrews@uwtsd.ac.uk::27b33446-ea2e-4a81-9117-53d618272837" providerId="AD" clId="Web-{6A4E9061-6A71-4081-ADEC-D1689119AC71}" dt="2020-07-06T14:25:28.397" v="0" actId="20577"/>
        <pc:sldMkLst>
          <pc:docMk/>
          <pc:sldMk cId="1147549936" sldId="256"/>
        </pc:sldMkLst>
        <pc:spChg chg="mod">
          <ac:chgData name="Kelly Andrews" userId="S::k.andrews@uwtsd.ac.uk::27b33446-ea2e-4a81-9117-53d618272837" providerId="AD" clId="Web-{6A4E9061-6A71-4081-ADEC-D1689119AC71}" dt="2020-07-06T14:25:28.397" v="0" actId="20577"/>
          <ac:spMkLst>
            <pc:docMk/>
            <pc:sldMk cId="1147549936" sldId="256"/>
            <ac:spMk id="2" creationId="{49738A7B-A423-4469-9B45-F5833C61CB9D}"/>
          </ac:spMkLst>
        </pc:spChg>
      </pc:sldChg>
    </pc:docChg>
  </pc:docChgLst>
  <pc:docChgLst>
    <pc:chgData name="Kelly Andrews" userId="S::k.andrews@uwtsd.ac.uk::27b33446-ea2e-4a81-9117-53d618272837" providerId="AD" clId="Web-{2ACFAC4D-AC61-47F9-D0F3-D45A7803E2C1}"/>
    <pc:docChg chg="modSld">
      <pc:chgData name="Kelly Andrews" userId="S::k.andrews@uwtsd.ac.uk::27b33446-ea2e-4a81-9117-53d618272837" providerId="AD" clId="Web-{2ACFAC4D-AC61-47F9-D0F3-D45A7803E2C1}" dt="2020-07-13T10:23:49.481" v="672" actId="20577"/>
      <pc:docMkLst>
        <pc:docMk/>
      </pc:docMkLst>
      <pc:sldChg chg="modSp">
        <pc:chgData name="Kelly Andrews" userId="S::k.andrews@uwtsd.ac.uk::27b33446-ea2e-4a81-9117-53d618272837" providerId="AD" clId="Web-{2ACFAC4D-AC61-47F9-D0F3-D45A7803E2C1}" dt="2020-07-13T09:43:28.674" v="6" actId="20577"/>
        <pc:sldMkLst>
          <pc:docMk/>
          <pc:sldMk cId="1505703561" sldId="303"/>
        </pc:sldMkLst>
        <pc:spChg chg="mod">
          <ac:chgData name="Kelly Andrews" userId="S::k.andrews@uwtsd.ac.uk::27b33446-ea2e-4a81-9117-53d618272837" providerId="AD" clId="Web-{2ACFAC4D-AC61-47F9-D0F3-D45A7803E2C1}" dt="2020-07-13T09:43:28.674" v="6" actId="20577"/>
          <ac:spMkLst>
            <pc:docMk/>
            <pc:sldMk cId="1505703561" sldId="303"/>
            <ac:spMk id="2" creationId="{4842BA1B-3769-4DE3-B9D7-9334973C148C}"/>
          </ac:spMkLst>
        </pc:spChg>
      </pc:sldChg>
      <pc:sldChg chg="modSp">
        <pc:chgData name="Kelly Andrews" userId="S::k.andrews@uwtsd.ac.uk::27b33446-ea2e-4a81-9117-53d618272837" providerId="AD" clId="Web-{2ACFAC4D-AC61-47F9-D0F3-D45A7803E2C1}" dt="2020-07-13T10:02:32.764" v="647" actId="20577"/>
        <pc:sldMkLst>
          <pc:docMk/>
          <pc:sldMk cId="770748586" sldId="304"/>
        </pc:sldMkLst>
        <pc:spChg chg="mod">
          <ac:chgData name="Kelly Andrews" userId="S::k.andrews@uwtsd.ac.uk::27b33446-ea2e-4a81-9117-53d618272837" providerId="AD" clId="Web-{2ACFAC4D-AC61-47F9-D0F3-D45A7803E2C1}" dt="2020-07-13T10:02:32.764" v="647" actId="20577"/>
          <ac:spMkLst>
            <pc:docMk/>
            <pc:sldMk cId="770748586" sldId="304"/>
            <ac:spMk id="11" creationId="{8D7C642F-5038-4034-A2BE-3EBBA3B0DE7E}"/>
          </ac:spMkLst>
        </pc:spChg>
      </pc:sldChg>
      <pc:sldChg chg="modSp">
        <pc:chgData name="Kelly Andrews" userId="S::k.andrews@uwtsd.ac.uk::27b33446-ea2e-4a81-9117-53d618272837" providerId="AD" clId="Web-{2ACFAC4D-AC61-47F9-D0F3-D45A7803E2C1}" dt="2020-07-13T10:23:40.794" v="671" actId="20577"/>
        <pc:sldMkLst>
          <pc:docMk/>
          <pc:sldMk cId="1700309885" sldId="305"/>
        </pc:sldMkLst>
        <pc:spChg chg="mod">
          <ac:chgData name="Kelly Andrews" userId="S::k.andrews@uwtsd.ac.uk::27b33446-ea2e-4a81-9117-53d618272837" providerId="AD" clId="Web-{2ACFAC4D-AC61-47F9-D0F3-D45A7803E2C1}" dt="2020-07-13T10:23:40.794" v="671" actId="20577"/>
          <ac:spMkLst>
            <pc:docMk/>
            <pc:sldMk cId="1700309885" sldId="305"/>
            <ac:spMk id="2" creationId="{CFFC4360-9D79-4F07-ACB5-DCA518354429}"/>
          </ac:spMkLst>
        </pc:spChg>
      </pc:sldChg>
    </pc:docChg>
  </pc:docChgLst>
  <pc:docChgLst>
    <pc:chgData name="Kelly Andrews" userId="S::k.andrews@uwtsd.ac.uk::27b33446-ea2e-4a81-9117-53d618272837" providerId="AD" clId="Web-{B33B553E-85E6-CAB4-FA2D-6E29E3E9ED2F}"/>
    <pc:docChg chg="modSld">
      <pc:chgData name="Kelly Andrews" userId="S::k.andrews@uwtsd.ac.uk::27b33446-ea2e-4a81-9117-53d618272837" providerId="AD" clId="Web-{B33B553E-85E6-CAB4-FA2D-6E29E3E9ED2F}" dt="2020-07-06T14:25:08.817" v="4" actId="20577"/>
      <pc:docMkLst>
        <pc:docMk/>
      </pc:docMkLst>
      <pc:sldChg chg="modSp">
        <pc:chgData name="Kelly Andrews" userId="S::k.andrews@uwtsd.ac.uk::27b33446-ea2e-4a81-9117-53d618272837" providerId="AD" clId="Web-{B33B553E-85E6-CAB4-FA2D-6E29E3E9ED2F}" dt="2020-07-06T14:25:03.801" v="0" actId="20577"/>
        <pc:sldMkLst>
          <pc:docMk/>
          <pc:sldMk cId="1147549936" sldId="256"/>
        </pc:sldMkLst>
        <pc:spChg chg="mod">
          <ac:chgData name="Kelly Andrews" userId="S::k.andrews@uwtsd.ac.uk::27b33446-ea2e-4a81-9117-53d618272837" providerId="AD" clId="Web-{B33B553E-85E6-CAB4-FA2D-6E29E3E9ED2F}" dt="2020-07-06T14:25:03.801" v="0" actId="20577"/>
          <ac:spMkLst>
            <pc:docMk/>
            <pc:sldMk cId="1147549936" sldId="256"/>
            <ac:spMk id="2" creationId="{49738A7B-A423-4469-9B45-F5833C61CB9D}"/>
          </ac:spMkLst>
        </pc:spChg>
      </pc:sldChg>
      <pc:sldChg chg="modSp">
        <pc:chgData name="Kelly Andrews" userId="S::k.andrews@uwtsd.ac.uk::27b33446-ea2e-4a81-9117-53d618272837" providerId="AD" clId="Web-{B33B553E-85E6-CAB4-FA2D-6E29E3E9ED2F}" dt="2020-07-06T14:25:08.817" v="3" actId="20577"/>
        <pc:sldMkLst>
          <pc:docMk/>
          <pc:sldMk cId="1505703561" sldId="303"/>
        </pc:sldMkLst>
        <pc:spChg chg="mod">
          <ac:chgData name="Kelly Andrews" userId="S::k.andrews@uwtsd.ac.uk::27b33446-ea2e-4a81-9117-53d618272837" providerId="AD" clId="Web-{B33B553E-85E6-CAB4-FA2D-6E29E3E9ED2F}" dt="2020-07-06T14:25:08.817" v="3" actId="20577"/>
          <ac:spMkLst>
            <pc:docMk/>
            <pc:sldMk cId="1505703561" sldId="303"/>
            <ac:spMk id="7" creationId="{0EFA0E05-DAB0-42FF-A3DC-DF015A46CA24}"/>
          </ac:spMkLst>
        </pc:spChg>
      </pc:sldChg>
    </pc:docChg>
  </pc:docChgLst>
  <pc:docChgLst>
    <pc:chgData name="Kelly Andrews" userId="S::k.andrews@uwtsd.ac.uk::27b33446-ea2e-4a81-9117-53d618272837" providerId="AD" clId="Web-{E91C85C7-3CE8-E813-97B8-C35BBEA9312F}"/>
    <pc:docChg chg="modSld">
      <pc:chgData name="Kelly Andrews" userId="S::k.andrews@uwtsd.ac.uk::27b33446-ea2e-4a81-9117-53d618272837" providerId="AD" clId="Web-{E91C85C7-3CE8-E813-97B8-C35BBEA9312F}" dt="2020-07-08T12:42:39.089" v="485"/>
      <pc:docMkLst>
        <pc:docMk/>
      </pc:docMkLst>
      <pc:sldChg chg="modSp">
        <pc:chgData name="Kelly Andrews" userId="S::k.andrews@uwtsd.ac.uk::27b33446-ea2e-4a81-9117-53d618272837" providerId="AD" clId="Web-{E91C85C7-3CE8-E813-97B8-C35BBEA9312F}" dt="2020-07-08T12:15:23.508" v="16" actId="20577"/>
        <pc:sldMkLst>
          <pc:docMk/>
          <pc:sldMk cId="1147549936" sldId="256"/>
        </pc:sldMkLst>
        <pc:spChg chg="mod">
          <ac:chgData name="Kelly Andrews" userId="S::k.andrews@uwtsd.ac.uk::27b33446-ea2e-4a81-9117-53d618272837" providerId="AD" clId="Web-{E91C85C7-3CE8-E813-97B8-C35BBEA9312F}" dt="2020-07-08T12:15:23.508" v="16" actId="20577"/>
          <ac:spMkLst>
            <pc:docMk/>
            <pc:sldMk cId="1147549936" sldId="256"/>
            <ac:spMk id="2" creationId="{49738A7B-A423-4469-9B45-F5833C61CB9D}"/>
          </ac:spMkLst>
        </pc:spChg>
      </pc:sldChg>
      <pc:sldChg chg="addSp delSp modSp mod modClrScheme chgLayout">
        <pc:chgData name="Kelly Andrews" userId="S::k.andrews@uwtsd.ac.uk::27b33446-ea2e-4a81-9117-53d618272837" providerId="AD" clId="Web-{E91C85C7-3CE8-E813-97B8-C35BBEA9312F}" dt="2020-07-08T12:35:35.733" v="381" actId="20577"/>
        <pc:sldMkLst>
          <pc:docMk/>
          <pc:sldMk cId="2967052623" sldId="259"/>
        </pc:sldMkLst>
        <pc:spChg chg="add mod ord">
          <ac:chgData name="Kelly Andrews" userId="S::k.andrews@uwtsd.ac.uk::27b33446-ea2e-4a81-9117-53d618272837" providerId="AD" clId="Web-{E91C85C7-3CE8-E813-97B8-C35BBEA9312F}" dt="2020-07-08T12:35:35.733" v="381" actId="20577"/>
          <ac:spMkLst>
            <pc:docMk/>
            <pc:sldMk cId="2967052623" sldId="259"/>
            <ac:spMk id="2" creationId="{B6872AFA-5AB8-4106-B4F9-B2D180841AAD}"/>
          </ac:spMkLst>
        </pc:spChg>
        <pc:spChg chg="add del mod">
          <ac:chgData name="Kelly Andrews" userId="S::k.andrews@uwtsd.ac.uk::27b33446-ea2e-4a81-9117-53d618272837" providerId="AD" clId="Web-{E91C85C7-3CE8-E813-97B8-C35BBEA9312F}" dt="2020-07-08T12:34:20.827" v="336"/>
          <ac:spMkLst>
            <pc:docMk/>
            <pc:sldMk cId="2967052623" sldId="259"/>
            <ac:spMk id="5" creationId="{D2D8F470-EEC4-48C1-9945-7B5082E567AC}"/>
          </ac:spMkLst>
        </pc:spChg>
        <pc:spChg chg="add mod">
          <ac:chgData name="Kelly Andrews" userId="S::k.andrews@uwtsd.ac.uk::27b33446-ea2e-4a81-9117-53d618272837" providerId="AD" clId="Web-{E91C85C7-3CE8-E813-97B8-C35BBEA9312F}" dt="2020-07-08T12:35:13.873" v="379" actId="20577"/>
          <ac:spMkLst>
            <pc:docMk/>
            <pc:sldMk cId="2967052623" sldId="259"/>
            <ac:spMk id="6" creationId="{4810381F-6857-429F-BD3A-1A46F3842A45}"/>
          </ac:spMkLst>
        </pc:spChg>
        <pc:spChg chg="add del mod">
          <ac:chgData name="Kelly Andrews" userId="S::k.andrews@uwtsd.ac.uk::27b33446-ea2e-4a81-9117-53d618272837" providerId="AD" clId="Web-{E91C85C7-3CE8-E813-97B8-C35BBEA9312F}" dt="2020-07-08T12:34:15.718" v="334"/>
          <ac:spMkLst>
            <pc:docMk/>
            <pc:sldMk cId="2967052623" sldId="259"/>
            <ac:spMk id="8" creationId="{4810381F-6857-429F-BD3A-1A46F3842A45}"/>
          </ac:spMkLst>
        </pc:spChg>
        <pc:spChg chg="add del mod">
          <ac:chgData name="Kelly Andrews" userId="S::k.andrews@uwtsd.ac.uk::27b33446-ea2e-4a81-9117-53d618272837" providerId="AD" clId="Web-{E91C85C7-3CE8-E813-97B8-C35BBEA9312F}" dt="2020-07-08T12:34:20.827" v="336"/>
          <ac:spMkLst>
            <pc:docMk/>
            <pc:sldMk cId="2967052623" sldId="259"/>
            <ac:spMk id="10" creationId="{D8EF12CC-959D-4CBE-9EB3-DF54F69940E0}"/>
          </ac:spMkLst>
        </pc:spChg>
        <pc:spChg chg="add del mod">
          <ac:chgData name="Kelly Andrews" userId="S::k.andrews@uwtsd.ac.uk::27b33446-ea2e-4a81-9117-53d618272837" providerId="AD" clId="Web-{E91C85C7-3CE8-E813-97B8-C35BBEA9312F}" dt="2020-07-08T12:34:20.827" v="336"/>
          <ac:spMkLst>
            <pc:docMk/>
            <pc:sldMk cId="2967052623" sldId="259"/>
            <ac:spMk id="12" creationId="{2DBEE759-82A9-4CA9-A812-7D8893A2CE51}"/>
          </ac:spMkLst>
        </pc:spChg>
        <pc:picChg chg="add mod">
          <ac:chgData name="Kelly Andrews" userId="S::k.andrews@uwtsd.ac.uk::27b33446-ea2e-4a81-9117-53d618272837" providerId="AD" clId="Web-{E91C85C7-3CE8-E813-97B8-C35BBEA9312F}" dt="2020-07-08T12:34:20.843" v="337"/>
          <ac:picMkLst>
            <pc:docMk/>
            <pc:sldMk cId="2967052623" sldId="259"/>
            <ac:picMk id="3" creationId="{A4AA6891-53FC-448E-B255-DD483812D217}"/>
          </ac:picMkLst>
        </pc:picChg>
      </pc:sldChg>
      <pc:sldChg chg="modSp">
        <pc:chgData name="Kelly Andrews" userId="S::k.andrews@uwtsd.ac.uk::27b33446-ea2e-4a81-9117-53d618272837" providerId="AD" clId="Web-{E91C85C7-3CE8-E813-97B8-C35BBEA9312F}" dt="2020-07-08T12:36:08.811" v="406" actId="20577"/>
        <pc:sldMkLst>
          <pc:docMk/>
          <pc:sldMk cId="1505703561" sldId="303"/>
        </pc:sldMkLst>
        <pc:spChg chg="mod">
          <ac:chgData name="Kelly Andrews" userId="S::k.andrews@uwtsd.ac.uk::27b33446-ea2e-4a81-9117-53d618272837" providerId="AD" clId="Web-{E91C85C7-3CE8-E813-97B8-C35BBEA9312F}" dt="2020-07-08T12:36:08.811" v="406" actId="20577"/>
          <ac:spMkLst>
            <pc:docMk/>
            <pc:sldMk cId="1505703561" sldId="303"/>
            <ac:spMk id="7" creationId="{0EFA0E05-DAB0-42FF-A3DC-DF015A46CA24}"/>
          </ac:spMkLst>
        </pc:spChg>
      </pc:sldChg>
      <pc:sldChg chg="addSp modSp mod modClrScheme chgLayout">
        <pc:chgData name="Kelly Andrews" userId="S::k.andrews@uwtsd.ac.uk::27b33446-ea2e-4a81-9117-53d618272837" providerId="AD" clId="Web-{E91C85C7-3CE8-E813-97B8-C35BBEA9312F}" dt="2020-07-08T12:38:51.450" v="440"/>
        <pc:sldMkLst>
          <pc:docMk/>
          <pc:sldMk cId="770748586" sldId="304"/>
        </pc:sldMkLst>
        <pc:spChg chg="add mod">
          <ac:chgData name="Kelly Andrews" userId="S::k.andrews@uwtsd.ac.uk::27b33446-ea2e-4a81-9117-53d618272837" providerId="AD" clId="Web-{E91C85C7-3CE8-E813-97B8-C35BBEA9312F}" dt="2020-07-08T12:38:51.450" v="440"/>
          <ac:spMkLst>
            <pc:docMk/>
            <pc:sldMk cId="770748586" sldId="304"/>
            <ac:spMk id="6" creationId="{8AA76F11-3312-4E2E-99CB-7A0A457D4850}"/>
          </ac:spMkLst>
        </pc:spChg>
        <pc:spChg chg="add mod">
          <ac:chgData name="Kelly Andrews" userId="S::k.andrews@uwtsd.ac.uk::27b33446-ea2e-4a81-9117-53d618272837" providerId="AD" clId="Web-{E91C85C7-3CE8-E813-97B8-C35BBEA9312F}" dt="2020-07-08T12:38:51.450" v="440"/>
          <ac:spMkLst>
            <pc:docMk/>
            <pc:sldMk cId="770748586" sldId="304"/>
            <ac:spMk id="11" creationId="{8D7C642F-5038-4034-A2BE-3EBBA3B0DE7E}"/>
          </ac:spMkLst>
        </pc:spChg>
        <pc:picChg chg="add mod">
          <ac:chgData name="Kelly Andrews" userId="S::k.andrews@uwtsd.ac.uk::27b33446-ea2e-4a81-9117-53d618272837" providerId="AD" clId="Web-{E91C85C7-3CE8-E813-97B8-C35BBEA9312F}" dt="2020-07-08T12:38:51.450" v="440"/>
          <ac:picMkLst>
            <pc:docMk/>
            <pc:sldMk cId="770748586" sldId="304"/>
            <ac:picMk id="2" creationId="{D679DA4B-5B67-46B4-935F-4DA1AB66F7F4}"/>
          </ac:picMkLst>
        </pc:picChg>
      </pc:sldChg>
      <pc:sldChg chg="addSp modSp mod modClrScheme chgLayout">
        <pc:chgData name="Kelly Andrews" userId="S::k.andrews@uwtsd.ac.uk::27b33446-ea2e-4a81-9117-53d618272837" providerId="AD" clId="Web-{E91C85C7-3CE8-E813-97B8-C35BBEA9312F}" dt="2020-07-08T12:42:39.089" v="485"/>
        <pc:sldMkLst>
          <pc:docMk/>
          <pc:sldMk cId="3635152419" sldId="306"/>
        </pc:sldMkLst>
        <pc:spChg chg="add mod">
          <ac:chgData name="Kelly Andrews" userId="S::k.andrews@uwtsd.ac.uk::27b33446-ea2e-4a81-9117-53d618272837" providerId="AD" clId="Web-{E91C85C7-3CE8-E813-97B8-C35BBEA9312F}" dt="2020-07-08T12:42:39.089" v="485"/>
          <ac:spMkLst>
            <pc:docMk/>
            <pc:sldMk cId="3635152419" sldId="306"/>
            <ac:spMk id="2" creationId="{6BF0C528-9360-418C-83C1-D207249A53F4}"/>
          </ac:spMkLst>
        </pc:spChg>
      </pc:sldChg>
    </pc:docChg>
  </pc:docChgLst>
  <pc:docChgLst>
    <pc:chgData name="Kelly Andrews" userId="S::k.andrews@uwtsd.ac.uk::27b33446-ea2e-4a81-9117-53d618272837" providerId="AD" clId="Web-{B9E64417-7737-6243-5C87-E581BD36E82B}"/>
    <pc:docChg chg="modSld">
      <pc:chgData name="Kelly Andrews" userId="S::k.andrews@uwtsd.ac.uk::27b33446-ea2e-4a81-9117-53d618272837" providerId="AD" clId="Web-{B9E64417-7737-6243-5C87-E581BD36E82B}" dt="2020-07-08T13:05:01.598" v="313" actId="20577"/>
      <pc:docMkLst>
        <pc:docMk/>
      </pc:docMkLst>
      <pc:sldChg chg="addSp modSp mod modClrScheme chgLayout">
        <pc:chgData name="Kelly Andrews" userId="S::k.andrews@uwtsd.ac.uk::27b33446-ea2e-4a81-9117-53d618272837" providerId="AD" clId="Web-{B9E64417-7737-6243-5C87-E581BD36E82B}" dt="2020-07-08T13:01:36.500" v="259" actId="20577"/>
        <pc:sldMkLst>
          <pc:docMk/>
          <pc:sldMk cId="1101257619" sldId="264"/>
        </pc:sldMkLst>
        <pc:spChg chg="add mod">
          <ac:chgData name="Kelly Andrews" userId="S::k.andrews@uwtsd.ac.uk::27b33446-ea2e-4a81-9117-53d618272837" providerId="AD" clId="Web-{B9E64417-7737-6243-5C87-E581BD36E82B}" dt="2020-07-08T13:01:25.500" v="252"/>
          <ac:spMkLst>
            <pc:docMk/>
            <pc:sldMk cId="1101257619" sldId="264"/>
            <ac:spMk id="2" creationId="{8AC050AC-68F2-46BB-9B91-A7904196400B}"/>
          </ac:spMkLst>
        </pc:spChg>
        <pc:spChg chg="add mod">
          <ac:chgData name="Kelly Andrews" userId="S::k.andrews@uwtsd.ac.uk::27b33446-ea2e-4a81-9117-53d618272837" providerId="AD" clId="Web-{B9E64417-7737-6243-5C87-E581BD36E82B}" dt="2020-07-08T13:01:36.500" v="259" actId="20577"/>
          <ac:spMkLst>
            <pc:docMk/>
            <pc:sldMk cId="1101257619" sldId="264"/>
            <ac:spMk id="8" creationId="{6F8A2F3D-8646-41AC-B0D3-25186ED71331}"/>
          </ac:spMkLst>
        </pc:spChg>
        <pc:picChg chg="add mod">
          <ac:chgData name="Kelly Andrews" userId="S::k.andrews@uwtsd.ac.uk::27b33446-ea2e-4a81-9117-53d618272837" providerId="AD" clId="Web-{B9E64417-7737-6243-5C87-E581BD36E82B}" dt="2020-07-08T13:01:25.500" v="252"/>
          <ac:picMkLst>
            <pc:docMk/>
            <pc:sldMk cId="1101257619" sldId="264"/>
            <ac:picMk id="3" creationId="{BB1EA7A1-580A-42FC-B7EE-44F9977D88F8}"/>
          </ac:picMkLst>
        </pc:picChg>
      </pc:sldChg>
      <pc:sldChg chg="addSp modSp">
        <pc:chgData name="Kelly Andrews" userId="S::k.andrews@uwtsd.ac.uk::27b33446-ea2e-4a81-9117-53d618272837" providerId="AD" clId="Web-{B9E64417-7737-6243-5C87-E581BD36E82B}" dt="2020-07-08T13:03:03.643" v="287" actId="20577"/>
        <pc:sldMkLst>
          <pc:docMk/>
          <pc:sldMk cId="1700309885" sldId="305"/>
        </pc:sldMkLst>
        <pc:spChg chg="add mod">
          <ac:chgData name="Kelly Andrews" userId="S::k.andrews@uwtsd.ac.uk::27b33446-ea2e-4a81-9117-53d618272837" providerId="AD" clId="Web-{B9E64417-7737-6243-5C87-E581BD36E82B}" dt="2020-07-08T13:03:03.643" v="287" actId="20577"/>
          <ac:spMkLst>
            <pc:docMk/>
            <pc:sldMk cId="1700309885" sldId="305"/>
            <ac:spMk id="2" creationId="{CFFC4360-9D79-4F07-ACB5-DCA518354429}"/>
          </ac:spMkLst>
        </pc:spChg>
        <pc:spChg chg="mod">
          <ac:chgData name="Kelly Andrews" userId="S::k.andrews@uwtsd.ac.uk::27b33446-ea2e-4a81-9117-53d618272837" providerId="AD" clId="Web-{B9E64417-7737-6243-5C87-E581BD36E82B}" dt="2020-07-08T13:01:53.391" v="274" actId="20577"/>
          <ac:spMkLst>
            <pc:docMk/>
            <pc:sldMk cId="1700309885" sldId="305"/>
            <ac:spMk id="7" creationId="{A68B33FB-3B92-437B-B2C6-261AC4931B6D}"/>
          </ac:spMkLst>
        </pc:spChg>
      </pc:sldChg>
      <pc:sldChg chg="addSp modSp mod modClrScheme chgLayout">
        <pc:chgData name="Kelly Andrews" userId="S::k.andrews@uwtsd.ac.uk::27b33446-ea2e-4a81-9117-53d618272837" providerId="AD" clId="Web-{B9E64417-7737-6243-5C87-E581BD36E82B}" dt="2020-07-08T13:05:00.817" v="311" actId="20577"/>
        <pc:sldMkLst>
          <pc:docMk/>
          <pc:sldMk cId="1003286736" sldId="413"/>
        </pc:sldMkLst>
        <pc:spChg chg="add mod">
          <ac:chgData name="Kelly Andrews" userId="S::k.andrews@uwtsd.ac.uk::27b33446-ea2e-4a81-9117-53d618272837" providerId="AD" clId="Web-{B9E64417-7737-6243-5C87-E581BD36E82B}" dt="2020-07-08T13:05:00.817" v="311" actId="20577"/>
          <ac:spMkLst>
            <pc:docMk/>
            <pc:sldMk cId="1003286736" sldId="413"/>
            <ac:spMk id="6" creationId="{53750DA4-E32E-4D36-BC71-7832A52C57CD}"/>
          </ac:spMkLst>
        </pc:spChg>
      </pc:sldChg>
    </pc:docChg>
  </pc:docChgLst>
  <pc:docChgLst>
    <pc:chgData name="Kelly Andrews" userId="S::k.andrews@uwtsd.ac.uk::27b33446-ea2e-4a81-9117-53d618272837" providerId="AD" clId="Web-{5792E4EC-4489-04E4-98F5-BE1FF5BDE6EF}"/>
    <pc:docChg chg="modSld">
      <pc:chgData name="Kelly Andrews" userId="S::k.andrews@uwtsd.ac.uk::27b33446-ea2e-4a81-9117-53d618272837" providerId="AD" clId="Web-{5792E4EC-4489-04E4-98F5-BE1FF5BDE6EF}" dt="2020-07-06T14:19:37.306" v="58" actId="20577"/>
      <pc:docMkLst>
        <pc:docMk/>
      </pc:docMkLst>
      <pc:sldChg chg="modSp">
        <pc:chgData name="Kelly Andrews" userId="S::k.andrews@uwtsd.ac.uk::27b33446-ea2e-4a81-9117-53d618272837" providerId="AD" clId="Web-{5792E4EC-4489-04E4-98F5-BE1FF5BDE6EF}" dt="2020-07-06T14:19:03.836" v="38" actId="20577"/>
        <pc:sldMkLst>
          <pc:docMk/>
          <pc:sldMk cId="1147549936" sldId="256"/>
        </pc:sldMkLst>
        <pc:spChg chg="mod">
          <ac:chgData name="Kelly Andrews" userId="S::k.andrews@uwtsd.ac.uk::27b33446-ea2e-4a81-9117-53d618272837" providerId="AD" clId="Web-{5792E4EC-4489-04E4-98F5-BE1FF5BDE6EF}" dt="2020-07-06T14:19:03.836" v="38" actId="20577"/>
          <ac:spMkLst>
            <pc:docMk/>
            <pc:sldMk cId="1147549936" sldId="256"/>
            <ac:spMk id="2" creationId="{49738A7B-A423-4469-9B45-F5833C61CB9D}"/>
          </ac:spMkLst>
        </pc:spChg>
      </pc:sldChg>
      <pc:sldChg chg="modSp">
        <pc:chgData name="Kelly Andrews" userId="S::k.andrews@uwtsd.ac.uk::27b33446-ea2e-4a81-9117-53d618272837" providerId="AD" clId="Web-{5792E4EC-4489-04E4-98F5-BE1FF5BDE6EF}" dt="2020-07-06T14:19:36.431" v="56" actId="20577"/>
        <pc:sldMkLst>
          <pc:docMk/>
          <pc:sldMk cId="1505703561" sldId="303"/>
        </pc:sldMkLst>
        <pc:spChg chg="mod">
          <ac:chgData name="Kelly Andrews" userId="S::k.andrews@uwtsd.ac.uk::27b33446-ea2e-4a81-9117-53d618272837" providerId="AD" clId="Web-{5792E4EC-4489-04E4-98F5-BE1FF5BDE6EF}" dt="2020-07-06T14:19:36.431" v="56" actId="20577"/>
          <ac:spMkLst>
            <pc:docMk/>
            <pc:sldMk cId="1505703561" sldId="303"/>
            <ac:spMk id="7" creationId="{0EFA0E05-DAB0-42FF-A3DC-DF015A46CA24}"/>
          </ac:spMkLst>
        </pc:spChg>
      </pc:sldChg>
    </pc:docChg>
  </pc:docChgLst>
  <pc:docChgLst>
    <pc:chgData name="Kelly Andrews" userId="S::k.andrews@uwtsd.ac.uk::27b33446-ea2e-4a81-9117-53d618272837" providerId="AD" clId="Web-{B6897E03-48C4-BF53-BE6B-FBBFEEF00329}"/>
    <pc:docChg chg="delSld modSld">
      <pc:chgData name="Kelly Andrews" userId="S::k.andrews@uwtsd.ac.uk::27b33446-ea2e-4a81-9117-53d618272837" providerId="AD" clId="Web-{B6897E03-48C4-BF53-BE6B-FBBFEEF00329}" dt="2020-09-03T11:40:35.341" v="721" actId="14100"/>
      <pc:docMkLst>
        <pc:docMk/>
      </pc:docMkLst>
      <pc:sldChg chg="modNotes">
        <pc:chgData name="Kelly Andrews" userId="S::k.andrews@uwtsd.ac.uk::27b33446-ea2e-4a81-9117-53d618272837" providerId="AD" clId="Web-{B6897E03-48C4-BF53-BE6B-FBBFEEF00329}" dt="2020-09-03T11:23:30.226" v="647"/>
        <pc:sldMkLst>
          <pc:docMk/>
          <pc:sldMk cId="1505703561" sldId="303"/>
        </pc:sldMkLst>
      </pc:sldChg>
      <pc:sldChg chg="modSp">
        <pc:chgData name="Kelly Andrews" userId="S::k.andrews@uwtsd.ac.uk::27b33446-ea2e-4a81-9117-53d618272837" providerId="AD" clId="Web-{B6897E03-48C4-BF53-BE6B-FBBFEEF00329}" dt="2020-09-03T11:40:35.341" v="721" actId="14100"/>
        <pc:sldMkLst>
          <pc:docMk/>
          <pc:sldMk cId="1700309885" sldId="305"/>
        </pc:sldMkLst>
        <pc:spChg chg="mod">
          <ac:chgData name="Kelly Andrews" userId="S::k.andrews@uwtsd.ac.uk::27b33446-ea2e-4a81-9117-53d618272837" providerId="AD" clId="Web-{B6897E03-48C4-BF53-BE6B-FBBFEEF00329}" dt="2020-09-03T11:40:35.341" v="721" actId="14100"/>
          <ac:spMkLst>
            <pc:docMk/>
            <pc:sldMk cId="1700309885" sldId="305"/>
            <ac:spMk id="2" creationId="{CFFC4360-9D79-4F07-ACB5-DCA518354429}"/>
          </ac:spMkLst>
        </pc:spChg>
      </pc:sldChg>
      <pc:sldChg chg="addSp modSp modNotes">
        <pc:chgData name="Kelly Andrews" userId="S::k.andrews@uwtsd.ac.uk::27b33446-ea2e-4a81-9117-53d618272837" providerId="AD" clId="Web-{B6897E03-48C4-BF53-BE6B-FBBFEEF00329}" dt="2020-09-03T11:21:46.225" v="626" actId="20577"/>
        <pc:sldMkLst>
          <pc:docMk/>
          <pc:sldMk cId="1003286736" sldId="413"/>
        </pc:sldMkLst>
        <pc:spChg chg="add mod">
          <ac:chgData name="Kelly Andrews" userId="S::k.andrews@uwtsd.ac.uk::27b33446-ea2e-4a81-9117-53d618272837" providerId="AD" clId="Web-{B6897E03-48C4-BF53-BE6B-FBBFEEF00329}" dt="2020-09-03T11:21:46.225" v="626" actId="20577"/>
          <ac:spMkLst>
            <pc:docMk/>
            <pc:sldMk cId="1003286736" sldId="413"/>
            <ac:spMk id="2" creationId="{C7F9134F-0659-40C7-9DBF-8D24FCF07A85}"/>
          </ac:spMkLst>
        </pc:spChg>
      </pc:sldChg>
      <pc:sldChg chg="del">
        <pc:chgData name="Kelly Andrews" userId="S::k.andrews@uwtsd.ac.uk::27b33446-ea2e-4a81-9117-53d618272837" providerId="AD" clId="Web-{B6897E03-48C4-BF53-BE6B-FBBFEEF00329}" dt="2020-09-03T11:30:56.228" v="665"/>
        <pc:sldMkLst>
          <pc:docMk/>
          <pc:sldMk cId="1398889450" sldId="414"/>
        </pc:sldMkLst>
      </pc:sldChg>
      <pc:sldChg chg="del">
        <pc:chgData name="Kelly Andrews" userId="S::k.andrews@uwtsd.ac.uk::27b33446-ea2e-4a81-9117-53d618272837" providerId="AD" clId="Web-{B6897E03-48C4-BF53-BE6B-FBBFEEF00329}" dt="2020-09-03T11:30:59.260" v="666"/>
        <pc:sldMkLst>
          <pc:docMk/>
          <pc:sldMk cId="3832989379" sldId="415"/>
        </pc:sldMkLst>
      </pc:sldChg>
    </pc:docChg>
  </pc:docChgLst>
  <pc:docChgLst>
    <pc:chgData name="Kelly Andrews" userId="S::k.andrews@uwtsd.ac.uk::27b33446-ea2e-4a81-9117-53d618272837" providerId="AD" clId="Web-{607AC223-B59A-0CA7-F4C6-9324977ED674}"/>
    <pc:docChg chg="modSld">
      <pc:chgData name="Kelly Andrews" userId="S::k.andrews@uwtsd.ac.uk::27b33446-ea2e-4a81-9117-53d618272837" providerId="AD" clId="Web-{607AC223-B59A-0CA7-F4C6-9324977ED674}" dt="2020-07-20T13:16:57.799" v="4" actId="20577"/>
      <pc:docMkLst>
        <pc:docMk/>
      </pc:docMkLst>
      <pc:sldChg chg="modSp">
        <pc:chgData name="Kelly Andrews" userId="S::k.andrews@uwtsd.ac.uk::27b33446-ea2e-4a81-9117-53d618272837" providerId="AD" clId="Web-{607AC223-B59A-0CA7-F4C6-9324977ED674}" dt="2020-07-20T13:16:44.642" v="3" actId="20577"/>
        <pc:sldMkLst>
          <pc:docMk/>
          <pc:sldMk cId="3635152419" sldId="306"/>
        </pc:sldMkLst>
        <pc:spChg chg="mod">
          <ac:chgData name="Kelly Andrews" userId="S::k.andrews@uwtsd.ac.uk::27b33446-ea2e-4a81-9117-53d618272837" providerId="AD" clId="Web-{607AC223-B59A-0CA7-F4C6-9324977ED674}" dt="2020-07-20T13:16:44.642" v="3" actId="20577"/>
          <ac:spMkLst>
            <pc:docMk/>
            <pc:sldMk cId="3635152419" sldId="306"/>
            <ac:spMk id="3" creationId="{3629AF1F-5736-4506-BB3B-C9BC209CFDE8}"/>
          </ac:spMkLst>
        </pc:spChg>
      </pc:sldChg>
    </pc:docChg>
  </pc:docChgLst>
  <pc:docChgLst>
    <pc:chgData name="Kelly Andrews" userId="S::k.andrews@uwtsd.ac.uk::27b33446-ea2e-4a81-9117-53d618272837" providerId="AD" clId="Web-{79531848-E896-8255-F59B-8FF80A399A77}"/>
    <pc:docChg chg="modSld">
      <pc:chgData name="Kelly Andrews" userId="S::k.andrews@uwtsd.ac.uk::27b33446-ea2e-4a81-9117-53d618272837" providerId="AD" clId="Web-{79531848-E896-8255-F59B-8FF80A399A77}" dt="2020-08-28T11:39:54.250" v="543"/>
      <pc:docMkLst>
        <pc:docMk/>
      </pc:docMkLst>
      <pc:sldChg chg="modSp modNotes">
        <pc:chgData name="Kelly Andrews" userId="S::k.andrews@uwtsd.ac.uk::27b33446-ea2e-4a81-9117-53d618272837" providerId="AD" clId="Web-{79531848-E896-8255-F59B-8FF80A399A77}" dt="2020-08-28T11:39:54.250" v="543"/>
        <pc:sldMkLst>
          <pc:docMk/>
          <pc:sldMk cId="1505703561" sldId="303"/>
        </pc:sldMkLst>
        <pc:spChg chg="mod">
          <ac:chgData name="Kelly Andrews" userId="S::k.andrews@uwtsd.ac.uk::27b33446-ea2e-4a81-9117-53d618272837" providerId="AD" clId="Web-{79531848-E896-8255-F59B-8FF80A399A77}" dt="2020-08-28T11:39:08.421" v="533" actId="20577"/>
          <ac:spMkLst>
            <pc:docMk/>
            <pc:sldMk cId="1505703561" sldId="303"/>
            <ac:spMk id="2" creationId="{4842BA1B-3769-4DE3-B9D7-9334973C148C}"/>
          </ac:spMkLst>
        </pc:spChg>
      </pc:sldChg>
    </pc:docChg>
  </pc:docChgLst>
  <pc:docChgLst>
    <pc:chgData name="Kelly Andrews" userId="S::k.andrews@uwtsd.ac.uk::27b33446-ea2e-4a81-9117-53d618272837" providerId="AD" clId="Web-{8D625575-4879-FD02-D67A-1D382B2487C3}"/>
    <pc:docChg chg="modSld">
      <pc:chgData name="Kelly Andrews" userId="S::k.andrews@uwtsd.ac.uk::27b33446-ea2e-4a81-9117-53d618272837" providerId="AD" clId="Web-{8D625575-4879-FD02-D67A-1D382B2487C3}" dt="2020-07-10T12:39:55.943" v="717" actId="20577"/>
      <pc:docMkLst>
        <pc:docMk/>
      </pc:docMkLst>
      <pc:sldChg chg="addSp modSp">
        <pc:chgData name="Kelly Andrews" userId="S::k.andrews@uwtsd.ac.uk::27b33446-ea2e-4a81-9117-53d618272837" providerId="AD" clId="Web-{8D625575-4879-FD02-D67A-1D382B2487C3}" dt="2020-07-10T12:39:53.303" v="715" actId="20577"/>
        <pc:sldMkLst>
          <pc:docMk/>
          <pc:sldMk cId="1505703561" sldId="303"/>
        </pc:sldMkLst>
        <pc:spChg chg="add mod">
          <ac:chgData name="Kelly Andrews" userId="S::k.andrews@uwtsd.ac.uk::27b33446-ea2e-4a81-9117-53d618272837" providerId="AD" clId="Web-{8D625575-4879-FD02-D67A-1D382B2487C3}" dt="2020-07-10T12:39:53.303" v="715" actId="20577"/>
          <ac:spMkLst>
            <pc:docMk/>
            <pc:sldMk cId="1505703561" sldId="303"/>
            <ac:spMk id="2" creationId="{4842BA1B-3769-4DE3-B9D7-9334973C148C}"/>
          </ac:spMkLst>
        </pc:spChg>
      </pc:sldChg>
      <pc:sldChg chg="modSp">
        <pc:chgData name="Kelly Andrews" userId="S::k.andrews@uwtsd.ac.uk::27b33446-ea2e-4a81-9117-53d618272837" providerId="AD" clId="Web-{8D625575-4879-FD02-D67A-1D382B2487C3}" dt="2020-07-10T11:52:25.168" v="440" actId="20577"/>
        <pc:sldMkLst>
          <pc:docMk/>
          <pc:sldMk cId="1700309885" sldId="305"/>
        </pc:sldMkLst>
        <pc:spChg chg="mod">
          <ac:chgData name="Kelly Andrews" userId="S::k.andrews@uwtsd.ac.uk::27b33446-ea2e-4a81-9117-53d618272837" providerId="AD" clId="Web-{8D625575-4879-FD02-D67A-1D382B2487C3}" dt="2020-07-10T11:52:25.168" v="440" actId="20577"/>
          <ac:spMkLst>
            <pc:docMk/>
            <pc:sldMk cId="1700309885" sldId="305"/>
            <ac:spMk id="2" creationId="{CFFC4360-9D79-4F07-ACB5-DCA518354429}"/>
          </ac:spMkLst>
        </pc:spChg>
      </pc:sldChg>
      <pc:sldChg chg="addSp modSp">
        <pc:chgData name="Kelly Andrews" userId="S::k.andrews@uwtsd.ac.uk::27b33446-ea2e-4a81-9117-53d618272837" providerId="AD" clId="Web-{8D625575-4879-FD02-D67A-1D382B2487C3}" dt="2020-07-10T11:52:39.153" v="446" actId="20577"/>
        <pc:sldMkLst>
          <pc:docMk/>
          <pc:sldMk cId="3635152419" sldId="306"/>
        </pc:sldMkLst>
        <pc:spChg chg="add mod">
          <ac:chgData name="Kelly Andrews" userId="S::k.andrews@uwtsd.ac.uk::27b33446-ea2e-4a81-9117-53d618272837" providerId="AD" clId="Web-{8D625575-4879-FD02-D67A-1D382B2487C3}" dt="2020-07-10T11:52:39.153" v="446" actId="20577"/>
          <ac:spMkLst>
            <pc:docMk/>
            <pc:sldMk cId="3635152419" sldId="306"/>
            <ac:spMk id="3" creationId="{3629AF1F-5736-4506-BB3B-C9BC209CFDE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86B3-14A4-4421-BC14-CB8DD150CA53}" type="datetimeFigureOut">
              <a:rPr lang="en-GB" smtClean="0"/>
              <a:t>03/09/2020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1</a:t>
            </a:fld>
            <a:endParaRPr lang="en-GB"/>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C0828C-A546-D941-9E35-D319F3E31C2F}" type="slidenum">
              <a:rPr lang="en-US" smtClean="0"/>
              <a:pPr/>
              <a:t>2</a:t>
            </a:fld>
            <a:endParaRPr lang="en-US"/>
          </a:p>
        </p:txBody>
      </p:sp>
    </p:spTree>
    <p:extLst>
      <p:ext uri="{BB962C8B-B14F-4D97-AF65-F5344CB8AC3E}">
        <p14:creationId xmlns:p14="http://schemas.microsoft.com/office/powerpoint/2010/main" val="2900555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GB" dirty="0">
                <a:cs typeface="Calibri"/>
              </a:rPr>
              <a:t>The College of Policing has launched an integrity Programme for policing in England and Wales – the aim of this programme is to embed a consistent approach to integrity. </a:t>
            </a:r>
            <a:endParaRPr lang="en-GB" dirty="0"/>
          </a:p>
          <a:p>
            <a:pPr marL="171450" indent="-171450">
              <a:buFont typeface="Arial"/>
              <a:buChar char="•"/>
            </a:pPr>
            <a:endParaRPr lang="en-GB" dirty="0"/>
          </a:p>
          <a:p>
            <a:pPr marL="171450" indent="-171450">
              <a:buFont typeface="Arial"/>
              <a:buChar char="•"/>
            </a:pPr>
            <a:r>
              <a:rPr lang="en-GB" dirty="0"/>
              <a:t>police officers adhere to a national code of professional policing practice and will receive professional development throughout their careers</a:t>
            </a:r>
            <a:endParaRPr lang="en-US" dirty="0">
              <a:cs typeface="Calibri"/>
            </a:endParaRPr>
          </a:p>
          <a:p>
            <a:pPr marL="171450" indent="-171450">
              <a:buFont typeface="Arial"/>
              <a:buChar char="•"/>
            </a:pPr>
            <a:r>
              <a:rPr lang="en-GB" dirty="0"/>
              <a:t>a rigorous system of vetting is applied to everyone joining the police, seeking promotion and entering chief officer ranks</a:t>
            </a:r>
            <a:endParaRPr lang="en-GB" dirty="0">
              <a:cs typeface="Calibri"/>
            </a:endParaRPr>
          </a:p>
          <a:p>
            <a:pPr marL="171450" indent="-171450">
              <a:buFont typeface="Arial"/>
              <a:buChar char="•"/>
            </a:pPr>
            <a:r>
              <a:rPr lang="en-GB" dirty="0"/>
              <a:t>their local police force encourages internal challenge of wrongdoing</a:t>
            </a:r>
            <a:endParaRPr lang="en-GB" dirty="0">
              <a:cs typeface="Calibri"/>
            </a:endParaRPr>
          </a:p>
          <a:p>
            <a:pPr marL="171450" indent="-171450">
              <a:buFont typeface="Arial"/>
              <a:buChar char="•"/>
            </a:pPr>
            <a:r>
              <a:rPr lang="en-GB" dirty="0"/>
              <a:t>officers or staff who have been dismissed from the service will be prevented from re-joining any police force or policing body (barred list)</a:t>
            </a:r>
            <a:endParaRPr lang="en-GB" dirty="0">
              <a:cs typeface="Calibri"/>
            </a:endParaRPr>
          </a:p>
          <a:p>
            <a:pPr marL="171450" indent="-171450">
              <a:buFont typeface="Arial"/>
              <a:buChar char="•"/>
            </a:pPr>
            <a:r>
              <a:rPr lang="en-GB" dirty="0"/>
              <a:t>there is transparency around chief officers' pay and rewards, gift and hospitality and business interests.</a:t>
            </a:r>
            <a:endParaRPr lang="en-GB" dirty="0">
              <a:cs typeface="Calibri"/>
            </a:endParaRPr>
          </a:p>
          <a:p>
            <a:pPr marL="171450" indent="-171450">
              <a:buFont typeface="Arial"/>
              <a:buChar char="•"/>
            </a:pPr>
            <a:endParaRPr lang="en-GB" dirty="0">
              <a:cs typeface="Calibri"/>
            </a:endParaRPr>
          </a:p>
          <a:p>
            <a:endParaRPr lang="en-GB"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fld id="{F9F3EC92-96C9-4E7E-A0F5-9B1CA54D168A}" type="slidenum">
              <a:rPr lang="en-GB" smtClean="0"/>
              <a:t>3</a:t>
            </a:fld>
            <a:endParaRPr lang="en-GB"/>
          </a:p>
        </p:txBody>
      </p:sp>
    </p:spTree>
    <p:extLst>
      <p:ext uri="{BB962C8B-B14F-4D97-AF65-F5344CB8AC3E}">
        <p14:creationId xmlns:p14="http://schemas.microsoft.com/office/powerpoint/2010/main" val="33191975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19284070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4586714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Crime survey for England and Wales 2015/16 found that 60 % of adults believed that crime in the country was rising as a whole. </a:t>
            </a:r>
          </a:p>
          <a:p>
            <a:r>
              <a:rPr lang="en-GB" dirty="0">
                <a:cs typeface="Calibri"/>
              </a:rPr>
              <a:t>In fact crime has reduced during this period. </a:t>
            </a:r>
          </a:p>
          <a:p>
            <a:endParaRPr lang="en-GB" dirty="0">
              <a:cs typeface="Calibri"/>
            </a:endParaRPr>
          </a:p>
          <a:p>
            <a:pPr marL="171450" indent="-171450">
              <a:buFont typeface="Arial"/>
              <a:buChar char="•"/>
            </a:pPr>
            <a:r>
              <a:rPr lang="en-GB" dirty="0">
                <a:cs typeface="Calibri"/>
              </a:rPr>
              <a:t>CSEW 2013/14 </a:t>
            </a:r>
          </a:p>
          <a:p>
            <a:pPr marL="171450" indent="-171450">
              <a:buFont typeface="Arial"/>
              <a:buChar char="•"/>
            </a:pPr>
            <a:r>
              <a:rPr lang="en-GB" dirty="0">
                <a:cs typeface="Calibri"/>
              </a:rPr>
              <a:t>Women are mor likely than men to believe that crime has risen in recent years. </a:t>
            </a:r>
          </a:p>
          <a:p>
            <a:pPr marL="171450" indent="-171450">
              <a:buFont typeface="Arial"/>
              <a:buChar char="•"/>
            </a:pPr>
            <a:r>
              <a:rPr lang="en-GB" dirty="0">
                <a:cs typeface="Calibri"/>
              </a:rPr>
              <a:t>People aged 75 and over were most likely to believe that crime had risen nationally in recent years. </a:t>
            </a:r>
          </a:p>
        </p:txBody>
      </p:sp>
      <p:sp>
        <p:nvSpPr>
          <p:cNvPr id="4" name="Slide Number Placeholder 3"/>
          <p:cNvSpPr>
            <a:spLocks noGrp="1"/>
          </p:cNvSpPr>
          <p:nvPr>
            <p:ph type="sldNum" sz="quarter" idx="5"/>
          </p:nvPr>
        </p:nvSpPr>
        <p:spPr/>
        <p:txBody>
          <a:bodyPr/>
          <a:lstStyle/>
          <a:p>
            <a:fld id="{F9F3EC92-96C9-4E7E-A0F5-9B1CA54D168A}" type="slidenum">
              <a:rPr lang="en-GB" smtClean="0"/>
              <a:t>6</a:t>
            </a:fld>
            <a:endParaRPr lang="en-GB"/>
          </a:p>
        </p:txBody>
      </p:sp>
    </p:spTree>
    <p:extLst>
      <p:ext uri="{BB962C8B-B14F-4D97-AF65-F5344CB8AC3E}">
        <p14:creationId xmlns:p14="http://schemas.microsoft.com/office/powerpoint/2010/main" val="11791681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C0828C-A546-D941-9E35-D319F3E31C2F}" type="slidenum">
              <a:rPr lang="en-US" smtClean="0"/>
              <a:pPr/>
              <a:t>7</a:t>
            </a:fld>
            <a:endParaRPr lang="en-US"/>
          </a:p>
        </p:txBody>
      </p:sp>
    </p:spTree>
    <p:extLst>
      <p:ext uri="{BB962C8B-B14F-4D97-AF65-F5344CB8AC3E}">
        <p14:creationId xmlns:p14="http://schemas.microsoft.com/office/powerpoint/2010/main" val="291323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8</a:t>
            </a:fld>
            <a:endParaRPr lang="en-GB"/>
          </a:p>
        </p:txBody>
      </p:sp>
    </p:spTree>
    <p:extLst>
      <p:ext uri="{BB962C8B-B14F-4D97-AF65-F5344CB8AC3E}">
        <p14:creationId xmlns:p14="http://schemas.microsoft.com/office/powerpoint/2010/main" val="15429876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11</a:t>
            </a:fld>
            <a:endParaRPr lang="en-GB"/>
          </a:p>
        </p:txBody>
      </p:sp>
    </p:spTree>
    <p:extLst>
      <p:ext uri="{BB962C8B-B14F-4D97-AF65-F5344CB8AC3E}">
        <p14:creationId xmlns:p14="http://schemas.microsoft.com/office/powerpoint/2010/main" val="17559792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12</a:t>
            </a:fld>
            <a:endParaRPr lang="en-GB"/>
          </a:p>
        </p:txBody>
      </p:sp>
    </p:spTree>
    <p:extLst>
      <p:ext uri="{BB962C8B-B14F-4D97-AF65-F5344CB8AC3E}">
        <p14:creationId xmlns:p14="http://schemas.microsoft.com/office/powerpoint/2010/main" val="23460101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13</a:t>
            </a:fld>
            <a:endParaRPr lang="en-GB"/>
          </a:p>
        </p:txBody>
      </p:sp>
    </p:spTree>
    <p:extLst>
      <p:ext uri="{BB962C8B-B14F-4D97-AF65-F5344CB8AC3E}">
        <p14:creationId xmlns:p14="http://schemas.microsoft.com/office/powerpoint/2010/main" val="15316623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14</a:t>
            </a:fld>
            <a:endParaRPr lang="en-GB"/>
          </a:p>
        </p:txBody>
      </p:sp>
    </p:spTree>
    <p:extLst>
      <p:ext uri="{BB962C8B-B14F-4D97-AF65-F5344CB8AC3E}">
        <p14:creationId xmlns:p14="http://schemas.microsoft.com/office/powerpoint/2010/main" val="39788974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15</a:t>
            </a:fld>
            <a:endParaRPr lang="en-GB"/>
          </a:p>
        </p:txBody>
      </p:sp>
    </p:spTree>
    <p:extLst>
      <p:ext uri="{BB962C8B-B14F-4D97-AF65-F5344CB8AC3E}">
        <p14:creationId xmlns:p14="http://schemas.microsoft.com/office/powerpoint/2010/main" val="10439585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16</a:t>
            </a:fld>
            <a:endParaRPr lang="en-GB"/>
          </a:p>
        </p:txBody>
      </p:sp>
    </p:spTree>
    <p:extLst>
      <p:ext uri="{BB962C8B-B14F-4D97-AF65-F5344CB8AC3E}">
        <p14:creationId xmlns:p14="http://schemas.microsoft.com/office/powerpoint/2010/main" val="27741442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03/09/2020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03/09/2020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03/09/2020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03/09/2020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03/09/2020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03/09/2020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www.college.police.uk/What-we-do/Ethics/integrity-and-transparency/Pages/Integrity-and-Transparency.aspx"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2880360" y="647720"/>
            <a:ext cx="5836920" cy="3208000"/>
          </a:xfrm>
        </p:spPr>
        <p:txBody>
          <a:bodyPr>
            <a:normAutofit/>
          </a:bodyPr>
          <a:lstStyle/>
          <a:p>
            <a:r>
              <a:rPr lang="en-GB" sz="4800" b="1" dirty="0">
                <a:solidFill>
                  <a:schemeClr val="bg1"/>
                </a:solidFill>
              </a:rPr>
              <a:t>Response Policing Part 2</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4810381F-6857-429F-BD3A-1A46F3842A45}"/>
              </a:ext>
            </a:extLst>
          </p:cNvPr>
          <p:cNvSpPr>
            <a:spLocks noGrp="1"/>
          </p:cNvSpPr>
          <p:nvPr>
            <p:ph type="title"/>
          </p:nvPr>
        </p:nvSpPr>
        <p:spPr>
          <a:xfrm>
            <a:off x="457200" y="273050"/>
            <a:ext cx="3008313" cy="1162050"/>
          </a:xfrm>
        </p:spPr>
        <p:txBody>
          <a:bodyPr/>
          <a:lstStyle/>
          <a:p>
            <a:r>
              <a:rPr lang="en-US" dirty="0"/>
              <a:t>What are the challenges of operational policing?</a:t>
            </a:r>
          </a:p>
        </p:txBody>
      </p:sp>
      <p:pic>
        <p:nvPicPr>
          <p:cNvPr id="3" name="Picture 3" descr="A person wearing a helmet&#10;&#10;Description automatically generated">
            <a:extLst>
              <a:ext uri="{FF2B5EF4-FFF2-40B4-BE49-F238E27FC236}">
                <a16:creationId xmlns:a16="http://schemas.microsoft.com/office/drawing/2014/main" id="{A4AA6891-53FC-448E-B255-DD483812D217}"/>
              </a:ext>
            </a:extLst>
          </p:cNvPr>
          <p:cNvPicPr>
            <a:picLocks noChangeAspect="1"/>
          </p:cNvPicPr>
          <p:nvPr/>
        </p:nvPicPr>
        <p:blipFill>
          <a:blip r:embed="rId3"/>
          <a:stretch>
            <a:fillRect/>
          </a:stretch>
        </p:blipFill>
        <p:spPr>
          <a:xfrm>
            <a:off x="3575050" y="1811228"/>
            <a:ext cx="5111750" cy="2095817"/>
          </a:xfrm>
          <a:prstGeom prst="rect">
            <a:avLst/>
          </a:prstGeom>
          <a:noFill/>
        </p:spPr>
      </p:pic>
      <p:sp>
        <p:nvSpPr>
          <p:cNvPr id="2" name="TextBox 1">
            <a:extLst>
              <a:ext uri="{FF2B5EF4-FFF2-40B4-BE49-F238E27FC236}">
                <a16:creationId xmlns:a16="http://schemas.microsoft.com/office/drawing/2014/main" id="{B6872AFA-5AB8-4106-B4F9-B2D180841AAD}"/>
              </a:ext>
            </a:extLst>
          </p:cNvPr>
          <p:cNvSpPr txBox="1"/>
          <p:nvPr/>
        </p:nvSpPr>
        <p:spPr>
          <a:xfrm>
            <a:off x="457200" y="1435100"/>
            <a:ext cx="3008313" cy="402989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spcBef>
                <a:spcPct val="20000"/>
              </a:spcBef>
            </a:pPr>
            <a:endParaRPr lang="en-US" sz="1400" b="1" kern="1200" dirty="0">
              <a:latin typeface="+mn-lt"/>
            </a:endParaRPr>
          </a:p>
          <a:p>
            <a:pPr>
              <a:spcBef>
                <a:spcPct val="20000"/>
              </a:spcBef>
            </a:pPr>
            <a:endParaRPr lang="en-US" sz="1400" b="1" kern="1200">
              <a:latin typeface="+mn-lt"/>
              <a:ea typeface="+mn-ea"/>
              <a:cs typeface="+mn-cs"/>
            </a:endParaRPr>
          </a:p>
          <a:p>
            <a:pPr>
              <a:spcBef>
                <a:spcPct val="20000"/>
              </a:spcBef>
            </a:pPr>
            <a:r>
              <a:rPr lang="en-US" sz="1600" kern="1200" dirty="0">
                <a:latin typeface="+mn-lt"/>
                <a:ea typeface="+mn-ea"/>
                <a:cs typeface="+mn-cs"/>
              </a:rPr>
              <a:t>Please revisit the following sessions: </a:t>
            </a:r>
            <a:endParaRPr lang="en-US" sz="1600" b="1" kern="1200">
              <a:latin typeface="+mn-lt"/>
            </a:endParaRPr>
          </a:p>
          <a:p>
            <a:pPr>
              <a:spcBef>
                <a:spcPct val="20000"/>
              </a:spcBef>
            </a:pPr>
            <a:endParaRPr lang="en-US" sz="1600" kern="1200" dirty="0">
              <a:latin typeface="+mn-lt"/>
            </a:endParaRPr>
          </a:p>
          <a:p>
            <a:pPr>
              <a:spcBef>
                <a:spcPct val="20000"/>
              </a:spcBef>
            </a:pPr>
            <a:r>
              <a:rPr lang="en-US" sz="1600" kern="1200" dirty="0">
                <a:latin typeface="+mn-lt"/>
                <a:ea typeface="+mn-ea"/>
                <a:cs typeface="+mn-cs"/>
              </a:rPr>
              <a:t>Policing communities.</a:t>
            </a:r>
            <a:endParaRPr lang="en-US" sz="1600" kern="1200" dirty="0">
              <a:latin typeface="+mn-lt"/>
            </a:endParaRPr>
          </a:p>
          <a:p>
            <a:pPr>
              <a:spcBef>
                <a:spcPct val="20000"/>
              </a:spcBef>
            </a:pPr>
            <a:endParaRPr lang="en-US" sz="1600" kern="1200" dirty="0">
              <a:latin typeface="+mn-lt"/>
            </a:endParaRPr>
          </a:p>
          <a:p>
            <a:pPr>
              <a:spcBef>
                <a:spcPct val="20000"/>
              </a:spcBef>
            </a:pPr>
            <a:r>
              <a:rPr lang="en-US" sz="1600" kern="1200" dirty="0">
                <a:latin typeface="+mn-lt"/>
                <a:ea typeface="+mn-ea"/>
                <a:cs typeface="+mn-cs"/>
              </a:rPr>
              <a:t>Understanding the role of a constable.</a:t>
            </a:r>
            <a:endParaRPr lang="en-US" sz="1600" kern="1200" dirty="0">
              <a:latin typeface="+mn-lt"/>
            </a:endParaRPr>
          </a:p>
          <a:p>
            <a:pPr>
              <a:spcBef>
                <a:spcPct val="20000"/>
              </a:spcBef>
            </a:pPr>
            <a:endParaRPr lang="en-US" sz="1600" kern="1200" dirty="0">
              <a:latin typeface="+mn-lt"/>
            </a:endParaRPr>
          </a:p>
          <a:p>
            <a:pPr>
              <a:spcBef>
                <a:spcPct val="20000"/>
              </a:spcBef>
            </a:pPr>
            <a:r>
              <a:rPr lang="en-US" sz="1600" kern="1200" dirty="0">
                <a:latin typeface="+mn-lt"/>
                <a:ea typeface="+mn-ea"/>
                <a:cs typeface="+mn-cs"/>
              </a:rPr>
              <a:t>Valuing difference and inclusion. </a:t>
            </a:r>
            <a:endParaRPr lang="en-US" sz="1600" kern="1200" dirty="0">
              <a:latin typeface="+mn-lt"/>
            </a:endParaRPr>
          </a:p>
          <a:p>
            <a:pPr>
              <a:spcBef>
                <a:spcPct val="20000"/>
              </a:spcBef>
            </a:pPr>
            <a:endParaRPr lang="en-US" sz="1400" kern="1200">
              <a:latin typeface="+mn-lt"/>
              <a:ea typeface="+mn-ea"/>
              <a:cs typeface="+mn-cs"/>
            </a:endParaRPr>
          </a:p>
          <a:p>
            <a:pPr>
              <a:spcBef>
                <a:spcPct val="20000"/>
              </a:spcBef>
            </a:pPr>
            <a:endParaRPr lang="en-US" sz="1400" kern="1200">
              <a:latin typeface="+mn-lt"/>
              <a:ea typeface="+mn-ea"/>
              <a:cs typeface="+mn-cs"/>
            </a:endParaRPr>
          </a:p>
          <a:p>
            <a:pPr>
              <a:spcBef>
                <a:spcPct val="20000"/>
              </a:spcBef>
            </a:pPr>
            <a:endParaRPr lang="en-US" sz="1400" b="1" kern="1200">
              <a:latin typeface="+mn-lt"/>
              <a:ea typeface="+mn-ea"/>
              <a:cs typeface="+mn-cs"/>
            </a:endParaRPr>
          </a:p>
          <a:p>
            <a:pPr>
              <a:spcBef>
                <a:spcPct val="20000"/>
              </a:spcBef>
            </a:pPr>
            <a:endParaRPr lang="en-US" sz="1400" b="1" kern="1200">
              <a:latin typeface="+mn-lt"/>
              <a:ea typeface="+mn-ea"/>
              <a:cs typeface="+mn-cs"/>
            </a:endParaRPr>
          </a:p>
          <a:p>
            <a:pPr>
              <a:spcBef>
                <a:spcPct val="20000"/>
              </a:spcBef>
            </a:pPr>
            <a:endParaRPr lang="en-US" sz="1400" kern="1200">
              <a:latin typeface="+mn-lt"/>
              <a:ea typeface="+mn-ea"/>
              <a:cs typeface="+mn-cs"/>
            </a:endParaRPr>
          </a:p>
          <a:p>
            <a:pPr>
              <a:spcBef>
                <a:spcPct val="20000"/>
              </a:spcBef>
            </a:pPr>
            <a:endParaRPr lang="en-US" sz="1400" kern="1200">
              <a:latin typeface="+mn-lt"/>
              <a:ea typeface="+mn-ea"/>
              <a:cs typeface="+mn-cs"/>
            </a:endParaRPr>
          </a:p>
        </p:txBody>
      </p:sp>
    </p:spTree>
    <p:extLst>
      <p:ext uri="{BB962C8B-B14F-4D97-AF65-F5344CB8AC3E}">
        <p14:creationId xmlns:p14="http://schemas.microsoft.com/office/powerpoint/2010/main" val="296705262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EFA0E05-DAB0-42FF-A3DC-DF015A46CA24}"/>
              </a:ext>
            </a:extLst>
          </p:cNvPr>
          <p:cNvSpPr>
            <a:spLocks noGrp="1"/>
          </p:cNvSpPr>
          <p:nvPr>
            <p:ph type="title"/>
          </p:nvPr>
        </p:nvSpPr>
        <p:spPr/>
        <p:txBody>
          <a:bodyPr/>
          <a:lstStyle/>
          <a:p>
            <a:r>
              <a:rPr lang="en-GB" dirty="0"/>
              <a:t>Police integrity and corruption</a:t>
            </a:r>
          </a:p>
        </p:txBody>
      </p:sp>
      <p:sp>
        <p:nvSpPr>
          <p:cNvPr id="2" name="TextBox 1">
            <a:extLst>
              <a:ext uri="{FF2B5EF4-FFF2-40B4-BE49-F238E27FC236}">
                <a16:creationId xmlns:a16="http://schemas.microsoft.com/office/drawing/2014/main" id="{4842BA1B-3769-4DE3-B9D7-9334973C148C}"/>
              </a:ext>
            </a:extLst>
          </p:cNvPr>
          <p:cNvSpPr txBox="1"/>
          <p:nvPr/>
        </p:nvSpPr>
        <p:spPr>
          <a:xfrm>
            <a:off x="457200" y="1595535"/>
            <a:ext cx="8304244" cy="49552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t>"Corruption is not widespread, or considered to be widespread, but that where it exists it is corrosive of the public trust that is at the heart of policing by consent" IPCC 2012. </a:t>
            </a:r>
          </a:p>
          <a:p>
            <a:endParaRPr lang="en-GB" sz="1600" dirty="0"/>
          </a:p>
          <a:p>
            <a:pPr marL="285750" indent="-285750">
              <a:buFont typeface="Arial"/>
              <a:buChar char="•"/>
            </a:pPr>
            <a:r>
              <a:rPr lang="en-GB" sz="1600" dirty="0"/>
              <a:t>Negative reports of police integrity and corruption impact public confidence and trust in policing. </a:t>
            </a:r>
          </a:p>
          <a:p>
            <a:pPr marL="285750" indent="-285750">
              <a:buFont typeface="Arial"/>
              <a:buChar char="•"/>
            </a:pPr>
            <a:endParaRPr lang="en-GB" sz="1600" dirty="0"/>
          </a:p>
          <a:p>
            <a:pPr marL="285750" indent="-285750">
              <a:buFont typeface="Arial"/>
              <a:buChar char="•"/>
            </a:pPr>
            <a:r>
              <a:rPr lang="en-GB" sz="1600" dirty="0"/>
              <a:t>Policing needs to be transparent and accountable. </a:t>
            </a:r>
          </a:p>
          <a:p>
            <a:pPr marL="285750" indent="-285750">
              <a:buFont typeface="Arial"/>
              <a:buChar char="•"/>
            </a:pPr>
            <a:endParaRPr lang="en-GB" sz="1600" dirty="0"/>
          </a:p>
          <a:p>
            <a:pPr marL="285750" indent="-285750">
              <a:buFont typeface="Arial"/>
              <a:buChar char="•"/>
            </a:pPr>
            <a:r>
              <a:rPr lang="en-GB" sz="1600"/>
              <a:t>The police must have the confidence of the public. Without that confidence the public will be unwilling to work with the police. </a:t>
            </a:r>
            <a:endParaRPr lang="en-GB" sz="1600" dirty="0"/>
          </a:p>
          <a:p>
            <a:pPr marL="285750" indent="-285750">
              <a:buFont typeface="Arial"/>
              <a:buChar char="•"/>
            </a:pPr>
            <a:endParaRPr lang="en-GB" sz="1600" dirty="0"/>
          </a:p>
          <a:p>
            <a:pPr marL="285750" indent="-285750">
              <a:buFont typeface="Arial"/>
              <a:buChar char="•"/>
            </a:pPr>
            <a:r>
              <a:rPr lang="en-GB" sz="1600"/>
              <a:t>Every officer and member of police staff must uphold the values of the service to ensure that integrity is at the core of the police service. </a:t>
            </a:r>
            <a:endParaRPr lang="en-GB" sz="1600" dirty="0"/>
          </a:p>
          <a:p>
            <a:pPr marL="285750" indent="-285750">
              <a:buFont typeface="Arial"/>
              <a:buChar char="•"/>
            </a:pPr>
            <a:endParaRPr lang="en-GB" dirty="0"/>
          </a:p>
          <a:p>
            <a:pPr marL="285750" indent="-285750">
              <a:buFont typeface="Arial"/>
              <a:buChar char="•"/>
            </a:pPr>
            <a:r>
              <a:rPr lang="en-GB" sz="1600"/>
              <a:t>An effective and professional approach to integrity will impact positively on the decisions made by officers daily, ensuring that that the public at dealt with fairly and consistently. </a:t>
            </a:r>
            <a:endParaRPr lang="en-GB" sz="1600" dirty="0"/>
          </a:p>
          <a:p>
            <a:pPr marL="285750" indent="-285750">
              <a:buFont typeface="Arial"/>
              <a:buChar char="•"/>
            </a:pPr>
            <a:endParaRPr lang="en-GB" dirty="0"/>
          </a:p>
          <a:p>
            <a:pPr marL="285750" indent="-285750">
              <a:buFont typeface="Arial"/>
              <a:buChar char="•"/>
            </a:pPr>
            <a:endParaRPr lang="en-GB" dirty="0"/>
          </a:p>
        </p:txBody>
      </p:sp>
    </p:spTree>
    <p:extLst>
      <p:ext uri="{BB962C8B-B14F-4D97-AF65-F5344CB8AC3E}">
        <p14:creationId xmlns:p14="http://schemas.microsoft.com/office/powerpoint/2010/main" val="15057035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8AA76F11-3312-4E2E-99CB-7A0A457D4850}"/>
              </a:ext>
            </a:extLst>
          </p:cNvPr>
          <p:cNvSpPr>
            <a:spLocks noGrp="1"/>
          </p:cNvSpPr>
          <p:nvPr>
            <p:ph type="title"/>
          </p:nvPr>
        </p:nvSpPr>
        <p:spPr>
          <a:xfrm>
            <a:off x="457200" y="274638"/>
            <a:ext cx="8229600" cy="1143000"/>
          </a:xfrm>
        </p:spPr>
        <p:txBody>
          <a:bodyPr anchor="ctr">
            <a:normAutofit/>
          </a:bodyPr>
          <a:lstStyle/>
          <a:p>
            <a:pPr>
              <a:lnSpc>
                <a:spcPct val="90000"/>
              </a:lnSpc>
            </a:pPr>
            <a:r>
              <a:rPr lang="en-US" sz="3700"/>
              <a:t>What are cross-cultural differences?</a:t>
            </a:r>
          </a:p>
        </p:txBody>
      </p:sp>
      <p:pic>
        <p:nvPicPr>
          <p:cNvPr id="2" name="Picture 2" descr="A picture containing lined, group, row, bunch&#10;&#10;Description automatically generated">
            <a:extLst>
              <a:ext uri="{FF2B5EF4-FFF2-40B4-BE49-F238E27FC236}">
                <a16:creationId xmlns:a16="http://schemas.microsoft.com/office/drawing/2014/main" id="{D679DA4B-5B67-46B4-935F-4DA1AB66F7F4}"/>
              </a:ext>
            </a:extLst>
          </p:cNvPr>
          <p:cNvPicPr>
            <a:picLocks noChangeAspect="1"/>
          </p:cNvPicPr>
          <p:nvPr/>
        </p:nvPicPr>
        <p:blipFill rotWithShape="1">
          <a:blip r:embed="rId3"/>
          <a:srcRect l="14605" r="24396"/>
          <a:stretch/>
        </p:blipFill>
        <p:spPr>
          <a:xfrm>
            <a:off x="457200" y="1600201"/>
            <a:ext cx="4038600" cy="3989040"/>
          </a:xfrm>
          <a:prstGeom prst="rect">
            <a:avLst/>
          </a:prstGeom>
          <a:noFill/>
        </p:spPr>
      </p:pic>
      <p:sp>
        <p:nvSpPr>
          <p:cNvPr id="11" name="Content Placeholder 3">
            <a:extLst>
              <a:ext uri="{FF2B5EF4-FFF2-40B4-BE49-F238E27FC236}">
                <a16:creationId xmlns:a16="http://schemas.microsoft.com/office/drawing/2014/main" id="{8D7C642F-5038-4034-A2BE-3EBBA3B0DE7E}"/>
              </a:ext>
            </a:extLst>
          </p:cNvPr>
          <p:cNvSpPr>
            <a:spLocks noGrp="1"/>
          </p:cNvSpPr>
          <p:nvPr>
            <p:ph sz="half" idx="2"/>
          </p:nvPr>
        </p:nvSpPr>
        <p:spPr>
          <a:xfrm>
            <a:off x="4648200" y="1600201"/>
            <a:ext cx="4038600" cy="3989040"/>
          </a:xfrm>
        </p:spPr>
        <p:txBody>
          <a:bodyPr vert="horz" lIns="91440" tIns="45720" rIns="91440" bIns="45720" rtlCol="0" anchor="t">
            <a:normAutofit/>
          </a:bodyPr>
          <a:lstStyle/>
          <a:p>
            <a:r>
              <a:rPr lang="en-US" sz="1400" dirty="0"/>
              <a:t>The term cross cultural recognises that there are differences between groups of people from different backgrounds. </a:t>
            </a:r>
          </a:p>
          <a:p>
            <a:endParaRPr lang="en-US" sz="1400" dirty="0"/>
          </a:p>
          <a:p>
            <a:r>
              <a:rPr lang="en-US" sz="1400" dirty="0"/>
              <a:t>It is essential that police officers have an awareness and understanding of these differences and how they may influence interactions with different groups. </a:t>
            </a:r>
          </a:p>
          <a:p>
            <a:endParaRPr lang="en-US" sz="1400" dirty="0"/>
          </a:p>
          <a:p>
            <a:r>
              <a:rPr lang="en-US" sz="1400" dirty="0"/>
              <a:t>These differences may create barriers that need to be removed when working with different communities on order to provide an effective service. </a:t>
            </a:r>
          </a:p>
        </p:txBody>
      </p:sp>
    </p:spTree>
    <p:extLst>
      <p:ext uri="{BB962C8B-B14F-4D97-AF65-F5344CB8AC3E}">
        <p14:creationId xmlns:p14="http://schemas.microsoft.com/office/powerpoint/2010/main" val="7707485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BF0C528-9360-418C-83C1-D207249A53F4}"/>
              </a:ext>
            </a:extLst>
          </p:cNvPr>
          <p:cNvSpPr txBox="1"/>
          <p:nvPr/>
        </p:nvSpPr>
        <p:spPr>
          <a:xfrm>
            <a:off x="457200" y="274638"/>
            <a:ext cx="8229600" cy="1143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GB" sz="3700">
                <a:latin typeface="+mj-lt"/>
                <a:ea typeface="+mj-ea"/>
                <a:cs typeface="+mj-cs"/>
              </a:rPr>
              <a:t>Cross-cultural communication barriers.</a:t>
            </a:r>
          </a:p>
        </p:txBody>
      </p:sp>
      <p:sp>
        <p:nvSpPr>
          <p:cNvPr id="3" name="TextBox 2">
            <a:extLst>
              <a:ext uri="{FF2B5EF4-FFF2-40B4-BE49-F238E27FC236}">
                <a16:creationId xmlns:a16="http://schemas.microsoft.com/office/drawing/2014/main" id="{3629AF1F-5736-4506-BB3B-C9BC209CFDE8}"/>
              </a:ext>
            </a:extLst>
          </p:cNvPr>
          <p:cNvSpPr txBox="1"/>
          <p:nvPr/>
        </p:nvSpPr>
        <p:spPr>
          <a:xfrm>
            <a:off x="774441" y="1530220"/>
            <a:ext cx="7539134" cy="45858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600" dirty="0"/>
              <a:t>Non-verbal differences</a:t>
            </a:r>
          </a:p>
          <a:p>
            <a:pPr marL="285750" indent="-285750">
              <a:buFont typeface="Arial"/>
              <a:buChar char="•"/>
            </a:pPr>
            <a:endParaRPr lang="en-GB" sz="1600" dirty="0"/>
          </a:p>
          <a:p>
            <a:pPr marL="285750" indent="-285750">
              <a:buFont typeface="Arial"/>
              <a:buChar char="•"/>
            </a:pPr>
            <a:r>
              <a:rPr lang="en-GB" sz="1600" dirty="0"/>
              <a:t>Language differences</a:t>
            </a:r>
          </a:p>
          <a:p>
            <a:pPr marL="285750" indent="-285750">
              <a:buFont typeface="Arial"/>
              <a:buChar char="•"/>
            </a:pPr>
            <a:endParaRPr lang="en-GB" sz="1600" dirty="0"/>
          </a:p>
          <a:p>
            <a:pPr marL="285750" indent="-285750">
              <a:buFont typeface="Arial"/>
              <a:buChar char="•"/>
            </a:pPr>
            <a:r>
              <a:rPr lang="en-GB" sz="1600" dirty="0"/>
              <a:t>Stereotyping</a:t>
            </a:r>
          </a:p>
          <a:p>
            <a:pPr marL="285750" indent="-285750">
              <a:buFont typeface="Arial"/>
              <a:buChar char="•"/>
            </a:pPr>
            <a:endParaRPr lang="en-GB" sz="1600" dirty="0"/>
          </a:p>
          <a:p>
            <a:pPr marL="285750" indent="-285750">
              <a:buFont typeface="Arial"/>
              <a:buChar char="•"/>
            </a:pPr>
            <a:r>
              <a:rPr lang="en-GB" sz="1600" dirty="0"/>
              <a:t>Religious beliefs</a:t>
            </a:r>
          </a:p>
          <a:p>
            <a:pPr marL="285750" indent="-285750">
              <a:buFont typeface="Arial"/>
              <a:buChar char="•"/>
            </a:pPr>
            <a:endParaRPr lang="en-GB" sz="1600" dirty="0"/>
          </a:p>
          <a:p>
            <a:pPr marL="285750" indent="-285750">
              <a:buFont typeface="Arial"/>
              <a:buChar char="•"/>
            </a:pPr>
            <a:r>
              <a:rPr lang="en-GB" sz="1600" dirty="0"/>
              <a:t>Social differences</a:t>
            </a:r>
          </a:p>
          <a:p>
            <a:pPr marL="285750" indent="-285750">
              <a:buFont typeface="Arial"/>
              <a:buChar char="•"/>
            </a:pPr>
            <a:endParaRPr lang="en-GB" sz="1600" dirty="0"/>
          </a:p>
          <a:p>
            <a:pPr marL="285750" indent="-285750">
              <a:buFont typeface="Arial"/>
              <a:buChar char="•"/>
            </a:pPr>
            <a:r>
              <a:rPr lang="en-GB" sz="1600" dirty="0"/>
              <a:t>Dixon 2002 states, "We know that police intelligence relies on good communication with the overall community. It is thus imperative that we learn about the reasons behind poor communication so that effective policies can be developed"</a:t>
            </a:r>
          </a:p>
          <a:p>
            <a:pPr marL="285750" indent="-285750">
              <a:buFont typeface="Arial"/>
              <a:buChar char="•"/>
            </a:pPr>
            <a:endParaRPr lang="en-GB" sz="1600" dirty="0"/>
          </a:p>
          <a:p>
            <a:pPr marL="285750" indent="-285750">
              <a:buFont typeface="Arial"/>
              <a:buChar char="•"/>
            </a:pPr>
            <a:r>
              <a:rPr lang="en-GB" sz="1600" dirty="0">
                <a:ea typeface="+mn-lt"/>
                <a:cs typeface="+mn-lt"/>
              </a:rPr>
              <a:t>Consider how these barriers can be removed. </a:t>
            </a:r>
            <a:endParaRPr lang="en-GB" sz="1600" dirty="0"/>
          </a:p>
          <a:p>
            <a:pPr marL="285750" indent="-285750">
              <a:buFont typeface="Arial"/>
              <a:buChar char="•"/>
            </a:pPr>
            <a:endParaRPr lang="en-GB" dirty="0"/>
          </a:p>
          <a:p>
            <a:endParaRPr lang="en-GB" dirty="0"/>
          </a:p>
        </p:txBody>
      </p:sp>
    </p:spTree>
    <p:extLst>
      <p:ext uri="{BB962C8B-B14F-4D97-AF65-F5344CB8AC3E}">
        <p14:creationId xmlns:p14="http://schemas.microsoft.com/office/powerpoint/2010/main" val="36351524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53750DA4-E32E-4D36-BC71-7832A52C57CD}"/>
              </a:ext>
            </a:extLst>
          </p:cNvPr>
          <p:cNvSpPr>
            <a:spLocks noGrp="1"/>
          </p:cNvSpPr>
          <p:nvPr>
            <p:ph type="title"/>
          </p:nvPr>
        </p:nvSpPr>
        <p:spPr>
          <a:xfrm>
            <a:off x="457200" y="274638"/>
            <a:ext cx="8229600" cy="1143000"/>
          </a:xfrm>
        </p:spPr>
        <p:txBody>
          <a:bodyPr/>
          <a:lstStyle/>
          <a:p>
            <a:r>
              <a:rPr lang="en-US" dirty="0"/>
              <a:t>Public Perceptions</a:t>
            </a:r>
          </a:p>
        </p:txBody>
      </p:sp>
      <p:sp>
        <p:nvSpPr>
          <p:cNvPr id="2" name="TextBox 1">
            <a:extLst>
              <a:ext uri="{FF2B5EF4-FFF2-40B4-BE49-F238E27FC236}">
                <a16:creationId xmlns:a16="http://schemas.microsoft.com/office/drawing/2014/main" id="{C7F9134F-0659-40C7-9DBF-8D24FCF07A85}"/>
              </a:ext>
            </a:extLst>
          </p:cNvPr>
          <p:cNvSpPr txBox="1"/>
          <p:nvPr/>
        </p:nvSpPr>
        <p:spPr>
          <a:xfrm>
            <a:off x="548640" y="1341120"/>
            <a:ext cx="8239760"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general public perception of crime is that, in recent years the fear of crime and disorder a has increased. </a:t>
            </a:r>
          </a:p>
          <a:p>
            <a:endParaRPr lang="en-GB" dirty="0"/>
          </a:p>
          <a:p>
            <a:r>
              <a:rPr lang="en-GB" dirty="0"/>
              <a:t>Demographic factors have a significant impact on the way in which people perceive crime. </a:t>
            </a:r>
          </a:p>
          <a:p>
            <a:endParaRPr lang="en-GB" dirty="0"/>
          </a:p>
          <a:p>
            <a:r>
              <a:rPr lang="en-GB" dirty="0"/>
              <a:t>Public perception is often developed based on the judgement of visible local crimes. Signal crimes maybe perceived by the general public as warning signals. Feelings insecurity and fear are compounded by these perceptions. </a:t>
            </a:r>
          </a:p>
          <a:p>
            <a:endParaRPr lang="en-GB" dirty="0"/>
          </a:p>
          <a:p>
            <a:r>
              <a:rPr lang="en-GB" dirty="0"/>
              <a:t>Examples of signal crimes include prostitution, vandalism and public drinking. </a:t>
            </a:r>
          </a:p>
          <a:p>
            <a:endParaRPr lang="en-GB" dirty="0"/>
          </a:p>
          <a:p>
            <a:endParaRPr lang="en-GB" dirty="0"/>
          </a:p>
        </p:txBody>
      </p:sp>
    </p:spTree>
    <p:extLst>
      <p:ext uri="{BB962C8B-B14F-4D97-AF65-F5344CB8AC3E}">
        <p14:creationId xmlns:p14="http://schemas.microsoft.com/office/powerpoint/2010/main" val="10032867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6F8A2F3D-8646-41AC-B0D3-25186ED71331}"/>
              </a:ext>
            </a:extLst>
          </p:cNvPr>
          <p:cNvSpPr>
            <a:spLocks noGrp="1"/>
          </p:cNvSpPr>
          <p:nvPr>
            <p:ph type="title"/>
          </p:nvPr>
        </p:nvSpPr>
        <p:spPr>
          <a:xfrm>
            <a:off x="457200" y="274638"/>
            <a:ext cx="8229600" cy="1143000"/>
          </a:xfrm>
        </p:spPr>
        <p:txBody>
          <a:bodyPr/>
          <a:lstStyle/>
          <a:p>
            <a:r>
              <a:rPr lang="en-US" dirty="0"/>
              <a:t>Police Diversity</a:t>
            </a:r>
          </a:p>
        </p:txBody>
      </p:sp>
      <p:sp>
        <p:nvSpPr>
          <p:cNvPr id="2" name="TextBox 1">
            <a:extLst>
              <a:ext uri="{FF2B5EF4-FFF2-40B4-BE49-F238E27FC236}">
                <a16:creationId xmlns:a16="http://schemas.microsoft.com/office/drawing/2014/main" id="{8AC050AC-68F2-46BB-9B91-A7904196400B}"/>
              </a:ext>
            </a:extLst>
          </p:cNvPr>
          <p:cNvSpPr txBox="1"/>
          <p:nvPr/>
        </p:nvSpPr>
        <p:spPr>
          <a:xfrm>
            <a:off x="457200" y="1600201"/>
            <a:ext cx="4038600" cy="398904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ct val="20000"/>
              </a:spcBef>
              <a:buFont typeface="Arial" pitchFamily="34" charset="0"/>
            </a:pPr>
            <a:r>
              <a:rPr lang="en-GB" sz="2000"/>
              <a:t>Please read ' Police and Diversity' The Police Journal, the link has been saved on Moodle for you. </a:t>
            </a:r>
          </a:p>
          <a:p>
            <a:pPr>
              <a:lnSpc>
                <a:spcPct val="90000"/>
              </a:lnSpc>
              <a:spcBef>
                <a:spcPct val="20000"/>
              </a:spcBef>
              <a:buFont typeface="Arial" pitchFamily="34" charset="0"/>
            </a:pPr>
            <a:endParaRPr lang="en-GB" sz="2000"/>
          </a:p>
          <a:p>
            <a:pPr>
              <a:lnSpc>
                <a:spcPct val="90000"/>
              </a:lnSpc>
              <a:spcBef>
                <a:spcPct val="20000"/>
              </a:spcBef>
              <a:buFont typeface="Arial" pitchFamily="34" charset="0"/>
            </a:pPr>
            <a:r>
              <a:rPr lang="en-GB" sz="2000"/>
              <a:t>Think about the challenges you have faced as a response officer in relation to diversity and cultural differences within society. </a:t>
            </a:r>
          </a:p>
          <a:p>
            <a:pPr>
              <a:lnSpc>
                <a:spcPct val="90000"/>
              </a:lnSpc>
              <a:spcBef>
                <a:spcPct val="20000"/>
              </a:spcBef>
              <a:buFont typeface="Arial" pitchFamily="34" charset="0"/>
            </a:pPr>
            <a:endParaRPr lang="en-GB" sz="2000"/>
          </a:p>
          <a:p>
            <a:pPr>
              <a:lnSpc>
                <a:spcPct val="90000"/>
              </a:lnSpc>
              <a:spcBef>
                <a:spcPct val="20000"/>
              </a:spcBef>
              <a:buFont typeface="Arial" pitchFamily="34" charset="0"/>
            </a:pPr>
            <a:r>
              <a:rPr lang="en-GB" sz="2000"/>
              <a:t>How did you overcome these challenges?</a:t>
            </a:r>
          </a:p>
          <a:p>
            <a:pPr>
              <a:lnSpc>
                <a:spcPct val="90000"/>
              </a:lnSpc>
              <a:spcBef>
                <a:spcPct val="20000"/>
              </a:spcBef>
              <a:buFont typeface="Arial" pitchFamily="34" charset="0"/>
            </a:pPr>
            <a:endParaRPr lang="en-GB" sz="2000"/>
          </a:p>
        </p:txBody>
      </p:sp>
      <p:pic>
        <p:nvPicPr>
          <p:cNvPr id="3" name="Picture 3" descr="A group of people standing in front of a crowd posing for the camera&#10;&#10;Description automatically generated">
            <a:extLst>
              <a:ext uri="{FF2B5EF4-FFF2-40B4-BE49-F238E27FC236}">
                <a16:creationId xmlns:a16="http://schemas.microsoft.com/office/drawing/2014/main" id="{BB1EA7A1-580A-42FC-B7EE-44F9977D88F8}"/>
              </a:ext>
            </a:extLst>
          </p:cNvPr>
          <p:cNvPicPr>
            <a:picLocks noChangeAspect="1"/>
          </p:cNvPicPr>
          <p:nvPr/>
        </p:nvPicPr>
        <p:blipFill rotWithShape="1">
          <a:blip r:embed="rId3"/>
          <a:srcRect l="26287" r="8410" b="-3"/>
          <a:stretch/>
        </p:blipFill>
        <p:spPr>
          <a:xfrm>
            <a:off x="4648200" y="1600201"/>
            <a:ext cx="4038600" cy="3989040"/>
          </a:xfrm>
          <a:prstGeom prst="rect">
            <a:avLst/>
          </a:prstGeom>
          <a:noFill/>
        </p:spPr>
      </p:pic>
    </p:spTree>
    <p:extLst>
      <p:ext uri="{BB962C8B-B14F-4D97-AF65-F5344CB8AC3E}">
        <p14:creationId xmlns:p14="http://schemas.microsoft.com/office/powerpoint/2010/main" val="1101257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p:txBody>
          <a:bodyPr/>
          <a:lstStyle/>
          <a:p>
            <a:r>
              <a:rPr lang="en-GB" dirty="0"/>
              <a:t>Bibliography</a:t>
            </a:r>
          </a:p>
        </p:txBody>
      </p:sp>
      <p:sp>
        <p:nvSpPr>
          <p:cNvPr id="2" name="TextBox 1">
            <a:extLst>
              <a:ext uri="{FF2B5EF4-FFF2-40B4-BE49-F238E27FC236}">
                <a16:creationId xmlns:a16="http://schemas.microsoft.com/office/drawing/2014/main" id="{CFFC4360-9D79-4F07-ACB5-DCA518354429}"/>
              </a:ext>
            </a:extLst>
          </p:cNvPr>
          <p:cNvSpPr txBox="1"/>
          <p:nvPr/>
        </p:nvSpPr>
        <p:spPr>
          <a:xfrm>
            <a:off x="766483" y="1465729"/>
            <a:ext cx="8135470"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solidFill>
                  <a:srgbClr val="3A3A3A"/>
                </a:solidFill>
                <a:latin typeface="Calibri"/>
                <a:cs typeface="Segoe UI"/>
              </a:rPr>
              <a:t>Stergioulis, Evangelos. "Police and Diversity." </a:t>
            </a:r>
            <a:r>
              <a:rPr lang="en-GB" sz="1600" i="1" dirty="0">
                <a:solidFill>
                  <a:srgbClr val="3A3A3A"/>
                </a:solidFill>
                <a:latin typeface="Calibri"/>
                <a:cs typeface="Segoe UI"/>
              </a:rPr>
              <a:t>The Police Journal: Theory, Practice and Principles</a:t>
            </a:r>
            <a:r>
              <a:rPr lang="en-GB" sz="1600" dirty="0">
                <a:solidFill>
                  <a:srgbClr val="3A3A3A"/>
                </a:solidFill>
                <a:latin typeface="Calibri"/>
                <a:cs typeface="Segoe UI"/>
              </a:rPr>
              <a:t> 91.3 (2018): 264-74. Web</a:t>
            </a:r>
            <a:r>
              <a:rPr lang="en-GB" sz="1600" dirty="0">
                <a:solidFill>
                  <a:srgbClr val="3A3A3A"/>
                </a:solidFill>
                <a:latin typeface="Calibri"/>
                <a:ea typeface="Source Sans Pro"/>
                <a:cs typeface="Calibri"/>
              </a:rPr>
              <a:t> </a:t>
            </a:r>
            <a:endParaRPr lang="en-GB" sz="1600">
              <a:solidFill>
                <a:srgbClr val="3A3A3A"/>
              </a:solidFill>
              <a:latin typeface="Calibri"/>
              <a:ea typeface="Source Sans Pro"/>
              <a:cs typeface="Calibri"/>
            </a:endParaRPr>
          </a:p>
          <a:p>
            <a:endParaRPr lang="en-GB" sz="1600" dirty="0">
              <a:solidFill>
                <a:srgbClr val="3A3A3A"/>
              </a:solidFill>
              <a:latin typeface="Calibri"/>
              <a:ea typeface="Source Sans Pro"/>
              <a:cs typeface="Calibri"/>
            </a:endParaRPr>
          </a:p>
          <a:p>
            <a:r>
              <a:rPr lang="en-GB" sz="1600" dirty="0">
                <a:solidFill>
                  <a:srgbClr val="3A3A3A"/>
                </a:solidFill>
                <a:latin typeface="Calibri"/>
                <a:cs typeface="Segoe UI"/>
              </a:rPr>
              <a:t>Morant, Nicola, and Elizabeth Edwards. "Police Responses to Diversity: A Social Representational Study of Rural British Policing in a Changing Representational Context." </a:t>
            </a:r>
            <a:r>
              <a:rPr lang="en-GB" sz="1600" i="1" dirty="0">
                <a:solidFill>
                  <a:srgbClr val="3A3A3A"/>
                </a:solidFill>
                <a:latin typeface="Calibri"/>
                <a:cs typeface="Segoe UI"/>
              </a:rPr>
              <a:t>Journal of Community &amp; Applied Social Psychology</a:t>
            </a:r>
            <a:r>
              <a:rPr lang="en-GB" sz="1600" dirty="0">
                <a:solidFill>
                  <a:srgbClr val="3A3A3A"/>
                </a:solidFill>
                <a:latin typeface="Calibri"/>
                <a:cs typeface="Segoe UI"/>
              </a:rPr>
              <a:t> 21.4 (2011): 281-296. Web</a:t>
            </a:r>
            <a:r>
              <a:rPr lang="en-GB" sz="1600" dirty="0">
                <a:solidFill>
                  <a:srgbClr val="3A3A3A"/>
                </a:solidFill>
                <a:latin typeface="Calibri"/>
                <a:ea typeface="Source Sans Pro"/>
                <a:cs typeface="Calibri"/>
              </a:rPr>
              <a:t> </a:t>
            </a:r>
            <a:endParaRPr lang="en-GB" sz="1600">
              <a:solidFill>
                <a:srgbClr val="3A3A3A"/>
              </a:solidFill>
              <a:latin typeface="Calibri"/>
              <a:ea typeface="Source Sans Pro"/>
              <a:cs typeface="Calibri"/>
            </a:endParaRPr>
          </a:p>
          <a:p>
            <a:endParaRPr lang="en-GB" sz="1600" dirty="0">
              <a:solidFill>
                <a:srgbClr val="3A3A3A"/>
              </a:solidFill>
              <a:latin typeface="Calibri"/>
              <a:ea typeface="Source Sans Pro"/>
              <a:cs typeface="Calibri"/>
            </a:endParaRPr>
          </a:p>
          <a:p>
            <a:r>
              <a:rPr lang="en-GB" sz="1600" dirty="0">
                <a:solidFill>
                  <a:srgbClr val="3A3A3A"/>
                </a:solidFill>
                <a:latin typeface="Calibri"/>
                <a:cs typeface="Segoe UI"/>
              </a:rPr>
              <a:t>Barton, Lisa &amp; Barton, Harry, 2011. Challenges, issues and change: what's the future for UK policing in the twenty-first century? </a:t>
            </a:r>
            <a:r>
              <a:rPr lang="en-GB" sz="1600" i="1" dirty="0">
                <a:solidFill>
                  <a:srgbClr val="3A3A3A"/>
                </a:solidFill>
                <a:latin typeface="Calibri"/>
                <a:cs typeface="Segoe UI"/>
              </a:rPr>
              <a:t>The International Journal of Public Sector Management</a:t>
            </a:r>
            <a:r>
              <a:rPr lang="en-GB" sz="1600" dirty="0">
                <a:solidFill>
                  <a:srgbClr val="3A3A3A"/>
                </a:solidFill>
                <a:latin typeface="Calibri"/>
                <a:cs typeface="Segoe UI"/>
              </a:rPr>
              <a:t>, 24(2), pp.146–156</a:t>
            </a:r>
            <a:r>
              <a:rPr lang="en-GB" sz="1600" dirty="0">
                <a:solidFill>
                  <a:srgbClr val="3A3A3A"/>
                </a:solidFill>
                <a:latin typeface="Calibri"/>
                <a:ea typeface="Source Sans Pro"/>
                <a:cs typeface="Calibri"/>
              </a:rPr>
              <a:t> </a:t>
            </a:r>
            <a:endParaRPr lang="en-GB" sz="1600">
              <a:solidFill>
                <a:srgbClr val="3A3A3A"/>
              </a:solidFill>
              <a:latin typeface="Calibri"/>
              <a:ea typeface="Source Sans Pro"/>
              <a:cs typeface="Calibri"/>
            </a:endParaRPr>
          </a:p>
          <a:p>
            <a:endParaRPr lang="en-GB" sz="1600" dirty="0">
              <a:solidFill>
                <a:srgbClr val="3A3A3A"/>
              </a:solidFill>
              <a:latin typeface="Calibri"/>
              <a:ea typeface="Source Sans Pro"/>
              <a:cs typeface="Calibri"/>
            </a:endParaRPr>
          </a:p>
          <a:p>
            <a:r>
              <a:rPr lang="en-GB" sz="1600" dirty="0">
                <a:latin typeface="Calibri"/>
                <a:ea typeface="+mn-lt"/>
                <a:cs typeface="+mn-lt"/>
              </a:rPr>
              <a:t>Dixon, L., 2002. Crime, Policing and Ethnic Minorities. </a:t>
            </a:r>
            <a:r>
              <a:rPr lang="en-GB" sz="1600" i="1" dirty="0">
                <a:latin typeface="Calibri"/>
                <a:ea typeface="+mn-lt"/>
                <a:cs typeface="+mn-lt"/>
              </a:rPr>
              <a:t>Probation Journal</a:t>
            </a:r>
            <a:r>
              <a:rPr lang="en-GB" sz="1600" dirty="0">
                <a:latin typeface="Calibri"/>
                <a:ea typeface="+mn-lt"/>
                <a:cs typeface="+mn-lt"/>
              </a:rPr>
              <a:t>, 49(1), pp.44–45</a:t>
            </a:r>
            <a:endParaRPr lang="en-GB" sz="1600">
              <a:latin typeface="Calibri"/>
              <a:ea typeface="+mn-lt"/>
              <a:cs typeface="+mn-lt"/>
            </a:endParaRPr>
          </a:p>
          <a:p>
            <a:endParaRPr lang="en-GB" sz="1600" dirty="0">
              <a:latin typeface="Calibri"/>
              <a:cs typeface="Calibri"/>
            </a:endParaRPr>
          </a:p>
          <a:p>
            <a:r>
              <a:rPr lang="en-GB" sz="1600" dirty="0">
                <a:latin typeface="Calibri"/>
                <a:ea typeface="+mn-lt"/>
                <a:cs typeface="+mn-lt"/>
              </a:rPr>
              <a:t>Bryant, Bryant, Robin, and Bryant, Sarah. </a:t>
            </a:r>
            <a:r>
              <a:rPr lang="en-GB" sz="1600" i="1" dirty="0">
                <a:latin typeface="Calibri"/>
                <a:ea typeface="+mn-lt"/>
                <a:cs typeface="+mn-lt"/>
              </a:rPr>
              <a:t>Blackstone's Handbook for Policing Students 2020</a:t>
            </a:r>
            <a:r>
              <a:rPr lang="en-GB" sz="1600" dirty="0">
                <a:latin typeface="Calibri"/>
                <a:ea typeface="+mn-lt"/>
                <a:cs typeface="+mn-lt"/>
              </a:rPr>
              <a:t> 2019. Print.</a:t>
            </a:r>
            <a:endParaRPr lang="en-GB" sz="1600">
              <a:latin typeface="Calibri"/>
              <a:cs typeface="Calibri"/>
            </a:endParaRPr>
          </a:p>
          <a:p>
            <a:endParaRPr lang="en-GB" sz="1600" dirty="0">
              <a:latin typeface="Calibri"/>
            </a:endParaRPr>
          </a:p>
          <a:p>
            <a:r>
              <a:rPr lang="en-GB" sz="1600" dirty="0">
                <a:latin typeface="Calibri"/>
                <a:cs typeface="Calibri"/>
              </a:rPr>
              <a:t>Integrity and Transparency, 2020, Available at: </a:t>
            </a:r>
            <a:r>
              <a:rPr lang="en-GB" sz="1600" dirty="0">
                <a:ea typeface="+mn-lt"/>
                <a:cs typeface="+mn-lt"/>
                <a:hlinkClick r:id="rId3"/>
              </a:rPr>
              <a:t>https://www.college.police.uk/What-we-do/Ethics/integrity-and-transparency/Pages/Integrity-and-Transparency.aspx</a:t>
            </a:r>
            <a:endParaRPr lang="en-GB" sz="1600" dirty="0">
              <a:latin typeface="Calibri"/>
              <a:cs typeface="Calibri"/>
            </a:endParaRPr>
          </a:p>
          <a:p>
            <a:endParaRPr lang="en-GB" sz="1600" dirty="0">
              <a:latin typeface="Calibri"/>
              <a:cs typeface="Calibri"/>
            </a:endParaRPr>
          </a:p>
          <a:p>
            <a:endParaRPr lang="en-GB" sz="1600" dirty="0"/>
          </a:p>
        </p:txBody>
      </p:sp>
    </p:spTree>
    <p:extLst>
      <p:ext uri="{BB962C8B-B14F-4D97-AF65-F5344CB8AC3E}">
        <p14:creationId xmlns:p14="http://schemas.microsoft.com/office/powerpoint/2010/main" val="17003098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5879670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924117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6342228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7520892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42182357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430630832"/>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2" ma:contentTypeDescription="Create a new document." ma:contentTypeScope="" ma:versionID="a6865cf35ac3fa4d2eba64820c5d7ea5">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970de7c6851c97a7d95ccd6dac2a1142"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F9697DB-5CA7-41C9-83BD-DAA45911AE0A}">
  <ds:schemaRefs>
    <ds:schemaRef ds:uri="1ecf5648-3750-43f5-867d-bfaa16e6e17e"/>
    <ds:schemaRef ds:uri="2e89cfda-a374-4413-9f0d-8b601eddeb7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CC81E64F-6D2E-4C97-905B-2403E22F7EB8}">
  <ds:schemaRefs>
    <ds:schemaRef ds:uri="http://schemas.microsoft.com/sharepoint/v3/contenttype/forms"/>
  </ds:schemaRefs>
</ds:datastoreItem>
</file>

<file path=customXml/itemProps3.xml><?xml version="1.0" encoding="utf-8"?>
<ds:datastoreItem xmlns:ds="http://schemas.openxmlformats.org/officeDocument/2006/customXml" ds:itemID="{ADA0CDED-E7C0-4778-89DC-F75DE928FF50}">
  <ds:schemaRefs>
    <ds:schemaRef ds:uri="085339e8-869b-4c3a-a446-745e05ea898f"/>
    <ds:schemaRef ds:uri="5cce672a-2249-4bca-ab09-8f7b37c30eb2"/>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Theme1.thmx first page pp</Template>
  <Application>Microsoft Office PowerPoint</Application>
  <PresentationFormat>On-screen Show (4:3)</PresentationFormat>
  <Slides>14</Slides>
  <Notes>14</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Theme1.thmx first page pp</vt:lpstr>
      <vt:lpstr>Response Policing Part 2</vt:lpstr>
      <vt:lpstr>What are the challenges of operational policing?</vt:lpstr>
      <vt:lpstr>Police integrity and corruption</vt:lpstr>
      <vt:lpstr>What are cross-cultural differences?</vt:lpstr>
      <vt:lpstr>PowerPoint Presentation</vt:lpstr>
      <vt:lpstr>Public Perceptions</vt:lpstr>
      <vt:lpstr>Police Diversity</vt:lpstr>
      <vt:lpstr>Bibliography</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Lecuter</dc:title>
  <dc:creator>jane davies thomas</dc:creator>
  <cp:revision>560</cp:revision>
  <dcterms:created xsi:type="dcterms:W3CDTF">2020-01-03T17:59:45Z</dcterms:created>
  <dcterms:modified xsi:type="dcterms:W3CDTF">2020-09-03T11:40:37Z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0x01010054EC8029807A2946B625B0D114BCF650</vt:lpwstr>
  </property>
</Properties>
</file>