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3" r:id="rId1"/>
  </p:sldMasterIdLst>
  <p:notesMasterIdLst>
    <p:notesMasterId r:id="rId3"/>
  </p:notesMasterIdLst>
  <p:sldIdLst>
    <p:sldId id="257" r:id="rId2"/>
  </p:sldIdLst>
  <p:sldSz cx="7559675" cy="10439400"/>
  <p:notesSz cx="6858000" cy="9144000"/>
  <p:embeddedFontLst>
    <p:embeddedFont>
      <p:font typeface="Grand Hotel" panose="020B0604020202020204" charset="0"/>
      <p:regular r:id="rId4"/>
    </p:embeddedFont>
    <p:embeddedFont>
      <p:font typeface="Maven Pro" panose="020B0604020202020204" charset="0"/>
      <p:regular r:id="rId5"/>
      <p:bold r:id="rId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54A4413-2160-44D7-BFD0-5D70068907E6}">
  <a:tblStyle styleId="{854A4413-2160-44D7-BFD0-5D70068907E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501" autoAdjust="0"/>
  </p:normalViewPr>
  <p:slideViewPr>
    <p:cSldViewPr snapToGrid="0">
      <p:cViewPr varScale="1">
        <p:scale>
          <a:sx n="73" d="100"/>
          <a:sy n="73" d="100"/>
        </p:scale>
        <p:origin x="30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5" Type="http://schemas.openxmlformats.org/officeDocument/2006/relationships/font" Target="fonts/font2.fntdata"/><Relationship Id="rId10" Type="http://schemas.openxmlformats.org/officeDocument/2006/relationships/tableStyles" Target="tableStyles.xml"/><Relationship Id="rId4" Type="http://schemas.openxmlformats.org/officeDocument/2006/relationships/font" Target="fonts/font1.fntdata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187788" y="685800"/>
            <a:ext cx="24831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87247139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87575" y="685800"/>
            <a:ext cx="24828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24841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3"/>
          <p:cNvSpPr/>
          <p:nvPr/>
        </p:nvSpPr>
        <p:spPr>
          <a:xfrm rot="10800000">
            <a:off x="2291989" y="9620278"/>
            <a:ext cx="5391286" cy="888859"/>
          </a:xfrm>
          <a:custGeom>
            <a:avLst/>
            <a:gdLst/>
            <a:ahLst/>
            <a:cxnLst/>
            <a:rect l="l" t="t" r="r" b="b"/>
            <a:pathLst>
              <a:path w="91833" h="29246" extrusionOk="0">
                <a:moveTo>
                  <a:pt x="91114" y="0"/>
                </a:moveTo>
                <a:cubicBezTo>
                  <a:pt x="90873" y="0"/>
                  <a:pt x="90633" y="4"/>
                  <a:pt x="90393" y="13"/>
                </a:cubicBezTo>
                <a:lnTo>
                  <a:pt x="91833" y="13"/>
                </a:lnTo>
                <a:cubicBezTo>
                  <a:pt x="91593" y="4"/>
                  <a:pt x="91353" y="0"/>
                  <a:pt x="91114" y="0"/>
                </a:cubicBezTo>
                <a:close/>
                <a:moveTo>
                  <a:pt x="1" y="13"/>
                </a:moveTo>
                <a:lnTo>
                  <a:pt x="634" y="12588"/>
                </a:lnTo>
                <a:cubicBezTo>
                  <a:pt x="3236" y="13322"/>
                  <a:pt x="5371" y="15157"/>
                  <a:pt x="7439" y="16891"/>
                </a:cubicBezTo>
                <a:cubicBezTo>
                  <a:pt x="13410" y="21828"/>
                  <a:pt x="19982" y="26398"/>
                  <a:pt x="27520" y="28300"/>
                </a:cubicBezTo>
                <a:cubicBezTo>
                  <a:pt x="30039" y="28932"/>
                  <a:pt x="32634" y="29246"/>
                  <a:pt x="35227" y="29246"/>
                </a:cubicBezTo>
                <a:cubicBezTo>
                  <a:pt x="39744" y="29246"/>
                  <a:pt x="44258" y="28296"/>
                  <a:pt x="48368" y="26432"/>
                </a:cubicBezTo>
                <a:cubicBezTo>
                  <a:pt x="56241" y="22862"/>
                  <a:pt x="62278" y="16291"/>
                  <a:pt x="68816" y="10587"/>
                </a:cubicBezTo>
                <a:cubicBezTo>
                  <a:pt x="74958" y="5201"/>
                  <a:pt x="82319" y="291"/>
                  <a:pt x="90393" y="13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3"/>
          <p:cNvSpPr/>
          <p:nvPr/>
        </p:nvSpPr>
        <p:spPr>
          <a:xfrm>
            <a:off x="-38225" y="-46150"/>
            <a:ext cx="2612713" cy="1827080"/>
          </a:xfrm>
          <a:custGeom>
            <a:avLst/>
            <a:gdLst/>
            <a:ahLst/>
            <a:cxnLst/>
            <a:rect l="l" t="t" r="r" b="b"/>
            <a:pathLst>
              <a:path w="41564" h="29989" extrusionOk="0">
                <a:moveTo>
                  <a:pt x="0" y="0"/>
                </a:moveTo>
                <a:lnTo>
                  <a:pt x="0" y="29989"/>
                </a:lnTo>
                <a:cubicBezTo>
                  <a:pt x="1735" y="26986"/>
                  <a:pt x="5104" y="25252"/>
                  <a:pt x="8473" y="24418"/>
                </a:cubicBezTo>
                <a:cubicBezTo>
                  <a:pt x="11842" y="23617"/>
                  <a:pt x="15378" y="23584"/>
                  <a:pt x="18813" y="23084"/>
                </a:cubicBezTo>
                <a:cubicBezTo>
                  <a:pt x="26152" y="22016"/>
                  <a:pt x="33424" y="18547"/>
                  <a:pt x="37594" y="12409"/>
                </a:cubicBezTo>
                <a:cubicBezTo>
                  <a:pt x="40029" y="8773"/>
                  <a:pt x="41263" y="4370"/>
                  <a:pt x="41563" y="0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" name="Google Shape;31;p3"/>
          <p:cNvSpPr/>
          <p:nvPr/>
        </p:nvSpPr>
        <p:spPr>
          <a:xfrm>
            <a:off x="5133400" y="-35466"/>
            <a:ext cx="2452958" cy="1827044"/>
          </a:xfrm>
          <a:custGeom>
            <a:avLst/>
            <a:gdLst/>
            <a:ahLst/>
            <a:cxnLst/>
            <a:rect l="l" t="t" r="r" b="b"/>
            <a:pathLst>
              <a:path w="72380" h="53911" extrusionOk="0">
                <a:moveTo>
                  <a:pt x="14805" y="0"/>
                </a:moveTo>
                <a:lnTo>
                  <a:pt x="14805" y="0"/>
                </a:lnTo>
                <a:cubicBezTo>
                  <a:pt x="14805" y="0"/>
                  <a:pt x="1" y="53911"/>
                  <a:pt x="71131" y="53911"/>
                </a:cubicBezTo>
                <a:cubicBezTo>
                  <a:pt x="71545" y="53911"/>
                  <a:pt x="71961" y="53909"/>
                  <a:pt x="72380" y="53905"/>
                </a:cubicBezTo>
                <a:lnTo>
                  <a:pt x="72380" y="1068"/>
                </a:lnTo>
                <a:lnTo>
                  <a:pt x="14805" y="0"/>
                </a:lnTo>
                <a:close/>
              </a:path>
            </a:pathLst>
          </a:custGeom>
          <a:noFill/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3"/>
          <p:cNvSpPr/>
          <p:nvPr/>
        </p:nvSpPr>
        <p:spPr>
          <a:xfrm rot="10800000">
            <a:off x="-2" y="8420117"/>
            <a:ext cx="1466852" cy="2019958"/>
          </a:xfrm>
          <a:custGeom>
            <a:avLst/>
            <a:gdLst/>
            <a:ahLst/>
            <a:cxnLst/>
            <a:rect l="l" t="t" r="r" b="b"/>
            <a:pathLst>
              <a:path w="38495" h="45013" extrusionOk="0">
                <a:moveTo>
                  <a:pt x="2502" y="1"/>
                </a:moveTo>
                <a:cubicBezTo>
                  <a:pt x="0" y="5671"/>
                  <a:pt x="2569" y="13043"/>
                  <a:pt x="8039" y="15912"/>
                </a:cubicBezTo>
                <a:cubicBezTo>
                  <a:pt x="9807" y="16846"/>
                  <a:pt x="11909" y="17413"/>
                  <a:pt x="13143" y="18981"/>
                </a:cubicBezTo>
                <a:cubicBezTo>
                  <a:pt x="14944" y="21182"/>
                  <a:pt x="14310" y="24418"/>
                  <a:pt x="14310" y="27287"/>
                </a:cubicBezTo>
                <a:cubicBezTo>
                  <a:pt x="14244" y="33058"/>
                  <a:pt x="17246" y="38762"/>
                  <a:pt x="21983" y="41997"/>
                </a:cubicBezTo>
                <a:cubicBezTo>
                  <a:pt x="24909" y="43982"/>
                  <a:pt x="28450" y="45013"/>
                  <a:pt x="31982" y="45013"/>
                </a:cubicBezTo>
                <a:cubicBezTo>
                  <a:pt x="34208" y="45013"/>
                  <a:pt x="36431" y="44603"/>
                  <a:pt x="38494" y="43765"/>
                </a:cubicBezTo>
                <a:lnTo>
                  <a:pt x="38494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3"/>
          <p:cNvSpPr/>
          <p:nvPr/>
        </p:nvSpPr>
        <p:spPr>
          <a:xfrm rot="10800000">
            <a:off x="6270279" y="-91218"/>
            <a:ext cx="1342246" cy="1547193"/>
          </a:xfrm>
          <a:custGeom>
            <a:avLst/>
            <a:gdLst/>
            <a:ahLst/>
            <a:cxnLst/>
            <a:rect l="l" t="t" r="r" b="b"/>
            <a:pathLst>
              <a:path w="34859" h="40179" extrusionOk="0">
                <a:moveTo>
                  <a:pt x="6329" y="0"/>
                </a:moveTo>
                <a:cubicBezTo>
                  <a:pt x="4113" y="0"/>
                  <a:pt x="1935" y="403"/>
                  <a:pt x="0" y="1451"/>
                </a:cubicBezTo>
                <a:lnTo>
                  <a:pt x="300" y="40179"/>
                </a:lnTo>
                <a:lnTo>
                  <a:pt x="29321" y="40179"/>
                </a:lnTo>
                <a:cubicBezTo>
                  <a:pt x="34425" y="33107"/>
                  <a:pt x="34858" y="23166"/>
                  <a:pt x="30955" y="15394"/>
                </a:cubicBezTo>
                <a:cubicBezTo>
                  <a:pt x="27053" y="7589"/>
                  <a:pt x="19214" y="2085"/>
                  <a:pt x="10674" y="450"/>
                </a:cubicBezTo>
                <a:cubicBezTo>
                  <a:pt x="9249" y="173"/>
                  <a:pt x="7781" y="0"/>
                  <a:pt x="6329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3"/>
          <p:cNvSpPr/>
          <p:nvPr/>
        </p:nvSpPr>
        <p:spPr>
          <a:xfrm>
            <a:off x="5133323" y="9135692"/>
            <a:ext cx="2479125" cy="1304417"/>
          </a:xfrm>
          <a:custGeom>
            <a:avLst/>
            <a:gdLst/>
            <a:ahLst/>
            <a:cxnLst/>
            <a:rect l="l" t="t" r="r" b="b"/>
            <a:pathLst>
              <a:path w="61812" h="32521" extrusionOk="0">
                <a:moveTo>
                  <a:pt x="54569" y="1"/>
                </a:moveTo>
                <a:cubicBezTo>
                  <a:pt x="54337" y="1"/>
                  <a:pt x="54105" y="10"/>
                  <a:pt x="53872" y="30"/>
                </a:cubicBezTo>
                <a:cubicBezTo>
                  <a:pt x="49736" y="364"/>
                  <a:pt x="46400" y="3833"/>
                  <a:pt x="44065" y="7569"/>
                </a:cubicBezTo>
                <a:cubicBezTo>
                  <a:pt x="42564" y="10004"/>
                  <a:pt x="41263" y="12706"/>
                  <a:pt x="38995" y="14274"/>
                </a:cubicBezTo>
                <a:cubicBezTo>
                  <a:pt x="37094" y="15575"/>
                  <a:pt x="34725" y="15875"/>
                  <a:pt x="32457" y="15975"/>
                </a:cubicBezTo>
                <a:cubicBezTo>
                  <a:pt x="31593" y="16011"/>
                  <a:pt x="30731" y="16023"/>
                  <a:pt x="29870" y="16023"/>
                </a:cubicBezTo>
                <a:cubicBezTo>
                  <a:pt x="27699" y="16023"/>
                  <a:pt x="25534" y="15942"/>
                  <a:pt x="23373" y="15942"/>
                </a:cubicBezTo>
                <a:cubicBezTo>
                  <a:pt x="22387" y="15942"/>
                  <a:pt x="21401" y="15959"/>
                  <a:pt x="20415" y="16008"/>
                </a:cubicBezTo>
                <a:cubicBezTo>
                  <a:pt x="16379" y="16242"/>
                  <a:pt x="12309" y="17042"/>
                  <a:pt x="8840" y="19311"/>
                </a:cubicBezTo>
                <a:cubicBezTo>
                  <a:pt x="4471" y="22179"/>
                  <a:pt x="1502" y="27183"/>
                  <a:pt x="1" y="32520"/>
                </a:cubicBezTo>
                <a:lnTo>
                  <a:pt x="61811" y="32520"/>
                </a:lnTo>
                <a:lnTo>
                  <a:pt x="61811" y="2198"/>
                </a:lnTo>
                <a:cubicBezTo>
                  <a:pt x="59492" y="1100"/>
                  <a:pt x="57060" y="1"/>
                  <a:pt x="54569" y="1"/>
                </a:cubicBezTo>
                <a:close/>
              </a:path>
            </a:pathLst>
          </a:custGeom>
          <a:solidFill>
            <a:srgbClr val="FFA64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" name="Google Shape;35;p3"/>
          <p:cNvGrpSpPr/>
          <p:nvPr/>
        </p:nvGrpSpPr>
        <p:grpSpPr>
          <a:xfrm>
            <a:off x="-32" y="-14876"/>
            <a:ext cx="1842428" cy="1329337"/>
            <a:chOff x="1248575" y="344025"/>
            <a:chExt cx="1039100" cy="749725"/>
          </a:xfrm>
        </p:grpSpPr>
        <p:sp>
          <p:nvSpPr>
            <p:cNvPr id="36" name="Google Shape;36;p3"/>
            <p:cNvSpPr/>
            <p:nvPr/>
          </p:nvSpPr>
          <p:spPr>
            <a:xfrm>
              <a:off x="1248575" y="344025"/>
              <a:ext cx="1039100" cy="749725"/>
            </a:xfrm>
            <a:custGeom>
              <a:avLst/>
              <a:gdLst/>
              <a:ahLst/>
              <a:cxnLst/>
              <a:rect l="l" t="t" r="r" b="b"/>
              <a:pathLst>
                <a:path w="41564" h="29989" extrusionOk="0">
                  <a:moveTo>
                    <a:pt x="0" y="0"/>
                  </a:moveTo>
                  <a:lnTo>
                    <a:pt x="0" y="29989"/>
                  </a:lnTo>
                  <a:cubicBezTo>
                    <a:pt x="1735" y="26986"/>
                    <a:pt x="5104" y="25252"/>
                    <a:pt x="8473" y="24418"/>
                  </a:cubicBezTo>
                  <a:cubicBezTo>
                    <a:pt x="11842" y="23617"/>
                    <a:pt x="15378" y="23584"/>
                    <a:pt x="18813" y="23084"/>
                  </a:cubicBezTo>
                  <a:cubicBezTo>
                    <a:pt x="26152" y="22016"/>
                    <a:pt x="33424" y="18547"/>
                    <a:pt x="37594" y="12409"/>
                  </a:cubicBezTo>
                  <a:cubicBezTo>
                    <a:pt x="40029" y="8773"/>
                    <a:pt x="41263" y="4370"/>
                    <a:pt x="41563" y="0"/>
                  </a:cubicBezTo>
                  <a:close/>
                </a:path>
              </a:pathLst>
            </a:custGeom>
            <a:solidFill>
              <a:srgbClr val="FFA6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>
              <a:off x="1530936" y="666357"/>
              <a:ext cx="501962" cy="362329"/>
            </a:xfrm>
            <a:custGeom>
              <a:avLst/>
              <a:gdLst/>
              <a:ahLst/>
              <a:cxnLst/>
              <a:rect l="l" t="t" r="r" b="b"/>
              <a:pathLst>
                <a:path w="9814" h="7084" extrusionOk="0">
                  <a:moveTo>
                    <a:pt x="5365" y="0"/>
                  </a:moveTo>
                  <a:cubicBezTo>
                    <a:pt x="5061" y="0"/>
                    <a:pt x="4739" y="29"/>
                    <a:pt x="4403" y="90"/>
                  </a:cubicBezTo>
                  <a:cubicBezTo>
                    <a:pt x="1968" y="523"/>
                    <a:pt x="0" y="1758"/>
                    <a:pt x="901" y="4626"/>
                  </a:cubicBezTo>
                  <a:cubicBezTo>
                    <a:pt x="1380" y="6142"/>
                    <a:pt x="2908" y="7084"/>
                    <a:pt x="4526" y="7084"/>
                  </a:cubicBezTo>
                  <a:cubicBezTo>
                    <a:pt x="5721" y="7084"/>
                    <a:pt x="6965" y="6570"/>
                    <a:pt x="7872" y="5393"/>
                  </a:cubicBezTo>
                  <a:cubicBezTo>
                    <a:pt x="9813" y="2876"/>
                    <a:pt x="8418" y="0"/>
                    <a:pt x="53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8" name="Google Shape;38;p3"/>
          <p:cNvSpPr/>
          <p:nvPr/>
        </p:nvSpPr>
        <p:spPr>
          <a:xfrm>
            <a:off x="4991228" y="9865370"/>
            <a:ext cx="552332" cy="398670"/>
          </a:xfrm>
          <a:custGeom>
            <a:avLst/>
            <a:gdLst/>
            <a:ahLst/>
            <a:cxnLst/>
            <a:rect l="l" t="t" r="r" b="b"/>
            <a:pathLst>
              <a:path w="9814" h="7084" extrusionOk="0">
                <a:moveTo>
                  <a:pt x="5365" y="0"/>
                </a:moveTo>
                <a:cubicBezTo>
                  <a:pt x="5061" y="0"/>
                  <a:pt x="4739" y="29"/>
                  <a:pt x="4403" y="90"/>
                </a:cubicBezTo>
                <a:cubicBezTo>
                  <a:pt x="1968" y="523"/>
                  <a:pt x="0" y="1758"/>
                  <a:pt x="901" y="4626"/>
                </a:cubicBezTo>
                <a:cubicBezTo>
                  <a:pt x="1380" y="6142"/>
                  <a:pt x="2908" y="7084"/>
                  <a:pt x="4526" y="7084"/>
                </a:cubicBezTo>
                <a:cubicBezTo>
                  <a:pt x="5721" y="7084"/>
                  <a:pt x="6965" y="6570"/>
                  <a:pt x="7872" y="5393"/>
                </a:cubicBezTo>
                <a:cubicBezTo>
                  <a:pt x="9813" y="2876"/>
                  <a:pt x="8418" y="0"/>
                  <a:pt x="536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3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  <a:latin typeface="Grand Hotel"/>
                <a:ea typeface="Grand Hotel"/>
                <a:cs typeface="Grand Hotel"/>
                <a:sym typeface="Grand Hotel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40" name="Google Shape;40;p3"/>
          <p:cNvSpPr txBox="1">
            <a:spLocks noGrp="1"/>
          </p:cNvSpPr>
          <p:nvPr>
            <p:ph type="subTitle" idx="1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00"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41" name="Google Shape;41;p3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4"/>
          <p:cNvSpPr/>
          <p:nvPr/>
        </p:nvSpPr>
        <p:spPr>
          <a:xfrm>
            <a:off x="-230974" y="75550"/>
            <a:ext cx="1864704" cy="10440040"/>
          </a:xfrm>
          <a:custGeom>
            <a:avLst/>
            <a:gdLst/>
            <a:ahLst/>
            <a:cxnLst/>
            <a:rect l="l" t="t" r="r" b="b"/>
            <a:pathLst>
              <a:path w="32424" h="83527" extrusionOk="0">
                <a:moveTo>
                  <a:pt x="1" y="0"/>
                </a:moveTo>
                <a:lnTo>
                  <a:pt x="1" y="83527"/>
                </a:lnTo>
                <a:lnTo>
                  <a:pt x="22383" y="83527"/>
                </a:lnTo>
                <a:cubicBezTo>
                  <a:pt x="19781" y="75655"/>
                  <a:pt x="21449" y="67015"/>
                  <a:pt x="24018" y="59143"/>
                </a:cubicBezTo>
                <a:cubicBezTo>
                  <a:pt x="26586" y="51237"/>
                  <a:pt x="30055" y="43532"/>
                  <a:pt x="30956" y="35292"/>
                </a:cubicBezTo>
                <a:cubicBezTo>
                  <a:pt x="32424" y="22150"/>
                  <a:pt x="26820" y="8406"/>
                  <a:pt x="16613" y="0"/>
                </a:cubicBezTo>
                <a:close/>
              </a:path>
            </a:pathLst>
          </a:cu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4"/>
          <p:cNvSpPr/>
          <p:nvPr/>
        </p:nvSpPr>
        <p:spPr>
          <a:xfrm flipH="1">
            <a:off x="5650468" y="75550"/>
            <a:ext cx="2079432" cy="10440040"/>
          </a:xfrm>
          <a:custGeom>
            <a:avLst/>
            <a:gdLst/>
            <a:ahLst/>
            <a:cxnLst/>
            <a:rect l="l" t="t" r="r" b="b"/>
            <a:pathLst>
              <a:path w="32424" h="83527" extrusionOk="0">
                <a:moveTo>
                  <a:pt x="1" y="0"/>
                </a:moveTo>
                <a:lnTo>
                  <a:pt x="1" y="83527"/>
                </a:lnTo>
                <a:lnTo>
                  <a:pt x="22383" y="83527"/>
                </a:lnTo>
                <a:cubicBezTo>
                  <a:pt x="19781" y="75655"/>
                  <a:pt x="21449" y="67015"/>
                  <a:pt x="24018" y="59143"/>
                </a:cubicBezTo>
                <a:cubicBezTo>
                  <a:pt x="26586" y="51237"/>
                  <a:pt x="30055" y="43532"/>
                  <a:pt x="30956" y="35292"/>
                </a:cubicBezTo>
                <a:cubicBezTo>
                  <a:pt x="32424" y="22150"/>
                  <a:pt x="26820" y="8406"/>
                  <a:pt x="16613" y="0"/>
                </a:cubicBezTo>
                <a:close/>
              </a:path>
            </a:pathLst>
          </a:cu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4"/>
          <p:cNvSpPr/>
          <p:nvPr/>
        </p:nvSpPr>
        <p:spPr>
          <a:xfrm>
            <a:off x="-30825" y="-66825"/>
            <a:ext cx="1370481" cy="10440040"/>
          </a:xfrm>
          <a:custGeom>
            <a:avLst/>
            <a:gdLst/>
            <a:ahLst/>
            <a:cxnLst/>
            <a:rect l="l" t="t" r="r" b="b"/>
            <a:pathLst>
              <a:path w="32424" h="83527" extrusionOk="0">
                <a:moveTo>
                  <a:pt x="1" y="0"/>
                </a:moveTo>
                <a:lnTo>
                  <a:pt x="1" y="83527"/>
                </a:lnTo>
                <a:lnTo>
                  <a:pt x="22383" y="83527"/>
                </a:lnTo>
                <a:cubicBezTo>
                  <a:pt x="19781" y="75655"/>
                  <a:pt x="21449" y="67015"/>
                  <a:pt x="24018" y="59143"/>
                </a:cubicBezTo>
                <a:cubicBezTo>
                  <a:pt x="26586" y="51237"/>
                  <a:pt x="30055" y="43532"/>
                  <a:pt x="30956" y="35292"/>
                </a:cubicBezTo>
                <a:cubicBezTo>
                  <a:pt x="32424" y="22150"/>
                  <a:pt x="26820" y="8406"/>
                  <a:pt x="16613" y="0"/>
                </a:cubicBezTo>
                <a:close/>
              </a:path>
            </a:pathLst>
          </a:custGeom>
          <a:solidFill>
            <a:srgbClr val="FFCD9F">
              <a:alpha val="462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4"/>
          <p:cNvSpPr/>
          <p:nvPr/>
        </p:nvSpPr>
        <p:spPr>
          <a:xfrm flipH="1">
            <a:off x="5836825" y="-25"/>
            <a:ext cx="1723173" cy="10440040"/>
          </a:xfrm>
          <a:custGeom>
            <a:avLst/>
            <a:gdLst/>
            <a:ahLst/>
            <a:cxnLst/>
            <a:rect l="l" t="t" r="r" b="b"/>
            <a:pathLst>
              <a:path w="32424" h="83527" extrusionOk="0">
                <a:moveTo>
                  <a:pt x="1" y="0"/>
                </a:moveTo>
                <a:lnTo>
                  <a:pt x="1" y="83527"/>
                </a:lnTo>
                <a:lnTo>
                  <a:pt x="22383" y="83527"/>
                </a:lnTo>
                <a:cubicBezTo>
                  <a:pt x="19781" y="75655"/>
                  <a:pt x="21449" y="67015"/>
                  <a:pt x="24018" y="59143"/>
                </a:cubicBezTo>
                <a:cubicBezTo>
                  <a:pt x="26586" y="51237"/>
                  <a:pt x="30055" y="43532"/>
                  <a:pt x="30956" y="35292"/>
                </a:cubicBezTo>
                <a:cubicBezTo>
                  <a:pt x="32424" y="22150"/>
                  <a:pt x="26820" y="8406"/>
                  <a:pt x="16613" y="0"/>
                </a:cubicBezTo>
                <a:close/>
              </a:path>
            </a:pathLst>
          </a:custGeom>
          <a:solidFill>
            <a:srgbClr val="FFCD9F">
              <a:alpha val="462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4"/>
          <p:cNvSpPr/>
          <p:nvPr/>
        </p:nvSpPr>
        <p:spPr>
          <a:xfrm rot="10800000" flipH="1">
            <a:off x="5873775" y="7888549"/>
            <a:ext cx="1708135" cy="2627051"/>
          </a:xfrm>
          <a:custGeom>
            <a:avLst/>
            <a:gdLst/>
            <a:ahLst/>
            <a:cxnLst/>
            <a:rect l="l" t="t" r="r" b="b"/>
            <a:pathLst>
              <a:path w="40329" h="77380" extrusionOk="0">
                <a:moveTo>
                  <a:pt x="6305" y="1"/>
                </a:moveTo>
                <a:cubicBezTo>
                  <a:pt x="467" y="6205"/>
                  <a:pt x="0" y="16412"/>
                  <a:pt x="4403" y="23684"/>
                </a:cubicBezTo>
                <a:cubicBezTo>
                  <a:pt x="7706" y="29255"/>
                  <a:pt x="13476" y="33458"/>
                  <a:pt x="15144" y="39729"/>
                </a:cubicBezTo>
                <a:cubicBezTo>
                  <a:pt x="17046" y="46767"/>
                  <a:pt x="13143" y="54339"/>
                  <a:pt x="14811" y="61445"/>
                </a:cubicBezTo>
                <a:cubicBezTo>
                  <a:pt x="15378" y="63946"/>
                  <a:pt x="16679" y="66281"/>
                  <a:pt x="18213" y="68383"/>
                </a:cubicBezTo>
                <a:cubicBezTo>
                  <a:pt x="22178" y="73626"/>
                  <a:pt x="28652" y="77380"/>
                  <a:pt x="35050" y="77380"/>
                </a:cubicBezTo>
                <a:cubicBezTo>
                  <a:pt x="36834" y="77380"/>
                  <a:pt x="38613" y="77088"/>
                  <a:pt x="40329" y="76455"/>
                </a:cubicBezTo>
                <a:lnTo>
                  <a:pt x="40329" y="1"/>
                </a:lnTo>
                <a:close/>
              </a:path>
            </a:pathLst>
          </a:custGeom>
          <a:noFill/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8" name="Google Shape;48;p4"/>
          <p:cNvGrpSpPr/>
          <p:nvPr/>
        </p:nvGrpSpPr>
        <p:grpSpPr>
          <a:xfrm>
            <a:off x="0" y="-140925"/>
            <a:ext cx="5873850" cy="1493490"/>
            <a:chOff x="-1124738" y="38937"/>
            <a:chExt cx="5665911" cy="1440480"/>
          </a:xfrm>
        </p:grpSpPr>
        <p:sp>
          <p:nvSpPr>
            <p:cNvPr id="49" name="Google Shape;49;p4"/>
            <p:cNvSpPr/>
            <p:nvPr/>
          </p:nvSpPr>
          <p:spPr>
            <a:xfrm flipH="1">
              <a:off x="1989823" y="38937"/>
              <a:ext cx="2551350" cy="668783"/>
            </a:xfrm>
            <a:custGeom>
              <a:avLst/>
              <a:gdLst/>
              <a:ahLst/>
              <a:cxnLst/>
              <a:rect l="l" t="t" r="r" b="b"/>
              <a:pathLst>
                <a:path w="91833" h="29246" extrusionOk="0">
                  <a:moveTo>
                    <a:pt x="91114" y="0"/>
                  </a:moveTo>
                  <a:cubicBezTo>
                    <a:pt x="90873" y="0"/>
                    <a:pt x="90633" y="4"/>
                    <a:pt x="90393" y="13"/>
                  </a:cubicBezTo>
                  <a:lnTo>
                    <a:pt x="91833" y="13"/>
                  </a:lnTo>
                  <a:cubicBezTo>
                    <a:pt x="91593" y="4"/>
                    <a:pt x="91353" y="0"/>
                    <a:pt x="91114" y="0"/>
                  </a:cubicBezTo>
                  <a:close/>
                  <a:moveTo>
                    <a:pt x="1" y="13"/>
                  </a:moveTo>
                  <a:lnTo>
                    <a:pt x="634" y="12588"/>
                  </a:lnTo>
                  <a:cubicBezTo>
                    <a:pt x="3236" y="13322"/>
                    <a:pt x="5371" y="15157"/>
                    <a:pt x="7439" y="16891"/>
                  </a:cubicBezTo>
                  <a:cubicBezTo>
                    <a:pt x="13410" y="21828"/>
                    <a:pt x="19982" y="26398"/>
                    <a:pt x="27520" y="28300"/>
                  </a:cubicBezTo>
                  <a:cubicBezTo>
                    <a:pt x="30039" y="28932"/>
                    <a:pt x="32634" y="29246"/>
                    <a:pt x="35227" y="29246"/>
                  </a:cubicBezTo>
                  <a:cubicBezTo>
                    <a:pt x="39744" y="29246"/>
                    <a:pt x="44258" y="28296"/>
                    <a:pt x="48368" y="26432"/>
                  </a:cubicBezTo>
                  <a:cubicBezTo>
                    <a:pt x="56241" y="22862"/>
                    <a:pt x="62278" y="16291"/>
                    <a:pt x="68816" y="10587"/>
                  </a:cubicBezTo>
                  <a:cubicBezTo>
                    <a:pt x="74958" y="5201"/>
                    <a:pt x="82319" y="291"/>
                    <a:pt x="90393" y="13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4"/>
            <p:cNvSpPr/>
            <p:nvPr/>
          </p:nvSpPr>
          <p:spPr>
            <a:xfrm>
              <a:off x="-1124738" y="149180"/>
              <a:ext cx="1843675" cy="1330237"/>
            </a:xfrm>
            <a:custGeom>
              <a:avLst/>
              <a:gdLst/>
              <a:ahLst/>
              <a:cxnLst/>
              <a:rect l="l" t="t" r="r" b="b"/>
              <a:pathLst>
                <a:path w="41564" h="29989" extrusionOk="0">
                  <a:moveTo>
                    <a:pt x="0" y="0"/>
                  </a:moveTo>
                  <a:lnTo>
                    <a:pt x="0" y="29989"/>
                  </a:lnTo>
                  <a:cubicBezTo>
                    <a:pt x="1735" y="26986"/>
                    <a:pt x="5104" y="25252"/>
                    <a:pt x="8473" y="24418"/>
                  </a:cubicBezTo>
                  <a:cubicBezTo>
                    <a:pt x="11842" y="23617"/>
                    <a:pt x="15378" y="23584"/>
                    <a:pt x="18813" y="23084"/>
                  </a:cubicBezTo>
                  <a:cubicBezTo>
                    <a:pt x="26152" y="22016"/>
                    <a:pt x="33424" y="18547"/>
                    <a:pt x="37594" y="12409"/>
                  </a:cubicBezTo>
                  <a:cubicBezTo>
                    <a:pt x="40029" y="8773"/>
                    <a:pt x="41263" y="4370"/>
                    <a:pt x="4156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1" name="Google Shape;51;p4"/>
          <p:cNvSpPr/>
          <p:nvPr/>
        </p:nvSpPr>
        <p:spPr>
          <a:xfrm flipH="1">
            <a:off x="5287052" y="-26625"/>
            <a:ext cx="2292047" cy="1653893"/>
          </a:xfrm>
          <a:custGeom>
            <a:avLst/>
            <a:gdLst/>
            <a:ahLst/>
            <a:cxnLst/>
            <a:rect l="l" t="t" r="r" b="b"/>
            <a:pathLst>
              <a:path w="41564" h="29989" extrusionOk="0">
                <a:moveTo>
                  <a:pt x="0" y="0"/>
                </a:moveTo>
                <a:lnTo>
                  <a:pt x="0" y="29989"/>
                </a:lnTo>
                <a:cubicBezTo>
                  <a:pt x="1735" y="26986"/>
                  <a:pt x="5104" y="25252"/>
                  <a:pt x="8473" y="24418"/>
                </a:cubicBezTo>
                <a:cubicBezTo>
                  <a:pt x="11842" y="23617"/>
                  <a:pt x="15378" y="23584"/>
                  <a:pt x="18813" y="23084"/>
                </a:cubicBezTo>
                <a:cubicBezTo>
                  <a:pt x="26152" y="22016"/>
                  <a:pt x="33424" y="18547"/>
                  <a:pt x="37594" y="12409"/>
                </a:cubicBezTo>
                <a:cubicBezTo>
                  <a:pt x="40029" y="8773"/>
                  <a:pt x="41263" y="4370"/>
                  <a:pt x="4156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6593689" y="1627272"/>
            <a:ext cx="657857" cy="474858"/>
          </a:xfrm>
          <a:custGeom>
            <a:avLst/>
            <a:gdLst/>
            <a:ahLst/>
            <a:cxnLst/>
            <a:rect l="l" t="t" r="r" b="b"/>
            <a:pathLst>
              <a:path w="9814" h="7084" extrusionOk="0">
                <a:moveTo>
                  <a:pt x="5365" y="0"/>
                </a:moveTo>
                <a:cubicBezTo>
                  <a:pt x="5061" y="0"/>
                  <a:pt x="4739" y="29"/>
                  <a:pt x="4403" y="90"/>
                </a:cubicBezTo>
                <a:cubicBezTo>
                  <a:pt x="1968" y="523"/>
                  <a:pt x="0" y="1758"/>
                  <a:pt x="901" y="4626"/>
                </a:cubicBezTo>
                <a:cubicBezTo>
                  <a:pt x="1380" y="6142"/>
                  <a:pt x="2908" y="7084"/>
                  <a:pt x="4526" y="7084"/>
                </a:cubicBezTo>
                <a:cubicBezTo>
                  <a:pt x="5721" y="7084"/>
                  <a:pt x="6965" y="6570"/>
                  <a:pt x="7872" y="5393"/>
                </a:cubicBezTo>
                <a:cubicBezTo>
                  <a:pt x="9813" y="2876"/>
                  <a:pt x="8418" y="0"/>
                  <a:pt x="536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/>
          <p:nvPr/>
        </p:nvSpPr>
        <p:spPr>
          <a:xfrm>
            <a:off x="1226775" y="8875348"/>
            <a:ext cx="582976" cy="420807"/>
          </a:xfrm>
          <a:custGeom>
            <a:avLst/>
            <a:gdLst/>
            <a:ahLst/>
            <a:cxnLst/>
            <a:rect l="l" t="t" r="r" b="b"/>
            <a:pathLst>
              <a:path w="9814" h="7084" extrusionOk="0">
                <a:moveTo>
                  <a:pt x="5365" y="0"/>
                </a:moveTo>
                <a:cubicBezTo>
                  <a:pt x="5061" y="0"/>
                  <a:pt x="4739" y="29"/>
                  <a:pt x="4403" y="90"/>
                </a:cubicBezTo>
                <a:cubicBezTo>
                  <a:pt x="1968" y="523"/>
                  <a:pt x="0" y="1758"/>
                  <a:pt x="901" y="4626"/>
                </a:cubicBezTo>
                <a:cubicBezTo>
                  <a:pt x="1380" y="6142"/>
                  <a:pt x="2908" y="7084"/>
                  <a:pt x="4526" y="7084"/>
                </a:cubicBezTo>
                <a:cubicBezTo>
                  <a:pt x="5721" y="7084"/>
                  <a:pt x="6965" y="6570"/>
                  <a:pt x="7872" y="5393"/>
                </a:cubicBezTo>
                <a:cubicBezTo>
                  <a:pt x="9813" y="2876"/>
                  <a:pt x="8418" y="0"/>
                  <a:pt x="536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4"/>
          <p:cNvSpPr/>
          <p:nvPr/>
        </p:nvSpPr>
        <p:spPr>
          <a:xfrm flipH="1">
            <a:off x="-30830" y="8850140"/>
            <a:ext cx="3021680" cy="1589870"/>
          </a:xfrm>
          <a:custGeom>
            <a:avLst/>
            <a:gdLst/>
            <a:ahLst/>
            <a:cxnLst/>
            <a:rect l="l" t="t" r="r" b="b"/>
            <a:pathLst>
              <a:path w="61812" h="32521" extrusionOk="0">
                <a:moveTo>
                  <a:pt x="54569" y="1"/>
                </a:moveTo>
                <a:cubicBezTo>
                  <a:pt x="54337" y="1"/>
                  <a:pt x="54105" y="10"/>
                  <a:pt x="53872" y="30"/>
                </a:cubicBezTo>
                <a:cubicBezTo>
                  <a:pt x="49736" y="364"/>
                  <a:pt x="46400" y="3833"/>
                  <a:pt x="44065" y="7569"/>
                </a:cubicBezTo>
                <a:cubicBezTo>
                  <a:pt x="42564" y="10004"/>
                  <a:pt x="41263" y="12706"/>
                  <a:pt x="38995" y="14274"/>
                </a:cubicBezTo>
                <a:cubicBezTo>
                  <a:pt x="37094" y="15575"/>
                  <a:pt x="34725" y="15875"/>
                  <a:pt x="32457" y="15975"/>
                </a:cubicBezTo>
                <a:cubicBezTo>
                  <a:pt x="31593" y="16011"/>
                  <a:pt x="30731" y="16023"/>
                  <a:pt x="29870" y="16023"/>
                </a:cubicBezTo>
                <a:cubicBezTo>
                  <a:pt x="27699" y="16023"/>
                  <a:pt x="25534" y="15942"/>
                  <a:pt x="23373" y="15942"/>
                </a:cubicBezTo>
                <a:cubicBezTo>
                  <a:pt x="22387" y="15942"/>
                  <a:pt x="21401" y="15959"/>
                  <a:pt x="20415" y="16008"/>
                </a:cubicBezTo>
                <a:cubicBezTo>
                  <a:pt x="16379" y="16242"/>
                  <a:pt x="12309" y="17042"/>
                  <a:pt x="8840" y="19311"/>
                </a:cubicBezTo>
                <a:cubicBezTo>
                  <a:pt x="4471" y="22179"/>
                  <a:pt x="1502" y="27183"/>
                  <a:pt x="1" y="32520"/>
                </a:cubicBezTo>
                <a:lnTo>
                  <a:pt x="61811" y="32520"/>
                </a:lnTo>
                <a:lnTo>
                  <a:pt x="61811" y="2198"/>
                </a:lnTo>
                <a:cubicBezTo>
                  <a:pt x="59492" y="1100"/>
                  <a:pt x="57060" y="1"/>
                  <a:pt x="54569" y="1"/>
                </a:cubicBezTo>
                <a:close/>
              </a:path>
            </a:pathLst>
          </a:custGeom>
          <a:solidFill>
            <a:srgbClr val="FFA64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4"/>
          <p:cNvSpPr/>
          <p:nvPr/>
        </p:nvSpPr>
        <p:spPr>
          <a:xfrm rot="10800000" flipH="1">
            <a:off x="6292870" y="8122613"/>
            <a:ext cx="1297586" cy="2394524"/>
          </a:xfrm>
          <a:custGeom>
            <a:avLst/>
            <a:gdLst/>
            <a:ahLst/>
            <a:cxnLst/>
            <a:rect l="l" t="t" r="r" b="b"/>
            <a:pathLst>
              <a:path w="40329" h="77380" extrusionOk="0">
                <a:moveTo>
                  <a:pt x="6305" y="1"/>
                </a:moveTo>
                <a:cubicBezTo>
                  <a:pt x="467" y="6205"/>
                  <a:pt x="0" y="16412"/>
                  <a:pt x="4403" y="23684"/>
                </a:cubicBezTo>
                <a:cubicBezTo>
                  <a:pt x="7706" y="29255"/>
                  <a:pt x="13476" y="33458"/>
                  <a:pt x="15144" y="39729"/>
                </a:cubicBezTo>
                <a:cubicBezTo>
                  <a:pt x="17046" y="46767"/>
                  <a:pt x="13143" y="54339"/>
                  <a:pt x="14811" y="61445"/>
                </a:cubicBezTo>
                <a:cubicBezTo>
                  <a:pt x="15378" y="63946"/>
                  <a:pt x="16679" y="66281"/>
                  <a:pt x="18213" y="68383"/>
                </a:cubicBezTo>
                <a:cubicBezTo>
                  <a:pt x="22178" y="73626"/>
                  <a:pt x="28652" y="77380"/>
                  <a:pt x="35050" y="77380"/>
                </a:cubicBezTo>
                <a:cubicBezTo>
                  <a:pt x="36834" y="77380"/>
                  <a:pt x="38613" y="77088"/>
                  <a:pt x="40329" y="76455"/>
                </a:cubicBezTo>
                <a:lnTo>
                  <a:pt x="40329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4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  <a:latin typeface="Grand Hotel"/>
                <a:ea typeface="Grand Hotel"/>
                <a:cs typeface="Grand Hotel"/>
                <a:sym typeface="Grand Hotel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57" name="Google Shape;57;p4"/>
          <p:cNvSpPr txBox="1">
            <a:spLocks noGrp="1"/>
          </p:cNvSpPr>
          <p:nvPr>
            <p:ph type="subTitle" idx="1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00"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58" name="Google Shape;58;p4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5"/>
          <p:cNvSpPr txBox="1">
            <a:spLocks noGrp="1"/>
          </p:cNvSpPr>
          <p:nvPr>
            <p:ph type="title"/>
          </p:nvPr>
        </p:nvSpPr>
        <p:spPr>
          <a:xfrm>
            <a:off x="257705" y="903288"/>
            <a:ext cx="7044600" cy="11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5"/>
          <p:cNvSpPr txBox="1">
            <a:spLocks noGrp="1"/>
          </p:cNvSpPr>
          <p:nvPr>
            <p:ph type="body" idx="1"/>
          </p:nvPr>
        </p:nvSpPr>
        <p:spPr>
          <a:xfrm>
            <a:off x="257705" y="2339232"/>
            <a:ext cx="3306900" cy="69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62" name="Google Shape;62;p5"/>
          <p:cNvSpPr txBox="1">
            <a:spLocks noGrp="1"/>
          </p:cNvSpPr>
          <p:nvPr>
            <p:ph type="body" idx="2"/>
          </p:nvPr>
        </p:nvSpPr>
        <p:spPr>
          <a:xfrm>
            <a:off x="3995291" y="2339232"/>
            <a:ext cx="3306900" cy="69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63" name="Google Shape;63;p5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4" name="Google Shape;64;p5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7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1" name="Google Shape;71;p7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  <a:latin typeface="Grand Hotel"/>
                <a:ea typeface="Grand Hotel"/>
                <a:cs typeface="Grand Hotel"/>
                <a:sym typeface="Grand Hotel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72" name="Google Shape;72;p7"/>
          <p:cNvSpPr txBox="1">
            <a:spLocks noGrp="1"/>
          </p:cNvSpPr>
          <p:nvPr>
            <p:ph type="subTitle" idx="1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00"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73" name="Google Shape;73;p7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8"/>
          <p:cNvSpPr txBox="1">
            <a:spLocks noGrp="1"/>
          </p:cNvSpPr>
          <p:nvPr>
            <p:ph type="title"/>
          </p:nvPr>
        </p:nvSpPr>
        <p:spPr>
          <a:xfrm>
            <a:off x="405325" y="913690"/>
            <a:ext cx="5264700" cy="83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76" name="Google Shape;76;p8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7" name="Google Shape;77;p8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9"/>
          <p:cNvSpPr txBox="1">
            <a:spLocks noGrp="1"/>
          </p:cNvSpPr>
          <p:nvPr>
            <p:ph type="title"/>
          </p:nvPr>
        </p:nvSpPr>
        <p:spPr>
          <a:xfrm>
            <a:off x="219508" y="2503032"/>
            <a:ext cx="3344400" cy="3008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0" name="Google Shape;80;p9"/>
          <p:cNvSpPr txBox="1">
            <a:spLocks noGrp="1"/>
          </p:cNvSpPr>
          <p:nvPr>
            <p:ph type="subTitle" idx="1"/>
          </p:nvPr>
        </p:nvSpPr>
        <p:spPr>
          <a:xfrm>
            <a:off x="219508" y="5689531"/>
            <a:ext cx="3344400" cy="250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1" name="Google Shape;81;p9"/>
          <p:cNvSpPr txBox="1">
            <a:spLocks noGrp="1"/>
          </p:cNvSpPr>
          <p:nvPr>
            <p:ph type="body" idx="2"/>
          </p:nvPr>
        </p:nvSpPr>
        <p:spPr>
          <a:xfrm>
            <a:off x="4083839" y="1469689"/>
            <a:ext cx="3172200" cy="750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82" name="Google Shape;82;p9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3" name="Google Shape;83;p9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0"/>
          <p:cNvSpPr txBox="1">
            <a:spLocks noGrp="1"/>
          </p:cNvSpPr>
          <p:nvPr>
            <p:ph type="body" idx="1"/>
          </p:nvPr>
        </p:nvSpPr>
        <p:spPr>
          <a:xfrm>
            <a:off x="257705" y="8586994"/>
            <a:ext cx="4959600" cy="122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86" name="Google Shape;86;p10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7" name="Google Shape;87;p10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1"/>
          <p:cNvSpPr txBox="1">
            <a:spLocks noGrp="1"/>
          </p:cNvSpPr>
          <p:nvPr>
            <p:ph type="title" hasCustomPrompt="1"/>
          </p:nvPr>
        </p:nvSpPr>
        <p:spPr>
          <a:xfrm>
            <a:off x="257705" y="2245153"/>
            <a:ext cx="7044600" cy="398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0" name="Google Shape;90;p11"/>
          <p:cNvSpPr txBox="1">
            <a:spLocks noGrp="1"/>
          </p:cNvSpPr>
          <p:nvPr>
            <p:ph type="body" idx="1"/>
          </p:nvPr>
        </p:nvSpPr>
        <p:spPr>
          <a:xfrm>
            <a:off x="257705" y="6398217"/>
            <a:ext cx="7044600" cy="264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1" name="Google Shape;91;p11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2" name="Google Shape;92;p11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2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3"/>
          <p:cNvSpPr txBox="1">
            <a:spLocks noGrp="1"/>
          </p:cNvSpPr>
          <p:nvPr>
            <p:ph type="subTitle" idx="1"/>
          </p:nvPr>
        </p:nvSpPr>
        <p:spPr>
          <a:xfrm>
            <a:off x="1105456" y="2792804"/>
            <a:ext cx="2171700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3500">
                <a:latin typeface="Grand Hotel"/>
                <a:ea typeface="Grand Hotel"/>
                <a:cs typeface="Grand Hotel"/>
                <a:sym typeface="Grand Hotel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2"/>
          </p:nvPr>
        </p:nvSpPr>
        <p:spPr>
          <a:xfrm>
            <a:off x="4000891" y="2792804"/>
            <a:ext cx="2689200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3500">
                <a:latin typeface="Grand Hotel"/>
                <a:ea typeface="Grand Hotel"/>
                <a:cs typeface="Grand Hotel"/>
                <a:sym typeface="Grand Hotel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13"/>
          <p:cNvSpPr txBox="1">
            <a:spLocks noGrp="1"/>
          </p:cNvSpPr>
          <p:nvPr>
            <p:ph type="subTitle" idx="3"/>
          </p:nvPr>
        </p:nvSpPr>
        <p:spPr>
          <a:xfrm>
            <a:off x="1105456" y="6052341"/>
            <a:ext cx="2171700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3500">
                <a:latin typeface="Grand Hotel"/>
                <a:ea typeface="Grand Hotel"/>
                <a:cs typeface="Grand Hotel"/>
                <a:sym typeface="Grand Hotel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3"/>
          <p:cNvSpPr txBox="1">
            <a:spLocks noGrp="1"/>
          </p:cNvSpPr>
          <p:nvPr>
            <p:ph type="subTitle" idx="4"/>
          </p:nvPr>
        </p:nvSpPr>
        <p:spPr>
          <a:xfrm>
            <a:off x="4383391" y="6052341"/>
            <a:ext cx="1924200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3500">
                <a:latin typeface="Grand Hotel"/>
                <a:ea typeface="Grand Hotel"/>
                <a:cs typeface="Grand Hotel"/>
                <a:sym typeface="Grand Hotel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13"/>
          <p:cNvSpPr/>
          <p:nvPr/>
        </p:nvSpPr>
        <p:spPr>
          <a:xfrm rot="10800000">
            <a:off x="2291989" y="9620278"/>
            <a:ext cx="5391286" cy="888859"/>
          </a:xfrm>
          <a:custGeom>
            <a:avLst/>
            <a:gdLst/>
            <a:ahLst/>
            <a:cxnLst/>
            <a:rect l="l" t="t" r="r" b="b"/>
            <a:pathLst>
              <a:path w="91833" h="29246" extrusionOk="0">
                <a:moveTo>
                  <a:pt x="91114" y="0"/>
                </a:moveTo>
                <a:cubicBezTo>
                  <a:pt x="90873" y="0"/>
                  <a:pt x="90633" y="4"/>
                  <a:pt x="90393" y="13"/>
                </a:cubicBezTo>
                <a:lnTo>
                  <a:pt x="91833" y="13"/>
                </a:lnTo>
                <a:cubicBezTo>
                  <a:pt x="91593" y="4"/>
                  <a:pt x="91353" y="0"/>
                  <a:pt x="91114" y="0"/>
                </a:cubicBezTo>
                <a:close/>
                <a:moveTo>
                  <a:pt x="1" y="13"/>
                </a:moveTo>
                <a:lnTo>
                  <a:pt x="634" y="12588"/>
                </a:lnTo>
                <a:cubicBezTo>
                  <a:pt x="3236" y="13322"/>
                  <a:pt x="5371" y="15157"/>
                  <a:pt x="7439" y="16891"/>
                </a:cubicBezTo>
                <a:cubicBezTo>
                  <a:pt x="13410" y="21828"/>
                  <a:pt x="19982" y="26398"/>
                  <a:pt x="27520" y="28300"/>
                </a:cubicBezTo>
                <a:cubicBezTo>
                  <a:pt x="30039" y="28932"/>
                  <a:pt x="32634" y="29246"/>
                  <a:pt x="35227" y="29246"/>
                </a:cubicBezTo>
                <a:cubicBezTo>
                  <a:pt x="39744" y="29246"/>
                  <a:pt x="44258" y="28296"/>
                  <a:pt x="48368" y="26432"/>
                </a:cubicBezTo>
                <a:cubicBezTo>
                  <a:pt x="56241" y="22862"/>
                  <a:pt x="62278" y="16291"/>
                  <a:pt x="68816" y="10587"/>
                </a:cubicBezTo>
                <a:cubicBezTo>
                  <a:pt x="74958" y="5201"/>
                  <a:pt x="82319" y="291"/>
                  <a:pt x="90393" y="13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3"/>
          <p:cNvSpPr/>
          <p:nvPr/>
        </p:nvSpPr>
        <p:spPr>
          <a:xfrm>
            <a:off x="-38225" y="-46150"/>
            <a:ext cx="2612713" cy="1827080"/>
          </a:xfrm>
          <a:custGeom>
            <a:avLst/>
            <a:gdLst/>
            <a:ahLst/>
            <a:cxnLst/>
            <a:rect l="l" t="t" r="r" b="b"/>
            <a:pathLst>
              <a:path w="41564" h="29989" extrusionOk="0">
                <a:moveTo>
                  <a:pt x="0" y="0"/>
                </a:moveTo>
                <a:lnTo>
                  <a:pt x="0" y="29989"/>
                </a:lnTo>
                <a:cubicBezTo>
                  <a:pt x="1735" y="26986"/>
                  <a:pt x="5104" y="25252"/>
                  <a:pt x="8473" y="24418"/>
                </a:cubicBezTo>
                <a:cubicBezTo>
                  <a:pt x="11842" y="23617"/>
                  <a:pt x="15378" y="23584"/>
                  <a:pt x="18813" y="23084"/>
                </a:cubicBezTo>
                <a:cubicBezTo>
                  <a:pt x="26152" y="22016"/>
                  <a:pt x="33424" y="18547"/>
                  <a:pt x="37594" y="12409"/>
                </a:cubicBezTo>
                <a:cubicBezTo>
                  <a:pt x="40029" y="8773"/>
                  <a:pt x="41263" y="4370"/>
                  <a:pt x="41563" y="0"/>
                </a:cubicBezTo>
                <a:close/>
              </a:path>
            </a:pathLst>
          </a:custGeom>
          <a:noFill/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3" name="Google Shape;103;p13"/>
          <p:cNvSpPr/>
          <p:nvPr/>
        </p:nvSpPr>
        <p:spPr>
          <a:xfrm>
            <a:off x="5133400" y="-35466"/>
            <a:ext cx="2452958" cy="1827044"/>
          </a:xfrm>
          <a:custGeom>
            <a:avLst/>
            <a:gdLst/>
            <a:ahLst/>
            <a:cxnLst/>
            <a:rect l="l" t="t" r="r" b="b"/>
            <a:pathLst>
              <a:path w="72380" h="53911" extrusionOk="0">
                <a:moveTo>
                  <a:pt x="14805" y="0"/>
                </a:moveTo>
                <a:lnTo>
                  <a:pt x="14805" y="0"/>
                </a:lnTo>
                <a:cubicBezTo>
                  <a:pt x="14805" y="0"/>
                  <a:pt x="1" y="53911"/>
                  <a:pt x="71131" y="53911"/>
                </a:cubicBezTo>
                <a:cubicBezTo>
                  <a:pt x="71545" y="53911"/>
                  <a:pt x="71961" y="53909"/>
                  <a:pt x="72380" y="53905"/>
                </a:cubicBezTo>
                <a:lnTo>
                  <a:pt x="72380" y="1068"/>
                </a:lnTo>
                <a:lnTo>
                  <a:pt x="14805" y="0"/>
                </a:lnTo>
                <a:close/>
              </a:path>
            </a:pathLst>
          </a:custGeom>
          <a:noFill/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3"/>
          <p:cNvSpPr/>
          <p:nvPr/>
        </p:nvSpPr>
        <p:spPr>
          <a:xfrm rot="10800000">
            <a:off x="-2" y="8420117"/>
            <a:ext cx="1466852" cy="2019958"/>
          </a:xfrm>
          <a:custGeom>
            <a:avLst/>
            <a:gdLst/>
            <a:ahLst/>
            <a:cxnLst/>
            <a:rect l="l" t="t" r="r" b="b"/>
            <a:pathLst>
              <a:path w="38495" h="45013" extrusionOk="0">
                <a:moveTo>
                  <a:pt x="2502" y="1"/>
                </a:moveTo>
                <a:cubicBezTo>
                  <a:pt x="0" y="5671"/>
                  <a:pt x="2569" y="13043"/>
                  <a:pt x="8039" y="15912"/>
                </a:cubicBezTo>
                <a:cubicBezTo>
                  <a:pt x="9807" y="16846"/>
                  <a:pt x="11909" y="17413"/>
                  <a:pt x="13143" y="18981"/>
                </a:cubicBezTo>
                <a:cubicBezTo>
                  <a:pt x="14944" y="21182"/>
                  <a:pt x="14310" y="24418"/>
                  <a:pt x="14310" y="27287"/>
                </a:cubicBezTo>
                <a:cubicBezTo>
                  <a:pt x="14244" y="33058"/>
                  <a:pt x="17246" y="38762"/>
                  <a:pt x="21983" y="41997"/>
                </a:cubicBezTo>
                <a:cubicBezTo>
                  <a:pt x="24909" y="43982"/>
                  <a:pt x="28450" y="45013"/>
                  <a:pt x="31982" y="45013"/>
                </a:cubicBezTo>
                <a:cubicBezTo>
                  <a:pt x="34208" y="45013"/>
                  <a:pt x="36431" y="44603"/>
                  <a:pt x="38494" y="43765"/>
                </a:cubicBezTo>
                <a:lnTo>
                  <a:pt x="38494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3"/>
          <p:cNvSpPr/>
          <p:nvPr/>
        </p:nvSpPr>
        <p:spPr>
          <a:xfrm rot="10800000">
            <a:off x="6270279" y="-91218"/>
            <a:ext cx="1342246" cy="1547193"/>
          </a:xfrm>
          <a:custGeom>
            <a:avLst/>
            <a:gdLst/>
            <a:ahLst/>
            <a:cxnLst/>
            <a:rect l="l" t="t" r="r" b="b"/>
            <a:pathLst>
              <a:path w="34859" h="40179" extrusionOk="0">
                <a:moveTo>
                  <a:pt x="6329" y="0"/>
                </a:moveTo>
                <a:cubicBezTo>
                  <a:pt x="4113" y="0"/>
                  <a:pt x="1935" y="403"/>
                  <a:pt x="0" y="1451"/>
                </a:cubicBezTo>
                <a:lnTo>
                  <a:pt x="300" y="40179"/>
                </a:lnTo>
                <a:lnTo>
                  <a:pt x="29321" y="40179"/>
                </a:lnTo>
                <a:cubicBezTo>
                  <a:pt x="34425" y="33107"/>
                  <a:pt x="34858" y="23166"/>
                  <a:pt x="30955" y="15394"/>
                </a:cubicBezTo>
                <a:cubicBezTo>
                  <a:pt x="27053" y="7589"/>
                  <a:pt x="19214" y="2085"/>
                  <a:pt x="10674" y="450"/>
                </a:cubicBezTo>
                <a:cubicBezTo>
                  <a:pt x="9249" y="173"/>
                  <a:pt x="7781" y="0"/>
                  <a:pt x="6329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3"/>
          <p:cNvSpPr/>
          <p:nvPr/>
        </p:nvSpPr>
        <p:spPr>
          <a:xfrm>
            <a:off x="5133323" y="9135692"/>
            <a:ext cx="2479125" cy="1304417"/>
          </a:xfrm>
          <a:custGeom>
            <a:avLst/>
            <a:gdLst/>
            <a:ahLst/>
            <a:cxnLst/>
            <a:rect l="l" t="t" r="r" b="b"/>
            <a:pathLst>
              <a:path w="61812" h="32521" extrusionOk="0">
                <a:moveTo>
                  <a:pt x="54569" y="1"/>
                </a:moveTo>
                <a:cubicBezTo>
                  <a:pt x="54337" y="1"/>
                  <a:pt x="54105" y="10"/>
                  <a:pt x="53872" y="30"/>
                </a:cubicBezTo>
                <a:cubicBezTo>
                  <a:pt x="49736" y="364"/>
                  <a:pt x="46400" y="3833"/>
                  <a:pt x="44065" y="7569"/>
                </a:cubicBezTo>
                <a:cubicBezTo>
                  <a:pt x="42564" y="10004"/>
                  <a:pt x="41263" y="12706"/>
                  <a:pt x="38995" y="14274"/>
                </a:cubicBezTo>
                <a:cubicBezTo>
                  <a:pt x="37094" y="15575"/>
                  <a:pt x="34725" y="15875"/>
                  <a:pt x="32457" y="15975"/>
                </a:cubicBezTo>
                <a:cubicBezTo>
                  <a:pt x="31593" y="16011"/>
                  <a:pt x="30731" y="16023"/>
                  <a:pt x="29870" y="16023"/>
                </a:cubicBezTo>
                <a:cubicBezTo>
                  <a:pt x="27699" y="16023"/>
                  <a:pt x="25534" y="15942"/>
                  <a:pt x="23373" y="15942"/>
                </a:cubicBezTo>
                <a:cubicBezTo>
                  <a:pt x="22387" y="15942"/>
                  <a:pt x="21401" y="15959"/>
                  <a:pt x="20415" y="16008"/>
                </a:cubicBezTo>
                <a:cubicBezTo>
                  <a:pt x="16379" y="16242"/>
                  <a:pt x="12309" y="17042"/>
                  <a:pt x="8840" y="19311"/>
                </a:cubicBezTo>
                <a:cubicBezTo>
                  <a:pt x="4471" y="22179"/>
                  <a:pt x="1502" y="27183"/>
                  <a:pt x="1" y="32520"/>
                </a:cubicBezTo>
                <a:lnTo>
                  <a:pt x="61811" y="32520"/>
                </a:lnTo>
                <a:lnTo>
                  <a:pt x="61811" y="2198"/>
                </a:lnTo>
                <a:cubicBezTo>
                  <a:pt x="59492" y="1100"/>
                  <a:pt x="57060" y="1"/>
                  <a:pt x="54569" y="1"/>
                </a:cubicBezTo>
                <a:close/>
              </a:path>
            </a:pathLst>
          </a:custGeom>
          <a:solidFill>
            <a:srgbClr val="FFA64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7" name="Google Shape;107;p13"/>
          <p:cNvGrpSpPr/>
          <p:nvPr/>
        </p:nvGrpSpPr>
        <p:grpSpPr>
          <a:xfrm>
            <a:off x="-32" y="-14876"/>
            <a:ext cx="1842428" cy="1329337"/>
            <a:chOff x="1248575" y="344025"/>
            <a:chExt cx="1039100" cy="749725"/>
          </a:xfrm>
        </p:grpSpPr>
        <p:sp>
          <p:nvSpPr>
            <p:cNvPr id="108" name="Google Shape;108;p13"/>
            <p:cNvSpPr/>
            <p:nvPr/>
          </p:nvSpPr>
          <p:spPr>
            <a:xfrm>
              <a:off x="1248575" y="344025"/>
              <a:ext cx="1039100" cy="749725"/>
            </a:xfrm>
            <a:custGeom>
              <a:avLst/>
              <a:gdLst/>
              <a:ahLst/>
              <a:cxnLst/>
              <a:rect l="l" t="t" r="r" b="b"/>
              <a:pathLst>
                <a:path w="41564" h="29989" extrusionOk="0">
                  <a:moveTo>
                    <a:pt x="0" y="0"/>
                  </a:moveTo>
                  <a:lnTo>
                    <a:pt x="0" y="29989"/>
                  </a:lnTo>
                  <a:cubicBezTo>
                    <a:pt x="1735" y="26986"/>
                    <a:pt x="5104" y="25252"/>
                    <a:pt x="8473" y="24418"/>
                  </a:cubicBezTo>
                  <a:cubicBezTo>
                    <a:pt x="11842" y="23617"/>
                    <a:pt x="15378" y="23584"/>
                    <a:pt x="18813" y="23084"/>
                  </a:cubicBezTo>
                  <a:cubicBezTo>
                    <a:pt x="26152" y="22016"/>
                    <a:pt x="33424" y="18547"/>
                    <a:pt x="37594" y="12409"/>
                  </a:cubicBezTo>
                  <a:cubicBezTo>
                    <a:pt x="40029" y="8773"/>
                    <a:pt x="41263" y="4370"/>
                    <a:pt x="41563" y="0"/>
                  </a:cubicBezTo>
                  <a:close/>
                </a:path>
              </a:pathLst>
            </a:custGeom>
            <a:solidFill>
              <a:srgbClr val="FFA6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13"/>
            <p:cNvSpPr/>
            <p:nvPr/>
          </p:nvSpPr>
          <p:spPr>
            <a:xfrm>
              <a:off x="1530936" y="666357"/>
              <a:ext cx="501962" cy="362329"/>
            </a:xfrm>
            <a:custGeom>
              <a:avLst/>
              <a:gdLst/>
              <a:ahLst/>
              <a:cxnLst/>
              <a:rect l="l" t="t" r="r" b="b"/>
              <a:pathLst>
                <a:path w="9814" h="7084" extrusionOk="0">
                  <a:moveTo>
                    <a:pt x="5365" y="0"/>
                  </a:moveTo>
                  <a:cubicBezTo>
                    <a:pt x="5061" y="0"/>
                    <a:pt x="4739" y="29"/>
                    <a:pt x="4403" y="90"/>
                  </a:cubicBezTo>
                  <a:cubicBezTo>
                    <a:pt x="1968" y="523"/>
                    <a:pt x="0" y="1758"/>
                    <a:pt x="901" y="4626"/>
                  </a:cubicBezTo>
                  <a:cubicBezTo>
                    <a:pt x="1380" y="6142"/>
                    <a:pt x="2908" y="7084"/>
                    <a:pt x="4526" y="7084"/>
                  </a:cubicBezTo>
                  <a:cubicBezTo>
                    <a:pt x="5721" y="7084"/>
                    <a:pt x="6965" y="6570"/>
                    <a:pt x="7872" y="5393"/>
                  </a:cubicBezTo>
                  <a:cubicBezTo>
                    <a:pt x="9813" y="2876"/>
                    <a:pt x="8418" y="0"/>
                    <a:pt x="53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0" name="Google Shape;110;p13"/>
          <p:cNvSpPr/>
          <p:nvPr/>
        </p:nvSpPr>
        <p:spPr>
          <a:xfrm>
            <a:off x="4991228" y="9865370"/>
            <a:ext cx="552332" cy="398670"/>
          </a:xfrm>
          <a:custGeom>
            <a:avLst/>
            <a:gdLst/>
            <a:ahLst/>
            <a:cxnLst/>
            <a:rect l="l" t="t" r="r" b="b"/>
            <a:pathLst>
              <a:path w="9814" h="7084" extrusionOk="0">
                <a:moveTo>
                  <a:pt x="5365" y="0"/>
                </a:moveTo>
                <a:cubicBezTo>
                  <a:pt x="5061" y="0"/>
                  <a:pt x="4739" y="29"/>
                  <a:pt x="4403" y="90"/>
                </a:cubicBezTo>
                <a:cubicBezTo>
                  <a:pt x="1968" y="523"/>
                  <a:pt x="0" y="1758"/>
                  <a:pt x="901" y="4626"/>
                </a:cubicBezTo>
                <a:cubicBezTo>
                  <a:pt x="1380" y="6142"/>
                  <a:pt x="2908" y="7084"/>
                  <a:pt x="4526" y="7084"/>
                </a:cubicBezTo>
                <a:cubicBezTo>
                  <a:pt x="5721" y="7084"/>
                  <a:pt x="6965" y="6570"/>
                  <a:pt x="7872" y="5393"/>
                </a:cubicBezTo>
                <a:cubicBezTo>
                  <a:pt x="9813" y="2876"/>
                  <a:pt x="8418" y="0"/>
                  <a:pt x="536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  <a:latin typeface="Grand Hotel"/>
                <a:ea typeface="Grand Hotel"/>
                <a:cs typeface="Grand Hotel"/>
                <a:sym typeface="Grand Hotel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2" name="Google Shape;112;p13"/>
          <p:cNvSpPr txBox="1">
            <a:spLocks noGrp="1"/>
          </p:cNvSpPr>
          <p:nvPr>
            <p:ph type="subTitle" idx="5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500"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3" name="Google Shape;113;p13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57705" y="903288"/>
            <a:ext cx="7044600" cy="11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Grand Hotel"/>
              <a:buNone/>
              <a:defRPr sz="2800">
                <a:solidFill>
                  <a:schemeClr val="accent2"/>
                </a:solidFill>
                <a:latin typeface="Grand Hotel"/>
                <a:ea typeface="Grand Hotel"/>
                <a:cs typeface="Grand Hotel"/>
                <a:sym typeface="Grand Hote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57705" y="2339232"/>
            <a:ext cx="7044600" cy="69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Maven Pro"/>
              <a:buChar char="●"/>
              <a:defRPr sz="1800"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Maven Pro"/>
              <a:buChar char="○"/>
              <a:defRPr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Maven Pro"/>
              <a:buChar char="■"/>
              <a:defRPr>
                <a:solidFill>
                  <a:schemeClr val="accent2"/>
                </a:solidFill>
                <a:latin typeface="Maven Pro"/>
                <a:ea typeface="Maven Pro"/>
                <a:cs typeface="Maven Pro"/>
                <a:sym typeface="Maven Pr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9"/>
          <p:cNvSpPr txBox="1">
            <a:spLocks noGrp="1"/>
          </p:cNvSpPr>
          <p:nvPr>
            <p:ph type="subTitle" idx="2"/>
          </p:nvPr>
        </p:nvSpPr>
        <p:spPr>
          <a:xfrm>
            <a:off x="-246244" y="3262072"/>
            <a:ext cx="4027132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it-IT" dirty="0"/>
              <a:t>Buffet freddo</a:t>
            </a:r>
            <a:endParaRPr lang="en-US" dirty="0"/>
          </a:p>
          <a:p>
            <a:endParaRPr lang="it-IT" sz="15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Tiramisù (VG)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cannoli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Ciambelle Italiane (VG)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Biscotti/brioche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Torta di mele, yogurt e affettati (prosciutto)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Cereali (Muesli) – combinazione di cereali, noci, semi e frutta (V) (VG)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spcAft>
                <a:spcPts val="1600"/>
              </a:spcAft>
            </a:pPr>
            <a:endParaRPr lang="en-US" sz="16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1600"/>
              </a:spcAft>
            </a:pPr>
            <a:endParaRPr sz="16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5" name="Google Shape;165;p19"/>
          <p:cNvSpPr txBox="1">
            <a:spLocks noGrp="1"/>
          </p:cNvSpPr>
          <p:nvPr>
            <p:ph type="subTitle" idx="3"/>
          </p:nvPr>
        </p:nvSpPr>
        <p:spPr>
          <a:xfrm>
            <a:off x="-146665" y="5924421"/>
            <a:ext cx="3155999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00000"/>
              </a:lnSpc>
            </a:pPr>
            <a:r>
              <a:rPr lang="it-IT" dirty="0"/>
              <a:t>Bevande</a:t>
            </a:r>
            <a:endParaRPr dirty="0">
              <a:solidFill>
                <a:schemeClr val="accent3"/>
              </a:solidFill>
            </a:endParaRPr>
          </a:p>
          <a:p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Caffe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Cappuccino, latte macchiato (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bevande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base di latte e 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caffè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Tè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nero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servito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 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limone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 latte 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Orzo (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infuso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d'orzo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Latte e cacao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  <p:sp>
        <p:nvSpPr>
          <p:cNvPr id="166" name="Google Shape;166;p19"/>
          <p:cNvSpPr txBox="1">
            <a:spLocks noGrp="1"/>
          </p:cNvSpPr>
          <p:nvPr>
            <p:ph type="subTitle" idx="1"/>
          </p:nvPr>
        </p:nvSpPr>
        <p:spPr>
          <a:xfrm>
            <a:off x="79919" y="1149720"/>
            <a:ext cx="3699219" cy="67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it-IT" sz="3200" dirty="0"/>
              <a:t>Buffet caldo</a:t>
            </a:r>
            <a:endParaRPr lang="en" sz="3200" dirty="0"/>
          </a:p>
          <a:p>
            <a:pPr algn="just"/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Uovo al forno e salsiccia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Frittelle di ricotta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Selezione di opzioni di pane e croissant (ripieni di marmellata, cioccolato e crema pasticcera)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Frittata (servita calda con frutta fresca) (V) (VG)</a:t>
            </a:r>
            <a:endParaRPr lang="en-US" sz="12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it-IT" sz="12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Casseruola con frutta</a:t>
            </a:r>
          </a:p>
          <a:p>
            <a:pPr algn="l"/>
            <a:endParaRPr lang="it-IT" sz="15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sz="15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Maven Pro" panose="020B0604020202020204" charset="0"/>
              </a:rPr>
              <a:t> </a:t>
            </a: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endParaRPr lang="en-US" sz="1600" dirty="0">
              <a:solidFill>
                <a:schemeClr val="accent2">
                  <a:lumMod val="50000"/>
                </a:schemeClr>
              </a:solidFill>
              <a:latin typeface="Maven Pro" panose="020B0604020202020204" charset="0"/>
            </a:endParaRPr>
          </a:p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endParaRPr dirty="0">
              <a:solidFill>
                <a:schemeClr val="accent3"/>
              </a:solidFill>
            </a:endParaRPr>
          </a:p>
        </p:txBody>
      </p:sp>
      <p:cxnSp>
        <p:nvCxnSpPr>
          <p:cNvPr id="217" name="Google Shape;217;p19"/>
          <p:cNvCxnSpPr/>
          <p:nvPr/>
        </p:nvCxnSpPr>
        <p:spPr>
          <a:xfrm rot="10800000" flipH="1">
            <a:off x="2694150" y="916921"/>
            <a:ext cx="2559900" cy="1500"/>
          </a:xfrm>
          <a:prstGeom prst="straightConnector1">
            <a:avLst/>
          </a:prstGeom>
          <a:noFill/>
          <a:ln w="9525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8" name="Google Shape;218;p19"/>
          <p:cNvSpPr txBox="1">
            <a:spLocks noGrp="1"/>
          </p:cNvSpPr>
          <p:nvPr>
            <p:ph type="ctrTitle"/>
          </p:nvPr>
        </p:nvSpPr>
        <p:spPr>
          <a:xfrm>
            <a:off x="2166201" y="143654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it-IT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Vittorio Veneto </a:t>
            </a:r>
            <a:br>
              <a:rPr lang="it-IT" dirty="0"/>
            </a:br>
            <a:r>
              <a:rPr lang="it-IT" sz="2800" dirty="0"/>
              <a:t>Colazione/Breakfast</a:t>
            </a:r>
            <a:endParaRPr sz="4000" dirty="0"/>
          </a:p>
        </p:txBody>
      </p:sp>
      <p:sp>
        <p:nvSpPr>
          <p:cNvPr id="219" name="Google Shape;219;p19"/>
          <p:cNvSpPr txBox="1">
            <a:spLocks noGrp="1"/>
          </p:cNvSpPr>
          <p:nvPr>
            <p:ph type="subTitle" idx="5"/>
          </p:nvPr>
        </p:nvSpPr>
        <p:spPr>
          <a:xfrm>
            <a:off x="2573968" y="943367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it-IT" sz="2000" dirty="0"/>
              <a:t>MEN</a:t>
            </a:r>
            <a:r>
              <a:rPr lang="it-IT" sz="2000" b="1" dirty="0"/>
              <a:t>Ù</a:t>
            </a:r>
            <a:endParaRPr lang="en-US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431335" y="9704103"/>
            <a:ext cx="3672584" cy="73866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it-IT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Sono menzionate anche le opzioni vegane e vegetariane disponibili. Per ulteriori domande, il nostro staff sarà a disposizione per servirvi.</a:t>
            </a:r>
            <a:endParaRPr lang="en-US" dirty="0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07621" y="8683459"/>
            <a:ext cx="2732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Time: 7:30am – 12:00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8192" y="7693594"/>
            <a:ext cx="3838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1600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Goditi la colazione a buffet a € 20 a persona</a:t>
            </a:r>
          </a:p>
          <a:p>
            <a:pPr algn="ctr"/>
            <a:r>
              <a:rPr lang="en-GB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(Enjoy the Breakfast Buffet in </a:t>
            </a:r>
            <a:r>
              <a:rPr lang="en-US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€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 per person)</a:t>
            </a:r>
          </a:p>
          <a:p>
            <a:pPr algn="ctr"/>
            <a:endParaRPr lang="en-US" sz="1800" b="1" dirty="0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089580" y="8017160"/>
            <a:ext cx="313581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dirty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 colazione sarà disponibile presso il ristorante e sarà servita anche in camera secondo la vostra convenienza</a:t>
            </a:r>
            <a:r>
              <a:rPr lang="it-IT" dirty="0"/>
              <a:t>.</a:t>
            </a:r>
          </a:p>
          <a:p>
            <a:pPr algn="just"/>
            <a:r>
              <a:rPr lang="en-GB" sz="12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(Breakfast will be available at the restaurant and will also be served in rooms as per your convenience)</a:t>
            </a:r>
          </a:p>
        </p:txBody>
      </p:sp>
      <p:sp>
        <p:nvSpPr>
          <p:cNvPr id="2" name="Rectangle 1"/>
          <p:cNvSpPr/>
          <p:nvPr/>
        </p:nvSpPr>
        <p:spPr>
          <a:xfrm>
            <a:off x="3890075" y="1971812"/>
            <a:ext cx="3669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Baked egg and sausage </a:t>
            </a:r>
          </a:p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Ricotta pancakes</a:t>
            </a:r>
          </a:p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Selection of bread options and croissant (filled with jam, chocolate and custard)</a:t>
            </a:r>
          </a:p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Frittata (served warm with fresh fruits) (V) (VG)</a:t>
            </a:r>
          </a:p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Casserole with fruits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4156829" y="4293562"/>
            <a:ext cx="306856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Tiramisu (VG)</a:t>
            </a:r>
          </a:p>
          <a:p>
            <a:pPr lvl="0" algn="ctr"/>
            <a:r>
              <a:rPr lang="en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Cannoli</a:t>
            </a:r>
          </a:p>
          <a:p>
            <a:pPr lvl="0" algn="ctr"/>
            <a:r>
              <a:rPr lang="en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Italian Donuts  (VG)</a:t>
            </a:r>
          </a:p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Biscotti/ Brioche </a:t>
            </a:r>
          </a:p>
          <a:p>
            <a:pPr lvl="0"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cake, yogurt and cold cuts (ham)</a:t>
            </a:r>
          </a:p>
          <a:p>
            <a:pPr algn="ctr"/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Cereals (Muesli) – combination of grains, nuts, seeds and fruits (V) (VG)</a:t>
            </a:r>
          </a:p>
        </p:txBody>
      </p:sp>
      <p:sp>
        <p:nvSpPr>
          <p:cNvPr id="9" name="Rectangle 8"/>
          <p:cNvSpPr/>
          <p:nvPr/>
        </p:nvSpPr>
        <p:spPr>
          <a:xfrm>
            <a:off x="3768363" y="6473622"/>
            <a:ext cx="377825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12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Coffee</a:t>
            </a:r>
            <a:r>
              <a:rPr lang="en-US" sz="120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Cappuccino, latte macchiato </a:t>
            </a:r>
            <a:r>
              <a:rPr lang="en-GB" sz="12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r>
              <a:rPr lang="en-GB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(Milk and coffee drinks)</a:t>
            </a:r>
            <a:endParaRPr lang="en-US" sz="12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 – black, served with lemon or milk</a:t>
            </a:r>
            <a:endParaRPr lang="en-US" sz="12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Orzo (barley brew)</a:t>
            </a:r>
            <a:endParaRPr lang="en-US" sz="12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2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Latte e cacao</a:t>
            </a:r>
            <a:endParaRPr lang="en-US" sz="12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917924" y="1249054"/>
            <a:ext cx="17620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sz="3200" dirty="0">
                <a:solidFill>
                  <a:schemeClr val="tx2">
                    <a:lumMod val="75000"/>
                  </a:schemeClr>
                </a:solidFill>
                <a:latin typeface="Grand Hotel" panose="020B0604020202020204" charset="0"/>
              </a:rPr>
              <a:t>Hot  Buffet </a:t>
            </a:r>
            <a:endParaRPr lang="en-GB" sz="3200" dirty="0">
              <a:solidFill>
                <a:schemeClr val="tx2">
                  <a:lumMod val="75000"/>
                </a:schemeClr>
              </a:solidFill>
              <a:latin typeface="Grand Hotel" panose="020B060402020202020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937160" y="3530418"/>
            <a:ext cx="16706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Aft>
                <a:spcPts val="1600"/>
              </a:spcAft>
            </a:pPr>
            <a:r>
              <a:rPr lang="en" sz="3200" dirty="0">
                <a:solidFill>
                  <a:schemeClr val="tx2">
                    <a:lumMod val="75000"/>
                  </a:schemeClr>
                </a:solidFill>
                <a:latin typeface="Grand Hotel" panose="020B0604020202020204" charset="0"/>
              </a:rPr>
              <a:t>Cold Buffet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174100" y="5941654"/>
            <a:ext cx="11047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sz="3200" dirty="0">
                <a:solidFill>
                  <a:schemeClr val="tx2">
                    <a:lumMod val="75000"/>
                  </a:schemeClr>
                </a:solidFill>
                <a:latin typeface="Grand Hotel" panose="020B0604020202020204" charset="0"/>
                <a:cs typeface="Times New Roman" panose="02020603050405020304" pitchFamily="18" charset="0"/>
              </a:rPr>
              <a:t>Drinks</a:t>
            </a:r>
            <a:r>
              <a:rPr lang="en" dirty="0"/>
              <a:t>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anksgiving Menu A4 by Slidesgo ">
  <a:themeElements>
    <a:clrScheme name="Simple Light">
      <a:dk1>
        <a:srgbClr val="FFE3C4"/>
      </a:dk1>
      <a:lt1>
        <a:srgbClr val="FFCD9F"/>
      </a:lt1>
      <a:dk2>
        <a:srgbClr val="EFBA84"/>
      </a:dk2>
      <a:lt2>
        <a:srgbClr val="DB935D"/>
      </a:lt2>
      <a:accent1>
        <a:srgbClr val="FF7427"/>
      </a:accent1>
      <a:accent2>
        <a:srgbClr val="B6511E"/>
      </a:accent2>
      <a:accent3>
        <a:srgbClr val="FFA645"/>
      </a:accent3>
      <a:accent4>
        <a:srgbClr val="145B4A"/>
      </a:accent4>
      <a:accent5>
        <a:srgbClr val="154235"/>
      </a:accent5>
      <a:accent6>
        <a:srgbClr val="722626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334</Words>
  <Application>Microsoft Office PowerPoint</Application>
  <PresentationFormat>Custom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Grand Hotel</vt:lpstr>
      <vt:lpstr>Arial</vt:lpstr>
      <vt:lpstr>Maven Pro</vt:lpstr>
      <vt:lpstr>Times New Roman</vt:lpstr>
      <vt:lpstr>Thanksgiving Menu A4 by Slidesgo </vt:lpstr>
      <vt:lpstr>Vittorio Veneto  Colazione/Breakfast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Thanksgiving</dc:title>
  <dc:creator>Office</dc:creator>
  <cp:lastModifiedBy>Martin Georgiev Yankov (2126972)</cp:lastModifiedBy>
  <cp:revision>15</cp:revision>
  <dcterms:modified xsi:type="dcterms:W3CDTF">2023-06-08T20:43:46Z</dcterms:modified>
</cp:coreProperties>
</file>