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saveSubsetFonts="1" autoCompressPictures="0">
  <p:sldMasterIdLst>
    <p:sldMasterId id="2147483659" r:id="rId1"/>
  </p:sldMasterIdLst>
  <p:notesMasterIdLst>
    <p:notesMasterId r:id="rId3"/>
  </p:notesMasterIdLst>
  <p:sldIdLst>
    <p:sldId id="256" r:id="rId2"/>
  </p:sldIdLst>
  <p:sldSz cx="43891200" cy="329184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0B2B971E-466A-4DDE-8933-B3D35D7EB00E}">
  <a:tblStyle styleId="{0B2B971E-466A-4DDE-8933-B3D35D7EB00E}"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26" d="100"/>
          <a:sy n="26" d="100"/>
        </p:scale>
        <p:origin x="-510" y="-99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309"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70747688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free-power-point-templates.com/presentation-poster-templates/"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 name="Google Shape;5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solidFill>
                  <a:schemeClr val="dk1"/>
                </a:solidFill>
              </a:rPr>
              <a:t>You can add your presentation notes here. This presentation template for research posters is fully editable so text, graphics and content can be updated to fit your own research needs.</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None/>
            </a:pPr>
            <a:r>
              <a:rPr lang="en">
                <a:solidFill>
                  <a:schemeClr val="dk1"/>
                </a:solidFill>
              </a:rPr>
              <a:t>Download more </a:t>
            </a:r>
            <a:r>
              <a:rPr lang="en" u="sng">
                <a:solidFill>
                  <a:schemeClr val="accent5"/>
                </a:solidFill>
                <a:hlinkClick r:id="rId3">
                  <a:extLst>
                    <a:ext uri="{A12FA001-AC4F-418D-AE19-62706E023703}">
                      <ahyp:hlinkClr xmlns:ahyp="http://schemas.microsoft.com/office/drawing/2018/hyperlinkcolor" xmlns="" val="tx"/>
                    </a:ext>
                  </a:extLst>
                </a:hlinkClick>
              </a:rPr>
              <a:t>poster presentation templates</a:t>
            </a:r>
            <a:r>
              <a:rPr lang="en">
                <a:solidFill>
                  <a:schemeClr val="dk1"/>
                </a:solidFill>
              </a:rPr>
              <a:t> from FPPT.com</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free-power-point-templates.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496200" y="4765280"/>
            <a:ext cx="40899001" cy="13136700"/>
          </a:xfrm>
          <a:prstGeom prst="rect">
            <a:avLst/>
          </a:prstGeom>
        </p:spPr>
        <p:txBody>
          <a:bodyPr spcFirstLastPara="1" wrap="square" lIns="487600" tIns="487600" rIns="487600" bIns="487600" anchor="b" anchorCtr="0">
            <a:noAutofit/>
          </a:bodyPr>
          <a:lstStyle>
            <a:lvl1pPr lvl="0" algn="ctr">
              <a:spcBef>
                <a:spcPts val="0"/>
              </a:spcBef>
              <a:spcAft>
                <a:spcPts val="0"/>
              </a:spcAft>
              <a:buSzPts val="27700"/>
              <a:buNone/>
              <a:defRPr sz="27700"/>
            </a:lvl1pPr>
            <a:lvl2pPr lvl="1" algn="ctr">
              <a:spcBef>
                <a:spcPts val="0"/>
              </a:spcBef>
              <a:spcAft>
                <a:spcPts val="0"/>
              </a:spcAft>
              <a:buSzPts val="27700"/>
              <a:buNone/>
              <a:defRPr sz="27700"/>
            </a:lvl2pPr>
            <a:lvl3pPr lvl="2" algn="ctr">
              <a:spcBef>
                <a:spcPts val="0"/>
              </a:spcBef>
              <a:spcAft>
                <a:spcPts val="0"/>
              </a:spcAft>
              <a:buSzPts val="27700"/>
              <a:buNone/>
              <a:defRPr sz="27700"/>
            </a:lvl3pPr>
            <a:lvl4pPr lvl="3" algn="ctr">
              <a:spcBef>
                <a:spcPts val="0"/>
              </a:spcBef>
              <a:spcAft>
                <a:spcPts val="0"/>
              </a:spcAft>
              <a:buSzPts val="27700"/>
              <a:buNone/>
              <a:defRPr sz="27700"/>
            </a:lvl4pPr>
            <a:lvl5pPr lvl="4" algn="ctr">
              <a:spcBef>
                <a:spcPts val="0"/>
              </a:spcBef>
              <a:spcAft>
                <a:spcPts val="0"/>
              </a:spcAft>
              <a:buSzPts val="27700"/>
              <a:buNone/>
              <a:defRPr sz="27700"/>
            </a:lvl5pPr>
            <a:lvl6pPr lvl="5" algn="ctr">
              <a:spcBef>
                <a:spcPts val="0"/>
              </a:spcBef>
              <a:spcAft>
                <a:spcPts val="0"/>
              </a:spcAft>
              <a:buSzPts val="27700"/>
              <a:buNone/>
              <a:defRPr sz="27700"/>
            </a:lvl6pPr>
            <a:lvl7pPr lvl="6" algn="ctr">
              <a:spcBef>
                <a:spcPts val="0"/>
              </a:spcBef>
              <a:spcAft>
                <a:spcPts val="0"/>
              </a:spcAft>
              <a:buSzPts val="27700"/>
              <a:buNone/>
              <a:defRPr sz="27700"/>
            </a:lvl7pPr>
            <a:lvl8pPr lvl="7" algn="ctr">
              <a:spcBef>
                <a:spcPts val="0"/>
              </a:spcBef>
              <a:spcAft>
                <a:spcPts val="0"/>
              </a:spcAft>
              <a:buSzPts val="27700"/>
              <a:buNone/>
              <a:defRPr sz="27700"/>
            </a:lvl8pPr>
            <a:lvl9pPr lvl="8" algn="ctr">
              <a:spcBef>
                <a:spcPts val="0"/>
              </a:spcBef>
              <a:spcAft>
                <a:spcPts val="0"/>
              </a:spcAft>
              <a:buSzPts val="27700"/>
              <a:buNone/>
              <a:defRPr sz="27700"/>
            </a:lvl9pPr>
          </a:lstStyle>
          <a:p>
            <a:endParaRPr/>
          </a:p>
        </p:txBody>
      </p:sp>
      <p:sp>
        <p:nvSpPr>
          <p:cNvPr id="11" name="Google Shape;11;p2"/>
          <p:cNvSpPr txBox="1">
            <a:spLocks noGrp="1"/>
          </p:cNvSpPr>
          <p:nvPr>
            <p:ph type="subTitle" idx="1"/>
          </p:nvPr>
        </p:nvSpPr>
        <p:spPr>
          <a:xfrm>
            <a:off x="1496160" y="18138400"/>
            <a:ext cx="40899001" cy="5072700"/>
          </a:xfrm>
          <a:prstGeom prst="rect">
            <a:avLst/>
          </a:prstGeom>
        </p:spPr>
        <p:txBody>
          <a:bodyPr spcFirstLastPara="1" wrap="square" lIns="487600" tIns="487600" rIns="487600" bIns="487600" anchor="t" anchorCtr="0">
            <a:noAutofit/>
          </a:bodyPr>
          <a:lstStyle>
            <a:lvl1pPr lvl="0" algn="ctr">
              <a:lnSpc>
                <a:spcPct val="100000"/>
              </a:lnSpc>
              <a:spcBef>
                <a:spcPts val="0"/>
              </a:spcBef>
              <a:spcAft>
                <a:spcPts val="0"/>
              </a:spcAft>
              <a:buSzPts val="14900"/>
              <a:buNone/>
              <a:defRPr sz="14900"/>
            </a:lvl1pPr>
            <a:lvl2pPr lvl="1" algn="ctr">
              <a:lnSpc>
                <a:spcPct val="100000"/>
              </a:lnSpc>
              <a:spcBef>
                <a:spcPts val="0"/>
              </a:spcBef>
              <a:spcAft>
                <a:spcPts val="0"/>
              </a:spcAft>
              <a:buSzPts val="14900"/>
              <a:buNone/>
              <a:defRPr sz="14900"/>
            </a:lvl2pPr>
            <a:lvl3pPr lvl="2" algn="ctr">
              <a:lnSpc>
                <a:spcPct val="100000"/>
              </a:lnSpc>
              <a:spcBef>
                <a:spcPts val="0"/>
              </a:spcBef>
              <a:spcAft>
                <a:spcPts val="0"/>
              </a:spcAft>
              <a:buSzPts val="14900"/>
              <a:buNone/>
              <a:defRPr sz="14900"/>
            </a:lvl3pPr>
            <a:lvl4pPr lvl="3" algn="ctr">
              <a:lnSpc>
                <a:spcPct val="100000"/>
              </a:lnSpc>
              <a:spcBef>
                <a:spcPts val="0"/>
              </a:spcBef>
              <a:spcAft>
                <a:spcPts val="0"/>
              </a:spcAft>
              <a:buSzPts val="14900"/>
              <a:buNone/>
              <a:defRPr sz="14900"/>
            </a:lvl4pPr>
            <a:lvl5pPr lvl="4" algn="ctr">
              <a:lnSpc>
                <a:spcPct val="100000"/>
              </a:lnSpc>
              <a:spcBef>
                <a:spcPts val="0"/>
              </a:spcBef>
              <a:spcAft>
                <a:spcPts val="0"/>
              </a:spcAft>
              <a:buSzPts val="14900"/>
              <a:buNone/>
              <a:defRPr sz="14900"/>
            </a:lvl5pPr>
            <a:lvl6pPr lvl="5" algn="ctr">
              <a:lnSpc>
                <a:spcPct val="100000"/>
              </a:lnSpc>
              <a:spcBef>
                <a:spcPts val="0"/>
              </a:spcBef>
              <a:spcAft>
                <a:spcPts val="0"/>
              </a:spcAft>
              <a:buSzPts val="14900"/>
              <a:buNone/>
              <a:defRPr sz="14900"/>
            </a:lvl6pPr>
            <a:lvl7pPr lvl="6" algn="ctr">
              <a:lnSpc>
                <a:spcPct val="100000"/>
              </a:lnSpc>
              <a:spcBef>
                <a:spcPts val="0"/>
              </a:spcBef>
              <a:spcAft>
                <a:spcPts val="0"/>
              </a:spcAft>
              <a:buSzPts val="14900"/>
              <a:buNone/>
              <a:defRPr sz="14900"/>
            </a:lvl7pPr>
            <a:lvl8pPr lvl="7" algn="ctr">
              <a:lnSpc>
                <a:spcPct val="100000"/>
              </a:lnSpc>
              <a:spcBef>
                <a:spcPts val="0"/>
              </a:spcBef>
              <a:spcAft>
                <a:spcPts val="0"/>
              </a:spcAft>
              <a:buSzPts val="14900"/>
              <a:buNone/>
              <a:defRPr sz="14900"/>
            </a:lvl8pPr>
            <a:lvl9pPr lvl="8" algn="ctr">
              <a:lnSpc>
                <a:spcPct val="100000"/>
              </a:lnSpc>
              <a:spcBef>
                <a:spcPts val="0"/>
              </a:spcBef>
              <a:spcAft>
                <a:spcPts val="0"/>
              </a:spcAft>
              <a:buSzPts val="14900"/>
              <a:buNone/>
              <a:defRPr sz="14900"/>
            </a:lvl9pPr>
          </a:lstStyle>
          <a:p>
            <a:endParaRPr/>
          </a:p>
        </p:txBody>
      </p:sp>
      <p:sp>
        <p:nvSpPr>
          <p:cNvPr id="12" name="Google Shape;12;p2"/>
          <p:cNvSpPr txBox="1">
            <a:spLocks noGrp="1"/>
          </p:cNvSpPr>
          <p:nvPr>
            <p:ph type="sldNum" idx="12"/>
          </p:nvPr>
        </p:nvSpPr>
        <p:spPr>
          <a:xfrm>
            <a:off x="40667797" y="29844588"/>
            <a:ext cx="2633700" cy="2519100"/>
          </a:xfrm>
          <a:prstGeom prst="rect">
            <a:avLst/>
          </a:prstGeom>
        </p:spPr>
        <p:txBody>
          <a:bodyPr spcFirstLastPara="1" wrap="square" lIns="487600" tIns="487600" rIns="487600" bIns="4876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1496160" y="13765441"/>
            <a:ext cx="40899001" cy="5387400"/>
          </a:xfrm>
          <a:prstGeom prst="rect">
            <a:avLst/>
          </a:prstGeom>
        </p:spPr>
        <p:txBody>
          <a:bodyPr spcFirstLastPara="1" wrap="square" lIns="487600" tIns="487600" rIns="487600" bIns="487600" anchor="ctr" anchorCtr="0">
            <a:noAutofit/>
          </a:bodyPr>
          <a:lstStyle>
            <a:lvl1pPr lvl="0" algn="ctr">
              <a:spcBef>
                <a:spcPts val="0"/>
              </a:spcBef>
              <a:spcAft>
                <a:spcPts val="0"/>
              </a:spcAft>
              <a:buSzPts val="19200"/>
              <a:buNone/>
              <a:defRPr sz="19200"/>
            </a:lvl1pPr>
            <a:lvl2pPr lvl="1" algn="ctr">
              <a:spcBef>
                <a:spcPts val="0"/>
              </a:spcBef>
              <a:spcAft>
                <a:spcPts val="0"/>
              </a:spcAft>
              <a:buSzPts val="19200"/>
              <a:buNone/>
              <a:defRPr sz="19200"/>
            </a:lvl2pPr>
            <a:lvl3pPr lvl="2" algn="ctr">
              <a:spcBef>
                <a:spcPts val="0"/>
              </a:spcBef>
              <a:spcAft>
                <a:spcPts val="0"/>
              </a:spcAft>
              <a:buSzPts val="19200"/>
              <a:buNone/>
              <a:defRPr sz="19200"/>
            </a:lvl3pPr>
            <a:lvl4pPr lvl="3" algn="ctr">
              <a:spcBef>
                <a:spcPts val="0"/>
              </a:spcBef>
              <a:spcAft>
                <a:spcPts val="0"/>
              </a:spcAft>
              <a:buSzPts val="19200"/>
              <a:buNone/>
              <a:defRPr sz="19200"/>
            </a:lvl4pPr>
            <a:lvl5pPr lvl="4" algn="ctr">
              <a:spcBef>
                <a:spcPts val="0"/>
              </a:spcBef>
              <a:spcAft>
                <a:spcPts val="0"/>
              </a:spcAft>
              <a:buSzPts val="19200"/>
              <a:buNone/>
              <a:defRPr sz="19200"/>
            </a:lvl5pPr>
            <a:lvl6pPr lvl="5" algn="ctr">
              <a:spcBef>
                <a:spcPts val="0"/>
              </a:spcBef>
              <a:spcAft>
                <a:spcPts val="0"/>
              </a:spcAft>
              <a:buSzPts val="19200"/>
              <a:buNone/>
              <a:defRPr sz="19200"/>
            </a:lvl6pPr>
            <a:lvl7pPr lvl="6" algn="ctr">
              <a:spcBef>
                <a:spcPts val="0"/>
              </a:spcBef>
              <a:spcAft>
                <a:spcPts val="0"/>
              </a:spcAft>
              <a:buSzPts val="19200"/>
              <a:buNone/>
              <a:defRPr sz="19200"/>
            </a:lvl7pPr>
            <a:lvl8pPr lvl="7" algn="ctr">
              <a:spcBef>
                <a:spcPts val="0"/>
              </a:spcBef>
              <a:spcAft>
                <a:spcPts val="0"/>
              </a:spcAft>
              <a:buSzPts val="19200"/>
              <a:buNone/>
              <a:defRPr sz="19200"/>
            </a:lvl8pPr>
            <a:lvl9pPr lvl="8" algn="ctr">
              <a:spcBef>
                <a:spcPts val="0"/>
              </a:spcBef>
              <a:spcAft>
                <a:spcPts val="0"/>
              </a:spcAft>
              <a:buSzPts val="19200"/>
              <a:buNone/>
              <a:defRPr sz="19200"/>
            </a:lvl9pPr>
          </a:lstStyle>
          <a:p>
            <a:endParaRPr/>
          </a:p>
        </p:txBody>
      </p:sp>
      <p:sp>
        <p:nvSpPr>
          <p:cNvPr id="15" name="Google Shape;15;p3"/>
          <p:cNvSpPr txBox="1">
            <a:spLocks noGrp="1"/>
          </p:cNvSpPr>
          <p:nvPr>
            <p:ph type="sldNum" idx="12"/>
          </p:nvPr>
        </p:nvSpPr>
        <p:spPr>
          <a:xfrm>
            <a:off x="40667797" y="29844588"/>
            <a:ext cx="2633700" cy="2519100"/>
          </a:xfrm>
          <a:prstGeom prst="rect">
            <a:avLst/>
          </a:prstGeom>
        </p:spPr>
        <p:txBody>
          <a:bodyPr spcFirstLastPara="1" wrap="square" lIns="487600" tIns="487600" rIns="487600" bIns="4876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1496160" y="2848160"/>
            <a:ext cx="40899001" cy="3665400"/>
          </a:xfrm>
          <a:prstGeom prst="rect">
            <a:avLst/>
          </a:prstGeom>
        </p:spPr>
        <p:txBody>
          <a:bodyPr spcFirstLastPara="1" wrap="square" lIns="487600" tIns="487600" rIns="487600" bIns="487600" anchor="t" anchorCtr="0">
            <a:noAutofit/>
          </a:bodyPr>
          <a:lstStyle>
            <a:lvl1pPr lvl="0">
              <a:spcBef>
                <a:spcPts val="0"/>
              </a:spcBef>
              <a:spcAft>
                <a:spcPts val="0"/>
              </a:spcAft>
              <a:buSzPts val="14900"/>
              <a:buNone/>
              <a:defRPr/>
            </a:lvl1pPr>
            <a:lvl2pPr lvl="1">
              <a:spcBef>
                <a:spcPts val="0"/>
              </a:spcBef>
              <a:spcAft>
                <a:spcPts val="0"/>
              </a:spcAft>
              <a:buSzPts val="14900"/>
              <a:buNone/>
              <a:defRPr/>
            </a:lvl2pPr>
            <a:lvl3pPr lvl="2">
              <a:spcBef>
                <a:spcPts val="0"/>
              </a:spcBef>
              <a:spcAft>
                <a:spcPts val="0"/>
              </a:spcAft>
              <a:buSzPts val="14900"/>
              <a:buNone/>
              <a:defRPr/>
            </a:lvl3pPr>
            <a:lvl4pPr lvl="3">
              <a:spcBef>
                <a:spcPts val="0"/>
              </a:spcBef>
              <a:spcAft>
                <a:spcPts val="0"/>
              </a:spcAft>
              <a:buSzPts val="14900"/>
              <a:buNone/>
              <a:defRPr/>
            </a:lvl4pPr>
            <a:lvl5pPr lvl="4">
              <a:spcBef>
                <a:spcPts val="0"/>
              </a:spcBef>
              <a:spcAft>
                <a:spcPts val="0"/>
              </a:spcAft>
              <a:buSzPts val="14900"/>
              <a:buNone/>
              <a:defRPr/>
            </a:lvl5pPr>
            <a:lvl6pPr lvl="5">
              <a:spcBef>
                <a:spcPts val="0"/>
              </a:spcBef>
              <a:spcAft>
                <a:spcPts val="0"/>
              </a:spcAft>
              <a:buSzPts val="14900"/>
              <a:buNone/>
              <a:defRPr/>
            </a:lvl6pPr>
            <a:lvl7pPr lvl="6">
              <a:spcBef>
                <a:spcPts val="0"/>
              </a:spcBef>
              <a:spcAft>
                <a:spcPts val="0"/>
              </a:spcAft>
              <a:buSzPts val="14900"/>
              <a:buNone/>
              <a:defRPr/>
            </a:lvl7pPr>
            <a:lvl8pPr lvl="7">
              <a:spcBef>
                <a:spcPts val="0"/>
              </a:spcBef>
              <a:spcAft>
                <a:spcPts val="0"/>
              </a:spcAft>
              <a:buSzPts val="14900"/>
              <a:buNone/>
              <a:defRPr/>
            </a:lvl8pPr>
            <a:lvl9pPr lvl="8">
              <a:spcBef>
                <a:spcPts val="0"/>
              </a:spcBef>
              <a:spcAft>
                <a:spcPts val="0"/>
              </a:spcAft>
              <a:buSzPts val="14900"/>
              <a:buNone/>
              <a:defRPr/>
            </a:lvl9pPr>
          </a:lstStyle>
          <a:p>
            <a:endParaRPr/>
          </a:p>
        </p:txBody>
      </p:sp>
      <p:sp>
        <p:nvSpPr>
          <p:cNvPr id="18" name="Google Shape;18;p4"/>
          <p:cNvSpPr txBox="1">
            <a:spLocks noGrp="1"/>
          </p:cNvSpPr>
          <p:nvPr>
            <p:ph type="body" idx="1"/>
          </p:nvPr>
        </p:nvSpPr>
        <p:spPr>
          <a:xfrm>
            <a:off x="1496160" y="7375840"/>
            <a:ext cx="40899001" cy="21864900"/>
          </a:xfrm>
          <a:prstGeom prst="rect">
            <a:avLst/>
          </a:prstGeom>
        </p:spPr>
        <p:txBody>
          <a:bodyPr spcFirstLastPara="1" wrap="square" lIns="487600" tIns="487600" rIns="487600" bIns="487600" anchor="t" anchorCtr="0">
            <a:noAutofit/>
          </a:bodyPr>
          <a:lstStyle>
            <a:lvl1pPr marL="457200" lvl="0" indent="-838200">
              <a:spcBef>
                <a:spcPts val="0"/>
              </a:spcBef>
              <a:spcAft>
                <a:spcPts val="0"/>
              </a:spcAft>
              <a:buSzPts val="9600"/>
              <a:buChar char="●"/>
              <a:defRPr/>
            </a:lvl1pPr>
            <a:lvl2pPr marL="914400" lvl="1" indent="-704850">
              <a:spcBef>
                <a:spcPts val="8500"/>
              </a:spcBef>
              <a:spcAft>
                <a:spcPts val="0"/>
              </a:spcAft>
              <a:buSzPts val="7500"/>
              <a:buChar char="○"/>
              <a:defRPr/>
            </a:lvl2pPr>
            <a:lvl3pPr marL="1371600" lvl="2" indent="-704850">
              <a:spcBef>
                <a:spcPts val="8500"/>
              </a:spcBef>
              <a:spcAft>
                <a:spcPts val="0"/>
              </a:spcAft>
              <a:buSzPts val="7500"/>
              <a:buChar char="■"/>
              <a:defRPr/>
            </a:lvl3pPr>
            <a:lvl4pPr marL="1828800" lvl="3" indent="-704850">
              <a:spcBef>
                <a:spcPts val="8500"/>
              </a:spcBef>
              <a:spcAft>
                <a:spcPts val="0"/>
              </a:spcAft>
              <a:buSzPts val="7500"/>
              <a:buChar char="●"/>
              <a:defRPr/>
            </a:lvl4pPr>
            <a:lvl5pPr marL="2286000" lvl="4" indent="-704850">
              <a:spcBef>
                <a:spcPts val="8500"/>
              </a:spcBef>
              <a:spcAft>
                <a:spcPts val="0"/>
              </a:spcAft>
              <a:buSzPts val="7500"/>
              <a:buChar char="○"/>
              <a:defRPr/>
            </a:lvl5pPr>
            <a:lvl6pPr marL="2743200" lvl="5" indent="-704850">
              <a:spcBef>
                <a:spcPts val="8500"/>
              </a:spcBef>
              <a:spcAft>
                <a:spcPts val="0"/>
              </a:spcAft>
              <a:buSzPts val="7500"/>
              <a:buChar char="■"/>
              <a:defRPr/>
            </a:lvl6pPr>
            <a:lvl7pPr marL="3200400" lvl="6" indent="-704850">
              <a:spcBef>
                <a:spcPts val="8500"/>
              </a:spcBef>
              <a:spcAft>
                <a:spcPts val="0"/>
              </a:spcAft>
              <a:buSzPts val="7500"/>
              <a:buChar char="●"/>
              <a:defRPr/>
            </a:lvl7pPr>
            <a:lvl8pPr marL="3657600" lvl="7" indent="-704850">
              <a:spcBef>
                <a:spcPts val="8500"/>
              </a:spcBef>
              <a:spcAft>
                <a:spcPts val="0"/>
              </a:spcAft>
              <a:buSzPts val="7500"/>
              <a:buChar char="○"/>
              <a:defRPr/>
            </a:lvl8pPr>
            <a:lvl9pPr marL="4114800" lvl="8" indent="-704850">
              <a:spcBef>
                <a:spcPts val="8500"/>
              </a:spcBef>
              <a:spcAft>
                <a:spcPts val="8500"/>
              </a:spcAft>
              <a:buSzPts val="7500"/>
              <a:buChar char="■"/>
              <a:defRPr/>
            </a:lvl9pPr>
          </a:lstStyle>
          <a:p>
            <a:endParaRPr/>
          </a:p>
        </p:txBody>
      </p:sp>
      <p:sp>
        <p:nvSpPr>
          <p:cNvPr id="19" name="Google Shape;19;p4"/>
          <p:cNvSpPr txBox="1">
            <a:spLocks noGrp="1"/>
          </p:cNvSpPr>
          <p:nvPr>
            <p:ph type="sldNum" idx="12"/>
          </p:nvPr>
        </p:nvSpPr>
        <p:spPr>
          <a:xfrm>
            <a:off x="40667797" y="29844588"/>
            <a:ext cx="2633700" cy="2519100"/>
          </a:xfrm>
          <a:prstGeom prst="rect">
            <a:avLst/>
          </a:prstGeom>
        </p:spPr>
        <p:txBody>
          <a:bodyPr spcFirstLastPara="1" wrap="square" lIns="487600" tIns="487600" rIns="487600" bIns="4876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1496160" y="2848160"/>
            <a:ext cx="40899001" cy="3665400"/>
          </a:xfrm>
          <a:prstGeom prst="rect">
            <a:avLst/>
          </a:prstGeom>
        </p:spPr>
        <p:txBody>
          <a:bodyPr spcFirstLastPara="1" wrap="square" lIns="487600" tIns="487600" rIns="487600" bIns="487600" anchor="t" anchorCtr="0">
            <a:noAutofit/>
          </a:bodyPr>
          <a:lstStyle>
            <a:lvl1pPr lvl="0">
              <a:spcBef>
                <a:spcPts val="0"/>
              </a:spcBef>
              <a:spcAft>
                <a:spcPts val="0"/>
              </a:spcAft>
              <a:buSzPts val="14900"/>
              <a:buNone/>
              <a:defRPr/>
            </a:lvl1pPr>
            <a:lvl2pPr lvl="1">
              <a:spcBef>
                <a:spcPts val="0"/>
              </a:spcBef>
              <a:spcAft>
                <a:spcPts val="0"/>
              </a:spcAft>
              <a:buSzPts val="14900"/>
              <a:buNone/>
              <a:defRPr/>
            </a:lvl2pPr>
            <a:lvl3pPr lvl="2">
              <a:spcBef>
                <a:spcPts val="0"/>
              </a:spcBef>
              <a:spcAft>
                <a:spcPts val="0"/>
              </a:spcAft>
              <a:buSzPts val="14900"/>
              <a:buNone/>
              <a:defRPr/>
            </a:lvl3pPr>
            <a:lvl4pPr lvl="3">
              <a:spcBef>
                <a:spcPts val="0"/>
              </a:spcBef>
              <a:spcAft>
                <a:spcPts val="0"/>
              </a:spcAft>
              <a:buSzPts val="14900"/>
              <a:buNone/>
              <a:defRPr/>
            </a:lvl4pPr>
            <a:lvl5pPr lvl="4">
              <a:spcBef>
                <a:spcPts val="0"/>
              </a:spcBef>
              <a:spcAft>
                <a:spcPts val="0"/>
              </a:spcAft>
              <a:buSzPts val="14900"/>
              <a:buNone/>
              <a:defRPr/>
            </a:lvl5pPr>
            <a:lvl6pPr lvl="5">
              <a:spcBef>
                <a:spcPts val="0"/>
              </a:spcBef>
              <a:spcAft>
                <a:spcPts val="0"/>
              </a:spcAft>
              <a:buSzPts val="14900"/>
              <a:buNone/>
              <a:defRPr/>
            </a:lvl6pPr>
            <a:lvl7pPr lvl="6">
              <a:spcBef>
                <a:spcPts val="0"/>
              </a:spcBef>
              <a:spcAft>
                <a:spcPts val="0"/>
              </a:spcAft>
              <a:buSzPts val="14900"/>
              <a:buNone/>
              <a:defRPr/>
            </a:lvl7pPr>
            <a:lvl8pPr lvl="7">
              <a:spcBef>
                <a:spcPts val="0"/>
              </a:spcBef>
              <a:spcAft>
                <a:spcPts val="0"/>
              </a:spcAft>
              <a:buSzPts val="14900"/>
              <a:buNone/>
              <a:defRPr/>
            </a:lvl8pPr>
            <a:lvl9pPr lvl="8">
              <a:spcBef>
                <a:spcPts val="0"/>
              </a:spcBef>
              <a:spcAft>
                <a:spcPts val="0"/>
              </a:spcAft>
              <a:buSzPts val="14900"/>
              <a:buNone/>
              <a:defRPr/>
            </a:lvl9pPr>
          </a:lstStyle>
          <a:p>
            <a:endParaRPr/>
          </a:p>
        </p:txBody>
      </p:sp>
      <p:sp>
        <p:nvSpPr>
          <p:cNvPr id="22" name="Google Shape;22;p5"/>
          <p:cNvSpPr txBox="1">
            <a:spLocks noGrp="1"/>
          </p:cNvSpPr>
          <p:nvPr>
            <p:ph type="body" idx="1"/>
          </p:nvPr>
        </p:nvSpPr>
        <p:spPr>
          <a:xfrm>
            <a:off x="1496160" y="7375840"/>
            <a:ext cx="19199399" cy="21864900"/>
          </a:xfrm>
          <a:prstGeom prst="rect">
            <a:avLst/>
          </a:prstGeom>
        </p:spPr>
        <p:txBody>
          <a:bodyPr spcFirstLastPara="1" wrap="square" lIns="487600" tIns="487600" rIns="487600" bIns="487600" anchor="t" anchorCtr="0">
            <a:noAutofit/>
          </a:bodyPr>
          <a:lstStyle>
            <a:lvl1pPr marL="457200" lvl="0" indent="-704850">
              <a:spcBef>
                <a:spcPts val="0"/>
              </a:spcBef>
              <a:spcAft>
                <a:spcPts val="0"/>
              </a:spcAft>
              <a:buSzPts val="7500"/>
              <a:buChar char="●"/>
              <a:defRPr sz="7500"/>
            </a:lvl1pPr>
            <a:lvl2pPr marL="914400" lvl="1" indent="-635000">
              <a:spcBef>
                <a:spcPts val="8500"/>
              </a:spcBef>
              <a:spcAft>
                <a:spcPts val="0"/>
              </a:spcAft>
              <a:buSzPts val="6400"/>
              <a:buChar char="○"/>
              <a:defRPr sz="6400"/>
            </a:lvl2pPr>
            <a:lvl3pPr marL="1371600" lvl="2" indent="-635000">
              <a:spcBef>
                <a:spcPts val="8500"/>
              </a:spcBef>
              <a:spcAft>
                <a:spcPts val="0"/>
              </a:spcAft>
              <a:buSzPts val="6400"/>
              <a:buChar char="■"/>
              <a:defRPr sz="6400"/>
            </a:lvl3pPr>
            <a:lvl4pPr marL="1828800" lvl="3" indent="-635000">
              <a:spcBef>
                <a:spcPts val="8500"/>
              </a:spcBef>
              <a:spcAft>
                <a:spcPts val="0"/>
              </a:spcAft>
              <a:buSzPts val="6400"/>
              <a:buChar char="●"/>
              <a:defRPr sz="6400"/>
            </a:lvl4pPr>
            <a:lvl5pPr marL="2286000" lvl="4" indent="-635000">
              <a:spcBef>
                <a:spcPts val="8500"/>
              </a:spcBef>
              <a:spcAft>
                <a:spcPts val="0"/>
              </a:spcAft>
              <a:buSzPts val="6400"/>
              <a:buChar char="○"/>
              <a:defRPr sz="6400"/>
            </a:lvl5pPr>
            <a:lvl6pPr marL="2743200" lvl="5" indent="-635000">
              <a:spcBef>
                <a:spcPts val="8500"/>
              </a:spcBef>
              <a:spcAft>
                <a:spcPts val="0"/>
              </a:spcAft>
              <a:buSzPts val="6400"/>
              <a:buChar char="■"/>
              <a:defRPr sz="6400"/>
            </a:lvl6pPr>
            <a:lvl7pPr marL="3200400" lvl="6" indent="-635000">
              <a:spcBef>
                <a:spcPts val="8500"/>
              </a:spcBef>
              <a:spcAft>
                <a:spcPts val="0"/>
              </a:spcAft>
              <a:buSzPts val="6400"/>
              <a:buChar char="●"/>
              <a:defRPr sz="6400"/>
            </a:lvl7pPr>
            <a:lvl8pPr marL="3657600" lvl="7" indent="-635000">
              <a:spcBef>
                <a:spcPts val="8500"/>
              </a:spcBef>
              <a:spcAft>
                <a:spcPts val="0"/>
              </a:spcAft>
              <a:buSzPts val="6400"/>
              <a:buChar char="○"/>
              <a:defRPr sz="6400"/>
            </a:lvl8pPr>
            <a:lvl9pPr marL="4114800" lvl="8" indent="-635000">
              <a:spcBef>
                <a:spcPts val="8500"/>
              </a:spcBef>
              <a:spcAft>
                <a:spcPts val="8500"/>
              </a:spcAft>
              <a:buSzPts val="6400"/>
              <a:buChar char="■"/>
              <a:defRPr sz="6400"/>
            </a:lvl9pPr>
          </a:lstStyle>
          <a:p>
            <a:endParaRPr/>
          </a:p>
        </p:txBody>
      </p:sp>
      <p:sp>
        <p:nvSpPr>
          <p:cNvPr id="23" name="Google Shape;23;p5"/>
          <p:cNvSpPr txBox="1">
            <a:spLocks noGrp="1"/>
          </p:cNvSpPr>
          <p:nvPr>
            <p:ph type="body" idx="2"/>
          </p:nvPr>
        </p:nvSpPr>
        <p:spPr>
          <a:xfrm>
            <a:off x="23195520" y="7375840"/>
            <a:ext cx="19199399" cy="21864900"/>
          </a:xfrm>
          <a:prstGeom prst="rect">
            <a:avLst/>
          </a:prstGeom>
        </p:spPr>
        <p:txBody>
          <a:bodyPr spcFirstLastPara="1" wrap="square" lIns="487600" tIns="487600" rIns="487600" bIns="487600" anchor="t" anchorCtr="0">
            <a:noAutofit/>
          </a:bodyPr>
          <a:lstStyle>
            <a:lvl1pPr marL="457200" lvl="0" indent="-704850">
              <a:spcBef>
                <a:spcPts val="0"/>
              </a:spcBef>
              <a:spcAft>
                <a:spcPts val="0"/>
              </a:spcAft>
              <a:buSzPts val="7500"/>
              <a:buChar char="●"/>
              <a:defRPr sz="7500"/>
            </a:lvl1pPr>
            <a:lvl2pPr marL="914400" lvl="1" indent="-635000">
              <a:spcBef>
                <a:spcPts val="8500"/>
              </a:spcBef>
              <a:spcAft>
                <a:spcPts val="0"/>
              </a:spcAft>
              <a:buSzPts val="6400"/>
              <a:buChar char="○"/>
              <a:defRPr sz="6400"/>
            </a:lvl2pPr>
            <a:lvl3pPr marL="1371600" lvl="2" indent="-635000">
              <a:spcBef>
                <a:spcPts val="8500"/>
              </a:spcBef>
              <a:spcAft>
                <a:spcPts val="0"/>
              </a:spcAft>
              <a:buSzPts val="6400"/>
              <a:buChar char="■"/>
              <a:defRPr sz="6400"/>
            </a:lvl3pPr>
            <a:lvl4pPr marL="1828800" lvl="3" indent="-635000">
              <a:spcBef>
                <a:spcPts val="8500"/>
              </a:spcBef>
              <a:spcAft>
                <a:spcPts val="0"/>
              </a:spcAft>
              <a:buSzPts val="6400"/>
              <a:buChar char="●"/>
              <a:defRPr sz="6400"/>
            </a:lvl4pPr>
            <a:lvl5pPr marL="2286000" lvl="4" indent="-635000">
              <a:spcBef>
                <a:spcPts val="8500"/>
              </a:spcBef>
              <a:spcAft>
                <a:spcPts val="0"/>
              </a:spcAft>
              <a:buSzPts val="6400"/>
              <a:buChar char="○"/>
              <a:defRPr sz="6400"/>
            </a:lvl5pPr>
            <a:lvl6pPr marL="2743200" lvl="5" indent="-635000">
              <a:spcBef>
                <a:spcPts val="8500"/>
              </a:spcBef>
              <a:spcAft>
                <a:spcPts val="0"/>
              </a:spcAft>
              <a:buSzPts val="6400"/>
              <a:buChar char="■"/>
              <a:defRPr sz="6400"/>
            </a:lvl6pPr>
            <a:lvl7pPr marL="3200400" lvl="6" indent="-635000">
              <a:spcBef>
                <a:spcPts val="8500"/>
              </a:spcBef>
              <a:spcAft>
                <a:spcPts val="0"/>
              </a:spcAft>
              <a:buSzPts val="6400"/>
              <a:buChar char="●"/>
              <a:defRPr sz="6400"/>
            </a:lvl7pPr>
            <a:lvl8pPr marL="3657600" lvl="7" indent="-635000">
              <a:spcBef>
                <a:spcPts val="8500"/>
              </a:spcBef>
              <a:spcAft>
                <a:spcPts val="0"/>
              </a:spcAft>
              <a:buSzPts val="6400"/>
              <a:buChar char="○"/>
              <a:defRPr sz="6400"/>
            </a:lvl8pPr>
            <a:lvl9pPr marL="4114800" lvl="8" indent="-635000">
              <a:spcBef>
                <a:spcPts val="8500"/>
              </a:spcBef>
              <a:spcAft>
                <a:spcPts val="8500"/>
              </a:spcAft>
              <a:buSzPts val="6400"/>
              <a:buChar char="■"/>
              <a:defRPr sz="6400"/>
            </a:lvl9pPr>
          </a:lstStyle>
          <a:p>
            <a:endParaRPr/>
          </a:p>
        </p:txBody>
      </p:sp>
      <p:sp>
        <p:nvSpPr>
          <p:cNvPr id="24" name="Google Shape;24;p5"/>
          <p:cNvSpPr txBox="1">
            <a:spLocks noGrp="1"/>
          </p:cNvSpPr>
          <p:nvPr>
            <p:ph type="sldNum" idx="12"/>
          </p:nvPr>
        </p:nvSpPr>
        <p:spPr>
          <a:xfrm>
            <a:off x="40667797" y="29844588"/>
            <a:ext cx="2633700" cy="2519100"/>
          </a:xfrm>
          <a:prstGeom prst="rect">
            <a:avLst/>
          </a:prstGeom>
        </p:spPr>
        <p:txBody>
          <a:bodyPr spcFirstLastPara="1" wrap="square" lIns="487600" tIns="487600" rIns="487600" bIns="4876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1496160" y="2848160"/>
            <a:ext cx="40899001" cy="3665400"/>
          </a:xfrm>
          <a:prstGeom prst="rect">
            <a:avLst/>
          </a:prstGeom>
        </p:spPr>
        <p:txBody>
          <a:bodyPr spcFirstLastPara="1" wrap="square" lIns="487600" tIns="487600" rIns="487600" bIns="487600" anchor="t" anchorCtr="0">
            <a:noAutofit/>
          </a:bodyPr>
          <a:lstStyle>
            <a:lvl1pPr lvl="0">
              <a:spcBef>
                <a:spcPts val="0"/>
              </a:spcBef>
              <a:spcAft>
                <a:spcPts val="0"/>
              </a:spcAft>
              <a:buSzPts val="14900"/>
              <a:buNone/>
              <a:defRPr/>
            </a:lvl1pPr>
            <a:lvl2pPr lvl="1">
              <a:spcBef>
                <a:spcPts val="0"/>
              </a:spcBef>
              <a:spcAft>
                <a:spcPts val="0"/>
              </a:spcAft>
              <a:buSzPts val="14900"/>
              <a:buNone/>
              <a:defRPr/>
            </a:lvl2pPr>
            <a:lvl3pPr lvl="2">
              <a:spcBef>
                <a:spcPts val="0"/>
              </a:spcBef>
              <a:spcAft>
                <a:spcPts val="0"/>
              </a:spcAft>
              <a:buSzPts val="14900"/>
              <a:buNone/>
              <a:defRPr/>
            </a:lvl3pPr>
            <a:lvl4pPr lvl="3">
              <a:spcBef>
                <a:spcPts val="0"/>
              </a:spcBef>
              <a:spcAft>
                <a:spcPts val="0"/>
              </a:spcAft>
              <a:buSzPts val="14900"/>
              <a:buNone/>
              <a:defRPr/>
            </a:lvl4pPr>
            <a:lvl5pPr lvl="4">
              <a:spcBef>
                <a:spcPts val="0"/>
              </a:spcBef>
              <a:spcAft>
                <a:spcPts val="0"/>
              </a:spcAft>
              <a:buSzPts val="14900"/>
              <a:buNone/>
              <a:defRPr/>
            </a:lvl5pPr>
            <a:lvl6pPr lvl="5">
              <a:spcBef>
                <a:spcPts val="0"/>
              </a:spcBef>
              <a:spcAft>
                <a:spcPts val="0"/>
              </a:spcAft>
              <a:buSzPts val="14900"/>
              <a:buNone/>
              <a:defRPr/>
            </a:lvl6pPr>
            <a:lvl7pPr lvl="6">
              <a:spcBef>
                <a:spcPts val="0"/>
              </a:spcBef>
              <a:spcAft>
                <a:spcPts val="0"/>
              </a:spcAft>
              <a:buSzPts val="14900"/>
              <a:buNone/>
              <a:defRPr/>
            </a:lvl7pPr>
            <a:lvl8pPr lvl="7">
              <a:spcBef>
                <a:spcPts val="0"/>
              </a:spcBef>
              <a:spcAft>
                <a:spcPts val="0"/>
              </a:spcAft>
              <a:buSzPts val="14900"/>
              <a:buNone/>
              <a:defRPr/>
            </a:lvl8pPr>
            <a:lvl9pPr lvl="8">
              <a:spcBef>
                <a:spcPts val="0"/>
              </a:spcBef>
              <a:spcAft>
                <a:spcPts val="0"/>
              </a:spcAft>
              <a:buSzPts val="14900"/>
              <a:buNone/>
              <a:defRPr/>
            </a:lvl9pPr>
          </a:lstStyle>
          <a:p>
            <a:endParaRPr/>
          </a:p>
        </p:txBody>
      </p:sp>
      <p:sp>
        <p:nvSpPr>
          <p:cNvPr id="27" name="Google Shape;27;p6"/>
          <p:cNvSpPr txBox="1">
            <a:spLocks noGrp="1"/>
          </p:cNvSpPr>
          <p:nvPr>
            <p:ph type="sldNum" idx="12"/>
          </p:nvPr>
        </p:nvSpPr>
        <p:spPr>
          <a:xfrm>
            <a:off x="40667797" y="29844588"/>
            <a:ext cx="2633700" cy="2519100"/>
          </a:xfrm>
          <a:prstGeom prst="rect">
            <a:avLst/>
          </a:prstGeom>
        </p:spPr>
        <p:txBody>
          <a:bodyPr spcFirstLastPara="1" wrap="square" lIns="487600" tIns="487600" rIns="487600" bIns="4876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1496160" y="3555840"/>
            <a:ext cx="13478401" cy="4836600"/>
          </a:xfrm>
          <a:prstGeom prst="rect">
            <a:avLst/>
          </a:prstGeom>
        </p:spPr>
        <p:txBody>
          <a:bodyPr spcFirstLastPara="1" wrap="square" lIns="487600" tIns="487600" rIns="487600" bIns="487600" anchor="b" anchorCtr="0">
            <a:noAutofit/>
          </a:bodyPr>
          <a:lstStyle>
            <a:lvl1pPr lvl="0">
              <a:spcBef>
                <a:spcPts val="0"/>
              </a:spcBef>
              <a:spcAft>
                <a:spcPts val="0"/>
              </a:spcAft>
              <a:buSzPts val="12800"/>
              <a:buNone/>
              <a:defRPr sz="12800"/>
            </a:lvl1pPr>
            <a:lvl2pPr lvl="1">
              <a:spcBef>
                <a:spcPts val="0"/>
              </a:spcBef>
              <a:spcAft>
                <a:spcPts val="0"/>
              </a:spcAft>
              <a:buSzPts val="12800"/>
              <a:buNone/>
              <a:defRPr sz="12800"/>
            </a:lvl2pPr>
            <a:lvl3pPr lvl="2">
              <a:spcBef>
                <a:spcPts val="0"/>
              </a:spcBef>
              <a:spcAft>
                <a:spcPts val="0"/>
              </a:spcAft>
              <a:buSzPts val="12800"/>
              <a:buNone/>
              <a:defRPr sz="12800"/>
            </a:lvl3pPr>
            <a:lvl4pPr lvl="3">
              <a:spcBef>
                <a:spcPts val="0"/>
              </a:spcBef>
              <a:spcAft>
                <a:spcPts val="0"/>
              </a:spcAft>
              <a:buSzPts val="12800"/>
              <a:buNone/>
              <a:defRPr sz="12800"/>
            </a:lvl4pPr>
            <a:lvl5pPr lvl="4">
              <a:spcBef>
                <a:spcPts val="0"/>
              </a:spcBef>
              <a:spcAft>
                <a:spcPts val="0"/>
              </a:spcAft>
              <a:buSzPts val="12800"/>
              <a:buNone/>
              <a:defRPr sz="12800"/>
            </a:lvl5pPr>
            <a:lvl6pPr lvl="5">
              <a:spcBef>
                <a:spcPts val="0"/>
              </a:spcBef>
              <a:spcAft>
                <a:spcPts val="0"/>
              </a:spcAft>
              <a:buSzPts val="12800"/>
              <a:buNone/>
              <a:defRPr sz="12800"/>
            </a:lvl6pPr>
            <a:lvl7pPr lvl="6">
              <a:spcBef>
                <a:spcPts val="0"/>
              </a:spcBef>
              <a:spcAft>
                <a:spcPts val="0"/>
              </a:spcAft>
              <a:buSzPts val="12800"/>
              <a:buNone/>
              <a:defRPr sz="12800"/>
            </a:lvl7pPr>
            <a:lvl8pPr lvl="7">
              <a:spcBef>
                <a:spcPts val="0"/>
              </a:spcBef>
              <a:spcAft>
                <a:spcPts val="0"/>
              </a:spcAft>
              <a:buSzPts val="12800"/>
              <a:buNone/>
              <a:defRPr sz="12800"/>
            </a:lvl8pPr>
            <a:lvl9pPr lvl="8">
              <a:spcBef>
                <a:spcPts val="0"/>
              </a:spcBef>
              <a:spcAft>
                <a:spcPts val="0"/>
              </a:spcAft>
              <a:buSzPts val="12800"/>
              <a:buNone/>
              <a:defRPr sz="12800"/>
            </a:lvl9pPr>
          </a:lstStyle>
          <a:p>
            <a:endParaRPr/>
          </a:p>
        </p:txBody>
      </p:sp>
      <p:sp>
        <p:nvSpPr>
          <p:cNvPr id="30" name="Google Shape;30;p7"/>
          <p:cNvSpPr txBox="1">
            <a:spLocks noGrp="1"/>
          </p:cNvSpPr>
          <p:nvPr>
            <p:ph type="body" idx="1"/>
          </p:nvPr>
        </p:nvSpPr>
        <p:spPr>
          <a:xfrm>
            <a:off x="1496160" y="8893440"/>
            <a:ext cx="13478401" cy="20348100"/>
          </a:xfrm>
          <a:prstGeom prst="rect">
            <a:avLst/>
          </a:prstGeom>
        </p:spPr>
        <p:txBody>
          <a:bodyPr spcFirstLastPara="1" wrap="square" lIns="487600" tIns="487600" rIns="487600" bIns="487600" anchor="t" anchorCtr="0">
            <a:noAutofit/>
          </a:bodyPr>
          <a:lstStyle>
            <a:lvl1pPr marL="457200" lvl="0" indent="-635000">
              <a:spcBef>
                <a:spcPts val="0"/>
              </a:spcBef>
              <a:spcAft>
                <a:spcPts val="0"/>
              </a:spcAft>
              <a:buSzPts val="6400"/>
              <a:buChar char="●"/>
              <a:defRPr sz="6400"/>
            </a:lvl1pPr>
            <a:lvl2pPr marL="914400" lvl="1" indent="-635000">
              <a:spcBef>
                <a:spcPts val="8500"/>
              </a:spcBef>
              <a:spcAft>
                <a:spcPts val="0"/>
              </a:spcAft>
              <a:buSzPts val="6400"/>
              <a:buChar char="○"/>
              <a:defRPr sz="6400"/>
            </a:lvl2pPr>
            <a:lvl3pPr marL="1371600" lvl="2" indent="-635000">
              <a:spcBef>
                <a:spcPts val="8500"/>
              </a:spcBef>
              <a:spcAft>
                <a:spcPts val="0"/>
              </a:spcAft>
              <a:buSzPts val="6400"/>
              <a:buChar char="■"/>
              <a:defRPr sz="6400"/>
            </a:lvl3pPr>
            <a:lvl4pPr marL="1828800" lvl="3" indent="-635000">
              <a:spcBef>
                <a:spcPts val="8500"/>
              </a:spcBef>
              <a:spcAft>
                <a:spcPts val="0"/>
              </a:spcAft>
              <a:buSzPts val="6400"/>
              <a:buChar char="●"/>
              <a:defRPr sz="6400"/>
            </a:lvl4pPr>
            <a:lvl5pPr marL="2286000" lvl="4" indent="-635000">
              <a:spcBef>
                <a:spcPts val="8500"/>
              </a:spcBef>
              <a:spcAft>
                <a:spcPts val="0"/>
              </a:spcAft>
              <a:buSzPts val="6400"/>
              <a:buChar char="○"/>
              <a:defRPr sz="6400"/>
            </a:lvl5pPr>
            <a:lvl6pPr marL="2743200" lvl="5" indent="-635000">
              <a:spcBef>
                <a:spcPts val="8500"/>
              </a:spcBef>
              <a:spcAft>
                <a:spcPts val="0"/>
              </a:spcAft>
              <a:buSzPts val="6400"/>
              <a:buChar char="■"/>
              <a:defRPr sz="6400"/>
            </a:lvl6pPr>
            <a:lvl7pPr marL="3200400" lvl="6" indent="-635000">
              <a:spcBef>
                <a:spcPts val="8500"/>
              </a:spcBef>
              <a:spcAft>
                <a:spcPts val="0"/>
              </a:spcAft>
              <a:buSzPts val="6400"/>
              <a:buChar char="●"/>
              <a:defRPr sz="6400"/>
            </a:lvl7pPr>
            <a:lvl8pPr marL="3657600" lvl="7" indent="-635000">
              <a:spcBef>
                <a:spcPts val="8500"/>
              </a:spcBef>
              <a:spcAft>
                <a:spcPts val="0"/>
              </a:spcAft>
              <a:buSzPts val="6400"/>
              <a:buChar char="○"/>
              <a:defRPr sz="6400"/>
            </a:lvl8pPr>
            <a:lvl9pPr marL="4114800" lvl="8" indent="-635000">
              <a:spcBef>
                <a:spcPts val="8500"/>
              </a:spcBef>
              <a:spcAft>
                <a:spcPts val="8500"/>
              </a:spcAft>
              <a:buSzPts val="6400"/>
              <a:buChar char="■"/>
              <a:defRPr sz="6400"/>
            </a:lvl9pPr>
          </a:lstStyle>
          <a:p>
            <a:endParaRPr/>
          </a:p>
        </p:txBody>
      </p:sp>
      <p:sp>
        <p:nvSpPr>
          <p:cNvPr id="31" name="Google Shape;31;p7"/>
          <p:cNvSpPr txBox="1">
            <a:spLocks noGrp="1"/>
          </p:cNvSpPr>
          <p:nvPr>
            <p:ph type="sldNum" idx="12"/>
          </p:nvPr>
        </p:nvSpPr>
        <p:spPr>
          <a:xfrm>
            <a:off x="40667797" y="29844588"/>
            <a:ext cx="2633700" cy="2519100"/>
          </a:xfrm>
          <a:prstGeom prst="rect">
            <a:avLst/>
          </a:prstGeom>
        </p:spPr>
        <p:txBody>
          <a:bodyPr spcFirstLastPara="1" wrap="square" lIns="487600" tIns="487600" rIns="487600" bIns="4876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2353200" y="2880960"/>
            <a:ext cx="30565501" cy="26181001"/>
          </a:xfrm>
          <a:prstGeom prst="rect">
            <a:avLst/>
          </a:prstGeom>
        </p:spPr>
        <p:txBody>
          <a:bodyPr spcFirstLastPara="1" wrap="square" lIns="487600" tIns="487600" rIns="487600" bIns="487600" anchor="ctr" anchorCtr="0">
            <a:noAutofit/>
          </a:bodyPr>
          <a:lstStyle>
            <a:lvl1pPr lvl="0">
              <a:spcBef>
                <a:spcPts val="0"/>
              </a:spcBef>
              <a:spcAft>
                <a:spcPts val="0"/>
              </a:spcAft>
              <a:buSzPts val="25600"/>
              <a:buNone/>
              <a:defRPr sz="25600"/>
            </a:lvl1pPr>
            <a:lvl2pPr lvl="1">
              <a:spcBef>
                <a:spcPts val="0"/>
              </a:spcBef>
              <a:spcAft>
                <a:spcPts val="0"/>
              </a:spcAft>
              <a:buSzPts val="25600"/>
              <a:buNone/>
              <a:defRPr sz="25600"/>
            </a:lvl2pPr>
            <a:lvl3pPr lvl="2">
              <a:spcBef>
                <a:spcPts val="0"/>
              </a:spcBef>
              <a:spcAft>
                <a:spcPts val="0"/>
              </a:spcAft>
              <a:buSzPts val="25600"/>
              <a:buNone/>
              <a:defRPr sz="25600"/>
            </a:lvl3pPr>
            <a:lvl4pPr lvl="3">
              <a:spcBef>
                <a:spcPts val="0"/>
              </a:spcBef>
              <a:spcAft>
                <a:spcPts val="0"/>
              </a:spcAft>
              <a:buSzPts val="25600"/>
              <a:buNone/>
              <a:defRPr sz="25600"/>
            </a:lvl4pPr>
            <a:lvl5pPr lvl="4">
              <a:spcBef>
                <a:spcPts val="0"/>
              </a:spcBef>
              <a:spcAft>
                <a:spcPts val="0"/>
              </a:spcAft>
              <a:buSzPts val="25600"/>
              <a:buNone/>
              <a:defRPr sz="25600"/>
            </a:lvl5pPr>
            <a:lvl6pPr lvl="5">
              <a:spcBef>
                <a:spcPts val="0"/>
              </a:spcBef>
              <a:spcAft>
                <a:spcPts val="0"/>
              </a:spcAft>
              <a:buSzPts val="25600"/>
              <a:buNone/>
              <a:defRPr sz="25600"/>
            </a:lvl6pPr>
            <a:lvl7pPr lvl="6">
              <a:spcBef>
                <a:spcPts val="0"/>
              </a:spcBef>
              <a:spcAft>
                <a:spcPts val="0"/>
              </a:spcAft>
              <a:buSzPts val="25600"/>
              <a:buNone/>
              <a:defRPr sz="25600"/>
            </a:lvl7pPr>
            <a:lvl8pPr lvl="7">
              <a:spcBef>
                <a:spcPts val="0"/>
              </a:spcBef>
              <a:spcAft>
                <a:spcPts val="0"/>
              </a:spcAft>
              <a:buSzPts val="25600"/>
              <a:buNone/>
              <a:defRPr sz="25600"/>
            </a:lvl8pPr>
            <a:lvl9pPr lvl="8">
              <a:spcBef>
                <a:spcPts val="0"/>
              </a:spcBef>
              <a:spcAft>
                <a:spcPts val="0"/>
              </a:spcAft>
              <a:buSzPts val="25600"/>
              <a:buNone/>
              <a:defRPr sz="25600"/>
            </a:lvl9pPr>
          </a:lstStyle>
          <a:p>
            <a:endParaRPr/>
          </a:p>
        </p:txBody>
      </p:sp>
      <p:sp>
        <p:nvSpPr>
          <p:cNvPr id="34" name="Google Shape;34;p8"/>
          <p:cNvSpPr txBox="1">
            <a:spLocks noGrp="1"/>
          </p:cNvSpPr>
          <p:nvPr>
            <p:ph type="sldNum" idx="12"/>
          </p:nvPr>
        </p:nvSpPr>
        <p:spPr>
          <a:xfrm>
            <a:off x="40667797" y="29844588"/>
            <a:ext cx="2633700" cy="2519100"/>
          </a:xfrm>
          <a:prstGeom prst="rect">
            <a:avLst/>
          </a:prstGeom>
        </p:spPr>
        <p:txBody>
          <a:bodyPr spcFirstLastPara="1" wrap="square" lIns="487600" tIns="487600" rIns="487600" bIns="4876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21945600" y="-800"/>
            <a:ext cx="21945600" cy="32918401"/>
          </a:xfrm>
          <a:prstGeom prst="rect">
            <a:avLst/>
          </a:prstGeom>
          <a:solidFill>
            <a:schemeClr val="lt2"/>
          </a:solidFill>
          <a:ln>
            <a:noFill/>
          </a:ln>
        </p:spPr>
        <p:txBody>
          <a:bodyPr spcFirstLastPara="1" wrap="square" lIns="487600" tIns="487600" rIns="487600" bIns="487600"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1274400" y="7892320"/>
            <a:ext cx="19416900" cy="9486600"/>
          </a:xfrm>
          <a:prstGeom prst="rect">
            <a:avLst/>
          </a:prstGeom>
        </p:spPr>
        <p:txBody>
          <a:bodyPr spcFirstLastPara="1" wrap="square" lIns="487600" tIns="487600" rIns="487600" bIns="487600" anchor="b" anchorCtr="0">
            <a:noAutofit/>
          </a:bodyPr>
          <a:lstStyle>
            <a:lvl1pPr lvl="0" algn="ctr">
              <a:spcBef>
                <a:spcPts val="0"/>
              </a:spcBef>
              <a:spcAft>
                <a:spcPts val="0"/>
              </a:spcAft>
              <a:buSzPts val="22400"/>
              <a:buNone/>
              <a:defRPr sz="22400"/>
            </a:lvl1pPr>
            <a:lvl2pPr lvl="1" algn="ctr">
              <a:spcBef>
                <a:spcPts val="0"/>
              </a:spcBef>
              <a:spcAft>
                <a:spcPts val="0"/>
              </a:spcAft>
              <a:buSzPts val="22400"/>
              <a:buNone/>
              <a:defRPr sz="22400"/>
            </a:lvl2pPr>
            <a:lvl3pPr lvl="2" algn="ctr">
              <a:spcBef>
                <a:spcPts val="0"/>
              </a:spcBef>
              <a:spcAft>
                <a:spcPts val="0"/>
              </a:spcAft>
              <a:buSzPts val="22400"/>
              <a:buNone/>
              <a:defRPr sz="22400"/>
            </a:lvl3pPr>
            <a:lvl4pPr lvl="3" algn="ctr">
              <a:spcBef>
                <a:spcPts val="0"/>
              </a:spcBef>
              <a:spcAft>
                <a:spcPts val="0"/>
              </a:spcAft>
              <a:buSzPts val="22400"/>
              <a:buNone/>
              <a:defRPr sz="22400"/>
            </a:lvl4pPr>
            <a:lvl5pPr lvl="4" algn="ctr">
              <a:spcBef>
                <a:spcPts val="0"/>
              </a:spcBef>
              <a:spcAft>
                <a:spcPts val="0"/>
              </a:spcAft>
              <a:buSzPts val="22400"/>
              <a:buNone/>
              <a:defRPr sz="22400"/>
            </a:lvl5pPr>
            <a:lvl6pPr lvl="5" algn="ctr">
              <a:spcBef>
                <a:spcPts val="0"/>
              </a:spcBef>
              <a:spcAft>
                <a:spcPts val="0"/>
              </a:spcAft>
              <a:buSzPts val="22400"/>
              <a:buNone/>
              <a:defRPr sz="22400"/>
            </a:lvl6pPr>
            <a:lvl7pPr lvl="6" algn="ctr">
              <a:spcBef>
                <a:spcPts val="0"/>
              </a:spcBef>
              <a:spcAft>
                <a:spcPts val="0"/>
              </a:spcAft>
              <a:buSzPts val="22400"/>
              <a:buNone/>
              <a:defRPr sz="22400"/>
            </a:lvl7pPr>
            <a:lvl8pPr lvl="7" algn="ctr">
              <a:spcBef>
                <a:spcPts val="0"/>
              </a:spcBef>
              <a:spcAft>
                <a:spcPts val="0"/>
              </a:spcAft>
              <a:buSzPts val="22400"/>
              <a:buNone/>
              <a:defRPr sz="22400"/>
            </a:lvl8pPr>
            <a:lvl9pPr lvl="8" algn="ctr">
              <a:spcBef>
                <a:spcPts val="0"/>
              </a:spcBef>
              <a:spcAft>
                <a:spcPts val="0"/>
              </a:spcAft>
              <a:buSzPts val="22400"/>
              <a:buNone/>
              <a:defRPr sz="22400"/>
            </a:lvl9pPr>
          </a:lstStyle>
          <a:p>
            <a:endParaRPr/>
          </a:p>
        </p:txBody>
      </p:sp>
      <p:sp>
        <p:nvSpPr>
          <p:cNvPr id="38" name="Google Shape;38;p9"/>
          <p:cNvSpPr txBox="1">
            <a:spLocks noGrp="1"/>
          </p:cNvSpPr>
          <p:nvPr>
            <p:ph type="subTitle" idx="1"/>
          </p:nvPr>
        </p:nvSpPr>
        <p:spPr>
          <a:xfrm>
            <a:off x="1274400" y="17939680"/>
            <a:ext cx="19416900" cy="7904700"/>
          </a:xfrm>
          <a:prstGeom prst="rect">
            <a:avLst/>
          </a:prstGeom>
        </p:spPr>
        <p:txBody>
          <a:bodyPr spcFirstLastPara="1" wrap="square" lIns="487600" tIns="487600" rIns="487600" bIns="487600" anchor="t" anchorCtr="0">
            <a:noAutofit/>
          </a:bodyPr>
          <a:lstStyle>
            <a:lvl1pPr lvl="0" algn="ctr">
              <a:lnSpc>
                <a:spcPct val="100000"/>
              </a:lnSpc>
              <a:spcBef>
                <a:spcPts val="0"/>
              </a:spcBef>
              <a:spcAft>
                <a:spcPts val="0"/>
              </a:spcAft>
              <a:buSzPts val="11200"/>
              <a:buNone/>
              <a:defRPr sz="11200"/>
            </a:lvl1pPr>
            <a:lvl2pPr lvl="1" algn="ctr">
              <a:lnSpc>
                <a:spcPct val="100000"/>
              </a:lnSpc>
              <a:spcBef>
                <a:spcPts val="0"/>
              </a:spcBef>
              <a:spcAft>
                <a:spcPts val="0"/>
              </a:spcAft>
              <a:buSzPts val="11200"/>
              <a:buNone/>
              <a:defRPr sz="11200"/>
            </a:lvl2pPr>
            <a:lvl3pPr lvl="2" algn="ctr">
              <a:lnSpc>
                <a:spcPct val="100000"/>
              </a:lnSpc>
              <a:spcBef>
                <a:spcPts val="0"/>
              </a:spcBef>
              <a:spcAft>
                <a:spcPts val="0"/>
              </a:spcAft>
              <a:buSzPts val="11200"/>
              <a:buNone/>
              <a:defRPr sz="11200"/>
            </a:lvl3pPr>
            <a:lvl4pPr lvl="3" algn="ctr">
              <a:lnSpc>
                <a:spcPct val="100000"/>
              </a:lnSpc>
              <a:spcBef>
                <a:spcPts val="0"/>
              </a:spcBef>
              <a:spcAft>
                <a:spcPts val="0"/>
              </a:spcAft>
              <a:buSzPts val="11200"/>
              <a:buNone/>
              <a:defRPr sz="11200"/>
            </a:lvl4pPr>
            <a:lvl5pPr lvl="4" algn="ctr">
              <a:lnSpc>
                <a:spcPct val="100000"/>
              </a:lnSpc>
              <a:spcBef>
                <a:spcPts val="0"/>
              </a:spcBef>
              <a:spcAft>
                <a:spcPts val="0"/>
              </a:spcAft>
              <a:buSzPts val="11200"/>
              <a:buNone/>
              <a:defRPr sz="11200"/>
            </a:lvl5pPr>
            <a:lvl6pPr lvl="5" algn="ctr">
              <a:lnSpc>
                <a:spcPct val="100000"/>
              </a:lnSpc>
              <a:spcBef>
                <a:spcPts val="0"/>
              </a:spcBef>
              <a:spcAft>
                <a:spcPts val="0"/>
              </a:spcAft>
              <a:buSzPts val="11200"/>
              <a:buNone/>
              <a:defRPr sz="11200"/>
            </a:lvl6pPr>
            <a:lvl7pPr lvl="6" algn="ctr">
              <a:lnSpc>
                <a:spcPct val="100000"/>
              </a:lnSpc>
              <a:spcBef>
                <a:spcPts val="0"/>
              </a:spcBef>
              <a:spcAft>
                <a:spcPts val="0"/>
              </a:spcAft>
              <a:buSzPts val="11200"/>
              <a:buNone/>
              <a:defRPr sz="11200"/>
            </a:lvl7pPr>
            <a:lvl8pPr lvl="7" algn="ctr">
              <a:lnSpc>
                <a:spcPct val="100000"/>
              </a:lnSpc>
              <a:spcBef>
                <a:spcPts val="0"/>
              </a:spcBef>
              <a:spcAft>
                <a:spcPts val="0"/>
              </a:spcAft>
              <a:buSzPts val="11200"/>
              <a:buNone/>
              <a:defRPr sz="11200"/>
            </a:lvl8pPr>
            <a:lvl9pPr lvl="8" algn="ctr">
              <a:lnSpc>
                <a:spcPct val="100000"/>
              </a:lnSpc>
              <a:spcBef>
                <a:spcPts val="0"/>
              </a:spcBef>
              <a:spcAft>
                <a:spcPts val="0"/>
              </a:spcAft>
              <a:buSzPts val="11200"/>
              <a:buNone/>
              <a:defRPr sz="11200"/>
            </a:lvl9pPr>
          </a:lstStyle>
          <a:p>
            <a:endParaRPr/>
          </a:p>
        </p:txBody>
      </p:sp>
      <p:sp>
        <p:nvSpPr>
          <p:cNvPr id="39" name="Google Shape;39;p9"/>
          <p:cNvSpPr txBox="1">
            <a:spLocks noGrp="1"/>
          </p:cNvSpPr>
          <p:nvPr>
            <p:ph type="body" idx="2"/>
          </p:nvPr>
        </p:nvSpPr>
        <p:spPr>
          <a:xfrm>
            <a:off x="23709600" y="4634080"/>
            <a:ext cx="18417601" cy="23648701"/>
          </a:xfrm>
          <a:prstGeom prst="rect">
            <a:avLst/>
          </a:prstGeom>
        </p:spPr>
        <p:txBody>
          <a:bodyPr spcFirstLastPara="1" wrap="square" lIns="487600" tIns="487600" rIns="487600" bIns="487600" anchor="ctr" anchorCtr="0">
            <a:noAutofit/>
          </a:bodyPr>
          <a:lstStyle>
            <a:lvl1pPr marL="457200" lvl="0" indent="-838200">
              <a:spcBef>
                <a:spcPts val="0"/>
              </a:spcBef>
              <a:spcAft>
                <a:spcPts val="0"/>
              </a:spcAft>
              <a:buSzPts val="9600"/>
              <a:buChar char="●"/>
              <a:defRPr/>
            </a:lvl1pPr>
            <a:lvl2pPr marL="914400" lvl="1" indent="-704850">
              <a:spcBef>
                <a:spcPts val="8500"/>
              </a:spcBef>
              <a:spcAft>
                <a:spcPts val="0"/>
              </a:spcAft>
              <a:buSzPts val="7500"/>
              <a:buChar char="○"/>
              <a:defRPr/>
            </a:lvl2pPr>
            <a:lvl3pPr marL="1371600" lvl="2" indent="-704850">
              <a:spcBef>
                <a:spcPts val="8500"/>
              </a:spcBef>
              <a:spcAft>
                <a:spcPts val="0"/>
              </a:spcAft>
              <a:buSzPts val="7500"/>
              <a:buChar char="■"/>
              <a:defRPr/>
            </a:lvl3pPr>
            <a:lvl4pPr marL="1828800" lvl="3" indent="-704850">
              <a:spcBef>
                <a:spcPts val="8500"/>
              </a:spcBef>
              <a:spcAft>
                <a:spcPts val="0"/>
              </a:spcAft>
              <a:buSzPts val="7500"/>
              <a:buChar char="●"/>
              <a:defRPr/>
            </a:lvl4pPr>
            <a:lvl5pPr marL="2286000" lvl="4" indent="-704850">
              <a:spcBef>
                <a:spcPts val="8500"/>
              </a:spcBef>
              <a:spcAft>
                <a:spcPts val="0"/>
              </a:spcAft>
              <a:buSzPts val="7500"/>
              <a:buChar char="○"/>
              <a:defRPr/>
            </a:lvl5pPr>
            <a:lvl6pPr marL="2743200" lvl="5" indent="-704850">
              <a:spcBef>
                <a:spcPts val="8500"/>
              </a:spcBef>
              <a:spcAft>
                <a:spcPts val="0"/>
              </a:spcAft>
              <a:buSzPts val="7500"/>
              <a:buChar char="■"/>
              <a:defRPr/>
            </a:lvl6pPr>
            <a:lvl7pPr marL="3200400" lvl="6" indent="-704850">
              <a:spcBef>
                <a:spcPts val="8500"/>
              </a:spcBef>
              <a:spcAft>
                <a:spcPts val="0"/>
              </a:spcAft>
              <a:buSzPts val="7500"/>
              <a:buChar char="●"/>
              <a:defRPr/>
            </a:lvl7pPr>
            <a:lvl8pPr marL="3657600" lvl="7" indent="-704850">
              <a:spcBef>
                <a:spcPts val="8500"/>
              </a:spcBef>
              <a:spcAft>
                <a:spcPts val="0"/>
              </a:spcAft>
              <a:buSzPts val="7500"/>
              <a:buChar char="○"/>
              <a:defRPr/>
            </a:lvl8pPr>
            <a:lvl9pPr marL="4114800" lvl="8" indent="-704850">
              <a:spcBef>
                <a:spcPts val="8500"/>
              </a:spcBef>
              <a:spcAft>
                <a:spcPts val="8500"/>
              </a:spcAft>
              <a:buSzPts val="7500"/>
              <a:buChar char="■"/>
              <a:defRPr/>
            </a:lvl9pPr>
          </a:lstStyle>
          <a:p>
            <a:endParaRPr/>
          </a:p>
        </p:txBody>
      </p:sp>
      <p:sp>
        <p:nvSpPr>
          <p:cNvPr id="40" name="Google Shape;40;p9"/>
          <p:cNvSpPr txBox="1">
            <a:spLocks noGrp="1"/>
          </p:cNvSpPr>
          <p:nvPr>
            <p:ph type="sldNum" idx="12"/>
          </p:nvPr>
        </p:nvSpPr>
        <p:spPr>
          <a:xfrm>
            <a:off x="40667797" y="29844588"/>
            <a:ext cx="2633700" cy="2519100"/>
          </a:xfrm>
          <a:prstGeom prst="rect">
            <a:avLst/>
          </a:prstGeom>
        </p:spPr>
        <p:txBody>
          <a:bodyPr spcFirstLastPara="1" wrap="square" lIns="487600" tIns="487600" rIns="487600" bIns="4876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1496160" y="27075681"/>
            <a:ext cx="28794299" cy="3872700"/>
          </a:xfrm>
          <a:prstGeom prst="rect">
            <a:avLst/>
          </a:prstGeom>
        </p:spPr>
        <p:txBody>
          <a:bodyPr spcFirstLastPara="1" wrap="square" lIns="487600" tIns="487600" rIns="487600" bIns="487600" anchor="ctr" anchorCtr="0">
            <a:noAutofit/>
          </a:bodyPr>
          <a:lstStyle>
            <a:lvl1pPr marL="457200" lvl="0" indent="-228600">
              <a:lnSpc>
                <a:spcPct val="100000"/>
              </a:lnSpc>
              <a:spcBef>
                <a:spcPts val="0"/>
              </a:spcBef>
              <a:spcAft>
                <a:spcPts val="0"/>
              </a:spcAft>
              <a:buSzPts val="9600"/>
              <a:buNone/>
              <a:defRPr/>
            </a:lvl1pPr>
          </a:lstStyle>
          <a:p>
            <a:endParaRPr/>
          </a:p>
        </p:txBody>
      </p:sp>
      <p:sp>
        <p:nvSpPr>
          <p:cNvPr id="43" name="Google Shape;43;p10"/>
          <p:cNvSpPr txBox="1">
            <a:spLocks noGrp="1"/>
          </p:cNvSpPr>
          <p:nvPr>
            <p:ph type="sldNum" idx="12"/>
          </p:nvPr>
        </p:nvSpPr>
        <p:spPr>
          <a:xfrm>
            <a:off x="40667797" y="29844588"/>
            <a:ext cx="2633700" cy="2519100"/>
          </a:xfrm>
          <a:prstGeom prst="rect">
            <a:avLst/>
          </a:prstGeom>
        </p:spPr>
        <p:txBody>
          <a:bodyPr spcFirstLastPara="1" wrap="square" lIns="487600" tIns="487600" rIns="487600" bIns="4876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1496160" y="7079200"/>
            <a:ext cx="40899001" cy="12566400"/>
          </a:xfrm>
          <a:prstGeom prst="rect">
            <a:avLst/>
          </a:prstGeom>
        </p:spPr>
        <p:txBody>
          <a:bodyPr spcFirstLastPara="1" wrap="square" lIns="487600" tIns="487600" rIns="487600" bIns="487600" anchor="b" anchorCtr="0">
            <a:noAutofit/>
          </a:bodyPr>
          <a:lstStyle>
            <a:lvl1pPr lvl="0" algn="ctr">
              <a:spcBef>
                <a:spcPts val="0"/>
              </a:spcBef>
              <a:spcAft>
                <a:spcPts val="0"/>
              </a:spcAft>
              <a:buSzPts val="64000"/>
              <a:buNone/>
              <a:defRPr sz="64000"/>
            </a:lvl1pPr>
            <a:lvl2pPr lvl="1" algn="ctr">
              <a:spcBef>
                <a:spcPts val="0"/>
              </a:spcBef>
              <a:spcAft>
                <a:spcPts val="0"/>
              </a:spcAft>
              <a:buSzPts val="64000"/>
              <a:buNone/>
              <a:defRPr sz="64000"/>
            </a:lvl2pPr>
            <a:lvl3pPr lvl="2" algn="ctr">
              <a:spcBef>
                <a:spcPts val="0"/>
              </a:spcBef>
              <a:spcAft>
                <a:spcPts val="0"/>
              </a:spcAft>
              <a:buSzPts val="64000"/>
              <a:buNone/>
              <a:defRPr sz="64000"/>
            </a:lvl3pPr>
            <a:lvl4pPr lvl="3" algn="ctr">
              <a:spcBef>
                <a:spcPts val="0"/>
              </a:spcBef>
              <a:spcAft>
                <a:spcPts val="0"/>
              </a:spcAft>
              <a:buSzPts val="64000"/>
              <a:buNone/>
              <a:defRPr sz="64000"/>
            </a:lvl4pPr>
            <a:lvl5pPr lvl="4" algn="ctr">
              <a:spcBef>
                <a:spcPts val="0"/>
              </a:spcBef>
              <a:spcAft>
                <a:spcPts val="0"/>
              </a:spcAft>
              <a:buSzPts val="64000"/>
              <a:buNone/>
              <a:defRPr sz="64000"/>
            </a:lvl5pPr>
            <a:lvl6pPr lvl="5" algn="ctr">
              <a:spcBef>
                <a:spcPts val="0"/>
              </a:spcBef>
              <a:spcAft>
                <a:spcPts val="0"/>
              </a:spcAft>
              <a:buSzPts val="64000"/>
              <a:buNone/>
              <a:defRPr sz="64000"/>
            </a:lvl6pPr>
            <a:lvl7pPr lvl="6" algn="ctr">
              <a:spcBef>
                <a:spcPts val="0"/>
              </a:spcBef>
              <a:spcAft>
                <a:spcPts val="0"/>
              </a:spcAft>
              <a:buSzPts val="64000"/>
              <a:buNone/>
              <a:defRPr sz="64000"/>
            </a:lvl7pPr>
            <a:lvl8pPr lvl="7" algn="ctr">
              <a:spcBef>
                <a:spcPts val="0"/>
              </a:spcBef>
              <a:spcAft>
                <a:spcPts val="0"/>
              </a:spcAft>
              <a:buSzPts val="64000"/>
              <a:buNone/>
              <a:defRPr sz="64000"/>
            </a:lvl8pPr>
            <a:lvl9pPr lvl="8" algn="ctr">
              <a:spcBef>
                <a:spcPts val="0"/>
              </a:spcBef>
              <a:spcAft>
                <a:spcPts val="0"/>
              </a:spcAft>
              <a:buSzPts val="64000"/>
              <a:buNone/>
              <a:defRPr sz="64000"/>
            </a:lvl9pPr>
          </a:lstStyle>
          <a:p>
            <a:r>
              <a:t>xx%</a:t>
            </a:r>
          </a:p>
        </p:txBody>
      </p:sp>
      <p:sp>
        <p:nvSpPr>
          <p:cNvPr id="46" name="Google Shape;46;p11"/>
          <p:cNvSpPr txBox="1">
            <a:spLocks noGrp="1"/>
          </p:cNvSpPr>
          <p:nvPr>
            <p:ph type="body" idx="1"/>
          </p:nvPr>
        </p:nvSpPr>
        <p:spPr>
          <a:xfrm>
            <a:off x="1496160" y="20174241"/>
            <a:ext cx="40899001" cy="8325000"/>
          </a:xfrm>
          <a:prstGeom prst="rect">
            <a:avLst/>
          </a:prstGeom>
        </p:spPr>
        <p:txBody>
          <a:bodyPr spcFirstLastPara="1" wrap="square" lIns="487600" tIns="487600" rIns="487600" bIns="487600" anchor="t" anchorCtr="0">
            <a:noAutofit/>
          </a:bodyPr>
          <a:lstStyle>
            <a:lvl1pPr marL="457200" lvl="0" indent="-838200" algn="ctr">
              <a:spcBef>
                <a:spcPts val="0"/>
              </a:spcBef>
              <a:spcAft>
                <a:spcPts val="0"/>
              </a:spcAft>
              <a:buSzPts val="9600"/>
              <a:buChar char="●"/>
              <a:defRPr/>
            </a:lvl1pPr>
            <a:lvl2pPr marL="914400" lvl="1" indent="-704850" algn="ctr">
              <a:spcBef>
                <a:spcPts val="8500"/>
              </a:spcBef>
              <a:spcAft>
                <a:spcPts val="0"/>
              </a:spcAft>
              <a:buSzPts val="7500"/>
              <a:buChar char="○"/>
              <a:defRPr/>
            </a:lvl2pPr>
            <a:lvl3pPr marL="1371600" lvl="2" indent="-704850" algn="ctr">
              <a:spcBef>
                <a:spcPts val="8500"/>
              </a:spcBef>
              <a:spcAft>
                <a:spcPts val="0"/>
              </a:spcAft>
              <a:buSzPts val="7500"/>
              <a:buChar char="■"/>
              <a:defRPr/>
            </a:lvl3pPr>
            <a:lvl4pPr marL="1828800" lvl="3" indent="-704850" algn="ctr">
              <a:spcBef>
                <a:spcPts val="8500"/>
              </a:spcBef>
              <a:spcAft>
                <a:spcPts val="0"/>
              </a:spcAft>
              <a:buSzPts val="7500"/>
              <a:buChar char="●"/>
              <a:defRPr/>
            </a:lvl4pPr>
            <a:lvl5pPr marL="2286000" lvl="4" indent="-704850" algn="ctr">
              <a:spcBef>
                <a:spcPts val="8500"/>
              </a:spcBef>
              <a:spcAft>
                <a:spcPts val="0"/>
              </a:spcAft>
              <a:buSzPts val="7500"/>
              <a:buChar char="○"/>
              <a:defRPr/>
            </a:lvl5pPr>
            <a:lvl6pPr marL="2743200" lvl="5" indent="-704850" algn="ctr">
              <a:spcBef>
                <a:spcPts val="8500"/>
              </a:spcBef>
              <a:spcAft>
                <a:spcPts val="0"/>
              </a:spcAft>
              <a:buSzPts val="7500"/>
              <a:buChar char="■"/>
              <a:defRPr/>
            </a:lvl6pPr>
            <a:lvl7pPr marL="3200400" lvl="6" indent="-704850" algn="ctr">
              <a:spcBef>
                <a:spcPts val="8500"/>
              </a:spcBef>
              <a:spcAft>
                <a:spcPts val="0"/>
              </a:spcAft>
              <a:buSzPts val="7500"/>
              <a:buChar char="●"/>
              <a:defRPr/>
            </a:lvl7pPr>
            <a:lvl8pPr marL="3657600" lvl="7" indent="-704850" algn="ctr">
              <a:spcBef>
                <a:spcPts val="8500"/>
              </a:spcBef>
              <a:spcAft>
                <a:spcPts val="0"/>
              </a:spcAft>
              <a:buSzPts val="7500"/>
              <a:buChar char="○"/>
              <a:defRPr/>
            </a:lvl8pPr>
            <a:lvl9pPr marL="4114800" lvl="8" indent="-704850" algn="ctr">
              <a:spcBef>
                <a:spcPts val="8500"/>
              </a:spcBef>
              <a:spcAft>
                <a:spcPts val="8500"/>
              </a:spcAft>
              <a:buSzPts val="7500"/>
              <a:buChar char="■"/>
              <a:defRPr/>
            </a:lvl9pPr>
          </a:lstStyle>
          <a:p>
            <a:endParaRPr/>
          </a:p>
        </p:txBody>
      </p:sp>
      <p:sp>
        <p:nvSpPr>
          <p:cNvPr id="47" name="Google Shape;47;p11"/>
          <p:cNvSpPr txBox="1">
            <a:spLocks noGrp="1"/>
          </p:cNvSpPr>
          <p:nvPr>
            <p:ph type="sldNum" idx="12"/>
          </p:nvPr>
        </p:nvSpPr>
        <p:spPr>
          <a:xfrm>
            <a:off x="40667797" y="29844588"/>
            <a:ext cx="2633700" cy="2519100"/>
          </a:xfrm>
          <a:prstGeom prst="rect">
            <a:avLst/>
          </a:prstGeom>
        </p:spPr>
        <p:txBody>
          <a:bodyPr spcFirstLastPara="1" wrap="square" lIns="487600" tIns="487600" rIns="487600" bIns="4876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40667797" y="29844588"/>
            <a:ext cx="2633700" cy="2519100"/>
          </a:xfrm>
          <a:prstGeom prst="rect">
            <a:avLst/>
          </a:prstGeom>
        </p:spPr>
        <p:txBody>
          <a:bodyPr spcFirstLastPara="1" wrap="square" lIns="487600" tIns="487600" rIns="487600" bIns="48760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pic>
        <p:nvPicPr>
          <p:cNvPr id="50" name="Google Shape;50;p12" descr="logo.png">
            <a:hlinkClick r:id="rId2"/>
          </p:cNvPr>
          <p:cNvPicPr preferRelativeResize="0"/>
          <p:nvPr/>
        </p:nvPicPr>
        <p:blipFill>
          <a:blip r:embed="rId3">
            <a:alphaModFix/>
          </a:blip>
          <a:stretch>
            <a:fillRect/>
          </a:stretch>
        </p:blipFill>
        <p:spPr>
          <a:xfrm>
            <a:off x="2347999" y="1143000"/>
            <a:ext cx="7177000" cy="23334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496160" y="2848160"/>
            <a:ext cx="40899001" cy="3665400"/>
          </a:xfrm>
          <a:prstGeom prst="rect">
            <a:avLst/>
          </a:prstGeom>
          <a:noFill/>
          <a:ln>
            <a:noFill/>
          </a:ln>
        </p:spPr>
        <p:txBody>
          <a:bodyPr spcFirstLastPara="1" wrap="square" lIns="487600" tIns="487600" rIns="487600" bIns="487600" anchor="t" anchorCtr="0">
            <a:noAutofit/>
          </a:bodyPr>
          <a:lstStyle>
            <a:lvl1pPr lvl="0">
              <a:spcBef>
                <a:spcPts val="0"/>
              </a:spcBef>
              <a:spcAft>
                <a:spcPts val="0"/>
              </a:spcAft>
              <a:buClr>
                <a:schemeClr val="dk1"/>
              </a:buClr>
              <a:buSzPts val="14900"/>
              <a:buNone/>
              <a:defRPr sz="14900">
                <a:solidFill>
                  <a:schemeClr val="dk1"/>
                </a:solidFill>
              </a:defRPr>
            </a:lvl1pPr>
            <a:lvl2pPr lvl="1">
              <a:spcBef>
                <a:spcPts val="0"/>
              </a:spcBef>
              <a:spcAft>
                <a:spcPts val="0"/>
              </a:spcAft>
              <a:buClr>
                <a:schemeClr val="dk1"/>
              </a:buClr>
              <a:buSzPts val="14900"/>
              <a:buNone/>
              <a:defRPr sz="14900">
                <a:solidFill>
                  <a:schemeClr val="dk1"/>
                </a:solidFill>
              </a:defRPr>
            </a:lvl2pPr>
            <a:lvl3pPr lvl="2">
              <a:spcBef>
                <a:spcPts val="0"/>
              </a:spcBef>
              <a:spcAft>
                <a:spcPts val="0"/>
              </a:spcAft>
              <a:buClr>
                <a:schemeClr val="dk1"/>
              </a:buClr>
              <a:buSzPts val="14900"/>
              <a:buNone/>
              <a:defRPr sz="14900">
                <a:solidFill>
                  <a:schemeClr val="dk1"/>
                </a:solidFill>
              </a:defRPr>
            </a:lvl3pPr>
            <a:lvl4pPr lvl="3">
              <a:spcBef>
                <a:spcPts val="0"/>
              </a:spcBef>
              <a:spcAft>
                <a:spcPts val="0"/>
              </a:spcAft>
              <a:buClr>
                <a:schemeClr val="dk1"/>
              </a:buClr>
              <a:buSzPts val="14900"/>
              <a:buNone/>
              <a:defRPr sz="14900">
                <a:solidFill>
                  <a:schemeClr val="dk1"/>
                </a:solidFill>
              </a:defRPr>
            </a:lvl4pPr>
            <a:lvl5pPr lvl="4">
              <a:spcBef>
                <a:spcPts val="0"/>
              </a:spcBef>
              <a:spcAft>
                <a:spcPts val="0"/>
              </a:spcAft>
              <a:buClr>
                <a:schemeClr val="dk1"/>
              </a:buClr>
              <a:buSzPts val="14900"/>
              <a:buNone/>
              <a:defRPr sz="14900">
                <a:solidFill>
                  <a:schemeClr val="dk1"/>
                </a:solidFill>
              </a:defRPr>
            </a:lvl5pPr>
            <a:lvl6pPr lvl="5">
              <a:spcBef>
                <a:spcPts val="0"/>
              </a:spcBef>
              <a:spcAft>
                <a:spcPts val="0"/>
              </a:spcAft>
              <a:buClr>
                <a:schemeClr val="dk1"/>
              </a:buClr>
              <a:buSzPts val="14900"/>
              <a:buNone/>
              <a:defRPr sz="14900">
                <a:solidFill>
                  <a:schemeClr val="dk1"/>
                </a:solidFill>
              </a:defRPr>
            </a:lvl6pPr>
            <a:lvl7pPr lvl="6">
              <a:spcBef>
                <a:spcPts val="0"/>
              </a:spcBef>
              <a:spcAft>
                <a:spcPts val="0"/>
              </a:spcAft>
              <a:buClr>
                <a:schemeClr val="dk1"/>
              </a:buClr>
              <a:buSzPts val="14900"/>
              <a:buNone/>
              <a:defRPr sz="14900">
                <a:solidFill>
                  <a:schemeClr val="dk1"/>
                </a:solidFill>
              </a:defRPr>
            </a:lvl7pPr>
            <a:lvl8pPr lvl="7">
              <a:spcBef>
                <a:spcPts val="0"/>
              </a:spcBef>
              <a:spcAft>
                <a:spcPts val="0"/>
              </a:spcAft>
              <a:buClr>
                <a:schemeClr val="dk1"/>
              </a:buClr>
              <a:buSzPts val="14900"/>
              <a:buNone/>
              <a:defRPr sz="14900">
                <a:solidFill>
                  <a:schemeClr val="dk1"/>
                </a:solidFill>
              </a:defRPr>
            </a:lvl8pPr>
            <a:lvl9pPr lvl="8">
              <a:spcBef>
                <a:spcPts val="0"/>
              </a:spcBef>
              <a:spcAft>
                <a:spcPts val="0"/>
              </a:spcAft>
              <a:buClr>
                <a:schemeClr val="dk1"/>
              </a:buClr>
              <a:buSzPts val="14900"/>
              <a:buNone/>
              <a:defRPr sz="14900">
                <a:solidFill>
                  <a:schemeClr val="dk1"/>
                </a:solidFill>
              </a:defRPr>
            </a:lvl9pPr>
          </a:lstStyle>
          <a:p>
            <a:endParaRPr/>
          </a:p>
        </p:txBody>
      </p:sp>
      <p:sp>
        <p:nvSpPr>
          <p:cNvPr id="7" name="Google Shape;7;p1"/>
          <p:cNvSpPr txBox="1">
            <a:spLocks noGrp="1"/>
          </p:cNvSpPr>
          <p:nvPr>
            <p:ph type="body" idx="1"/>
          </p:nvPr>
        </p:nvSpPr>
        <p:spPr>
          <a:xfrm>
            <a:off x="1496160" y="7375840"/>
            <a:ext cx="40899001" cy="21864900"/>
          </a:xfrm>
          <a:prstGeom prst="rect">
            <a:avLst/>
          </a:prstGeom>
          <a:noFill/>
          <a:ln>
            <a:noFill/>
          </a:ln>
        </p:spPr>
        <p:txBody>
          <a:bodyPr spcFirstLastPara="1" wrap="square" lIns="487600" tIns="487600" rIns="487600" bIns="487600" anchor="t" anchorCtr="0">
            <a:noAutofit/>
          </a:bodyPr>
          <a:lstStyle>
            <a:lvl1pPr marL="457200" lvl="0" indent="-838200">
              <a:lnSpc>
                <a:spcPct val="115000"/>
              </a:lnSpc>
              <a:spcBef>
                <a:spcPts val="0"/>
              </a:spcBef>
              <a:spcAft>
                <a:spcPts val="0"/>
              </a:spcAft>
              <a:buClr>
                <a:schemeClr val="dk2"/>
              </a:buClr>
              <a:buSzPts val="9600"/>
              <a:buChar char="●"/>
              <a:defRPr sz="9600">
                <a:solidFill>
                  <a:schemeClr val="dk2"/>
                </a:solidFill>
              </a:defRPr>
            </a:lvl1pPr>
            <a:lvl2pPr marL="914400" lvl="1" indent="-704850">
              <a:lnSpc>
                <a:spcPct val="115000"/>
              </a:lnSpc>
              <a:spcBef>
                <a:spcPts val="8500"/>
              </a:spcBef>
              <a:spcAft>
                <a:spcPts val="0"/>
              </a:spcAft>
              <a:buClr>
                <a:schemeClr val="dk2"/>
              </a:buClr>
              <a:buSzPts val="7500"/>
              <a:buChar char="○"/>
              <a:defRPr sz="7500">
                <a:solidFill>
                  <a:schemeClr val="dk2"/>
                </a:solidFill>
              </a:defRPr>
            </a:lvl2pPr>
            <a:lvl3pPr marL="1371600" lvl="2" indent="-704850">
              <a:lnSpc>
                <a:spcPct val="115000"/>
              </a:lnSpc>
              <a:spcBef>
                <a:spcPts val="8500"/>
              </a:spcBef>
              <a:spcAft>
                <a:spcPts val="0"/>
              </a:spcAft>
              <a:buClr>
                <a:schemeClr val="dk2"/>
              </a:buClr>
              <a:buSzPts val="7500"/>
              <a:buChar char="■"/>
              <a:defRPr sz="7500">
                <a:solidFill>
                  <a:schemeClr val="dk2"/>
                </a:solidFill>
              </a:defRPr>
            </a:lvl3pPr>
            <a:lvl4pPr marL="1828800" lvl="3" indent="-704850">
              <a:lnSpc>
                <a:spcPct val="115000"/>
              </a:lnSpc>
              <a:spcBef>
                <a:spcPts val="8500"/>
              </a:spcBef>
              <a:spcAft>
                <a:spcPts val="0"/>
              </a:spcAft>
              <a:buClr>
                <a:schemeClr val="dk2"/>
              </a:buClr>
              <a:buSzPts val="7500"/>
              <a:buChar char="●"/>
              <a:defRPr sz="7500">
                <a:solidFill>
                  <a:schemeClr val="dk2"/>
                </a:solidFill>
              </a:defRPr>
            </a:lvl4pPr>
            <a:lvl5pPr marL="2286000" lvl="4" indent="-704850">
              <a:lnSpc>
                <a:spcPct val="115000"/>
              </a:lnSpc>
              <a:spcBef>
                <a:spcPts val="8500"/>
              </a:spcBef>
              <a:spcAft>
                <a:spcPts val="0"/>
              </a:spcAft>
              <a:buClr>
                <a:schemeClr val="dk2"/>
              </a:buClr>
              <a:buSzPts val="7500"/>
              <a:buChar char="○"/>
              <a:defRPr sz="7500">
                <a:solidFill>
                  <a:schemeClr val="dk2"/>
                </a:solidFill>
              </a:defRPr>
            </a:lvl5pPr>
            <a:lvl6pPr marL="2743200" lvl="5" indent="-704850">
              <a:lnSpc>
                <a:spcPct val="115000"/>
              </a:lnSpc>
              <a:spcBef>
                <a:spcPts val="8500"/>
              </a:spcBef>
              <a:spcAft>
                <a:spcPts val="0"/>
              </a:spcAft>
              <a:buClr>
                <a:schemeClr val="dk2"/>
              </a:buClr>
              <a:buSzPts val="7500"/>
              <a:buChar char="■"/>
              <a:defRPr sz="7500">
                <a:solidFill>
                  <a:schemeClr val="dk2"/>
                </a:solidFill>
              </a:defRPr>
            </a:lvl6pPr>
            <a:lvl7pPr marL="3200400" lvl="6" indent="-704850">
              <a:lnSpc>
                <a:spcPct val="115000"/>
              </a:lnSpc>
              <a:spcBef>
                <a:spcPts val="8500"/>
              </a:spcBef>
              <a:spcAft>
                <a:spcPts val="0"/>
              </a:spcAft>
              <a:buClr>
                <a:schemeClr val="dk2"/>
              </a:buClr>
              <a:buSzPts val="7500"/>
              <a:buChar char="●"/>
              <a:defRPr sz="7500">
                <a:solidFill>
                  <a:schemeClr val="dk2"/>
                </a:solidFill>
              </a:defRPr>
            </a:lvl7pPr>
            <a:lvl8pPr marL="3657600" lvl="7" indent="-704850">
              <a:lnSpc>
                <a:spcPct val="115000"/>
              </a:lnSpc>
              <a:spcBef>
                <a:spcPts val="8500"/>
              </a:spcBef>
              <a:spcAft>
                <a:spcPts val="0"/>
              </a:spcAft>
              <a:buClr>
                <a:schemeClr val="dk2"/>
              </a:buClr>
              <a:buSzPts val="7500"/>
              <a:buChar char="○"/>
              <a:defRPr sz="7500">
                <a:solidFill>
                  <a:schemeClr val="dk2"/>
                </a:solidFill>
              </a:defRPr>
            </a:lvl8pPr>
            <a:lvl9pPr marL="4114800" lvl="8" indent="-704850">
              <a:lnSpc>
                <a:spcPct val="115000"/>
              </a:lnSpc>
              <a:spcBef>
                <a:spcPts val="8500"/>
              </a:spcBef>
              <a:spcAft>
                <a:spcPts val="8500"/>
              </a:spcAft>
              <a:buClr>
                <a:schemeClr val="dk2"/>
              </a:buClr>
              <a:buSzPts val="7500"/>
              <a:buChar char="■"/>
              <a:defRPr sz="7500">
                <a:solidFill>
                  <a:schemeClr val="dk2"/>
                </a:solidFill>
              </a:defRPr>
            </a:lvl9pPr>
          </a:lstStyle>
          <a:p>
            <a:endParaRPr/>
          </a:p>
        </p:txBody>
      </p:sp>
      <p:sp>
        <p:nvSpPr>
          <p:cNvPr id="8" name="Google Shape;8;p1"/>
          <p:cNvSpPr txBox="1">
            <a:spLocks noGrp="1"/>
          </p:cNvSpPr>
          <p:nvPr>
            <p:ph type="sldNum" idx="12"/>
          </p:nvPr>
        </p:nvSpPr>
        <p:spPr>
          <a:xfrm>
            <a:off x="40667797" y="29844588"/>
            <a:ext cx="2633700" cy="2519100"/>
          </a:xfrm>
          <a:prstGeom prst="rect">
            <a:avLst/>
          </a:prstGeom>
          <a:noFill/>
          <a:ln>
            <a:noFill/>
          </a:ln>
        </p:spPr>
        <p:txBody>
          <a:bodyPr spcFirstLastPara="1" wrap="square" lIns="487600" tIns="487600" rIns="487600" bIns="487600" anchor="ctr" anchorCtr="0">
            <a:noAutofit/>
          </a:bodyPr>
          <a:lstStyle>
            <a:lvl1pPr lvl="0" algn="r">
              <a:buNone/>
              <a:defRPr sz="5300">
                <a:solidFill>
                  <a:schemeClr val="dk2"/>
                </a:solidFill>
              </a:defRPr>
            </a:lvl1pPr>
            <a:lvl2pPr lvl="1" algn="r">
              <a:buNone/>
              <a:defRPr sz="5300">
                <a:solidFill>
                  <a:schemeClr val="dk2"/>
                </a:solidFill>
              </a:defRPr>
            </a:lvl2pPr>
            <a:lvl3pPr lvl="2" algn="r">
              <a:buNone/>
              <a:defRPr sz="5300">
                <a:solidFill>
                  <a:schemeClr val="dk2"/>
                </a:solidFill>
              </a:defRPr>
            </a:lvl3pPr>
            <a:lvl4pPr lvl="3" algn="r">
              <a:buNone/>
              <a:defRPr sz="5300">
                <a:solidFill>
                  <a:schemeClr val="dk2"/>
                </a:solidFill>
              </a:defRPr>
            </a:lvl4pPr>
            <a:lvl5pPr lvl="4" algn="r">
              <a:buNone/>
              <a:defRPr sz="5300">
                <a:solidFill>
                  <a:schemeClr val="dk2"/>
                </a:solidFill>
              </a:defRPr>
            </a:lvl5pPr>
            <a:lvl6pPr lvl="5" algn="r">
              <a:buNone/>
              <a:defRPr sz="5300">
                <a:solidFill>
                  <a:schemeClr val="dk2"/>
                </a:solidFill>
              </a:defRPr>
            </a:lvl6pPr>
            <a:lvl7pPr lvl="6" algn="r">
              <a:buNone/>
              <a:defRPr sz="5300">
                <a:solidFill>
                  <a:schemeClr val="dk2"/>
                </a:solidFill>
              </a:defRPr>
            </a:lvl7pPr>
            <a:lvl8pPr lvl="7" algn="r">
              <a:buNone/>
              <a:defRPr sz="5300">
                <a:solidFill>
                  <a:schemeClr val="dk2"/>
                </a:solidFill>
              </a:defRPr>
            </a:lvl8pPr>
            <a:lvl9pPr lvl="8" algn="r">
              <a:buNone/>
              <a:defRPr sz="53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34343"/>
        </a:solidFill>
        <a:effectLst/>
      </p:bgPr>
    </p:bg>
    <p:spTree>
      <p:nvGrpSpPr>
        <p:cNvPr id="1" name="Shape 54"/>
        <p:cNvGrpSpPr/>
        <p:nvPr/>
      </p:nvGrpSpPr>
      <p:grpSpPr>
        <a:xfrm>
          <a:off x="0" y="0"/>
          <a:ext cx="0" cy="0"/>
          <a:chOff x="0" y="0"/>
          <a:chExt cx="0" cy="0"/>
        </a:xfrm>
      </p:grpSpPr>
      <p:sp>
        <p:nvSpPr>
          <p:cNvPr id="55" name="Google Shape;55;p13"/>
          <p:cNvSpPr/>
          <p:nvPr/>
        </p:nvSpPr>
        <p:spPr>
          <a:xfrm>
            <a:off x="7083700" y="912100"/>
            <a:ext cx="35915700" cy="43104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13"/>
          <p:cNvSpPr/>
          <p:nvPr/>
        </p:nvSpPr>
        <p:spPr>
          <a:xfrm>
            <a:off x="1791425" y="911950"/>
            <a:ext cx="5025600" cy="48924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13"/>
          <p:cNvSpPr/>
          <p:nvPr/>
        </p:nvSpPr>
        <p:spPr>
          <a:xfrm>
            <a:off x="15030284" y="5454501"/>
            <a:ext cx="13879500" cy="26510399"/>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endParaRPr/>
          </a:p>
        </p:txBody>
      </p:sp>
      <p:sp>
        <p:nvSpPr>
          <p:cNvPr id="58" name="Google Shape;58;p13"/>
          <p:cNvSpPr/>
          <p:nvPr/>
        </p:nvSpPr>
        <p:spPr>
          <a:xfrm>
            <a:off x="896478" y="5454501"/>
            <a:ext cx="13879500" cy="26510399"/>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13"/>
          <p:cNvSpPr/>
          <p:nvPr/>
        </p:nvSpPr>
        <p:spPr>
          <a:xfrm>
            <a:off x="29120053" y="5610301"/>
            <a:ext cx="13879500" cy="26510399"/>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13"/>
          <p:cNvSpPr txBox="1"/>
          <p:nvPr/>
        </p:nvSpPr>
        <p:spPr>
          <a:xfrm>
            <a:off x="7851374" y="1542327"/>
            <a:ext cx="34077599" cy="123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3600" b="1" dirty="0"/>
              <a:t>Developing Emotional Intelligence: Understanding and Managing Emotions for Academic Success</a:t>
            </a:r>
          </a:p>
          <a:p>
            <a:pPr marL="0" lvl="0" indent="0" algn="l" rtl="0">
              <a:spcBef>
                <a:spcPts val="0"/>
              </a:spcBef>
              <a:spcAft>
                <a:spcPts val="0"/>
              </a:spcAft>
              <a:buNone/>
            </a:pPr>
            <a:r>
              <a:rPr lang="en-GB" sz="3600" dirty="0" smtClean="0"/>
              <a:t>Student name: Ali </a:t>
            </a:r>
            <a:r>
              <a:rPr lang="en-GB" sz="3600" dirty="0" err="1" smtClean="0"/>
              <a:t>Ansar</a:t>
            </a:r>
            <a:endParaRPr lang="en-US" sz="3600" dirty="0" smtClean="0"/>
          </a:p>
          <a:p>
            <a:pPr marL="0" lvl="0" indent="0" algn="l" rtl="0">
              <a:spcBef>
                <a:spcPts val="0"/>
              </a:spcBef>
              <a:spcAft>
                <a:spcPts val="0"/>
              </a:spcAft>
              <a:buNone/>
            </a:pPr>
            <a:r>
              <a:rPr lang="en-US" sz="3600" dirty="0" smtClean="0"/>
              <a:t>Student </a:t>
            </a:r>
            <a:r>
              <a:rPr lang="en-US" sz="3600" dirty="0"/>
              <a:t>ID</a:t>
            </a:r>
            <a:r>
              <a:rPr lang="en-US" sz="3600" dirty="0" smtClean="0"/>
              <a:t>: 2319374</a:t>
            </a:r>
            <a:endParaRPr lang="en-US" sz="3600" dirty="0"/>
          </a:p>
          <a:p>
            <a:pPr marL="0" lvl="0" indent="0" algn="l" rtl="0">
              <a:spcBef>
                <a:spcPts val="0"/>
              </a:spcBef>
              <a:spcAft>
                <a:spcPts val="0"/>
              </a:spcAft>
              <a:buNone/>
            </a:pPr>
            <a:r>
              <a:rPr lang="en-US" sz="3600" dirty="0"/>
              <a:t>Module code</a:t>
            </a:r>
            <a:r>
              <a:rPr lang="en-US" sz="3600" dirty="0" smtClean="0"/>
              <a:t>: LCLM5006</a:t>
            </a:r>
          </a:p>
          <a:p>
            <a:pPr marL="0" lvl="0" indent="0" algn="l" rtl="0">
              <a:spcBef>
                <a:spcPts val="0"/>
              </a:spcBef>
              <a:spcAft>
                <a:spcPts val="0"/>
              </a:spcAft>
              <a:buNone/>
            </a:pPr>
            <a:r>
              <a:rPr lang="en-GB" sz="3600" dirty="0" smtClean="0">
                <a:latin typeface="Oswald"/>
                <a:ea typeface="Oswald"/>
                <a:cs typeface="Oswald"/>
                <a:sym typeface="Oswald"/>
              </a:rPr>
              <a:t>Module Leader</a:t>
            </a:r>
            <a:r>
              <a:rPr lang="en-GB" sz="3600" smtClean="0">
                <a:latin typeface="Oswald"/>
                <a:ea typeface="Oswald"/>
                <a:cs typeface="Oswald"/>
                <a:sym typeface="Oswald"/>
              </a:rPr>
              <a:t>: </a:t>
            </a:r>
            <a:r>
              <a:rPr lang="en-GB" sz="3600" dirty="0" err="1">
                <a:latin typeface="Oswald"/>
                <a:ea typeface="Oswald"/>
                <a:cs typeface="Oswald"/>
                <a:sym typeface="Oswald"/>
              </a:rPr>
              <a:t>N</a:t>
            </a:r>
            <a:r>
              <a:rPr lang="en-GB" sz="3600" smtClean="0">
                <a:latin typeface="Oswald"/>
                <a:ea typeface="Oswald"/>
                <a:cs typeface="Oswald"/>
                <a:sym typeface="Oswald"/>
              </a:rPr>
              <a:t>ishi </a:t>
            </a:r>
            <a:r>
              <a:rPr lang="en-GB" sz="3600" dirty="0" err="1" smtClean="0">
                <a:latin typeface="Oswald"/>
                <a:ea typeface="Oswald"/>
                <a:cs typeface="Oswald"/>
                <a:sym typeface="Oswald"/>
              </a:rPr>
              <a:t>Ramsurrun</a:t>
            </a:r>
            <a:r>
              <a:rPr lang="en-GB" sz="3600" dirty="0" smtClean="0">
                <a:latin typeface="Oswald"/>
                <a:ea typeface="Oswald"/>
                <a:cs typeface="Oswald"/>
                <a:sym typeface="Oswald"/>
              </a:rPr>
              <a:t>/</a:t>
            </a:r>
            <a:r>
              <a:rPr lang="en-GB" sz="3600" dirty="0" err="1" smtClean="0">
                <a:latin typeface="Oswald"/>
                <a:ea typeface="Oswald"/>
                <a:cs typeface="Oswald"/>
                <a:sym typeface="Oswald"/>
              </a:rPr>
              <a:t>Abdallah</a:t>
            </a:r>
            <a:r>
              <a:rPr lang="en-GB" sz="3600" dirty="0" smtClean="0">
                <a:latin typeface="Oswald"/>
                <a:ea typeface="Oswald"/>
                <a:cs typeface="Oswald"/>
                <a:sym typeface="Oswald"/>
              </a:rPr>
              <a:t> </a:t>
            </a:r>
            <a:r>
              <a:rPr lang="en-GB" sz="3600" dirty="0" err="1" smtClean="0">
                <a:latin typeface="Oswald"/>
                <a:ea typeface="Oswald"/>
                <a:cs typeface="Oswald"/>
                <a:sym typeface="Oswald"/>
              </a:rPr>
              <a:t>Naser</a:t>
            </a:r>
            <a:endParaRPr sz="3600" dirty="0">
              <a:latin typeface="Oswald"/>
              <a:ea typeface="Oswald"/>
              <a:cs typeface="Oswald"/>
              <a:sym typeface="Oswald"/>
            </a:endParaRPr>
          </a:p>
        </p:txBody>
      </p:sp>
      <p:sp>
        <p:nvSpPr>
          <p:cNvPr id="63" name="Google Shape;63;p13"/>
          <p:cNvSpPr txBox="1"/>
          <p:nvPr/>
        </p:nvSpPr>
        <p:spPr>
          <a:xfrm>
            <a:off x="2039474" y="6496100"/>
            <a:ext cx="11623800" cy="1451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US" sz="5400" b="1" dirty="0">
                <a:solidFill>
                  <a:srgbClr val="666666"/>
                </a:solidFill>
                <a:latin typeface="Oswald"/>
                <a:ea typeface="Oswald"/>
                <a:cs typeface="Oswald"/>
                <a:sym typeface="Oswald"/>
              </a:rPr>
              <a:t>Introduction</a:t>
            </a:r>
            <a:endParaRPr dirty="0">
              <a:latin typeface="Oswald"/>
              <a:ea typeface="Oswald"/>
              <a:cs typeface="Oswald"/>
              <a:sym typeface="Oswald"/>
            </a:endParaRPr>
          </a:p>
        </p:txBody>
      </p:sp>
      <p:sp>
        <p:nvSpPr>
          <p:cNvPr id="64" name="Google Shape;64;p13"/>
          <p:cNvSpPr/>
          <p:nvPr/>
        </p:nvSpPr>
        <p:spPr>
          <a:xfrm>
            <a:off x="896450" y="31573800"/>
            <a:ext cx="13879500" cy="3912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3"/>
          <p:cNvSpPr/>
          <p:nvPr/>
        </p:nvSpPr>
        <p:spPr>
          <a:xfrm>
            <a:off x="15030284" y="31573800"/>
            <a:ext cx="13879500" cy="3912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5"/>
              </a:solidFill>
            </a:endParaRPr>
          </a:p>
        </p:txBody>
      </p:sp>
      <p:sp>
        <p:nvSpPr>
          <p:cNvPr id="66" name="Google Shape;66;p13"/>
          <p:cNvSpPr/>
          <p:nvPr/>
        </p:nvSpPr>
        <p:spPr>
          <a:xfrm>
            <a:off x="29115222" y="31748725"/>
            <a:ext cx="13879500" cy="3912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13"/>
          <p:cNvSpPr txBox="1"/>
          <p:nvPr/>
        </p:nvSpPr>
        <p:spPr>
          <a:xfrm>
            <a:off x="1940800" y="13026150"/>
            <a:ext cx="10285800" cy="920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US" sz="2800" b="1" dirty="0">
                <a:solidFill>
                  <a:srgbClr val="666666"/>
                </a:solidFill>
                <a:latin typeface="Oswald"/>
                <a:ea typeface="Oswald"/>
                <a:cs typeface="Oswald"/>
                <a:sym typeface="Oswald"/>
              </a:rPr>
              <a:t>Understanding Emotional Intelligence</a:t>
            </a:r>
          </a:p>
          <a:p>
            <a:pPr marL="0" lvl="0" indent="0" algn="l" rtl="0">
              <a:spcBef>
                <a:spcPts val="0"/>
              </a:spcBef>
              <a:spcAft>
                <a:spcPts val="0"/>
              </a:spcAft>
              <a:buNone/>
            </a:pPr>
            <a:endParaRPr lang="en-US" sz="2800" dirty="0">
              <a:latin typeface="Oswald"/>
              <a:ea typeface="Oswald"/>
              <a:cs typeface="Oswald"/>
              <a:sym typeface="Oswald"/>
            </a:endParaRPr>
          </a:p>
        </p:txBody>
      </p:sp>
      <p:sp>
        <p:nvSpPr>
          <p:cNvPr id="68" name="Google Shape;68;p13"/>
          <p:cNvSpPr txBox="1"/>
          <p:nvPr/>
        </p:nvSpPr>
        <p:spPr>
          <a:xfrm>
            <a:off x="2039478" y="7718599"/>
            <a:ext cx="10285800" cy="6406500"/>
          </a:xfrm>
          <a:prstGeom prst="rect">
            <a:avLst/>
          </a:prstGeom>
          <a:noFill/>
          <a:ln>
            <a:noFill/>
          </a:ln>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US" sz="2400" dirty="0">
                <a:latin typeface="Arial" panose="020B0604020202020204" pitchFamily="34" charset="0"/>
                <a:ea typeface="Oswald"/>
                <a:cs typeface="Arial" panose="020B0604020202020204" pitchFamily="34" charset="0"/>
                <a:sym typeface="Oswald"/>
              </a:rPr>
              <a:t>Emotional intelligence (EI) involves the ability to recognize, comprehend, and control one's own emotions and react accordingly to other people's feelings. Emotional intelligence is essential in self-awareness, communication, and stress coping in schools (Goleman, 2017). Developing EI helps students control impulsive behavior, build resilience, and maintain motivation throughout learning. This presentation explains how emotional intelligence can be created, how mindfulness aids in managing emotions, and what are the individual behaviors that result in effective learning outcomes (Mayer et al., 2016).</a:t>
            </a:r>
            <a:endParaRPr sz="2400" dirty="0">
              <a:latin typeface="Arial" panose="020B0604020202020204" pitchFamily="34" charset="0"/>
              <a:ea typeface="Oswald"/>
              <a:cs typeface="Arial" panose="020B0604020202020204" pitchFamily="34" charset="0"/>
              <a:sym typeface="Oswald"/>
            </a:endParaRPr>
          </a:p>
        </p:txBody>
      </p:sp>
      <p:sp>
        <p:nvSpPr>
          <p:cNvPr id="69" name="Google Shape;69;p13"/>
          <p:cNvSpPr txBox="1"/>
          <p:nvPr/>
        </p:nvSpPr>
        <p:spPr>
          <a:xfrm>
            <a:off x="1940800" y="13614513"/>
            <a:ext cx="10285800" cy="4066500"/>
          </a:xfrm>
          <a:prstGeom prst="rect">
            <a:avLst/>
          </a:prstGeom>
          <a:noFill/>
          <a:ln>
            <a:noFill/>
          </a:ln>
        </p:spPr>
        <p:txBody>
          <a:bodyPr spcFirstLastPara="1" wrap="square" lIns="91425" tIns="91425" rIns="91425" bIns="91425" anchor="t" anchorCtr="0">
            <a:noAutofit/>
          </a:bodyPr>
          <a:lstStyle/>
          <a:p>
            <a:pPr>
              <a:lnSpc>
                <a:spcPct val="150000"/>
              </a:lnSpc>
              <a:buSzPts val="1100"/>
            </a:pPr>
            <a:r>
              <a:rPr lang="en-US" sz="2400" dirty="0">
                <a:latin typeface="Arial" panose="020B0604020202020204" pitchFamily="34" charset="0"/>
                <a:cs typeface="Arial" panose="020B0604020202020204" pitchFamily="34" charset="0"/>
                <a:sym typeface="Droid Serif"/>
              </a:rPr>
              <a:t>EI includes four essential dimensions: self-awareness, self-management, social awareness, and relationship management (Salovey &amp; Mayer, 2016). These abilities enable one to read emotional cues and respond intelligently rather than reactively. Self-awareness recognizes emotional triggers of university life, and self-regulation evokes composure in conditions of pressure. With enhanced empathy and communication, students are able to build supportive relationships that contribute to learning success (</a:t>
            </a:r>
            <a:r>
              <a:rPr lang="en-US" sz="2400" dirty="0" err="1">
                <a:latin typeface="Arial" panose="020B0604020202020204" pitchFamily="34" charset="0"/>
                <a:cs typeface="Arial" panose="020B0604020202020204" pitchFamily="34" charset="0"/>
                <a:sym typeface="Droid Serif"/>
              </a:rPr>
              <a:t>Petrides</a:t>
            </a:r>
            <a:r>
              <a:rPr lang="en-US" sz="2400" dirty="0">
                <a:latin typeface="Arial" panose="020B0604020202020204" pitchFamily="34" charset="0"/>
                <a:cs typeface="Arial" panose="020B0604020202020204" pitchFamily="34" charset="0"/>
                <a:sym typeface="Droid Serif"/>
              </a:rPr>
              <a:t>, 2018). Therefore, emotional intelligence is the foundation of successful interpersonal communication and personal well-being in higher education.</a:t>
            </a:r>
            <a:endParaRPr sz="2400" dirty="0">
              <a:latin typeface="Arial" panose="020B0604020202020204" pitchFamily="34" charset="0"/>
              <a:cs typeface="Arial" panose="020B0604020202020204" pitchFamily="34" charset="0"/>
              <a:sym typeface="Droid Serif"/>
            </a:endParaRPr>
          </a:p>
        </p:txBody>
      </p:sp>
      <p:sp>
        <p:nvSpPr>
          <p:cNvPr id="71" name="Google Shape;71;p13"/>
          <p:cNvSpPr txBox="1"/>
          <p:nvPr/>
        </p:nvSpPr>
        <p:spPr>
          <a:xfrm>
            <a:off x="16173275" y="6530838"/>
            <a:ext cx="8084400" cy="1451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US" sz="4000" b="1" dirty="0">
                <a:solidFill>
                  <a:srgbClr val="666666"/>
                </a:solidFill>
                <a:latin typeface="Oswald"/>
                <a:ea typeface="Oswald"/>
                <a:cs typeface="Oswald"/>
                <a:sym typeface="Oswald"/>
              </a:rPr>
              <a:t>Developing Emotional Intelligence</a:t>
            </a:r>
            <a:endParaRPr sz="4000" dirty="0">
              <a:latin typeface="Oswald"/>
              <a:ea typeface="Oswald"/>
              <a:cs typeface="Oswald"/>
              <a:sym typeface="Oswald"/>
            </a:endParaRPr>
          </a:p>
        </p:txBody>
      </p:sp>
      <p:sp>
        <p:nvSpPr>
          <p:cNvPr id="72" name="Google Shape;72;p13"/>
          <p:cNvSpPr txBox="1"/>
          <p:nvPr/>
        </p:nvSpPr>
        <p:spPr>
          <a:xfrm>
            <a:off x="16173275" y="7753348"/>
            <a:ext cx="10285800" cy="5513400"/>
          </a:xfrm>
          <a:prstGeom prst="rect">
            <a:avLst/>
          </a:prstGeom>
          <a:noFill/>
          <a:ln>
            <a:noFill/>
          </a:ln>
        </p:spPr>
        <p:txBody>
          <a:bodyPr spcFirstLastPara="1" wrap="square" lIns="91425" tIns="91425" rIns="91425" bIns="91425" anchor="t" anchorCtr="0">
            <a:noAutofit/>
          </a:bodyPr>
          <a:lstStyle/>
          <a:p>
            <a:pPr>
              <a:lnSpc>
                <a:spcPct val="150000"/>
              </a:lnSpc>
            </a:pPr>
            <a:r>
              <a:rPr lang="en-US" sz="2400" dirty="0">
                <a:latin typeface="Arial" panose="020B0604020202020204" pitchFamily="34" charset="0"/>
                <a:cs typeface="Arial" panose="020B0604020202020204" pitchFamily="34" charset="0"/>
                <a:sym typeface="Droid Serif"/>
              </a:rPr>
              <a:t>EI growth requires constant self-awareness and feedback. Students can practice emotional control as journaling, mindfulness, and active listening (</a:t>
            </a:r>
            <a:r>
              <a:rPr lang="en-US" sz="2400" dirty="0" err="1">
                <a:latin typeface="Arial" panose="020B0604020202020204" pitchFamily="34" charset="0"/>
                <a:cs typeface="Arial" panose="020B0604020202020204" pitchFamily="34" charset="0"/>
                <a:sym typeface="Droid Serif"/>
              </a:rPr>
              <a:t>Cherniss</a:t>
            </a:r>
            <a:r>
              <a:rPr lang="en-US" sz="2400" dirty="0">
                <a:latin typeface="Arial" panose="020B0604020202020204" pitchFamily="34" charset="0"/>
                <a:cs typeface="Arial" panose="020B0604020202020204" pitchFamily="34" charset="0"/>
                <a:sym typeface="Droid Serif"/>
              </a:rPr>
              <a:t>, 2020). Constant self-assessment allows one to determine emotional weaknesses and strengths, providing chances to build self-knowledge. Group assignments also promote flexibility of emotions through teamwork and understanding. Additionally, setting realistic goals in academics improves motivation and confidence (Boyatzis, 2018). With these practices, students become increasingly well-balanced emotionally, which allows them to cope with academic issues more effectively.</a:t>
            </a:r>
            <a:endParaRPr sz="2400" dirty="0">
              <a:latin typeface="Arial" panose="020B0604020202020204" pitchFamily="34" charset="0"/>
              <a:cs typeface="Arial" panose="020B0604020202020204" pitchFamily="34" charset="0"/>
              <a:sym typeface="Droid Serif"/>
            </a:endParaRPr>
          </a:p>
        </p:txBody>
      </p:sp>
      <p:sp>
        <p:nvSpPr>
          <p:cNvPr id="75" name="Google Shape;75;p13"/>
          <p:cNvSpPr txBox="1"/>
          <p:nvPr/>
        </p:nvSpPr>
        <p:spPr>
          <a:xfrm>
            <a:off x="16802686" y="23529552"/>
            <a:ext cx="10285800" cy="1451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US" sz="3600" b="1" dirty="0">
                <a:solidFill>
                  <a:srgbClr val="666666"/>
                </a:solidFill>
                <a:latin typeface="Oswald"/>
                <a:ea typeface="Oswald"/>
                <a:cs typeface="Oswald"/>
                <a:sym typeface="Oswald"/>
              </a:rPr>
              <a:t>Controlling emotions and practicing mindfulness</a:t>
            </a:r>
            <a:endParaRPr sz="3600" dirty="0">
              <a:latin typeface="Oswald"/>
              <a:ea typeface="Oswald"/>
              <a:cs typeface="Oswald"/>
              <a:sym typeface="Oswald"/>
            </a:endParaRPr>
          </a:p>
        </p:txBody>
      </p:sp>
      <p:sp>
        <p:nvSpPr>
          <p:cNvPr id="76" name="Google Shape;76;p13"/>
          <p:cNvSpPr txBox="1"/>
          <p:nvPr/>
        </p:nvSpPr>
        <p:spPr>
          <a:xfrm>
            <a:off x="16802686" y="24280825"/>
            <a:ext cx="10285800" cy="11285400"/>
          </a:xfrm>
          <a:prstGeom prst="rect">
            <a:avLst/>
          </a:prstGeom>
          <a:noFill/>
          <a:ln>
            <a:noFill/>
          </a:ln>
        </p:spPr>
        <p:txBody>
          <a:bodyPr spcFirstLastPara="1" wrap="square" lIns="91425" tIns="91425" rIns="91425" bIns="91425" anchor="t" anchorCtr="0">
            <a:noAutofit/>
          </a:bodyPr>
          <a:lstStyle/>
          <a:p>
            <a:pPr marL="0" lvl="0" indent="0">
              <a:lnSpc>
                <a:spcPct val="150000"/>
              </a:lnSpc>
              <a:buFont typeface="Arial"/>
              <a:buNone/>
            </a:pPr>
            <a:r>
              <a:rPr lang="en-US" sz="2400" dirty="0">
                <a:latin typeface="Arial" panose="020B0604020202020204" pitchFamily="34" charset="0"/>
                <a:cs typeface="Arial" panose="020B0604020202020204" pitchFamily="34" charset="0"/>
                <a:sym typeface="Droid Serif"/>
              </a:rPr>
              <a:t>Mindfulness also allows students to remain emotionally stable by maintaining their attention on the present moment and reducing stress reactions (Siegel, 2019). Mindfulness exercises such as meditation and slow breathing balance one's emotions and prevent excessive reacting in the face of academic pressure. Being a student, mindfulness exercise allows one to possess a calm and clear mind when handling deadlines or team conflicts. It improves focus and endurance, which are essential for quality academic performance (Good et al., 2016). Developing this habit creates mental acuteness and strengthens the emotional control needed to accomplish learning.</a:t>
            </a:r>
            <a:endParaRPr sz="2400" dirty="0">
              <a:latin typeface="Arial" panose="020B0604020202020204" pitchFamily="34" charset="0"/>
              <a:cs typeface="Arial" panose="020B0604020202020204" pitchFamily="34" charset="0"/>
              <a:sym typeface="Droid Serif"/>
            </a:endParaRPr>
          </a:p>
        </p:txBody>
      </p:sp>
      <p:sp>
        <p:nvSpPr>
          <p:cNvPr id="77" name="Google Shape;77;p13"/>
          <p:cNvSpPr txBox="1"/>
          <p:nvPr/>
        </p:nvSpPr>
        <p:spPr>
          <a:xfrm>
            <a:off x="30280438" y="6048734"/>
            <a:ext cx="8084400" cy="1451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US" sz="2800" b="1" dirty="0">
                <a:solidFill>
                  <a:srgbClr val="666666"/>
                </a:solidFill>
                <a:latin typeface="Oswald"/>
                <a:ea typeface="Oswald"/>
                <a:cs typeface="Oswald"/>
                <a:sym typeface="Oswald"/>
              </a:rPr>
              <a:t>Emotional intelligence challenges and success factors</a:t>
            </a:r>
            <a:endParaRPr sz="2800" dirty="0">
              <a:latin typeface="Oswald"/>
              <a:ea typeface="Oswald"/>
              <a:cs typeface="Oswald"/>
              <a:sym typeface="Oswald"/>
            </a:endParaRPr>
          </a:p>
        </p:txBody>
      </p:sp>
      <p:sp>
        <p:nvSpPr>
          <p:cNvPr id="78" name="Google Shape;78;p13"/>
          <p:cNvSpPr txBox="1"/>
          <p:nvPr/>
        </p:nvSpPr>
        <p:spPr>
          <a:xfrm>
            <a:off x="30280438" y="6774284"/>
            <a:ext cx="10285800" cy="5513400"/>
          </a:xfrm>
          <a:prstGeom prst="rect">
            <a:avLst/>
          </a:prstGeom>
          <a:noFill/>
          <a:ln>
            <a:noFill/>
          </a:ln>
        </p:spPr>
        <p:txBody>
          <a:bodyPr spcFirstLastPara="1" wrap="square" lIns="91425" tIns="91425" rIns="91425" bIns="91425" anchor="t" anchorCtr="0">
            <a:noAutofit/>
          </a:bodyPr>
          <a:lstStyle/>
          <a:p>
            <a:pPr marL="0" lvl="0" indent="0">
              <a:lnSpc>
                <a:spcPct val="150000"/>
              </a:lnSpc>
              <a:buFont typeface="Arial"/>
              <a:buNone/>
            </a:pPr>
            <a:r>
              <a:rPr lang="en-US" sz="2400" dirty="0">
                <a:latin typeface="Arial" panose="020B0604020202020204" pitchFamily="34" charset="0"/>
                <a:cs typeface="Arial" panose="020B0604020202020204" pitchFamily="34" charset="0"/>
                <a:sym typeface="Droid Serif"/>
              </a:rPr>
              <a:t>Emotional issues common among students include stress, demotivation, and time management. These issues typically stem from poor self-regulation and poor emotional awareness (Clarke, 2020). Achievement at school depends on management of these emotions using resilience, self-control, and supportive peer social relationships. Feedback, peer work in collaboration, and growth mindset enhance academic self-confidence (Matthews et al., 2022). Through the early resolution of emotional intelligence issues, students can convert emotional obstacles into personal and educational opportunities for development.</a:t>
            </a:r>
            <a:endParaRPr sz="2400" dirty="0">
              <a:latin typeface="Arial" panose="020B0604020202020204" pitchFamily="34" charset="0"/>
              <a:cs typeface="Arial" panose="020B0604020202020204" pitchFamily="34" charset="0"/>
              <a:sym typeface="Droid Serif"/>
            </a:endParaRPr>
          </a:p>
        </p:txBody>
      </p:sp>
      <p:sp>
        <p:nvSpPr>
          <p:cNvPr id="79" name="Google Shape;79;p13"/>
          <p:cNvSpPr txBox="1"/>
          <p:nvPr/>
        </p:nvSpPr>
        <p:spPr>
          <a:xfrm>
            <a:off x="30280438" y="17984150"/>
            <a:ext cx="8084400" cy="1451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5400" b="1" dirty="0">
                <a:solidFill>
                  <a:srgbClr val="666666"/>
                </a:solidFill>
                <a:latin typeface="Oswald"/>
                <a:ea typeface="Oswald"/>
                <a:cs typeface="Oswald"/>
                <a:sym typeface="Oswald"/>
              </a:rPr>
              <a:t>Conclusion</a:t>
            </a:r>
            <a:endParaRPr dirty="0">
              <a:latin typeface="Oswald"/>
              <a:ea typeface="Oswald"/>
              <a:cs typeface="Oswald"/>
              <a:sym typeface="Oswald"/>
            </a:endParaRPr>
          </a:p>
        </p:txBody>
      </p:sp>
      <p:sp>
        <p:nvSpPr>
          <p:cNvPr id="80" name="Google Shape;80;p13"/>
          <p:cNvSpPr txBox="1"/>
          <p:nvPr/>
        </p:nvSpPr>
        <p:spPr>
          <a:xfrm>
            <a:off x="30280438" y="19097398"/>
            <a:ext cx="10285800" cy="9170100"/>
          </a:xfrm>
          <a:prstGeom prst="rect">
            <a:avLst/>
          </a:prstGeom>
          <a:noFill/>
          <a:ln>
            <a:noFill/>
          </a:ln>
        </p:spPr>
        <p:txBody>
          <a:bodyPr spcFirstLastPara="1" wrap="square" lIns="91425" tIns="91425" rIns="91425" bIns="91425" anchor="t" anchorCtr="0">
            <a:noAutofit/>
          </a:bodyPr>
          <a:lstStyle/>
          <a:p>
            <a:pPr>
              <a:lnSpc>
                <a:spcPct val="150000"/>
              </a:lnSpc>
            </a:pPr>
            <a:r>
              <a:rPr lang="en-US" sz="2400" dirty="0">
                <a:latin typeface="Arial" panose="020B0604020202020204" pitchFamily="34" charset="0"/>
                <a:cs typeface="Arial" panose="020B0604020202020204" pitchFamily="34" charset="0"/>
                <a:sym typeface="Droid Serif"/>
              </a:rPr>
              <a:t>Emotional intelligence is essential to career and academic success. Regulation and knowledge of emotions make learning more effective as well as workplace success. Through consistent self-monitoring, mind awareness, and emotional regulation, one achieves solid emotional foundations essential for a lifetime of learning (Goleman, 2017). Building these skills ensures adaptability, empathy, and resilience—something that is required for leadership and job performance.</a:t>
            </a:r>
            <a:endParaRPr sz="2400" dirty="0">
              <a:latin typeface="Arial" panose="020B0604020202020204" pitchFamily="34" charset="0"/>
              <a:cs typeface="Arial" panose="020B0604020202020204" pitchFamily="34" charset="0"/>
              <a:sym typeface="Droid Serif"/>
            </a:endParaRPr>
          </a:p>
        </p:txBody>
      </p:sp>
      <p:sp>
        <p:nvSpPr>
          <p:cNvPr id="81" name="Google Shape;81;p13"/>
          <p:cNvSpPr txBox="1"/>
          <p:nvPr/>
        </p:nvSpPr>
        <p:spPr>
          <a:xfrm>
            <a:off x="30280438" y="23335171"/>
            <a:ext cx="8084400" cy="1451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sz="5400" b="1" dirty="0">
                <a:solidFill>
                  <a:srgbClr val="666666"/>
                </a:solidFill>
                <a:latin typeface="Oswald"/>
                <a:ea typeface="Oswald"/>
                <a:cs typeface="Oswald"/>
                <a:sym typeface="Oswald"/>
              </a:rPr>
              <a:t>References </a:t>
            </a:r>
            <a:endParaRPr sz="5400" b="1" dirty="0">
              <a:solidFill>
                <a:srgbClr val="666666"/>
              </a:solidFill>
              <a:latin typeface="Oswald"/>
              <a:ea typeface="Oswald"/>
              <a:cs typeface="Oswald"/>
              <a:sym typeface="Oswald"/>
            </a:endParaRPr>
          </a:p>
        </p:txBody>
      </p:sp>
      <p:sp>
        <p:nvSpPr>
          <p:cNvPr id="82" name="Google Shape;82;p13"/>
          <p:cNvSpPr txBox="1"/>
          <p:nvPr/>
        </p:nvSpPr>
        <p:spPr>
          <a:xfrm>
            <a:off x="30280438" y="24838223"/>
            <a:ext cx="10285800" cy="3542700"/>
          </a:xfrm>
          <a:prstGeom prst="rect">
            <a:avLst/>
          </a:prstGeom>
          <a:noFill/>
          <a:ln>
            <a:noFill/>
          </a:ln>
        </p:spPr>
        <p:txBody>
          <a:bodyPr spcFirstLastPara="1" wrap="square" lIns="91425" tIns="91425" rIns="91425" bIns="91425" anchor="t" anchorCtr="0">
            <a:noAutofit/>
          </a:bodyPr>
          <a:lstStyle/>
          <a:p>
            <a:pPr marL="457200" lvl="0" indent="-457200" algn="l" rtl="0">
              <a:lnSpc>
                <a:spcPct val="115000"/>
              </a:lnSpc>
              <a:spcBef>
                <a:spcPts val="0"/>
              </a:spcBef>
              <a:spcAft>
                <a:spcPts val="0"/>
              </a:spcAft>
              <a:buFont typeface="+mj-lt"/>
              <a:buAutoNum type="arabicPeriod"/>
            </a:pPr>
            <a:r>
              <a:rPr lang="en-US" sz="2000" dirty="0"/>
              <a:t>Boyatzis, R. E. (2018). </a:t>
            </a:r>
            <a:r>
              <a:rPr lang="en-US" sz="2000" i="1" dirty="0"/>
              <a:t>The Competent Manager: Emotional Intelligence in Action</a:t>
            </a:r>
            <a:r>
              <a:rPr lang="en-US" sz="2000" dirty="0"/>
              <a:t>. Harvard Business Review Press.</a:t>
            </a:r>
            <a:br>
              <a:rPr lang="en-US" sz="2000" dirty="0"/>
            </a:br>
            <a:r>
              <a:rPr lang="en-US" sz="2000" dirty="0" err="1"/>
              <a:t>Cherniss</a:t>
            </a:r>
            <a:r>
              <a:rPr lang="en-US" sz="2000" dirty="0"/>
              <a:t>, C. (2020). </a:t>
            </a:r>
            <a:r>
              <a:rPr lang="en-US" sz="2000" i="1" dirty="0"/>
              <a:t>Emotional Intelligence: Toward Clarification of a Concept</a:t>
            </a:r>
            <a:r>
              <a:rPr lang="en-US" sz="2000" dirty="0"/>
              <a:t>. </a:t>
            </a:r>
            <a:r>
              <a:rPr lang="en-US" sz="2000" i="1" dirty="0"/>
              <a:t>Industrial and Organizational Psychology, 13</a:t>
            </a:r>
            <a:r>
              <a:rPr lang="en-US" sz="2000" dirty="0"/>
              <a:t>(2), 109–123.</a:t>
            </a:r>
          </a:p>
          <a:p>
            <a:pPr marL="457200" lvl="0" indent="-457200" algn="l" rtl="0">
              <a:lnSpc>
                <a:spcPct val="115000"/>
              </a:lnSpc>
              <a:spcBef>
                <a:spcPts val="0"/>
              </a:spcBef>
              <a:spcAft>
                <a:spcPts val="0"/>
              </a:spcAft>
              <a:buFont typeface="+mj-lt"/>
              <a:buAutoNum type="arabicPeriod"/>
            </a:pPr>
            <a:r>
              <a:rPr lang="en-US" sz="2000" dirty="0"/>
              <a:t>Clarke, N. (2020). Emotional intelligence and its relationship with student stress and coping. </a:t>
            </a:r>
            <a:r>
              <a:rPr lang="en-US" sz="2000" i="1" dirty="0"/>
              <a:t>Journal of Educational Psychology, 112</a:t>
            </a:r>
            <a:r>
              <a:rPr lang="en-US" sz="2000" dirty="0"/>
              <a:t>(4), 781–793.</a:t>
            </a:r>
            <a:br>
              <a:rPr lang="en-US" sz="2000" dirty="0"/>
            </a:br>
            <a:r>
              <a:rPr lang="en-US" sz="2000" dirty="0"/>
              <a:t>Goleman, D. (2017). </a:t>
            </a:r>
            <a:r>
              <a:rPr lang="en-US" sz="2000" i="1" dirty="0"/>
              <a:t>Emotional Intelligence: Why It Can Matter More Than IQ</a:t>
            </a:r>
            <a:r>
              <a:rPr lang="en-US" sz="2000" dirty="0"/>
              <a:t>. Bantam Books.</a:t>
            </a:r>
          </a:p>
          <a:p>
            <a:pPr marL="457200" lvl="0" indent="-457200" algn="l" rtl="0">
              <a:lnSpc>
                <a:spcPct val="115000"/>
              </a:lnSpc>
              <a:spcBef>
                <a:spcPts val="0"/>
              </a:spcBef>
              <a:spcAft>
                <a:spcPts val="0"/>
              </a:spcAft>
              <a:buFont typeface="+mj-lt"/>
              <a:buAutoNum type="arabicPeriod"/>
            </a:pPr>
            <a:r>
              <a:rPr lang="en-US" sz="2000" dirty="0"/>
              <a:t>Matthews, G., </a:t>
            </a:r>
            <a:r>
              <a:rPr lang="en-US" sz="2000" dirty="0" err="1"/>
              <a:t>Zeidner</a:t>
            </a:r>
            <a:r>
              <a:rPr lang="en-US" sz="2000" dirty="0"/>
              <a:t>, M., &amp; Roberts, R. D. (2022). </a:t>
            </a:r>
            <a:r>
              <a:rPr lang="en-US" sz="2000" i="1" dirty="0"/>
              <a:t>Emotional Intelligence: Science and Myth</a:t>
            </a:r>
            <a:r>
              <a:rPr lang="en-US" sz="2000" dirty="0"/>
              <a:t>. MIT Press.</a:t>
            </a:r>
          </a:p>
          <a:p>
            <a:pPr marL="457200" lvl="0" indent="-457200" algn="l" rtl="0">
              <a:lnSpc>
                <a:spcPct val="115000"/>
              </a:lnSpc>
              <a:spcBef>
                <a:spcPts val="0"/>
              </a:spcBef>
              <a:spcAft>
                <a:spcPts val="0"/>
              </a:spcAft>
              <a:buFont typeface="+mj-lt"/>
              <a:buAutoNum type="arabicPeriod"/>
            </a:pPr>
            <a:r>
              <a:rPr lang="en-US" sz="2000" dirty="0"/>
              <a:t>Siegel, D. J. (2019). </a:t>
            </a:r>
            <a:r>
              <a:rPr lang="en-US" sz="2000" i="1" dirty="0"/>
              <a:t>Aware: The Science and Practice of Presence</a:t>
            </a:r>
            <a:r>
              <a:rPr lang="en-US" sz="2000" dirty="0"/>
              <a:t>. </a:t>
            </a:r>
            <a:r>
              <a:rPr lang="en-US" sz="2000" dirty="0" err="1"/>
              <a:t>TarcherPerigee</a:t>
            </a:r>
            <a:r>
              <a:rPr lang="en-US" sz="2000" dirty="0"/>
              <a:t>.</a:t>
            </a:r>
          </a:p>
          <a:p>
            <a:pPr marL="457200" lvl="0" indent="-457200" algn="l" rtl="0">
              <a:lnSpc>
                <a:spcPct val="115000"/>
              </a:lnSpc>
              <a:spcBef>
                <a:spcPts val="0"/>
              </a:spcBef>
              <a:spcAft>
                <a:spcPts val="0"/>
              </a:spcAft>
              <a:buFont typeface="+mj-lt"/>
              <a:buAutoNum type="arabicPeriod"/>
            </a:pPr>
            <a:r>
              <a:rPr lang="en-US" sz="2000" dirty="0"/>
              <a:t>Mayer, J. D., Salovey, P., &amp; Caruso, D. R. (2016). </a:t>
            </a:r>
            <a:r>
              <a:rPr lang="en-US" sz="2000" i="1" dirty="0"/>
              <a:t>Emotional Intelligence: New Ability or Eclectic Traits?</a:t>
            </a:r>
            <a:r>
              <a:rPr lang="en-US" sz="2000" dirty="0"/>
              <a:t> </a:t>
            </a:r>
            <a:r>
              <a:rPr lang="en-US" sz="2000" i="1" dirty="0"/>
              <a:t>American Psychologist, 71</a:t>
            </a:r>
            <a:r>
              <a:rPr lang="en-US" sz="2000" dirty="0"/>
              <a:t>(6), 484–497.</a:t>
            </a:r>
          </a:p>
          <a:p>
            <a:pPr marL="457200" lvl="0" indent="-457200" algn="l" rtl="0">
              <a:lnSpc>
                <a:spcPct val="115000"/>
              </a:lnSpc>
              <a:spcBef>
                <a:spcPts val="0"/>
              </a:spcBef>
              <a:spcAft>
                <a:spcPts val="0"/>
              </a:spcAft>
              <a:buFont typeface="+mj-lt"/>
              <a:buAutoNum type="arabicPeriod"/>
            </a:pPr>
            <a:r>
              <a:rPr lang="en-US" sz="2000" dirty="0"/>
              <a:t>Good, D. J., </a:t>
            </a:r>
            <a:r>
              <a:rPr lang="en-US" sz="2000" dirty="0" err="1"/>
              <a:t>Lyddy</a:t>
            </a:r>
            <a:r>
              <a:rPr lang="en-US" sz="2000" dirty="0"/>
              <a:t>, C. J., &amp; </a:t>
            </a:r>
            <a:r>
              <a:rPr lang="en-US" sz="2000" dirty="0" err="1"/>
              <a:t>Glomb</a:t>
            </a:r>
            <a:r>
              <a:rPr lang="en-US" sz="2000" dirty="0"/>
              <a:t>, T. M. (2016). Contemplating mindfulness at work. </a:t>
            </a:r>
            <a:r>
              <a:rPr lang="en-US" sz="2000" i="1" dirty="0"/>
              <a:t>Journal of Management, 42</a:t>
            </a:r>
            <a:r>
              <a:rPr lang="en-US" sz="2000" dirty="0"/>
              <a:t>(1), 114–142.</a:t>
            </a:r>
          </a:p>
          <a:p>
            <a:pPr marL="457200" lvl="0" indent="-457200" algn="l" rtl="0">
              <a:lnSpc>
                <a:spcPct val="115000"/>
              </a:lnSpc>
              <a:spcBef>
                <a:spcPts val="0"/>
              </a:spcBef>
              <a:spcAft>
                <a:spcPts val="0"/>
              </a:spcAft>
              <a:buFont typeface="+mj-lt"/>
              <a:buAutoNum type="arabicPeriod"/>
            </a:pPr>
            <a:r>
              <a:rPr lang="en-US" sz="2000" dirty="0" err="1"/>
              <a:t>Petrides</a:t>
            </a:r>
            <a:r>
              <a:rPr lang="en-US" sz="2000" dirty="0"/>
              <a:t>, K. V. (2018). </a:t>
            </a:r>
            <a:r>
              <a:rPr lang="en-US" sz="2000" i="1" dirty="0"/>
              <a:t>Personality and Emotional Intelligence: The Trait Perspective</a:t>
            </a:r>
            <a:r>
              <a:rPr lang="en-US" sz="2000" dirty="0"/>
              <a:t>. </a:t>
            </a:r>
            <a:r>
              <a:rPr lang="en-US" sz="2000" i="1" dirty="0"/>
              <a:t>European Journal of Personality, 32</a:t>
            </a:r>
            <a:r>
              <a:rPr lang="en-US" sz="2000" dirty="0"/>
              <a:t>(4), 437–458.</a:t>
            </a:r>
            <a:endParaRPr sz="2000" dirty="0">
              <a:solidFill>
                <a:srgbClr val="434343"/>
              </a:solidFill>
              <a:latin typeface="Droid Serif"/>
              <a:ea typeface="Droid Serif"/>
              <a:cs typeface="Droid Serif"/>
              <a:sym typeface="Droid Serif"/>
            </a:endParaRPr>
          </a:p>
        </p:txBody>
      </p:sp>
      <p:sp>
        <p:nvSpPr>
          <p:cNvPr id="83" name="Google Shape;83;p13"/>
          <p:cNvSpPr/>
          <p:nvPr/>
        </p:nvSpPr>
        <p:spPr>
          <a:xfrm>
            <a:off x="896475" y="912100"/>
            <a:ext cx="659400" cy="43104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13"/>
          <p:cNvSpPr txBox="1"/>
          <p:nvPr/>
        </p:nvSpPr>
        <p:spPr>
          <a:xfrm>
            <a:off x="-15216610" y="-11825013"/>
            <a:ext cx="3635100" cy="3288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sz="7200" dirty="0"/>
          </a:p>
        </p:txBody>
      </p:sp>
      <p:pic>
        <p:nvPicPr>
          <p:cNvPr id="1026" name="Picture 2" descr="University of Wales Trinity Saint David in The United Kingdom : Reviews &amp;  Rankings | Student Reviews &amp; University Rankings EDUopinions">
            <a:extLst>
              <a:ext uri="{FF2B5EF4-FFF2-40B4-BE49-F238E27FC236}">
                <a16:creationId xmlns:a16="http://schemas.microsoft.com/office/drawing/2014/main" xmlns="" id="{3A17F655-568C-4475-ABF6-AD0665877E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2940" y="1529162"/>
            <a:ext cx="3371850" cy="33337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Emotional Intelligence">
            <a:extLst>
              <a:ext uri="{FF2B5EF4-FFF2-40B4-BE49-F238E27FC236}">
                <a16:creationId xmlns:a16="http://schemas.microsoft.com/office/drawing/2014/main" xmlns="" id="{5A78ADF2-5F26-4501-A81F-182E14C48F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7152" y="20323001"/>
            <a:ext cx="9753600" cy="97536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ow managers develop emotional intelligence: New study">
            <a:extLst>
              <a:ext uri="{FF2B5EF4-FFF2-40B4-BE49-F238E27FC236}">
                <a16:creationId xmlns:a16="http://schemas.microsoft.com/office/drawing/2014/main" xmlns="" id="{AAC586FC-D428-4149-9F66-C2C0DDEC4F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802686" y="14379239"/>
            <a:ext cx="10363039" cy="77622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xmlns="" id="{F7EEF7DF-FC83-4A56-8770-0FC374A248D1}"/>
              </a:ext>
            </a:extLst>
          </p:cNvPr>
          <p:cNvPicPr>
            <a:picLocks noChangeAspect="1"/>
          </p:cNvPicPr>
          <p:nvPr/>
        </p:nvPicPr>
        <p:blipFill>
          <a:blip r:embed="rId6"/>
          <a:stretch>
            <a:fillRect/>
          </a:stretch>
        </p:blipFill>
        <p:spPr>
          <a:xfrm>
            <a:off x="30280438" y="12125131"/>
            <a:ext cx="11176485" cy="5513400"/>
          </a:xfrm>
          <a:prstGeom prst="rect">
            <a:avLst/>
          </a:prstGeom>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667</Words>
  <Application>Microsoft Office PowerPoint</Application>
  <PresentationFormat>Custom</PresentationFormat>
  <Paragraphs>30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Simple Light</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modified xsi:type="dcterms:W3CDTF">2025-10-12T08:04:49Z</dcterms:modified>
</cp:coreProperties>
</file>