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60" r:id="rId4"/>
    <p:sldId id="259" r:id="rId5"/>
  </p:sldIdLst>
  <p:sldSz cx="12192000" cy="22860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21" d="100"/>
          <a:sy n="21" d="100"/>
        </p:scale>
        <p:origin x="2592"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Pasareanu" userId="344f0927558dddf4" providerId="LiveId" clId="{9D1412F1-EA53-48A6-8B4C-99320C614BAC}"/>
    <pc:docChg chg="custSel modSld">
      <pc:chgData name="Roxana Pasareanu" userId="344f0927558dddf4" providerId="LiveId" clId="{9D1412F1-EA53-48A6-8B4C-99320C614BAC}" dt="2026-03-08T09:06:31.149" v="77" actId="14100"/>
      <pc:docMkLst>
        <pc:docMk/>
      </pc:docMkLst>
      <pc:sldChg chg="modSp mod">
        <pc:chgData name="Roxana Pasareanu" userId="344f0927558dddf4" providerId="LiveId" clId="{9D1412F1-EA53-48A6-8B4C-99320C614BAC}" dt="2026-03-08T09:06:31.149" v="77" actId="14100"/>
        <pc:sldMkLst>
          <pc:docMk/>
          <pc:sldMk cId="3394706563" sldId="256"/>
        </pc:sldMkLst>
        <pc:spChg chg="mod">
          <ac:chgData name="Roxana Pasareanu" userId="344f0927558dddf4" providerId="LiveId" clId="{9D1412F1-EA53-48A6-8B4C-99320C614BAC}" dt="2026-03-08T09:06:31.149" v="77" actId="14100"/>
          <ac:spMkLst>
            <pc:docMk/>
            <pc:sldMk cId="3394706563" sldId="256"/>
            <ac:spMk id="2" creationId="{8CF21F7C-C0F2-ABAB-94FF-C41237ED5F6F}"/>
          </ac:spMkLst>
        </pc:spChg>
      </pc:sldChg>
      <pc:sldChg chg="modSp mod">
        <pc:chgData name="Roxana Pasareanu" userId="344f0927558dddf4" providerId="LiveId" clId="{9D1412F1-EA53-48A6-8B4C-99320C614BAC}" dt="2026-03-08T09:04:04.899" v="73" actId="27636"/>
        <pc:sldMkLst>
          <pc:docMk/>
          <pc:sldMk cId="2752484702" sldId="259"/>
        </pc:sldMkLst>
        <pc:spChg chg="mod">
          <ac:chgData name="Roxana Pasareanu" userId="344f0927558dddf4" providerId="LiveId" clId="{9D1412F1-EA53-48A6-8B4C-99320C614BAC}" dt="2026-03-08T09:03:53.575" v="67" actId="14100"/>
          <ac:spMkLst>
            <pc:docMk/>
            <pc:sldMk cId="2752484702" sldId="259"/>
            <ac:spMk id="2" creationId="{015E95AE-5E15-3A0E-259B-FD131C153EFF}"/>
          </ac:spMkLst>
        </pc:spChg>
        <pc:spChg chg="mod">
          <ac:chgData name="Roxana Pasareanu" userId="344f0927558dddf4" providerId="LiveId" clId="{9D1412F1-EA53-48A6-8B4C-99320C614BAC}" dt="2026-03-08T09:04:04.899" v="73" actId="27636"/>
          <ac:spMkLst>
            <pc:docMk/>
            <pc:sldMk cId="2752484702" sldId="259"/>
            <ac:spMk id="3" creationId="{922C1C1A-D5CC-1E7F-7D00-384B889A408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A90286-E5DC-4450-85F5-5CEA173C509F}" type="doc">
      <dgm:prSet loTypeId="urn:microsoft.com/office/officeart/2008/layout/VerticalAccentList" loCatId="list" qsTypeId="urn:microsoft.com/office/officeart/2005/8/quickstyle/simple1" qsCatId="simple" csTypeId="urn:microsoft.com/office/officeart/2005/8/colors/accent2_2" csCatId="accent2" phldr="1"/>
      <dgm:spPr/>
      <dgm:t>
        <a:bodyPr/>
        <a:lstStyle/>
        <a:p>
          <a:endParaRPr lang="en-US"/>
        </a:p>
      </dgm:t>
    </dgm:pt>
    <dgm:pt modelId="{73A2F2A2-705D-4F0D-AC95-BDBF5C756234}">
      <dgm:prSet phldrT="[Text]"/>
      <dgm:spPr/>
      <dgm:t>
        <a:bodyPr/>
        <a:lstStyle/>
        <a:p>
          <a:pPr>
            <a:buSzPts val="1000"/>
            <a:buFont typeface="Courier New" panose="02070309020205020404" pitchFamily="49" charset="0"/>
            <a:buChar char="o"/>
          </a:pPr>
          <a:r>
            <a:rPr lang="ro-RO" b="1" dirty="0">
              <a:solidFill>
                <a:schemeClr val="bg1"/>
              </a:solidFill>
            </a:rPr>
            <a:t>1. </a:t>
          </a:r>
          <a:r>
            <a:rPr lang="en-US" b="1" dirty="0">
              <a:solidFill>
                <a:schemeClr val="bg1"/>
              </a:solidFill>
            </a:rPr>
            <a:t>Equal Access</a:t>
          </a:r>
          <a:endParaRPr lang="en-US" dirty="0">
            <a:solidFill>
              <a:schemeClr val="bg1"/>
            </a:solidFill>
          </a:endParaRPr>
        </a:p>
      </dgm:t>
    </dgm:pt>
    <dgm:pt modelId="{E1E868A9-F078-4864-84F7-7E2626809187}" type="parTrans" cxnId="{C57F01AB-267B-47D3-A8CF-73BAC9BB801E}">
      <dgm:prSet/>
      <dgm:spPr/>
      <dgm:t>
        <a:bodyPr/>
        <a:lstStyle/>
        <a:p>
          <a:endParaRPr lang="en-US"/>
        </a:p>
      </dgm:t>
    </dgm:pt>
    <dgm:pt modelId="{BD6D028D-E765-4157-BD7D-8C4190FA90E2}" type="sibTrans" cxnId="{C57F01AB-267B-47D3-A8CF-73BAC9BB801E}">
      <dgm:prSet/>
      <dgm:spPr/>
      <dgm:t>
        <a:bodyPr/>
        <a:lstStyle/>
        <a:p>
          <a:endParaRPr lang="en-US"/>
        </a:p>
      </dgm:t>
    </dgm:pt>
    <dgm:pt modelId="{6777D766-01D8-4099-A698-F0AD9C19AA25}">
      <dgm:prSet phldrT="[Text]"/>
      <dgm:spPr/>
      <dgm:t>
        <a:bodyPr/>
        <a:lstStyle/>
        <a:p>
          <a:pPr>
            <a:buSzPts val="1000"/>
            <a:buFont typeface="Courier New" panose="02070309020205020404" pitchFamily="49" charset="0"/>
            <a:buChar char="o"/>
          </a:pPr>
          <a:r>
            <a:rPr lang="en-US" dirty="0"/>
            <a:t>Promote equitable access to NHS services. </a:t>
          </a:r>
        </a:p>
      </dgm:t>
    </dgm:pt>
    <dgm:pt modelId="{5AFE4782-8010-4AF4-A960-C1DF0BECCDB7}" type="parTrans" cxnId="{12F4746B-21D1-4003-BD8E-4A6CF53F8AA6}">
      <dgm:prSet/>
      <dgm:spPr/>
      <dgm:t>
        <a:bodyPr/>
        <a:lstStyle/>
        <a:p>
          <a:endParaRPr lang="en-US"/>
        </a:p>
      </dgm:t>
    </dgm:pt>
    <dgm:pt modelId="{4D0B9E34-D1AD-4722-974A-AC71351E72FA}" type="sibTrans" cxnId="{12F4746B-21D1-4003-BD8E-4A6CF53F8AA6}">
      <dgm:prSet/>
      <dgm:spPr/>
      <dgm:t>
        <a:bodyPr/>
        <a:lstStyle/>
        <a:p>
          <a:endParaRPr lang="en-US"/>
        </a:p>
      </dgm:t>
    </dgm:pt>
    <dgm:pt modelId="{E9CD07F0-65DA-4E9A-96CC-AAC2DCF603E9}">
      <dgm:prSet phldrT="[Text]"/>
      <dgm:spPr/>
      <dgm:t>
        <a:bodyPr/>
        <a:lstStyle/>
        <a:p>
          <a:pPr>
            <a:buSzPts val="1000"/>
            <a:buFont typeface="Courier New" panose="02070309020205020404" pitchFamily="49" charset="0"/>
            <a:buChar char="o"/>
          </a:pPr>
          <a:r>
            <a:rPr lang="en-US" b="1" dirty="0">
              <a:solidFill>
                <a:schemeClr val="bg1"/>
              </a:solidFill>
            </a:rPr>
            <a:t>2. Early Intervention and Prevention</a:t>
          </a:r>
          <a:endParaRPr lang="en-US" dirty="0">
            <a:solidFill>
              <a:schemeClr val="bg1"/>
            </a:solidFill>
          </a:endParaRPr>
        </a:p>
      </dgm:t>
    </dgm:pt>
    <dgm:pt modelId="{856923BA-4664-410C-9C9A-FB1EA65A084C}" type="parTrans" cxnId="{40B24AC5-6909-4152-952B-4AEC1DDF7D19}">
      <dgm:prSet/>
      <dgm:spPr/>
      <dgm:t>
        <a:bodyPr/>
        <a:lstStyle/>
        <a:p>
          <a:endParaRPr lang="en-US"/>
        </a:p>
      </dgm:t>
    </dgm:pt>
    <dgm:pt modelId="{C8BDE82D-D40E-450C-83DB-6CB94AE59666}" type="sibTrans" cxnId="{40B24AC5-6909-4152-952B-4AEC1DDF7D19}">
      <dgm:prSet/>
      <dgm:spPr/>
      <dgm:t>
        <a:bodyPr/>
        <a:lstStyle/>
        <a:p>
          <a:endParaRPr lang="en-US"/>
        </a:p>
      </dgm:t>
    </dgm:pt>
    <dgm:pt modelId="{684FAB12-FD1C-4104-B243-E35042D67B99}">
      <dgm:prSet phldrT="[Text]"/>
      <dgm:spPr/>
      <dgm:t>
        <a:bodyPr/>
        <a:lstStyle/>
        <a:p>
          <a:pPr>
            <a:buSzPts val="1000"/>
            <a:buFont typeface="Courier New" panose="02070309020205020404" pitchFamily="49" charset="0"/>
            <a:buChar char="o"/>
          </a:pPr>
          <a:r>
            <a:rPr lang="en-US" dirty="0"/>
            <a:t>Programs for body image in schools.</a:t>
          </a:r>
        </a:p>
      </dgm:t>
    </dgm:pt>
    <dgm:pt modelId="{38BE000C-1570-4E87-B730-F9DC53186FBC}" type="parTrans" cxnId="{0AB340CE-63AD-4FA8-ACDA-D3015D1EE3EC}">
      <dgm:prSet/>
      <dgm:spPr/>
      <dgm:t>
        <a:bodyPr/>
        <a:lstStyle/>
        <a:p>
          <a:endParaRPr lang="en-US"/>
        </a:p>
      </dgm:t>
    </dgm:pt>
    <dgm:pt modelId="{46097AA6-3AB0-4575-A8A5-C9CF16214C87}" type="sibTrans" cxnId="{0AB340CE-63AD-4FA8-ACDA-D3015D1EE3EC}">
      <dgm:prSet/>
      <dgm:spPr/>
      <dgm:t>
        <a:bodyPr/>
        <a:lstStyle/>
        <a:p>
          <a:endParaRPr lang="en-US"/>
        </a:p>
      </dgm:t>
    </dgm:pt>
    <dgm:pt modelId="{BACA4962-41F6-4786-B813-EE7A34E7681D}">
      <dgm:prSet/>
      <dgm:spPr/>
      <dgm:t>
        <a:bodyPr/>
        <a:lstStyle/>
        <a:p>
          <a:pPr>
            <a:buNone/>
          </a:pPr>
          <a:r>
            <a:rPr lang="en-US" dirty="0"/>
            <a:t>Broaden adult services and support for marginalized communities</a:t>
          </a:r>
        </a:p>
      </dgm:t>
    </dgm:pt>
    <dgm:pt modelId="{2B95D539-C5D1-4060-B084-A30702E3A4FF}" type="parTrans" cxnId="{A3C5CA70-0D2A-4ACD-8FD3-A5ACB73A2985}">
      <dgm:prSet/>
      <dgm:spPr/>
      <dgm:t>
        <a:bodyPr/>
        <a:lstStyle/>
        <a:p>
          <a:endParaRPr lang="en-US"/>
        </a:p>
      </dgm:t>
    </dgm:pt>
    <dgm:pt modelId="{BF56EA81-8E39-46C9-8986-20FC9D7B6390}" type="sibTrans" cxnId="{A3C5CA70-0D2A-4ACD-8FD3-A5ACB73A2985}">
      <dgm:prSet/>
      <dgm:spPr/>
      <dgm:t>
        <a:bodyPr/>
        <a:lstStyle/>
        <a:p>
          <a:endParaRPr lang="en-US"/>
        </a:p>
      </dgm:t>
    </dgm:pt>
    <dgm:pt modelId="{E6EA548E-A00E-44CA-AE9F-7469B0CC87BF}">
      <dgm:prSet/>
      <dgm:spPr/>
      <dgm:t>
        <a:bodyPr/>
        <a:lstStyle/>
        <a:p>
          <a:pPr>
            <a:buSzPts val="1000"/>
            <a:buFont typeface="Courier New" panose="02070309020205020404" pitchFamily="49" charset="0"/>
            <a:buChar char="o"/>
          </a:pPr>
          <a:r>
            <a:rPr lang="en-US" dirty="0"/>
            <a:t>Laws regarding harmful digital content</a:t>
          </a:r>
        </a:p>
      </dgm:t>
    </dgm:pt>
    <dgm:pt modelId="{440DFFFB-505A-4026-9035-33D2CA9B5103}" type="parTrans" cxnId="{3BF7585A-1151-42D4-81A2-D3E47CD243D3}">
      <dgm:prSet/>
      <dgm:spPr/>
      <dgm:t>
        <a:bodyPr/>
        <a:lstStyle/>
        <a:p>
          <a:endParaRPr lang="en-US"/>
        </a:p>
      </dgm:t>
    </dgm:pt>
    <dgm:pt modelId="{E52529D6-5059-4C0D-A342-AC68393EC4B9}" type="sibTrans" cxnId="{3BF7585A-1151-42D4-81A2-D3E47CD243D3}">
      <dgm:prSet/>
      <dgm:spPr/>
      <dgm:t>
        <a:bodyPr/>
        <a:lstStyle/>
        <a:p>
          <a:endParaRPr lang="en-US"/>
        </a:p>
      </dgm:t>
    </dgm:pt>
    <dgm:pt modelId="{CC0CDB9F-0C1C-42E9-BFFE-EE22775397AF}" type="pres">
      <dgm:prSet presAssocID="{41A90286-E5DC-4450-85F5-5CEA173C509F}" presName="Name0" presStyleCnt="0">
        <dgm:presLayoutVars>
          <dgm:chMax/>
          <dgm:chPref/>
          <dgm:dir/>
        </dgm:presLayoutVars>
      </dgm:prSet>
      <dgm:spPr/>
    </dgm:pt>
    <dgm:pt modelId="{47067506-7BF6-4205-8A51-E41CD2DCA857}" type="pres">
      <dgm:prSet presAssocID="{73A2F2A2-705D-4F0D-AC95-BDBF5C756234}" presName="parenttextcomposite" presStyleCnt="0"/>
      <dgm:spPr/>
    </dgm:pt>
    <dgm:pt modelId="{23EB2BB2-BFBE-4233-9D71-E1B7535698BF}" type="pres">
      <dgm:prSet presAssocID="{73A2F2A2-705D-4F0D-AC95-BDBF5C756234}" presName="parenttext" presStyleLbl="revTx" presStyleIdx="0" presStyleCnt="2">
        <dgm:presLayoutVars>
          <dgm:chMax/>
          <dgm:chPref val="2"/>
          <dgm:bulletEnabled val="1"/>
        </dgm:presLayoutVars>
      </dgm:prSet>
      <dgm:spPr/>
    </dgm:pt>
    <dgm:pt modelId="{D92CC7AD-1DB4-4E11-868B-0D0794E40CFE}" type="pres">
      <dgm:prSet presAssocID="{73A2F2A2-705D-4F0D-AC95-BDBF5C756234}" presName="composite" presStyleCnt="0"/>
      <dgm:spPr/>
    </dgm:pt>
    <dgm:pt modelId="{FF80E4D5-6EDE-4D1C-A5E7-0F4AA5500D4A}" type="pres">
      <dgm:prSet presAssocID="{73A2F2A2-705D-4F0D-AC95-BDBF5C756234}" presName="chevron1" presStyleLbl="alignNode1" presStyleIdx="0" presStyleCnt="14"/>
      <dgm:spPr/>
    </dgm:pt>
    <dgm:pt modelId="{B1EE46E0-A22C-4A31-8DD9-3D576ACC0578}" type="pres">
      <dgm:prSet presAssocID="{73A2F2A2-705D-4F0D-AC95-BDBF5C756234}" presName="chevron2" presStyleLbl="alignNode1" presStyleIdx="1" presStyleCnt="14"/>
      <dgm:spPr/>
    </dgm:pt>
    <dgm:pt modelId="{6D3DF843-0498-4DCF-B2A0-F0D36D7D114A}" type="pres">
      <dgm:prSet presAssocID="{73A2F2A2-705D-4F0D-AC95-BDBF5C756234}" presName="chevron3" presStyleLbl="alignNode1" presStyleIdx="2" presStyleCnt="14"/>
      <dgm:spPr/>
    </dgm:pt>
    <dgm:pt modelId="{A79D8ED9-3987-4866-A523-76469A7F27C3}" type="pres">
      <dgm:prSet presAssocID="{73A2F2A2-705D-4F0D-AC95-BDBF5C756234}" presName="chevron4" presStyleLbl="alignNode1" presStyleIdx="3" presStyleCnt="14"/>
      <dgm:spPr/>
    </dgm:pt>
    <dgm:pt modelId="{C0EE8D06-5A1A-4DF4-9AA8-1BF4029C80C7}" type="pres">
      <dgm:prSet presAssocID="{73A2F2A2-705D-4F0D-AC95-BDBF5C756234}" presName="chevron5" presStyleLbl="alignNode1" presStyleIdx="4" presStyleCnt="14"/>
      <dgm:spPr/>
    </dgm:pt>
    <dgm:pt modelId="{271041B3-F089-4F04-B62E-64EFC37EFD4D}" type="pres">
      <dgm:prSet presAssocID="{73A2F2A2-705D-4F0D-AC95-BDBF5C756234}" presName="chevron6" presStyleLbl="alignNode1" presStyleIdx="5" presStyleCnt="14"/>
      <dgm:spPr/>
    </dgm:pt>
    <dgm:pt modelId="{6D93F777-6365-4E0B-A6EB-4626D50A081A}" type="pres">
      <dgm:prSet presAssocID="{73A2F2A2-705D-4F0D-AC95-BDBF5C756234}" presName="chevron7" presStyleLbl="alignNode1" presStyleIdx="6" presStyleCnt="14"/>
      <dgm:spPr/>
    </dgm:pt>
    <dgm:pt modelId="{92E90B80-FD77-46F6-B4E4-D780B5B60812}" type="pres">
      <dgm:prSet presAssocID="{73A2F2A2-705D-4F0D-AC95-BDBF5C756234}" presName="childtext" presStyleLbl="solidFgAcc1" presStyleIdx="0" presStyleCnt="2">
        <dgm:presLayoutVars>
          <dgm:chMax/>
          <dgm:chPref val="0"/>
          <dgm:bulletEnabled val="1"/>
        </dgm:presLayoutVars>
      </dgm:prSet>
      <dgm:spPr/>
    </dgm:pt>
    <dgm:pt modelId="{59C84965-4CB6-46D5-8851-9E830AEE1129}" type="pres">
      <dgm:prSet presAssocID="{BD6D028D-E765-4157-BD7D-8C4190FA90E2}" presName="sibTrans" presStyleCnt="0"/>
      <dgm:spPr/>
    </dgm:pt>
    <dgm:pt modelId="{D8DFE4C4-1198-4B92-A8F2-15191726D437}" type="pres">
      <dgm:prSet presAssocID="{E9CD07F0-65DA-4E9A-96CC-AAC2DCF603E9}" presName="parenttextcomposite" presStyleCnt="0"/>
      <dgm:spPr/>
    </dgm:pt>
    <dgm:pt modelId="{EDEC20AF-9915-4C5B-AFA4-1661343A55BD}" type="pres">
      <dgm:prSet presAssocID="{E9CD07F0-65DA-4E9A-96CC-AAC2DCF603E9}" presName="parenttext" presStyleLbl="revTx" presStyleIdx="1" presStyleCnt="2">
        <dgm:presLayoutVars>
          <dgm:chMax/>
          <dgm:chPref val="2"/>
          <dgm:bulletEnabled val="1"/>
        </dgm:presLayoutVars>
      </dgm:prSet>
      <dgm:spPr/>
    </dgm:pt>
    <dgm:pt modelId="{708EC5CE-3691-4FAD-9EE0-439E7C19C3C5}" type="pres">
      <dgm:prSet presAssocID="{E9CD07F0-65DA-4E9A-96CC-AAC2DCF603E9}" presName="composite" presStyleCnt="0"/>
      <dgm:spPr/>
    </dgm:pt>
    <dgm:pt modelId="{F618F409-C8F1-4204-8815-1DD8F35C7C6B}" type="pres">
      <dgm:prSet presAssocID="{E9CD07F0-65DA-4E9A-96CC-AAC2DCF603E9}" presName="chevron1" presStyleLbl="alignNode1" presStyleIdx="7" presStyleCnt="14"/>
      <dgm:spPr/>
    </dgm:pt>
    <dgm:pt modelId="{2BBB80B7-BDE6-44E0-816D-0D86CCC68233}" type="pres">
      <dgm:prSet presAssocID="{E9CD07F0-65DA-4E9A-96CC-AAC2DCF603E9}" presName="chevron2" presStyleLbl="alignNode1" presStyleIdx="8" presStyleCnt="14"/>
      <dgm:spPr/>
    </dgm:pt>
    <dgm:pt modelId="{4C26BB2D-1CBB-49DA-A492-531243C8DD3C}" type="pres">
      <dgm:prSet presAssocID="{E9CD07F0-65DA-4E9A-96CC-AAC2DCF603E9}" presName="chevron3" presStyleLbl="alignNode1" presStyleIdx="9" presStyleCnt="14"/>
      <dgm:spPr/>
    </dgm:pt>
    <dgm:pt modelId="{35407EA9-FD29-44E7-8F5A-D8F7DAFECD53}" type="pres">
      <dgm:prSet presAssocID="{E9CD07F0-65DA-4E9A-96CC-AAC2DCF603E9}" presName="chevron4" presStyleLbl="alignNode1" presStyleIdx="10" presStyleCnt="14"/>
      <dgm:spPr/>
    </dgm:pt>
    <dgm:pt modelId="{05E8702B-E1FE-4FAB-94A8-9B0C2F5F8778}" type="pres">
      <dgm:prSet presAssocID="{E9CD07F0-65DA-4E9A-96CC-AAC2DCF603E9}" presName="chevron5" presStyleLbl="alignNode1" presStyleIdx="11" presStyleCnt="14"/>
      <dgm:spPr/>
    </dgm:pt>
    <dgm:pt modelId="{88DFF6AC-1E5C-4E48-9031-D2C0B520015F}" type="pres">
      <dgm:prSet presAssocID="{E9CD07F0-65DA-4E9A-96CC-AAC2DCF603E9}" presName="chevron6" presStyleLbl="alignNode1" presStyleIdx="12" presStyleCnt="14"/>
      <dgm:spPr/>
    </dgm:pt>
    <dgm:pt modelId="{BCFDD1B0-A340-4738-8DC5-50F68BDB0D19}" type="pres">
      <dgm:prSet presAssocID="{E9CD07F0-65DA-4E9A-96CC-AAC2DCF603E9}" presName="chevron7" presStyleLbl="alignNode1" presStyleIdx="13" presStyleCnt="14"/>
      <dgm:spPr/>
    </dgm:pt>
    <dgm:pt modelId="{57A35E1C-96EF-4088-A9B5-F439282FCF8F}" type="pres">
      <dgm:prSet presAssocID="{E9CD07F0-65DA-4E9A-96CC-AAC2DCF603E9}" presName="childtext" presStyleLbl="solidFgAcc1" presStyleIdx="1" presStyleCnt="2">
        <dgm:presLayoutVars>
          <dgm:chMax/>
          <dgm:chPref val="0"/>
          <dgm:bulletEnabled val="1"/>
        </dgm:presLayoutVars>
      </dgm:prSet>
      <dgm:spPr/>
    </dgm:pt>
  </dgm:ptLst>
  <dgm:cxnLst>
    <dgm:cxn modelId="{2110580D-533D-463B-85B6-C9BFAC30961E}" type="presOf" srcId="{6777D766-01D8-4099-A698-F0AD9C19AA25}" destId="{92E90B80-FD77-46F6-B4E4-D780B5B60812}" srcOrd="0" destOrd="0" presId="urn:microsoft.com/office/officeart/2008/layout/VerticalAccentList"/>
    <dgm:cxn modelId="{A91EE068-E54F-406B-9414-82B26803CAE6}" type="presOf" srcId="{684FAB12-FD1C-4104-B243-E35042D67B99}" destId="{57A35E1C-96EF-4088-A9B5-F439282FCF8F}" srcOrd="0" destOrd="0" presId="urn:microsoft.com/office/officeart/2008/layout/VerticalAccentList"/>
    <dgm:cxn modelId="{12F4746B-21D1-4003-BD8E-4A6CF53F8AA6}" srcId="{73A2F2A2-705D-4F0D-AC95-BDBF5C756234}" destId="{6777D766-01D8-4099-A698-F0AD9C19AA25}" srcOrd="0" destOrd="0" parTransId="{5AFE4782-8010-4AF4-A960-C1DF0BECCDB7}" sibTransId="{4D0B9E34-D1AD-4722-974A-AC71351E72FA}"/>
    <dgm:cxn modelId="{A3C5CA70-0D2A-4ACD-8FD3-A5ACB73A2985}" srcId="{73A2F2A2-705D-4F0D-AC95-BDBF5C756234}" destId="{BACA4962-41F6-4786-B813-EE7A34E7681D}" srcOrd="1" destOrd="0" parTransId="{2B95D539-C5D1-4060-B084-A30702E3A4FF}" sibTransId="{BF56EA81-8E39-46C9-8986-20FC9D7B6390}"/>
    <dgm:cxn modelId="{4B38B052-8315-4633-A51C-721D386BB12D}" type="presOf" srcId="{BACA4962-41F6-4786-B813-EE7A34E7681D}" destId="{92E90B80-FD77-46F6-B4E4-D780B5B60812}" srcOrd="0" destOrd="1" presId="urn:microsoft.com/office/officeart/2008/layout/VerticalAccentList"/>
    <dgm:cxn modelId="{3BF7585A-1151-42D4-81A2-D3E47CD243D3}" srcId="{E9CD07F0-65DA-4E9A-96CC-AAC2DCF603E9}" destId="{E6EA548E-A00E-44CA-AE9F-7469B0CC87BF}" srcOrd="1" destOrd="0" parTransId="{440DFFFB-505A-4026-9035-33D2CA9B5103}" sibTransId="{E52529D6-5059-4C0D-A342-AC68393EC4B9}"/>
    <dgm:cxn modelId="{E7B0B37F-F536-4A1A-9A39-53FA46A60B5D}" type="presOf" srcId="{41A90286-E5DC-4450-85F5-5CEA173C509F}" destId="{CC0CDB9F-0C1C-42E9-BFFE-EE22775397AF}" srcOrd="0" destOrd="0" presId="urn:microsoft.com/office/officeart/2008/layout/VerticalAccentList"/>
    <dgm:cxn modelId="{58BB4D88-D774-4FBA-95B8-2C4491EE7CD5}" type="presOf" srcId="{E9CD07F0-65DA-4E9A-96CC-AAC2DCF603E9}" destId="{EDEC20AF-9915-4C5B-AFA4-1661343A55BD}" srcOrd="0" destOrd="0" presId="urn:microsoft.com/office/officeart/2008/layout/VerticalAccentList"/>
    <dgm:cxn modelId="{4F97F3A2-8D96-487E-9923-48D61DCEDEB3}" type="presOf" srcId="{E6EA548E-A00E-44CA-AE9F-7469B0CC87BF}" destId="{57A35E1C-96EF-4088-A9B5-F439282FCF8F}" srcOrd="0" destOrd="1" presId="urn:microsoft.com/office/officeart/2008/layout/VerticalAccentList"/>
    <dgm:cxn modelId="{C57F01AB-267B-47D3-A8CF-73BAC9BB801E}" srcId="{41A90286-E5DC-4450-85F5-5CEA173C509F}" destId="{73A2F2A2-705D-4F0D-AC95-BDBF5C756234}" srcOrd="0" destOrd="0" parTransId="{E1E868A9-F078-4864-84F7-7E2626809187}" sibTransId="{BD6D028D-E765-4157-BD7D-8C4190FA90E2}"/>
    <dgm:cxn modelId="{40B24AC5-6909-4152-952B-4AEC1DDF7D19}" srcId="{41A90286-E5DC-4450-85F5-5CEA173C509F}" destId="{E9CD07F0-65DA-4E9A-96CC-AAC2DCF603E9}" srcOrd="1" destOrd="0" parTransId="{856923BA-4664-410C-9C9A-FB1EA65A084C}" sibTransId="{C8BDE82D-D40E-450C-83DB-6CB94AE59666}"/>
    <dgm:cxn modelId="{5DA01CC7-77AD-464C-AB32-DB7394679175}" type="presOf" srcId="{73A2F2A2-705D-4F0D-AC95-BDBF5C756234}" destId="{23EB2BB2-BFBE-4233-9D71-E1B7535698BF}" srcOrd="0" destOrd="0" presId="urn:microsoft.com/office/officeart/2008/layout/VerticalAccentList"/>
    <dgm:cxn modelId="{0AB340CE-63AD-4FA8-ACDA-D3015D1EE3EC}" srcId="{E9CD07F0-65DA-4E9A-96CC-AAC2DCF603E9}" destId="{684FAB12-FD1C-4104-B243-E35042D67B99}" srcOrd="0" destOrd="0" parTransId="{38BE000C-1570-4E87-B730-F9DC53186FBC}" sibTransId="{46097AA6-3AB0-4575-A8A5-C9CF16214C87}"/>
    <dgm:cxn modelId="{5CCD70A3-4B99-4D0C-95CC-4B1C6BBF687E}" type="presParOf" srcId="{CC0CDB9F-0C1C-42E9-BFFE-EE22775397AF}" destId="{47067506-7BF6-4205-8A51-E41CD2DCA857}" srcOrd="0" destOrd="0" presId="urn:microsoft.com/office/officeart/2008/layout/VerticalAccentList"/>
    <dgm:cxn modelId="{A0A743C8-D145-458E-97D4-44D957E3C6D8}" type="presParOf" srcId="{47067506-7BF6-4205-8A51-E41CD2DCA857}" destId="{23EB2BB2-BFBE-4233-9D71-E1B7535698BF}" srcOrd="0" destOrd="0" presId="urn:microsoft.com/office/officeart/2008/layout/VerticalAccentList"/>
    <dgm:cxn modelId="{C767BCF4-1549-4783-A003-7C11BFE2585A}" type="presParOf" srcId="{CC0CDB9F-0C1C-42E9-BFFE-EE22775397AF}" destId="{D92CC7AD-1DB4-4E11-868B-0D0794E40CFE}" srcOrd="1" destOrd="0" presId="urn:microsoft.com/office/officeart/2008/layout/VerticalAccentList"/>
    <dgm:cxn modelId="{1860A5FF-246F-46DA-A0EC-242C6D160941}" type="presParOf" srcId="{D92CC7AD-1DB4-4E11-868B-0D0794E40CFE}" destId="{FF80E4D5-6EDE-4D1C-A5E7-0F4AA5500D4A}" srcOrd="0" destOrd="0" presId="urn:microsoft.com/office/officeart/2008/layout/VerticalAccentList"/>
    <dgm:cxn modelId="{E2C94BD1-258F-475C-AA8F-E264B4F2F4C7}" type="presParOf" srcId="{D92CC7AD-1DB4-4E11-868B-0D0794E40CFE}" destId="{B1EE46E0-A22C-4A31-8DD9-3D576ACC0578}" srcOrd="1" destOrd="0" presId="urn:microsoft.com/office/officeart/2008/layout/VerticalAccentList"/>
    <dgm:cxn modelId="{9C1E3337-166B-47A1-B61E-9E218DE5DD38}" type="presParOf" srcId="{D92CC7AD-1DB4-4E11-868B-0D0794E40CFE}" destId="{6D3DF843-0498-4DCF-B2A0-F0D36D7D114A}" srcOrd="2" destOrd="0" presId="urn:microsoft.com/office/officeart/2008/layout/VerticalAccentList"/>
    <dgm:cxn modelId="{56943DE7-18B7-44EF-8BE6-2DECB4675062}" type="presParOf" srcId="{D92CC7AD-1DB4-4E11-868B-0D0794E40CFE}" destId="{A79D8ED9-3987-4866-A523-76469A7F27C3}" srcOrd="3" destOrd="0" presId="urn:microsoft.com/office/officeart/2008/layout/VerticalAccentList"/>
    <dgm:cxn modelId="{4E0BF8FA-C6A1-4B9C-89E1-B1C3F3E2E42D}" type="presParOf" srcId="{D92CC7AD-1DB4-4E11-868B-0D0794E40CFE}" destId="{C0EE8D06-5A1A-4DF4-9AA8-1BF4029C80C7}" srcOrd="4" destOrd="0" presId="urn:microsoft.com/office/officeart/2008/layout/VerticalAccentList"/>
    <dgm:cxn modelId="{54BE557D-67E7-4A5E-A7AA-18ACDF93BE08}" type="presParOf" srcId="{D92CC7AD-1DB4-4E11-868B-0D0794E40CFE}" destId="{271041B3-F089-4F04-B62E-64EFC37EFD4D}" srcOrd="5" destOrd="0" presId="urn:microsoft.com/office/officeart/2008/layout/VerticalAccentList"/>
    <dgm:cxn modelId="{16F51D36-3D6C-416C-BDA9-FDA7927FF44D}" type="presParOf" srcId="{D92CC7AD-1DB4-4E11-868B-0D0794E40CFE}" destId="{6D93F777-6365-4E0B-A6EB-4626D50A081A}" srcOrd="6" destOrd="0" presId="urn:microsoft.com/office/officeart/2008/layout/VerticalAccentList"/>
    <dgm:cxn modelId="{EB27CE82-C4A5-4F71-9BAC-78BEE7058221}" type="presParOf" srcId="{D92CC7AD-1DB4-4E11-868B-0D0794E40CFE}" destId="{92E90B80-FD77-46F6-B4E4-D780B5B60812}" srcOrd="7" destOrd="0" presId="urn:microsoft.com/office/officeart/2008/layout/VerticalAccentList"/>
    <dgm:cxn modelId="{A52E7584-6FC4-4923-A004-26793970D6D0}" type="presParOf" srcId="{CC0CDB9F-0C1C-42E9-BFFE-EE22775397AF}" destId="{59C84965-4CB6-46D5-8851-9E830AEE1129}" srcOrd="2" destOrd="0" presId="urn:microsoft.com/office/officeart/2008/layout/VerticalAccentList"/>
    <dgm:cxn modelId="{8CCFFB4D-31A1-4CDC-AA9C-347D529F74A1}" type="presParOf" srcId="{CC0CDB9F-0C1C-42E9-BFFE-EE22775397AF}" destId="{D8DFE4C4-1198-4B92-A8F2-15191726D437}" srcOrd="3" destOrd="0" presId="urn:microsoft.com/office/officeart/2008/layout/VerticalAccentList"/>
    <dgm:cxn modelId="{0842C808-D047-41FD-8192-4373E5BEAC5C}" type="presParOf" srcId="{D8DFE4C4-1198-4B92-A8F2-15191726D437}" destId="{EDEC20AF-9915-4C5B-AFA4-1661343A55BD}" srcOrd="0" destOrd="0" presId="urn:microsoft.com/office/officeart/2008/layout/VerticalAccentList"/>
    <dgm:cxn modelId="{EB747435-EF28-4A3B-930C-2551A7916EE4}" type="presParOf" srcId="{CC0CDB9F-0C1C-42E9-BFFE-EE22775397AF}" destId="{708EC5CE-3691-4FAD-9EE0-439E7C19C3C5}" srcOrd="4" destOrd="0" presId="urn:microsoft.com/office/officeart/2008/layout/VerticalAccentList"/>
    <dgm:cxn modelId="{555E614F-6078-4766-BB3C-B3D5762A5B2C}" type="presParOf" srcId="{708EC5CE-3691-4FAD-9EE0-439E7C19C3C5}" destId="{F618F409-C8F1-4204-8815-1DD8F35C7C6B}" srcOrd="0" destOrd="0" presId="urn:microsoft.com/office/officeart/2008/layout/VerticalAccentList"/>
    <dgm:cxn modelId="{E7076F0F-32FC-4105-B4E9-811890760A1E}" type="presParOf" srcId="{708EC5CE-3691-4FAD-9EE0-439E7C19C3C5}" destId="{2BBB80B7-BDE6-44E0-816D-0D86CCC68233}" srcOrd="1" destOrd="0" presId="urn:microsoft.com/office/officeart/2008/layout/VerticalAccentList"/>
    <dgm:cxn modelId="{266AE817-CBF9-4B49-AC5A-45305BEE3087}" type="presParOf" srcId="{708EC5CE-3691-4FAD-9EE0-439E7C19C3C5}" destId="{4C26BB2D-1CBB-49DA-A492-531243C8DD3C}" srcOrd="2" destOrd="0" presId="urn:microsoft.com/office/officeart/2008/layout/VerticalAccentList"/>
    <dgm:cxn modelId="{DDE1249A-E650-4FCD-8013-951A8A663E40}" type="presParOf" srcId="{708EC5CE-3691-4FAD-9EE0-439E7C19C3C5}" destId="{35407EA9-FD29-44E7-8F5A-D8F7DAFECD53}" srcOrd="3" destOrd="0" presId="urn:microsoft.com/office/officeart/2008/layout/VerticalAccentList"/>
    <dgm:cxn modelId="{8E74908D-D7E1-4F59-844A-576CAA403A6E}" type="presParOf" srcId="{708EC5CE-3691-4FAD-9EE0-439E7C19C3C5}" destId="{05E8702B-E1FE-4FAB-94A8-9B0C2F5F8778}" srcOrd="4" destOrd="0" presId="urn:microsoft.com/office/officeart/2008/layout/VerticalAccentList"/>
    <dgm:cxn modelId="{185D28F3-423F-4A18-BC8B-5CE7BB2D3125}" type="presParOf" srcId="{708EC5CE-3691-4FAD-9EE0-439E7C19C3C5}" destId="{88DFF6AC-1E5C-4E48-9031-D2C0B520015F}" srcOrd="5" destOrd="0" presId="urn:microsoft.com/office/officeart/2008/layout/VerticalAccentList"/>
    <dgm:cxn modelId="{60094C8C-F058-4830-B85F-1176517DD8E1}" type="presParOf" srcId="{708EC5CE-3691-4FAD-9EE0-439E7C19C3C5}" destId="{BCFDD1B0-A340-4738-8DC5-50F68BDB0D19}" srcOrd="6" destOrd="0" presId="urn:microsoft.com/office/officeart/2008/layout/VerticalAccentList"/>
    <dgm:cxn modelId="{B8352DD3-5722-4D9A-B39E-949408E1C3C4}" type="presParOf" srcId="{708EC5CE-3691-4FAD-9EE0-439E7C19C3C5}" destId="{57A35E1C-96EF-4088-A9B5-F439282FCF8F}" srcOrd="7" destOrd="0" presId="urn:microsoft.com/office/officeart/2008/layout/VerticalAccent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CD9FBC-B14C-46E6-85AA-790A0E278995}" type="doc">
      <dgm:prSet loTypeId="urn:microsoft.com/office/officeart/2008/layout/VerticalAccentList" loCatId="list" qsTypeId="urn:microsoft.com/office/officeart/2005/8/quickstyle/simple1" qsCatId="simple" csTypeId="urn:microsoft.com/office/officeart/2005/8/colors/accent2_2" csCatId="accent2" phldr="1"/>
      <dgm:spPr/>
      <dgm:t>
        <a:bodyPr/>
        <a:lstStyle/>
        <a:p>
          <a:endParaRPr lang="en-US"/>
        </a:p>
      </dgm:t>
    </dgm:pt>
    <dgm:pt modelId="{C575B82B-104B-44C1-B9DE-53E6DCD38C39}">
      <dgm:prSet phldrT="[Text]"/>
      <dgm:spPr/>
      <dgm:t>
        <a:bodyPr/>
        <a:lstStyle/>
        <a:p>
          <a:pPr>
            <a:buSzPts val="1000"/>
            <a:buFont typeface="Courier New" panose="02070309020205020404" pitchFamily="49" charset="0"/>
            <a:buChar char="o"/>
          </a:pPr>
          <a:r>
            <a:rPr lang="en-US" b="1" dirty="0">
              <a:solidFill>
                <a:schemeClr val="bg1"/>
              </a:solidFill>
            </a:rPr>
            <a:t>3. Human Resource Development.</a:t>
          </a:r>
          <a:endParaRPr lang="en-US" dirty="0">
            <a:solidFill>
              <a:schemeClr val="bg1"/>
            </a:solidFill>
          </a:endParaRPr>
        </a:p>
      </dgm:t>
    </dgm:pt>
    <dgm:pt modelId="{2D854535-6F05-4727-A1AB-5FA658283118}" type="parTrans" cxnId="{7EAD3600-5A0E-4BA6-8234-8EB3841809A5}">
      <dgm:prSet/>
      <dgm:spPr/>
      <dgm:t>
        <a:bodyPr/>
        <a:lstStyle/>
        <a:p>
          <a:endParaRPr lang="en-US"/>
        </a:p>
      </dgm:t>
    </dgm:pt>
    <dgm:pt modelId="{900C0602-6D51-4410-B473-84E8EE08A081}" type="sibTrans" cxnId="{7EAD3600-5A0E-4BA6-8234-8EB3841809A5}">
      <dgm:prSet/>
      <dgm:spPr/>
      <dgm:t>
        <a:bodyPr/>
        <a:lstStyle/>
        <a:p>
          <a:endParaRPr lang="en-US"/>
        </a:p>
      </dgm:t>
    </dgm:pt>
    <dgm:pt modelId="{55B736CA-ABC2-4927-A4A9-DC352C728E94}">
      <dgm:prSet phldrT="[Text]" custT="1"/>
      <dgm:spPr/>
      <dgm:t>
        <a:bodyPr/>
        <a:lstStyle/>
        <a:p>
          <a:pPr>
            <a:buSzPts val="1000"/>
            <a:buFont typeface="Courier New" panose="02070309020205020404" pitchFamily="49" charset="0"/>
            <a:buChar char="o"/>
          </a:pPr>
          <a:r>
            <a:rPr lang="en-US" sz="2000" dirty="0"/>
            <a:t>Expanded specialist education on eating disorders.</a:t>
          </a:r>
        </a:p>
      </dgm:t>
    </dgm:pt>
    <dgm:pt modelId="{9C5A89CF-DCBA-4872-9394-508F61EEDC89}" type="parTrans" cxnId="{E8B62BE1-3A76-4D1B-AD33-268BC97AB0ED}">
      <dgm:prSet/>
      <dgm:spPr/>
      <dgm:t>
        <a:bodyPr/>
        <a:lstStyle/>
        <a:p>
          <a:endParaRPr lang="en-US"/>
        </a:p>
      </dgm:t>
    </dgm:pt>
    <dgm:pt modelId="{83A5EB8B-8B75-4E03-B3C8-0A457BD9FE90}" type="sibTrans" cxnId="{E8B62BE1-3A76-4D1B-AD33-268BC97AB0ED}">
      <dgm:prSet/>
      <dgm:spPr/>
      <dgm:t>
        <a:bodyPr/>
        <a:lstStyle/>
        <a:p>
          <a:endParaRPr lang="en-US"/>
        </a:p>
      </dgm:t>
    </dgm:pt>
    <dgm:pt modelId="{9C239E5C-41AF-4E1F-BCFA-083F6BAD020F}">
      <dgm:prSet phldrT="[Text]"/>
      <dgm:spPr/>
      <dgm:t>
        <a:bodyPr/>
        <a:lstStyle/>
        <a:p>
          <a:pPr>
            <a:buNone/>
          </a:pPr>
          <a:r>
            <a:rPr lang="en-US" b="1" dirty="0">
              <a:solidFill>
                <a:schemeClr val="bg1"/>
              </a:solidFill>
            </a:rPr>
            <a:t>4. Changes in Governance</a:t>
          </a:r>
          <a:endParaRPr lang="en-US" dirty="0">
            <a:solidFill>
              <a:schemeClr val="bg1"/>
            </a:solidFill>
          </a:endParaRPr>
        </a:p>
      </dgm:t>
    </dgm:pt>
    <dgm:pt modelId="{0B901C2E-737B-4409-BCB1-A73ABF3B32AB}" type="parTrans" cxnId="{EF5506F5-89C2-4D2B-BD80-97E8C5698639}">
      <dgm:prSet/>
      <dgm:spPr/>
      <dgm:t>
        <a:bodyPr/>
        <a:lstStyle/>
        <a:p>
          <a:endParaRPr lang="en-US"/>
        </a:p>
      </dgm:t>
    </dgm:pt>
    <dgm:pt modelId="{F000B7DE-8C8C-4C83-847B-728F4D86AFFB}" type="sibTrans" cxnId="{EF5506F5-89C2-4D2B-BD80-97E8C5698639}">
      <dgm:prSet/>
      <dgm:spPr/>
      <dgm:t>
        <a:bodyPr/>
        <a:lstStyle/>
        <a:p>
          <a:endParaRPr lang="en-US"/>
        </a:p>
      </dgm:t>
    </dgm:pt>
    <dgm:pt modelId="{0A1A99D8-9AC7-4725-9CEE-F54CB65FD9E5}">
      <dgm:prSet phldrT="[Text]"/>
      <dgm:spPr/>
      <dgm:t>
        <a:bodyPr/>
        <a:lstStyle/>
        <a:p>
          <a:pPr>
            <a:buSzPts val="1000"/>
            <a:buFont typeface="Courier New" panose="02070309020205020404" pitchFamily="49" charset="0"/>
            <a:buChar char="o"/>
          </a:pPr>
          <a:r>
            <a:rPr lang="en-US" dirty="0"/>
            <a:t>Examine essential therapeutic strategies according to the Mental Health Act</a:t>
          </a:r>
        </a:p>
      </dgm:t>
    </dgm:pt>
    <dgm:pt modelId="{91B8C56C-85B9-47EE-9D55-2F2723D3F428}" type="parTrans" cxnId="{EE2675D0-12F2-4D50-8DD9-ECD0C05EDBED}">
      <dgm:prSet/>
      <dgm:spPr/>
      <dgm:t>
        <a:bodyPr/>
        <a:lstStyle/>
        <a:p>
          <a:endParaRPr lang="en-US"/>
        </a:p>
      </dgm:t>
    </dgm:pt>
    <dgm:pt modelId="{E5F110B5-D9A8-4259-88B7-E1713B31A7F6}" type="sibTrans" cxnId="{EE2675D0-12F2-4D50-8DD9-ECD0C05EDBED}">
      <dgm:prSet/>
      <dgm:spPr/>
      <dgm:t>
        <a:bodyPr/>
        <a:lstStyle/>
        <a:p>
          <a:endParaRPr lang="en-US"/>
        </a:p>
      </dgm:t>
    </dgm:pt>
    <dgm:pt modelId="{3C720C58-E035-437D-9337-A0FF1D52E96E}">
      <dgm:prSet phldrT="[Text]"/>
      <dgm:spPr/>
      <dgm:t>
        <a:bodyPr/>
        <a:lstStyle/>
        <a:p>
          <a:pPr>
            <a:buSzPts val="1000"/>
            <a:buFont typeface="Courier New" panose="02070309020205020404" pitchFamily="49" charset="0"/>
            <a:buChar char="o"/>
          </a:pPr>
          <a:r>
            <a:rPr lang="en-US" b="1" dirty="0">
              <a:solidFill>
                <a:schemeClr val="bg1"/>
              </a:solidFill>
            </a:rPr>
            <a:t>5. Incorporation of lived experiences.</a:t>
          </a:r>
          <a:endParaRPr lang="en-US" dirty="0">
            <a:solidFill>
              <a:schemeClr val="bg1"/>
            </a:solidFill>
          </a:endParaRPr>
        </a:p>
      </dgm:t>
    </dgm:pt>
    <dgm:pt modelId="{0E5D6036-BEB0-4E3B-AE33-3F105C9717F3}" type="parTrans" cxnId="{84E71E24-C21A-446F-BD24-CE0CE1FB0307}">
      <dgm:prSet/>
      <dgm:spPr/>
      <dgm:t>
        <a:bodyPr/>
        <a:lstStyle/>
        <a:p>
          <a:endParaRPr lang="en-US"/>
        </a:p>
      </dgm:t>
    </dgm:pt>
    <dgm:pt modelId="{0AD7742C-09EF-48E9-AC92-8E571254EBFB}" type="sibTrans" cxnId="{84E71E24-C21A-446F-BD24-CE0CE1FB0307}">
      <dgm:prSet/>
      <dgm:spPr/>
      <dgm:t>
        <a:bodyPr/>
        <a:lstStyle/>
        <a:p>
          <a:endParaRPr lang="en-US"/>
        </a:p>
      </dgm:t>
    </dgm:pt>
    <dgm:pt modelId="{7D4873D7-F64C-40C9-B8A9-5F9A5576802B}">
      <dgm:prSet phldrT="[Text]"/>
      <dgm:spPr/>
      <dgm:t>
        <a:bodyPr/>
        <a:lstStyle/>
        <a:p>
          <a:pPr>
            <a:buSzPts val="1000"/>
            <a:buFont typeface="Courier New" panose="02070309020205020404" pitchFamily="49" charset="0"/>
            <a:buChar char="o"/>
          </a:pPr>
          <a:r>
            <a:rPr lang="en-US" dirty="0"/>
            <a:t>Collaborative service creation with users.</a:t>
          </a:r>
        </a:p>
      </dgm:t>
    </dgm:pt>
    <dgm:pt modelId="{86A80D9B-DF17-4334-B081-ACACBF578B33}" type="parTrans" cxnId="{86467C74-8B91-44E7-9B3B-7B50166B9803}">
      <dgm:prSet/>
      <dgm:spPr/>
      <dgm:t>
        <a:bodyPr/>
        <a:lstStyle/>
        <a:p>
          <a:endParaRPr lang="en-US"/>
        </a:p>
      </dgm:t>
    </dgm:pt>
    <dgm:pt modelId="{4AE0F4ED-4418-4CE6-8364-0EEED229F239}" type="sibTrans" cxnId="{86467C74-8B91-44E7-9B3B-7B50166B9803}">
      <dgm:prSet/>
      <dgm:spPr/>
      <dgm:t>
        <a:bodyPr/>
        <a:lstStyle/>
        <a:p>
          <a:endParaRPr lang="en-US"/>
        </a:p>
      </dgm:t>
    </dgm:pt>
    <dgm:pt modelId="{4E90B66C-D791-431E-A478-04F2D9FD50A0}">
      <dgm:prSet custT="1"/>
      <dgm:spPr/>
      <dgm:t>
        <a:bodyPr/>
        <a:lstStyle/>
        <a:p>
          <a:pPr>
            <a:buSzPts val="1000"/>
            <a:buFont typeface="Courier New" panose="02070309020205020404" pitchFamily="49" charset="0"/>
            <a:buChar char="o"/>
          </a:pPr>
          <a:r>
            <a:rPr lang="en-US" sz="2000" dirty="0"/>
            <a:t>Education on cultural competency and anti-stigma.</a:t>
          </a:r>
        </a:p>
      </dgm:t>
    </dgm:pt>
    <dgm:pt modelId="{31CFB5F2-C577-4555-8B44-BE4B435F147E}" type="parTrans" cxnId="{472D1FE1-F87D-4C1B-925D-20810BF9BEDB}">
      <dgm:prSet/>
      <dgm:spPr/>
      <dgm:t>
        <a:bodyPr/>
        <a:lstStyle/>
        <a:p>
          <a:endParaRPr lang="en-US"/>
        </a:p>
      </dgm:t>
    </dgm:pt>
    <dgm:pt modelId="{48E4C914-1243-48C7-BBB2-9AF82B95D82F}" type="sibTrans" cxnId="{472D1FE1-F87D-4C1B-925D-20810BF9BEDB}">
      <dgm:prSet/>
      <dgm:spPr/>
      <dgm:t>
        <a:bodyPr/>
        <a:lstStyle/>
        <a:p>
          <a:endParaRPr lang="en-US"/>
        </a:p>
      </dgm:t>
    </dgm:pt>
    <dgm:pt modelId="{48FE63E1-F527-4207-B6AA-BBBA90A8B0F5}">
      <dgm:prSet/>
      <dgm:spPr/>
      <dgm:t>
        <a:bodyPr/>
        <a:lstStyle/>
        <a:p>
          <a:pPr>
            <a:buSzPts val="1000"/>
            <a:buFont typeface="Courier New" panose="02070309020205020404" pitchFamily="49" charset="0"/>
            <a:buChar char="o"/>
          </a:pPr>
          <a:r>
            <a:rPr lang="en-US" dirty="0"/>
            <a:t>Enhance funding similarities between physical and mental health.</a:t>
          </a:r>
        </a:p>
      </dgm:t>
    </dgm:pt>
    <dgm:pt modelId="{ECE44AEF-F019-4017-99E0-50414FF50C60}" type="parTrans" cxnId="{226ED2ED-F86D-4700-AA11-981927AE3DBA}">
      <dgm:prSet/>
      <dgm:spPr/>
      <dgm:t>
        <a:bodyPr/>
        <a:lstStyle/>
        <a:p>
          <a:endParaRPr lang="en-US"/>
        </a:p>
      </dgm:t>
    </dgm:pt>
    <dgm:pt modelId="{281ADEAD-BE4B-4FE2-8075-E19694B8C769}" type="sibTrans" cxnId="{226ED2ED-F86D-4700-AA11-981927AE3DBA}">
      <dgm:prSet/>
      <dgm:spPr/>
      <dgm:t>
        <a:bodyPr/>
        <a:lstStyle/>
        <a:p>
          <a:endParaRPr lang="en-US"/>
        </a:p>
      </dgm:t>
    </dgm:pt>
    <dgm:pt modelId="{3A1C6104-1BF7-4F73-86FA-14F70EFAEC6E}" type="pres">
      <dgm:prSet presAssocID="{CFCD9FBC-B14C-46E6-85AA-790A0E278995}" presName="Name0" presStyleCnt="0">
        <dgm:presLayoutVars>
          <dgm:chMax/>
          <dgm:chPref/>
          <dgm:dir/>
        </dgm:presLayoutVars>
      </dgm:prSet>
      <dgm:spPr/>
    </dgm:pt>
    <dgm:pt modelId="{1344C9ED-3AD9-4896-A1A4-1A7E9D3353ED}" type="pres">
      <dgm:prSet presAssocID="{C575B82B-104B-44C1-B9DE-53E6DCD38C39}" presName="parenttextcomposite" presStyleCnt="0"/>
      <dgm:spPr/>
    </dgm:pt>
    <dgm:pt modelId="{AC89F2DC-D9F3-4AAD-9524-FB5A92CFA114}" type="pres">
      <dgm:prSet presAssocID="{C575B82B-104B-44C1-B9DE-53E6DCD38C39}" presName="parenttext" presStyleLbl="revTx" presStyleIdx="0" presStyleCnt="3">
        <dgm:presLayoutVars>
          <dgm:chMax/>
          <dgm:chPref val="2"/>
          <dgm:bulletEnabled val="1"/>
        </dgm:presLayoutVars>
      </dgm:prSet>
      <dgm:spPr/>
    </dgm:pt>
    <dgm:pt modelId="{6F8C88FF-1048-4A3B-AE40-ED9700BB7177}" type="pres">
      <dgm:prSet presAssocID="{C575B82B-104B-44C1-B9DE-53E6DCD38C39}" presName="composite" presStyleCnt="0"/>
      <dgm:spPr/>
    </dgm:pt>
    <dgm:pt modelId="{B2303158-A150-4C80-B59B-876D64473719}" type="pres">
      <dgm:prSet presAssocID="{C575B82B-104B-44C1-B9DE-53E6DCD38C39}" presName="chevron1" presStyleLbl="alignNode1" presStyleIdx="0" presStyleCnt="21"/>
      <dgm:spPr/>
    </dgm:pt>
    <dgm:pt modelId="{1F59D320-7154-465D-9A39-81BC6C1B8FBF}" type="pres">
      <dgm:prSet presAssocID="{C575B82B-104B-44C1-B9DE-53E6DCD38C39}" presName="chevron2" presStyleLbl="alignNode1" presStyleIdx="1" presStyleCnt="21"/>
      <dgm:spPr/>
    </dgm:pt>
    <dgm:pt modelId="{6130BF5F-83DC-4BE9-92D6-1A0C2C2F2492}" type="pres">
      <dgm:prSet presAssocID="{C575B82B-104B-44C1-B9DE-53E6DCD38C39}" presName="chevron3" presStyleLbl="alignNode1" presStyleIdx="2" presStyleCnt="21"/>
      <dgm:spPr/>
    </dgm:pt>
    <dgm:pt modelId="{FC354115-9C0E-4D0A-9624-22968D3E7350}" type="pres">
      <dgm:prSet presAssocID="{C575B82B-104B-44C1-B9DE-53E6DCD38C39}" presName="chevron4" presStyleLbl="alignNode1" presStyleIdx="3" presStyleCnt="21"/>
      <dgm:spPr/>
    </dgm:pt>
    <dgm:pt modelId="{91900488-C5CD-4D00-B50D-33DC81382B31}" type="pres">
      <dgm:prSet presAssocID="{C575B82B-104B-44C1-B9DE-53E6DCD38C39}" presName="chevron5" presStyleLbl="alignNode1" presStyleIdx="4" presStyleCnt="21"/>
      <dgm:spPr/>
    </dgm:pt>
    <dgm:pt modelId="{D521D665-19F7-4BD6-B22D-20B5F3C11408}" type="pres">
      <dgm:prSet presAssocID="{C575B82B-104B-44C1-B9DE-53E6DCD38C39}" presName="chevron6" presStyleLbl="alignNode1" presStyleIdx="5" presStyleCnt="21"/>
      <dgm:spPr/>
    </dgm:pt>
    <dgm:pt modelId="{539EA4C2-9AF4-4548-863C-FCB8309C0217}" type="pres">
      <dgm:prSet presAssocID="{C575B82B-104B-44C1-B9DE-53E6DCD38C39}" presName="chevron7" presStyleLbl="alignNode1" presStyleIdx="6" presStyleCnt="21"/>
      <dgm:spPr/>
    </dgm:pt>
    <dgm:pt modelId="{D3B90B7C-D16F-47CB-B66A-0C438F440008}" type="pres">
      <dgm:prSet presAssocID="{C575B82B-104B-44C1-B9DE-53E6DCD38C39}" presName="childtext" presStyleLbl="solidFgAcc1" presStyleIdx="0" presStyleCnt="3">
        <dgm:presLayoutVars>
          <dgm:chMax/>
          <dgm:chPref val="0"/>
          <dgm:bulletEnabled val="1"/>
        </dgm:presLayoutVars>
      </dgm:prSet>
      <dgm:spPr/>
    </dgm:pt>
    <dgm:pt modelId="{1D7D596C-0AA5-45B1-B664-64C81078956F}" type="pres">
      <dgm:prSet presAssocID="{900C0602-6D51-4410-B473-84E8EE08A081}" presName="sibTrans" presStyleCnt="0"/>
      <dgm:spPr/>
    </dgm:pt>
    <dgm:pt modelId="{B11098C0-5752-4FBB-99D3-F6A99042BCEA}" type="pres">
      <dgm:prSet presAssocID="{9C239E5C-41AF-4E1F-BCFA-083F6BAD020F}" presName="parenttextcomposite" presStyleCnt="0"/>
      <dgm:spPr/>
    </dgm:pt>
    <dgm:pt modelId="{C54D1383-D71C-4539-B2C4-638262223E72}" type="pres">
      <dgm:prSet presAssocID="{9C239E5C-41AF-4E1F-BCFA-083F6BAD020F}" presName="parenttext" presStyleLbl="revTx" presStyleIdx="1" presStyleCnt="3">
        <dgm:presLayoutVars>
          <dgm:chMax/>
          <dgm:chPref val="2"/>
          <dgm:bulletEnabled val="1"/>
        </dgm:presLayoutVars>
      </dgm:prSet>
      <dgm:spPr/>
    </dgm:pt>
    <dgm:pt modelId="{3EBEE8D9-A9A1-47D4-BAB7-4452AE5E3056}" type="pres">
      <dgm:prSet presAssocID="{9C239E5C-41AF-4E1F-BCFA-083F6BAD020F}" presName="composite" presStyleCnt="0"/>
      <dgm:spPr/>
    </dgm:pt>
    <dgm:pt modelId="{B21DA3A4-601A-45B8-AF71-075007A26A9B}" type="pres">
      <dgm:prSet presAssocID="{9C239E5C-41AF-4E1F-BCFA-083F6BAD020F}" presName="chevron1" presStyleLbl="alignNode1" presStyleIdx="7" presStyleCnt="21"/>
      <dgm:spPr/>
    </dgm:pt>
    <dgm:pt modelId="{43B526D4-4217-4C27-884E-B121C16623E8}" type="pres">
      <dgm:prSet presAssocID="{9C239E5C-41AF-4E1F-BCFA-083F6BAD020F}" presName="chevron2" presStyleLbl="alignNode1" presStyleIdx="8" presStyleCnt="21"/>
      <dgm:spPr/>
    </dgm:pt>
    <dgm:pt modelId="{4135A6BD-EF7E-48C3-8FC7-2B34FEB08ED9}" type="pres">
      <dgm:prSet presAssocID="{9C239E5C-41AF-4E1F-BCFA-083F6BAD020F}" presName="chevron3" presStyleLbl="alignNode1" presStyleIdx="9" presStyleCnt="21"/>
      <dgm:spPr/>
    </dgm:pt>
    <dgm:pt modelId="{B519F6E1-679C-453D-9EE2-2875B00C4571}" type="pres">
      <dgm:prSet presAssocID="{9C239E5C-41AF-4E1F-BCFA-083F6BAD020F}" presName="chevron4" presStyleLbl="alignNode1" presStyleIdx="10" presStyleCnt="21"/>
      <dgm:spPr/>
    </dgm:pt>
    <dgm:pt modelId="{A366120B-F77C-4393-BF31-3984F087A916}" type="pres">
      <dgm:prSet presAssocID="{9C239E5C-41AF-4E1F-BCFA-083F6BAD020F}" presName="chevron5" presStyleLbl="alignNode1" presStyleIdx="11" presStyleCnt="21"/>
      <dgm:spPr/>
    </dgm:pt>
    <dgm:pt modelId="{80047F33-FB99-483B-8A08-84781E83AFEF}" type="pres">
      <dgm:prSet presAssocID="{9C239E5C-41AF-4E1F-BCFA-083F6BAD020F}" presName="chevron6" presStyleLbl="alignNode1" presStyleIdx="12" presStyleCnt="21"/>
      <dgm:spPr/>
    </dgm:pt>
    <dgm:pt modelId="{63F364B9-0FCD-4088-AFBD-3793B7697CC2}" type="pres">
      <dgm:prSet presAssocID="{9C239E5C-41AF-4E1F-BCFA-083F6BAD020F}" presName="chevron7" presStyleLbl="alignNode1" presStyleIdx="13" presStyleCnt="21"/>
      <dgm:spPr/>
    </dgm:pt>
    <dgm:pt modelId="{3AF3F971-1569-42BF-90A3-DD858C05E9CB}" type="pres">
      <dgm:prSet presAssocID="{9C239E5C-41AF-4E1F-BCFA-083F6BAD020F}" presName="childtext" presStyleLbl="solidFgAcc1" presStyleIdx="1" presStyleCnt="3">
        <dgm:presLayoutVars>
          <dgm:chMax/>
          <dgm:chPref val="0"/>
          <dgm:bulletEnabled val="1"/>
        </dgm:presLayoutVars>
      </dgm:prSet>
      <dgm:spPr/>
    </dgm:pt>
    <dgm:pt modelId="{0144C5F6-A695-45AF-A8B1-59B1AAEA857C}" type="pres">
      <dgm:prSet presAssocID="{F000B7DE-8C8C-4C83-847B-728F4D86AFFB}" presName="sibTrans" presStyleCnt="0"/>
      <dgm:spPr/>
    </dgm:pt>
    <dgm:pt modelId="{1EA46ADA-E359-45B7-892A-99CD178BF774}" type="pres">
      <dgm:prSet presAssocID="{3C720C58-E035-437D-9337-A0FF1D52E96E}" presName="parenttextcomposite" presStyleCnt="0"/>
      <dgm:spPr/>
    </dgm:pt>
    <dgm:pt modelId="{D14EAA43-7758-4309-B626-BA6C4EC58520}" type="pres">
      <dgm:prSet presAssocID="{3C720C58-E035-437D-9337-A0FF1D52E96E}" presName="parenttext" presStyleLbl="revTx" presStyleIdx="2" presStyleCnt="3">
        <dgm:presLayoutVars>
          <dgm:chMax/>
          <dgm:chPref val="2"/>
          <dgm:bulletEnabled val="1"/>
        </dgm:presLayoutVars>
      </dgm:prSet>
      <dgm:spPr/>
    </dgm:pt>
    <dgm:pt modelId="{523BB37D-0572-4C7A-917B-DAD8ACD10411}" type="pres">
      <dgm:prSet presAssocID="{3C720C58-E035-437D-9337-A0FF1D52E96E}" presName="composite" presStyleCnt="0"/>
      <dgm:spPr/>
    </dgm:pt>
    <dgm:pt modelId="{F4AFE1AD-2F6A-433D-8F74-B2CBCCAA4E52}" type="pres">
      <dgm:prSet presAssocID="{3C720C58-E035-437D-9337-A0FF1D52E96E}" presName="chevron1" presStyleLbl="alignNode1" presStyleIdx="14" presStyleCnt="21"/>
      <dgm:spPr/>
    </dgm:pt>
    <dgm:pt modelId="{188126EB-27AB-4098-802E-0ACE3829AC00}" type="pres">
      <dgm:prSet presAssocID="{3C720C58-E035-437D-9337-A0FF1D52E96E}" presName="chevron2" presStyleLbl="alignNode1" presStyleIdx="15" presStyleCnt="21"/>
      <dgm:spPr/>
    </dgm:pt>
    <dgm:pt modelId="{00C34C01-183C-44FD-B56C-3C9F802522B7}" type="pres">
      <dgm:prSet presAssocID="{3C720C58-E035-437D-9337-A0FF1D52E96E}" presName="chevron3" presStyleLbl="alignNode1" presStyleIdx="16" presStyleCnt="21"/>
      <dgm:spPr/>
    </dgm:pt>
    <dgm:pt modelId="{EA12E5B3-DBED-492C-8892-8386BA8EFED7}" type="pres">
      <dgm:prSet presAssocID="{3C720C58-E035-437D-9337-A0FF1D52E96E}" presName="chevron4" presStyleLbl="alignNode1" presStyleIdx="17" presStyleCnt="21"/>
      <dgm:spPr/>
    </dgm:pt>
    <dgm:pt modelId="{BAA1820E-580F-4D01-8650-DDB30AF4FBFA}" type="pres">
      <dgm:prSet presAssocID="{3C720C58-E035-437D-9337-A0FF1D52E96E}" presName="chevron5" presStyleLbl="alignNode1" presStyleIdx="18" presStyleCnt="21"/>
      <dgm:spPr/>
    </dgm:pt>
    <dgm:pt modelId="{7E05B127-15A9-4153-A5D5-959C9EDA6FD5}" type="pres">
      <dgm:prSet presAssocID="{3C720C58-E035-437D-9337-A0FF1D52E96E}" presName="chevron6" presStyleLbl="alignNode1" presStyleIdx="19" presStyleCnt="21"/>
      <dgm:spPr/>
    </dgm:pt>
    <dgm:pt modelId="{7A980390-10A7-4E1B-A16A-31A918527283}" type="pres">
      <dgm:prSet presAssocID="{3C720C58-E035-437D-9337-A0FF1D52E96E}" presName="chevron7" presStyleLbl="alignNode1" presStyleIdx="20" presStyleCnt="21"/>
      <dgm:spPr/>
    </dgm:pt>
    <dgm:pt modelId="{799CABB6-F33B-4F36-AEAA-36EF2B585A1D}" type="pres">
      <dgm:prSet presAssocID="{3C720C58-E035-437D-9337-A0FF1D52E96E}" presName="childtext" presStyleLbl="solidFgAcc1" presStyleIdx="2" presStyleCnt="3">
        <dgm:presLayoutVars>
          <dgm:chMax/>
          <dgm:chPref val="0"/>
          <dgm:bulletEnabled val="1"/>
        </dgm:presLayoutVars>
      </dgm:prSet>
      <dgm:spPr/>
    </dgm:pt>
  </dgm:ptLst>
  <dgm:cxnLst>
    <dgm:cxn modelId="{7EAD3600-5A0E-4BA6-8234-8EB3841809A5}" srcId="{CFCD9FBC-B14C-46E6-85AA-790A0E278995}" destId="{C575B82B-104B-44C1-B9DE-53E6DCD38C39}" srcOrd="0" destOrd="0" parTransId="{2D854535-6F05-4727-A1AB-5FA658283118}" sibTransId="{900C0602-6D51-4410-B473-84E8EE08A081}"/>
    <dgm:cxn modelId="{84E71E24-C21A-446F-BD24-CE0CE1FB0307}" srcId="{CFCD9FBC-B14C-46E6-85AA-790A0E278995}" destId="{3C720C58-E035-437D-9337-A0FF1D52E96E}" srcOrd="2" destOrd="0" parTransId="{0E5D6036-BEB0-4E3B-AE33-3F105C9717F3}" sibTransId="{0AD7742C-09EF-48E9-AC92-8E571254EBFB}"/>
    <dgm:cxn modelId="{B1DEF729-31BB-41DF-85BE-3753AFAC1FED}" type="presOf" srcId="{4E90B66C-D791-431E-A478-04F2D9FD50A0}" destId="{D3B90B7C-D16F-47CB-B66A-0C438F440008}" srcOrd="0" destOrd="1" presId="urn:microsoft.com/office/officeart/2008/layout/VerticalAccentList"/>
    <dgm:cxn modelId="{D7D8AC31-2CF5-4550-AB4B-726F126A3C4D}" type="presOf" srcId="{48FE63E1-F527-4207-B6AA-BBBA90A8B0F5}" destId="{3AF3F971-1569-42BF-90A3-DD858C05E9CB}" srcOrd="0" destOrd="1" presId="urn:microsoft.com/office/officeart/2008/layout/VerticalAccentList"/>
    <dgm:cxn modelId="{F6B9963D-5C2D-4166-97CE-AFC44046B93F}" type="presOf" srcId="{0A1A99D8-9AC7-4725-9CEE-F54CB65FD9E5}" destId="{3AF3F971-1569-42BF-90A3-DD858C05E9CB}" srcOrd="0" destOrd="0" presId="urn:microsoft.com/office/officeart/2008/layout/VerticalAccentList"/>
    <dgm:cxn modelId="{86467C74-8B91-44E7-9B3B-7B50166B9803}" srcId="{3C720C58-E035-437D-9337-A0FF1D52E96E}" destId="{7D4873D7-F64C-40C9-B8A9-5F9A5576802B}" srcOrd="0" destOrd="0" parTransId="{86A80D9B-DF17-4334-B081-ACACBF578B33}" sibTransId="{4AE0F4ED-4418-4CE6-8364-0EEED229F239}"/>
    <dgm:cxn modelId="{D15B0378-E8FF-4FFC-8A8B-49A77316F843}" type="presOf" srcId="{55B736CA-ABC2-4927-A4A9-DC352C728E94}" destId="{D3B90B7C-D16F-47CB-B66A-0C438F440008}" srcOrd="0" destOrd="0" presId="urn:microsoft.com/office/officeart/2008/layout/VerticalAccentList"/>
    <dgm:cxn modelId="{D48C125A-4693-4EB9-916C-CF65168C8208}" type="presOf" srcId="{7D4873D7-F64C-40C9-B8A9-5F9A5576802B}" destId="{799CABB6-F33B-4F36-AEAA-36EF2B585A1D}" srcOrd="0" destOrd="0" presId="urn:microsoft.com/office/officeart/2008/layout/VerticalAccentList"/>
    <dgm:cxn modelId="{F8CEFD86-CE11-46EB-B7DE-1E4C4B892835}" type="presOf" srcId="{CFCD9FBC-B14C-46E6-85AA-790A0E278995}" destId="{3A1C6104-1BF7-4F73-86FA-14F70EFAEC6E}" srcOrd="0" destOrd="0" presId="urn:microsoft.com/office/officeart/2008/layout/VerticalAccentList"/>
    <dgm:cxn modelId="{4AA7BFA9-BE22-44B8-8B97-F555C9982B39}" type="presOf" srcId="{C575B82B-104B-44C1-B9DE-53E6DCD38C39}" destId="{AC89F2DC-D9F3-4AAD-9524-FB5A92CFA114}" srcOrd="0" destOrd="0" presId="urn:microsoft.com/office/officeart/2008/layout/VerticalAccentList"/>
    <dgm:cxn modelId="{40848EB6-E874-4285-9BD8-992BD2854102}" type="presOf" srcId="{3C720C58-E035-437D-9337-A0FF1D52E96E}" destId="{D14EAA43-7758-4309-B626-BA6C4EC58520}" srcOrd="0" destOrd="0" presId="urn:microsoft.com/office/officeart/2008/layout/VerticalAccentList"/>
    <dgm:cxn modelId="{38B6AAB7-2C1F-4346-97C0-38052B6DB2A9}" type="presOf" srcId="{9C239E5C-41AF-4E1F-BCFA-083F6BAD020F}" destId="{C54D1383-D71C-4539-B2C4-638262223E72}" srcOrd="0" destOrd="0" presId="urn:microsoft.com/office/officeart/2008/layout/VerticalAccentList"/>
    <dgm:cxn modelId="{EE2675D0-12F2-4D50-8DD9-ECD0C05EDBED}" srcId="{9C239E5C-41AF-4E1F-BCFA-083F6BAD020F}" destId="{0A1A99D8-9AC7-4725-9CEE-F54CB65FD9E5}" srcOrd="0" destOrd="0" parTransId="{91B8C56C-85B9-47EE-9D55-2F2723D3F428}" sibTransId="{E5F110B5-D9A8-4259-88B7-E1713B31A7F6}"/>
    <dgm:cxn modelId="{472D1FE1-F87D-4C1B-925D-20810BF9BEDB}" srcId="{C575B82B-104B-44C1-B9DE-53E6DCD38C39}" destId="{4E90B66C-D791-431E-A478-04F2D9FD50A0}" srcOrd="1" destOrd="0" parTransId="{31CFB5F2-C577-4555-8B44-BE4B435F147E}" sibTransId="{48E4C914-1243-48C7-BBB2-9AF82B95D82F}"/>
    <dgm:cxn modelId="{E8B62BE1-3A76-4D1B-AD33-268BC97AB0ED}" srcId="{C575B82B-104B-44C1-B9DE-53E6DCD38C39}" destId="{55B736CA-ABC2-4927-A4A9-DC352C728E94}" srcOrd="0" destOrd="0" parTransId="{9C5A89CF-DCBA-4872-9394-508F61EEDC89}" sibTransId="{83A5EB8B-8B75-4E03-B3C8-0A457BD9FE90}"/>
    <dgm:cxn modelId="{226ED2ED-F86D-4700-AA11-981927AE3DBA}" srcId="{9C239E5C-41AF-4E1F-BCFA-083F6BAD020F}" destId="{48FE63E1-F527-4207-B6AA-BBBA90A8B0F5}" srcOrd="1" destOrd="0" parTransId="{ECE44AEF-F019-4017-99E0-50414FF50C60}" sibTransId="{281ADEAD-BE4B-4FE2-8075-E19694B8C769}"/>
    <dgm:cxn modelId="{EF5506F5-89C2-4D2B-BD80-97E8C5698639}" srcId="{CFCD9FBC-B14C-46E6-85AA-790A0E278995}" destId="{9C239E5C-41AF-4E1F-BCFA-083F6BAD020F}" srcOrd="1" destOrd="0" parTransId="{0B901C2E-737B-4409-BCB1-A73ABF3B32AB}" sibTransId="{F000B7DE-8C8C-4C83-847B-728F4D86AFFB}"/>
    <dgm:cxn modelId="{6F688C03-26DA-4308-BAB4-93A1413C38F4}" type="presParOf" srcId="{3A1C6104-1BF7-4F73-86FA-14F70EFAEC6E}" destId="{1344C9ED-3AD9-4896-A1A4-1A7E9D3353ED}" srcOrd="0" destOrd="0" presId="urn:microsoft.com/office/officeart/2008/layout/VerticalAccentList"/>
    <dgm:cxn modelId="{B004EE7A-246A-4D7A-B438-0AD013A109D8}" type="presParOf" srcId="{1344C9ED-3AD9-4896-A1A4-1A7E9D3353ED}" destId="{AC89F2DC-D9F3-4AAD-9524-FB5A92CFA114}" srcOrd="0" destOrd="0" presId="urn:microsoft.com/office/officeart/2008/layout/VerticalAccentList"/>
    <dgm:cxn modelId="{9F04C764-18CA-4FBB-B0B2-DC9EE2B82CF5}" type="presParOf" srcId="{3A1C6104-1BF7-4F73-86FA-14F70EFAEC6E}" destId="{6F8C88FF-1048-4A3B-AE40-ED9700BB7177}" srcOrd="1" destOrd="0" presId="urn:microsoft.com/office/officeart/2008/layout/VerticalAccentList"/>
    <dgm:cxn modelId="{3CD1038A-326D-4B71-8B55-7E499794FEF8}" type="presParOf" srcId="{6F8C88FF-1048-4A3B-AE40-ED9700BB7177}" destId="{B2303158-A150-4C80-B59B-876D64473719}" srcOrd="0" destOrd="0" presId="urn:microsoft.com/office/officeart/2008/layout/VerticalAccentList"/>
    <dgm:cxn modelId="{15B4BEF5-D119-4A53-9048-4D0F97D5D1EF}" type="presParOf" srcId="{6F8C88FF-1048-4A3B-AE40-ED9700BB7177}" destId="{1F59D320-7154-465D-9A39-81BC6C1B8FBF}" srcOrd="1" destOrd="0" presId="urn:microsoft.com/office/officeart/2008/layout/VerticalAccentList"/>
    <dgm:cxn modelId="{5317E480-19D6-4D58-9A7E-FBAD267BC795}" type="presParOf" srcId="{6F8C88FF-1048-4A3B-AE40-ED9700BB7177}" destId="{6130BF5F-83DC-4BE9-92D6-1A0C2C2F2492}" srcOrd="2" destOrd="0" presId="urn:microsoft.com/office/officeart/2008/layout/VerticalAccentList"/>
    <dgm:cxn modelId="{EC2FB66A-32B5-45C6-AC51-54ADB8D791F5}" type="presParOf" srcId="{6F8C88FF-1048-4A3B-AE40-ED9700BB7177}" destId="{FC354115-9C0E-4D0A-9624-22968D3E7350}" srcOrd="3" destOrd="0" presId="urn:microsoft.com/office/officeart/2008/layout/VerticalAccentList"/>
    <dgm:cxn modelId="{E9C4D6FB-EA9C-42F3-A6A1-CAB0C8FF664C}" type="presParOf" srcId="{6F8C88FF-1048-4A3B-AE40-ED9700BB7177}" destId="{91900488-C5CD-4D00-B50D-33DC81382B31}" srcOrd="4" destOrd="0" presId="urn:microsoft.com/office/officeart/2008/layout/VerticalAccentList"/>
    <dgm:cxn modelId="{A4E9ADEB-BB33-42DE-AB33-B4C974E06A2C}" type="presParOf" srcId="{6F8C88FF-1048-4A3B-AE40-ED9700BB7177}" destId="{D521D665-19F7-4BD6-B22D-20B5F3C11408}" srcOrd="5" destOrd="0" presId="urn:microsoft.com/office/officeart/2008/layout/VerticalAccentList"/>
    <dgm:cxn modelId="{7962F8BD-71AE-47EE-B854-684D413649CD}" type="presParOf" srcId="{6F8C88FF-1048-4A3B-AE40-ED9700BB7177}" destId="{539EA4C2-9AF4-4548-863C-FCB8309C0217}" srcOrd="6" destOrd="0" presId="urn:microsoft.com/office/officeart/2008/layout/VerticalAccentList"/>
    <dgm:cxn modelId="{9BB81601-FDDC-4EFC-9E55-968217B606D9}" type="presParOf" srcId="{6F8C88FF-1048-4A3B-AE40-ED9700BB7177}" destId="{D3B90B7C-D16F-47CB-B66A-0C438F440008}" srcOrd="7" destOrd="0" presId="urn:microsoft.com/office/officeart/2008/layout/VerticalAccentList"/>
    <dgm:cxn modelId="{5D90C934-159C-496D-A9F8-58BF9EF943E3}" type="presParOf" srcId="{3A1C6104-1BF7-4F73-86FA-14F70EFAEC6E}" destId="{1D7D596C-0AA5-45B1-B664-64C81078956F}" srcOrd="2" destOrd="0" presId="urn:microsoft.com/office/officeart/2008/layout/VerticalAccentList"/>
    <dgm:cxn modelId="{E4BB6C2A-9645-446D-98DE-D184D114131B}" type="presParOf" srcId="{3A1C6104-1BF7-4F73-86FA-14F70EFAEC6E}" destId="{B11098C0-5752-4FBB-99D3-F6A99042BCEA}" srcOrd="3" destOrd="0" presId="urn:microsoft.com/office/officeart/2008/layout/VerticalAccentList"/>
    <dgm:cxn modelId="{B4799D3A-12D5-40E5-83CA-F9931296313A}" type="presParOf" srcId="{B11098C0-5752-4FBB-99D3-F6A99042BCEA}" destId="{C54D1383-D71C-4539-B2C4-638262223E72}" srcOrd="0" destOrd="0" presId="urn:microsoft.com/office/officeart/2008/layout/VerticalAccentList"/>
    <dgm:cxn modelId="{8671C6D6-B165-4CD0-A497-69395FA9B78C}" type="presParOf" srcId="{3A1C6104-1BF7-4F73-86FA-14F70EFAEC6E}" destId="{3EBEE8D9-A9A1-47D4-BAB7-4452AE5E3056}" srcOrd="4" destOrd="0" presId="urn:microsoft.com/office/officeart/2008/layout/VerticalAccentList"/>
    <dgm:cxn modelId="{67285533-5D19-46C8-9A77-FE6D7E05A12C}" type="presParOf" srcId="{3EBEE8D9-A9A1-47D4-BAB7-4452AE5E3056}" destId="{B21DA3A4-601A-45B8-AF71-075007A26A9B}" srcOrd="0" destOrd="0" presId="urn:microsoft.com/office/officeart/2008/layout/VerticalAccentList"/>
    <dgm:cxn modelId="{9D3F2B88-35E8-4A94-8F43-960770CE7E61}" type="presParOf" srcId="{3EBEE8D9-A9A1-47D4-BAB7-4452AE5E3056}" destId="{43B526D4-4217-4C27-884E-B121C16623E8}" srcOrd="1" destOrd="0" presId="urn:microsoft.com/office/officeart/2008/layout/VerticalAccentList"/>
    <dgm:cxn modelId="{8B760D7C-8DE5-4DDF-A478-07A40FAD75C0}" type="presParOf" srcId="{3EBEE8D9-A9A1-47D4-BAB7-4452AE5E3056}" destId="{4135A6BD-EF7E-48C3-8FC7-2B34FEB08ED9}" srcOrd="2" destOrd="0" presId="urn:microsoft.com/office/officeart/2008/layout/VerticalAccentList"/>
    <dgm:cxn modelId="{FB02EA25-26EA-4D56-B7B7-EFB6269671F7}" type="presParOf" srcId="{3EBEE8D9-A9A1-47D4-BAB7-4452AE5E3056}" destId="{B519F6E1-679C-453D-9EE2-2875B00C4571}" srcOrd="3" destOrd="0" presId="urn:microsoft.com/office/officeart/2008/layout/VerticalAccentList"/>
    <dgm:cxn modelId="{866857C0-6E32-476C-ABF7-9C7E7C42861F}" type="presParOf" srcId="{3EBEE8D9-A9A1-47D4-BAB7-4452AE5E3056}" destId="{A366120B-F77C-4393-BF31-3984F087A916}" srcOrd="4" destOrd="0" presId="urn:microsoft.com/office/officeart/2008/layout/VerticalAccentList"/>
    <dgm:cxn modelId="{84AD50AD-7F79-471B-8BBC-D43DC64AEE17}" type="presParOf" srcId="{3EBEE8D9-A9A1-47D4-BAB7-4452AE5E3056}" destId="{80047F33-FB99-483B-8A08-84781E83AFEF}" srcOrd="5" destOrd="0" presId="urn:microsoft.com/office/officeart/2008/layout/VerticalAccentList"/>
    <dgm:cxn modelId="{5FC29CA7-92D3-4079-BF6D-2A3BF0756C0A}" type="presParOf" srcId="{3EBEE8D9-A9A1-47D4-BAB7-4452AE5E3056}" destId="{63F364B9-0FCD-4088-AFBD-3793B7697CC2}" srcOrd="6" destOrd="0" presId="urn:microsoft.com/office/officeart/2008/layout/VerticalAccentList"/>
    <dgm:cxn modelId="{D2D00F38-0197-44D8-8E5A-F064624ACF46}" type="presParOf" srcId="{3EBEE8D9-A9A1-47D4-BAB7-4452AE5E3056}" destId="{3AF3F971-1569-42BF-90A3-DD858C05E9CB}" srcOrd="7" destOrd="0" presId="urn:microsoft.com/office/officeart/2008/layout/VerticalAccentList"/>
    <dgm:cxn modelId="{0AEAA807-2572-4900-BB4D-C588B1E29E3E}" type="presParOf" srcId="{3A1C6104-1BF7-4F73-86FA-14F70EFAEC6E}" destId="{0144C5F6-A695-45AF-A8B1-59B1AAEA857C}" srcOrd="5" destOrd="0" presId="urn:microsoft.com/office/officeart/2008/layout/VerticalAccentList"/>
    <dgm:cxn modelId="{6C3B9CC8-7849-429F-857F-92B9CA52C868}" type="presParOf" srcId="{3A1C6104-1BF7-4F73-86FA-14F70EFAEC6E}" destId="{1EA46ADA-E359-45B7-892A-99CD178BF774}" srcOrd="6" destOrd="0" presId="urn:microsoft.com/office/officeart/2008/layout/VerticalAccentList"/>
    <dgm:cxn modelId="{52F7FE2B-0DC4-4FA7-B018-AA6AD8F465E4}" type="presParOf" srcId="{1EA46ADA-E359-45B7-892A-99CD178BF774}" destId="{D14EAA43-7758-4309-B626-BA6C4EC58520}" srcOrd="0" destOrd="0" presId="urn:microsoft.com/office/officeart/2008/layout/VerticalAccentList"/>
    <dgm:cxn modelId="{C732C973-53BF-4BEB-B94A-CC706BFC0DB5}" type="presParOf" srcId="{3A1C6104-1BF7-4F73-86FA-14F70EFAEC6E}" destId="{523BB37D-0572-4C7A-917B-DAD8ACD10411}" srcOrd="7" destOrd="0" presId="urn:microsoft.com/office/officeart/2008/layout/VerticalAccentList"/>
    <dgm:cxn modelId="{726657E4-C05F-4401-9E3B-717AEA20AA44}" type="presParOf" srcId="{523BB37D-0572-4C7A-917B-DAD8ACD10411}" destId="{F4AFE1AD-2F6A-433D-8F74-B2CBCCAA4E52}" srcOrd="0" destOrd="0" presId="urn:microsoft.com/office/officeart/2008/layout/VerticalAccentList"/>
    <dgm:cxn modelId="{A8F2554B-5478-4EF3-9576-6BCA81B956A1}" type="presParOf" srcId="{523BB37D-0572-4C7A-917B-DAD8ACD10411}" destId="{188126EB-27AB-4098-802E-0ACE3829AC00}" srcOrd="1" destOrd="0" presId="urn:microsoft.com/office/officeart/2008/layout/VerticalAccentList"/>
    <dgm:cxn modelId="{D20B9660-E80F-49E3-B923-9261D67062D1}" type="presParOf" srcId="{523BB37D-0572-4C7A-917B-DAD8ACD10411}" destId="{00C34C01-183C-44FD-B56C-3C9F802522B7}" srcOrd="2" destOrd="0" presId="urn:microsoft.com/office/officeart/2008/layout/VerticalAccentList"/>
    <dgm:cxn modelId="{A10091D3-D9B6-4D1C-983F-5573F97C549F}" type="presParOf" srcId="{523BB37D-0572-4C7A-917B-DAD8ACD10411}" destId="{EA12E5B3-DBED-492C-8892-8386BA8EFED7}" srcOrd="3" destOrd="0" presId="urn:microsoft.com/office/officeart/2008/layout/VerticalAccentList"/>
    <dgm:cxn modelId="{7FFF2CC4-E937-4CEB-A79F-4D859F3BE699}" type="presParOf" srcId="{523BB37D-0572-4C7A-917B-DAD8ACD10411}" destId="{BAA1820E-580F-4D01-8650-DDB30AF4FBFA}" srcOrd="4" destOrd="0" presId="urn:microsoft.com/office/officeart/2008/layout/VerticalAccentList"/>
    <dgm:cxn modelId="{E03AFBD2-8CCD-4580-A741-AFE421E9881B}" type="presParOf" srcId="{523BB37D-0572-4C7A-917B-DAD8ACD10411}" destId="{7E05B127-15A9-4153-A5D5-959C9EDA6FD5}" srcOrd="5" destOrd="0" presId="urn:microsoft.com/office/officeart/2008/layout/VerticalAccentList"/>
    <dgm:cxn modelId="{6AAB2253-2A9C-45A0-909F-94D500E67DEC}" type="presParOf" srcId="{523BB37D-0572-4C7A-917B-DAD8ACD10411}" destId="{7A980390-10A7-4E1B-A16A-31A918527283}" srcOrd="6" destOrd="0" presId="urn:microsoft.com/office/officeart/2008/layout/VerticalAccentList"/>
    <dgm:cxn modelId="{5D23474C-7BCE-45DC-B398-265A1A6FA728}" type="presParOf" srcId="{523BB37D-0572-4C7A-917B-DAD8ACD10411}" destId="{799CABB6-F33B-4F36-AEAA-36EF2B585A1D}" srcOrd="7" destOrd="0" presId="urn:microsoft.com/office/officeart/2008/layout/VerticalAccent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B2BB2-BFBE-4233-9D71-E1B7535698BF}">
      <dsp:nvSpPr>
        <dsp:cNvPr id="0" name=""/>
        <dsp:cNvSpPr/>
      </dsp:nvSpPr>
      <dsp:spPr>
        <a:xfrm>
          <a:off x="129615" y="286669"/>
          <a:ext cx="7751115" cy="7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b" anchorCtr="0">
          <a:noAutofit/>
        </a:bodyPr>
        <a:lstStyle/>
        <a:p>
          <a:pPr marL="0" lvl="0" indent="0" algn="l" defTabSz="1422400">
            <a:lnSpc>
              <a:spcPct val="90000"/>
            </a:lnSpc>
            <a:spcBef>
              <a:spcPct val="0"/>
            </a:spcBef>
            <a:spcAft>
              <a:spcPct val="35000"/>
            </a:spcAft>
            <a:buSzPts val="1000"/>
            <a:buFont typeface="Courier New" panose="02070309020205020404" pitchFamily="49" charset="0"/>
            <a:buNone/>
          </a:pPr>
          <a:r>
            <a:rPr lang="ro-RO" sz="3200" b="1" kern="1200" dirty="0">
              <a:solidFill>
                <a:schemeClr val="bg1"/>
              </a:solidFill>
            </a:rPr>
            <a:t>1. </a:t>
          </a:r>
          <a:r>
            <a:rPr lang="en-US" sz="3200" b="1" kern="1200" dirty="0">
              <a:solidFill>
                <a:schemeClr val="bg1"/>
              </a:solidFill>
            </a:rPr>
            <a:t>Equal Access</a:t>
          </a:r>
          <a:endParaRPr lang="en-US" sz="3200" kern="1200" dirty="0">
            <a:solidFill>
              <a:schemeClr val="bg1"/>
            </a:solidFill>
          </a:endParaRPr>
        </a:p>
      </dsp:txBody>
      <dsp:txXfrm>
        <a:off x="129615" y="286669"/>
        <a:ext cx="7751115" cy="704646"/>
      </dsp:txXfrm>
    </dsp:sp>
    <dsp:sp modelId="{FF80E4D5-6EDE-4D1C-A5E7-0F4AA5500D4A}">
      <dsp:nvSpPr>
        <dsp:cNvPr id="0" name=""/>
        <dsp:cNvSpPr/>
      </dsp:nvSpPr>
      <dsp:spPr>
        <a:xfrm>
          <a:off x="129615" y="991316"/>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EE46E0-A22C-4A31-8DD9-3D576ACC0578}">
      <dsp:nvSpPr>
        <dsp:cNvPr id="0" name=""/>
        <dsp:cNvSpPr/>
      </dsp:nvSpPr>
      <dsp:spPr>
        <a:xfrm>
          <a:off x="1219078" y="991316"/>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DF843-0498-4DCF-B2A0-F0D36D7D114A}">
      <dsp:nvSpPr>
        <dsp:cNvPr id="0" name=""/>
        <dsp:cNvSpPr/>
      </dsp:nvSpPr>
      <dsp:spPr>
        <a:xfrm>
          <a:off x="2309401" y="991316"/>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9D8ED9-3987-4866-A523-76469A7F27C3}">
      <dsp:nvSpPr>
        <dsp:cNvPr id="0" name=""/>
        <dsp:cNvSpPr/>
      </dsp:nvSpPr>
      <dsp:spPr>
        <a:xfrm>
          <a:off x="3398863" y="991316"/>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EE8D06-5A1A-4DF4-9AA8-1BF4029C80C7}">
      <dsp:nvSpPr>
        <dsp:cNvPr id="0" name=""/>
        <dsp:cNvSpPr/>
      </dsp:nvSpPr>
      <dsp:spPr>
        <a:xfrm>
          <a:off x="4489187" y="991316"/>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1041B3-F089-4F04-B62E-64EFC37EFD4D}">
      <dsp:nvSpPr>
        <dsp:cNvPr id="0" name=""/>
        <dsp:cNvSpPr/>
      </dsp:nvSpPr>
      <dsp:spPr>
        <a:xfrm>
          <a:off x="5578649" y="991316"/>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3F777-6365-4E0B-A6EB-4626D50A081A}">
      <dsp:nvSpPr>
        <dsp:cNvPr id="0" name=""/>
        <dsp:cNvSpPr/>
      </dsp:nvSpPr>
      <dsp:spPr>
        <a:xfrm>
          <a:off x="6668973" y="991316"/>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E90B80-FD77-46F6-B4E4-D780B5B60812}">
      <dsp:nvSpPr>
        <dsp:cNvPr id="0" name=""/>
        <dsp:cNvSpPr/>
      </dsp:nvSpPr>
      <dsp:spPr>
        <a:xfrm>
          <a:off x="129615" y="1134855"/>
          <a:ext cx="7851879" cy="1148313"/>
        </a:xfrm>
        <a:prstGeom prst="re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933450">
            <a:lnSpc>
              <a:spcPct val="90000"/>
            </a:lnSpc>
            <a:spcBef>
              <a:spcPct val="0"/>
            </a:spcBef>
            <a:spcAft>
              <a:spcPct val="35000"/>
            </a:spcAft>
            <a:buSzPts val="1000"/>
            <a:buFont typeface="Courier New" panose="02070309020205020404" pitchFamily="49" charset="0"/>
            <a:buNone/>
          </a:pPr>
          <a:r>
            <a:rPr lang="en-US" sz="2100" kern="1200" dirty="0"/>
            <a:t>Promote equitable access to NHS services. </a:t>
          </a:r>
        </a:p>
        <a:p>
          <a:pPr marL="0" lvl="0" indent="0" algn="l" defTabSz="933450">
            <a:lnSpc>
              <a:spcPct val="90000"/>
            </a:lnSpc>
            <a:spcBef>
              <a:spcPct val="0"/>
            </a:spcBef>
            <a:spcAft>
              <a:spcPct val="35000"/>
            </a:spcAft>
            <a:buNone/>
          </a:pPr>
          <a:r>
            <a:rPr lang="en-US" sz="2100" kern="1200" dirty="0"/>
            <a:t>Broaden adult services and support for marginalized communities</a:t>
          </a:r>
        </a:p>
      </dsp:txBody>
      <dsp:txXfrm>
        <a:off x="129615" y="1134855"/>
        <a:ext cx="7851879" cy="1148313"/>
      </dsp:txXfrm>
    </dsp:sp>
    <dsp:sp modelId="{EDEC20AF-9915-4C5B-AFA4-1661343A55BD}">
      <dsp:nvSpPr>
        <dsp:cNvPr id="0" name=""/>
        <dsp:cNvSpPr/>
      </dsp:nvSpPr>
      <dsp:spPr>
        <a:xfrm>
          <a:off x="129615" y="2525757"/>
          <a:ext cx="7751115" cy="704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b" anchorCtr="0">
          <a:noAutofit/>
        </a:bodyPr>
        <a:lstStyle/>
        <a:p>
          <a:pPr marL="0" lvl="0" indent="0" algn="l" defTabSz="1422400">
            <a:lnSpc>
              <a:spcPct val="90000"/>
            </a:lnSpc>
            <a:spcBef>
              <a:spcPct val="0"/>
            </a:spcBef>
            <a:spcAft>
              <a:spcPct val="35000"/>
            </a:spcAft>
            <a:buSzPts val="1000"/>
            <a:buFont typeface="Courier New" panose="02070309020205020404" pitchFamily="49" charset="0"/>
            <a:buNone/>
          </a:pPr>
          <a:r>
            <a:rPr lang="en-US" sz="3200" b="1" kern="1200" dirty="0">
              <a:solidFill>
                <a:schemeClr val="bg1"/>
              </a:solidFill>
            </a:rPr>
            <a:t>2. Early Intervention and Prevention</a:t>
          </a:r>
          <a:endParaRPr lang="en-US" sz="3200" kern="1200" dirty="0">
            <a:solidFill>
              <a:schemeClr val="bg1"/>
            </a:solidFill>
          </a:endParaRPr>
        </a:p>
      </dsp:txBody>
      <dsp:txXfrm>
        <a:off x="129615" y="2525757"/>
        <a:ext cx="7751115" cy="704646"/>
      </dsp:txXfrm>
    </dsp:sp>
    <dsp:sp modelId="{F618F409-C8F1-4204-8815-1DD8F35C7C6B}">
      <dsp:nvSpPr>
        <dsp:cNvPr id="0" name=""/>
        <dsp:cNvSpPr/>
      </dsp:nvSpPr>
      <dsp:spPr>
        <a:xfrm>
          <a:off x="129615" y="3230404"/>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BB80B7-BDE6-44E0-816D-0D86CCC68233}">
      <dsp:nvSpPr>
        <dsp:cNvPr id="0" name=""/>
        <dsp:cNvSpPr/>
      </dsp:nvSpPr>
      <dsp:spPr>
        <a:xfrm>
          <a:off x="1219078" y="3230404"/>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26BB2D-1CBB-49DA-A492-531243C8DD3C}">
      <dsp:nvSpPr>
        <dsp:cNvPr id="0" name=""/>
        <dsp:cNvSpPr/>
      </dsp:nvSpPr>
      <dsp:spPr>
        <a:xfrm>
          <a:off x="2309401" y="3230404"/>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407EA9-FD29-44E7-8F5A-D8F7DAFECD53}">
      <dsp:nvSpPr>
        <dsp:cNvPr id="0" name=""/>
        <dsp:cNvSpPr/>
      </dsp:nvSpPr>
      <dsp:spPr>
        <a:xfrm>
          <a:off x="3398863" y="3230404"/>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E8702B-E1FE-4FAB-94A8-9B0C2F5F8778}">
      <dsp:nvSpPr>
        <dsp:cNvPr id="0" name=""/>
        <dsp:cNvSpPr/>
      </dsp:nvSpPr>
      <dsp:spPr>
        <a:xfrm>
          <a:off x="4489187" y="3230404"/>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DFF6AC-1E5C-4E48-9031-D2C0B520015F}">
      <dsp:nvSpPr>
        <dsp:cNvPr id="0" name=""/>
        <dsp:cNvSpPr/>
      </dsp:nvSpPr>
      <dsp:spPr>
        <a:xfrm>
          <a:off x="5578649" y="3230404"/>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FDD1B0-A340-4738-8DC5-50F68BDB0D19}">
      <dsp:nvSpPr>
        <dsp:cNvPr id="0" name=""/>
        <dsp:cNvSpPr/>
      </dsp:nvSpPr>
      <dsp:spPr>
        <a:xfrm>
          <a:off x="6668973" y="3230404"/>
          <a:ext cx="1813760" cy="1435391"/>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A35E1C-96EF-4088-A9B5-F439282FCF8F}">
      <dsp:nvSpPr>
        <dsp:cNvPr id="0" name=""/>
        <dsp:cNvSpPr/>
      </dsp:nvSpPr>
      <dsp:spPr>
        <a:xfrm>
          <a:off x="129615" y="3373943"/>
          <a:ext cx="7851879" cy="1148313"/>
        </a:xfrm>
        <a:prstGeom prst="re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933450">
            <a:lnSpc>
              <a:spcPct val="90000"/>
            </a:lnSpc>
            <a:spcBef>
              <a:spcPct val="0"/>
            </a:spcBef>
            <a:spcAft>
              <a:spcPct val="35000"/>
            </a:spcAft>
            <a:buSzPts val="1000"/>
            <a:buFont typeface="Courier New" panose="02070309020205020404" pitchFamily="49" charset="0"/>
            <a:buNone/>
          </a:pPr>
          <a:r>
            <a:rPr lang="en-US" sz="2100" kern="1200" dirty="0"/>
            <a:t>Programs for body image in schools.</a:t>
          </a:r>
        </a:p>
        <a:p>
          <a:pPr marL="0" lvl="0" indent="0" algn="l" defTabSz="933450">
            <a:lnSpc>
              <a:spcPct val="90000"/>
            </a:lnSpc>
            <a:spcBef>
              <a:spcPct val="0"/>
            </a:spcBef>
            <a:spcAft>
              <a:spcPct val="35000"/>
            </a:spcAft>
            <a:buSzPts val="1000"/>
            <a:buFont typeface="Courier New" panose="02070309020205020404" pitchFamily="49" charset="0"/>
            <a:buNone/>
          </a:pPr>
          <a:r>
            <a:rPr lang="en-US" sz="2100" kern="1200" dirty="0"/>
            <a:t>Laws regarding harmful digital content</a:t>
          </a:r>
        </a:p>
      </dsp:txBody>
      <dsp:txXfrm>
        <a:off x="129615" y="3373943"/>
        <a:ext cx="7851879" cy="1148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89F2DC-D9F3-4AAD-9524-FB5A92CFA114}">
      <dsp:nvSpPr>
        <dsp:cNvPr id="0" name=""/>
        <dsp:cNvSpPr/>
      </dsp:nvSpPr>
      <dsp:spPr>
        <a:xfrm>
          <a:off x="416928" y="651"/>
          <a:ext cx="7667345" cy="69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b" anchorCtr="0">
          <a:noAutofit/>
        </a:bodyPr>
        <a:lstStyle/>
        <a:p>
          <a:pPr marL="0" lvl="0" indent="0" algn="l" defTabSz="1422400">
            <a:lnSpc>
              <a:spcPct val="90000"/>
            </a:lnSpc>
            <a:spcBef>
              <a:spcPct val="0"/>
            </a:spcBef>
            <a:spcAft>
              <a:spcPct val="35000"/>
            </a:spcAft>
            <a:buSzPts val="1000"/>
            <a:buFont typeface="Courier New" panose="02070309020205020404" pitchFamily="49" charset="0"/>
            <a:buNone/>
          </a:pPr>
          <a:r>
            <a:rPr lang="en-US" sz="3200" b="1" kern="1200" dirty="0">
              <a:solidFill>
                <a:schemeClr val="bg1"/>
              </a:solidFill>
            </a:rPr>
            <a:t>3. Human Resource Development.</a:t>
          </a:r>
          <a:endParaRPr lang="en-US" sz="3200" kern="1200" dirty="0">
            <a:solidFill>
              <a:schemeClr val="bg1"/>
            </a:solidFill>
          </a:endParaRPr>
        </a:p>
      </dsp:txBody>
      <dsp:txXfrm>
        <a:off x="416928" y="651"/>
        <a:ext cx="7667345" cy="697031"/>
      </dsp:txXfrm>
    </dsp:sp>
    <dsp:sp modelId="{B2303158-A150-4C80-B59B-876D64473719}">
      <dsp:nvSpPr>
        <dsp:cNvPr id="0" name=""/>
        <dsp:cNvSpPr/>
      </dsp:nvSpPr>
      <dsp:spPr>
        <a:xfrm>
          <a:off x="416928" y="697683"/>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59D320-7154-465D-9A39-81BC6C1B8FBF}">
      <dsp:nvSpPr>
        <dsp:cNvPr id="0" name=""/>
        <dsp:cNvSpPr/>
      </dsp:nvSpPr>
      <dsp:spPr>
        <a:xfrm>
          <a:off x="1494616" y="697683"/>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30BF5F-83DC-4BE9-92D6-1A0C2C2F2492}">
      <dsp:nvSpPr>
        <dsp:cNvPr id="0" name=""/>
        <dsp:cNvSpPr/>
      </dsp:nvSpPr>
      <dsp:spPr>
        <a:xfrm>
          <a:off x="2573156" y="697683"/>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354115-9C0E-4D0A-9624-22968D3E7350}">
      <dsp:nvSpPr>
        <dsp:cNvPr id="0" name=""/>
        <dsp:cNvSpPr/>
      </dsp:nvSpPr>
      <dsp:spPr>
        <a:xfrm>
          <a:off x="3650844" y="697683"/>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900488-C5CD-4D00-B50D-33DC81382B31}">
      <dsp:nvSpPr>
        <dsp:cNvPr id="0" name=""/>
        <dsp:cNvSpPr/>
      </dsp:nvSpPr>
      <dsp:spPr>
        <a:xfrm>
          <a:off x="4729384" y="697683"/>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21D665-19F7-4BD6-B22D-20B5F3C11408}">
      <dsp:nvSpPr>
        <dsp:cNvPr id="0" name=""/>
        <dsp:cNvSpPr/>
      </dsp:nvSpPr>
      <dsp:spPr>
        <a:xfrm>
          <a:off x="5807072" y="697683"/>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EA4C2-9AF4-4548-863C-FCB8309C0217}">
      <dsp:nvSpPr>
        <dsp:cNvPr id="0" name=""/>
        <dsp:cNvSpPr/>
      </dsp:nvSpPr>
      <dsp:spPr>
        <a:xfrm>
          <a:off x="6885612" y="697683"/>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90B7C-D16F-47CB-B66A-0C438F440008}">
      <dsp:nvSpPr>
        <dsp:cNvPr id="0" name=""/>
        <dsp:cNvSpPr/>
      </dsp:nvSpPr>
      <dsp:spPr>
        <a:xfrm>
          <a:off x="416928" y="839670"/>
          <a:ext cx="7767020" cy="1135903"/>
        </a:xfrm>
        <a:prstGeom prst="re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l" defTabSz="889000">
            <a:lnSpc>
              <a:spcPct val="90000"/>
            </a:lnSpc>
            <a:spcBef>
              <a:spcPct val="0"/>
            </a:spcBef>
            <a:spcAft>
              <a:spcPct val="35000"/>
            </a:spcAft>
            <a:buSzPts val="1000"/>
            <a:buFont typeface="Courier New" panose="02070309020205020404" pitchFamily="49" charset="0"/>
            <a:buNone/>
          </a:pPr>
          <a:r>
            <a:rPr lang="en-US" sz="2000" kern="1200" dirty="0"/>
            <a:t>Expanded specialist education on eating disorders.</a:t>
          </a:r>
        </a:p>
        <a:p>
          <a:pPr marL="0" lvl="0" indent="0" algn="l" defTabSz="889000">
            <a:lnSpc>
              <a:spcPct val="90000"/>
            </a:lnSpc>
            <a:spcBef>
              <a:spcPct val="0"/>
            </a:spcBef>
            <a:spcAft>
              <a:spcPct val="35000"/>
            </a:spcAft>
            <a:buSzPts val="1000"/>
            <a:buFont typeface="Courier New" panose="02070309020205020404" pitchFamily="49" charset="0"/>
            <a:buNone/>
          </a:pPr>
          <a:r>
            <a:rPr lang="en-US" sz="2000" kern="1200" dirty="0"/>
            <a:t>Education on cultural competency and anti-stigma.</a:t>
          </a:r>
        </a:p>
      </dsp:txBody>
      <dsp:txXfrm>
        <a:off x="416928" y="839670"/>
        <a:ext cx="7767020" cy="1135903"/>
      </dsp:txXfrm>
    </dsp:sp>
    <dsp:sp modelId="{C54D1383-D71C-4539-B2C4-638262223E72}">
      <dsp:nvSpPr>
        <dsp:cNvPr id="0" name=""/>
        <dsp:cNvSpPr/>
      </dsp:nvSpPr>
      <dsp:spPr>
        <a:xfrm>
          <a:off x="416928" y="2241168"/>
          <a:ext cx="7667345" cy="69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b" anchorCtr="0">
          <a:noAutofit/>
        </a:bodyPr>
        <a:lstStyle/>
        <a:p>
          <a:pPr marL="0" lvl="0" indent="0" algn="l" defTabSz="1422400">
            <a:lnSpc>
              <a:spcPct val="90000"/>
            </a:lnSpc>
            <a:spcBef>
              <a:spcPct val="0"/>
            </a:spcBef>
            <a:spcAft>
              <a:spcPct val="35000"/>
            </a:spcAft>
            <a:buNone/>
          </a:pPr>
          <a:r>
            <a:rPr lang="en-US" sz="3200" b="1" kern="1200" dirty="0">
              <a:solidFill>
                <a:schemeClr val="bg1"/>
              </a:solidFill>
            </a:rPr>
            <a:t>4. Changes in Governance</a:t>
          </a:r>
          <a:endParaRPr lang="en-US" sz="3200" kern="1200" dirty="0">
            <a:solidFill>
              <a:schemeClr val="bg1"/>
            </a:solidFill>
          </a:endParaRPr>
        </a:p>
      </dsp:txBody>
      <dsp:txXfrm>
        <a:off x="416928" y="2241168"/>
        <a:ext cx="7667345" cy="697031"/>
      </dsp:txXfrm>
    </dsp:sp>
    <dsp:sp modelId="{B21DA3A4-601A-45B8-AF71-075007A26A9B}">
      <dsp:nvSpPr>
        <dsp:cNvPr id="0" name=""/>
        <dsp:cNvSpPr/>
      </dsp:nvSpPr>
      <dsp:spPr>
        <a:xfrm>
          <a:off x="416928" y="2938200"/>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B526D4-4217-4C27-884E-B121C16623E8}">
      <dsp:nvSpPr>
        <dsp:cNvPr id="0" name=""/>
        <dsp:cNvSpPr/>
      </dsp:nvSpPr>
      <dsp:spPr>
        <a:xfrm>
          <a:off x="1494616" y="2938200"/>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35A6BD-EF7E-48C3-8FC7-2B34FEB08ED9}">
      <dsp:nvSpPr>
        <dsp:cNvPr id="0" name=""/>
        <dsp:cNvSpPr/>
      </dsp:nvSpPr>
      <dsp:spPr>
        <a:xfrm>
          <a:off x="2573156" y="2938200"/>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19F6E1-679C-453D-9EE2-2875B00C4571}">
      <dsp:nvSpPr>
        <dsp:cNvPr id="0" name=""/>
        <dsp:cNvSpPr/>
      </dsp:nvSpPr>
      <dsp:spPr>
        <a:xfrm>
          <a:off x="3650844" y="2938200"/>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66120B-F77C-4393-BF31-3984F087A916}">
      <dsp:nvSpPr>
        <dsp:cNvPr id="0" name=""/>
        <dsp:cNvSpPr/>
      </dsp:nvSpPr>
      <dsp:spPr>
        <a:xfrm>
          <a:off x="4729384" y="2938200"/>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047F33-FB99-483B-8A08-84781E83AFEF}">
      <dsp:nvSpPr>
        <dsp:cNvPr id="0" name=""/>
        <dsp:cNvSpPr/>
      </dsp:nvSpPr>
      <dsp:spPr>
        <a:xfrm>
          <a:off x="5807072" y="2938200"/>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F364B9-0FCD-4088-AFBD-3793B7697CC2}">
      <dsp:nvSpPr>
        <dsp:cNvPr id="0" name=""/>
        <dsp:cNvSpPr/>
      </dsp:nvSpPr>
      <dsp:spPr>
        <a:xfrm>
          <a:off x="6885612" y="2938200"/>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F3F971-1569-42BF-90A3-DD858C05E9CB}">
      <dsp:nvSpPr>
        <dsp:cNvPr id="0" name=""/>
        <dsp:cNvSpPr/>
      </dsp:nvSpPr>
      <dsp:spPr>
        <a:xfrm>
          <a:off x="416928" y="3080188"/>
          <a:ext cx="7767020" cy="1135903"/>
        </a:xfrm>
        <a:prstGeom prst="re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933450">
            <a:lnSpc>
              <a:spcPct val="90000"/>
            </a:lnSpc>
            <a:spcBef>
              <a:spcPct val="0"/>
            </a:spcBef>
            <a:spcAft>
              <a:spcPct val="35000"/>
            </a:spcAft>
            <a:buSzPts val="1000"/>
            <a:buFont typeface="Courier New" panose="02070309020205020404" pitchFamily="49" charset="0"/>
            <a:buNone/>
          </a:pPr>
          <a:r>
            <a:rPr lang="en-US" sz="2100" kern="1200" dirty="0"/>
            <a:t>Examine essential therapeutic strategies according to the Mental Health Act</a:t>
          </a:r>
        </a:p>
        <a:p>
          <a:pPr marL="0" lvl="0" indent="0" algn="l" defTabSz="933450">
            <a:lnSpc>
              <a:spcPct val="90000"/>
            </a:lnSpc>
            <a:spcBef>
              <a:spcPct val="0"/>
            </a:spcBef>
            <a:spcAft>
              <a:spcPct val="35000"/>
            </a:spcAft>
            <a:buSzPts val="1000"/>
            <a:buFont typeface="Courier New" panose="02070309020205020404" pitchFamily="49" charset="0"/>
            <a:buNone/>
          </a:pPr>
          <a:r>
            <a:rPr lang="en-US" sz="2100" kern="1200" dirty="0"/>
            <a:t>Enhance funding similarities between physical and mental health.</a:t>
          </a:r>
        </a:p>
      </dsp:txBody>
      <dsp:txXfrm>
        <a:off x="416928" y="3080188"/>
        <a:ext cx="7767020" cy="1135903"/>
      </dsp:txXfrm>
    </dsp:sp>
    <dsp:sp modelId="{D14EAA43-7758-4309-B626-BA6C4EC58520}">
      <dsp:nvSpPr>
        <dsp:cNvPr id="0" name=""/>
        <dsp:cNvSpPr/>
      </dsp:nvSpPr>
      <dsp:spPr>
        <a:xfrm>
          <a:off x="416928" y="4481686"/>
          <a:ext cx="7667345" cy="6970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b" anchorCtr="0">
          <a:noAutofit/>
        </a:bodyPr>
        <a:lstStyle/>
        <a:p>
          <a:pPr marL="0" lvl="0" indent="0" algn="l" defTabSz="1422400">
            <a:lnSpc>
              <a:spcPct val="90000"/>
            </a:lnSpc>
            <a:spcBef>
              <a:spcPct val="0"/>
            </a:spcBef>
            <a:spcAft>
              <a:spcPct val="35000"/>
            </a:spcAft>
            <a:buSzPts val="1000"/>
            <a:buFont typeface="Courier New" panose="02070309020205020404" pitchFamily="49" charset="0"/>
            <a:buNone/>
          </a:pPr>
          <a:r>
            <a:rPr lang="en-US" sz="3200" b="1" kern="1200" dirty="0">
              <a:solidFill>
                <a:schemeClr val="bg1"/>
              </a:solidFill>
            </a:rPr>
            <a:t>5. Incorporation of lived experiences.</a:t>
          </a:r>
          <a:endParaRPr lang="en-US" sz="3200" kern="1200" dirty="0">
            <a:solidFill>
              <a:schemeClr val="bg1"/>
            </a:solidFill>
          </a:endParaRPr>
        </a:p>
      </dsp:txBody>
      <dsp:txXfrm>
        <a:off x="416928" y="4481686"/>
        <a:ext cx="7667345" cy="697031"/>
      </dsp:txXfrm>
    </dsp:sp>
    <dsp:sp modelId="{F4AFE1AD-2F6A-433D-8F74-B2CBCCAA4E52}">
      <dsp:nvSpPr>
        <dsp:cNvPr id="0" name=""/>
        <dsp:cNvSpPr/>
      </dsp:nvSpPr>
      <dsp:spPr>
        <a:xfrm>
          <a:off x="416928" y="5178717"/>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8126EB-27AB-4098-802E-0ACE3829AC00}">
      <dsp:nvSpPr>
        <dsp:cNvPr id="0" name=""/>
        <dsp:cNvSpPr/>
      </dsp:nvSpPr>
      <dsp:spPr>
        <a:xfrm>
          <a:off x="1494616" y="5178717"/>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C34C01-183C-44FD-B56C-3C9F802522B7}">
      <dsp:nvSpPr>
        <dsp:cNvPr id="0" name=""/>
        <dsp:cNvSpPr/>
      </dsp:nvSpPr>
      <dsp:spPr>
        <a:xfrm>
          <a:off x="2573156" y="5178717"/>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12E5B3-DBED-492C-8892-8386BA8EFED7}">
      <dsp:nvSpPr>
        <dsp:cNvPr id="0" name=""/>
        <dsp:cNvSpPr/>
      </dsp:nvSpPr>
      <dsp:spPr>
        <a:xfrm>
          <a:off x="3650844" y="5178717"/>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A1820E-580F-4D01-8650-DDB30AF4FBFA}">
      <dsp:nvSpPr>
        <dsp:cNvPr id="0" name=""/>
        <dsp:cNvSpPr/>
      </dsp:nvSpPr>
      <dsp:spPr>
        <a:xfrm>
          <a:off x="4729384" y="5178717"/>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05B127-15A9-4153-A5D5-959C9EDA6FD5}">
      <dsp:nvSpPr>
        <dsp:cNvPr id="0" name=""/>
        <dsp:cNvSpPr/>
      </dsp:nvSpPr>
      <dsp:spPr>
        <a:xfrm>
          <a:off x="5807072" y="5178717"/>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980390-10A7-4E1B-A16A-31A918527283}">
      <dsp:nvSpPr>
        <dsp:cNvPr id="0" name=""/>
        <dsp:cNvSpPr/>
      </dsp:nvSpPr>
      <dsp:spPr>
        <a:xfrm>
          <a:off x="6885612" y="5178717"/>
          <a:ext cx="1794158" cy="1419878"/>
        </a:xfrm>
        <a:prstGeom prst="chevron">
          <a:avLst>
            <a:gd name="adj" fmla="val 706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9CABB6-F33B-4F36-AEAA-36EF2B585A1D}">
      <dsp:nvSpPr>
        <dsp:cNvPr id="0" name=""/>
        <dsp:cNvSpPr/>
      </dsp:nvSpPr>
      <dsp:spPr>
        <a:xfrm>
          <a:off x="416928" y="5320705"/>
          <a:ext cx="7767020" cy="1135903"/>
        </a:xfrm>
        <a:prstGeom prst="re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933450">
            <a:lnSpc>
              <a:spcPct val="90000"/>
            </a:lnSpc>
            <a:spcBef>
              <a:spcPct val="0"/>
            </a:spcBef>
            <a:spcAft>
              <a:spcPct val="35000"/>
            </a:spcAft>
            <a:buSzPts val="1000"/>
            <a:buFont typeface="Courier New" panose="02070309020205020404" pitchFamily="49" charset="0"/>
            <a:buNone/>
          </a:pPr>
          <a:r>
            <a:rPr lang="en-US" sz="2100" kern="1200" dirty="0"/>
            <a:t>Collaborative service creation with users.</a:t>
          </a:r>
        </a:p>
      </dsp:txBody>
      <dsp:txXfrm>
        <a:off x="416928" y="5320705"/>
        <a:ext cx="7767020" cy="1135903"/>
      </dsp:txXfrm>
    </dsp:sp>
  </dsp:spTree>
</dsp:drawing>
</file>

<file path=ppt/diagrams/layout1.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AccentList">
  <dgm:title val=""/>
  <dgm:desc val=""/>
  <dgm:catLst>
    <dgm:cat type="list" pri="16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dgm:chPref/>
      <dgm:dir/>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constrLst>
      <dgm:constr type="primFontSz" for="des" forName="parenttext" refType="primFontSz" refFor="des" refForName="childtext" op="gte"/>
      <dgm:constr type="w" for="ch" forName="composite" refType="w"/>
      <dgm:constr type="h" for="ch" forName="composite" refType="h"/>
      <dgm:constr type="w" for="ch" forName="parallelogramComposite" refType="w"/>
      <dgm:constr type="h" for="ch" forName="parallelogramComposite" refType="h"/>
      <dgm:constr type="w" for="ch" forName="parenttextcomposite" refType="w" fact="0.9"/>
      <dgm:constr type="h" for="ch" forName="parenttextcomposite" refType="h" fact="0.6"/>
      <dgm:constr type="h" for="ch" forName="sibTrans" refType="h" refFor="ch" refForName="composite" op="equ" fact="0.02"/>
      <dgm:constr type="h" for="ch" forName="sibTrans" op="equ"/>
    </dgm:constrLst>
    <dgm:forEach name="nodesForEach" axis="ch" ptType="node">
      <dgm:layoutNode name="parenttextcomposite">
        <dgm:alg type="composite">
          <dgm:param type="ar" val="11"/>
        </dgm:alg>
        <dgm:shape xmlns:r="http://schemas.openxmlformats.org/officeDocument/2006/relationships" r:blip="">
          <dgm:adjLst/>
        </dgm:shape>
        <dgm:constrLst>
          <dgm:constr type="h" for="ch" forName="parenttext" refType="h"/>
          <dgm:constr type="w" for="ch" forName="parenttext" refType="w"/>
        </dgm:constrLst>
        <dgm:layoutNode name="parenttext" styleLbl="revTx">
          <dgm:varLst>
            <dgm:chMax/>
            <dgm:chPref val="2"/>
            <dgm:bulletEnabled val="1"/>
          </dgm:varLst>
          <dgm:choose name="Name4">
            <dgm:if name="Name5" func="var" arg="dir" op="equ" val="norm">
              <dgm:alg type="tx">
                <dgm:param type="parTxLTRAlign" val="l"/>
                <dgm:param type="txAnchorVert" val="b"/>
              </dgm:alg>
            </dgm:if>
            <dgm:else name="Name6">
              <dgm:alg type="tx">
                <dgm:param type="parTxLTRAlign" val="r"/>
                <dgm:param type="txAnchorVert" val="b"/>
              </dgm:alg>
            </dgm:else>
          </dgm:choose>
          <dgm:shape xmlns:r="http://schemas.openxmlformats.org/officeDocument/2006/relationships" type="rect" r:blip="">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choose name="Name7">
        <dgm:if name="Name8" axis="ch" ptType="node" func="cnt" op="gte" val="1">
          <dgm:layoutNode name="composite">
            <dgm:alg type="composite">
              <dgm:param type="ar" val="6"/>
            </dgm:alg>
            <dgm:shape xmlns:r="http://schemas.openxmlformats.org/officeDocument/2006/relationships" r:blip="">
              <dgm:adjLst/>
            </dgm:shape>
            <dgm:choose name="Name9">
              <dgm:if name="Name10" func="var" arg="dir" op="equ" val="norm">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301"/>
                  <dgm:constr type="t" for="ch" forName="childtext" refType="h" fact="0.1"/>
                  <dgm:constr type="w" for="ch" forName="childtext" refType="w" fact="0.9117"/>
                  <dgm:constr type="h" for="ch" forName="childtext" refType="h" fact="0.8"/>
                </dgm:constrLst>
              </dgm:if>
              <dgm:else name="Name11">
                <dgm:constrLst>
                  <dgm:constr type="l" for="ch" forName="chevron1" refType="w" fact="0.0301"/>
                  <dgm:constr type="t" for="ch" forName="chevron1" refType="h" fact="0"/>
                  <dgm:constr type="w" for="ch" forName="chevron1" refType="w" fact="0.2106"/>
                  <dgm:constr type="h" for="ch" forName="chevron1" refType="h"/>
                  <dgm:constr type="l" for="ch" forName="chevron2" refType="w" fact="0.1566"/>
                  <dgm:constr type="t" for="ch" forName="chevron2" refType="h" fact="0"/>
                  <dgm:constr type="w" for="ch" forName="chevron2" refType="w" fact="0.2106"/>
                  <dgm:constr type="h" for="ch" forName="chevron2" refType="h"/>
                  <dgm:constr type="l" for="ch" forName="chevron3" refType="w" fact="0.2832"/>
                  <dgm:constr type="t" for="ch" forName="chevron3" refType="h" fact="0"/>
                  <dgm:constr type="w" for="ch" forName="chevron3" refType="w" fact="0.2106"/>
                  <dgm:constr type="h" for="ch" forName="chevron3" refType="h"/>
                  <dgm:constr type="l" for="ch" forName="chevron4" refType="w" fact="0.4097"/>
                  <dgm:constr type="t" for="ch" forName="chevron4" refType="h" fact="0"/>
                  <dgm:constr type="w" for="ch" forName="chevron4" refType="w" fact="0.2106"/>
                  <dgm:constr type="h" for="ch" forName="chevron4" refType="h"/>
                  <dgm:constr type="l" for="ch" forName="chevron5" refType="w" fact="0.5363"/>
                  <dgm:constr type="t" for="ch" forName="chevron5" refType="h" fact="0"/>
                  <dgm:constr type="w" for="ch" forName="chevron5" refType="w" fact="0.2106"/>
                  <dgm:constr type="h" for="ch" forName="chevron5" refType="h"/>
                  <dgm:constr type="l" for="ch" forName="chevron6" refType="w" fact="0.6628"/>
                  <dgm:constr type="t" for="ch" forName="chevron6" refType="h" fact="0"/>
                  <dgm:constr type="w" for="ch" forName="chevron6" refType="w" fact="0.2106"/>
                  <dgm:constr type="h" for="ch" forName="chevron6" refType="h"/>
                  <dgm:constr type="l" for="ch" forName="chevron7" refType="w" fact="0.7894"/>
                  <dgm:constr type="t" for="ch" forName="chevron7" refType="h" fact="0"/>
                  <dgm:constr type="w" for="ch" forName="chevron7" refType="w" fact="0.2106"/>
                  <dgm:constr type="h" for="ch" forName="chevron7" refType="h"/>
                  <dgm:constr type="l" for="ch" forName="childtext" refType="w" fact="0.0883"/>
                  <dgm:constr type="t" for="ch" forName="childtext" refType="h" fact="0.1"/>
                  <dgm:constr type="w" for="ch" forName="childtext" refType="w" fact="0.9117"/>
                  <dgm:constr type="h" for="ch" forName="childtext" refType="h" fact="0.8"/>
                </dgm:constrLst>
              </dgm:else>
            </dgm:choose>
            <dgm:ruleLst/>
            <dgm:layoutNode name="chevron1" styleLbl="alignNode1">
              <dgm:alg type="sp"/>
              <dgm:choose name="Name12">
                <dgm:if name="Name13" func="var" arg="dir" op="equ" val="norm">
                  <dgm:shape xmlns:r="http://schemas.openxmlformats.org/officeDocument/2006/relationships" type="chevron" r:blip="">
                    <dgm:adjLst>
                      <dgm:adj idx="1" val="0.7061"/>
                    </dgm:adjLst>
                  </dgm:shape>
                </dgm:if>
                <dgm:else name="Name14">
                  <dgm:shape xmlns:r="http://schemas.openxmlformats.org/officeDocument/2006/relationships" rot="180" type="chevron" r:blip="">
                    <dgm:adjLst>
                      <dgm:adj idx="1" val="0.7061"/>
                    </dgm:adjLst>
                  </dgm:shape>
                </dgm:else>
              </dgm:choose>
              <dgm:presOf/>
            </dgm:layoutNode>
            <dgm:layoutNode name="chevron2" styleLbl="alignNode1">
              <dgm:alg type="sp"/>
              <dgm:choose name="Name15">
                <dgm:if name="Name16" func="var" arg="dir" op="equ" val="norm">
                  <dgm:shape xmlns:r="http://schemas.openxmlformats.org/officeDocument/2006/relationships" type="chevron" r:blip="">
                    <dgm:adjLst>
                      <dgm:adj idx="1" val="0.7061"/>
                    </dgm:adjLst>
                  </dgm:shape>
                </dgm:if>
                <dgm:else name="Name17">
                  <dgm:shape xmlns:r="http://schemas.openxmlformats.org/officeDocument/2006/relationships" rot="180" type="chevron" r:blip="">
                    <dgm:adjLst>
                      <dgm:adj idx="1" val="0.7061"/>
                    </dgm:adjLst>
                  </dgm:shape>
                </dgm:else>
              </dgm:choose>
              <dgm:presOf/>
            </dgm:layoutNode>
            <dgm:layoutNode name="chevron3" styleLbl="alignNode1">
              <dgm:alg type="sp"/>
              <dgm:choose name="Name18">
                <dgm:if name="Name19" func="var" arg="dir" op="equ" val="norm">
                  <dgm:shape xmlns:r="http://schemas.openxmlformats.org/officeDocument/2006/relationships" type="chevron" r:blip="">
                    <dgm:adjLst>
                      <dgm:adj idx="1" val="0.7061"/>
                    </dgm:adjLst>
                  </dgm:shape>
                </dgm:if>
                <dgm:else name="Name20">
                  <dgm:shape xmlns:r="http://schemas.openxmlformats.org/officeDocument/2006/relationships" rot="180" type="chevron" r:blip="">
                    <dgm:adjLst>
                      <dgm:adj idx="1" val="0.7061"/>
                    </dgm:adjLst>
                  </dgm:shape>
                </dgm:else>
              </dgm:choose>
              <dgm:presOf/>
            </dgm:layoutNode>
            <dgm:layoutNode name="chevron4" styleLbl="alignNode1">
              <dgm:alg type="sp"/>
              <dgm:choose name="Name21">
                <dgm:if name="Name22" func="var" arg="dir" op="equ" val="norm">
                  <dgm:shape xmlns:r="http://schemas.openxmlformats.org/officeDocument/2006/relationships" type="chevron" r:blip="">
                    <dgm:adjLst>
                      <dgm:adj idx="1" val="0.7061"/>
                    </dgm:adjLst>
                  </dgm:shape>
                </dgm:if>
                <dgm:else name="Name23">
                  <dgm:shape xmlns:r="http://schemas.openxmlformats.org/officeDocument/2006/relationships" rot="180" type="chevron" r:blip="">
                    <dgm:adjLst>
                      <dgm:adj idx="1" val="0.7061"/>
                    </dgm:adjLst>
                  </dgm:shape>
                </dgm:else>
              </dgm:choose>
              <dgm:presOf/>
            </dgm:layoutNode>
            <dgm:layoutNode name="chevron5" styleLbl="alignNode1">
              <dgm:alg type="sp"/>
              <dgm:choose name="Name24">
                <dgm:if name="Name25" func="var" arg="dir" op="equ" val="norm">
                  <dgm:shape xmlns:r="http://schemas.openxmlformats.org/officeDocument/2006/relationships" type="chevron" r:blip="">
                    <dgm:adjLst>
                      <dgm:adj idx="1" val="0.7061"/>
                    </dgm:adjLst>
                  </dgm:shape>
                </dgm:if>
                <dgm:else name="Name26">
                  <dgm:shape xmlns:r="http://schemas.openxmlformats.org/officeDocument/2006/relationships" rot="180" type="chevron" r:blip="">
                    <dgm:adjLst>
                      <dgm:adj idx="1" val="0.7061"/>
                    </dgm:adjLst>
                  </dgm:shape>
                </dgm:else>
              </dgm:choose>
              <dgm:presOf/>
            </dgm:layoutNode>
            <dgm:layoutNode name="chevron6" styleLbl="alignNode1">
              <dgm:alg type="sp"/>
              <dgm:choose name="Name27">
                <dgm:if name="Name28" func="var" arg="dir" op="equ" val="norm">
                  <dgm:shape xmlns:r="http://schemas.openxmlformats.org/officeDocument/2006/relationships" type="chevron" r:blip="">
                    <dgm:adjLst>
                      <dgm:adj idx="1" val="0.7061"/>
                    </dgm:adjLst>
                  </dgm:shape>
                </dgm:if>
                <dgm:else name="Name29">
                  <dgm:shape xmlns:r="http://schemas.openxmlformats.org/officeDocument/2006/relationships" rot="180" type="chevron" r:blip="">
                    <dgm:adjLst>
                      <dgm:adj idx="1" val="0.7061"/>
                    </dgm:adjLst>
                  </dgm:shape>
                </dgm:else>
              </dgm:choose>
              <dgm:presOf/>
            </dgm:layoutNode>
            <dgm:layoutNode name="chevron7" styleLbl="alignNode1">
              <dgm:alg type="sp"/>
              <dgm:choose name="Name30">
                <dgm:if name="Name31" func="var" arg="dir" op="equ" val="norm">
                  <dgm:shape xmlns:r="http://schemas.openxmlformats.org/officeDocument/2006/relationships" type="chevron" r:blip="">
                    <dgm:adjLst>
                      <dgm:adj idx="1" val="0.7061"/>
                    </dgm:adjLst>
                  </dgm:shape>
                </dgm:if>
                <dgm:else name="Name32">
                  <dgm:shape xmlns:r="http://schemas.openxmlformats.org/officeDocument/2006/relationships" rot="180" type="chevron" r:blip="">
                    <dgm:adjLst>
                      <dgm:adj idx="1" val="0.7061"/>
                    </dgm:adjLst>
                  </dgm:shape>
                </dgm:else>
              </dgm:choose>
              <dgm:presOf/>
            </dgm:layoutNode>
            <dgm:layoutNode name="childtext" styleLbl="solidFgAcc1">
              <dgm:varLst>
                <dgm:chMax/>
                <dgm:chPref val="0"/>
                <dgm:bulletEnabled val="1"/>
              </dgm:varLst>
              <dgm:choose name="Name33">
                <dgm:if name="Name34" func="var" arg="dir" op="equ" val="norm">
                  <dgm:alg type="tx">
                    <dgm:param type="parTxLTRAlign" val="l"/>
                    <dgm:param type="txAnchorVertCh" val="t"/>
                  </dgm:alg>
                </dgm:if>
                <dgm:else name="Name35">
                  <dgm:alg type="tx">
                    <dgm:param type="parTxLTRAlign" val="r"/>
                    <dgm:param type="shpTxLTRAlignCh" val="r"/>
                    <dgm:param type="txAnchorVertCh" val="t"/>
                  </dgm:alg>
                </dgm:else>
              </dgm:choose>
              <dgm:shape xmlns:r="http://schemas.openxmlformats.org/officeDocument/2006/relationships" type="rect" r:blip="">
                <dgm:adjLst/>
              </dgm:shape>
              <dgm:presOf axis="des"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if>
        <dgm:else name="Name36">
          <dgm:layoutNode name="parallelogramComposite">
            <dgm:alg type="composite">
              <dgm:param type="ar" val="50"/>
            </dgm:alg>
            <dgm:shape xmlns:r="http://schemas.openxmlformats.org/officeDocument/2006/relationships" r:blip="">
              <dgm:adjLst/>
            </dgm:shape>
            <dgm:constrLst>
              <dgm:constr type="l" for="ch" forName="parallelogram1" refType="w" fact="0"/>
              <dgm:constr type="t" for="ch" forName="parallelogram1" refType="h" fact="0"/>
              <dgm:constr type="w" for="ch" forName="parallelogram1" refType="w" fact="0.12"/>
              <dgm:constr type="h" for="ch" forName="parallelogram1" refType="h"/>
              <dgm:constr type="l" for="ch" forName="parallelogram2" refType="w" fact="0.127"/>
              <dgm:constr type="t" for="ch" forName="parallelogram2" refType="h" fact="0"/>
              <dgm:constr type="w" for="ch" forName="parallelogram2" refType="w" fact="0.12"/>
              <dgm:constr type="h" for="ch" forName="parallelogram2" refType="h"/>
              <dgm:constr type="l" for="ch" forName="parallelogram3" refType="w" fact="0.254"/>
              <dgm:constr type="t" for="ch" forName="parallelogram3" refType="h" fact="0"/>
              <dgm:constr type="w" for="ch" forName="parallelogram3" refType="w" fact="0.12"/>
              <dgm:constr type="h" for="ch" forName="parallelogram3" refType="h"/>
              <dgm:constr type="l" for="ch" forName="parallelogram4" refType="w" fact="0.381"/>
              <dgm:constr type="t" for="ch" forName="parallelogram4" refType="h" fact="0"/>
              <dgm:constr type="w" for="ch" forName="parallelogram4" refType="w" fact="0.12"/>
              <dgm:constr type="h" for="ch" forName="parallelogram4" refType="h"/>
              <dgm:constr type="l" for="ch" forName="parallelogram5" refType="w" fact="0.508"/>
              <dgm:constr type="t" for="ch" forName="parallelogram5" refType="h" fact="0"/>
              <dgm:constr type="w" for="ch" forName="parallelogram5" refType="w" fact="0.12"/>
              <dgm:constr type="h" for="ch" forName="parallelogram5" refType="h"/>
              <dgm:constr type="l" for="ch" forName="parallelogram6" refType="w" fact="0.635"/>
              <dgm:constr type="t" for="ch" forName="parallelogram6" refType="h" fact="0"/>
              <dgm:constr type="w" for="ch" forName="parallelogram6" refType="w" fact="0.12"/>
              <dgm:constr type="h" for="ch" forName="parallelogram6" refType="h"/>
              <dgm:constr type="l" for="ch" forName="parallelogram7" refType="w" fact="0.762"/>
              <dgm:constr type="t" for="ch" forName="parallelogram7" refType="h" fact="0"/>
              <dgm:constr type="w" for="ch" forName="parallelogram7" refType="w" fact="0.12"/>
              <dgm:constr type="h" for="ch" forName="parallelogram7" refType="h"/>
            </dgm:constrLst>
            <dgm:ruleLst/>
            <dgm:layoutNode name="parallelogram1" styleLbl="alignNode1">
              <dgm:alg type="sp"/>
              <dgm:shape xmlns:r="http://schemas.openxmlformats.org/officeDocument/2006/relationships" type="parallelogram" r:blip="">
                <dgm:adjLst>
                  <dgm:adj idx="1" val="1.4084"/>
                </dgm:adjLst>
              </dgm:shape>
              <dgm:presOf/>
            </dgm:layoutNode>
            <dgm:layoutNode name="parallelogram2" styleLbl="alignNode1">
              <dgm:alg type="sp"/>
              <dgm:shape xmlns:r="http://schemas.openxmlformats.org/officeDocument/2006/relationships" type="parallelogram" r:blip="">
                <dgm:adjLst>
                  <dgm:adj idx="1" val="1.4084"/>
                </dgm:adjLst>
              </dgm:shape>
              <dgm:presOf/>
            </dgm:layoutNode>
            <dgm:layoutNode name="parallelogram3" styleLbl="alignNode1">
              <dgm:alg type="sp"/>
              <dgm:shape xmlns:r="http://schemas.openxmlformats.org/officeDocument/2006/relationships" type="parallelogram" r:blip="">
                <dgm:adjLst>
                  <dgm:adj idx="1" val="1.4084"/>
                </dgm:adjLst>
              </dgm:shape>
              <dgm:presOf/>
            </dgm:layoutNode>
            <dgm:layoutNode name="parallelogram4" styleLbl="alignNode1">
              <dgm:alg type="sp"/>
              <dgm:shape xmlns:r="http://schemas.openxmlformats.org/officeDocument/2006/relationships" type="parallelogram" r:blip="">
                <dgm:adjLst>
                  <dgm:adj idx="1" val="1.4084"/>
                </dgm:adjLst>
              </dgm:shape>
              <dgm:presOf/>
            </dgm:layoutNode>
            <dgm:layoutNode name="parallelogram5" styleLbl="alignNode1">
              <dgm:alg type="sp"/>
              <dgm:shape xmlns:r="http://schemas.openxmlformats.org/officeDocument/2006/relationships" type="parallelogram" r:blip="">
                <dgm:adjLst>
                  <dgm:adj idx="1" val="1.4084"/>
                </dgm:adjLst>
              </dgm:shape>
              <dgm:presOf/>
            </dgm:layoutNode>
            <dgm:layoutNode name="parallelogram6" styleLbl="alignNode1">
              <dgm:alg type="sp"/>
              <dgm:shape xmlns:r="http://schemas.openxmlformats.org/officeDocument/2006/relationships" type="parallelogram" r:blip="">
                <dgm:adjLst>
                  <dgm:adj idx="1" val="1.4084"/>
                </dgm:adjLst>
              </dgm:shape>
              <dgm:presOf/>
            </dgm:layoutNode>
            <dgm:layoutNode name="parallelogram7" styleLbl="alignNode1">
              <dgm:alg type="sp"/>
              <dgm:shape xmlns:r="http://schemas.openxmlformats.org/officeDocument/2006/relationships" type="parallelogram" r:blip="">
                <dgm:adjLst>
                  <dgm:adj idx="1" val="1.4084"/>
                </dgm:adjLst>
              </dgm:shape>
              <dgm:presOf/>
            </dgm:layoutNode>
          </dgm:layoutNode>
        </dgm:else>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741210"/>
            <a:ext cx="10363200" cy="7958667"/>
          </a:xfrm>
        </p:spPr>
        <p:txBody>
          <a:bodyPr anchor="b"/>
          <a:lstStyle>
            <a:lvl1pPr algn="ctr">
              <a:defRPr sz="8000"/>
            </a:lvl1pPr>
          </a:lstStyle>
          <a:p>
            <a:r>
              <a:rPr lang="en-US"/>
              <a:t>Click to edit Master title style</a:t>
            </a:r>
            <a:endParaRPr lang="en-US" dirty="0"/>
          </a:p>
        </p:txBody>
      </p:sp>
      <p:sp>
        <p:nvSpPr>
          <p:cNvPr id="3" name="Subtitle 2"/>
          <p:cNvSpPr>
            <a:spLocks noGrp="1"/>
          </p:cNvSpPr>
          <p:nvPr>
            <p:ph type="subTitle" idx="1"/>
          </p:nvPr>
        </p:nvSpPr>
        <p:spPr>
          <a:xfrm>
            <a:off x="1524000" y="12006793"/>
            <a:ext cx="9144000" cy="5519207"/>
          </a:xfrm>
        </p:spPr>
        <p:txBody>
          <a:bodyPr/>
          <a:lstStyle>
            <a:lvl1pPr marL="0" indent="0" algn="ctr">
              <a:buNone/>
              <a:defRPr sz="3200"/>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4405AB-05C4-471D-961D-8D5B86A41F4C}"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44680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405AB-05C4-471D-961D-8D5B86A41F4C}"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364237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5699132"/>
            <a:ext cx="10515600" cy="9509123"/>
          </a:xfrm>
        </p:spPr>
        <p:txBody>
          <a:bodyPr anchor="b"/>
          <a:lstStyle>
            <a:lvl1pPr>
              <a:defRPr sz="8000"/>
            </a:lvl1pPr>
          </a:lstStyle>
          <a:p>
            <a:r>
              <a:rPr lang="en-US"/>
              <a:t>Click to edit Master title style</a:t>
            </a:r>
            <a:endParaRPr lang="en-US" dirty="0"/>
          </a:p>
        </p:txBody>
      </p:sp>
      <p:sp>
        <p:nvSpPr>
          <p:cNvPr id="3" name="Text Placeholder 2"/>
          <p:cNvSpPr>
            <a:spLocks noGrp="1"/>
          </p:cNvSpPr>
          <p:nvPr>
            <p:ph type="body" idx="1"/>
          </p:nvPr>
        </p:nvSpPr>
        <p:spPr>
          <a:xfrm>
            <a:off x="831851" y="15298215"/>
            <a:ext cx="10515600" cy="5000623"/>
          </a:xfrm>
        </p:spPr>
        <p:txBody>
          <a:bodyPr/>
          <a:lstStyle>
            <a:lvl1pPr marL="0" indent="0">
              <a:buNone/>
              <a:defRPr sz="3200">
                <a:solidFill>
                  <a:schemeClr val="tx1">
                    <a:tint val="82000"/>
                  </a:schemeClr>
                </a:solidFill>
              </a:defRPr>
            </a:lvl1pPr>
            <a:lvl2pPr marL="609585" indent="0">
              <a:buNone/>
              <a:defRPr sz="2667">
                <a:solidFill>
                  <a:schemeClr val="tx1">
                    <a:tint val="82000"/>
                  </a:schemeClr>
                </a:solidFill>
              </a:defRPr>
            </a:lvl2pPr>
            <a:lvl3pPr marL="1219170" indent="0">
              <a:buNone/>
              <a:defRPr sz="2400">
                <a:solidFill>
                  <a:schemeClr val="tx1">
                    <a:tint val="82000"/>
                  </a:schemeClr>
                </a:solidFill>
              </a:defRPr>
            </a:lvl3pPr>
            <a:lvl4pPr marL="1828754" indent="0">
              <a:buNone/>
              <a:defRPr sz="2133">
                <a:solidFill>
                  <a:schemeClr val="tx1">
                    <a:tint val="82000"/>
                  </a:schemeClr>
                </a:solidFill>
              </a:defRPr>
            </a:lvl4pPr>
            <a:lvl5pPr marL="2438339" indent="0">
              <a:buNone/>
              <a:defRPr sz="2133">
                <a:solidFill>
                  <a:schemeClr val="tx1">
                    <a:tint val="82000"/>
                  </a:schemeClr>
                </a:solidFill>
              </a:defRPr>
            </a:lvl5pPr>
            <a:lvl6pPr marL="3047924" indent="0">
              <a:buNone/>
              <a:defRPr sz="2133">
                <a:solidFill>
                  <a:schemeClr val="tx1">
                    <a:tint val="82000"/>
                  </a:schemeClr>
                </a:solidFill>
              </a:defRPr>
            </a:lvl6pPr>
            <a:lvl7pPr marL="3657509" indent="0">
              <a:buNone/>
              <a:defRPr sz="2133">
                <a:solidFill>
                  <a:schemeClr val="tx1">
                    <a:tint val="82000"/>
                  </a:schemeClr>
                </a:solidFill>
              </a:defRPr>
            </a:lvl7pPr>
            <a:lvl8pPr marL="4267093" indent="0">
              <a:buNone/>
              <a:defRPr sz="2133">
                <a:solidFill>
                  <a:schemeClr val="tx1">
                    <a:tint val="82000"/>
                  </a:schemeClr>
                </a:solidFill>
              </a:defRPr>
            </a:lvl8pPr>
            <a:lvl9pPr marL="4876678" indent="0">
              <a:buNone/>
              <a:defRPr sz="213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4405AB-05C4-471D-961D-8D5B86A41F4C}"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3411945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6085417"/>
            <a:ext cx="5181600" cy="145044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6085417"/>
            <a:ext cx="5181600" cy="145044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4405AB-05C4-471D-961D-8D5B86A41F4C}"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1188632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1217089"/>
            <a:ext cx="10515600" cy="441854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5603877"/>
            <a:ext cx="5157787" cy="274637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839789" y="8350250"/>
            <a:ext cx="5157787" cy="1228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5603877"/>
            <a:ext cx="5183188" cy="2746373"/>
          </a:xfrm>
        </p:spPr>
        <p:txBody>
          <a:bodyPr anchor="b"/>
          <a:lstStyle>
            <a:lvl1pPr marL="0" indent="0">
              <a:buNone/>
              <a:defRPr sz="3200" b="1"/>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172201" y="8350250"/>
            <a:ext cx="5183188" cy="1228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4405AB-05C4-471D-961D-8D5B86A41F4C}" type="datetimeFigureOut">
              <a:rPr lang="en-US" smtClean="0"/>
              <a:t>3/8/2026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673307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4405AB-05C4-471D-961D-8D5B86A41F4C}" type="datetimeFigureOut">
              <a:rPr lang="en-US" smtClean="0"/>
              <a:t>3/8/2026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3289234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4405AB-05C4-471D-961D-8D5B86A41F4C}" type="datetimeFigureOut">
              <a:rPr lang="en-US" smtClean="0"/>
              <a:t>3/8/2026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1197171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24000"/>
            <a:ext cx="3932237" cy="5334000"/>
          </a:xfrm>
        </p:spPr>
        <p:txBody>
          <a:bodyPr anchor="b"/>
          <a:lstStyle>
            <a:lvl1pPr>
              <a:defRPr sz="4267"/>
            </a:lvl1pPr>
          </a:lstStyle>
          <a:p>
            <a:r>
              <a:rPr lang="en-US"/>
              <a:t>Click to edit Master title style</a:t>
            </a:r>
            <a:endParaRPr lang="en-US" dirty="0"/>
          </a:p>
        </p:txBody>
      </p:sp>
      <p:sp>
        <p:nvSpPr>
          <p:cNvPr id="3" name="Content Placeholder 2"/>
          <p:cNvSpPr>
            <a:spLocks noGrp="1"/>
          </p:cNvSpPr>
          <p:nvPr>
            <p:ph idx="1"/>
          </p:nvPr>
        </p:nvSpPr>
        <p:spPr>
          <a:xfrm>
            <a:off x="5183188" y="3291422"/>
            <a:ext cx="6172200" cy="16245417"/>
          </a:xfrm>
        </p:spPr>
        <p:txBody>
          <a:bodyPr/>
          <a:lstStyle>
            <a:lvl1pPr>
              <a:defRPr sz="4267"/>
            </a:lvl1pPr>
            <a:lvl2pPr>
              <a:defRPr sz="3733"/>
            </a:lvl2pPr>
            <a:lvl3pPr>
              <a:defRPr sz="3200"/>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6858000"/>
            <a:ext cx="3932237" cy="1270529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5F4405AB-05C4-471D-961D-8D5B86A41F4C}"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4295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1524000"/>
            <a:ext cx="3932237" cy="5334000"/>
          </a:xfrm>
        </p:spPr>
        <p:txBody>
          <a:bodyPr anchor="b"/>
          <a:lstStyle>
            <a:lvl1pPr>
              <a:defRPr sz="4267"/>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3291422"/>
            <a:ext cx="6172200" cy="16245417"/>
          </a:xfrm>
        </p:spPr>
        <p:txBody>
          <a:bodyPr anchor="t"/>
          <a:lstStyle>
            <a:lvl1pPr marL="0" indent="0">
              <a:buNone/>
              <a:defRPr sz="4267"/>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endParaRPr lang="en-US" dirty="0"/>
          </a:p>
        </p:txBody>
      </p:sp>
      <p:sp>
        <p:nvSpPr>
          <p:cNvPr id="4" name="Text Placeholder 3"/>
          <p:cNvSpPr>
            <a:spLocks noGrp="1"/>
          </p:cNvSpPr>
          <p:nvPr>
            <p:ph type="body" sz="half" idx="2"/>
          </p:nvPr>
        </p:nvSpPr>
        <p:spPr>
          <a:xfrm>
            <a:off x="839788" y="6858000"/>
            <a:ext cx="3932237" cy="12705293"/>
          </a:xfrm>
        </p:spPr>
        <p:txBody>
          <a:bodyPr/>
          <a:lstStyle>
            <a:lvl1pPr marL="0" indent="0">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5F4405AB-05C4-471D-961D-8D5B86A41F4C}" type="datetimeFigureOut">
              <a:rPr lang="en-US" smtClean="0"/>
              <a:t>3/8/2026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3169344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405AB-05C4-471D-961D-8D5B86A41F4C}"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683087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1217084"/>
            <a:ext cx="2628900" cy="1937279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1217084"/>
            <a:ext cx="7734300" cy="193727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4405AB-05C4-471D-961D-8D5B86A41F4C}" type="datetimeFigureOut">
              <a:rPr lang="en-US" smtClean="0"/>
              <a:t>3/8/2026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597E4-5EBB-4B73-BDA6-F11A3E9481DE}" type="slidenum">
              <a:rPr lang="en-US" smtClean="0"/>
              <a:t>‹#›</a:t>
            </a:fld>
            <a:endParaRPr lang="en-US"/>
          </a:p>
        </p:txBody>
      </p:sp>
    </p:spTree>
    <p:extLst>
      <p:ext uri="{BB962C8B-B14F-4D97-AF65-F5344CB8AC3E}">
        <p14:creationId xmlns:p14="http://schemas.microsoft.com/office/powerpoint/2010/main" val="791163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1217089"/>
            <a:ext cx="10515600" cy="441854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6085417"/>
            <a:ext cx="10515600" cy="145044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21187839"/>
            <a:ext cx="2743200" cy="1217083"/>
          </a:xfrm>
          <a:prstGeom prst="rect">
            <a:avLst/>
          </a:prstGeom>
        </p:spPr>
        <p:txBody>
          <a:bodyPr vert="horz" lIns="91440" tIns="45720" rIns="91440" bIns="45720" rtlCol="0" anchor="ctr"/>
          <a:lstStyle>
            <a:lvl1pPr algn="l">
              <a:defRPr sz="1600">
                <a:solidFill>
                  <a:schemeClr val="tx1">
                    <a:tint val="82000"/>
                  </a:schemeClr>
                </a:solidFill>
              </a:defRPr>
            </a:lvl1pPr>
          </a:lstStyle>
          <a:p>
            <a:fld id="{5F4405AB-05C4-471D-961D-8D5B86A41F4C}" type="datetimeFigureOut">
              <a:rPr lang="en-US" smtClean="0"/>
              <a:t>3/8/2026</a:t>
            </a:fld>
            <a:endParaRPr lang="en-US"/>
          </a:p>
        </p:txBody>
      </p:sp>
      <p:sp>
        <p:nvSpPr>
          <p:cNvPr id="5" name="Footer Placeholder 4"/>
          <p:cNvSpPr>
            <a:spLocks noGrp="1"/>
          </p:cNvSpPr>
          <p:nvPr>
            <p:ph type="ftr" sz="quarter" idx="3"/>
          </p:nvPr>
        </p:nvSpPr>
        <p:spPr>
          <a:xfrm>
            <a:off x="4038600" y="21187839"/>
            <a:ext cx="4114800" cy="1217083"/>
          </a:xfrm>
          <a:prstGeom prst="rect">
            <a:avLst/>
          </a:prstGeom>
        </p:spPr>
        <p:txBody>
          <a:bodyPr vert="horz" lIns="91440" tIns="45720" rIns="91440" bIns="45720" rtlCol="0" anchor="ctr"/>
          <a:lstStyle>
            <a:lvl1pPr algn="ctr">
              <a:defRPr sz="16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21187839"/>
            <a:ext cx="2743200" cy="1217083"/>
          </a:xfrm>
          <a:prstGeom prst="rect">
            <a:avLst/>
          </a:prstGeom>
        </p:spPr>
        <p:txBody>
          <a:bodyPr vert="horz" lIns="91440" tIns="45720" rIns="91440" bIns="45720" rtlCol="0" anchor="ctr"/>
          <a:lstStyle>
            <a:lvl1pPr algn="r">
              <a:defRPr sz="1600">
                <a:solidFill>
                  <a:schemeClr val="tx1">
                    <a:tint val="82000"/>
                  </a:schemeClr>
                </a:solidFill>
              </a:defRPr>
            </a:lvl1pPr>
          </a:lstStyle>
          <a:p>
            <a:fld id="{6CB597E4-5EBB-4B73-BDA6-F11A3E9481DE}" type="slidenum">
              <a:rPr lang="en-US" smtClean="0"/>
              <a:t>‹#›</a:t>
            </a:fld>
            <a:endParaRPr lang="en-US"/>
          </a:p>
        </p:txBody>
      </p:sp>
    </p:spTree>
    <p:extLst>
      <p:ext uri="{BB962C8B-B14F-4D97-AF65-F5344CB8AC3E}">
        <p14:creationId xmlns:p14="http://schemas.microsoft.com/office/powerpoint/2010/main" val="268190841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hyperlink" Target="https://icd.who.int/" TargetMode="External"/><Relationship Id="rId2" Type="http://schemas.openxmlformats.org/officeDocument/2006/relationships/hyperlink" Target="https://www.beateatingdisorders.org.uk/" TargetMode="External"/><Relationship Id="rId1" Type="http://schemas.openxmlformats.org/officeDocument/2006/relationships/slideLayout" Target="../slideLayouts/slideLayout2.xml"/><Relationship Id="rId4" Type="http://schemas.openxmlformats.org/officeDocument/2006/relationships/hyperlink" Target="https://www.who.int/publications/i/item/978924003670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21F7C-C0F2-ABAB-94FF-C41237ED5F6F}"/>
              </a:ext>
            </a:extLst>
          </p:cNvPr>
          <p:cNvSpPr>
            <a:spLocks noGrp="1"/>
          </p:cNvSpPr>
          <p:nvPr>
            <p:ph type="ctrTitle"/>
          </p:nvPr>
        </p:nvSpPr>
        <p:spPr>
          <a:xfrm>
            <a:off x="1645920" y="4160520"/>
            <a:ext cx="9100738" cy="12618720"/>
          </a:xfrm>
        </p:spPr>
        <p:txBody>
          <a:bodyPr>
            <a:noAutofit/>
          </a:bodyPr>
          <a:lstStyle/>
          <a:p>
            <a:pPr>
              <a:lnSpc>
                <a:spcPct val="150000"/>
              </a:lnSpc>
            </a:pPr>
            <a:r>
              <a:rPr lang="en-US" sz="3200" dirty="0">
                <a:latin typeface="Arial" panose="020B0604020202020204" pitchFamily="34" charset="0"/>
                <a:cs typeface="Arial" panose="020B0604020202020204" pitchFamily="34" charset="0"/>
              </a:rPr>
              <a:t>BSc (Hons) Health and Social Care</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Psychological Classifications and Provisions (BMHP6029)</a:t>
            </a:r>
            <a:br>
              <a:rPr lang="en-US" sz="3200" dirty="0">
                <a:latin typeface="Arial" panose="020B0604020202020204" pitchFamily="34" charset="0"/>
                <a:cs typeface="Arial" panose="020B0604020202020204" pitchFamily="34" charset="0"/>
              </a:rPr>
            </a:b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Component 1: Individual Presentation (Academic Poster)</a:t>
            </a:r>
            <a:br>
              <a:rPr lang="en-US" sz="3200" dirty="0">
                <a:latin typeface="Arial" panose="020B0604020202020204" pitchFamily="34" charset="0"/>
                <a:cs typeface="Arial" panose="020B0604020202020204" pitchFamily="34" charset="0"/>
              </a:rPr>
            </a:br>
            <a:br>
              <a:rPr lang="en-US" sz="3200" dirty="0">
                <a:latin typeface="Arial" panose="020B0604020202020204" pitchFamily="34" charset="0"/>
                <a:cs typeface="Arial" panose="020B0604020202020204" pitchFamily="34" charset="0"/>
              </a:rPr>
            </a:br>
            <a:r>
              <a:rPr lang="en-US" sz="3200" i="1" u="sng" dirty="0">
                <a:latin typeface="Arial" panose="020B0604020202020204" pitchFamily="34" charset="0"/>
                <a:cs typeface="Arial" panose="020B0604020202020204" pitchFamily="34" charset="0"/>
              </a:rPr>
              <a:t>Eating and Feeding Disorders:</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A Critical Examination of Historical and Contemporary Treatment, Classification and Provision within ICD-11</a:t>
            </a:r>
            <a:br>
              <a:rPr lang="en-US" sz="3200" dirty="0">
                <a:latin typeface="Arial" panose="020B0604020202020204" pitchFamily="34" charset="0"/>
                <a:cs typeface="Arial" panose="020B0604020202020204" pitchFamily="34" charset="0"/>
              </a:rPr>
            </a:b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Student Name: Elisabeta-Roxana Pasareanu</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Student ID: 2319073</a:t>
            </a:r>
            <a:br>
              <a:rPr lang="en-US" sz="3200" dirty="0">
                <a:latin typeface="Arial" panose="020B0604020202020204" pitchFamily="34" charset="0"/>
                <a:cs typeface="Arial" panose="020B0604020202020204" pitchFamily="34" charset="0"/>
              </a:rPr>
            </a:br>
            <a:r>
              <a:rPr lang="en-US" sz="3200" dirty="0" err="1">
                <a:latin typeface="Arial" panose="020B0604020202020204" pitchFamily="34" charset="0"/>
                <a:cs typeface="Arial" panose="020B0604020202020204" pitchFamily="34" charset="0"/>
              </a:rPr>
              <a:t>Lecture:Neale</a:t>
            </a:r>
            <a:r>
              <a:rPr lang="en-US" sz="3200" dirty="0">
                <a:latin typeface="Arial" panose="020B0604020202020204" pitchFamily="34" charset="0"/>
                <a:cs typeface="Arial" panose="020B0604020202020204" pitchFamily="34" charset="0"/>
              </a:rPr>
              <a:t> Haddon</a:t>
            </a:r>
            <a:br>
              <a:rPr lang="en-US" sz="3200" dirty="0">
                <a:latin typeface="Arial" panose="020B0604020202020204" pitchFamily="34" charset="0"/>
                <a:cs typeface="Arial" panose="020B0604020202020204" pitchFamily="34" charset="0"/>
              </a:rPr>
            </a:br>
            <a:r>
              <a:rPr lang="en-US" sz="3200" dirty="0">
                <a:latin typeface="Arial" panose="020B0604020202020204" pitchFamily="34" charset="0"/>
                <a:cs typeface="Arial" panose="020B0604020202020204" pitchFamily="34" charset="0"/>
              </a:rPr>
              <a:t>Submission Date: 9 March 2026</a:t>
            </a:r>
            <a:br>
              <a:rPr lang="en-US" sz="3200" dirty="0">
                <a:latin typeface="Arial" panose="020B0604020202020204" pitchFamily="34" charset="0"/>
                <a:cs typeface="Arial" panose="020B0604020202020204" pitchFamily="34" charset="0"/>
              </a:rPr>
            </a:br>
            <a:endParaRPr lang="en-US"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4706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75000"/>
              </a:schemeClr>
            </a:gs>
            <a:gs pos="49000">
              <a:schemeClr val="tx2">
                <a:lumMod val="50000"/>
                <a:lumOff val="50000"/>
              </a:schemeClr>
            </a:gs>
            <a:gs pos="100000">
              <a:schemeClr val="accent1">
                <a:lumMod val="75000"/>
              </a:schemeClr>
            </a:gs>
          </a:gsLst>
          <a:lin ang="2700000" scaled="1"/>
          <a:tileRect/>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8616283-6755-9049-118D-CF444BEFB51F}"/>
              </a:ext>
            </a:extLst>
          </p:cNvPr>
          <p:cNvSpPr/>
          <p:nvPr/>
        </p:nvSpPr>
        <p:spPr>
          <a:xfrm>
            <a:off x="-9644" y="5661862"/>
            <a:ext cx="12192000" cy="590526"/>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21" name="Rectangle 20">
            <a:extLst>
              <a:ext uri="{FF2B5EF4-FFF2-40B4-BE49-F238E27FC236}">
                <a16:creationId xmlns:a16="http://schemas.microsoft.com/office/drawing/2014/main" id="{1508AB33-120A-7E69-362F-D54CB00C573B}"/>
              </a:ext>
            </a:extLst>
          </p:cNvPr>
          <p:cNvSpPr/>
          <p:nvPr/>
        </p:nvSpPr>
        <p:spPr>
          <a:xfrm>
            <a:off x="0" y="14794255"/>
            <a:ext cx="12192000" cy="779732"/>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2" name="Rectangle 1">
            <a:extLst>
              <a:ext uri="{FF2B5EF4-FFF2-40B4-BE49-F238E27FC236}">
                <a16:creationId xmlns:a16="http://schemas.microsoft.com/office/drawing/2014/main" id="{65A1606E-5D83-E958-6916-AF70901308A4}"/>
              </a:ext>
            </a:extLst>
          </p:cNvPr>
          <p:cNvSpPr/>
          <p:nvPr/>
        </p:nvSpPr>
        <p:spPr>
          <a:xfrm>
            <a:off x="-19290" y="1568967"/>
            <a:ext cx="12211292" cy="4106474"/>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69C0087-3374-64CF-3E4F-085204652CF8}"/>
              </a:ext>
            </a:extLst>
          </p:cNvPr>
          <p:cNvSpPr/>
          <p:nvPr/>
        </p:nvSpPr>
        <p:spPr>
          <a:xfrm>
            <a:off x="2" y="10440735"/>
            <a:ext cx="12192000" cy="437062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4" name="TextBox 3">
            <a:extLst>
              <a:ext uri="{FF2B5EF4-FFF2-40B4-BE49-F238E27FC236}">
                <a16:creationId xmlns:a16="http://schemas.microsoft.com/office/drawing/2014/main" id="{5B7F433A-D91D-3A62-87B5-7A5413A3A65B}"/>
              </a:ext>
            </a:extLst>
          </p:cNvPr>
          <p:cNvSpPr txBox="1"/>
          <p:nvPr/>
        </p:nvSpPr>
        <p:spPr>
          <a:xfrm>
            <a:off x="950939" y="1715889"/>
            <a:ext cx="10457390" cy="1323439"/>
          </a:xfrm>
          <a:prstGeom prst="rect">
            <a:avLst/>
          </a:prstGeom>
          <a:noFill/>
        </p:spPr>
        <p:txBody>
          <a:bodyPr wrap="square" rtlCol="0">
            <a:spAutoFit/>
          </a:bodyPr>
          <a:lstStyle/>
          <a:p>
            <a:r>
              <a:rPr lang="en-US" sz="1600" b="1" dirty="0">
                <a:solidFill>
                  <a:schemeClr val="bg1"/>
                </a:solidFill>
              </a:rPr>
              <a:t>Eating and Feeding Disorders are listed in Chapter 06: Mental, Behavioral or Neurodevelopmental</a:t>
            </a:r>
          </a:p>
          <a:p>
            <a:r>
              <a:rPr lang="en-US" sz="1600" b="1" dirty="0">
                <a:solidFill>
                  <a:schemeClr val="bg1"/>
                </a:solidFill>
              </a:rPr>
              <a:t>Disorders of the World Health Organization ICD-11 (WHO, 2019).</a:t>
            </a:r>
          </a:p>
          <a:p>
            <a:r>
              <a:rPr lang="en-US" sz="1600" b="1" dirty="0">
                <a:solidFill>
                  <a:schemeClr val="bg1"/>
                </a:solidFill>
              </a:rPr>
              <a:t>Main conditions include:</a:t>
            </a:r>
          </a:p>
          <a:p>
            <a:endParaRPr lang="en-US" sz="1600" b="1" dirty="0">
              <a:solidFill>
                <a:schemeClr val="bg1"/>
              </a:solidFill>
            </a:endParaRPr>
          </a:p>
          <a:p>
            <a:endParaRPr lang="en-US" sz="1600" b="1" dirty="0">
              <a:solidFill>
                <a:schemeClr val="bg1"/>
              </a:solidFill>
            </a:endParaRPr>
          </a:p>
        </p:txBody>
      </p:sp>
      <p:sp>
        <p:nvSpPr>
          <p:cNvPr id="5" name="TextBox 4">
            <a:extLst>
              <a:ext uri="{FF2B5EF4-FFF2-40B4-BE49-F238E27FC236}">
                <a16:creationId xmlns:a16="http://schemas.microsoft.com/office/drawing/2014/main" id="{D95E3AEC-DE5B-4FB4-B871-ECA6B64C4B28}"/>
              </a:ext>
            </a:extLst>
          </p:cNvPr>
          <p:cNvSpPr txBox="1"/>
          <p:nvPr/>
        </p:nvSpPr>
        <p:spPr>
          <a:xfrm>
            <a:off x="3475301" y="2658268"/>
            <a:ext cx="5241402" cy="1200329"/>
          </a:xfrm>
          <a:prstGeom prst="rect">
            <a:avLst/>
          </a:prstGeom>
          <a:noFill/>
        </p:spPr>
        <p:txBody>
          <a:bodyPr wrap="square" rtlCol="0">
            <a:spAutoFit/>
          </a:bodyPr>
          <a:lstStyle/>
          <a:p>
            <a:pPr marL="285750" indent="-285750">
              <a:buFont typeface="Wingdings" panose="05000000000000000000" pitchFamily="2" charset="2"/>
              <a:buChar char="Ø"/>
            </a:pPr>
            <a:r>
              <a:rPr lang="en-US" dirty="0">
                <a:solidFill>
                  <a:schemeClr val="bg1"/>
                </a:solidFill>
              </a:rPr>
              <a:t>Distorted Body Image Disorder</a:t>
            </a:r>
          </a:p>
          <a:p>
            <a:pPr marL="285750" indent="-285750">
              <a:buFont typeface="Wingdings" panose="05000000000000000000" pitchFamily="2" charset="2"/>
              <a:buChar char="Ø"/>
            </a:pPr>
            <a:r>
              <a:rPr lang="en-US" dirty="0">
                <a:solidFill>
                  <a:schemeClr val="bg1"/>
                </a:solidFill>
              </a:rPr>
              <a:t>Nervosa bulimia (6b81)</a:t>
            </a:r>
          </a:p>
          <a:p>
            <a:pPr marL="285750" indent="-285750">
              <a:buFont typeface="Wingdings" panose="05000000000000000000" pitchFamily="2" charset="2"/>
              <a:buChar char="Ø"/>
            </a:pPr>
            <a:r>
              <a:rPr lang="en-US" dirty="0">
                <a:solidFill>
                  <a:schemeClr val="bg1"/>
                </a:solidFill>
              </a:rPr>
              <a:t>Binge Eating Disorder CODE – 6B82.</a:t>
            </a:r>
          </a:p>
          <a:p>
            <a:pPr marL="285750" indent="-285750">
              <a:buFont typeface="Wingdings" panose="05000000000000000000" pitchFamily="2" charset="2"/>
              <a:buChar char="Ø"/>
            </a:pPr>
            <a:r>
              <a:rPr lang="en-US" dirty="0">
                <a:solidFill>
                  <a:schemeClr val="bg1"/>
                </a:solidFill>
              </a:rPr>
              <a:t>Avoidant/Restrictive Food Intake Disorder (6B83)</a:t>
            </a:r>
          </a:p>
        </p:txBody>
      </p:sp>
      <p:sp>
        <p:nvSpPr>
          <p:cNvPr id="6" name="TextBox 5">
            <a:extLst>
              <a:ext uri="{FF2B5EF4-FFF2-40B4-BE49-F238E27FC236}">
                <a16:creationId xmlns:a16="http://schemas.microsoft.com/office/drawing/2014/main" id="{9081D1CC-D3E7-0F95-B7E1-240B43C30798}"/>
              </a:ext>
            </a:extLst>
          </p:cNvPr>
          <p:cNvSpPr txBox="1"/>
          <p:nvPr/>
        </p:nvSpPr>
        <p:spPr>
          <a:xfrm>
            <a:off x="950941" y="3975896"/>
            <a:ext cx="10126034" cy="1569660"/>
          </a:xfrm>
          <a:prstGeom prst="rect">
            <a:avLst/>
          </a:prstGeom>
          <a:noFill/>
        </p:spPr>
        <p:txBody>
          <a:bodyPr wrap="square" rtlCol="0">
            <a:spAutoFit/>
          </a:bodyPr>
          <a:lstStyle/>
          <a:p>
            <a:r>
              <a:rPr lang="en-US" sz="1600" dirty="0">
                <a:solidFill>
                  <a:schemeClr val="bg1"/>
                </a:solidFill>
              </a:rPr>
              <a:t>Eating disorders are characterized by persistent disturbances in eating behaviors and inappropriate concern about weight or body shape. These problems may cause serious harm to an individual’s health. Harm to disruption of personal and family lives and may be associated with premature death (WHO, 2019).</a:t>
            </a:r>
          </a:p>
          <a:p>
            <a:r>
              <a:rPr lang="en-US" sz="1600" dirty="0">
                <a:solidFill>
                  <a:schemeClr val="bg1"/>
                </a:solidFill>
              </a:rPr>
              <a:t>According to the estimates, the prevalence of eating disorders among the UK people is around 7–8%. Most people suffer from eating disorders at some point in their life. More men are getting eating disorders, and diversity in the ethnicity of people suffering from eating disorders is increasing (Deloitte Access Economics, 2023).</a:t>
            </a:r>
          </a:p>
        </p:txBody>
      </p:sp>
      <p:sp>
        <p:nvSpPr>
          <p:cNvPr id="8" name="Rectangle 7">
            <a:extLst>
              <a:ext uri="{FF2B5EF4-FFF2-40B4-BE49-F238E27FC236}">
                <a16:creationId xmlns:a16="http://schemas.microsoft.com/office/drawing/2014/main" id="{181453A7-0C8A-9720-4800-AB2F78A1AB59}"/>
              </a:ext>
            </a:extLst>
          </p:cNvPr>
          <p:cNvSpPr/>
          <p:nvPr/>
        </p:nvSpPr>
        <p:spPr>
          <a:xfrm>
            <a:off x="1580470" y="5680126"/>
            <a:ext cx="9031064" cy="553998"/>
          </a:xfrm>
          <a:prstGeom prst="rect">
            <a:avLst/>
          </a:prstGeom>
          <a:noFill/>
        </p:spPr>
        <p:txBody>
          <a:bodyPr wrap="square" lIns="91440" tIns="45720" rIns="91440" bIns="45720">
            <a:spAutoFit/>
          </a:bodyPr>
          <a:lstStyle/>
          <a:p>
            <a:pPr algn="ctr"/>
            <a:r>
              <a:rPr lang="en-US" sz="30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FROM A MORAL FAILING TO A MEDICAL DIAGNOSIS</a:t>
            </a:r>
          </a:p>
        </p:txBody>
      </p:sp>
      <p:sp>
        <p:nvSpPr>
          <p:cNvPr id="9" name="TextBox 8">
            <a:extLst>
              <a:ext uri="{FF2B5EF4-FFF2-40B4-BE49-F238E27FC236}">
                <a16:creationId xmlns:a16="http://schemas.microsoft.com/office/drawing/2014/main" id="{38005CB3-D00E-2FBF-DE20-3552C65BD76E}"/>
              </a:ext>
            </a:extLst>
          </p:cNvPr>
          <p:cNvSpPr txBox="1"/>
          <p:nvPr/>
        </p:nvSpPr>
        <p:spPr>
          <a:xfrm>
            <a:off x="995427" y="6302204"/>
            <a:ext cx="10081550" cy="3046988"/>
          </a:xfrm>
          <a:prstGeom prst="rect">
            <a:avLst/>
          </a:prstGeom>
          <a:noFill/>
        </p:spPr>
        <p:txBody>
          <a:bodyPr wrap="square" rtlCol="0">
            <a:spAutoFit/>
          </a:bodyPr>
          <a:lstStyle/>
          <a:p>
            <a:r>
              <a:rPr lang="en-US" sz="1600" b="1" dirty="0">
                <a:solidFill>
                  <a:schemeClr val="bg1"/>
                </a:solidFill>
              </a:rPr>
              <a:t>The 1900s’cene.</a:t>
            </a:r>
          </a:p>
          <a:p>
            <a:r>
              <a:rPr lang="en-US" sz="1600" dirty="0">
                <a:solidFill>
                  <a:schemeClr val="bg1"/>
                </a:solidFill>
              </a:rPr>
              <a:t>•	In 1873, Sir William Gull provided the initial clinical descriptions of anorexia nervosa.</a:t>
            </a:r>
          </a:p>
          <a:p>
            <a:r>
              <a:rPr lang="en-US" sz="1600" dirty="0">
                <a:solidFill>
                  <a:schemeClr val="bg1"/>
                </a:solidFill>
              </a:rPr>
              <a:t>•	Portrayed as Hysteria or Moral Weakness</a:t>
            </a:r>
          </a:p>
          <a:p>
            <a:r>
              <a:rPr lang="en-US" sz="1600" dirty="0">
                <a:solidFill>
                  <a:schemeClr val="bg1"/>
                </a:solidFill>
              </a:rPr>
              <a:t>•	Care was focused on rest cures and forced feeding. </a:t>
            </a:r>
          </a:p>
          <a:p>
            <a:r>
              <a:rPr lang="en-US" sz="1600" b="1" dirty="0">
                <a:solidFill>
                  <a:schemeClr val="bg1"/>
                </a:solidFill>
              </a:rPr>
              <a:t>Middle and late twentieth century.</a:t>
            </a:r>
          </a:p>
          <a:p>
            <a:r>
              <a:rPr lang="en-US" sz="1600" dirty="0">
                <a:solidFill>
                  <a:schemeClr val="bg1"/>
                </a:solidFill>
              </a:rPr>
              <a:t>•	Transformation into a Psychiatric Institution</a:t>
            </a:r>
          </a:p>
          <a:p>
            <a:r>
              <a:rPr lang="en-US" sz="1600" dirty="0">
                <a:solidFill>
                  <a:schemeClr val="bg1"/>
                </a:solidFill>
              </a:rPr>
              <a:t>•	The effects of psychoanalytic theory.</a:t>
            </a:r>
          </a:p>
          <a:p>
            <a:r>
              <a:rPr lang="en-US" sz="1600" dirty="0">
                <a:solidFill>
                  <a:schemeClr val="bg1"/>
                </a:solidFill>
              </a:rPr>
              <a:t>•	The feminist critiques that eating disorders are products of patriarchal body ideals (Orbach, 1978).</a:t>
            </a:r>
            <a:endParaRPr lang="en-US" sz="1600" b="1" dirty="0">
              <a:solidFill>
                <a:schemeClr val="bg1"/>
              </a:solidFill>
            </a:endParaRPr>
          </a:p>
          <a:p>
            <a:r>
              <a:rPr lang="en-US" sz="1600" b="1" dirty="0">
                <a:solidFill>
                  <a:schemeClr val="bg1"/>
                </a:solidFill>
              </a:rPr>
              <a:t>Late 1900s Early 2000s</a:t>
            </a:r>
          </a:p>
          <a:p>
            <a:r>
              <a:rPr lang="en-US" sz="1600" dirty="0">
                <a:solidFill>
                  <a:schemeClr val="bg1"/>
                </a:solidFill>
              </a:rPr>
              <a:t>•	Recognizing biological, psychological and social influences on health</a:t>
            </a:r>
          </a:p>
          <a:p>
            <a:r>
              <a:rPr lang="en-US" sz="1600" dirty="0">
                <a:solidFill>
                  <a:schemeClr val="bg1"/>
                </a:solidFill>
              </a:rPr>
              <a:t>•	Incorporation within of DSM and ICD diagnostic systems</a:t>
            </a:r>
          </a:p>
          <a:p>
            <a:r>
              <a:rPr lang="en-US" sz="1600" dirty="0">
                <a:solidFill>
                  <a:schemeClr val="bg1"/>
                </a:solidFill>
              </a:rPr>
              <a:t>•	Creating clinical methods based on the best available evidence.</a:t>
            </a:r>
          </a:p>
        </p:txBody>
      </p:sp>
      <p:sp>
        <p:nvSpPr>
          <p:cNvPr id="10" name="TextBox 9">
            <a:extLst>
              <a:ext uri="{FF2B5EF4-FFF2-40B4-BE49-F238E27FC236}">
                <a16:creationId xmlns:a16="http://schemas.microsoft.com/office/drawing/2014/main" id="{172E50DD-5CF3-2E23-4966-0E24CE4B8384}"/>
              </a:ext>
            </a:extLst>
          </p:cNvPr>
          <p:cNvSpPr txBox="1"/>
          <p:nvPr/>
        </p:nvSpPr>
        <p:spPr>
          <a:xfrm>
            <a:off x="1055227" y="9337618"/>
            <a:ext cx="10081550" cy="5478423"/>
          </a:xfrm>
          <a:prstGeom prst="rect">
            <a:avLst/>
          </a:prstGeom>
          <a:noFill/>
        </p:spPr>
        <p:txBody>
          <a:bodyPr wrap="square" rtlCol="0">
            <a:spAutoFit/>
          </a:bodyPr>
          <a:lstStyle/>
          <a:p>
            <a:r>
              <a:rPr lang="en-US" sz="1600" b="1" dirty="0">
                <a:solidFill>
                  <a:schemeClr val="bg1"/>
                </a:solidFill>
              </a:rPr>
              <a:t>Contemplative Analysis.</a:t>
            </a:r>
            <a:endParaRPr lang="en-US" sz="1600" dirty="0">
              <a:solidFill>
                <a:schemeClr val="bg1"/>
              </a:solidFill>
            </a:endParaRPr>
          </a:p>
          <a:p>
            <a:r>
              <a:rPr lang="en-US" sz="1600" dirty="0">
                <a:solidFill>
                  <a:schemeClr val="bg1"/>
                </a:solidFill>
              </a:rPr>
              <a:t>Past interpretations of disease saw women in isolation – disconnected from structural pressures – patriarchal norms, media representations, class inequality. Modern models increasingly acknowledge systemic and sociocultural factors.</a:t>
            </a:r>
          </a:p>
          <a:p>
            <a:endParaRPr lang="en-US" sz="1600" dirty="0">
              <a:solidFill>
                <a:schemeClr val="bg1"/>
              </a:solidFill>
            </a:endParaRPr>
          </a:p>
          <a:p>
            <a:r>
              <a:rPr lang="en-US" b="1" dirty="0"/>
              <a:t>1. Perceptions of gender and body image.</a:t>
            </a:r>
            <a:endParaRPr lang="en-US" dirty="0"/>
          </a:p>
          <a:p>
            <a:r>
              <a:rPr lang="en-US" b="1" dirty="0"/>
              <a:t>•	</a:t>
            </a:r>
            <a:r>
              <a:rPr lang="en-US" dirty="0"/>
              <a:t>Has traditionally been linked to white middle-class young women</a:t>
            </a:r>
          </a:p>
          <a:p>
            <a:r>
              <a:rPr lang="en-US" dirty="0"/>
              <a:t>•	The presentation reinforces the thin ideal especially through fat phobia.</a:t>
            </a:r>
          </a:p>
          <a:p>
            <a:r>
              <a:rPr lang="en-US" dirty="0"/>
              <a:t>•	Growing awareness of the experience of men, LGBTQ+ people and minority ethnic groups. </a:t>
            </a:r>
          </a:p>
          <a:p>
            <a:endParaRPr lang="en-US" dirty="0"/>
          </a:p>
          <a:p>
            <a:r>
              <a:rPr lang="en-US" b="1" dirty="0"/>
              <a:t>2. Stigmatization and Discrimination.</a:t>
            </a:r>
            <a:endParaRPr lang="en-US" dirty="0"/>
          </a:p>
          <a:p>
            <a:r>
              <a:rPr lang="en-US" dirty="0"/>
              <a:t>•	Many people think of it as a lifestyle choice.</a:t>
            </a:r>
          </a:p>
          <a:p>
            <a:r>
              <a:rPr lang="en-US" dirty="0"/>
              <a:t>•	People of lower weight and higher weight face stigma.</a:t>
            </a:r>
          </a:p>
          <a:p>
            <a:r>
              <a:rPr lang="en-US" dirty="0"/>
              <a:t>•	Help seeking may be delayed due to shame and stereotyping (Beat, 2022).</a:t>
            </a:r>
          </a:p>
          <a:p>
            <a:r>
              <a:rPr lang="en-US" b="1" dirty="0"/>
              <a:t> </a:t>
            </a:r>
            <a:endParaRPr lang="en-US" dirty="0"/>
          </a:p>
          <a:p>
            <a:r>
              <a:rPr lang="en-US" b="1" dirty="0"/>
              <a:t>3. Political and Policy Context of the UK</a:t>
            </a:r>
            <a:endParaRPr lang="en-US" dirty="0"/>
          </a:p>
          <a:p>
            <a:r>
              <a:rPr lang="en-US" b="1" dirty="0"/>
              <a:t>•	</a:t>
            </a:r>
            <a:r>
              <a:rPr lang="en-US" dirty="0"/>
              <a:t>According to the Mental Health Act 1983, severe cases should be treated.</a:t>
            </a:r>
          </a:p>
          <a:p>
            <a:r>
              <a:rPr lang="en-US" dirty="0"/>
              <a:t>•	The NHS Long Term Plan (2019) is committed to community eating disorder services.</a:t>
            </a:r>
          </a:p>
          <a:p>
            <a:r>
              <a:rPr lang="en-US" dirty="0"/>
              <a:t>•	Wider availability of specialist CAMHS eating disorder teams.</a:t>
            </a:r>
          </a:p>
          <a:p>
            <a:r>
              <a:rPr lang="en-US" dirty="0"/>
              <a:t>Receiving service is uneven, with long waiting lists and postcode variance.</a:t>
            </a:r>
          </a:p>
        </p:txBody>
      </p:sp>
      <p:sp>
        <p:nvSpPr>
          <p:cNvPr id="12" name="Rectangle 11">
            <a:extLst>
              <a:ext uri="{FF2B5EF4-FFF2-40B4-BE49-F238E27FC236}">
                <a16:creationId xmlns:a16="http://schemas.microsoft.com/office/drawing/2014/main" id="{311C9158-DD5A-2741-0A1F-58B841F074FE}"/>
              </a:ext>
            </a:extLst>
          </p:cNvPr>
          <p:cNvSpPr/>
          <p:nvPr/>
        </p:nvSpPr>
        <p:spPr>
          <a:xfrm>
            <a:off x="2587476" y="14907122"/>
            <a:ext cx="7017052" cy="553998"/>
          </a:xfrm>
          <a:prstGeom prst="rect">
            <a:avLst/>
          </a:prstGeom>
          <a:noFill/>
        </p:spPr>
        <p:txBody>
          <a:bodyPr wrap="square" lIns="91440" tIns="45720" rIns="91440" bIns="45720">
            <a:spAutoFit/>
          </a:bodyPr>
          <a:lstStyle/>
          <a:p>
            <a:pPr algn="ctr"/>
            <a:r>
              <a:rPr lang="en-US" sz="30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MODERN TREATMENT AND PROVISION.</a:t>
            </a:r>
          </a:p>
        </p:txBody>
      </p:sp>
      <p:sp>
        <p:nvSpPr>
          <p:cNvPr id="15" name="TextBox 14">
            <a:extLst>
              <a:ext uri="{FF2B5EF4-FFF2-40B4-BE49-F238E27FC236}">
                <a16:creationId xmlns:a16="http://schemas.microsoft.com/office/drawing/2014/main" id="{39DB0743-96DF-5442-50C9-4E4733DD8E3B}"/>
              </a:ext>
            </a:extLst>
          </p:cNvPr>
          <p:cNvSpPr txBox="1"/>
          <p:nvPr/>
        </p:nvSpPr>
        <p:spPr>
          <a:xfrm>
            <a:off x="950939" y="15595057"/>
            <a:ext cx="10126034" cy="3046988"/>
          </a:xfrm>
          <a:prstGeom prst="rect">
            <a:avLst/>
          </a:prstGeom>
          <a:noFill/>
        </p:spPr>
        <p:txBody>
          <a:bodyPr wrap="square" rtlCol="0">
            <a:spAutoFit/>
          </a:bodyPr>
          <a:lstStyle/>
          <a:p>
            <a:r>
              <a:rPr lang="en-US" sz="1600" b="1" dirty="0">
                <a:solidFill>
                  <a:schemeClr val="bg1"/>
                </a:solidFill>
              </a:rPr>
              <a:t>Interventions based on evidence.</a:t>
            </a:r>
            <a:endParaRPr lang="en-US" sz="1600" dirty="0">
              <a:solidFill>
                <a:schemeClr val="bg1"/>
              </a:solidFill>
            </a:endParaRPr>
          </a:p>
          <a:p>
            <a:r>
              <a:rPr lang="en-US" sz="1600" b="1" dirty="0">
                <a:solidFill>
                  <a:schemeClr val="bg1"/>
                </a:solidFill>
              </a:rPr>
              <a:t>•	</a:t>
            </a:r>
            <a:r>
              <a:rPr lang="en-US" sz="1600" dirty="0">
                <a:solidFill>
                  <a:schemeClr val="bg1"/>
                </a:solidFill>
              </a:rPr>
              <a:t> Enhanced Cognitive </a:t>
            </a:r>
            <a:r>
              <a:rPr lang="en-US" sz="1600" dirty="0" err="1">
                <a:solidFill>
                  <a:schemeClr val="bg1"/>
                </a:solidFill>
              </a:rPr>
              <a:t>Behavioural</a:t>
            </a:r>
            <a:r>
              <a:rPr lang="en-US" sz="1600" dirty="0">
                <a:solidFill>
                  <a:schemeClr val="bg1"/>
                </a:solidFill>
              </a:rPr>
              <a:t> Therapy (CBT-E)</a:t>
            </a:r>
          </a:p>
          <a:p>
            <a:r>
              <a:rPr lang="en-US" sz="1600" dirty="0">
                <a:solidFill>
                  <a:schemeClr val="bg1"/>
                </a:solidFill>
              </a:rPr>
              <a:t>•	Family-Based Approach (Maudsley Model)</a:t>
            </a:r>
          </a:p>
          <a:p>
            <a:r>
              <a:rPr lang="en-US" sz="1600" dirty="0">
                <a:solidFill>
                  <a:schemeClr val="bg1"/>
                </a:solidFill>
              </a:rPr>
              <a:t>•	Inpatient and day services for specialists.</a:t>
            </a:r>
          </a:p>
          <a:p>
            <a:r>
              <a:rPr lang="en-US" sz="1600" dirty="0">
                <a:solidFill>
                  <a:schemeClr val="bg1"/>
                </a:solidFill>
              </a:rPr>
              <a:t>•	Groups with specialties in psychiatry and dietetics.</a:t>
            </a:r>
          </a:p>
          <a:p>
            <a:r>
              <a:rPr lang="en-US" sz="1600" b="1" dirty="0">
                <a:solidFill>
                  <a:schemeClr val="bg1"/>
                </a:solidFill>
              </a:rPr>
              <a:t>Proficiencies</a:t>
            </a:r>
            <a:endParaRPr lang="en-US" sz="1600" dirty="0">
              <a:solidFill>
                <a:schemeClr val="bg1"/>
              </a:solidFill>
            </a:endParaRPr>
          </a:p>
          <a:p>
            <a:r>
              <a:rPr lang="en-US" sz="1600" b="1" dirty="0">
                <a:solidFill>
                  <a:schemeClr val="bg1"/>
                </a:solidFill>
              </a:rPr>
              <a:t>•	</a:t>
            </a:r>
            <a:r>
              <a:rPr lang="en-US" sz="1600" dirty="0">
                <a:solidFill>
                  <a:schemeClr val="bg1"/>
                </a:solidFill>
              </a:rPr>
              <a:t>An earlier intervention increases the chances of better prognoses as per Treasure et al (2020).</a:t>
            </a:r>
          </a:p>
          <a:p>
            <a:r>
              <a:rPr lang="en-US" sz="1600" dirty="0">
                <a:solidFill>
                  <a:schemeClr val="bg1"/>
                </a:solidFill>
              </a:rPr>
              <a:t>•	The use of trauma-informed and culturally sensitive approaches is on the rise. </a:t>
            </a:r>
          </a:p>
          <a:p>
            <a:r>
              <a:rPr lang="en-US" sz="1600" b="1" dirty="0">
                <a:solidFill>
                  <a:schemeClr val="bg1"/>
                </a:solidFill>
              </a:rPr>
              <a:t>Current issue</a:t>
            </a:r>
            <a:endParaRPr lang="en-US" sz="1600" dirty="0">
              <a:solidFill>
                <a:schemeClr val="bg1"/>
              </a:solidFill>
            </a:endParaRPr>
          </a:p>
          <a:p>
            <a:r>
              <a:rPr lang="en-US" sz="1600" b="1" dirty="0">
                <a:solidFill>
                  <a:schemeClr val="bg1"/>
                </a:solidFill>
              </a:rPr>
              <a:t>•	</a:t>
            </a:r>
            <a:r>
              <a:rPr lang="en-US" sz="1600" dirty="0">
                <a:solidFill>
                  <a:schemeClr val="bg1"/>
                </a:solidFill>
              </a:rPr>
              <a:t>Inadequate funding and lack of staff.</a:t>
            </a:r>
          </a:p>
          <a:p>
            <a:r>
              <a:rPr lang="en-US" sz="1600" dirty="0">
                <a:solidFill>
                  <a:schemeClr val="bg1"/>
                </a:solidFill>
              </a:rPr>
              <a:t>•	Few services directed towards adult and marginalized groups.</a:t>
            </a:r>
          </a:p>
          <a:p>
            <a:r>
              <a:rPr lang="en-US" sz="1600" dirty="0">
                <a:solidFill>
                  <a:schemeClr val="bg1"/>
                </a:solidFill>
              </a:rPr>
              <a:t>•	Differing recovery-oriented models vs. over-medicalization.</a:t>
            </a:r>
          </a:p>
        </p:txBody>
      </p:sp>
      <p:sp>
        <p:nvSpPr>
          <p:cNvPr id="16" name="Rectangle 15">
            <a:extLst>
              <a:ext uri="{FF2B5EF4-FFF2-40B4-BE49-F238E27FC236}">
                <a16:creationId xmlns:a16="http://schemas.microsoft.com/office/drawing/2014/main" id="{AF558F0F-6EFD-81B3-15C1-88FA5831F5CF}"/>
              </a:ext>
            </a:extLst>
          </p:cNvPr>
          <p:cNvSpPr/>
          <p:nvPr/>
        </p:nvSpPr>
        <p:spPr>
          <a:xfrm>
            <a:off x="1757312" y="18674408"/>
            <a:ext cx="8677376" cy="553998"/>
          </a:xfrm>
          <a:prstGeom prst="rect">
            <a:avLst/>
          </a:prstGeom>
          <a:noFill/>
        </p:spPr>
        <p:txBody>
          <a:bodyPr wrap="square" lIns="91440" tIns="45720" rIns="91440" bIns="45720">
            <a:spAutoFit/>
          </a:bodyPr>
          <a:lstStyle/>
          <a:p>
            <a:pPr algn="ctr"/>
            <a:r>
              <a:rPr lang="en-US" sz="3000" b="1" spc="50" dirty="0">
                <a:ln w="0"/>
                <a:solidFill>
                  <a:schemeClr val="bg2"/>
                </a:solidFill>
                <a:effectLst>
                  <a:innerShdw blurRad="63500" dist="50800" dir="13500000">
                    <a:srgbClr val="000000">
                      <a:alpha val="50000"/>
                    </a:srgbClr>
                  </a:innerShdw>
                </a:effectLst>
              </a:rPr>
              <a:t>CRITICAL ANALYSIS: EVOLUTION OF ATTITUDES</a:t>
            </a:r>
          </a:p>
        </p:txBody>
      </p:sp>
      <p:graphicFrame>
        <p:nvGraphicFramePr>
          <p:cNvPr id="17" name="Table 16">
            <a:extLst>
              <a:ext uri="{FF2B5EF4-FFF2-40B4-BE49-F238E27FC236}">
                <a16:creationId xmlns:a16="http://schemas.microsoft.com/office/drawing/2014/main" id="{0E6992A6-2941-8BE6-ABA8-F8693BED3F07}"/>
              </a:ext>
            </a:extLst>
          </p:cNvPr>
          <p:cNvGraphicFramePr>
            <a:graphicFrameLocks noGrp="1"/>
          </p:cNvGraphicFramePr>
          <p:nvPr>
            <p:extLst>
              <p:ext uri="{D42A27DB-BD31-4B8C-83A1-F6EECF244321}">
                <p14:modId xmlns:p14="http://schemas.microsoft.com/office/powerpoint/2010/main" val="855877308"/>
              </p:ext>
            </p:extLst>
          </p:nvPr>
        </p:nvGraphicFramePr>
        <p:xfrm>
          <a:off x="870030" y="19400391"/>
          <a:ext cx="10451940" cy="1981200"/>
        </p:xfrm>
        <a:graphic>
          <a:graphicData uri="http://schemas.openxmlformats.org/drawingml/2006/table">
            <a:tbl>
              <a:tblPr firstRow="1" bandRow="1">
                <a:tableStyleId>{073A0DAA-6AF3-43AB-8588-CEC1D06C72B9}</a:tableStyleId>
              </a:tblPr>
              <a:tblGrid>
                <a:gridCol w="5225970">
                  <a:extLst>
                    <a:ext uri="{9D8B030D-6E8A-4147-A177-3AD203B41FA5}">
                      <a16:colId xmlns:a16="http://schemas.microsoft.com/office/drawing/2014/main" val="2960559392"/>
                    </a:ext>
                  </a:extLst>
                </a:gridCol>
                <a:gridCol w="5225970">
                  <a:extLst>
                    <a:ext uri="{9D8B030D-6E8A-4147-A177-3AD203B41FA5}">
                      <a16:colId xmlns:a16="http://schemas.microsoft.com/office/drawing/2014/main" val="2057180218"/>
                    </a:ext>
                  </a:extLst>
                </a:gridCol>
              </a:tblGrid>
              <a:tr h="396240">
                <a:tc>
                  <a:txBody>
                    <a:bodyPr/>
                    <a:lstStyle/>
                    <a:p>
                      <a:r>
                        <a:rPr lang="en-US" sz="2000" b="1" kern="1200" dirty="0">
                          <a:solidFill>
                            <a:schemeClr val="lt1"/>
                          </a:solidFill>
                          <a:effectLst/>
                          <a:latin typeface="+mn-lt"/>
                          <a:ea typeface="+mn-ea"/>
                          <a:cs typeface="+mn-cs"/>
                        </a:rPr>
                        <a:t>Historical Perspective</a:t>
                      </a:r>
                      <a:endParaRPr lang="en-US" sz="2000" dirty="0"/>
                    </a:p>
                  </a:txBody>
                  <a:tcPr/>
                </a:tc>
                <a:tc>
                  <a:txBody>
                    <a:bodyPr/>
                    <a:lstStyle/>
                    <a:p>
                      <a:r>
                        <a:rPr lang="en-US" sz="2000" b="1" kern="1200" dirty="0">
                          <a:solidFill>
                            <a:schemeClr val="lt1"/>
                          </a:solidFill>
                          <a:effectLst/>
                          <a:latin typeface="+mn-lt"/>
                          <a:ea typeface="+mn-ea"/>
                          <a:cs typeface="+mn-cs"/>
                        </a:rPr>
                        <a:t>Contemporary Perspective</a:t>
                      </a:r>
                      <a:endParaRPr lang="en-US" sz="2000" dirty="0"/>
                    </a:p>
                  </a:txBody>
                  <a:tcPr/>
                </a:tc>
                <a:extLst>
                  <a:ext uri="{0D108BD9-81ED-4DB2-BD59-A6C34878D82A}">
                    <a16:rowId xmlns:a16="http://schemas.microsoft.com/office/drawing/2014/main" val="2844617432"/>
                  </a:ext>
                </a:extLst>
              </a:tr>
              <a:tr h="396240">
                <a:tc>
                  <a:txBody>
                    <a:bodyPr/>
                    <a:lstStyle/>
                    <a:p>
                      <a:r>
                        <a:rPr lang="en-US" sz="2000" kern="1200" dirty="0">
                          <a:solidFill>
                            <a:schemeClr val="dk1"/>
                          </a:solidFill>
                          <a:effectLst/>
                          <a:latin typeface="+mn-lt"/>
                          <a:ea typeface="+mn-ea"/>
                          <a:cs typeface="+mn-cs"/>
                        </a:rPr>
                        <a:t>Moral weakness</a:t>
                      </a:r>
                      <a:endParaRPr lang="en-US" sz="2000" dirty="0"/>
                    </a:p>
                  </a:txBody>
                  <a:tcPr/>
                </a:tc>
                <a:tc>
                  <a:txBody>
                    <a:bodyPr/>
                    <a:lstStyle/>
                    <a:p>
                      <a:r>
                        <a:rPr lang="en-US" sz="2000" kern="1200" dirty="0">
                          <a:solidFill>
                            <a:schemeClr val="dk1"/>
                          </a:solidFill>
                          <a:effectLst/>
                          <a:latin typeface="+mn-lt"/>
                          <a:ea typeface="+mn-ea"/>
                          <a:cs typeface="+mn-cs"/>
                        </a:rPr>
                        <a:t>Complex bio-psycho-social disorder</a:t>
                      </a:r>
                      <a:endParaRPr lang="en-US" sz="2000" dirty="0"/>
                    </a:p>
                  </a:txBody>
                  <a:tcPr/>
                </a:tc>
                <a:extLst>
                  <a:ext uri="{0D108BD9-81ED-4DB2-BD59-A6C34878D82A}">
                    <a16:rowId xmlns:a16="http://schemas.microsoft.com/office/drawing/2014/main" val="167437826"/>
                  </a:ext>
                </a:extLst>
              </a:tr>
              <a:tr h="396240">
                <a:tc>
                  <a:txBody>
                    <a:bodyPr/>
                    <a:lstStyle/>
                    <a:p>
                      <a:r>
                        <a:rPr lang="en-US" sz="2000" kern="1200" dirty="0">
                          <a:solidFill>
                            <a:schemeClr val="dk1"/>
                          </a:solidFill>
                          <a:effectLst/>
                          <a:latin typeface="+mn-lt"/>
                          <a:ea typeface="+mn-ea"/>
                          <a:cs typeface="+mn-cs"/>
                        </a:rPr>
                        <a:t>Female-specific illness</a:t>
                      </a:r>
                      <a:endParaRPr lang="en-US" sz="2000" dirty="0"/>
                    </a:p>
                  </a:txBody>
                  <a:tcPr/>
                </a:tc>
                <a:tc>
                  <a:txBody>
                    <a:bodyPr/>
                    <a:lstStyle/>
                    <a:p>
                      <a:r>
                        <a:rPr lang="en-US" sz="2000" kern="1200" dirty="0">
                          <a:solidFill>
                            <a:schemeClr val="dk1"/>
                          </a:solidFill>
                          <a:effectLst/>
                          <a:latin typeface="+mn-lt"/>
                          <a:ea typeface="+mn-ea"/>
                          <a:cs typeface="+mn-cs"/>
                        </a:rPr>
                        <a:t>Affects all genders and cultures</a:t>
                      </a:r>
                      <a:endParaRPr lang="en-US" sz="2000" dirty="0"/>
                    </a:p>
                  </a:txBody>
                  <a:tcPr/>
                </a:tc>
                <a:extLst>
                  <a:ext uri="{0D108BD9-81ED-4DB2-BD59-A6C34878D82A}">
                    <a16:rowId xmlns:a16="http://schemas.microsoft.com/office/drawing/2014/main" val="1635401762"/>
                  </a:ext>
                </a:extLst>
              </a:tr>
              <a:tr h="396240">
                <a:tc>
                  <a:txBody>
                    <a:bodyPr/>
                    <a:lstStyle/>
                    <a:p>
                      <a:r>
                        <a:rPr lang="en-US" sz="2000" kern="1200" dirty="0">
                          <a:solidFill>
                            <a:schemeClr val="dk1"/>
                          </a:solidFill>
                          <a:effectLst/>
                          <a:latin typeface="+mn-lt"/>
                          <a:ea typeface="+mn-ea"/>
                          <a:cs typeface="+mn-cs"/>
                        </a:rPr>
                        <a:t>Institutional care</a:t>
                      </a:r>
                      <a:endParaRPr lang="en-US" sz="2000" dirty="0"/>
                    </a:p>
                  </a:txBody>
                  <a:tcPr/>
                </a:tc>
                <a:tc>
                  <a:txBody>
                    <a:bodyPr/>
                    <a:lstStyle/>
                    <a:p>
                      <a:r>
                        <a:rPr lang="en-US" sz="2000" kern="1200" dirty="0">
                          <a:solidFill>
                            <a:schemeClr val="dk1"/>
                          </a:solidFill>
                          <a:effectLst/>
                          <a:latin typeface="+mn-lt"/>
                          <a:ea typeface="+mn-ea"/>
                          <a:cs typeface="+mn-cs"/>
                        </a:rPr>
                        <a:t>Community-based, recovery-focused care</a:t>
                      </a:r>
                      <a:endParaRPr lang="en-US" sz="2000" dirty="0"/>
                    </a:p>
                  </a:txBody>
                  <a:tcPr/>
                </a:tc>
                <a:extLst>
                  <a:ext uri="{0D108BD9-81ED-4DB2-BD59-A6C34878D82A}">
                    <a16:rowId xmlns:a16="http://schemas.microsoft.com/office/drawing/2014/main" val="3795030354"/>
                  </a:ext>
                </a:extLst>
              </a:tr>
              <a:tr h="396240">
                <a:tc>
                  <a:txBody>
                    <a:bodyPr/>
                    <a:lstStyle/>
                    <a:p>
                      <a:r>
                        <a:rPr lang="en-US" sz="2000" kern="1200" dirty="0">
                          <a:solidFill>
                            <a:schemeClr val="dk1"/>
                          </a:solidFill>
                          <a:effectLst/>
                          <a:latin typeface="+mn-lt"/>
                          <a:ea typeface="+mn-ea"/>
                          <a:cs typeface="+mn-cs"/>
                        </a:rPr>
                        <a:t>Paternalistic treatment</a:t>
                      </a:r>
                      <a:endParaRPr lang="en-US" sz="2000" dirty="0"/>
                    </a:p>
                  </a:txBody>
                  <a:tcPr/>
                </a:tc>
                <a:tc>
                  <a:txBody>
                    <a:bodyPr/>
                    <a:lstStyle/>
                    <a:p>
                      <a:r>
                        <a:rPr lang="en-US" sz="2000" kern="1200" dirty="0">
                          <a:solidFill>
                            <a:schemeClr val="dk1"/>
                          </a:solidFill>
                          <a:effectLst/>
                          <a:latin typeface="+mn-lt"/>
                          <a:ea typeface="+mn-ea"/>
                          <a:cs typeface="+mn-cs"/>
                        </a:rPr>
                        <a:t>Person-centered &amp; rights-based approaches</a:t>
                      </a:r>
                      <a:endParaRPr lang="en-US" sz="2000" dirty="0"/>
                    </a:p>
                  </a:txBody>
                  <a:tcPr/>
                </a:tc>
                <a:extLst>
                  <a:ext uri="{0D108BD9-81ED-4DB2-BD59-A6C34878D82A}">
                    <a16:rowId xmlns:a16="http://schemas.microsoft.com/office/drawing/2014/main" val="2532789298"/>
                  </a:ext>
                </a:extLst>
              </a:tr>
            </a:tbl>
          </a:graphicData>
        </a:graphic>
      </p:graphicFrame>
      <p:sp>
        <p:nvSpPr>
          <p:cNvPr id="18" name="TextBox 17">
            <a:extLst>
              <a:ext uri="{FF2B5EF4-FFF2-40B4-BE49-F238E27FC236}">
                <a16:creationId xmlns:a16="http://schemas.microsoft.com/office/drawing/2014/main" id="{AC9136DA-66B0-6FE1-DAAC-A8944426800D}"/>
              </a:ext>
            </a:extLst>
          </p:cNvPr>
          <p:cNvSpPr txBox="1"/>
          <p:nvPr/>
        </p:nvSpPr>
        <p:spPr>
          <a:xfrm>
            <a:off x="783675" y="21630552"/>
            <a:ext cx="10624654" cy="646331"/>
          </a:xfrm>
          <a:prstGeom prst="rect">
            <a:avLst/>
          </a:prstGeom>
          <a:noFill/>
        </p:spPr>
        <p:txBody>
          <a:bodyPr wrap="square" rtlCol="0">
            <a:spAutoFit/>
          </a:bodyPr>
          <a:lstStyle/>
          <a:p>
            <a:r>
              <a:rPr lang="en-US" dirty="0">
                <a:solidFill>
                  <a:schemeClr val="bg1"/>
                </a:solidFill>
              </a:rPr>
              <a:t>Despite progress, neoliberal health discourses continue to emphasize individual responsibility, potentially reinforcing blame (Bordo, 2003).</a:t>
            </a:r>
          </a:p>
        </p:txBody>
      </p:sp>
      <p:sp>
        <p:nvSpPr>
          <p:cNvPr id="25" name="Rectangle 24">
            <a:extLst>
              <a:ext uri="{FF2B5EF4-FFF2-40B4-BE49-F238E27FC236}">
                <a16:creationId xmlns:a16="http://schemas.microsoft.com/office/drawing/2014/main" id="{E2376C2D-6861-61BF-BB5F-AD22D7A3A855}"/>
              </a:ext>
            </a:extLst>
          </p:cNvPr>
          <p:cNvSpPr/>
          <p:nvPr/>
        </p:nvSpPr>
        <p:spPr>
          <a:xfrm>
            <a:off x="0" y="314655"/>
            <a:ext cx="12192000" cy="947476"/>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24" name="TextBox 23">
            <a:extLst>
              <a:ext uri="{FF2B5EF4-FFF2-40B4-BE49-F238E27FC236}">
                <a16:creationId xmlns:a16="http://schemas.microsoft.com/office/drawing/2014/main" id="{7FCF0385-B07E-34DF-8182-669B86709946}"/>
              </a:ext>
            </a:extLst>
          </p:cNvPr>
          <p:cNvSpPr txBox="1"/>
          <p:nvPr/>
        </p:nvSpPr>
        <p:spPr>
          <a:xfrm>
            <a:off x="2280215" y="496005"/>
            <a:ext cx="7442522" cy="584775"/>
          </a:xfrm>
          <a:prstGeom prst="rect">
            <a:avLst/>
          </a:prstGeom>
          <a:noFill/>
        </p:spPr>
        <p:txBody>
          <a:bodyPr wrap="square" rtlCol="0">
            <a:spAutoFit/>
          </a:bodyPr>
          <a:lstStyle/>
          <a:p>
            <a:pPr algn="ctr"/>
            <a:r>
              <a:rPr lang="en-US" sz="3200" b="1" dirty="0">
                <a:solidFill>
                  <a:schemeClr val="accent2"/>
                </a:solidFill>
              </a:rPr>
              <a:t>EATING AND FEEDING DISORDERS:</a:t>
            </a:r>
            <a:endParaRPr lang="en-US" sz="3200" dirty="0">
              <a:solidFill>
                <a:schemeClr val="accent2"/>
              </a:solidFill>
            </a:endParaRPr>
          </a:p>
        </p:txBody>
      </p:sp>
    </p:spTree>
    <p:extLst>
      <p:ext uri="{BB962C8B-B14F-4D97-AF65-F5344CB8AC3E}">
        <p14:creationId xmlns:p14="http://schemas.microsoft.com/office/powerpoint/2010/main" val="49639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2700000" scaled="1"/>
          <a:tileRect/>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6D319B5-90A3-3417-3D1F-D8D3BD0415D2}"/>
              </a:ext>
            </a:extLst>
          </p:cNvPr>
          <p:cNvSpPr/>
          <p:nvPr/>
        </p:nvSpPr>
        <p:spPr>
          <a:xfrm>
            <a:off x="0" y="2202240"/>
            <a:ext cx="12192000" cy="920154"/>
          </a:xfrm>
          <a:prstGeom prst="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US"/>
          </a:p>
        </p:txBody>
      </p:sp>
      <p:sp>
        <p:nvSpPr>
          <p:cNvPr id="20" name="Rectangle 19">
            <a:extLst>
              <a:ext uri="{FF2B5EF4-FFF2-40B4-BE49-F238E27FC236}">
                <a16:creationId xmlns:a16="http://schemas.microsoft.com/office/drawing/2014/main" id="{6133A749-C1FF-ABA2-A829-F4B4E01E2A35}"/>
              </a:ext>
            </a:extLst>
          </p:cNvPr>
          <p:cNvSpPr/>
          <p:nvPr/>
        </p:nvSpPr>
        <p:spPr>
          <a:xfrm>
            <a:off x="0" y="16679408"/>
            <a:ext cx="12192000" cy="3992621"/>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9C2CCDD8-AEC8-B77B-21EC-6C9CF9839565}"/>
              </a:ext>
            </a:extLst>
          </p:cNvPr>
          <p:cNvGraphicFramePr/>
          <p:nvPr>
            <p:extLst>
              <p:ext uri="{D42A27DB-BD31-4B8C-83A1-F6EECF244321}">
                <p14:modId xmlns:p14="http://schemas.microsoft.com/office/powerpoint/2010/main" val="883945920"/>
              </p:ext>
            </p:extLst>
          </p:nvPr>
        </p:nvGraphicFramePr>
        <p:xfrm>
          <a:off x="1789827" y="3843571"/>
          <a:ext cx="8612350" cy="49524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6B875734-19AF-D206-E3F5-80B7CA1B2F48}"/>
              </a:ext>
            </a:extLst>
          </p:cNvPr>
          <p:cNvSpPr txBox="1"/>
          <p:nvPr/>
        </p:nvSpPr>
        <p:spPr>
          <a:xfrm>
            <a:off x="1913864" y="2392335"/>
            <a:ext cx="8364277" cy="523220"/>
          </a:xfrm>
          <a:prstGeom prst="rect">
            <a:avLst/>
          </a:prstGeom>
          <a:noFill/>
        </p:spPr>
        <p:txBody>
          <a:bodyPr wrap="none" rtlCol="0">
            <a:spAutoFit/>
          </a:bodyPr>
          <a:lstStyle/>
          <a:p>
            <a:r>
              <a:rPr lang="en-US" sz="2800" b="1" dirty="0">
                <a:ln/>
                <a:pattFill prst="dkUpDiag">
                  <a:fgClr>
                    <a:schemeClr val="bg1">
                      <a:lumMod val="50000"/>
                    </a:schemeClr>
                  </a:fgClr>
                  <a:bgClr>
                    <a:schemeClr val="tx1">
                      <a:lumMod val="75000"/>
                      <a:lumOff val="25000"/>
                    </a:schemeClr>
                  </a:bgClr>
                </a:pattFill>
                <a:effectLst>
                  <a:outerShdw blurRad="38100" dist="19050" dir="2700000" algn="tl" rotWithShape="0">
                    <a:schemeClr val="dk1">
                      <a:lumMod val="50000"/>
                      <a:alpha val="40000"/>
                    </a:schemeClr>
                  </a:outerShdw>
                </a:effectLst>
              </a:rPr>
              <a:t>SUGGESTION FOR FUTURE POLICY AND PRACTICE</a:t>
            </a:r>
          </a:p>
        </p:txBody>
      </p:sp>
      <p:graphicFrame>
        <p:nvGraphicFramePr>
          <p:cNvPr id="14" name="Diagram 13">
            <a:extLst>
              <a:ext uri="{FF2B5EF4-FFF2-40B4-BE49-F238E27FC236}">
                <a16:creationId xmlns:a16="http://schemas.microsoft.com/office/drawing/2014/main" id="{FC2E9559-D2F5-3769-4016-D3281CDD1B24}"/>
              </a:ext>
            </a:extLst>
          </p:cNvPr>
          <p:cNvGraphicFramePr/>
          <p:nvPr>
            <p:extLst>
              <p:ext uri="{D42A27DB-BD31-4B8C-83A1-F6EECF244321}">
                <p14:modId xmlns:p14="http://schemas.microsoft.com/office/powerpoint/2010/main" val="1286218458"/>
              </p:ext>
            </p:extLst>
          </p:nvPr>
        </p:nvGraphicFramePr>
        <p:xfrm>
          <a:off x="1547652" y="8597588"/>
          <a:ext cx="9096700" cy="65992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9" name="TextBox 18">
            <a:extLst>
              <a:ext uri="{FF2B5EF4-FFF2-40B4-BE49-F238E27FC236}">
                <a16:creationId xmlns:a16="http://schemas.microsoft.com/office/drawing/2014/main" id="{57754A62-940E-A40F-C08B-DBA1FADB9137}"/>
              </a:ext>
            </a:extLst>
          </p:cNvPr>
          <p:cNvSpPr txBox="1"/>
          <p:nvPr/>
        </p:nvSpPr>
        <p:spPr>
          <a:xfrm>
            <a:off x="783673" y="16598226"/>
            <a:ext cx="10624654" cy="4154984"/>
          </a:xfrm>
          <a:prstGeom prst="rect">
            <a:avLst/>
          </a:prstGeom>
          <a:noFill/>
        </p:spPr>
        <p:txBody>
          <a:bodyPr wrap="square" rtlCol="0">
            <a:spAutoFit/>
          </a:bodyPr>
          <a:lstStyle/>
          <a:p>
            <a:pPr algn="ctr"/>
            <a:r>
              <a:rPr lang="en-US" sz="4000" b="1" dirty="0"/>
              <a:t>Essential Message</a:t>
            </a:r>
            <a:endParaRPr lang="en-US" sz="4000" dirty="0"/>
          </a:p>
          <a:p>
            <a:r>
              <a:rPr lang="en-US" sz="2800" dirty="0"/>
              <a:t>Eating and Feeding Disorders are not just individual pathologies. They are socially situated conditions shaped by gender norms, cultural pressures, and political priorities (World Health Organization, 2019). </a:t>
            </a:r>
          </a:p>
          <a:p>
            <a:r>
              <a:rPr lang="en-US" sz="2800" dirty="0"/>
              <a:t>The ICD-11 is undoubtedly a step forward in improving diagnostic clarity. However, the changes we really need require investment, anti-stigma action, and the provision of inclusive services (World Health Organization, 2021).</a:t>
            </a:r>
            <a:endParaRPr lang="en-US" sz="2000" dirty="0"/>
          </a:p>
        </p:txBody>
      </p:sp>
    </p:spTree>
    <p:extLst>
      <p:ext uri="{BB962C8B-B14F-4D97-AF65-F5344CB8AC3E}">
        <p14:creationId xmlns:p14="http://schemas.microsoft.com/office/powerpoint/2010/main" val="1534529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E95AE-5E15-3A0E-259B-FD131C153EFF}"/>
              </a:ext>
            </a:extLst>
          </p:cNvPr>
          <p:cNvSpPr>
            <a:spLocks noGrp="1"/>
          </p:cNvSpPr>
          <p:nvPr>
            <p:ph type="title"/>
          </p:nvPr>
        </p:nvSpPr>
        <p:spPr>
          <a:xfrm>
            <a:off x="838200" y="640081"/>
            <a:ext cx="10515600" cy="2286000"/>
          </a:xfrm>
        </p:spPr>
        <p:txBody>
          <a:bodyPr/>
          <a:lstStyle/>
          <a:p>
            <a:pPr algn="ctr"/>
            <a:r>
              <a:rPr lang="en-US" sz="3600" dirty="0">
                <a:latin typeface="Arial" panose="020B0604020202020204" pitchFamily="34" charset="0"/>
                <a:cs typeface="Arial" panose="020B0604020202020204" pitchFamily="34" charset="0"/>
              </a:rPr>
              <a:t>References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22C1C1A-D5CC-1E7F-7D00-384B889A408C}"/>
              </a:ext>
            </a:extLst>
          </p:cNvPr>
          <p:cNvSpPr>
            <a:spLocks noGrp="1"/>
          </p:cNvSpPr>
          <p:nvPr>
            <p:ph idx="1"/>
          </p:nvPr>
        </p:nvSpPr>
        <p:spPr>
          <a:xfrm>
            <a:off x="838200" y="3749040"/>
            <a:ext cx="10515600" cy="16916400"/>
          </a:xfrm>
        </p:spPr>
        <p:txBody>
          <a:bodyPr>
            <a:normAutofit fontScale="70000" lnSpcReduction="20000"/>
          </a:bodyPr>
          <a:lstStyle/>
          <a:p>
            <a:pPr algn="just">
              <a:lnSpc>
                <a:spcPct val="170000"/>
              </a:lnSpc>
            </a:pPr>
            <a:r>
              <a:rPr lang="en-US" sz="3400" dirty="0">
                <a:latin typeface="Arial" panose="020B0604020202020204" pitchFamily="34" charset="0"/>
                <a:cs typeface="Arial" panose="020B0604020202020204" pitchFamily="34" charset="0"/>
              </a:rPr>
              <a:t>Beat (2022) </a:t>
            </a:r>
            <a:r>
              <a:rPr lang="en-US" sz="3400" i="1" dirty="0">
                <a:latin typeface="Arial" panose="020B0604020202020204" pitchFamily="34" charset="0"/>
                <a:cs typeface="Arial" panose="020B0604020202020204" pitchFamily="34" charset="0"/>
              </a:rPr>
              <a:t>Eating disorders statistics</a:t>
            </a:r>
            <a:r>
              <a:rPr lang="en-US" sz="3400" dirty="0">
                <a:latin typeface="Arial" panose="020B0604020202020204" pitchFamily="34" charset="0"/>
                <a:cs typeface="Arial" panose="020B0604020202020204" pitchFamily="34" charset="0"/>
              </a:rPr>
              <a:t>. Available at: </a:t>
            </a:r>
            <a:r>
              <a:rPr lang="en-US" sz="3400" dirty="0">
                <a:latin typeface="Arial" panose="020B0604020202020204" pitchFamily="34" charset="0"/>
                <a:cs typeface="Arial" panose="020B0604020202020204" pitchFamily="34" charset="0"/>
                <a:hlinkClick r:id="rId2"/>
              </a:rPr>
              <a:t>https://www.beateatingdisorders.org.uk</a:t>
            </a:r>
            <a:endParaRPr lang="en-US" sz="3400" dirty="0">
              <a:latin typeface="Arial" panose="020B0604020202020204" pitchFamily="34" charset="0"/>
              <a:cs typeface="Arial" panose="020B0604020202020204" pitchFamily="34" charset="0"/>
            </a:endParaRPr>
          </a:p>
          <a:p>
            <a:pPr algn="just">
              <a:lnSpc>
                <a:spcPct val="170000"/>
              </a:lnSpc>
            </a:pPr>
            <a:r>
              <a:rPr lang="en-US" sz="3400" dirty="0">
                <a:latin typeface="Arial" panose="020B0604020202020204" pitchFamily="34" charset="0"/>
                <a:cs typeface="Arial" panose="020B0604020202020204" pitchFamily="34" charset="0"/>
              </a:rPr>
              <a:t>Bordo, S. (2003) </a:t>
            </a:r>
            <a:r>
              <a:rPr lang="en-US" sz="3400" i="1" dirty="0">
                <a:latin typeface="Arial" panose="020B0604020202020204" pitchFamily="34" charset="0"/>
                <a:cs typeface="Arial" panose="020B0604020202020204" pitchFamily="34" charset="0"/>
              </a:rPr>
              <a:t>Unbearable weight: Feminism, Western culture and the body</a:t>
            </a:r>
            <a:r>
              <a:rPr lang="en-US" sz="3400" dirty="0">
                <a:latin typeface="Arial" panose="020B0604020202020204" pitchFamily="34" charset="0"/>
                <a:cs typeface="Arial" panose="020B0604020202020204" pitchFamily="34" charset="0"/>
              </a:rPr>
              <a:t>. Berkeley: University of California Press.</a:t>
            </a:r>
          </a:p>
          <a:p>
            <a:pPr algn="just">
              <a:lnSpc>
                <a:spcPct val="170000"/>
              </a:lnSpc>
            </a:pPr>
            <a:r>
              <a:rPr lang="en-US" sz="3400" dirty="0">
                <a:latin typeface="Arial" panose="020B0604020202020204" pitchFamily="34" charset="0"/>
                <a:cs typeface="Arial" panose="020B0604020202020204" pitchFamily="34" charset="0"/>
              </a:rPr>
              <a:t>Bruch, H. (1973) </a:t>
            </a:r>
            <a:r>
              <a:rPr lang="en-US" sz="3400" i="1" dirty="0">
                <a:latin typeface="Arial" panose="020B0604020202020204" pitchFamily="34" charset="0"/>
                <a:cs typeface="Arial" panose="020B0604020202020204" pitchFamily="34" charset="0"/>
              </a:rPr>
              <a:t>Eating disorders: Obesity, anorexia nervosa and the person within</a:t>
            </a:r>
            <a:r>
              <a:rPr lang="en-US" sz="3400" dirty="0">
                <a:latin typeface="Arial" panose="020B0604020202020204" pitchFamily="34" charset="0"/>
                <a:cs typeface="Arial" panose="020B0604020202020204" pitchFamily="34" charset="0"/>
              </a:rPr>
              <a:t>. New York: Basic Books.</a:t>
            </a:r>
          </a:p>
          <a:p>
            <a:pPr algn="just">
              <a:lnSpc>
                <a:spcPct val="170000"/>
              </a:lnSpc>
            </a:pPr>
            <a:r>
              <a:rPr lang="en-US" sz="3400" dirty="0">
                <a:latin typeface="Arial" panose="020B0604020202020204" pitchFamily="34" charset="0"/>
                <a:cs typeface="Arial" panose="020B0604020202020204" pitchFamily="34" charset="0"/>
              </a:rPr>
              <a:t>Deloitte Access Economics (2023) </a:t>
            </a:r>
            <a:r>
              <a:rPr lang="en-US" sz="3400" i="1" dirty="0">
                <a:latin typeface="Arial" panose="020B0604020202020204" pitchFamily="34" charset="0"/>
                <a:cs typeface="Arial" panose="020B0604020202020204" pitchFamily="34" charset="0"/>
              </a:rPr>
              <a:t>The economic cost of eating disorders in 2023</a:t>
            </a:r>
            <a:r>
              <a:rPr lang="en-US" sz="3400" dirty="0">
                <a:latin typeface="Arial" panose="020B0604020202020204" pitchFamily="34" charset="0"/>
                <a:cs typeface="Arial" panose="020B0604020202020204" pitchFamily="34" charset="0"/>
              </a:rPr>
              <a:t>.</a:t>
            </a:r>
          </a:p>
          <a:p>
            <a:pPr algn="just">
              <a:lnSpc>
                <a:spcPct val="170000"/>
              </a:lnSpc>
            </a:pPr>
            <a:r>
              <a:rPr lang="en-US" sz="3400" dirty="0">
                <a:latin typeface="Arial" panose="020B0604020202020204" pitchFamily="34" charset="0"/>
                <a:cs typeface="Arial" panose="020B0604020202020204" pitchFamily="34" charset="0"/>
              </a:rPr>
              <a:t>Grogan, S. (2016) </a:t>
            </a:r>
            <a:r>
              <a:rPr lang="en-US" sz="3400" i="1" dirty="0">
                <a:latin typeface="Arial" panose="020B0604020202020204" pitchFamily="34" charset="0"/>
                <a:cs typeface="Arial" panose="020B0604020202020204" pitchFamily="34" charset="0"/>
              </a:rPr>
              <a:t>Body image: Understanding body dissatisfaction in men, women and children</a:t>
            </a:r>
            <a:r>
              <a:rPr lang="en-US" sz="3400" dirty="0">
                <a:latin typeface="Arial" panose="020B0604020202020204" pitchFamily="34" charset="0"/>
                <a:cs typeface="Arial" panose="020B0604020202020204" pitchFamily="34" charset="0"/>
              </a:rPr>
              <a:t>. 3rd </a:t>
            </a:r>
            <a:r>
              <a:rPr lang="en-US" sz="3400" dirty="0" err="1">
                <a:latin typeface="Arial" panose="020B0604020202020204" pitchFamily="34" charset="0"/>
                <a:cs typeface="Arial" panose="020B0604020202020204" pitchFamily="34" charset="0"/>
              </a:rPr>
              <a:t>edn</a:t>
            </a:r>
            <a:r>
              <a:rPr lang="en-US" sz="3400" dirty="0">
                <a:latin typeface="Arial" panose="020B0604020202020204" pitchFamily="34" charset="0"/>
                <a:cs typeface="Arial" panose="020B0604020202020204" pitchFamily="34" charset="0"/>
              </a:rPr>
              <a:t>. London: Routledge.</a:t>
            </a:r>
          </a:p>
          <a:p>
            <a:pPr algn="just">
              <a:lnSpc>
                <a:spcPct val="170000"/>
              </a:lnSpc>
            </a:pPr>
            <a:r>
              <a:rPr lang="en-US" sz="3400" dirty="0" err="1">
                <a:latin typeface="Arial" panose="020B0604020202020204" pitchFamily="34" charset="0"/>
                <a:cs typeface="Arial" panose="020B0604020202020204" pitchFamily="34" charset="0"/>
              </a:rPr>
              <a:t>Mitchison</a:t>
            </a:r>
            <a:r>
              <a:rPr lang="en-US" sz="3400" dirty="0">
                <a:latin typeface="Arial" panose="020B0604020202020204" pitchFamily="34" charset="0"/>
                <a:cs typeface="Arial" panose="020B0604020202020204" pitchFamily="34" charset="0"/>
              </a:rPr>
              <a:t>, D., Hay, P., </a:t>
            </a:r>
            <a:r>
              <a:rPr lang="en-US" sz="3400" dirty="0" err="1">
                <a:latin typeface="Arial" panose="020B0604020202020204" pitchFamily="34" charset="0"/>
                <a:cs typeface="Arial" panose="020B0604020202020204" pitchFamily="34" charset="0"/>
              </a:rPr>
              <a:t>Slewa</a:t>
            </a:r>
            <a:r>
              <a:rPr lang="en-US" sz="3400" dirty="0">
                <a:latin typeface="Arial" panose="020B0604020202020204" pitchFamily="34" charset="0"/>
                <a:cs typeface="Arial" panose="020B0604020202020204" pitchFamily="34" charset="0"/>
              </a:rPr>
              <a:t>-Younan, S. and Mond, J. (2014) ‘The changing demographic profile of eating disorder </a:t>
            </a:r>
            <a:r>
              <a:rPr lang="en-US" sz="3400" dirty="0" err="1">
                <a:latin typeface="Arial" panose="020B0604020202020204" pitchFamily="34" charset="0"/>
                <a:cs typeface="Arial" panose="020B0604020202020204" pitchFamily="34" charset="0"/>
              </a:rPr>
              <a:t>behaviours</a:t>
            </a:r>
            <a:r>
              <a:rPr lang="en-US" sz="3400" dirty="0">
                <a:latin typeface="Arial" panose="020B0604020202020204" pitchFamily="34" charset="0"/>
                <a:cs typeface="Arial" panose="020B0604020202020204" pitchFamily="34" charset="0"/>
              </a:rPr>
              <a:t>’, </a:t>
            </a:r>
            <a:r>
              <a:rPr lang="en-US" sz="3400" i="1" dirty="0">
                <a:latin typeface="Arial" panose="020B0604020202020204" pitchFamily="34" charset="0"/>
                <a:cs typeface="Arial" panose="020B0604020202020204" pitchFamily="34" charset="0"/>
              </a:rPr>
              <a:t>BMC Public Health</a:t>
            </a:r>
            <a:r>
              <a:rPr lang="en-US" sz="3400" dirty="0">
                <a:latin typeface="Arial" panose="020B0604020202020204" pitchFamily="34" charset="0"/>
                <a:cs typeface="Arial" panose="020B0604020202020204" pitchFamily="34" charset="0"/>
              </a:rPr>
              <a:t>, 14, pp. 943–951.</a:t>
            </a:r>
          </a:p>
          <a:p>
            <a:pPr algn="just">
              <a:lnSpc>
                <a:spcPct val="170000"/>
              </a:lnSpc>
            </a:pPr>
            <a:r>
              <a:rPr lang="en-US" sz="3400" dirty="0">
                <a:latin typeface="Arial" panose="020B0604020202020204" pitchFamily="34" charset="0"/>
                <a:cs typeface="Arial" panose="020B0604020202020204" pitchFamily="34" charset="0"/>
              </a:rPr>
              <a:t>NHS England (2019) </a:t>
            </a:r>
            <a:r>
              <a:rPr lang="en-US" sz="3400" i="1" dirty="0">
                <a:latin typeface="Arial" panose="020B0604020202020204" pitchFamily="34" charset="0"/>
                <a:cs typeface="Arial" panose="020B0604020202020204" pitchFamily="34" charset="0"/>
              </a:rPr>
              <a:t>The NHS Long Term Plan</a:t>
            </a:r>
            <a:r>
              <a:rPr lang="en-US" sz="3400" dirty="0">
                <a:latin typeface="Arial" panose="020B0604020202020204" pitchFamily="34" charset="0"/>
                <a:cs typeface="Arial" panose="020B0604020202020204" pitchFamily="34" charset="0"/>
              </a:rPr>
              <a:t>. London: NHS England.</a:t>
            </a:r>
          </a:p>
          <a:p>
            <a:pPr algn="just">
              <a:lnSpc>
                <a:spcPct val="170000"/>
              </a:lnSpc>
            </a:pPr>
            <a:r>
              <a:rPr lang="en-US" sz="3400" dirty="0">
                <a:latin typeface="Arial" panose="020B0604020202020204" pitchFamily="34" charset="0"/>
                <a:cs typeface="Arial" panose="020B0604020202020204" pitchFamily="34" charset="0"/>
              </a:rPr>
              <a:t>Treasure, J., Duarte, T. and Schmidt, U. (2020) ‘Eating disorders’, </a:t>
            </a:r>
            <a:r>
              <a:rPr lang="en-US" sz="3400" i="1" dirty="0">
                <a:latin typeface="Arial" panose="020B0604020202020204" pitchFamily="34" charset="0"/>
                <a:cs typeface="Arial" panose="020B0604020202020204" pitchFamily="34" charset="0"/>
              </a:rPr>
              <a:t>The Lancet</a:t>
            </a:r>
            <a:r>
              <a:rPr lang="en-US" sz="3400" dirty="0">
                <a:latin typeface="Arial" panose="020B0604020202020204" pitchFamily="34" charset="0"/>
                <a:cs typeface="Arial" panose="020B0604020202020204" pitchFamily="34" charset="0"/>
              </a:rPr>
              <a:t>, 395(10227), pp. 899–911.</a:t>
            </a:r>
          </a:p>
          <a:p>
            <a:pPr algn="just">
              <a:lnSpc>
                <a:spcPct val="170000"/>
              </a:lnSpc>
            </a:pPr>
            <a:r>
              <a:rPr lang="en-US" sz="3400" dirty="0">
                <a:latin typeface="Arial" panose="020B0604020202020204" pitchFamily="34" charset="0"/>
                <a:cs typeface="Arial" panose="020B0604020202020204" pitchFamily="34" charset="0"/>
              </a:rPr>
              <a:t>World Health Organization (2019) </a:t>
            </a:r>
            <a:r>
              <a:rPr lang="en-US" sz="3400" i="1" dirty="0">
                <a:latin typeface="Arial" panose="020B0604020202020204" pitchFamily="34" charset="0"/>
                <a:cs typeface="Arial" panose="020B0604020202020204" pitchFamily="34" charset="0"/>
              </a:rPr>
              <a:t>International classification of diseases 11th revision (ICD-11)</a:t>
            </a:r>
            <a:r>
              <a:rPr lang="en-US" sz="3400" dirty="0">
                <a:latin typeface="Arial" panose="020B0604020202020204" pitchFamily="34" charset="0"/>
                <a:cs typeface="Arial" panose="020B0604020202020204" pitchFamily="34" charset="0"/>
              </a:rPr>
              <a:t>. Geneva: WHO.</a:t>
            </a:r>
          </a:p>
          <a:p>
            <a:pPr>
              <a:lnSpc>
                <a:spcPct val="170000"/>
              </a:lnSpc>
            </a:pPr>
            <a:r>
              <a:rPr lang="en-US" sz="3400" dirty="0">
                <a:latin typeface="Arial" panose="020B0604020202020204" pitchFamily="34" charset="0"/>
                <a:cs typeface="Arial" panose="020B0604020202020204" pitchFamily="34" charset="0"/>
              </a:rPr>
              <a:t>World Health Organization (2019) </a:t>
            </a:r>
            <a:r>
              <a:rPr lang="en-US" sz="3400" i="1" dirty="0">
                <a:latin typeface="Arial" panose="020B0604020202020204" pitchFamily="34" charset="0"/>
                <a:cs typeface="Arial" panose="020B0604020202020204" pitchFamily="34" charset="0"/>
              </a:rPr>
              <a:t>International classification of diseases for mortality and morbidity statistics (11th revision)</a:t>
            </a:r>
            <a:r>
              <a:rPr lang="en-US" sz="3400" dirty="0">
                <a:latin typeface="Arial" panose="020B0604020202020204" pitchFamily="34" charset="0"/>
                <a:cs typeface="Arial" panose="020B0604020202020204" pitchFamily="34" charset="0"/>
              </a:rPr>
              <a:t>. Geneva: World Health Organization. Available at: </a:t>
            </a:r>
            <a:r>
              <a:rPr lang="en-US" sz="3400" dirty="0">
                <a:latin typeface="Arial" panose="020B0604020202020204" pitchFamily="34" charset="0"/>
                <a:cs typeface="Arial" panose="020B0604020202020204" pitchFamily="34" charset="0"/>
                <a:hlinkClick r:id="rId3"/>
              </a:rPr>
              <a:t>https://icd.who.int/</a:t>
            </a:r>
            <a:r>
              <a:rPr lang="en-US" sz="3400" dirty="0">
                <a:latin typeface="Arial" panose="020B0604020202020204" pitchFamily="34" charset="0"/>
                <a:cs typeface="Arial" panose="020B0604020202020204" pitchFamily="34" charset="0"/>
              </a:rPr>
              <a:t> (Accessed: 5 March 2026).</a:t>
            </a:r>
          </a:p>
          <a:p>
            <a:pPr>
              <a:lnSpc>
                <a:spcPct val="170000"/>
              </a:lnSpc>
            </a:pPr>
            <a:r>
              <a:rPr lang="en-US" sz="3400" dirty="0">
                <a:latin typeface="Arial" panose="020B0604020202020204" pitchFamily="34" charset="0"/>
                <a:cs typeface="Arial" panose="020B0604020202020204" pitchFamily="34" charset="0"/>
              </a:rPr>
              <a:t>World Health Organization (2021) </a:t>
            </a:r>
            <a:r>
              <a:rPr lang="en-US" sz="3400" i="1" dirty="0">
                <a:latin typeface="Arial" panose="020B0604020202020204" pitchFamily="34" charset="0"/>
                <a:cs typeface="Arial" panose="020B0604020202020204" pitchFamily="34" charset="0"/>
              </a:rPr>
              <a:t>Mental health atlas 2020</a:t>
            </a:r>
            <a:r>
              <a:rPr lang="en-US" sz="3400" dirty="0">
                <a:latin typeface="Arial" panose="020B0604020202020204" pitchFamily="34" charset="0"/>
                <a:cs typeface="Arial" panose="020B0604020202020204" pitchFamily="34" charset="0"/>
              </a:rPr>
              <a:t>. Geneva: World Health Organization. Available at: </a:t>
            </a:r>
            <a:r>
              <a:rPr lang="en-US" sz="3400" dirty="0">
                <a:latin typeface="Arial" panose="020B0604020202020204" pitchFamily="34" charset="0"/>
                <a:cs typeface="Arial" panose="020B0604020202020204" pitchFamily="34" charset="0"/>
                <a:hlinkClick r:id="rId4"/>
              </a:rPr>
              <a:t>https://www.who.int/publications/i/item/9789240036703</a:t>
            </a:r>
            <a:r>
              <a:rPr lang="en-US" sz="3400" dirty="0">
                <a:latin typeface="Arial" panose="020B0604020202020204" pitchFamily="34" charset="0"/>
                <a:cs typeface="Arial" panose="020B0604020202020204" pitchFamily="34" charset="0"/>
              </a:rPr>
              <a:t> (Accessed: 5 March 2026).</a:t>
            </a:r>
          </a:p>
          <a:p>
            <a:pPr algn="just">
              <a:lnSpc>
                <a:spcPct val="170000"/>
              </a:lnSpc>
            </a:pPr>
            <a:endParaRPr lang="en-US" sz="1400" dirty="0">
              <a:latin typeface="Arial" panose="020B0604020202020204" pitchFamily="34" charset="0"/>
              <a:cs typeface="Arial" panose="020B0604020202020204" pitchFamily="34" charset="0"/>
            </a:endParaRPr>
          </a:p>
          <a:p>
            <a:pPr algn="just">
              <a:lnSpc>
                <a:spcPct val="170000"/>
              </a:lnSpc>
            </a:pPr>
            <a:endParaRPr lang="en-US" sz="1400" dirty="0">
              <a:latin typeface="Arial" panose="020B0604020202020204" pitchFamily="34" charset="0"/>
              <a:cs typeface="Arial" panose="020B0604020202020204" pitchFamily="34" charset="0"/>
            </a:endParaRPr>
          </a:p>
          <a:p>
            <a:endParaRPr lang="en-US" sz="1400" dirty="0"/>
          </a:p>
        </p:txBody>
      </p:sp>
    </p:spTree>
    <p:extLst>
      <p:ext uri="{BB962C8B-B14F-4D97-AF65-F5344CB8AC3E}">
        <p14:creationId xmlns:p14="http://schemas.microsoft.com/office/powerpoint/2010/main" val="275248470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108</TotalTime>
  <Words>1211</Words>
  <Application>Microsoft Office PowerPoint</Application>
  <PresentationFormat>Custom</PresentationFormat>
  <Paragraphs>98</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Aptos Display</vt:lpstr>
      <vt:lpstr>Arial</vt:lpstr>
      <vt:lpstr>Courier New</vt:lpstr>
      <vt:lpstr>Wingdings</vt:lpstr>
      <vt:lpstr>Office Theme</vt:lpstr>
      <vt:lpstr>BSc (Hons) Health and Social Care Psychological Classifications and Provisions (BMHP6029)  Component 1: Individual Presentation (Academic Poster)  Eating and Feeding Disorders: A Critical Examination of Historical and Contemporary Treatment, Classification and Provision within ICD-11  Student Name: Elisabeta-Roxana Pasareanu Student ID: 2319073 Lecture:Neale Haddon Submission Date: 9 March 2026 </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Damaris  Oprea</dc:creator>
  <cp:lastModifiedBy>Roxana Pasareanu</cp:lastModifiedBy>
  <cp:revision>19</cp:revision>
  <dcterms:created xsi:type="dcterms:W3CDTF">2026-02-27T20:23:30Z</dcterms:created>
  <dcterms:modified xsi:type="dcterms:W3CDTF">2026-03-08T09:06:32Z</dcterms:modified>
</cp:coreProperties>
</file>