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B698B1-4EFE-4339-BA0F-76ADA653DBC0}" v="139" dt="2023-01-22T21:34:20.052"/>
    <p1510:client id="{633E3F74-9338-43B0-89F2-34B9B24078A5}" v="13" dt="2023-01-22T22:05:31.8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7456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757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51871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989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845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4915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441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1626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598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1281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03862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43871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8711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54380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12450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86959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9559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902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ustomessaymeister.com/how-to-write-a-research-paper-without-plagiarizing" TargetMode="External"/><Relationship Id="rId2" Type="http://schemas.openxmlformats.org/officeDocument/2006/relationships/hyperlink" Target="https://library.trinitycollege.edu/home/Plagiaris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1F6E2E-E2E7-4689-9E5D-51F37CB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B728A18-FF26-43E9-AF31-9608EBA3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29962" cy="6856214"/>
            <a:chOff x="-15736" y="0"/>
            <a:chExt cx="12229962" cy="6856214"/>
          </a:xfrm>
        </p:grpSpPr>
        <p:pic>
          <p:nvPicPr>
            <p:cNvPr id="6" name="Picture 11">
              <a:extLst>
                <a:ext uri="{FF2B5EF4-FFF2-40B4-BE49-F238E27FC236}">
                  <a16:creationId xmlns:a16="http://schemas.microsoft.com/office/drawing/2014/main" id="{D418D479-7A49-4E09-A270-87C36ABE5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55AC523-B142-409D-BB68-747EDDCE60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7" name="Picture 13">
              <a:extLst>
                <a:ext uri="{FF2B5EF4-FFF2-40B4-BE49-F238E27FC236}">
                  <a16:creationId xmlns:a16="http://schemas.microsoft.com/office/drawing/2014/main" id="{98FD6A06-A68E-49C5-8F1D-8945DD8C00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A6794A3D-A7E9-4DC9-98E4-02104E24A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53770" y="1041401"/>
            <a:ext cx="4538526" cy="23452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>
                <a:cs typeface="Calibri Light"/>
              </a:rPr>
              <a:t>WHAT IS PLAGIARISM</a:t>
            </a:r>
            <a:br>
              <a:rPr lang="en-GB" sz="3800">
                <a:cs typeface="Calibri Light"/>
              </a:rPr>
            </a:br>
            <a:r>
              <a:rPr lang="en-GB" sz="3800">
                <a:cs typeface="Calibri Light"/>
              </a:rPr>
              <a:t>AND HOW TO AVOID IT</a:t>
            </a:r>
            <a:endParaRPr lang="en-GB" sz="38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31DD8B-7A0A-47A0-BF6B-EBB4F9709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4976494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Magnifying glass and question mark">
            <a:extLst>
              <a:ext uri="{FF2B5EF4-FFF2-40B4-BE49-F238E27FC236}">
                <a16:creationId xmlns:a16="http://schemas.microsoft.com/office/drawing/2014/main" id="{C092E588-A87E-809C-54FA-5FFE6228C8B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303" r="18302" b="-1"/>
          <a:stretch/>
        </p:blipFill>
        <p:spPr>
          <a:xfrm>
            <a:off x="1412683" y="1410208"/>
            <a:ext cx="4348925" cy="385878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0A370BF-9768-4FA0-8887-C3777F3A9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770" y="3522131"/>
            <a:ext cx="45206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40365EB1-2653-AACA-5AB8-7D9DD0B6B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6967" y="431309"/>
            <a:ext cx="9284897" cy="5909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43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77576E5-E7DB-46C7-B0D9-A0AB18787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A2C244BC-AB19-460B-9A7B-5BAFE9DEA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2D7728D-2CB0-4ADE-B6BF-4BA8ED772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A3E0EDB8-8162-4D16-9521-52415777B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27060CB3-C139-4548-A73F-74689C9292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23E3CED3-8830-45C9-8D6C-F4ECADD4F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854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toy, LEGO, vector graphics&#10;&#10;Description automatically generated">
            <a:extLst>
              <a:ext uri="{FF2B5EF4-FFF2-40B4-BE49-F238E27FC236}">
                <a16:creationId xmlns:a16="http://schemas.microsoft.com/office/drawing/2014/main" id="{E5AD80CF-A6C3-23B4-BDD7-EFA57B5A64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3567" y="666795"/>
            <a:ext cx="5344867" cy="5524411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6F2D62A-C66C-42DF-8C05-99B0B1A8B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4611" y="350556"/>
            <a:ext cx="11542779" cy="6156888"/>
          </a:xfrm>
          <a:prstGeom prst="rect">
            <a:avLst/>
          </a:prstGeom>
          <a:noFill/>
          <a:ln w="25400" cap="flat">
            <a:solidFill>
              <a:srgbClr val="FAFF8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89350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5066F8AE-A5C7-4B3E-B1DA-D0B624059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F78E901E-6697-44E3-9533-1457FA4F0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515452A-514A-4763-9932-37302A8D6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D0EC146D-CF08-4B34-ADEB-2F0296F9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E1FBA240-87AB-400A-9292-7DC6F3E55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D75FD42-C156-41A4-B68A-6C71A47E7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B3D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704A7BF-21E3-4BDF-9BE8-BEC32066E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36" y="28937"/>
            <a:ext cx="12188825" cy="6856214"/>
          </a:xfrm>
          <a:prstGeom prst="rect">
            <a:avLst/>
          </a:prstGeom>
        </p:spPr>
      </p:pic>
      <p:pic>
        <p:nvPicPr>
          <p:cNvPr id="4" name="Picture 4" descr="Graphical user interface, calendar&#10;&#10;Description automatically generated">
            <a:extLst>
              <a:ext uri="{FF2B5EF4-FFF2-40B4-BE49-F238E27FC236}">
                <a16:creationId xmlns:a16="http://schemas.microsoft.com/office/drawing/2014/main" id="{98C1077D-3920-A91F-9F20-E3A217A6096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7899" b="255"/>
          <a:stretch/>
        </p:blipFill>
        <p:spPr>
          <a:xfrm>
            <a:off x="628034" y="673313"/>
            <a:ext cx="10901284" cy="556746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50180162-DDE5-43C8-B0DC-645F4CA9D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8956"/>
            <a:ext cx="12234672" cy="658368"/>
            <a:chOff x="-18288" y="3128956"/>
            <a:chExt cx="12234672" cy="658368"/>
          </a:xfrm>
        </p:grpSpPr>
        <p:sp useBgFill="1">
          <p:nvSpPr>
            <p:cNvPr id="20" name="Rounded Rectangle 21">
              <a:extLst>
                <a:ext uri="{FF2B5EF4-FFF2-40B4-BE49-F238E27FC236}">
                  <a16:creationId xmlns:a16="http://schemas.microsoft.com/office/drawing/2014/main" id="{16C9EE30-D91E-4DE1-8EEC-6A3AD1DD0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A8E1E1CD-6653-4129-A465-3CFB3A1CC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22" name="Rounded Rectangle 27">
              <a:extLst>
                <a:ext uri="{FF2B5EF4-FFF2-40B4-BE49-F238E27FC236}">
                  <a16:creationId xmlns:a16="http://schemas.microsoft.com/office/drawing/2014/main" id="{5424F715-2587-4418-AB8A-9B4218F34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srgbClr val="171717">
                  <a:alpha val="82745"/>
                </a:srgb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1F8A0F16-00E1-4B0A-9B6E-8906A111B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00267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8">
            <a:extLst>
              <a:ext uri="{FF2B5EF4-FFF2-40B4-BE49-F238E27FC236}">
                <a16:creationId xmlns:a16="http://schemas.microsoft.com/office/drawing/2014/main" id="{B77576E5-E7DB-46C7-B0D9-A0AB18787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A2C244BC-AB19-460B-9A7B-5BAFE9DEA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2D7728D-2CB0-4ADE-B6BF-4BA8ED772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A3E0EDB8-8162-4D16-9521-52415777B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27060CB3-C139-4548-A73F-74689C9292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2" name="Rectangle 14">
            <a:extLst>
              <a:ext uri="{FF2B5EF4-FFF2-40B4-BE49-F238E27FC236}">
                <a16:creationId xmlns:a16="http://schemas.microsoft.com/office/drawing/2014/main" id="{4434DCA8-BC57-40AE-94D7-754460957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A87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16">
            <a:extLst>
              <a:ext uri="{FF2B5EF4-FFF2-40B4-BE49-F238E27FC236}">
                <a16:creationId xmlns:a16="http://schemas.microsoft.com/office/drawing/2014/main" id="{E93A23A1-FB7B-4C57-8240-0B6015C1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36" y="28937"/>
            <a:ext cx="12188825" cy="6856214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43CA6E1-DE85-4998-B1CA-2B617EDF6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744" y="671208"/>
            <a:ext cx="10937716" cy="5551283"/>
          </a:xfrm>
          <a:prstGeom prst="rect">
            <a:avLst/>
          </a:prstGeom>
          <a:noFill/>
          <a:ln w="22225" cap="flat">
            <a:solidFill>
              <a:srgbClr val="FFCC60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D162A3C-D7A8-4B2A-94B1-73192CBC5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9184" y="3174136"/>
            <a:ext cx="777240" cy="606425"/>
          </a:xfrm>
          <a:prstGeom prst="rect">
            <a:avLst/>
          </a:prstGeom>
        </p:spPr>
      </p:pic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72B04038-9985-29E3-B254-930BDD83EE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09558" y="1149305"/>
            <a:ext cx="6153972" cy="461547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B8F1012-6DEE-4829-9F32-620A71109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437976" y="3174136"/>
            <a:ext cx="777240" cy="60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121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08878-20FE-8651-1FB1-4C06C6459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091DF-2E9B-F088-A84C-2F4F38D7C3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057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9F821-ACB5-7DBD-323E-E23AFB1BC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>
                <a:ea typeface="+mj-lt"/>
                <a:cs typeface="+mj-l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EBE13-B399-BD9A-7454-1330DF880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  <a:hlinkClick r:id="rId2"/>
              </a:rPr>
              <a:t>Plagiarism - Raymond H. Center Library - LibGuides at Trinity College (FL)</a:t>
            </a:r>
          </a:p>
          <a:p>
            <a:pPr marL="0" indent="0">
              <a:buNone/>
            </a:pPr>
            <a:r>
              <a:rPr lang="en-GB">
                <a:hlinkClick r:id="rId3"/>
              </a:rPr>
              <a:t>www.customessaymeister.com/how-to-write-a-research-paper-without-plagiarizing</a:t>
            </a:r>
            <a:r>
              <a:rPr lang="en-GB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111123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Organic</vt:lpstr>
      <vt:lpstr>WHAT IS PLAGIARISM AND HOW TO AVOID IT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2023-01-22T21:08:58Z</dcterms:created>
  <dcterms:modified xsi:type="dcterms:W3CDTF">2023-01-22T22:16:20Z</dcterms:modified>
</cp:coreProperties>
</file>